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2.jpg" ContentType="image/png"/>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sldIdLst>
    <p:sldId id="417" r:id="rId5"/>
    <p:sldId id="472" r:id="rId6"/>
    <p:sldId id="527" r:id="rId7"/>
    <p:sldId id="537" r:id="rId8"/>
    <p:sldId id="538" r:id="rId9"/>
    <p:sldId id="473" r:id="rId10"/>
    <p:sldId id="481" r:id="rId11"/>
    <p:sldId id="479" r:id="rId12"/>
    <p:sldId id="302" r:id="rId13"/>
    <p:sldId id="482" r:id="rId14"/>
    <p:sldId id="475" r:id="rId15"/>
    <p:sldId id="476" r:id="rId16"/>
    <p:sldId id="477" r:id="rId17"/>
    <p:sldId id="478" r:id="rId18"/>
    <p:sldId id="493" r:id="rId19"/>
    <p:sldId id="494" r:id="rId20"/>
    <p:sldId id="511" r:id="rId21"/>
    <p:sldId id="485" r:id="rId22"/>
    <p:sldId id="505" r:id="rId23"/>
    <p:sldId id="507" r:id="rId24"/>
    <p:sldId id="508" r:id="rId25"/>
    <p:sldId id="486" r:id="rId26"/>
    <p:sldId id="487" r:id="rId27"/>
    <p:sldId id="490" r:id="rId28"/>
    <p:sldId id="489" r:id="rId29"/>
    <p:sldId id="532" r:id="rId30"/>
    <p:sldId id="536" r:id="rId31"/>
    <p:sldId id="534" r:id="rId32"/>
    <p:sldId id="519" r:id="rId33"/>
    <p:sldId id="517" r:id="rId34"/>
    <p:sldId id="520" r:id="rId35"/>
    <p:sldId id="535" r:id="rId36"/>
    <p:sldId id="524" r:id="rId37"/>
    <p:sldId id="501" r:id="rId38"/>
    <p:sldId id="496" r:id="rId39"/>
    <p:sldId id="497" r:id="rId40"/>
    <p:sldId id="498" r:id="rId41"/>
    <p:sldId id="526" r:id="rId42"/>
    <p:sldId id="525" r:id="rId43"/>
    <p:sldId id="499" r:id="rId4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AAB9"/>
    <a:srgbClr val="EE9D4C"/>
    <a:srgbClr val="E9821B"/>
    <a:srgbClr val="333399"/>
    <a:srgbClr val="90C221"/>
    <a:srgbClr val="336987"/>
    <a:srgbClr val="4597A0"/>
    <a:srgbClr val="C5E9AC"/>
    <a:srgbClr val="2741CA"/>
    <a:srgbClr val="EA9F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7" autoAdjust="0"/>
    <p:restoredTop sz="94660"/>
  </p:normalViewPr>
  <p:slideViewPr>
    <p:cSldViewPr snapToGrid="0">
      <p:cViewPr varScale="1">
        <p:scale>
          <a:sx n="88" d="100"/>
          <a:sy n="88" d="100"/>
        </p:scale>
        <p:origin x="39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s-EC" sz="1800" dirty="0"/>
              <a:t>Vasos servidos en condiciones normales</a:t>
            </a:r>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EC"/>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0"/>
        <c:ser>
          <c:idx val="0"/>
          <c:order val="0"/>
          <c:tx>
            <c:strRef>
              <c:f>Hoja1!$B$1</c:f>
              <c:strCache>
                <c:ptCount val="1"/>
                <c:pt idx="0">
                  <c:v>Vasos servidos en condiciones normales</c:v>
                </c:pt>
              </c:strCache>
            </c:strRef>
          </c:tx>
          <c:spPr>
            <a:solidFill>
              <a:schemeClr val="accent1"/>
            </a:solidFill>
            <a:ln>
              <a:noFill/>
            </a:ln>
            <a:effectLst>
              <a:outerShdw blurRad="254000" sx="102000" sy="102000" algn="ctr" rotWithShape="0">
                <a:prstClr val="black">
                  <a:alpha val="20000"/>
                </a:prstClr>
              </a:outerShdw>
            </a:effectLst>
            <a:sp3d/>
          </c:spPr>
          <c:dPt>
            <c:idx val="1"/>
            <c:bubble3D val="0"/>
            <c:spPr>
              <a:solidFill>
                <a:srgbClr val="E9821B"/>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4BD4-4CC5-A714-EB903CEC5C6A}"/>
              </c:ext>
            </c:extLst>
          </c:dPt>
          <c:dLbls>
            <c:dLbl>
              <c:idx val="0"/>
              <c:layout/>
              <c:tx>
                <c:rich>
                  <a:bodyPr/>
                  <a:lstStyle/>
                  <a:p>
                    <a:r>
                      <a:rPr lang="en-US" dirty="0" smtClean="0"/>
                      <a:t>94%</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4BD4-4CC5-A714-EB903CEC5C6A}"/>
                </c:ext>
              </c:extLst>
            </c:dLbl>
            <c:dLbl>
              <c:idx val="1"/>
              <c:layout>
                <c:manualLayout>
                  <c:x val="1.8092925085750038E-2"/>
                  <c:y val="-5.6772560595444712E-3"/>
                </c:manualLayout>
              </c:layout>
              <c:tx>
                <c:rich>
                  <a:bodyPr/>
                  <a:lstStyle/>
                  <a:p>
                    <a:r>
                      <a:rPr lang="en-US" dirty="0" smtClean="0"/>
                      <a:t>6%</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4BD4-4CC5-A714-EB903CEC5C6A}"/>
                </c:ext>
              </c:extLst>
            </c:dLbl>
            <c:numFmt formatCode="0.00%" sourceLinked="0"/>
            <c:spPr>
              <a:noFill/>
              <a:ln>
                <a:solidFill>
                  <a:schemeClr val="accent1"/>
                </a:solid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tx1"/>
                    </a:solidFill>
                    <a:latin typeface="+mn-lt"/>
                    <a:ea typeface="+mn-ea"/>
                    <a:cs typeface="+mn-cs"/>
                  </a:defRPr>
                </a:pPr>
                <a:endParaRPr lang="es-EC"/>
              </a:p>
            </c:txPr>
            <c:dLblPos val="bestFit"/>
            <c:showLegendKey val="0"/>
            <c:showVal val="0"/>
            <c:showCatName val="0"/>
            <c:showSerName val="0"/>
            <c:showPercent val="1"/>
            <c:showBubbleSize val="0"/>
            <c:showLeaderLines val="0"/>
            <c:extLst>
              <c:ext xmlns:c15="http://schemas.microsoft.com/office/drawing/2012/chart" uri="{CE6537A1-D6FC-4f65-9D91-7224C49458BB}"/>
            </c:extLst>
          </c:dLbls>
          <c:cat>
            <c:strRef>
              <c:f>Hoja1!$A$2:$A$3</c:f>
              <c:strCache>
                <c:ptCount val="2"/>
                <c:pt idx="0">
                  <c:v>Correcto</c:v>
                </c:pt>
                <c:pt idx="1">
                  <c:v>Incorrecto</c:v>
                </c:pt>
              </c:strCache>
            </c:strRef>
          </c:cat>
          <c:val>
            <c:numRef>
              <c:f>Hoja1!$B$2:$B$3</c:f>
              <c:numCache>
                <c:formatCode>General</c:formatCode>
                <c:ptCount val="2"/>
                <c:pt idx="0">
                  <c:v>14</c:v>
                </c:pt>
                <c:pt idx="1">
                  <c:v>1</c:v>
                </c:pt>
              </c:numCache>
            </c:numRef>
          </c:val>
          <c:extLst>
            <c:ext xmlns:c16="http://schemas.microsoft.com/office/drawing/2014/chart" uri="{C3380CC4-5D6E-409C-BE32-E72D297353CC}">
              <c16:uniqueId val="{00000000-4BD4-4CC5-A714-EB903CEC5C6A}"/>
            </c:ext>
          </c:extLst>
        </c:ser>
        <c:dLbls>
          <c:dLblPos val="ctr"/>
          <c:showLegendKey val="0"/>
          <c:showVal val="0"/>
          <c:showCatName val="0"/>
          <c:showSerName val="0"/>
          <c:showPercent val="1"/>
          <c:showBubbleSize val="0"/>
          <c:showLeaderLines val="0"/>
        </c:dLbls>
      </c:pie3D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image" Target="../media/image9.png"/><Relationship Id="rId4" Type="http://schemas.openxmlformats.org/officeDocument/2006/relationships/image" Target="../media/image12.jpg"/></Relationships>
</file>

<file path=ppt/diagrams/_rels/data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image" Target="../media/image13.jpeg"/><Relationship Id="rId4" Type="http://schemas.openxmlformats.org/officeDocument/2006/relationships/image" Target="../media/image16.jpeg"/></Relationships>
</file>

<file path=ppt/diagrams/_rels/data4.xml.rels><?xml version="1.0" encoding="UTF-8" standalone="yes"?>
<Relationships xmlns="http://schemas.openxmlformats.org/package/2006/relationships"><Relationship Id="rId1" Type="http://schemas.openxmlformats.org/officeDocument/2006/relationships/image" Target="../media/image46.png"/></Relationships>
</file>

<file path=ppt/diagrams/_rels/data5.xml.rels><?xml version="1.0" encoding="UTF-8" standalone="yes"?>
<Relationships xmlns="http://schemas.openxmlformats.org/package/2006/relationships"><Relationship Id="rId1" Type="http://schemas.openxmlformats.org/officeDocument/2006/relationships/image" Target="../media/image47.png"/></Relationships>
</file>

<file path=ppt/diagrams/_rels/data6.xml.rels><?xml version="1.0" encoding="UTF-8" standalone="yes"?>
<Relationships xmlns="http://schemas.openxmlformats.org/package/2006/relationships"><Relationship Id="rId1" Type="http://schemas.openxmlformats.org/officeDocument/2006/relationships/image" Target="../media/image4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image" Target="../media/image9.png"/><Relationship Id="rId4" Type="http://schemas.openxmlformats.org/officeDocument/2006/relationships/image" Target="../media/image12.jpg"/></Relationships>
</file>

<file path=ppt/diagrams/_rels/drawing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image" Target="../media/image13.jpeg"/><Relationship Id="rId4" Type="http://schemas.openxmlformats.org/officeDocument/2006/relationships/image" Target="../media/image16.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5.xml.rels><?xml version="1.0" encoding="UTF-8" standalone="yes"?>
<Relationships xmlns="http://schemas.openxmlformats.org/package/2006/relationships"><Relationship Id="rId1" Type="http://schemas.openxmlformats.org/officeDocument/2006/relationships/image" Target="../media/image47.png"/></Relationships>
</file>

<file path=ppt/diagrams/_rels/drawing6.xml.rels><?xml version="1.0" encoding="UTF-8" standalone="yes"?>
<Relationships xmlns="http://schemas.openxmlformats.org/package/2006/relationships"><Relationship Id="rId1"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DB075B-1B89-465D-8F1C-3207B18E836E}" type="doc">
      <dgm:prSet loTypeId="urn:microsoft.com/office/officeart/2005/8/layout/vList3" loCatId="list" qsTypeId="urn:microsoft.com/office/officeart/2005/8/quickstyle/simple1" qsCatId="simple" csTypeId="urn:microsoft.com/office/officeart/2005/8/colors/accent2_2" csCatId="accent2" phldr="1"/>
      <dgm:spPr/>
    </dgm:pt>
    <dgm:pt modelId="{12CA8D86-DF7A-4A79-9C95-2C75DBB12C09}">
      <dgm:prSet phldrT="[Texto]"/>
      <dgm:spPr/>
      <dgm:t>
        <a:bodyPr/>
        <a:lstStyle/>
        <a:p>
          <a:pPr algn="l"/>
          <a:r>
            <a:rPr lang="es-EC" dirty="0"/>
            <a:t>Pandemia impulso nuevos estilos de vida, poniendo en auge el uso de robots en la cotidianidad de las personas</a:t>
          </a:r>
        </a:p>
      </dgm:t>
    </dgm:pt>
    <dgm:pt modelId="{A015613F-1822-4502-AD1B-679141C4871D}" type="parTrans" cxnId="{FBB4E808-5213-469D-A609-EB6D60BA81CA}">
      <dgm:prSet/>
      <dgm:spPr/>
      <dgm:t>
        <a:bodyPr/>
        <a:lstStyle/>
        <a:p>
          <a:endParaRPr lang="es-EC"/>
        </a:p>
      </dgm:t>
    </dgm:pt>
    <dgm:pt modelId="{C68B5277-D4AC-4F2F-A929-C93F58BEC99F}" type="sibTrans" cxnId="{FBB4E808-5213-469D-A609-EB6D60BA81CA}">
      <dgm:prSet/>
      <dgm:spPr/>
      <dgm:t>
        <a:bodyPr/>
        <a:lstStyle/>
        <a:p>
          <a:endParaRPr lang="es-EC"/>
        </a:p>
      </dgm:t>
    </dgm:pt>
    <dgm:pt modelId="{3CFFBED3-37EE-4C06-8903-3B131AED4D94}">
      <dgm:prSet phldrT="[Texto]"/>
      <dgm:spPr/>
      <dgm:t>
        <a:bodyPr/>
        <a:lstStyle/>
        <a:p>
          <a:pPr algn="l"/>
          <a:r>
            <a:rPr lang="es-MX"/>
            <a:t>Redes Industriales, Instrumentación y sensores, robótica, eletrofluidos, PLC y Control Industrial.</a:t>
          </a:r>
          <a:endParaRPr lang="es-EC" dirty="0"/>
        </a:p>
      </dgm:t>
    </dgm:pt>
    <dgm:pt modelId="{C65DC9D5-366B-45DA-884D-8D6FFC29D4DB}" type="parTrans" cxnId="{3C139338-B5F8-4C7E-81BD-EC16BFA0D9DD}">
      <dgm:prSet/>
      <dgm:spPr/>
      <dgm:t>
        <a:bodyPr/>
        <a:lstStyle/>
        <a:p>
          <a:endParaRPr lang="es-EC"/>
        </a:p>
      </dgm:t>
    </dgm:pt>
    <dgm:pt modelId="{CF9E99C1-725E-4C26-AEFA-6A130B3AC0DF}" type="sibTrans" cxnId="{3C139338-B5F8-4C7E-81BD-EC16BFA0D9DD}">
      <dgm:prSet/>
      <dgm:spPr/>
      <dgm:t>
        <a:bodyPr/>
        <a:lstStyle/>
        <a:p>
          <a:endParaRPr lang="es-EC"/>
        </a:p>
      </dgm:t>
    </dgm:pt>
    <dgm:pt modelId="{0529095F-B3BA-4455-A89E-5078A67DE534}">
      <dgm:prSet phldrT="[Texto]"/>
      <dgm:spPr/>
      <dgm:t>
        <a:bodyPr/>
        <a:lstStyle/>
        <a:p>
          <a:pPr algn="l"/>
          <a:r>
            <a:rPr lang="es-EC" dirty="0"/>
            <a:t>Avanzar en investigación científica de proyectos que puedan impedir un posible contagio de COVID-19</a:t>
          </a:r>
        </a:p>
      </dgm:t>
    </dgm:pt>
    <dgm:pt modelId="{AF515FA7-5C6D-4CB3-8AC5-11EDA3A4FA33}" type="sibTrans" cxnId="{C5DBC149-B567-4211-96D9-E99CE7A09323}">
      <dgm:prSet/>
      <dgm:spPr/>
      <dgm:t>
        <a:bodyPr/>
        <a:lstStyle/>
        <a:p>
          <a:endParaRPr lang="es-EC"/>
        </a:p>
      </dgm:t>
    </dgm:pt>
    <dgm:pt modelId="{9A22996F-D28F-4750-9011-2F9BAD39E552}" type="parTrans" cxnId="{C5DBC149-B567-4211-96D9-E99CE7A09323}">
      <dgm:prSet/>
      <dgm:spPr/>
      <dgm:t>
        <a:bodyPr/>
        <a:lstStyle/>
        <a:p>
          <a:endParaRPr lang="es-EC"/>
        </a:p>
      </dgm:t>
    </dgm:pt>
    <dgm:pt modelId="{1FABECC5-303F-4997-BDE2-1D7F4FFF40F8}">
      <dgm:prSet phldrT="[Texto]"/>
      <dgm:spPr/>
      <dgm:t>
        <a:bodyPr/>
        <a:lstStyle/>
        <a:p>
          <a:pPr algn="l"/>
          <a:r>
            <a:rPr lang="es-EC"/>
            <a:t>Gran potencialidad de marketing en el desarrollo de proyectos no industriales por la Pandemia</a:t>
          </a:r>
          <a:endParaRPr lang="es-EC" dirty="0"/>
        </a:p>
      </dgm:t>
    </dgm:pt>
    <dgm:pt modelId="{18B958E9-3BBE-4ED4-8D18-6EFC328FA96D}" type="parTrans" cxnId="{6D0518AA-8B25-48D4-8860-22BC19722557}">
      <dgm:prSet/>
      <dgm:spPr/>
      <dgm:t>
        <a:bodyPr/>
        <a:lstStyle/>
        <a:p>
          <a:endParaRPr lang="en-US"/>
        </a:p>
      </dgm:t>
    </dgm:pt>
    <dgm:pt modelId="{97E46FC6-323A-4030-8F50-980444102D7F}" type="sibTrans" cxnId="{6D0518AA-8B25-48D4-8860-22BC19722557}">
      <dgm:prSet/>
      <dgm:spPr/>
      <dgm:t>
        <a:bodyPr/>
        <a:lstStyle/>
        <a:p>
          <a:endParaRPr lang="en-US"/>
        </a:p>
      </dgm:t>
    </dgm:pt>
    <dgm:pt modelId="{F1271629-BD2D-4D4C-BBB8-7239D66D5220}" type="pres">
      <dgm:prSet presAssocID="{1CDB075B-1B89-465D-8F1C-3207B18E836E}" presName="linearFlow" presStyleCnt="0">
        <dgm:presLayoutVars>
          <dgm:dir/>
          <dgm:resizeHandles val="exact"/>
        </dgm:presLayoutVars>
      </dgm:prSet>
      <dgm:spPr/>
    </dgm:pt>
    <dgm:pt modelId="{C452DFA3-6420-4D68-A5D1-524FA9455C96}" type="pres">
      <dgm:prSet presAssocID="{0529095F-B3BA-4455-A89E-5078A67DE534}" presName="composite" presStyleCnt="0"/>
      <dgm:spPr/>
    </dgm:pt>
    <dgm:pt modelId="{93F9E71A-5F9B-485F-BBBD-05116ED4BB90}" type="pres">
      <dgm:prSet presAssocID="{0529095F-B3BA-4455-A89E-5078A67DE534}" presName="imgShp" presStyleLbl="fgImgPlace1" presStyleIdx="0" presStyleCnt="4"/>
      <dgm:spPr>
        <a:blipFill>
          <a:blip xmlns:r="http://schemas.openxmlformats.org/officeDocument/2006/relationships" r:embed="rId1"/>
          <a:srcRect/>
          <a:stretch>
            <a:fillRect/>
          </a:stretch>
        </a:blipFill>
      </dgm:spPr>
    </dgm:pt>
    <dgm:pt modelId="{8A98047E-0B99-410A-81C4-96334CE541A0}" type="pres">
      <dgm:prSet presAssocID="{0529095F-B3BA-4455-A89E-5078A67DE534}" presName="txShp" presStyleLbl="node1" presStyleIdx="0" presStyleCnt="4">
        <dgm:presLayoutVars>
          <dgm:bulletEnabled val="1"/>
        </dgm:presLayoutVars>
      </dgm:prSet>
      <dgm:spPr/>
      <dgm:t>
        <a:bodyPr/>
        <a:lstStyle/>
        <a:p>
          <a:endParaRPr lang="es-ES"/>
        </a:p>
      </dgm:t>
    </dgm:pt>
    <dgm:pt modelId="{4F88D526-1D0E-41C3-B5FC-68C65946CFB7}" type="pres">
      <dgm:prSet presAssocID="{AF515FA7-5C6D-4CB3-8AC5-11EDA3A4FA33}" presName="spacing" presStyleCnt="0"/>
      <dgm:spPr/>
    </dgm:pt>
    <dgm:pt modelId="{85EFA311-FEEC-4198-80FA-711818846C2B}" type="pres">
      <dgm:prSet presAssocID="{1FABECC5-303F-4997-BDE2-1D7F4FFF40F8}" presName="composite" presStyleCnt="0"/>
      <dgm:spPr/>
    </dgm:pt>
    <dgm:pt modelId="{8E04846D-C850-487E-AC2A-84844C39A1DC}" type="pres">
      <dgm:prSet presAssocID="{1FABECC5-303F-4997-BDE2-1D7F4FFF40F8}" presName="imgShp" presStyleLbl="fgImgPlace1" presStyleIdx="1" presStyleCnt="4"/>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l="-42000" r="-42000"/>
          </a:stretch>
        </a:blipFill>
      </dgm:spPr>
    </dgm:pt>
    <dgm:pt modelId="{E93C9C50-4074-4B78-9B53-5BB4F7AF8A13}" type="pres">
      <dgm:prSet presAssocID="{1FABECC5-303F-4997-BDE2-1D7F4FFF40F8}" presName="txShp" presStyleLbl="node1" presStyleIdx="1" presStyleCnt="4">
        <dgm:presLayoutVars>
          <dgm:bulletEnabled val="1"/>
        </dgm:presLayoutVars>
      </dgm:prSet>
      <dgm:spPr/>
      <dgm:t>
        <a:bodyPr/>
        <a:lstStyle/>
        <a:p>
          <a:endParaRPr lang="es-ES"/>
        </a:p>
      </dgm:t>
    </dgm:pt>
    <dgm:pt modelId="{6CF1704E-2D5D-41AF-940C-48695DE4156B}" type="pres">
      <dgm:prSet presAssocID="{97E46FC6-323A-4030-8F50-980444102D7F}" presName="spacing" presStyleCnt="0"/>
      <dgm:spPr/>
    </dgm:pt>
    <dgm:pt modelId="{4EF60B63-5600-4CF3-A355-AF7ACB1BDE52}" type="pres">
      <dgm:prSet presAssocID="{12CA8D86-DF7A-4A79-9C95-2C75DBB12C09}" presName="composite" presStyleCnt="0"/>
      <dgm:spPr/>
    </dgm:pt>
    <dgm:pt modelId="{743041EC-0064-452A-9DD1-EA5B6418FF49}" type="pres">
      <dgm:prSet presAssocID="{12CA8D86-DF7A-4A79-9C95-2C75DBB12C09}" presName="imgShp" presStyleLbl="fgImgPlace1" presStyleIdx="2" presStyleCnt="4"/>
      <dgm:spPr>
        <a:blipFill>
          <a:blip xmlns:r="http://schemas.openxmlformats.org/officeDocument/2006/relationships" r:embed="rId3"/>
          <a:srcRect/>
          <a:stretch>
            <a:fillRect l="-27000" r="-27000"/>
          </a:stretch>
        </a:blipFill>
      </dgm:spPr>
    </dgm:pt>
    <dgm:pt modelId="{A7EB1794-B6A1-4722-AB07-9B83F9578100}" type="pres">
      <dgm:prSet presAssocID="{12CA8D86-DF7A-4A79-9C95-2C75DBB12C09}" presName="txShp" presStyleLbl="node1" presStyleIdx="2" presStyleCnt="4">
        <dgm:presLayoutVars>
          <dgm:bulletEnabled val="1"/>
        </dgm:presLayoutVars>
      </dgm:prSet>
      <dgm:spPr/>
      <dgm:t>
        <a:bodyPr/>
        <a:lstStyle/>
        <a:p>
          <a:endParaRPr lang="es-ES"/>
        </a:p>
      </dgm:t>
    </dgm:pt>
    <dgm:pt modelId="{4161F1BD-6724-4A54-9182-1037A6FB6DF9}" type="pres">
      <dgm:prSet presAssocID="{C68B5277-D4AC-4F2F-A929-C93F58BEC99F}" presName="spacing" presStyleCnt="0"/>
      <dgm:spPr/>
    </dgm:pt>
    <dgm:pt modelId="{3F434616-FD93-4196-8A07-79E10F31E843}" type="pres">
      <dgm:prSet presAssocID="{3CFFBED3-37EE-4C06-8903-3B131AED4D94}" presName="composite" presStyleCnt="0"/>
      <dgm:spPr/>
    </dgm:pt>
    <dgm:pt modelId="{7393E71D-7482-4922-91AC-0D5E7C8E66E3}" type="pres">
      <dgm:prSet presAssocID="{3CFFBED3-37EE-4C06-8903-3B131AED4D94}" presName="imgShp" presStyleLbl="fgImgPlace1" presStyleIdx="3" presStyleCnt="4"/>
      <dgm:spPr>
        <a:blipFill>
          <a:blip xmlns:r="http://schemas.openxmlformats.org/officeDocument/2006/relationships" r:embed="rId4"/>
          <a:srcRect/>
          <a:stretch>
            <a:fillRect l="-55000" r="-55000"/>
          </a:stretch>
        </a:blipFill>
      </dgm:spPr>
    </dgm:pt>
    <dgm:pt modelId="{A0CE789B-D44F-4305-83F4-FF028C64FBAC}" type="pres">
      <dgm:prSet presAssocID="{3CFFBED3-37EE-4C06-8903-3B131AED4D94}" presName="txShp" presStyleLbl="node1" presStyleIdx="3" presStyleCnt="4">
        <dgm:presLayoutVars>
          <dgm:bulletEnabled val="1"/>
        </dgm:presLayoutVars>
      </dgm:prSet>
      <dgm:spPr/>
      <dgm:t>
        <a:bodyPr/>
        <a:lstStyle/>
        <a:p>
          <a:endParaRPr lang="es-ES"/>
        </a:p>
      </dgm:t>
    </dgm:pt>
  </dgm:ptLst>
  <dgm:cxnLst>
    <dgm:cxn modelId="{6D0518AA-8B25-48D4-8860-22BC19722557}" srcId="{1CDB075B-1B89-465D-8F1C-3207B18E836E}" destId="{1FABECC5-303F-4997-BDE2-1D7F4FFF40F8}" srcOrd="1" destOrd="0" parTransId="{18B958E9-3BBE-4ED4-8D18-6EFC328FA96D}" sibTransId="{97E46FC6-323A-4030-8F50-980444102D7F}"/>
    <dgm:cxn modelId="{3C139338-B5F8-4C7E-81BD-EC16BFA0D9DD}" srcId="{1CDB075B-1B89-465D-8F1C-3207B18E836E}" destId="{3CFFBED3-37EE-4C06-8903-3B131AED4D94}" srcOrd="3" destOrd="0" parTransId="{C65DC9D5-366B-45DA-884D-8D6FFC29D4DB}" sibTransId="{CF9E99C1-725E-4C26-AEFA-6A130B3AC0DF}"/>
    <dgm:cxn modelId="{6E865CE9-CED3-4458-8C58-32D0B627DA9C}" type="presOf" srcId="{1CDB075B-1B89-465D-8F1C-3207B18E836E}" destId="{F1271629-BD2D-4D4C-BBB8-7239D66D5220}" srcOrd="0" destOrd="0" presId="urn:microsoft.com/office/officeart/2005/8/layout/vList3"/>
    <dgm:cxn modelId="{B5519A6D-7FB8-44B4-B900-A280A29B4BF7}" type="presOf" srcId="{3CFFBED3-37EE-4C06-8903-3B131AED4D94}" destId="{A0CE789B-D44F-4305-83F4-FF028C64FBAC}" srcOrd="0" destOrd="0" presId="urn:microsoft.com/office/officeart/2005/8/layout/vList3"/>
    <dgm:cxn modelId="{1687B0AC-BF6F-424F-B376-3F21F13CDD17}" type="presOf" srcId="{1FABECC5-303F-4997-BDE2-1D7F4FFF40F8}" destId="{E93C9C50-4074-4B78-9B53-5BB4F7AF8A13}" srcOrd="0" destOrd="0" presId="urn:microsoft.com/office/officeart/2005/8/layout/vList3"/>
    <dgm:cxn modelId="{FBB4E808-5213-469D-A609-EB6D60BA81CA}" srcId="{1CDB075B-1B89-465D-8F1C-3207B18E836E}" destId="{12CA8D86-DF7A-4A79-9C95-2C75DBB12C09}" srcOrd="2" destOrd="0" parTransId="{A015613F-1822-4502-AD1B-679141C4871D}" sibTransId="{C68B5277-D4AC-4F2F-A929-C93F58BEC99F}"/>
    <dgm:cxn modelId="{C5DBC149-B567-4211-96D9-E99CE7A09323}" srcId="{1CDB075B-1B89-465D-8F1C-3207B18E836E}" destId="{0529095F-B3BA-4455-A89E-5078A67DE534}" srcOrd="0" destOrd="0" parTransId="{9A22996F-D28F-4750-9011-2F9BAD39E552}" sibTransId="{AF515FA7-5C6D-4CB3-8AC5-11EDA3A4FA33}"/>
    <dgm:cxn modelId="{A20DE65E-792F-4A50-AC8C-D11109314115}" type="presOf" srcId="{12CA8D86-DF7A-4A79-9C95-2C75DBB12C09}" destId="{A7EB1794-B6A1-4722-AB07-9B83F9578100}" srcOrd="0" destOrd="0" presId="urn:microsoft.com/office/officeart/2005/8/layout/vList3"/>
    <dgm:cxn modelId="{C538767A-1BB4-4E9D-B145-5D070C21346F}" type="presOf" srcId="{0529095F-B3BA-4455-A89E-5078A67DE534}" destId="{8A98047E-0B99-410A-81C4-96334CE541A0}" srcOrd="0" destOrd="0" presId="urn:microsoft.com/office/officeart/2005/8/layout/vList3"/>
    <dgm:cxn modelId="{FB2B22B6-B273-4C2B-87AC-FF3A01CB81E9}" type="presParOf" srcId="{F1271629-BD2D-4D4C-BBB8-7239D66D5220}" destId="{C452DFA3-6420-4D68-A5D1-524FA9455C96}" srcOrd="0" destOrd="0" presId="urn:microsoft.com/office/officeart/2005/8/layout/vList3"/>
    <dgm:cxn modelId="{FF127D40-7800-4B1C-A299-536F7BC80DEC}" type="presParOf" srcId="{C452DFA3-6420-4D68-A5D1-524FA9455C96}" destId="{93F9E71A-5F9B-485F-BBBD-05116ED4BB90}" srcOrd="0" destOrd="0" presId="urn:microsoft.com/office/officeart/2005/8/layout/vList3"/>
    <dgm:cxn modelId="{DAF2EDE5-55BD-4DDA-994A-925FDCF21B7F}" type="presParOf" srcId="{C452DFA3-6420-4D68-A5D1-524FA9455C96}" destId="{8A98047E-0B99-410A-81C4-96334CE541A0}" srcOrd="1" destOrd="0" presId="urn:microsoft.com/office/officeart/2005/8/layout/vList3"/>
    <dgm:cxn modelId="{B6728166-0A4E-4A00-B627-212E70EAA7E8}" type="presParOf" srcId="{F1271629-BD2D-4D4C-BBB8-7239D66D5220}" destId="{4F88D526-1D0E-41C3-B5FC-68C65946CFB7}" srcOrd="1" destOrd="0" presId="urn:microsoft.com/office/officeart/2005/8/layout/vList3"/>
    <dgm:cxn modelId="{344AF293-C943-442D-B647-234782184189}" type="presParOf" srcId="{F1271629-BD2D-4D4C-BBB8-7239D66D5220}" destId="{85EFA311-FEEC-4198-80FA-711818846C2B}" srcOrd="2" destOrd="0" presId="urn:microsoft.com/office/officeart/2005/8/layout/vList3"/>
    <dgm:cxn modelId="{C5A36D8D-60E0-4524-8551-3343E39AA882}" type="presParOf" srcId="{85EFA311-FEEC-4198-80FA-711818846C2B}" destId="{8E04846D-C850-487E-AC2A-84844C39A1DC}" srcOrd="0" destOrd="0" presId="urn:microsoft.com/office/officeart/2005/8/layout/vList3"/>
    <dgm:cxn modelId="{A422DB5C-555B-45AA-9E47-24F7A13542E5}" type="presParOf" srcId="{85EFA311-FEEC-4198-80FA-711818846C2B}" destId="{E93C9C50-4074-4B78-9B53-5BB4F7AF8A13}" srcOrd="1" destOrd="0" presId="urn:microsoft.com/office/officeart/2005/8/layout/vList3"/>
    <dgm:cxn modelId="{38E22C3D-1552-4099-A89F-363788D3774D}" type="presParOf" srcId="{F1271629-BD2D-4D4C-BBB8-7239D66D5220}" destId="{6CF1704E-2D5D-41AF-940C-48695DE4156B}" srcOrd="3" destOrd="0" presId="urn:microsoft.com/office/officeart/2005/8/layout/vList3"/>
    <dgm:cxn modelId="{FABFE49B-D0B9-4D64-AA09-9B24ED9D10A5}" type="presParOf" srcId="{F1271629-BD2D-4D4C-BBB8-7239D66D5220}" destId="{4EF60B63-5600-4CF3-A355-AF7ACB1BDE52}" srcOrd="4" destOrd="0" presId="urn:microsoft.com/office/officeart/2005/8/layout/vList3"/>
    <dgm:cxn modelId="{BBF2E7AB-7645-4CE7-A087-025BE07E194F}" type="presParOf" srcId="{4EF60B63-5600-4CF3-A355-AF7ACB1BDE52}" destId="{743041EC-0064-452A-9DD1-EA5B6418FF49}" srcOrd="0" destOrd="0" presId="urn:microsoft.com/office/officeart/2005/8/layout/vList3"/>
    <dgm:cxn modelId="{22081D47-7577-4BFA-8C75-6BEDADCF020A}" type="presParOf" srcId="{4EF60B63-5600-4CF3-A355-AF7ACB1BDE52}" destId="{A7EB1794-B6A1-4722-AB07-9B83F9578100}" srcOrd="1" destOrd="0" presId="urn:microsoft.com/office/officeart/2005/8/layout/vList3"/>
    <dgm:cxn modelId="{E54731E8-C1AF-4FAF-993F-3AAFD889096A}" type="presParOf" srcId="{F1271629-BD2D-4D4C-BBB8-7239D66D5220}" destId="{4161F1BD-6724-4A54-9182-1037A6FB6DF9}" srcOrd="5" destOrd="0" presId="urn:microsoft.com/office/officeart/2005/8/layout/vList3"/>
    <dgm:cxn modelId="{83FCD950-18C1-42BD-BC1B-FA59382B8891}" type="presParOf" srcId="{F1271629-BD2D-4D4C-BBB8-7239D66D5220}" destId="{3F434616-FD93-4196-8A07-79E10F31E843}" srcOrd="6" destOrd="0" presId="urn:microsoft.com/office/officeart/2005/8/layout/vList3"/>
    <dgm:cxn modelId="{E944150D-A865-4FD4-99FE-0CACBF3E7DEC}" type="presParOf" srcId="{3F434616-FD93-4196-8A07-79E10F31E843}" destId="{7393E71D-7482-4922-91AC-0D5E7C8E66E3}" srcOrd="0" destOrd="0" presId="urn:microsoft.com/office/officeart/2005/8/layout/vList3"/>
    <dgm:cxn modelId="{8A1A9D54-D52E-4597-82CE-1D44D5860FD6}" type="presParOf" srcId="{3F434616-FD93-4196-8A07-79E10F31E843}" destId="{A0CE789B-D44F-4305-83F4-FF028C64FBA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79DE80-A979-49EA-8383-AFB50019192C}"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s-ES"/>
        </a:p>
      </dgm:t>
    </dgm:pt>
    <dgm:pt modelId="{ADFE1305-3B32-4E7F-99FC-2390C918A91E}">
      <dgm:prSet phldrT="[Texto]"/>
      <dgm:spPr>
        <a:solidFill>
          <a:schemeClr val="accent2">
            <a:lumMod val="60000"/>
            <a:lumOff val="40000"/>
          </a:schemeClr>
        </a:solidFill>
      </dgm:spPr>
      <dgm:t>
        <a:bodyPr/>
        <a:lstStyle/>
        <a:p>
          <a:pPr algn="ctr"/>
          <a:r>
            <a:rPr lang="es-ES"/>
            <a:t>Robot</a:t>
          </a:r>
        </a:p>
      </dgm:t>
    </dgm:pt>
    <dgm:pt modelId="{DB3A4A4F-5778-4306-9C46-236A4425CE1D}" type="parTrans" cxnId="{352B97A6-70A1-4CAD-B4EB-98493610AF80}">
      <dgm:prSet/>
      <dgm:spPr/>
      <dgm:t>
        <a:bodyPr/>
        <a:lstStyle/>
        <a:p>
          <a:pPr algn="ctr"/>
          <a:endParaRPr lang="es-ES"/>
        </a:p>
      </dgm:t>
    </dgm:pt>
    <dgm:pt modelId="{06621FBC-3314-4A82-9514-339258D12B18}" type="sibTrans" cxnId="{352B97A6-70A1-4CAD-B4EB-98493610AF80}">
      <dgm:prSet/>
      <dgm:spPr/>
      <dgm:t>
        <a:bodyPr/>
        <a:lstStyle/>
        <a:p>
          <a:pPr algn="ctr"/>
          <a:endParaRPr lang="es-ES"/>
        </a:p>
      </dgm:t>
    </dgm:pt>
    <dgm:pt modelId="{55B35BAA-2F27-41B1-9AB5-073B5D15A7E8}">
      <dgm:prSet phldrT="[Texto]" custT="1"/>
      <dgm:spPr>
        <a:solidFill>
          <a:schemeClr val="accent2">
            <a:lumMod val="60000"/>
            <a:lumOff val="40000"/>
          </a:schemeClr>
        </a:solidFill>
      </dgm:spPr>
      <dgm:t>
        <a:bodyPr/>
        <a:lstStyle/>
        <a:p>
          <a:pPr algn="ctr"/>
          <a:r>
            <a:rPr lang="es-ES" sz="1400" dirty="0"/>
            <a:t>Sistema de control PLC</a:t>
          </a:r>
        </a:p>
      </dgm:t>
    </dgm:pt>
    <dgm:pt modelId="{63728748-0C2A-4C7E-8C82-26C159555D41}" type="parTrans" cxnId="{C57F8F25-A370-4CC5-8033-7930D405387C}">
      <dgm:prSet/>
      <dgm:spPr/>
      <dgm:t>
        <a:bodyPr/>
        <a:lstStyle/>
        <a:p>
          <a:pPr algn="ctr"/>
          <a:endParaRPr lang="es-ES"/>
        </a:p>
      </dgm:t>
    </dgm:pt>
    <dgm:pt modelId="{C938A7A9-955F-4943-B7FC-202707AED36B}" type="sibTrans" cxnId="{C57F8F25-A370-4CC5-8033-7930D405387C}">
      <dgm:prSet/>
      <dgm:spPr/>
      <dgm:t>
        <a:bodyPr/>
        <a:lstStyle/>
        <a:p>
          <a:pPr algn="ctr"/>
          <a:endParaRPr lang="es-ES"/>
        </a:p>
      </dgm:t>
    </dgm:pt>
    <dgm:pt modelId="{5DF76905-5424-473B-B263-25781009F357}">
      <dgm:prSet phldrT="[Texto]" custT="1"/>
      <dgm:spPr>
        <a:solidFill>
          <a:schemeClr val="accent2">
            <a:lumMod val="60000"/>
            <a:lumOff val="40000"/>
          </a:schemeClr>
        </a:solidFill>
      </dgm:spPr>
      <dgm:t>
        <a:bodyPr/>
        <a:lstStyle/>
        <a:p>
          <a:pPr algn="ctr"/>
          <a:r>
            <a:rPr lang="es-ES" sz="1400" dirty="0"/>
            <a:t>Dispensador de vasos cerveceros</a:t>
          </a:r>
        </a:p>
      </dgm:t>
    </dgm:pt>
    <dgm:pt modelId="{7D5D0FB3-A76C-4713-878D-9EFDE876E33C}" type="parTrans" cxnId="{835F1EB2-1BAB-4AC8-B9FA-716E7F6D7BC9}">
      <dgm:prSet/>
      <dgm:spPr/>
      <dgm:t>
        <a:bodyPr/>
        <a:lstStyle/>
        <a:p>
          <a:pPr algn="ctr"/>
          <a:endParaRPr lang="es-ES"/>
        </a:p>
      </dgm:t>
    </dgm:pt>
    <dgm:pt modelId="{E8DA1622-6055-498D-9DFA-E36BFCA6A31D}" type="sibTrans" cxnId="{835F1EB2-1BAB-4AC8-B9FA-716E7F6D7BC9}">
      <dgm:prSet/>
      <dgm:spPr/>
      <dgm:t>
        <a:bodyPr/>
        <a:lstStyle/>
        <a:p>
          <a:pPr algn="ctr"/>
          <a:endParaRPr lang="es-ES"/>
        </a:p>
      </dgm:t>
    </dgm:pt>
    <dgm:pt modelId="{C260C561-738C-4FE3-941C-3DBCB8F5D3B6}">
      <dgm:prSet phldrT="[Texto]" custT="1"/>
      <dgm:spPr>
        <a:solidFill>
          <a:schemeClr val="accent2">
            <a:lumMod val="60000"/>
            <a:lumOff val="40000"/>
          </a:schemeClr>
        </a:solidFill>
      </dgm:spPr>
      <dgm:t>
        <a:bodyPr/>
        <a:lstStyle/>
        <a:p>
          <a:pPr algn="ctr"/>
          <a:r>
            <a:rPr lang="es-ES" sz="1400" dirty="0"/>
            <a:t>Transporte de cerveza hacia el cliente</a:t>
          </a:r>
        </a:p>
      </dgm:t>
    </dgm:pt>
    <dgm:pt modelId="{C2424B33-DDCD-4097-B1AE-99D7AA3F69A3}" type="parTrans" cxnId="{A98B8CA0-7236-455D-BCEA-FF3F1144FAED}">
      <dgm:prSet/>
      <dgm:spPr/>
      <dgm:t>
        <a:bodyPr/>
        <a:lstStyle/>
        <a:p>
          <a:pPr algn="ctr"/>
          <a:endParaRPr lang="es-ES"/>
        </a:p>
      </dgm:t>
    </dgm:pt>
    <dgm:pt modelId="{4F3E3D85-2771-4E19-8442-14A757660331}" type="sibTrans" cxnId="{A98B8CA0-7236-455D-BCEA-FF3F1144FAED}">
      <dgm:prSet/>
      <dgm:spPr/>
      <dgm:t>
        <a:bodyPr/>
        <a:lstStyle/>
        <a:p>
          <a:pPr algn="ctr"/>
          <a:endParaRPr lang="es-ES"/>
        </a:p>
      </dgm:t>
    </dgm:pt>
    <dgm:pt modelId="{AE4291C9-6DFE-4502-9C56-9591AA79AD5A}">
      <dgm:prSet phldrT="[Texto]" custT="1"/>
      <dgm:spPr>
        <a:solidFill>
          <a:schemeClr val="accent2">
            <a:lumMod val="60000"/>
            <a:lumOff val="40000"/>
          </a:schemeClr>
        </a:solidFill>
      </dgm:spPr>
      <dgm:t>
        <a:bodyPr/>
        <a:lstStyle/>
        <a:p>
          <a:pPr algn="ctr"/>
          <a:r>
            <a:rPr lang="es-ES" sz="1400" dirty="0"/>
            <a:t>Dispensador de cerveza</a:t>
          </a:r>
        </a:p>
      </dgm:t>
    </dgm:pt>
    <dgm:pt modelId="{1D0B7F31-59FF-4CA9-83FC-87C62A063158}" type="parTrans" cxnId="{74ABE213-AC3C-4985-9F38-22AF4D2EB1E7}">
      <dgm:prSet/>
      <dgm:spPr/>
      <dgm:t>
        <a:bodyPr/>
        <a:lstStyle/>
        <a:p>
          <a:pPr algn="ctr"/>
          <a:endParaRPr lang="es-ES"/>
        </a:p>
      </dgm:t>
    </dgm:pt>
    <dgm:pt modelId="{B7998EEB-9ADD-4505-8CCB-5FBDAE4B81B6}" type="sibTrans" cxnId="{74ABE213-AC3C-4985-9F38-22AF4D2EB1E7}">
      <dgm:prSet/>
      <dgm:spPr/>
      <dgm:t>
        <a:bodyPr/>
        <a:lstStyle/>
        <a:p>
          <a:pPr algn="ctr"/>
          <a:endParaRPr lang="es-ES"/>
        </a:p>
      </dgm:t>
    </dgm:pt>
    <dgm:pt modelId="{679103F0-2E64-4850-A892-386A71DEE5DF}" type="pres">
      <dgm:prSet presAssocID="{DA79DE80-A979-49EA-8383-AFB50019192C}" presName="cycle" presStyleCnt="0">
        <dgm:presLayoutVars>
          <dgm:chMax val="1"/>
          <dgm:dir/>
          <dgm:animLvl val="ctr"/>
          <dgm:resizeHandles val="exact"/>
        </dgm:presLayoutVars>
      </dgm:prSet>
      <dgm:spPr/>
      <dgm:t>
        <a:bodyPr/>
        <a:lstStyle/>
        <a:p>
          <a:endParaRPr lang="es-ES"/>
        </a:p>
      </dgm:t>
    </dgm:pt>
    <dgm:pt modelId="{4A1E172B-C4F8-4BA9-9340-C26E92A389C4}" type="pres">
      <dgm:prSet presAssocID="{ADFE1305-3B32-4E7F-99FC-2390C918A91E}" presName="centerShape" presStyleLbl="node0" presStyleIdx="0" presStyleCnt="1"/>
      <dgm:spPr/>
      <dgm:t>
        <a:bodyPr/>
        <a:lstStyle/>
        <a:p>
          <a:endParaRPr lang="es-ES"/>
        </a:p>
      </dgm:t>
    </dgm:pt>
    <dgm:pt modelId="{1225635F-4C05-469B-95E5-0987EAFCD57F}" type="pres">
      <dgm:prSet presAssocID="{63728748-0C2A-4C7E-8C82-26C159555D41}" presName="Name9" presStyleLbl="parChTrans1D2" presStyleIdx="0" presStyleCnt="4"/>
      <dgm:spPr/>
      <dgm:t>
        <a:bodyPr/>
        <a:lstStyle/>
        <a:p>
          <a:endParaRPr lang="es-ES"/>
        </a:p>
      </dgm:t>
    </dgm:pt>
    <dgm:pt modelId="{224D846A-7196-44E9-8C73-52C0CA28264C}" type="pres">
      <dgm:prSet presAssocID="{63728748-0C2A-4C7E-8C82-26C159555D41}" presName="connTx" presStyleLbl="parChTrans1D2" presStyleIdx="0" presStyleCnt="4"/>
      <dgm:spPr/>
      <dgm:t>
        <a:bodyPr/>
        <a:lstStyle/>
        <a:p>
          <a:endParaRPr lang="es-ES"/>
        </a:p>
      </dgm:t>
    </dgm:pt>
    <dgm:pt modelId="{A6EDE836-149F-4F4A-BCA8-85C03D661BC8}" type="pres">
      <dgm:prSet presAssocID="{55B35BAA-2F27-41B1-9AB5-073B5D15A7E8}" presName="node" presStyleLbl="node1" presStyleIdx="0" presStyleCnt="4" custScaleX="117766">
        <dgm:presLayoutVars>
          <dgm:bulletEnabled val="1"/>
        </dgm:presLayoutVars>
      </dgm:prSet>
      <dgm:spPr/>
      <dgm:t>
        <a:bodyPr/>
        <a:lstStyle/>
        <a:p>
          <a:endParaRPr lang="es-ES"/>
        </a:p>
      </dgm:t>
    </dgm:pt>
    <dgm:pt modelId="{77C932A1-0955-4738-B018-44EDD9D942C0}" type="pres">
      <dgm:prSet presAssocID="{7D5D0FB3-A76C-4713-878D-9EFDE876E33C}" presName="Name9" presStyleLbl="parChTrans1D2" presStyleIdx="1" presStyleCnt="4"/>
      <dgm:spPr/>
      <dgm:t>
        <a:bodyPr/>
        <a:lstStyle/>
        <a:p>
          <a:endParaRPr lang="es-ES"/>
        </a:p>
      </dgm:t>
    </dgm:pt>
    <dgm:pt modelId="{90A64C8B-BE27-443C-BD94-B11A3BCB7E10}" type="pres">
      <dgm:prSet presAssocID="{7D5D0FB3-A76C-4713-878D-9EFDE876E33C}" presName="connTx" presStyleLbl="parChTrans1D2" presStyleIdx="1" presStyleCnt="4"/>
      <dgm:spPr/>
      <dgm:t>
        <a:bodyPr/>
        <a:lstStyle/>
        <a:p>
          <a:endParaRPr lang="es-ES"/>
        </a:p>
      </dgm:t>
    </dgm:pt>
    <dgm:pt modelId="{AA332446-80DA-461D-9EE2-8166B814608F}" type="pres">
      <dgm:prSet presAssocID="{5DF76905-5424-473B-B263-25781009F357}" presName="node" presStyleLbl="node1" presStyleIdx="1" presStyleCnt="4" custScaleX="134627">
        <dgm:presLayoutVars>
          <dgm:bulletEnabled val="1"/>
        </dgm:presLayoutVars>
      </dgm:prSet>
      <dgm:spPr/>
      <dgm:t>
        <a:bodyPr/>
        <a:lstStyle/>
        <a:p>
          <a:endParaRPr lang="es-ES"/>
        </a:p>
      </dgm:t>
    </dgm:pt>
    <dgm:pt modelId="{A5842C72-852A-4B82-B1E5-B5E307A7355B}" type="pres">
      <dgm:prSet presAssocID="{C2424B33-DDCD-4097-B1AE-99D7AA3F69A3}" presName="Name9" presStyleLbl="parChTrans1D2" presStyleIdx="2" presStyleCnt="4"/>
      <dgm:spPr/>
      <dgm:t>
        <a:bodyPr/>
        <a:lstStyle/>
        <a:p>
          <a:endParaRPr lang="es-ES"/>
        </a:p>
      </dgm:t>
    </dgm:pt>
    <dgm:pt modelId="{CD6D30E7-A837-4A44-B923-9F93588A89D0}" type="pres">
      <dgm:prSet presAssocID="{C2424B33-DDCD-4097-B1AE-99D7AA3F69A3}" presName="connTx" presStyleLbl="parChTrans1D2" presStyleIdx="2" presStyleCnt="4"/>
      <dgm:spPr/>
      <dgm:t>
        <a:bodyPr/>
        <a:lstStyle/>
        <a:p>
          <a:endParaRPr lang="es-ES"/>
        </a:p>
      </dgm:t>
    </dgm:pt>
    <dgm:pt modelId="{130045F2-1B5E-4085-9AC2-8499A2187C9D}" type="pres">
      <dgm:prSet presAssocID="{C260C561-738C-4FE3-941C-3DBCB8F5D3B6}" presName="node" presStyleLbl="node1" presStyleIdx="2" presStyleCnt="4" custScaleX="115945">
        <dgm:presLayoutVars>
          <dgm:bulletEnabled val="1"/>
        </dgm:presLayoutVars>
      </dgm:prSet>
      <dgm:spPr/>
      <dgm:t>
        <a:bodyPr/>
        <a:lstStyle/>
        <a:p>
          <a:endParaRPr lang="es-ES"/>
        </a:p>
      </dgm:t>
    </dgm:pt>
    <dgm:pt modelId="{2D744516-14A0-43A0-B2AF-5F60543AA162}" type="pres">
      <dgm:prSet presAssocID="{1D0B7F31-59FF-4CA9-83FC-87C62A063158}" presName="Name9" presStyleLbl="parChTrans1D2" presStyleIdx="3" presStyleCnt="4"/>
      <dgm:spPr/>
      <dgm:t>
        <a:bodyPr/>
        <a:lstStyle/>
        <a:p>
          <a:endParaRPr lang="es-ES"/>
        </a:p>
      </dgm:t>
    </dgm:pt>
    <dgm:pt modelId="{FFDEB829-4E48-4AE0-9C34-9B22FB7118EA}" type="pres">
      <dgm:prSet presAssocID="{1D0B7F31-59FF-4CA9-83FC-87C62A063158}" presName="connTx" presStyleLbl="parChTrans1D2" presStyleIdx="3" presStyleCnt="4"/>
      <dgm:spPr/>
      <dgm:t>
        <a:bodyPr/>
        <a:lstStyle/>
        <a:p>
          <a:endParaRPr lang="es-ES"/>
        </a:p>
      </dgm:t>
    </dgm:pt>
    <dgm:pt modelId="{9C499CE2-1D4E-45E4-81D5-8E8978C2CBCA}" type="pres">
      <dgm:prSet presAssocID="{AE4291C9-6DFE-4502-9C56-9591AA79AD5A}" presName="node" presStyleLbl="node1" presStyleIdx="3" presStyleCnt="4" custScaleX="129316" custScaleY="111016">
        <dgm:presLayoutVars>
          <dgm:bulletEnabled val="1"/>
        </dgm:presLayoutVars>
      </dgm:prSet>
      <dgm:spPr/>
      <dgm:t>
        <a:bodyPr/>
        <a:lstStyle/>
        <a:p>
          <a:endParaRPr lang="es-ES"/>
        </a:p>
      </dgm:t>
    </dgm:pt>
  </dgm:ptLst>
  <dgm:cxnLst>
    <dgm:cxn modelId="{B39E824B-C2C1-440B-B885-E4B81B0B1334}" type="presOf" srcId="{ADFE1305-3B32-4E7F-99FC-2390C918A91E}" destId="{4A1E172B-C4F8-4BA9-9340-C26E92A389C4}" srcOrd="0" destOrd="0" presId="urn:microsoft.com/office/officeart/2005/8/layout/radial1"/>
    <dgm:cxn modelId="{C726CCDB-021E-4B87-B900-DDA4F6062063}" type="presOf" srcId="{AE4291C9-6DFE-4502-9C56-9591AA79AD5A}" destId="{9C499CE2-1D4E-45E4-81D5-8E8978C2CBCA}" srcOrd="0" destOrd="0" presId="urn:microsoft.com/office/officeart/2005/8/layout/radial1"/>
    <dgm:cxn modelId="{835F1EB2-1BAB-4AC8-B9FA-716E7F6D7BC9}" srcId="{ADFE1305-3B32-4E7F-99FC-2390C918A91E}" destId="{5DF76905-5424-473B-B263-25781009F357}" srcOrd="1" destOrd="0" parTransId="{7D5D0FB3-A76C-4713-878D-9EFDE876E33C}" sibTransId="{E8DA1622-6055-498D-9DFA-E36BFCA6A31D}"/>
    <dgm:cxn modelId="{74ABE213-AC3C-4985-9F38-22AF4D2EB1E7}" srcId="{ADFE1305-3B32-4E7F-99FC-2390C918A91E}" destId="{AE4291C9-6DFE-4502-9C56-9591AA79AD5A}" srcOrd="3" destOrd="0" parTransId="{1D0B7F31-59FF-4CA9-83FC-87C62A063158}" sibTransId="{B7998EEB-9ADD-4505-8CCB-5FBDAE4B81B6}"/>
    <dgm:cxn modelId="{82181915-CDAF-421D-BD08-06AE82BA3B5C}" type="presOf" srcId="{C2424B33-DDCD-4097-B1AE-99D7AA3F69A3}" destId="{CD6D30E7-A837-4A44-B923-9F93588A89D0}" srcOrd="1" destOrd="0" presId="urn:microsoft.com/office/officeart/2005/8/layout/radial1"/>
    <dgm:cxn modelId="{C57F8F25-A370-4CC5-8033-7930D405387C}" srcId="{ADFE1305-3B32-4E7F-99FC-2390C918A91E}" destId="{55B35BAA-2F27-41B1-9AB5-073B5D15A7E8}" srcOrd="0" destOrd="0" parTransId="{63728748-0C2A-4C7E-8C82-26C159555D41}" sibTransId="{C938A7A9-955F-4943-B7FC-202707AED36B}"/>
    <dgm:cxn modelId="{16A486EC-2E0A-4EB4-8693-233395A3C8D4}" type="presOf" srcId="{55B35BAA-2F27-41B1-9AB5-073B5D15A7E8}" destId="{A6EDE836-149F-4F4A-BCA8-85C03D661BC8}" srcOrd="0" destOrd="0" presId="urn:microsoft.com/office/officeart/2005/8/layout/radial1"/>
    <dgm:cxn modelId="{23103F11-975B-4B68-81EF-26A85BDD1A30}" type="presOf" srcId="{5DF76905-5424-473B-B263-25781009F357}" destId="{AA332446-80DA-461D-9EE2-8166B814608F}" srcOrd="0" destOrd="0" presId="urn:microsoft.com/office/officeart/2005/8/layout/radial1"/>
    <dgm:cxn modelId="{AD3005E9-AF06-4300-811D-1AFE56BCAAAC}" type="presOf" srcId="{DA79DE80-A979-49EA-8383-AFB50019192C}" destId="{679103F0-2E64-4850-A892-386A71DEE5DF}" srcOrd="0" destOrd="0" presId="urn:microsoft.com/office/officeart/2005/8/layout/radial1"/>
    <dgm:cxn modelId="{100A27BB-ADE0-4DF7-8937-D1599CBBD5C8}" type="presOf" srcId="{63728748-0C2A-4C7E-8C82-26C159555D41}" destId="{224D846A-7196-44E9-8C73-52C0CA28264C}" srcOrd="1" destOrd="0" presId="urn:microsoft.com/office/officeart/2005/8/layout/radial1"/>
    <dgm:cxn modelId="{FBE53F24-3F1E-430A-8B01-9E3A9EC2E0B7}" type="presOf" srcId="{C2424B33-DDCD-4097-B1AE-99D7AA3F69A3}" destId="{A5842C72-852A-4B82-B1E5-B5E307A7355B}" srcOrd="0" destOrd="0" presId="urn:microsoft.com/office/officeart/2005/8/layout/radial1"/>
    <dgm:cxn modelId="{B16341B9-6BCA-4356-BB88-96E42EE3032F}" type="presOf" srcId="{7D5D0FB3-A76C-4713-878D-9EFDE876E33C}" destId="{77C932A1-0955-4738-B018-44EDD9D942C0}" srcOrd="0" destOrd="0" presId="urn:microsoft.com/office/officeart/2005/8/layout/radial1"/>
    <dgm:cxn modelId="{0FCB6D42-65D3-4D08-875B-F1D9AA089259}" type="presOf" srcId="{63728748-0C2A-4C7E-8C82-26C159555D41}" destId="{1225635F-4C05-469B-95E5-0987EAFCD57F}" srcOrd="0" destOrd="0" presId="urn:microsoft.com/office/officeart/2005/8/layout/radial1"/>
    <dgm:cxn modelId="{A98B8CA0-7236-455D-BCEA-FF3F1144FAED}" srcId="{ADFE1305-3B32-4E7F-99FC-2390C918A91E}" destId="{C260C561-738C-4FE3-941C-3DBCB8F5D3B6}" srcOrd="2" destOrd="0" parTransId="{C2424B33-DDCD-4097-B1AE-99D7AA3F69A3}" sibTransId="{4F3E3D85-2771-4E19-8442-14A757660331}"/>
    <dgm:cxn modelId="{C7E14CBB-E4A6-4B76-AFA3-43736E8E7783}" type="presOf" srcId="{1D0B7F31-59FF-4CA9-83FC-87C62A063158}" destId="{FFDEB829-4E48-4AE0-9C34-9B22FB7118EA}" srcOrd="1" destOrd="0" presId="urn:microsoft.com/office/officeart/2005/8/layout/radial1"/>
    <dgm:cxn modelId="{499584A1-7C34-4894-B8EA-6E9DDADCEA74}" type="presOf" srcId="{1D0B7F31-59FF-4CA9-83FC-87C62A063158}" destId="{2D744516-14A0-43A0-B2AF-5F60543AA162}" srcOrd="0" destOrd="0" presId="urn:microsoft.com/office/officeart/2005/8/layout/radial1"/>
    <dgm:cxn modelId="{690A38B2-867D-4ECF-A454-900E6C620B22}" type="presOf" srcId="{C260C561-738C-4FE3-941C-3DBCB8F5D3B6}" destId="{130045F2-1B5E-4085-9AC2-8499A2187C9D}" srcOrd="0" destOrd="0" presId="urn:microsoft.com/office/officeart/2005/8/layout/radial1"/>
    <dgm:cxn modelId="{352B97A6-70A1-4CAD-B4EB-98493610AF80}" srcId="{DA79DE80-A979-49EA-8383-AFB50019192C}" destId="{ADFE1305-3B32-4E7F-99FC-2390C918A91E}" srcOrd="0" destOrd="0" parTransId="{DB3A4A4F-5778-4306-9C46-236A4425CE1D}" sibTransId="{06621FBC-3314-4A82-9514-339258D12B18}"/>
    <dgm:cxn modelId="{8BAAD8DA-DC8E-4790-94E4-B22695D5BC3F}" type="presOf" srcId="{7D5D0FB3-A76C-4713-878D-9EFDE876E33C}" destId="{90A64C8B-BE27-443C-BD94-B11A3BCB7E10}" srcOrd="1" destOrd="0" presId="urn:microsoft.com/office/officeart/2005/8/layout/radial1"/>
    <dgm:cxn modelId="{724447C6-D90C-4297-9FFF-ED0BF03C6D30}" type="presParOf" srcId="{679103F0-2E64-4850-A892-386A71DEE5DF}" destId="{4A1E172B-C4F8-4BA9-9340-C26E92A389C4}" srcOrd="0" destOrd="0" presId="urn:microsoft.com/office/officeart/2005/8/layout/radial1"/>
    <dgm:cxn modelId="{C9F97DAA-8220-4A9C-A756-28655DBEF2B4}" type="presParOf" srcId="{679103F0-2E64-4850-A892-386A71DEE5DF}" destId="{1225635F-4C05-469B-95E5-0987EAFCD57F}" srcOrd="1" destOrd="0" presId="urn:microsoft.com/office/officeart/2005/8/layout/radial1"/>
    <dgm:cxn modelId="{DE171AE0-D3A7-44D7-9FBE-85DE8B90D444}" type="presParOf" srcId="{1225635F-4C05-469B-95E5-0987EAFCD57F}" destId="{224D846A-7196-44E9-8C73-52C0CA28264C}" srcOrd="0" destOrd="0" presId="urn:microsoft.com/office/officeart/2005/8/layout/radial1"/>
    <dgm:cxn modelId="{CC4D8F23-33B9-41CD-B7A2-0C967A9CEC23}" type="presParOf" srcId="{679103F0-2E64-4850-A892-386A71DEE5DF}" destId="{A6EDE836-149F-4F4A-BCA8-85C03D661BC8}" srcOrd="2" destOrd="0" presId="urn:microsoft.com/office/officeart/2005/8/layout/radial1"/>
    <dgm:cxn modelId="{392393C1-DEDA-420D-AB89-62B1E2ACF8FE}" type="presParOf" srcId="{679103F0-2E64-4850-A892-386A71DEE5DF}" destId="{77C932A1-0955-4738-B018-44EDD9D942C0}" srcOrd="3" destOrd="0" presId="urn:microsoft.com/office/officeart/2005/8/layout/radial1"/>
    <dgm:cxn modelId="{35A2BFD9-CD30-4A11-BECE-DD1115ACBF8E}" type="presParOf" srcId="{77C932A1-0955-4738-B018-44EDD9D942C0}" destId="{90A64C8B-BE27-443C-BD94-B11A3BCB7E10}" srcOrd="0" destOrd="0" presId="urn:microsoft.com/office/officeart/2005/8/layout/radial1"/>
    <dgm:cxn modelId="{994A094F-AC01-4F63-A538-46E04D1224C7}" type="presParOf" srcId="{679103F0-2E64-4850-A892-386A71DEE5DF}" destId="{AA332446-80DA-461D-9EE2-8166B814608F}" srcOrd="4" destOrd="0" presId="urn:microsoft.com/office/officeart/2005/8/layout/radial1"/>
    <dgm:cxn modelId="{E1DFB317-B525-45E5-89C1-95BDCD129E8D}" type="presParOf" srcId="{679103F0-2E64-4850-A892-386A71DEE5DF}" destId="{A5842C72-852A-4B82-B1E5-B5E307A7355B}" srcOrd="5" destOrd="0" presId="urn:microsoft.com/office/officeart/2005/8/layout/radial1"/>
    <dgm:cxn modelId="{7EEB9945-8410-4C17-9D7B-4520BCF72AA9}" type="presParOf" srcId="{A5842C72-852A-4B82-B1E5-B5E307A7355B}" destId="{CD6D30E7-A837-4A44-B923-9F93588A89D0}" srcOrd="0" destOrd="0" presId="urn:microsoft.com/office/officeart/2005/8/layout/radial1"/>
    <dgm:cxn modelId="{17CDEDAB-CB3E-423A-962F-E7D21EB911CB}" type="presParOf" srcId="{679103F0-2E64-4850-A892-386A71DEE5DF}" destId="{130045F2-1B5E-4085-9AC2-8499A2187C9D}" srcOrd="6" destOrd="0" presId="urn:microsoft.com/office/officeart/2005/8/layout/radial1"/>
    <dgm:cxn modelId="{3C963E6B-A176-49B6-A7F1-F6C9D25EEE39}" type="presParOf" srcId="{679103F0-2E64-4850-A892-386A71DEE5DF}" destId="{2D744516-14A0-43A0-B2AF-5F60543AA162}" srcOrd="7" destOrd="0" presId="urn:microsoft.com/office/officeart/2005/8/layout/radial1"/>
    <dgm:cxn modelId="{FB61DFD7-9ADE-4A4F-B1C2-43D221246154}" type="presParOf" srcId="{2D744516-14A0-43A0-B2AF-5F60543AA162}" destId="{FFDEB829-4E48-4AE0-9C34-9B22FB7118EA}" srcOrd="0" destOrd="0" presId="urn:microsoft.com/office/officeart/2005/8/layout/radial1"/>
    <dgm:cxn modelId="{74C8547F-978C-4FB2-91DB-0B59179C7AC7}" type="presParOf" srcId="{679103F0-2E64-4850-A892-386A71DEE5DF}" destId="{9C499CE2-1D4E-45E4-81D5-8E8978C2CBCA}" srcOrd="8"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DB075B-1B89-465D-8F1C-3207B18E836E}" type="doc">
      <dgm:prSet loTypeId="urn:microsoft.com/office/officeart/2005/8/layout/vList3" loCatId="list" qsTypeId="urn:microsoft.com/office/officeart/2005/8/quickstyle/simple1" qsCatId="simple" csTypeId="urn:microsoft.com/office/officeart/2005/8/colors/accent2_2" csCatId="accent2" phldr="1"/>
      <dgm:spPr/>
    </dgm:pt>
    <dgm:pt modelId="{12CA8D86-DF7A-4A79-9C95-2C75DBB12C09}">
      <dgm:prSet phldrT="[Texto]"/>
      <dgm:spPr/>
      <dgm:t>
        <a:bodyPr/>
        <a:lstStyle/>
        <a:p>
          <a:pPr algn="l"/>
          <a:r>
            <a:rPr lang="es-EC"/>
            <a:t>Desarrollo de Aplicativo móvil</a:t>
          </a:r>
          <a:endParaRPr lang="es-EC" dirty="0"/>
        </a:p>
      </dgm:t>
    </dgm:pt>
    <dgm:pt modelId="{A015613F-1822-4502-AD1B-679141C4871D}" type="parTrans" cxnId="{FBB4E808-5213-469D-A609-EB6D60BA81CA}">
      <dgm:prSet/>
      <dgm:spPr/>
      <dgm:t>
        <a:bodyPr/>
        <a:lstStyle/>
        <a:p>
          <a:endParaRPr lang="es-EC"/>
        </a:p>
      </dgm:t>
    </dgm:pt>
    <dgm:pt modelId="{C68B5277-D4AC-4F2F-A929-C93F58BEC99F}" type="sibTrans" cxnId="{FBB4E808-5213-469D-A609-EB6D60BA81CA}">
      <dgm:prSet/>
      <dgm:spPr/>
      <dgm:t>
        <a:bodyPr/>
        <a:lstStyle/>
        <a:p>
          <a:endParaRPr lang="es-EC"/>
        </a:p>
      </dgm:t>
    </dgm:pt>
    <dgm:pt modelId="{3CFFBED3-37EE-4C06-8903-3B131AED4D94}">
      <dgm:prSet phldrT="[Texto]"/>
      <dgm:spPr/>
      <dgm:t>
        <a:bodyPr/>
        <a:lstStyle/>
        <a:p>
          <a:pPr algn="l"/>
          <a:r>
            <a:rPr lang="es-EC"/>
            <a:t>Pruebas Individuales para sensores, actuadores, sistemas y pruebas conjuntas</a:t>
          </a:r>
          <a:endParaRPr lang="es-EC" dirty="0"/>
        </a:p>
      </dgm:t>
    </dgm:pt>
    <dgm:pt modelId="{C65DC9D5-366B-45DA-884D-8D6FFC29D4DB}" type="parTrans" cxnId="{3C139338-B5F8-4C7E-81BD-EC16BFA0D9DD}">
      <dgm:prSet/>
      <dgm:spPr/>
      <dgm:t>
        <a:bodyPr/>
        <a:lstStyle/>
        <a:p>
          <a:endParaRPr lang="es-EC"/>
        </a:p>
      </dgm:t>
    </dgm:pt>
    <dgm:pt modelId="{CF9E99C1-725E-4C26-AEFA-6A130B3AC0DF}" type="sibTrans" cxnId="{3C139338-B5F8-4C7E-81BD-EC16BFA0D9DD}">
      <dgm:prSet/>
      <dgm:spPr/>
      <dgm:t>
        <a:bodyPr/>
        <a:lstStyle/>
        <a:p>
          <a:endParaRPr lang="es-EC"/>
        </a:p>
      </dgm:t>
    </dgm:pt>
    <dgm:pt modelId="{0529095F-B3BA-4455-A89E-5078A67DE534}">
      <dgm:prSet phldrT="[Texto]"/>
      <dgm:spPr/>
      <dgm:t>
        <a:bodyPr/>
        <a:lstStyle/>
        <a:p>
          <a:pPr algn="l"/>
          <a:r>
            <a:rPr lang="es-EC"/>
            <a:t>Desarrollar una célula robótica</a:t>
          </a:r>
          <a:endParaRPr lang="es-EC" dirty="0"/>
        </a:p>
      </dgm:t>
    </dgm:pt>
    <dgm:pt modelId="{AF515FA7-5C6D-4CB3-8AC5-11EDA3A4FA33}" type="sibTrans" cxnId="{C5DBC149-B567-4211-96D9-E99CE7A09323}">
      <dgm:prSet/>
      <dgm:spPr/>
      <dgm:t>
        <a:bodyPr/>
        <a:lstStyle/>
        <a:p>
          <a:endParaRPr lang="es-EC"/>
        </a:p>
      </dgm:t>
    </dgm:pt>
    <dgm:pt modelId="{9A22996F-D28F-4750-9011-2F9BAD39E552}" type="parTrans" cxnId="{C5DBC149-B567-4211-96D9-E99CE7A09323}">
      <dgm:prSet/>
      <dgm:spPr/>
      <dgm:t>
        <a:bodyPr/>
        <a:lstStyle/>
        <a:p>
          <a:endParaRPr lang="es-EC"/>
        </a:p>
      </dgm:t>
    </dgm:pt>
    <dgm:pt modelId="{5DF607B2-D53D-43EC-B6DC-D3492B3AA9D4}">
      <dgm:prSet phldrT="[Texto]"/>
      <dgm:spPr/>
      <dgm:t>
        <a:bodyPr/>
        <a:lstStyle/>
        <a:p>
          <a:r>
            <a:rPr lang="es-EC"/>
            <a:t>Uso de la instrumentación necesaria para dar funcionalidad a cada sistema</a:t>
          </a:r>
          <a:endParaRPr lang="es-EC" dirty="0"/>
        </a:p>
      </dgm:t>
    </dgm:pt>
    <dgm:pt modelId="{F0B778D6-C80C-4313-A9E5-F9975C7CF4E8}" type="parTrans" cxnId="{1071151B-20BE-497C-BF0C-8E1335EF8261}">
      <dgm:prSet/>
      <dgm:spPr/>
      <dgm:t>
        <a:bodyPr/>
        <a:lstStyle/>
        <a:p>
          <a:endParaRPr lang="en-US"/>
        </a:p>
      </dgm:t>
    </dgm:pt>
    <dgm:pt modelId="{4BF27B91-2F35-4629-B89C-9668279BDBEB}" type="sibTrans" cxnId="{1071151B-20BE-497C-BF0C-8E1335EF8261}">
      <dgm:prSet/>
      <dgm:spPr/>
      <dgm:t>
        <a:bodyPr/>
        <a:lstStyle/>
        <a:p>
          <a:endParaRPr lang="en-US"/>
        </a:p>
      </dgm:t>
    </dgm:pt>
    <dgm:pt modelId="{F1271629-BD2D-4D4C-BBB8-7239D66D5220}" type="pres">
      <dgm:prSet presAssocID="{1CDB075B-1B89-465D-8F1C-3207B18E836E}" presName="linearFlow" presStyleCnt="0">
        <dgm:presLayoutVars>
          <dgm:dir/>
          <dgm:resizeHandles val="exact"/>
        </dgm:presLayoutVars>
      </dgm:prSet>
      <dgm:spPr/>
    </dgm:pt>
    <dgm:pt modelId="{C452DFA3-6420-4D68-A5D1-524FA9455C96}" type="pres">
      <dgm:prSet presAssocID="{0529095F-B3BA-4455-A89E-5078A67DE534}" presName="composite" presStyleCnt="0"/>
      <dgm:spPr/>
    </dgm:pt>
    <dgm:pt modelId="{93F9E71A-5F9B-485F-BBBD-05116ED4BB90}" type="pres">
      <dgm:prSet presAssocID="{0529095F-B3BA-4455-A89E-5078A67DE534}" presName="imgShp" presStyleLbl="fgImgPlace1" presStyleIdx="0" presStyleCnt="4"/>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l="-22000" r="-22000"/>
          </a:stretch>
        </a:blipFill>
      </dgm:spPr>
    </dgm:pt>
    <dgm:pt modelId="{8A98047E-0B99-410A-81C4-96334CE541A0}" type="pres">
      <dgm:prSet presAssocID="{0529095F-B3BA-4455-A89E-5078A67DE534}" presName="txShp" presStyleLbl="node1" presStyleIdx="0" presStyleCnt="4">
        <dgm:presLayoutVars>
          <dgm:bulletEnabled val="1"/>
        </dgm:presLayoutVars>
      </dgm:prSet>
      <dgm:spPr/>
      <dgm:t>
        <a:bodyPr/>
        <a:lstStyle/>
        <a:p>
          <a:endParaRPr lang="es-ES"/>
        </a:p>
      </dgm:t>
    </dgm:pt>
    <dgm:pt modelId="{4F88D526-1D0E-41C3-B5FC-68C65946CFB7}" type="pres">
      <dgm:prSet presAssocID="{AF515FA7-5C6D-4CB3-8AC5-11EDA3A4FA33}" presName="spacing" presStyleCnt="0"/>
      <dgm:spPr/>
    </dgm:pt>
    <dgm:pt modelId="{A9CD8EDE-8F35-4B71-A9FE-029905DFD58D}" type="pres">
      <dgm:prSet presAssocID="{5DF607B2-D53D-43EC-B6DC-D3492B3AA9D4}" presName="composite" presStyleCnt="0"/>
      <dgm:spPr/>
    </dgm:pt>
    <dgm:pt modelId="{B96CA63B-3EE1-4BCA-9CC0-1B5FDDE4216D}" type="pres">
      <dgm:prSet presAssocID="{5DF607B2-D53D-43EC-B6DC-D3492B3AA9D4}" presName="imgShp" presStyleLbl="fgImgPlace1" presStyleIdx="1" presStyleCnt="4"/>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a:stretch>
        </a:blipFill>
      </dgm:spPr>
    </dgm:pt>
    <dgm:pt modelId="{30C2DFF3-5D44-4E24-9671-DAD0DD9130E6}" type="pres">
      <dgm:prSet presAssocID="{5DF607B2-D53D-43EC-B6DC-D3492B3AA9D4}" presName="txShp" presStyleLbl="node1" presStyleIdx="1" presStyleCnt="4">
        <dgm:presLayoutVars>
          <dgm:bulletEnabled val="1"/>
        </dgm:presLayoutVars>
      </dgm:prSet>
      <dgm:spPr/>
      <dgm:t>
        <a:bodyPr/>
        <a:lstStyle/>
        <a:p>
          <a:endParaRPr lang="es-ES"/>
        </a:p>
      </dgm:t>
    </dgm:pt>
    <dgm:pt modelId="{CF4B07FB-4207-45D2-B5D5-9DC60B3789C0}" type="pres">
      <dgm:prSet presAssocID="{4BF27B91-2F35-4629-B89C-9668279BDBEB}" presName="spacing" presStyleCnt="0"/>
      <dgm:spPr/>
    </dgm:pt>
    <dgm:pt modelId="{4EF60B63-5600-4CF3-A355-AF7ACB1BDE52}" type="pres">
      <dgm:prSet presAssocID="{12CA8D86-DF7A-4A79-9C95-2C75DBB12C09}" presName="composite" presStyleCnt="0"/>
      <dgm:spPr/>
    </dgm:pt>
    <dgm:pt modelId="{743041EC-0064-452A-9DD1-EA5B6418FF49}" type="pres">
      <dgm:prSet presAssocID="{12CA8D86-DF7A-4A79-9C95-2C75DBB12C09}"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A7EB1794-B6A1-4722-AB07-9B83F9578100}" type="pres">
      <dgm:prSet presAssocID="{12CA8D86-DF7A-4A79-9C95-2C75DBB12C09}" presName="txShp" presStyleLbl="node1" presStyleIdx="2" presStyleCnt="4">
        <dgm:presLayoutVars>
          <dgm:bulletEnabled val="1"/>
        </dgm:presLayoutVars>
      </dgm:prSet>
      <dgm:spPr/>
      <dgm:t>
        <a:bodyPr/>
        <a:lstStyle/>
        <a:p>
          <a:endParaRPr lang="es-ES"/>
        </a:p>
      </dgm:t>
    </dgm:pt>
    <dgm:pt modelId="{4161F1BD-6724-4A54-9182-1037A6FB6DF9}" type="pres">
      <dgm:prSet presAssocID="{C68B5277-D4AC-4F2F-A929-C93F58BEC99F}" presName="spacing" presStyleCnt="0"/>
      <dgm:spPr/>
    </dgm:pt>
    <dgm:pt modelId="{3F434616-FD93-4196-8A07-79E10F31E843}" type="pres">
      <dgm:prSet presAssocID="{3CFFBED3-37EE-4C06-8903-3B131AED4D94}" presName="composite" presStyleCnt="0"/>
      <dgm:spPr/>
    </dgm:pt>
    <dgm:pt modelId="{7393E71D-7482-4922-91AC-0D5E7C8E66E3}" type="pres">
      <dgm:prSet presAssocID="{3CFFBED3-37EE-4C06-8903-3B131AED4D94}" presName="imgShp" presStyleLbl="fgImgPlace1" presStyleIdx="3" presStyleCnt="4"/>
      <dgm:spPr>
        <a:blipFill>
          <a:blip xmlns:r="http://schemas.openxmlformats.org/officeDocument/2006/relationships" r:embed="rId4"/>
          <a:srcRect/>
          <a:stretch>
            <a:fillRect l="-25000" r="-25000"/>
          </a:stretch>
        </a:blipFill>
      </dgm:spPr>
    </dgm:pt>
    <dgm:pt modelId="{A0CE789B-D44F-4305-83F4-FF028C64FBAC}" type="pres">
      <dgm:prSet presAssocID="{3CFFBED3-37EE-4C06-8903-3B131AED4D94}" presName="txShp" presStyleLbl="node1" presStyleIdx="3" presStyleCnt="4">
        <dgm:presLayoutVars>
          <dgm:bulletEnabled val="1"/>
        </dgm:presLayoutVars>
      </dgm:prSet>
      <dgm:spPr/>
      <dgm:t>
        <a:bodyPr/>
        <a:lstStyle/>
        <a:p>
          <a:endParaRPr lang="es-ES"/>
        </a:p>
      </dgm:t>
    </dgm:pt>
  </dgm:ptLst>
  <dgm:cxnLst>
    <dgm:cxn modelId="{C538767A-1BB4-4E9D-B145-5D070C21346F}" type="presOf" srcId="{0529095F-B3BA-4455-A89E-5078A67DE534}" destId="{8A98047E-0B99-410A-81C4-96334CE541A0}" srcOrd="0" destOrd="0" presId="urn:microsoft.com/office/officeart/2005/8/layout/vList3"/>
    <dgm:cxn modelId="{F875F6A0-EF26-49F2-989E-3E0D34777F40}" type="presOf" srcId="{5DF607B2-D53D-43EC-B6DC-D3492B3AA9D4}" destId="{30C2DFF3-5D44-4E24-9671-DAD0DD9130E6}" srcOrd="0" destOrd="0" presId="urn:microsoft.com/office/officeart/2005/8/layout/vList3"/>
    <dgm:cxn modelId="{3C139338-B5F8-4C7E-81BD-EC16BFA0D9DD}" srcId="{1CDB075B-1B89-465D-8F1C-3207B18E836E}" destId="{3CFFBED3-37EE-4C06-8903-3B131AED4D94}" srcOrd="3" destOrd="0" parTransId="{C65DC9D5-366B-45DA-884D-8D6FFC29D4DB}" sibTransId="{CF9E99C1-725E-4C26-AEFA-6A130B3AC0DF}"/>
    <dgm:cxn modelId="{A20DE65E-792F-4A50-AC8C-D11109314115}" type="presOf" srcId="{12CA8D86-DF7A-4A79-9C95-2C75DBB12C09}" destId="{A7EB1794-B6A1-4722-AB07-9B83F9578100}" srcOrd="0" destOrd="0" presId="urn:microsoft.com/office/officeart/2005/8/layout/vList3"/>
    <dgm:cxn modelId="{FBB4E808-5213-469D-A609-EB6D60BA81CA}" srcId="{1CDB075B-1B89-465D-8F1C-3207B18E836E}" destId="{12CA8D86-DF7A-4A79-9C95-2C75DBB12C09}" srcOrd="2" destOrd="0" parTransId="{A015613F-1822-4502-AD1B-679141C4871D}" sibTransId="{C68B5277-D4AC-4F2F-A929-C93F58BEC99F}"/>
    <dgm:cxn modelId="{6E865CE9-CED3-4458-8C58-32D0B627DA9C}" type="presOf" srcId="{1CDB075B-1B89-465D-8F1C-3207B18E836E}" destId="{F1271629-BD2D-4D4C-BBB8-7239D66D5220}" srcOrd="0" destOrd="0" presId="urn:microsoft.com/office/officeart/2005/8/layout/vList3"/>
    <dgm:cxn modelId="{1071151B-20BE-497C-BF0C-8E1335EF8261}" srcId="{1CDB075B-1B89-465D-8F1C-3207B18E836E}" destId="{5DF607B2-D53D-43EC-B6DC-D3492B3AA9D4}" srcOrd="1" destOrd="0" parTransId="{F0B778D6-C80C-4313-A9E5-F9975C7CF4E8}" sibTransId="{4BF27B91-2F35-4629-B89C-9668279BDBEB}"/>
    <dgm:cxn modelId="{B5519A6D-7FB8-44B4-B900-A280A29B4BF7}" type="presOf" srcId="{3CFFBED3-37EE-4C06-8903-3B131AED4D94}" destId="{A0CE789B-D44F-4305-83F4-FF028C64FBAC}" srcOrd="0" destOrd="0" presId="urn:microsoft.com/office/officeart/2005/8/layout/vList3"/>
    <dgm:cxn modelId="{C5DBC149-B567-4211-96D9-E99CE7A09323}" srcId="{1CDB075B-1B89-465D-8F1C-3207B18E836E}" destId="{0529095F-B3BA-4455-A89E-5078A67DE534}" srcOrd="0" destOrd="0" parTransId="{9A22996F-D28F-4750-9011-2F9BAD39E552}" sibTransId="{AF515FA7-5C6D-4CB3-8AC5-11EDA3A4FA33}"/>
    <dgm:cxn modelId="{FB2B22B6-B273-4C2B-87AC-FF3A01CB81E9}" type="presParOf" srcId="{F1271629-BD2D-4D4C-BBB8-7239D66D5220}" destId="{C452DFA3-6420-4D68-A5D1-524FA9455C96}" srcOrd="0" destOrd="0" presId="urn:microsoft.com/office/officeart/2005/8/layout/vList3"/>
    <dgm:cxn modelId="{FF127D40-7800-4B1C-A299-536F7BC80DEC}" type="presParOf" srcId="{C452DFA3-6420-4D68-A5D1-524FA9455C96}" destId="{93F9E71A-5F9B-485F-BBBD-05116ED4BB90}" srcOrd="0" destOrd="0" presId="urn:microsoft.com/office/officeart/2005/8/layout/vList3"/>
    <dgm:cxn modelId="{DAF2EDE5-55BD-4DDA-994A-925FDCF21B7F}" type="presParOf" srcId="{C452DFA3-6420-4D68-A5D1-524FA9455C96}" destId="{8A98047E-0B99-410A-81C4-96334CE541A0}" srcOrd="1" destOrd="0" presId="urn:microsoft.com/office/officeart/2005/8/layout/vList3"/>
    <dgm:cxn modelId="{B6728166-0A4E-4A00-B627-212E70EAA7E8}" type="presParOf" srcId="{F1271629-BD2D-4D4C-BBB8-7239D66D5220}" destId="{4F88D526-1D0E-41C3-B5FC-68C65946CFB7}" srcOrd="1" destOrd="0" presId="urn:microsoft.com/office/officeart/2005/8/layout/vList3"/>
    <dgm:cxn modelId="{66FD41FD-A9C7-470B-9DE7-A6DCB69B47A7}" type="presParOf" srcId="{F1271629-BD2D-4D4C-BBB8-7239D66D5220}" destId="{A9CD8EDE-8F35-4B71-A9FE-029905DFD58D}" srcOrd="2" destOrd="0" presId="urn:microsoft.com/office/officeart/2005/8/layout/vList3"/>
    <dgm:cxn modelId="{A46BD519-3ECE-4AB5-AB00-F80B428008EF}" type="presParOf" srcId="{A9CD8EDE-8F35-4B71-A9FE-029905DFD58D}" destId="{B96CA63B-3EE1-4BCA-9CC0-1B5FDDE4216D}" srcOrd="0" destOrd="0" presId="urn:microsoft.com/office/officeart/2005/8/layout/vList3"/>
    <dgm:cxn modelId="{333D2F3C-9355-4355-ABC2-AB45D30749E1}" type="presParOf" srcId="{A9CD8EDE-8F35-4B71-A9FE-029905DFD58D}" destId="{30C2DFF3-5D44-4E24-9671-DAD0DD9130E6}" srcOrd="1" destOrd="0" presId="urn:microsoft.com/office/officeart/2005/8/layout/vList3"/>
    <dgm:cxn modelId="{A3A33E8E-4B81-426F-9B2B-2793D38851D6}" type="presParOf" srcId="{F1271629-BD2D-4D4C-BBB8-7239D66D5220}" destId="{CF4B07FB-4207-45D2-B5D5-9DC60B3789C0}" srcOrd="3" destOrd="0" presId="urn:microsoft.com/office/officeart/2005/8/layout/vList3"/>
    <dgm:cxn modelId="{FABFE49B-D0B9-4D64-AA09-9B24ED9D10A5}" type="presParOf" srcId="{F1271629-BD2D-4D4C-BBB8-7239D66D5220}" destId="{4EF60B63-5600-4CF3-A355-AF7ACB1BDE52}" srcOrd="4" destOrd="0" presId="urn:microsoft.com/office/officeart/2005/8/layout/vList3"/>
    <dgm:cxn modelId="{BBF2E7AB-7645-4CE7-A087-025BE07E194F}" type="presParOf" srcId="{4EF60B63-5600-4CF3-A355-AF7ACB1BDE52}" destId="{743041EC-0064-452A-9DD1-EA5B6418FF49}" srcOrd="0" destOrd="0" presId="urn:microsoft.com/office/officeart/2005/8/layout/vList3"/>
    <dgm:cxn modelId="{22081D47-7577-4BFA-8C75-6BEDADCF020A}" type="presParOf" srcId="{4EF60B63-5600-4CF3-A355-AF7ACB1BDE52}" destId="{A7EB1794-B6A1-4722-AB07-9B83F9578100}" srcOrd="1" destOrd="0" presId="urn:microsoft.com/office/officeart/2005/8/layout/vList3"/>
    <dgm:cxn modelId="{E54731E8-C1AF-4FAF-993F-3AAFD889096A}" type="presParOf" srcId="{F1271629-BD2D-4D4C-BBB8-7239D66D5220}" destId="{4161F1BD-6724-4A54-9182-1037A6FB6DF9}" srcOrd="5" destOrd="0" presId="urn:microsoft.com/office/officeart/2005/8/layout/vList3"/>
    <dgm:cxn modelId="{83FCD950-18C1-42BD-BC1B-FA59382B8891}" type="presParOf" srcId="{F1271629-BD2D-4D4C-BBB8-7239D66D5220}" destId="{3F434616-FD93-4196-8A07-79E10F31E843}" srcOrd="6" destOrd="0" presId="urn:microsoft.com/office/officeart/2005/8/layout/vList3"/>
    <dgm:cxn modelId="{E944150D-A865-4FD4-99FE-0CACBF3E7DEC}" type="presParOf" srcId="{3F434616-FD93-4196-8A07-79E10F31E843}" destId="{7393E71D-7482-4922-91AC-0D5E7C8E66E3}" srcOrd="0" destOrd="0" presId="urn:microsoft.com/office/officeart/2005/8/layout/vList3"/>
    <dgm:cxn modelId="{8A1A9D54-D52E-4597-82CE-1D44D5860FD6}" type="presParOf" srcId="{3F434616-FD93-4196-8A07-79E10F31E843}" destId="{A0CE789B-D44F-4305-83F4-FF028C64FBAC}"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2B954D-FCB9-4766-A844-23AC7786FA44}" type="doc">
      <dgm:prSet loTypeId="urn:microsoft.com/office/officeart/2008/layout/CircularPictureCallout" loCatId="picture" qsTypeId="urn:microsoft.com/office/officeart/2005/8/quickstyle/simple1" qsCatId="simple" csTypeId="urn:microsoft.com/office/officeart/2005/8/colors/colorful1" csCatId="colorful" phldr="1"/>
      <dgm:spPr/>
    </dgm:pt>
    <dgm:pt modelId="{4D03596A-9C0D-4FF8-8CA2-D60C0D496182}">
      <dgm:prSet phldrT="[Texto]"/>
      <dgm:spPr/>
      <dgm:t>
        <a:bodyPr/>
        <a:lstStyle/>
        <a:p>
          <a:r>
            <a:rPr lang="es-MX" dirty="0"/>
            <a:t> </a:t>
          </a:r>
          <a:endParaRPr lang="en-US" dirty="0"/>
        </a:p>
      </dgm:t>
    </dgm:pt>
    <dgm:pt modelId="{4A58AA64-1B3D-4480-B9D0-3468DE329BAA}" type="sibTrans" cxnId="{D03A9AFB-F820-47D1-B49C-CE45D0C35094}">
      <dgm:prSet/>
      <dgm:spPr>
        <a:blipFill dpi="0" rotWithShape="1">
          <a:blip xmlns:r="http://schemas.openxmlformats.org/officeDocument/2006/relationships" r:embed="rId1"/>
          <a:srcRect/>
          <a:stretch>
            <a:fillRect l="-715" t="358" r="-51285" b="-358"/>
          </a:stretch>
        </a:blipFill>
      </dgm:spPr>
      <dgm:t>
        <a:bodyPr/>
        <a:lstStyle/>
        <a:p>
          <a:endParaRPr lang="en-US"/>
        </a:p>
      </dgm:t>
    </dgm:pt>
    <dgm:pt modelId="{B7D1E7B0-8E86-46E4-AAB1-43BBA1B62300}" type="parTrans" cxnId="{D03A9AFB-F820-47D1-B49C-CE45D0C35094}">
      <dgm:prSet/>
      <dgm:spPr/>
      <dgm:t>
        <a:bodyPr/>
        <a:lstStyle/>
        <a:p>
          <a:endParaRPr lang="en-US"/>
        </a:p>
      </dgm:t>
    </dgm:pt>
    <dgm:pt modelId="{F024EFE3-3667-4615-A65A-0E3D80A79491}" type="pres">
      <dgm:prSet presAssocID="{032B954D-FCB9-4766-A844-23AC7786FA44}" presName="Name0" presStyleCnt="0">
        <dgm:presLayoutVars>
          <dgm:chMax val="7"/>
          <dgm:chPref val="7"/>
          <dgm:dir/>
        </dgm:presLayoutVars>
      </dgm:prSet>
      <dgm:spPr/>
    </dgm:pt>
    <dgm:pt modelId="{4BA33DDB-C428-40EC-957D-9EE3AEFC02E3}" type="pres">
      <dgm:prSet presAssocID="{032B954D-FCB9-4766-A844-23AC7786FA44}" presName="Name1" presStyleCnt="0"/>
      <dgm:spPr/>
    </dgm:pt>
    <dgm:pt modelId="{0B4F8EB8-77DF-468E-BC97-39B463A6D507}" type="pres">
      <dgm:prSet presAssocID="{4A58AA64-1B3D-4480-B9D0-3468DE329BAA}" presName="picture_1" presStyleCnt="0"/>
      <dgm:spPr/>
    </dgm:pt>
    <dgm:pt modelId="{B4D058B9-8FF9-448A-8720-03D08F6B0FA7}" type="pres">
      <dgm:prSet presAssocID="{4A58AA64-1B3D-4480-B9D0-3468DE329BAA}" presName="pictureRepeatNode" presStyleLbl="alignImgPlace1" presStyleIdx="0" presStyleCnt="1" custScaleX="65809" custScaleY="64198" custLinFactNeighborX="-67898" custLinFactNeighborY="-8737"/>
      <dgm:spPr/>
      <dgm:t>
        <a:bodyPr/>
        <a:lstStyle/>
        <a:p>
          <a:endParaRPr lang="es-ES"/>
        </a:p>
      </dgm:t>
    </dgm:pt>
    <dgm:pt modelId="{4D68EC4C-A5A3-44DE-A229-36E326DB9F7A}" type="pres">
      <dgm:prSet presAssocID="{4D03596A-9C0D-4FF8-8CA2-D60C0D496182}" presName="text_1" presStyleLbl="node1" presStyleIdx="0" presStyleCnt="0">
        <dgm:presLayoutVars>
          <dgm:bulletEnabled val="1"/>
        </dgm:presLayoutVars>
      </dgm:prSet>
      <dgm:spPr/>
      <dgm:t>
        <a:bodyPr/>
        <a:lstStyle/>
        <a:p>
          <a:endParaRPr lang="es-ES"/>
        </a:p>
      </dgm:t>
    </dgm:pt>
  </dgm:ptLst>
  <dgm:cxnLst>
    <dgm:cxn modelId="{579389F7-122B-493B-B7AC-F4E4CE0F70EA}" type="presOf" srcId="{4A58AA64-1B3D-4480-B9D0-3468DE329BAA}" destId="{B4D058B9-8FF9-448A-8720-03D08F6B0FA7}" srcOrd="0" destOrd="0" presId="urn:microsoft.com/office/officeart/2008/layout/CircularPictureCallout"/>
    <dgm:cxn modelId="{D03A9AFB-F820-47D1-B49C-CE45D0C35094}" srcId="{032B954D-FCB9-4766-A844-23AC7786FA44}" destId="{4D03596A-9C0D-4FF8-8CA2-D60C0D496182}" srcOrd="0" destOrd="0" parTransId="{B7D1E7B0-8E86-46E4-AAB1-43BBA1B62300}" sibTransId="{4A58AA64-1B3D-4480-B9D0-3468DE329BAA}"/>
    <dgm:cxn modelId="{D2CFECCD-6058-445E-9FDC-8BF238D306DF}" type="presOf" srcId="{032B954D-FCB9-4766-A844-23AC7786FA44}" destId="{F024EFE3-3667-4615-A65A-0E3D80A79491}" srcOrd="0" destOrd="0" presId="urn:microsoft.com/office/officeart/2008/layout/CircularPictureCallout"/>
    <dgm:cxn modelId="{A8C54815-C86B-46E9-9402-F6130A9524CB}" type="presOf" srcId="{4D03596A-9C0D-4FF8-8CA2-D60C0D496182}" destId="{4D68EC4C-A5A3-44DE-A229-36E326DB9F7A}" srcOrd="0" destOrd="0" presId="urn:microsoft.com/office/officeart/2008/layout/CircularPictureCallout"/>
    <dgm:cxn modelId="{449192A0-5AFA-464C-A33A-C06CEE0FB8D3}" type="presParOf" srcId="{F024EFE3-3667-4615-A65A-0E3D80A79491}" destId="{4BA33DDB-C428-40EC-957D-9EE3AEFC02E3}" srcOrd="0" destOrd="0" presId="urn:microsoft.com/office/officeart/2008/layout/CircularPictureCallout"/>
    <dgm:cxn modelId="{031DB24E-95CE-4A14-8A91-220751E4EFC8}" type="presParOf" srcId="{4BA33DDB-C428-40EC-957D-9EE3AEFC02E3}" destId="{0B4F8EB8-77DF-468E-BC97-39B463A6D507}" srcOrd="0" destOrd="0" presId="urn:microsoft.com/office/officeart/2008/layout/CircularPictureCallout"/>
    <dgm:cxn modelId="{7367626B-6C3F-4D7C-8694-CF5853D1578A}" type="presParOf" srcId="{0B4F8EB8-77DF-468E-BC97-39B463A6D507}" destId="{B4D058B9-8FF9-448A-8720-03D08F6B0FA7}" srcOrd="0" destOrd="0" presId="urn:microsoft.com/office/officeart/2008/layout/CircularPictureCallout"/>
    <dgm:cxn modelId="{3196895E-17E1-49BA-874D-11416C733A6B}" type="presParOf" srcId="{4BA33DDB-C428-40EC-957D-9EE3AEFC02E3}" destId="{4D68EC4C-A5A3-44DE-A229-36E326DB9F7A}" srcOrd="1" destOrd="0" presId="urn:microsoft.com/office/officeart/2008/layout/CircularPictureCallou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1FEFFA-6497-474B-91F1-2DF54023B0CD}"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EB2BF6F4-A87D-4EBB-B963-A02637A10787}">
      <dgm:prSet phldrT="[Texto]"/>
      <dgm:spPr/>
      <dgm:t>
        <a:bodyPr/>
        <a:lstStyle/>
        <a:p>
          <a:r>
            <a:rPr lang="es-MX" dirty="0"/>
            <a:t> </a:t>
          </a:r>
          <a:endParaRPr lang="en-US" dirty="0"/>
        </a:p>
      </dgm:t>
    </dgm:pt>
    <dgm:pt modelId="{909DEF8D-0736-4825-8D59-B9CB66C3AA1E}" type="parTrans" cxnId="{4A77F9F2-1293-4AC1-8F60-FCB499DA5524}">
      <dgm:prSet/>
      <dgm:spPr/>
      <dgm:t>
        <a:bodyPr/>
        <a:lstStyle/>
        <a:p>
          <a:endParaRPr lang="en-US"/>
        </a:p>
      </dgm:t>
    </dgm:pt>
    <dgm:pt modelId="{A5503FA6-67E1-48CA-B216-D8BC0F140A21}" type="sibTrans" cxnId="{4A77F9F2-1293-4AC1-8F60-FCB499DA5524}">
      <dgm:prSet/>
      <dgm:spPr>
        <a:blipFill>
          <a:blip xmlns:r="http://schemas.openxmlformats.org/officeDocument/2006/relationships" r:embed="rId1"/>
          <a:srcRect/>
          <a:stretch>
            <a:fillRect l="-3000" r="-3000"/>
          </a:stretch>
        </a:blipFill>
      </dgm:spPr>
      <dgm:t>
        <a:bodyPr/>
        <a:lstStyle/>
        <a:p>
          <a:endParaRPr lang="en-US"/>
        </a:p>
      </dgm:t>
    </dgm:pt>
    <dgm:pt modelId="{B22EDCD8-1EA8-4967-9ADF-D65CD8EDD7BD}" type="pres">
      <dgm:prSet presAssocID="{961FEFFA-6497-474B-91F1-2DF54023B0CD}" presName="Name0" presStyleCnt="0">
        <dgm:presLayoutVars>
          <dgm:chMax val="7"/>
          <dgm:chPref val="7"/>
          <dgm:dir/>
        </dgm:presLayoutVars>
      </dgm:prSet>
      <dgm:spPr/>
    </dgm:pt>
    <dgm:pt modelId="{6402DA24-8146-40F5-A4DD-D86FBDD521E2}" type="pres">
      <dgm:prSet presAssocID="{961FEFFA-6497-474B-91F1-2DF54023B0CD}" presName="Name1" presStyleCnt="0"/>
      <dgm:spPr/>
    </dgm:pt>
    <dgm:pt modelId="{9197F517-DC89-4205-9B54-DC2B554FB038}" type="pres">
      <dgm:prSet presAssocID="{A5503FA6-67E1-48CA-B216-D8BC0F140A21}" presName="picture_1" presStyleCnt="0"/>
      <dgm:spPr/>
    </dgm:pt>
    <dgm:pt modelId="{BDCD8335-9A2D-46A4-ABAF-903CDBB53C7C}" type="pres">
      <dgm:prSet presAssocID="{A5503FA6-67E1-48CA-B216-D8BC0F140A21}" presName="pictureRepeatNode" presStyleLbl="alignImgPlace1" presStyleIdx="0" presStyleCnt="1" custScaleX="64252" custScaleY="64463" custLinFactNeighborX="-37866" custLinFactNeighborY="28936"/>
      <dgm:spPr/>
      <dgm:t>
        <a:bodyPr/>
        <a:lstStyle/>
        <a:p>
          <a:endParaRPr lang="es-ES"/>
        </a:p>
      </dgm:t>
    </dgm:pt>
    <dgm:pt modelId="{34E27088-B4DF-4708-A75A-B34D377E795C}" type="pres">
      <dgm:prSet presAssocID="{EB2BF6F4-A87D-4EBB-B963-A02637A10787}" presName="text_1" presStyleLbl="node1" presStyleIdx="0" presStyleCnt="0">
        <dgm:presLayoutVars>
          <dgm:bulletEnabled val="1"/>
        </dgm:presLayoutVars>
      </dgm:prSet>
      <dgm:spPr/>
      <dgm:t>
        <a:bodyPr/>
        <a:lstStyle/>
        <a:p>
          <a:endParaRPr lang="es-ES"/>
        </a:p>
      </dgm:t>
    </dgm:pt>
  </dgm:ptLst>
  <dgm:cxnLst>
    <dgm:cxn modelId="{6F568B86-8F0A-4FA0-AED3-9AE971185B6F}" type="presOf" srcId="{EB2BF6F4-A87D-4EBB-B963-A02637A10787}" destId="{34E27088-B4DF-4708-A75A-B34D377E795C}" srcOrd="0" destOrd="0" presId="urn:microsoft.com/office/officeart/2008/layout/CircularPictureCallout"/>
    <dgm:cxn modelId="{BB34A151-6B74-472E-9D22-B8576A6E082B}" type="presOf" srcId="{961FEFFA-6497-474B-91F1-2DF54023B0CD}" destId="{B22EDCD8-1EA8-4967-9ADF-D65CD8EDD7BD}" srcOrd="0" destOrd="0" presId="urn:microsoft.com/office/officeart/2008/layout/CircularPictureCallout"/>
    <dgm:cxn modelId="{4A77F9F2-1293-4AC1-8F60-FCB499DA5524}" srcId="{961FEFFA-6497-474B-91F1-2DF54023B0CD}" destId="{EB2BF6F4-A87D-4EBB-B963-A02637A10787}" srcOrd="0" destOrd="0" parTransId="{909DEF8D-0736-4825-8D59-B9CB66C3AA1E}" sibTransId="{A5503FA6-67E1-48CA-B216-D8BC0F140A21}"/>
    <dgm:cxn modelId="{750A0BAD-9F93-44C2-A4C1-D9589BD4FF89}" type="presOf" srcId="{A5503FA6-67E1-48CA-B216-D8BC0F140A21}" destId="{BDCD8335-9A2D-46A4-ABAF-903CDBB53C7C}" srcOrd="0" destOrd="0" presId="urn:microsoft.com/office/officeart/2008/layout/CircularPictureCallout"/>
    <dgm:cxn modelId="{AB88E873-90D9-4135-82FE-3919D879E9DB}" type="presParOf" srcId="{B22EDCD8-1EA8-4967-9ADF-D65CD8EDD7BD}" destId="{6402DA24-8146-40F5-A4DD-D86FBDD521E2}" srcOrd="0" destOrd="0" presId="urn:microsoft.com/office/officeart/2008/layout/CircularPictureCallout"/>
    <dgm:cxn modelId="{2E88E4CC-B031-4B0E-9CF8-3D04F688A18E}" type="presParOf" srcId="{6402DA24-8146-40F5-A4DD-D86FBDD521E2}" destId="{9197F517-DC89-4205-9B54-DC2B554FB038}" srcOrd="0" destOrd="0" presId="urn:microsoft.com/office/officeart/2008/layout/CircularPictureCallout"/>
    <dgm:cxn modelId="{6E3B5783-1523-4BC4-84E5-DA8EBFADF7E1}" type="presParOf" srcId="{9197F517-DC89-4205-9B54-DC2B554FB038}" destId="{BDCD8335-9A2D-46A4-ABAF-903CDBB53C7C}" srcOrd="0" destOrd="0" presId="urn:microsoft.com/office/officeart/2008/layout/CircularPictureCallout"/>
    <dgm:cxn modelId="{CE0B1B2A-AF78-44E4-A11B-C5CEB28C798D}" type="presParOf" srcId="{6402DA24-8146-40F5-A4DD-D86FBDD521E2}" destId="{34E27088-B4DF-4708-A75A-B34D377E795C}" srcOrd="1" destOrd="0" presId="urn:microsoft.com/office/officeart/2008/layout/CircularPictureCallou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26CFFD-B606-4436-9586-CEE4DD0C416F}"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830D8D47-F1DC-4128-BCAD-F747811C79AF}">
      <dgm:prSet phldrT="[Texto]"/>
      <dgm:spPr/>
      <dgm:t>
        <a:bodyPr/>
        <a:lstStyle/>
        <a:p>
          <a:r>
            <a:rPr lang="es-MX" dirty="0"/>
            <a:t> </a:t>
          </a:r>
          <a:endParaRPr lang="en-US" dirty="0"/>
        </a:p>
      </dgm:t>
    </dgm:pt>
    <dgm:pt modelId="{E03BB748-5E84-4092-B68A-F1BF36A3B522}" type="parTrans" cxnId="{D668390D-B865-4728-870B-871CB75AE4E0}">
      <dgm:prSet/>
      <dgm:spPr/>
      <dgm:t>
        <a:bodyPr/>
        <a:lstStyle/>
        <a:p>
          <a:endParaRPr lang="en-US"/>
        </a:p>
      </dgm:t>
    </dgm:pt>
    <dgm:pt modelId="{EB5A7988-B246-4D77-8F20-6B174DC20FE0}" type="sibTrans" cxnId="{D668390D-B865-4728-870B-871CB75AE4E0}">
      <dgm:prSet/>
      <dgm:spPr>
        <a:blipFill>
          <a:blip xmlns:r="http://schemas.openxmlformats.org/officeDocument/2006/relationships" r:embed="rId1"/>
          <a:srcRect/>
          <a:stretch>
            <a:fillRect l="-13000" r="-13000"/>
          </a:stretch>
        </a:blipFill>
      </dgm:spPr>
      <dgm:t>
        <a:bodyPr/>
        <a:lstStyle/>
        <a:p>
          <a:endParaRPr lang="en-US"/>
        </a:p>
      </dgm:t>
    </dgm:pt>
    <dgm:pt modelId="{D8A24DAE-F1B7-4F67-B4A3-25939E2A0F3A}" type="pres">
      <dgm:prSet presAssocID="{0726CFFD-B606-4436-9586-CEE4DD0C416F}" presName="Name0" presStyleCnt="0">
        <dgm:presLayoutVars>
          <dgm:chMax val="7"/>
          <dgm:chPref val="7"/>
          <dgm:dir/>
        </dgm:presLayoutVars>
      </dgm:prSet>
      <dgm:spPr/>
    </dgm:pt>
    <dgm:pt modelId="{9CAE0D1F-DF66-4E37-A086-F9469A9703D3}" type="pres">
      <dgm:prSet presAssocID="{0726CFFD-B606-4436-9586-CEE4DD0C416F}" presName="Name1" presStyleCnt="0"/>
      <dgm:spPr/>
    </dgm:pt>
    <dgm:pt modelId="{F07E527B-D0F2-4A3D-9EDA-CA79C934A156}" type="pres">
      <dgm:prSet presAssocID="{EB5A7988-B246-4D77-8F20-6B174DC20FE0}" presName="picture_1" presStyleCnt="0"/>
      <dgm:spPr/>
    </dgm:pt>
    <dgm:pt modelId="{AB455FA8-4F5E-4D24-B65A-43C3F03C8E5C}" type="pres">
      <dgm:prSet presAssocID="{EB5A7988-B246-4D77-8F20-6B174DC20FE0}" presName="pictureRepeatNode" presStyleLbl="alignImgPlace1" presStyleIdx="0" presStyleCnt="1" custLinFactNeighborX="7836" custLinFactNeighborY="5852"/>
      <dgm:spPr/>
      <dgm:t>
        <a:bodyPr/>
        <a:lstStyle/>
        <a:p>
          <a:endParaRPr lang="es-ES"/>
        </a:p>
      </dgm:t>
    </dgm:pt>
    <dgm:pt modelId="{588DE4EA-E50B-4BEE-A8DB-209FB79E1977}" type="pres">
      <dgm:prSet presAssocID="{830D8D47-F1DC-4128-BCAD-F747811C79AF}" presName="text_1" presStyleLbl="node1" presStyleIdx="0" presStyleCnt="0">
        <dgm:presLayoutVars>
          <dgm:bulletEnabled val="1"/>
        </dgm:presLayoutVars>
      </dgm:prSet>
      <dgm:spPr/>
      <dgm:t>
        <a:bodyPr/>
        <a:lstStyle/>
        <a:p>
          <a:endParaRPr lang="es-ES"/>
        </a:p>
      </dgm:t>
    </dgm:pt>
  </dgm:ptLst>
  <dgm:cxnLst>
    <dgm:cxn modelId="{31EAE6E0-2A16-4643-B43C-2E93205B3191}" type="presOf" srcId="{830D8D47-F1DC-4128-BCAD-F747811C79AF}" destId="{588DE4EA-E50B-4BEE-A8DB-209FB79E1977}" srcOrd="0" destOrd="0" presId="urn:microsoft.com/office/officeart/2008/layout/CircularPictureCallout"/>
    <dgm:cxn modelId="{85B0B402-35AB-49BB-8671-2C07C6377FF4}" type="presOf" srcId="{0726CFFD-B606-4436-9586-CEE4DD0C416F}" destId="{D8A24DAE-F1B7-4F67-B4A3-25939E2A0F3A}" srcOrd="0" destOrd="0" presId="urn:microsoft.com/office/officeart/2008/layout/CircularPictureCallout"/>
    <dgm:cxn modelId="{ADD8EA4F-3F63-4FCB-9BCF-534723459EAA}" type="presOf" srcId="{EB5A7988-B246-4D77-8F20-6B174DC20FE0}" destId="{AB455FA8-4F5E-4D24-B65A-43C3F03C8E5C}" srcOrd="0" destOrd="0" presId="urn:microsoft.com/office/officeart/2008/layout/CircularPictureCallout"/>
    <dgm:cxn modelId="{D668390D-B865-4728-870B-871CB75AE4E0}" srcId="{0726CFFD-B606-4436-9586-CEE4DD0C416F}" destId="{830D8D47-F1DC-4128-BCAD-F747811C79AF}" srcOrd="0" destOrd="0" parTransId="{E03BB748-5E84-4092-B68A-F1BF36A3B522}" sibTransId="{EB5A7988-B246-4D77-8F20-6B174DC20FE0}"/>
    <dgm:cxn modelId="{DEF66331-2A1D-4413-A697-C2FD29C31F0C}" type="presParOf" srcId="{D8A24DAE-F1B7-4F67-B4A3-25939E2A0F3A}" destId="{9CAE0D1F-DF66-4E37-A086-F9469A9703D3}" srcOrd="0" destOrd="0" presId="urn:microsoft.com/office/officeart/2008/layout/CircularPictureCallout"/>
    <dgm:cxn modelId="{1237A1F2-E1BA-4531-8C0D-8991FD7F92AC}" type="presParOf" srcId="{9CAE0D1F-DF66-4E37-A086-F9469A9703D3}" destId="{F07E527B-D0F2-4A3D-9EDA-CA79C934A156}" srcOrd="0" destOrd="0" presId="urn:microsoft.com/office/officeart/2008/layout/CircularPictureCallout"/>
    <dgm:cxn modelId="{DAAD135F-66DA-44E8-BC0E-D3BC31CC6863}" type="presParOf" srcId="{F07E527B-D0F2-4A3D-9EDA-CA79C934A156}" destId="{AB455FA8-4F5E-4D24-B65A-43C3F03C8E5C}" srcOrd="0" destOrd="0" presId="urn:microsoft.com/office/officeart/2008/layout/CircularPictureCallout"/>
    <dgm:cxn modelId="{B91E961B-B59D-4686-8E74-2732DE434B33}" type="presParOf" srcId="{9CAE0D1F-DF66-4E37-A086-F9469A9703D3}" destId="{588DE4EA-E50B-4BEE-A8DB-209FB79E1977}" srcOrd="1" destOrd="0" presId="urn:microsoft.com/office/officeart/2008/layout/CircularPictureCallout"/>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8047E-0B99-410A-81C4-96334CE541A0}">
      <dsp:nvSpPr>
        <dsp:cNvPr id="0" name=""/>
        <dsp:cNvSpPr/>
      </dsp:nvSpPr>
      <dsp:spPr>
        <a:xfrm rot="10800000">
          <a:off x="1937168" y="549"/>
          <a:ext cx="6861622" cy="835459"/>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414" tIns="72390" rIns="135128" bIns="72390" numCol="1" spcCol="1270" anchor="ctr" anchorCtr="0">
          <a:noAutofit/>
        </a:bodyPr>
        <a:lstStyle/>
        <a:p>
          <a:pPr lvl="0" algn="l" defTabSz="844550">
            <a:lnSpc>
              <a:spcPct val="90000"/>
            </a:lnSpc>
            <a:spcBef>
              <a:spcPct val="0"/>
            </a:spcBef>
            <a:spcAft>
              <a:spcPct val="35000"/>
            </a:spcAft>
          </a:pPr>
          <a:r>
            <a:rPr lang="es-EC" sz="1900" kern="1200" dirty="0"/>
            <a:t>Avanzar en investigación científica de proyectos que puedan impedir un posible contagio de COVID-19</a:t>
          </a:r>
        </a:p>
      </dsp:txBody>
      <dsp:txXfrm rot="10800000">
        <a:off x="2146033" y="549"/>
        <a:ext cx="6652757" cy="835459"/>
      </dsp:txXfrm>
    </dsp:sp>
    <dsp:sp modelId="{93F9E71A-5F9B-485F-BBBD-05116ED4BB90}">
      <dsp:nvSpPr>
        <dsp:cNvPr id="0" name=""/>
        <dsp:cNvSpPr/>
      </dsp:nvSpPr>
      <dsp:spPr>
        <a:xfrm>
          <a:off x="1519438" y="549"/>
          <a:ext cx="835459" cy="835459"/>
        </a:xfrm>
        <a:prstGeom prst="ellipse">
          <a:avLst/>
        </a:prstGeom>
        <a:blipFill>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3C9C50-4074-4B78-9B53-5BB4F7AF8A13}">
      <dsp:nvSpPr>
        <dsp:cNvPr id="0" name=""/>
        <dsp:cNvSpPr/>
      </dsp:nvSpPr>
      <dsp:spPr>
        <a:xfrm rot="10800000">
          <a:off x="1937168" y="1082729"/>
          <a:ext cx="6861622" cy="835459"/>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414" tIns="72390" rIns="135128" bIns="72390" numCol="1" spcCol="1270" anchor="ctr" anchorCtr="0">
          <a:noAutofit/>
        </a:bodyPr>
        <a:lstStyle/>
        <a:p>
          <a:pPr lvl="0" algn="l" defTabSz="844550">
            <a:lnSpc>
              <a:spcPct val="90000"/>
            </a:lnSpc>
            <a:spcBef>
              <a:spcPct val="0"/>
            </a:spcBef>
            <a:spcAft>
              <a:spcPct val="35000"/>
            </a:spcAft>
          </a:pPr>
          <a:r>
            <a:rPr lang="es-EC" sz="1900" kern="1200"/>
            <a:t>Gran potencialidad de marketing en el desarrollo de proyectos no industriales por la Pandemia</a:t>
          </a:r>
          <a:endParaRPr lang="es-EC" sz="1900" kern="1200" dirty="0"/>
        </a:p>
      </dsp:txBody>
      <dsp:txXfrm rot="10800000">
        <a:off x="2146033" y="1082729"/>
        <a:ext cx="6652757" cy="835459"/>
      </dsp:txXfrm>
    </dsp:sp>
    <dsp:sp modelId="{8E04846D-C850-487E-AC2A-84844C39A1DC}">
      <dsp:nvSpPr>
        <dsp:cNvPr id="0" name=""/>
        <dsp:cNvSpPr/>
      </dsp:nvSpPr>
      <dsp:spPr>
        <a:xfrm>
          <a:off x="1519438" y="1082729"/>
          <a:ext cx="835459" cy="835459"/>
        </a:xfrm>
        <a:prstGeom prst="ellipse">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l="-42000" r="-4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EB1794-B6A1-4722-AB07-9B83F9578100}">
      <dsp:nvSpPr>
        <dsp:cNvPr id="0" name=""/>
        <dsp:cNvSpPr/>
      </dsp:nvSpPr>
      <dsp:spPr>
        <a:xfrm rot="10800000">
          <a:off x="1937168" y="2164908"/>
          <a:ext cx="6861622" cy="835459"/>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414" tIns="72390" rIns="135128" bIns="72390" numCol="1" spcCol="1270" anchor="ctr" anchorCtr="0">
          <a:noAutofit/>
        </a:bodyPr>
        <a:lstStyle/>
        <a:p>
          <a:pPr lvl="0" algn="l" defTabSz="844550">
            <a:lnSpc>
              <a:spcPct val="90000"/>
            </a:lnSpc>
            <a:spcBef>
              <a:spcPct val="0"/>
            </a:spcBef>
            <a:spcAft>
              <a:spcPct val="35000"/>
            </a:spcAft>
          </a:pPr>
          <a:r>
            <a:rPr lang="es-EC" sz="1900" kern="1200" dirty="0"/>
            <a:t>Pandemia impulso nuevos estilos de vida, poniendo en auge el uso de robots en la cotidianidad de las personas</a:t>
          </a:r>
        </a:p>
      </dsp:txBody>
      <dsp:txXfrm rot="10800000">
        <a:off x="2146033" y="2164908"/>
        <a:ext cx="6652757" cy="835459"/>
      </dsp:txXfrm>
    </dsp:sp>
    <dsp:sp modelId="{743041EC-0064-452A-9DD1-EA5B6418FF49}">
      <dsp:nvSpPr>
        <dsp:cNvPr id="0" name=""/>
        <dsp:cNvSpPr/>
      </dsp:nvSpPr>
      <dsp:spPr>
        <a:xfrm>
          <a:off x="1519438" y="2164908"/>
          <a:ext cx="835459" cy="835459"/>
        </a:xfrm>
        <a:prstGeom prst="ellipse">
          <a:avLst/>
        </a:prstGeom>
        <a:blipFill>
          <a:blip xmlns:r="http://schemas.openxmlformats.org/officeDocument/2006/relationships" r:embed="rId3"/>
          <a:srcRect/>
          <a:stretch>
            <a:fillRect l="-27000" r="-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CE789B-D44F-4305-83F4-FF028C64FBAC}">
      <dsp:nvSpPr>
        <dsp:cNvPr id="0" name=""/>
        <dsp:cNvSpPr/>
      </dsp:nvSpPr>
      <dsp:spPr>
        <a:xfrm rot="10800000">
          <a:off x="1937168" y="3247088"/>
          <a:ext cx="6861622" cy="835459"/>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414" tIns="72390" rIns="135128" bIns="72390" numCol="1" spcCol="1270" anchor="ctr" anchorCtr="0">
          <a:noAutofit/>
        </a:bodyPr>
        <a:lstStyle/>
        <a:p>
          <a:pPr lvl="0" algn="l" defTabSz="844550">
            <a:lnSpc>
              <a:spcPct val="90000"/>
            </a:lnSpc>
            <a:spcBef>
              <a:spcPct val="0"/>
            </a:spcBef>
            <a:spcAft>
              <a:spcPct val="35000"/>
            </a:spcAft>
          </a:pPr>
          <a:r>
            <a:rPr lang="es-MX" sz="1900" kern="1200"/>
            <a:t>Redes Industriales, Instrumentación y sensores, robótica, eletrofluidos, PLC y Control Industrial.</a:t>
          </a:r>
          <a:endParaRPr lang="es-EC" sz="1900" kern="1200" dirty="0"/>
        </a:p>
      </dsp:txBody>
      <dsp:txXfrm rot="10800000">
        <a:off x="2146033" y="3247088"/>
        <a:ext cx="6652757" cy="835459"/>
      </dsp:txXfrm>
    </dsp:sp>
    <dsp:sp modelId="{7393E71D-7482-4922-91AC-0D5E7C8E66E3}">
      <dsp:nvSpPr>
        <dsp:cNvPr id="0" name=""/>
        <dsp:cNvSpPr/>
      </dsp:nvSpPr>
      <dsp:spPr>
        <a:xfrm>
          <a:off x="1519438" y="3247088"/>
          <a:ext cx="835459" cy="835459"/>
        </a:xfrm>
        <a:prstGeom prst="ellipse">
          <a:avLst/>
        </a:prstGeom>
        <a:blipFill>
          <a:blip xmlns:r="http://schemas.openxmlformats.org/officeDocument/2006/relationships" r:embed="rId4"/>
          <a:srcRect/>
          <a:stretch>
            <a:fillRect l="-55000" r="-5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E172B-C4F8-4BA9-9340-C26E92A389C4}">
      <dsp:nvSpPr>
        <dsp:cNvPr id="0" name=""/>
        <dsp:cNvSpPr/>
      </dsp:nvSpPr>
      <dsp:spPr>
        <a:xfrm>
          <a:off x="1452147" y="1519531"/>
          <a:ext cx="1113836" cy="1113836"/>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S" sz="2200" kern="1200"/>
            <a:t>Robot</a:t>
          </a:r>
        </a:p>
      </dsp:txBody>
      <dsp:txXfrm>
        <a:off x="1615265" y="1682649"/>
        <a:ext cx="787600" cy="787600"/>
      </dsp:txXfrm>
    </dsp:sp>
    <dsp:sp modelId="{1225635F-4C05-469B-95E5-0987EAFCD57F}">
      <dsp:nvSpPr>
        <dsp:cNvPr id="0" name=""/>
        <dsp:cNvSpPr/>
      </dsp:nvSpPr>
      <dsp:spPr>
        <a:xfrm rot="16200000">
          <a:off x="1840601" y="1326300"/>
          <a:ext cx="336929" cy="49531"/>
        </a:xfrm>
        <a:custGeom>
          <a:avLst/>
          <a:gdLst/>
          <a:ahLst/>
          <a:cxnLst/>
          <a:rect l="0" t="0" r="0" b="0"/>
          <a:pathLst>
            <a:path>
              <a:moveTo>
                <a:pt x="0" y="24765"/>
              </a:moveTo>
              <a:lnTo>
                <a:pt x="336929" y="247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000642" y="1342643"/>
        <a:ext cx="16846" cy="16846"/>
      </dsp:txXfrm>
    </dsp:sp>
    <dsp:sp modelId="{A6EDE836-149F-4F4A-BCA8-85C03D661BC8}">
      <dsp:nvSpPr>
        <dsp:cNvPr id="0" name=""/>
        <dsp:cNvSpPr/>
      </dsp:nvSpPr>
      <dsp:spPr>
        <a:xfrm>
          <a:off x="1353205" y="68765"/>
          <a:ext cx="1311720" cy="1113836"/>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t>Sistema de control PLC</a:t>
          </a:r>
        </a:p>
      </dsp:txBody>
      <dsp:txXfrm>
        <a:off x="1545302" y="231883"/>
        <a:ext cx="927526" cy="787600"/>
      </dsp:txXfrm>
    </dsp:sp>
    <dsp:sp modelId="{77C932A1-0955-4738-B018-44EDD9D942C0}">
      <dsp:nvSpPr>
        <dsp:cNvPr id="0" name=""/>
        <dsp:cNvSpPr/>
      </dsp:nvSpPr>
      <dsp:spPr>
        <a:xfrm>
          <a:off x="2565984" y="2051684"/>
          <a:ext cx="144085" cy="49531"/>
        </a:xfrm>
        <a:custGeom>
          <a:avLst/>
          <a:gdLst/>
          <a:ahLst/>
          <a:cxnLst/>
          <a:rect l="0" t="0" r="0" b="0"/>
          <a:pathLst>
            <a:path>
              <a:moveTo>
                <a:pt x="0" y="24765"/>
              </a:moveTo>
              <a:lnTo>
                <a:pt x="144085" y="247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634425" y="2072847"/>
        <a:ext cx="7204" cy="7204"/>
      </dsp:txXfrm>
    </dsp:sp>
    <dsp:sp modelId="{AA332446-80DA-461D-9EE2-8166B814608F}">
      <dsp:nvSpPr>
        <dsp:cNvPr id="0" name=""/>
        <dsp:cNvSpPr/>
      </dsp:nvSpPr>
      <dsp:spPr>
        <a:xfrm>
          <a:off x="2710070" y="1519531"/>
          <a:ext cx="1499524" cy="1113836"/>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t>Dispensador de vasos cerveceros</a:t>
          </a:r>
        </a:p>
      </dsp:txBody>
      <dsp:txXfrm>
        <a:off x="2929670" y="1682649"/>
        <a:ext cx="1060324" cy="787600"/>
      </dsp:txXfrm>
    </dsp:sp>
    <dsp:sp modelId="{A5842C72-852A-4B82-B1E5-B5E307A7355B}">
      <dsp:nvSpPr>
        <dsp:cNvPr id="0" name=""/>
        <dsp:cNvSpPr/>
      </dsp:nvSpPr>
      <dsp:spPr>
        <a:xfrm rot="5400000">
          <a:off x="1840601" y="2777067"/>
          <a:ext cx="336929" cy="49531"/>
        </a:xfrm>
        <a:custGeom>
          <a:avLst/>
          <a:gdLst/>
          <a:ahLst/>
          <a:cxnLst/>
          <a:rect l="0" t="0" r="0" b="0"/>
          <a:pathLst>
            <a:path>
              <a:moveTo>
                <a:pt x="0" y="24765"/>
              </a:moveTo>
              <a:lnTo>
                <a:pt x="336929" y="247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000642" y="2793410"/>
        <a:ext cx="16846" cy="16846"/>
      </dsp:txXfrm>
    </dsp:sp>
    <dsp:sp modelId="{130045F2-1B5E-4085-9AC2-8499A2187C9D}">
      <dsp:nvSpPr>
        <dsp:cNvPr id="0" name=""/>
        <dsp:cNvSpPr/>
      </dsp:nvSpPr>
      <dsp:spPr>
        <a:xfrm>
          <a:off x="1363347" y="2970298"/>
          <a:ext cx="1291437" cy="1113836"/>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t>Transporte de cerveza hacia el cliente</a:t>
          </a:r>
        </a:p>
      </dsp:txBody>
      <dsp:txXfrm>
        <a:off x="1552474" y="3133416"/>
        <a:ext cx="913183" cy="787600"/>
      </dsp:txXfrm>
    </dsp:sp>
    <dsp:sp modelId="{2D744516-14A0-43A0-B2AF-5F60543AA162}">
      <dsp:nvSpPr>
        <dsp:cNvPr id="0" name=""/>
        <dsp:cNvSpPr/>
      </dsp:nvSpPr>
      <dsp:spPr>
        <a:xfrm rot="10800000">
          <a:off x="1278483" y="2051684"/>
          <a:ext cx="173663" cy="49531"/>
        </a:xfrm>
        <a:custGeom>
          <a:avLst/>
          <a:gdLst/>
          <a:ahLst/>
          <a:cxnLst/>
          <a:rect l="0" t="0" r="0" b="0"/>
          <a:pathLst>
            <a:path>
              <a:moveTo>
                <a:pt x="0" y="24765"/>
              </a:moveTo>
              <a:lnTo>
                <a:pt x="173663" y="247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rot="10800000">
        <a:off x="1360974" y="2072108"/>
        <a:ext cx="8683" cy="8683"/>
      </dsp:txXfrm>
    </dsp:sp>
    <dsp:sp modelId="{9C499CE2-1D4E-45E4-81D5-8E8978C2CBCA}">
      <dsp:nvSpPr>
        <dsp:cNvPr id="0" name=""/>
        <dsp:cNvSpPr/>
      </dsp:nvSpPr>
      <dsp:spPr>
        <a:xfrm>
          <a:off x="-161885" y="1458181"/>
          <a:ext cx="1440369" cy="1236536"/>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a:t>Dispensador de cerveza</a:t>
          </a:r>
        </a:p>
      </dsp:txBody>
      <dsp:txXfrm>
        <a:off x="49052" y="1639268"/>
        <a:ext cx="1018495" cy="8743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8047E-0B99-410A-81C4-96334CE541A0}">
      <dsp:nvSpPr>
        <dsp:cNvPr id="0" name=""/>
        <dsp:cNvSpPr/>
      </dsp:nvSpPr>
      <dsp:spPr>
        <a:xfrm rot="10800000">
          <a:off x="1354429" y="1240"/>
          <a:ext cx="4653573" cy="729153"/>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537" tIns="60960" rIns="113792" bIns="60960" numCol="1" spcCol="1270" anchor="ctr" anchorCtr="0">
          <a:noAutofit/>
        </a:bodyPr>
        <a:lstStyle/>
        <a:p>
          <a:pPr lvl="0" algn="l" defTabSz="711200">
            <a:lnSpc>
              <a:spcPct val="90000"/>
            </a:lnSpc>
            <a:spcBef>
              <a:spcPct val="0"/>
            </a:spcBef>
            <a:spcAft>
              <a:spcPct val="35000"/>
            </a:spcAft>
          </a:pPr>
          <a:r>
            <a:rPr lang="es-EC" sz="1600" kern="1200"/>
            <a:t>Desarrollar una célula robótica</a:t>
          </a:r>
          <a:endParaRPr lang="es-EC" sz="1600" kern="1200" dirty="0"/>
        </a:p>
      </dsp:txBody>
      <dsp:txXfrm rot="10800000">
        <a:off x="1536717" y="1240"/>
        <a:ext cx="4471285" cy="729153"/>
      </dsp:txXfrm>
    </dsp:sp>
    <dsp:sp modelId="{93F9E71A-5F9B-485F-BBBD-05116ED4BB90}">
      <dsp:nvSpPr>
        <dsp:cNvPr id="0" name=""/>
        <dsp:cNvSpPr/>
      </dsp:nvSpPr>
      <dsp:spPr>
        <a:xfrm>
          <a:off x="989852" y="1240"/>
          <a:ext cx="729153" cy="729153"/>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l="-22000" r="-2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C2DFF3-5D44-4E24-9671-DAD0DD9130E6}">
      <dsp:nvSpPr>
        <dsp:cNvPr id="0" name=""/>
        <dsp:cNvSpPr/>
      </dsp:nvSpPr>
      <dsp:spPr>
        <a:xfrm rot="10800000">
          <a:off x="1354429" y="948052"/>
          <a:ext cx="4653573" cy="729153"/>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537" tIns="60960" rIns="113792" bIns="60960" numCol="1" spcCol="1270" anchor="ctr" anchorCtr="0">
          <a:noAutofit/>
        </a:bodyPr>
        <a:lstStyle/>
        <a:p>
          <a:pPr lvl="0" algn="ctr" defTabSz="711200">
            <a:lnSpc>
              <a:spcPct val="90000"/>
            </a:lnSpc>
            <a:spcBef>
              <a:spcPct val="0"/>
            </a:spcBef>
            <a:spcAft>
              <a:spcPct val="35000"/>
            </a:spcAft>
          </a:pPr>
          <a:r>
            <a:rPr lang="es-EC" sz="1600" kern="1200"/>
            <a:t>Uso de la instrumentación necesaria para dar funcionalidad a cada sistema</a:t>
          </a:r>
          <a:endParaRPr lang="es-EC" sz="1600" kern="1200" dirty="0"/>
        </a:p>
      </dsp:txBody>
      <dsp:txXfrm rot="10800000">
        <a:off x="1536717" y="948052"/>
        <a:ext cx="4471285" cy="729153"/>
      </dsp:txXfrm>
    </dsp:sp>
    <dsp:sp modelId="{B96CA63B-3EE1-4BCA-9CC0-1B5FDDE4216D}">
      <dsp:nvSpPr>
        <dsp:cNvPr id="0" name=""/>
        <dsp:cNvSpPr/>
      </dsp:nvSpPr>
      <dsp:spPr>
        <a:xfrm>
          <a:off x="989852" y="948052"/>
          <a:ext cx="729153" cy="729153"/>
        </a:xfrm>
        <a:prstGeom prst="ellipse">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EB1794-B6A1-4722-AB07-9B83F9578100}">
      <dsp:nvSpPr>
        <dsp:cNvPr id="0" name=""/>
        <dsp:cNvSpPr/>
      </dsp:nvSpPr>
      <dsp:spPr>
        <a:xfrm rot="10800000">
          <a:off x="1354429" y="1894863"/>
          <a:ext cx="4653573" cy="729153"/>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537" tIns="60960" rIns="113792" bIns="60960" numCol="1" spcCol="1270" anchor="ctr" anchorCtr="0">
          <a:noAutofit/>
        </a:bodyPr>
        <a:lstStyle/>
        <a:p>
          <a:pPr lvl="0" algn="l" defTabSz="711200">
            <a:lnSpc>
              <a:spcPct val="90000"/>
            </a:lnSpc>
            <a:spcBef>
              <a:spcPct val="0"/>
            </a:spcBef>
            <a:spcAft>
              <a:spcPct val="35000"/>
            </a:spcAft>
          </a:pPr>
          <a:r>
            <a:rPr lang="es-EC" sz="1600" kern="1200"/>
            <a:t>Desarrollo de Aplicativo móvil</a:t>
          </a:r>
          <a:endParaRPr lang="es-EC" sz="1600" kern="1200" dirty="0"/>
        </a:p>
      </dsp:txBody>
      <dsp:txXfrm rot="10800000">
        <a:off x="1536717" y="1894863"/>
        <a:ext cx="4471285" cy="729153"/>
      </dsp:txXfrm>
    </dsp:sp>
    <dsp:sp modelId="{743041EC-0064-452A-9DD1-EA5B6418FF49}">
      <dsp:nvSpPr>
        <dsp:cNvPr id="0" name=""/>
        <dsp:cNvSpPr/>
      </dsp:nvSpPr>
      <dsp:spPr>
        <a:xfrm>
          <a:off x="989852" y="1894863"/>
          <a:ext cx="729153" cy="72915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CE789B-D44F-4305-83F4-FF028C64FBAC}">
      <dsp:nvSpPr>
        <dsp:cNvPr id="0" name=""/>
        <dsp:cNvSpPr/>
      </dsp:nvSpPr>
      <dsp:spPr>
        <a:xfrm rot="10800000">
          <a:off x="1354429" y="2841675"/>
          <a:ext cx="4653573" cy="729153"/>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537" tIns="60960" rIns="113792" bIns="60960" numCol="1" spcCol="1270" anchor="ctr" anchorCtr="0">
          <a:noAutofit/>
        </a:bodyPr>
        <a:lstStyle/>
        <a:p>
          <a:pPr lvl="0" algn="l" defTabSz="711200">
            <a:lnSpc>
              <a:spcPct val="90000"/>
            </a:lnSpc>
            <a:spcBef>
              <a:spcPct val="0"/>
            </a:spcBef>
            <a:spcAft>
              <a:spcPct val="35000"/>
            </a:spcAft>
          </a:pPr>
          <a:r>
            <a:rPr lang="es-EC" sz="1600" kern="1200"/>
            <a:t>Pruebas Individuales para sensores, actuadores, sistemas y pruebas conjuntas</a:t>
          </a:r>
          <a:endParaRPr lang="es-EC" sz="1600" kern="1200" dirty="0"/>
        </a:p>
      </dsp:txBody>
      <dsp:txXfrm rot="10800000">
        <a:off x="1536717" y="2841675"/>
        <a:ext cx="4471285" cy="729153"/>
      </dsp:txXfrm>
    </dsp:sp>
    <dsp:sp modelId="{7393E71D-7482-4922-91AC-0D5E7C8E66E3}">
      <dsp:nvSpPr>
        <dsp:cNvPr id="0" name=""/>
        <dsp:cNvSpPr/>
      </dsp:nvSpPr>
      <dsp:spPr>
        <a:xfrm>
          <a:off x="989852" y="2841675"/>
          <a:ext cx="729153" cy="729153"/>
        </a:xfrm>
        <a:prstGeom prst="ellipse">
          <a:avLst/>
        </a:prstGeom>
        <a:blipFill>
          <a:blip xmlns:r="http://schemas.openxmlformats.org/officeDocument/2006/relationships" r:embed="rId4"/>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058B9-8FF9-448A-8720-03D08F6B0FA7}">
      <dsp:nvSpPr>
        <dsp:cNvPr id="0" name=""/>
        <dsp:cNvSpPr/>
      </dsp:nvSpPr>
      <dsp:spPr>
        <a:xfrm>
          <a:off x="0" y="154824"/>
          <a:ext cx="727855" cy="710037"/>
        </a:xfrm>
        <a:prstGeom prst="ellipse">
          <a:avLst/>
        </a:prstGeom>
        <a:blipFill dpi="0" rotWithShape="1">
          <a:blip xmlns:r="http://schemas.openxmlformats.org/officeDocument/2006/relationships" r:embed="rId1"/>
          <a:srcRect/>
          <a:stretch>
            <a:fillRect l="-715" t="358" r="-51285" b="-358"/>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68EC4C-A5A3-44DE-A229-36E326DB9F7A}">
      <dsp:nvSpPr>
        <dsp:cNvPr id="0" name=""/>
        <dsp:cNvSpPr/>
      </dsp:nvSpPr>
      <dsp:spPr>
        <a:xfrm>
          <a:off x="752088" y="640762"/>
          <a:ext cx="707847" cy="3649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1200150">
            <a:lnSpc>
              <a:spcPct val="90000"/>
            </a:lnSpc>
            <a:spcBef>
              <a:spcPct val="0"/>
            </a:spcBef>
            <a:spcAft>
              <a:spcPct val="35000"/>
            </a:spcAft>
          </a:pPr>
          <a:r>
            <a:rPr lang="es-MX" sz="2700" kern="1200" dirty="0"/>
            <a:t> </a:t>
          </a:r>
          <a:endParaRPr lang="en-US" sz="2700" kern="1200" dirty="0"/>
        </a:p>
      </dsp:txBody>
      <dsp:txXfrm>
        <a:off x="752088" y="640762"/>
        <a:ext cx="707847" cy="3649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D8335-9A2D-46A4-ABAF-903CDBB53C7C}">
      <dsp:nvSpPr>
        <dsp:cNvPr id="0" name=""/>
        <dsp:cNvSpPr/>
      </dsp:nvSpPr>
      <dsp:spPr>
        <a:xfrm>
          <a:off x="473108" y="1413180"/>
          <a:ext cx="1013001" cy="1016328"/>
        </a:xfrm>
        <a:prstGeom prst="ellipse">
          <a:avLst/>
        </a:prstGeom>
        <a:blipFill>
          <a:blip xmlns:r="http://schemas.openxmlformats.org/officeDocument/2006/relationships" r:embed="rId1"/>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E27088-B4DF-4708-A75A-B34D377E795C}">
      <dsp:nvSpPr>
        <dsp:cNvPr id="0" name=""/>
        <dsp:cNvSpPr/>
      </dsp:nvSpPr>
      <dsp:spPr>
        <a:xfrm>
          <a:off x="1072093" y="1514012"/>
          <a:ext cx="1009028" cy="52028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1733550">
            <a:lnSpc>
              <a:spcPct val="90000"/>
            </a:lnSpc>
            <a:spcBef>
              <a:spcPct val="0"/>
            </a:spcBef>
            <a:spcAft>
              <a:spcPct val="35000"/>
            </a:spcAft>
          </a:pPr>
          <a:r>
            <a:rPr lang="es-MX" sz="3900" kern="1200" dirty="0"/>
            <a:t> </a:t>
          </a:r>
          <a:endParaRPr lang="en-US" sz="3900" kern="1200" dirty="0"/>
        </a:p>
      </dsp:txBody>
      <dsp:txXfrm>
        <a:off x="1072093" y="1514012"/>
        <a:ext cx="1009028" cy="5202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455FA8-4F5E-4D24-B65A-43C3F03C8E5C}">
      <dsp:nvSpPr>
        <dsp:cNvPr id="0" name=""/>
        <dsp:cNvSpPr/>
      </dsp:nvSpPr>
      <dsp:spPr>
        <a:xfrm>
          <a:off x="398653" y="457804"/>
          <a:ext cx="689282" cy="689282"/>
        </a:xfrm>
        <a:prstGeom prst="ellipse">
          <a:avLst/>
        </a:prstGeom>
        <a:blipFill>
          <a:blip xmlns:r="http://schemas.openxmlformats.org/officeDocument/2006/relationships" r:embed="rId1"/>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8DE4EA-E50B-4BEE-A8DB-209FB79E1977}">
      <dsp:nvSpPr>
        <dsp:cNvPr id="0" name=""/>
        <dsp:cNvSpPr/>
      </dsp:nvSpPr>
      <dsp:spPr>
        <a:xfrm>
          <a:off x="468711" y="783476"/>
          <a:ext cx="441140" cy="22746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755650">
            <a:lnSpc>
              <a:spcPct val="90000"/>
            </a:lnSpc>
            <a:spcBef>
              <a:spcPct val="0"/>
            </a:spcBef>
            <a:spcAft>
              <a:spcPct val="35000"/>
            </a:spcAft>
          </a:pPr>
          <a:r>
            <a:rPr lang="es-MX" sz="1700" kern="1200" dirty="0"/>
            <a:t> </a:t>
          </a:r>
          <a:endParaRPr lang="en-US" sz="1700" kern="1200" dirty="0"/>
        </a:p>
      </dsp:txBody>
      <dsp:txXfrm>
        <a:off x="468711" y="783476"/>
        <a:ext cx="441140" cy="227463"/>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E7FF4C-D052-451A-BF5D-B6CA7EEE3741}" type="datetimeFigureOut">
              <a:rPr lang="es-EC" smtClean="0"/>
              <a:t>10/2/2022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D2FCF1-FCB9-4CBB-A6AB-05924CF18BB4}" type="slidenum">
              <a:rPr lang="es-EC" smtClean="0"/>
              <a:t>‹Nº›</a:t>
            </a:fld>
            <a:endParaRPr lang="es-EC"/>
          </a:p>
        </p:txBody>
      </p:sp>
    </p:spTree>
    <p:extLst>
      <p:ext uri="{BB962C8B-B14F-4D97-AF65-F5344CB8AC3E}">
        <p14:creationId xmlns:p14="http://schemas.microsoft.com/office/powerpoint/2010/main" val="2353969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5" name="4 Marcador de pie de página"/>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CÓDIGO: SGC.DI.269       VERSIÓN: 1.0        DICIEMBRE 13 2011</a:t>
            </a:r>
          </a:p>
        </p:txBody>
      </p:sp>
    </p:spTree>
    <p:extLst>
      <p:ext uri="{BB962C8B-B14F-4D97-AF65-F5344CB8AC3E}">
        <p14:creationId xmlns:p14="http://schemas.microsoft.com/office/powerpoint/2010/main" val="2776237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389571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52374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071425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624144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254015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551760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013715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4037956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837465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811245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649103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604730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9173665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1104"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pic>
        <p:nvPicPr>
          <p:cNvPr id="8" name="12 Imagen" descr="pie de pagina espe.jpg"/>
          <p:cNvPicPr>
            <a:picLocks noChangeAspect="1"/>
          </p:cNvPicPr>
          <p:nvPr userDrawn="1"/>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solidFill>
                  <a:srgbClr val="000000"/>
                </a:solidFill>
              </a:rPr>
              <a:t>VERSIÓN: </a:t>
            </a:r>
            <a:r>
              <a:rPr lang="es-EC">
                <a:solidFill>
                  <a:srgbClr val="000000"/>
                </a:solidFill>
              </a:rPr>
              <a:t>1.1</a:t>
            </a:r>
            <a:endParaRPr lang="es-EC" dirty="0">
              <a:solidFill>
                <a:srgbClr val="000000"/>
              </a:solidFill>
            </a:endParaRP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1444123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242193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421069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s-EC" dirty="0">
              <a:solidFill>
                <a:srgbClr val="000000"/>
              </a:solidFill>
            </a:endParaRPr>
          </a:p>
        </p:txBody>
      </p:sp>
      <p:sp>
        <p:nvSpPr>
          <p:cNvPr id="3" name="2 Marcador de número de diapositiva"/>
          <p:cNvSpPr>
            <a:spLocks noGrp="1"/>
          </p:cNvSpPr>
          <p:nvPr>
            <p:ph type="sldNum" sz="quarter" idx="11"/>
          </p:nvPr>
        </p:nvSpPr>
        <p:spPr/>
        <p:txBody>
          <a:bodyPr/>
          <a:lstStyle/>
          <a:p>
            <a:r>
              <a:rPr lang="es-EC" b="1">
                <a:solidFill>
                  <a:srgbClr val="000000"/>
                </a:solidFill>
              </a:rPr>
              <a:t>VERSIÓN: </a:t>
            </a:r>
            <a:r>
              <a:rPr lang="es-EC">
                <a:solidFill>
                  <a:srgbClr val="000000"/>
                </a:solidFill>
              </a:rPr>
              <a:t>1.0</a:t>
            </a:r>
            <a:endParaRPr lang="es-EC" dirty="0">
              <a:solidFill>
                <a:srgbClr val="000000"/>
              </a:solidFill>
            </a:endParaRPr>
          </a:p>
        </p:txBody>
      </p:sp>
      <p:sp>
        <p:nvSpPr>
          <p:cNvPr id="4" name="3 Marcador de pie de página"/>
          <p:cNvSpPr>
            <a:spLocks noGrp="1"/>
          </p:cNvSpPr>
          <p:nvPr>
            <p:ph type="ftr" sz="quarter" idx="12"/>
          </p:nvPr>
        </p:nvSpPr>
        <p:spPr/>
        <p:txBody>
          <a:bodyPr/>
          <a:lstStyle/>
          <a:p>
            <a:endParaRPr lang="es-EC" dirty="0">
              <a:solidFill>
                <a:srgbClr val="000000"/>
              </a:solidFill>
            </a:endParaRPr>
          </a:p>
        </p:txBody>
      </p:sp>
    </p:spTree>
    <p:extLst>
      <p:ext uri="{BB962C8B-B14F-4D97-AF65-F5344CB8AC3E}">
        <p14:creationId xmlns:p14="http://schemas.microsoft.com/office/powerpoint/2010/main" val="1754753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2837445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55075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1940625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309211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248369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45485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3370131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697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687710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846533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a typeface="+mn-ea"/>
              <a:cs typeface="+mn-cs"/>
            </a:endParaRPr>
          </a:p>
        </p:txBody>
      </p:sp>
      <p:sp>
        <p:nvSpPr>
          <p:cNvPr id="1045"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1047" name="Line 23"/>
          <p:cNvSpPr>
            <a:spLocks noChangeShapeType="1"/>
          </p:cNvSpPr>
          <p:nvPr userDrawn="1"/>
        </p:nvSpPr>
        <p:spPr bwMode="auto">
          <a:xfrm rot="10800000" flipH="1">
            <a:off x="33868" y="6235700"/>
            <a:ext cx="8879417" cy="0"/>
          </a:xfrm>
          <a:prstGeom prst="line">
            <a:avLst/>
          </a:prstGeom>
          <a:noFill/>
          <a:ln w="38100">
            <a:solidFill>
              <a:srgbClr val="FF00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1048" name="Line 24"/>
          <p:cNvSpPr>
            <a:spLocks noChangeShapeType="1"/>
          </p:cNvSpPr>
          <p:nvPr userDrawn="1"/>
        </p:nvSpPr>
        <p:spPr bwMode="auto">
          <a:xfrm rot="10800000" flipH="1">
            <a:off x="33868" y="6283325"/>
            <a:ext cx="8879417" cy="0"/>
          </a:xfrm>
          <a:prstGeom prst="line">
            <a:avLst/>
          </a:prstGeom>
          <a:noFill/>
          <a:ln w="38100">
            <a:solidFill>
              <a:srgbClr val="0066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solidFill>
                  <a:srgbClr val="000000"/>
                </a:solidFill>
              </a:rPr>
              <a:t>VERSIÓN: </a:t>
            </a:r>
            <a:r>
              <a:rPr lang="es-EC">
                <a:solidFill>
                  <a:srgbClr val="000000"/>
                </a:solidFill>
              </a:rPr>
              <a:t>1.1</a:t>
            </a:r>
            <a:endParaRPr lang="es-EC" dirty="0">
              <a:solidFill>
                <a:srgbClr val="000000"/>
              </a:solidFill>
            </a:endParaRPr>
          </a:p>
        </p:txBody>
      </p:sp>
      <p:pic>
        <p:nvPicPr>
          <p:cNvPr id="11" name="10 Imagen"/>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3738292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pn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10" Type="http://schemas.microsoft.com/office/2007/relationships/hdphoto" Target="../media/hdphoto4.wdp"/><Relationship Id="rId4" Type="http://schemas.openxmlformats.org/officeDocument/2006/relationships/image" Target="../media/image60.png"/><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17.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17.png"/><Relationship Id="rId4" Type="http://schemas.openxmlformats.org/officeDocument/2006/relationships/image" Target="../media/image66.png"/><Relationship Id="rId9"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0.png"/><Relationship Id="rId7" Type="http://schemas.openxmlformats.org/officeDocument/2006/relationships/image" Target="../media/image66.png"/><Relationship Id="rId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67.png"/><Relationship Id="rId4" Type="http://schemas.openxmlformats.org/officeDocument/2006/relationships/image" Target="../media/image46.png"/><Relationship Id="rId9"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0.png"/><Relationship Id="rId7" Type="http://schemas.openxmlformats.org/officeDocument/2006/relationships/image" Target="../media/image67.png"/><Relationship Id="rId2" Type="http://schemas.openxmlformats.org/officeDocument/2006/relationships/image" Target="../media/image99.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66.png"/><Relationship Id="rId4" Type="http://schemas.openxmlformats.org/officeDocument/2006/relationships/image" Target="../media/image101.png"/><Relationship Id="rId9" Type="http://schemas.openxmlformats.org/officeDocument/2006/relationships/image" Target="../media/image103.png"/></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08.emf"/><Relationship Id="rId5" Type="http://schemas.openxmlformats.org/officeDocument/2006/relationships/oleObject" Target="../embeddings/oleObject2.bin"/><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chart" Target="../charts/chart1.xml"/><Relationship Id="rId4" Type="http://schemas.openxmlformats.org/officeDocument/2006/relationships/image" Target="../media/image112.png"/></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 Id="rId5" Type="http://schemas.openxmlformats.org/officeDocument/2006/relationships/image" Target="../media/image117.png"/><Relationship Id="rId4" Type="http://schemas.openxmlformats.org/officeDocument/2006/relationships/image" Target="../media/image116.png"/></Relationships>
</file>

<file path=ppt/slides/_rels/slide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18.emf"/><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119.emf"/><Relationship Id="rId4" Type="http://schemas.openxmlformats.org/officeDocument/2006/relationships/oleObject" Target="../embeddings/oleObject4.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jpe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18" Type="http://schemas.microsoft.com/office/2007/relationships/diagramDrawing" Target="../diagrams/drawing4.xml"/><Relationship Id="rId26" Type="http://schemas.openxmlformats.org/officeDocument/2006/relationships/diagramQuickStyle" Target="../diagrams/quickStyle6.xml"/><Relationship Id="rId3" Type="http://schemas.openxmlformats.org/officeDocument/2006/relationships/image" Target="../media/image36.png"/><Relationship Id="rId21" Type="http://schemas.openxmlformats.org/officeDocument/2006/relationships/diagramQuickStyle" Target="../diagrams/quickStyle5.xml"/><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diagramColors" Target="../diagrams/colors4.xml"/><Relationship Id="rId25" Type="http://schemas.openxmlformats.org/officeDocument/2006/relationships/diagramLayout" Target="../diagrams/layout6.xml"/><Relationship Id="rId2" Type="http://schemas.openxmlformats.org/officeDocument/2006/relationships/image" Target="../media/image35.jpeg"/><Relationship Id="rId16" Type="http://schemas.openxmlformats.org/officeDocument/2006/relationships/diagramQuickStyle" Target="../diagrams/quickStyle4.xml"/><Relationship Id="rId20" Type="http://schemas.openxmlformats.org/officeDocument/2006/relationships/diagramLayout" Target="../diagrams/layout5.xml"/><Relationship Id="rId1" Type="http://schemas.openxmlformats.org/officeDocument/2006/relationships/slideLayout" Target="../slideLayouts/slideLayout14.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diagramData" Target="../diagrams/data6.xml"/><Relationship Id="rId5" Type="http://schemas.microsoft.com/office/2007/relationships/hdphoto" Target="../media/hdphoto3.wdp"/><Relationship Id="rId15" Type="http://schemas.openxmlformats.org/officeDocument/2006/relationships/diagramLayout" Target="../diagrams/layout4.xml"/><Relationship Id="rId23" Type="http://schemas.microsoft.com/office/2007/relationships/diagramDrawing" Target="../diagrams/drawing5.xml"/><Relationship Id="rId28" Type="http://schemas.microsoft.com/office/2007/relationships/diagramDrawing" Target="../diagrams/drawing6.xml"/><Relationship Id="rId10" Type="http://schemas.openxmlformats.org/officeDocument/2006/relationships/image" Target="../media/image42.png"/><Relationship Id="rId19" Type="http://schemas.openxmlformats.org/officeDocument/2006/relationships/diagramData" Target="../diagrams/data5.xml"/><Relationship Id="rId4" Type="http://schemas.openxmlformats.org/officeDocument/2006/relationships/image" Target="../media/image37.png"/><Relationship Id="rId9" Type="http://schemas.openxmlformats.org/officeDocument/2006/relationships/image" Target="../media/image41.jpeg"/><Relationship Id="rId14" Type="http://schemas.openxmlformats.org/officeDocument/2006/relationships/diagramData" Target="../diagrams/data4.xml"/><Relationship Id="rId22" Type="http://schemas.openxmlformats.org/officeDocument/2006/relationships/diagramColors" Target="../diagrams/colors5.xml"/><Relationship Id="rId27" Type="http://schemas.openxmlformats.org/officeDocument/2006/relationships/diagramColors" Target="../diagrams/colors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CuadroTexto"/>
          <p:cNvSpPr txBox="1"/>
          <p:nvPr/>
        </p:nvSpPr>
        <p:spPr>
          <a:xfrm>
            <a:off x="1724297" y="981931"/>
            <a:ext cx="9671551" cy="4585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mj-lt"/>
                <a:cs typeface="Times New Roman" panose="02020603050405020304" pitchFamily="18" charset="0"/>
              </a:rPr>
              <a:t>UNIVERSIDAD DE LAS FUERZAS ARMADAS - “ESPE”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mj-lt"/>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mj-lt"/>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mj-lt"/>
                <a:cs typeface="Times New Roman" panose="02020603050405020304" pitchFamily="18" charset="0"/>
              </a:rPr>
              <a:t>DEPARTAMENTO DE ELÉCTRICA, ELECTRÓNICA Y TELECOMUNICACIONES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mj-lt"/>
                <a:ea typeface="Roboto" panose="02000000000000000000" pitchFamily="2" charset="0"/>
                <a:cs typeface="Times New Roman" panose="02020603050405020304" pitchFamily="18" charset="0"/>
              </a:rPr>
              <a:t>CARRERA DE INGENIERÍA EN ELECTRÓNICA, AUTOMATIZACIÓN Y CONTROL</a:t>
            </a:r>
            <a:endParaRPr kumimoji="0" lang="es-ES" sz="1800" b="1" i="0" u="none" strike="noStrike" kern="1200" cap="none" spc="0" normalizeH="0" baseline="0" noProof="0" dirty="0">
              <a:ln>
                <a:noFill/>
              </a:ln>
              <a:solidFill>
                <a:srgbClr val="000000"/>
              </a:solidFill>
              <a:effectLst/>
              <a:uLnTx/>
              <a:uFillTx/>
              <a:latin typeface="+mj-lt"/>
              <a:ea typeface="Roboto" panose="020000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mj-lt"/>
              <a:cs typeface="Times New Roman" panose="02020603050405020304" pitchFamily="18" charset="0"/>
            </a:endParaRPr>
          </a:p>
          <a:p>
            <a:pPr lvl="0" algn="ctr">
              <a:defRPr/>
            </a:pPr>
            <a:r>
              <a:rPr kumimoji="0" lang="es-ES" b="1" i="0" u="none" strike="noStrike" kern="1200" cap="none" spc="0" normalizeH="0" baseline="0" noProof="0" dirty="0">
                <a:ln>
                  <a:noFill/>
                </a:ln>
                <a:solidFill>
                  <a:srgbClr val="000000"/>
                </a:solidFill>
                <a:effectLst/>
                <a:uLnTx/>
                <a:uFillTx/>
                <a:latin typeface="+mj-lt"/>
                <a:cs typeface="Times New Roman" panose="02020603050405020304" pitchFamily="18" charset="0"/>
              </a:rPr>
              <a:t>“</a:t>
            </a:r>
            <a:r>
              <a:rPr lang="es-EC" b="1" dirty="0">
                <a:solidFill>
                  <a:srgbClr val="000000"/>
                </a:solidFill>
                <a:latin typeface="+mj-lt"/>
                <a:cs typeface="Times New Roman" panose="02020603050405020304" pitchFamily="18" charset="0"/>
              </a:rPr>
              <a:t>DISEÑO E IMPLEMENTACIÓN DE UNA CÉLULA ROBOTIZADA</a:t>
            </a:r>
          </a:p>
          <a:p>
            <a:pPr lvl="0" algn="ctr">
              <a:defRPr/>
            </a:pPr>
            <a:r>
              <a:rPr lang="es-EC" b="1" dirty="0">
                <a:solidFill>
                  <a:srgbClr val="000000"/>
                </a:solidFill>
                <a:latin typeface="+mj-lt"/>
                <a:cs typeface="Times New Roman" panose="02020603050405020304" pitchFamily="18" charset="0"/>
              </a:rPr>
              <a:t>DEMOSTRATIVA PARA EL DISPENSADO DE CERVEZAS”</a:t>
            </a:r>
            <a:endParaRPr kumimoji="0" lang="es-ES" b="1" i="0" u="none" strike="noStrike" kern="1200" cap="none" spc="0" normalizeH="0" baseline="0" noProof="0" dirty="0">
              <a:ln>
                <a:noFill/>
              </a:ln>
              <a:solidFill>
                <a:srgbClr val="000000"/>
              </a:solidFill>
              <a:effectLst/>
              <a:uLnTx/>
              <a:uFillTx/>
              <a:latin typeface="+mj-lt"/>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mj-lt"/>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mj-lt"/>
                <a:cs typeface="Times New Roman" panose="02020603050405020304" pitchFamily="18" charset="0"/>
              </a:rPr>
              <a:t>AUTORES: </a:t>
            </a:r>
            <a:r>
              <a:rPr lang="es-ES" sz="1600" dirty="0">
                <a:solidFill>
                  <a:srgbClr val="000000"/>
                </a:solidFill>
                <a:latin typeface="+mj-lt"/>
                <a:cs typeface="Times New Roman" panose="02020603050405020304" pitchFamily="18" charset="0"/>
              </a:rPr>
              <a:t>BALSECA GORDILLO LESLY ELIZABETH</a:t>
            </a:r>
          </a:p>
          <a:p>
            <a:pPr lvl="0" algn="ctr">
              <a:defRPr/>
            </a:pPr>
            <a:r>
              <a:rPr lang="es-ES" sz="1600" dirty="0">
                <a:solidFill>
                  <a:srgbClr val="000000"/>
                </a:solidFill>
                <a:latin typeface="+mj-lt"/>
                <a:ea typeface="Roboto" panose="02000000000000000000" pitchFamily="2" charset="0"/>
                <a:cs typeface="Times New Roman" panose="02020603050405020304" pitchFamily="18" charset="0"/>
              </a:rPr>
              <a:t>CISNEROS QUILLIGANA </a:t>
            </a:r>
            <a:r>
              <a:rPr lang="es-ES" sz="1600" dirty="0">
                <a:solidFill>
                  <a:srgbClr val="000000"/>
                </a:solidFill>
                <a:ea typeface="Roboto" panose="02000000000000000000" pitchFamily="2" charset="0"/>
                <a:cs typeface="Times New Roman" panose="02020603050405020304" pitchFamily="18" charset="0"/>
              </a:rPr>
              <a:t>RONNIE GERARDO </a:t>
            </a:r>
            <a:endParaRPr kumimoji="0" lang="es-ES" sz="1600" i="0" u="none" strike="noStrike" kern="1200" cap="none" spc="0" normalizeH="0" baseline="0" noProof="0" dirty="0">
              <a:ln>
                <a:noFill/>
              </a:ln>
              <a:solidFill>
                <a:srgbClr val="000000"/>
              </a:solidFill>
              <a:effectLst/>
              <a:uLnTx/>
              <a:uFillTx/>
              <a:latin typeface="+mj-lt"/>
              <a:ea typeface="Roboto" panose="020000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i="0" u="none" strike="noStrike" kern="1200" cap="none" spc="0" normalizeH="0" baseline="0" noProof="0" dirty="0">
              <a:ln>
                <a:noFill/>
              </a:ln>
              <a:solidFill>
                <a:srgbClr val="000000"/>
              </a:solidFill>
              <a:effectLst/>
              <a:uLnTx/>
              <a:uFillTx/>
              <a:latin typeface="+mj-lt"/>
              <a:cs typeface="Times New Roman" panose="02020603050405020304" pitchFamily="18" charset="0"/>
            </a:endParaRPr>
          </a:p>
          <a:p>
            <a:pPr algn="ctr"/>
            <a:r>
              <a:rPr lang="es-EC" sz="1600" b="1" dirty="0">
                <a:solidFill>
                  <a:srgbClr val="000000"/>
                </a:solidFill>
                <a:latin typeface="+mj-lt"/>
                <a:ea typeface="Calibri" panose="020F0502020204030204" pitchFamily="34" charset="0"/>
                <a:cs typeface="Times New Roman" panose="02020603050405020304" pitchFamily="18" charset="0"/>
              </a:rPr>
              <a:t>DIRECTOR: </a:t>
            </a:r>
            <a:r>
              <a:rPr lang="es-EC" sz="1600" dirty="0">
                <a:solidFill>
                  <a:srgbClr val="000000"/>
                </a:solidFill>
                <a:latin typeface="+mj-lt"/>
                <a:ea typeface="Calibri" panose="020F0502020204030204" pitchFamily="34" charset="0"/>
                <a:cs typeface="Times New Roman" panose="02020603050405020304" pitchFamily="18" charset="0"/>
              </a:rPr>
              <a:t>ING. OROZCO BRITO, LUIS ALBERTO. </a:t>
            </a:r>
            <a:r>
              <a:rPr lang="es-EC" sz="1600" dirty="0" err="1">
                <a:solidFill>
                  <a:srgbClr val="000000"/>
                </a:solidFill>
                <a:latin typeface="+mj-lt"/>
                <a:ea typeface="Calibri" panose="020F0502020204030204" pitchFamily="34" charset="0"/>
                <a:cs typeface="Times New Roman" panose="02020603050405020304" pitchFamily="18" charset="0"/>
              </a:rPr>
              <a:t>MSc</a:t>
            </a:r>
            <a:r>
              <a:rPr lang="es-EC" sz="1600" dirty="0">
                <a:solidFill>
                  <a:srgbClr val="000000"/>
                </a:solidFill>
                <a:latin typeface="+mj-lt"/>
                <a:ea typeface="Calibri" panose="020F0502020204030204" pitchFamily="34" charset="0"/>
                <a:cs typeface="Times New Roman" panose="02020603050405020304" pitchFamily="18" charset="0"/>
              </a:rPr>
              <a:t>.</a:t>
            </a:r>
            <a:endParaRPr lang="es-EC" sz="1600" dirty="0">
              <a:solidFill>
                <a:srgbClr val="000000"/>
              </a:solidFill>
              <a:latin typeface="+mj-lt"/>
              <a:ea typeface="Roboto" panose="02000000000000000000" pitchFamily="2" charset="0"/>
              <a:cs typeface="Times New Roman" panose="02020603050405020304" pitchFamily="18" charset="0"/>
            </a:endParaRPr>
          </a:p>
          <a:p>
            <a:pPr algn="ctr"/>
            <a:endParaRPr lang="es-EC" sz="1600" dirty="0">
              <a:solidFill>
                <a:srgbClr val="000000"/>
              </a:solidFill>
              <a:latin typeface="+mj-lt"/>
              <a:ea typeface="Calibri" panose="020F0502020204030204" pitchFamily="34" charset="0"/>
              <a:cs typeface="Times New Roman" panose="02020603050405020304" pitchFamily="18" charset="0"/>
            </a:endParaRPr>
          </a:p>
          <a:p>
            <a:pPr algn="ctr"/>
            <a:r>
              <a:rPr lang="es-EC" sz="1600" b="1" dirty="0">
                <a:solidFill>
                  <a:srgbClr val="000000"/>
                </a:solidFill>
                <a:latin typeface="+mj-lt"/>
                <a:ea typeface="Calibri" panose="020F0502020204030204" pitchFamily="34" charset="0"/>
                <a:cs typeface="Times New Roman" panose="02020603050405020304" pitchFamily="18" charset="0"/>
              </a:rPr>
              <a:t>QUITO-ECUADOR </a:t>
            </a:r>
          </a:p>
          <a:p>
            <a:pPr algn="ctr"/>
            <a:r>
              <a:rPr lang="es-EC" sz="1600" b="1" dirty="0">
                <a:solidFill>
                  <a:srgbClr val="000000"/>
                </a:solidFill>
                <a:latin typeface="+mj-lt"/>
                <a:ea typeface="Calibri" panose="020F0502020204030204" pitchFamily="34" charset="0"/>
                <a:cs typeface="Times New Roman" panose="02020603050405020304" pitchFamily="18" charset="0"/>
              </a:rPr>
              <a:t>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2" name="Marcador de número de diapositiva 1"/>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500" b="1" i="0" u="none" strike="noStrike" kern="1200" cap="none" spc="0" normalizeH="0" baseline="0" noProof="0">
                <a:ln>
                  <a:noFill/>
                </a:ln>
                <a:solidFill>
                  <a:srgbClr val="000000"/>
                </a:solidFill>
                <a:effectLst/>
                <a:uLnTx/>
                <a:uFillTx/>
                <a:latin typeface="Arial"/>
                <a:ea typeface="+mn-ea"/>
                <a:cs typeface="+mn-cs"/>
              </a:rPr>
              <a:t>VERSIÓN: </a:t>
            </a:r>
            <a:r>
              <a:rPr kumimoji="0" lang="es-EC" sz="500" b="0" i="0" u="none" strike="noStrike" kern="1200" cap="none" spc="0" normalizeH="0" baseline="0" noProof="0">
                <a:ln>
                  <a:noFill/>
                </a:ln>
                <a:solidFill>
                  <a:srgbClr val="000000"/>
                </a:solidFill>
                <a:effectLst/>
                <a:uLnTx/>
                <a:uFillTx/>
                <a:latin typeface="Arial"/>
                <a:ea typeface="+mn-ea"/>
                <a:cs typeface="+mn-cs"/>
              </a:rPr>
              <a:t>1.1</a:t>
            </a:r>
            <a:endParaRPr kumimoji="0" lang="es-EC" sz="5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Imagen 3">
            <a:extLst>
              <a:ext uri="{FF2B5EF4-FFF2-40B4-BE49-F238E27FC236}">
                <a16:creationId xmlns:a16="http://schemas.microsoft.com/office/drawing/2014/main" id="{212D0A1F-94EB-47F0-82F6-EDDC8E968288}"/>
              </a:ext>
            </a:extLst>
          </p:cNvPr>
          <p:cNvPicPr>
            <a:picLocks noChangeAspect="1"/>
          </p:cNvPicPr>
          <p:nvPr/>
        </p:nvPicPr>
        <p:blipFill>
          <a:blip r:embed="rId3"/>
          <a:stretch>
            <a:fillRect/>
          </a:stretch>
        </p:blipFill>
        <p:spPr>
          <a:xfrm>
            <a:off x="11112000" y="0"/>
            <a:ext cx="1080000" cy="1086507"/>
          </a:xfrm>
          <a:prstGeom prst="rect">
            <a:avLst/>
          </a:prstGeom>
        </p:spPr>
      </p:pic>
    </p:spTree>
    <p:extLst>
      <p:ext uri="{BB962C8B-B14F-4D97-AF65-F5344CB8AC3E}">
        <p14:creationId xmlns:p14="http://schemas.microsoft.com/office/powerpoint/2010/main" val="42897693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9" name="TextBox 3">
            <a:extLst>
              <a:ext uri="{FF2B5EF4-FFF2-40B4-BE49-F238E27FC236}">
                <a16:creationId xmlns:a16="http://schemas.microsoft.com/office/drawing/2014/main" id="{9FAD5153-4009-4DD2-A437-604FF91D9A0A}"/>
              </a:ext>
            </a:extLst>
          </p:cNvPr>
          <p:cNvSpPr txBox="1"/>
          <p:nvPr/>
        </p:nvSpPr>
        <p:spPr>
          <a:xfrm>
            <a:off x="2638297" y="62994"/>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a:solidFill>
                  <a:srgbClr val="EE9D4C"/>
                </a:solidFill>
                <a:latin typeface="Fira Sans" panose="020B0503050000020004" pitchFamily="34" charset="0"/>
                <a:cs typeface="Times New Roman" panose="02020603050405020304" pitchFamily="18" charset="0"/>
              </a:rPr>
              <a:t>Sistema de transporte hacia el cliente</a:t>
            </a:r>
            <a:endParaRPr kumimoji="0" lang="es-EC" sz="3200" i="0" u="none" strike="noStrike" kern="1200" cap="none" spc="0" normalizeH="0" baseline="0" dirty="0">
              <a:ln>
                <a:noFill/>
              </a:ln>
              <a:solidFill>
                <a:srgbClr val="EE9D4C"/>
              </a:solidFill>
              <a:effectLst/>
              <a:uLnTx/>
              <a:uFillTx/>
              <a:latin typeface="Fira Sans" panose="020B0503050000020004" pitchFamily="34" charset="0"/>
              <a:cs typeface="Times New Roman" panose="02020603050405020304" pitchFamily="18" charset="0"/>
            </a:endParaRPr>
          </a:p>
        </p:txBody>
      </p:sp>
      <p:sp>
        <p:nvSpPr>
          <p:cNvPr id="282" name="Oval 20">
            <a:extLst>
              <a:ext uri="{FF2B5EF4-FFF2-40B4-BE49-F238E27FC236}">
                <a16:creationId xmlns:a16="http://schemas.microsoft.com/office/drawing/2014/main" id="{30896373-0156-4863-9E8F-721CDA5E9513}"/>
              </a:ext>
            </a:extLst>
          </p:cNvPr>
          <p:cNvSpPr/>
          <p:nvPr/>
        </p:nvSpPr>
        <p:spPr>
          <a:xfrm>
            <a:off x="814309" y="3588443"/>
            <a:ext cx="754393" cy="754393"/>
          </a:xfrm>
          <a:prstGeom prst="ellipse">
            <a:avLst/>
          </a:prstGeom>
          <a:solidFill>
            <a:srgbClr val="07A39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1" i="0" u="none" strike="noStrike" kern="0" cap="none" spc="0" normalizeH="0" baseline="0" noProof="0" dirty="0">
              <a:ln>
                <a:noFill/>
              </a:ln>
              <a:solidFill>
                <a:prstClr val="white"/>
              </a:solidFill>
              <a:effectLst/>
              <a:uLnTx/>
              <a:uFillTx/>
              <a:latin typeface="Arial"/>
              <a:cs typeface="+mn-cs"/>
            </a:endParaRPr>
          </a:p>
        </p:txBody>
      </p:sp>
      <p:sp>
        <p:nvSpPr>
          <p:cNvPr id="283" name="Donut 8">
            <a:extLst>
              <a:ext uri="{FF2B5EF4-FFF2-40B4-BE49-F238E27FC236}">
                <a16:creationId xmlns:a16="http://schemas.microsoft.com/office/drawing/2014/main" id="{7FBEBC75-091E-4C4F-A549-845A786197C7}"/>
              </a:ext>
            </a:extLst>
          </p:cNvPr>
          <p:cNvSpPr/>
          <p:nvPr/>
        </p:nvSpPr>
        <p:spPr>
          <a:xfrm>
            <a:off x="10121117" y="3759375"/>
            <a:ext cx="341413" cy="408098"/>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solidFill>
              <a:effectLst/>
              <a:uLnTx/>
              <a:uFillTx/>
              <a:latin typeface="Arial"/>
              <a:cs typeface="+mn-cs"/>
            </a:endParaRPr>
          </a:p>
        </p:txBody>
      </p:sp>
      <p:sp>
        <p:nvSpPr>
          <p:cNvPr id="286" name="Text Placeholder 30">
            <a:extLst>
              <a:ext uri="{FF2B5EF4-FFF2-40B4-BE49-F238E27FC236}">
                <a16:creationId xmlns:a16="http://schemas.microsoft.com/office/drawing/2014/main" id="{B9D6F193-B0BE-482C-9DAD-C71685586DB9}"/>
              </a:ext>
            </a:extLst>
          </p:cNvPr>
          <p:cNvSpPr txBox="1">
            <a:spLocks/>
          </p:cNvSpPr>
          <p:nvPr/>
        </p:nvSpPr>
        <p:spPr>
          <a:xfrm>
            <a:off x="4429250" y="1431625"/>
            <a:ext cx="3151028" cy="277200"/>
          </a:xfrm>
          <a:prstGeom prst="rect">
            <a:avLst/>
          </a:prstGeom>
        </p:spPr>
        <p:txBody>
          <a:bodyPr anchor="t"/>
          <a:lstStyle>
            <a:lvl1pPr marL="0" indent="0" algn="ctr"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s-EC" altLang="ko-KR" sz="1800" dirty="0">
                <a:solidFill>
                  <a:srgbClr val="333399"/>
                </a:solidFill>
                <a:cs typeface="Arial" pitchFamily="34" charset="0"/>
              </a:rPr>
              <a:t>Actuador lineal o Riel</a:t>
            </a:r>
          </a:p>
        </p:txBody>
      </p:sp>
      <p:sp>
        <p:nvSpPr>
          <p:cNvPr id="288" name="Oval 19">
            <a:extLst>
              <a:ext uri="{FF2B5EF4-FFF2-40B4-BE49-F238E27FC236}">
                <a16:creationId xmlns:a16="http://schemas.microsoft.com/office/drawing/2014/main" id="{EE192138-A4B9-436C-8A26-8A1718B63F55}"/>
              </a:ext>
            </a:extLst>
          </p:cNvPr>
          <p:cNvSpPr/>
          <p:nvPr/>
        </p:nvSpPr>
        <p:spPr>
          <a:xfrm>
            <a:off x="5630125" y="654369"/>
            <a:ext cx="754393" cy="726880"/>
          </a:xfrm>
          <a:prstGeom prst="ellipse">
            <a:avLst/>
          </a:prstGeom>
          <a:solidFill>
            <a:srgbClr val="FBA2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1" i="0" u="none" strike="noStrike" kern="0" cap="none" spc="0" normalizeH="0" baseline="0" noProof="0" dirty="0">
              <a:ln>
                <a:noFill/>
              </a:ln>
              <a:solidFill>
                <a:prstClr val="white"/>
              </a:solidFill>
              <a:effectLst/>
              <a:uLnTx/>
              <a:uFillTx/>
              <a:latin typeface="Arial"/>
              <a:cs typeface="+mn-cs"/>
            </a:endParaRPr>
          </a:p>
        </p:txBody>
      </p:sp>
      <p:cxnSp>
        <p:nvCxnSpPr>
          <p:cNvPr id="290" name="Connector: Elbow 6">
            <a:extLst>
              <a:ext uri="{FF2B5EF4-FFF2-40B4-BE49-F238E27FC236}">
                <a16:creationId xmlns:a16="http://schemas.microsoft.com/office/drawing/2014/main" id="{D3E2E9B0-021B-4BAA-B3F3-B1AC139D82DF}"/>
              </a:ext>
            </a:extLst>
          </p:cNvPr>
          <p:cNvCxnSpPr>
            <a:cxnSpLocks/>
            <a:stCxn id="4" idx="3"/>
          </p:cNvCxnSpPr>
          <p:nvPr/>
        </p:nvCxnSpPr>
        <p:spPr>
          <a:xfrm>
            <a:off x="6403629" y="1034444"/>
            <a:ext cx="3952279" cy="2341054"/>
          </a:xfrm>
          <a:prstGeom prst="bentConnector3">
            <a:avLst>
              <a:gd name="adj1" fmla="val 91436"/>
            </a:avLst>
          </a:prstGeom>
          <a:noFill/>
          <a:ln w="22225" cap="flat" cmpd="sng" algn="ctr">
            <a:solidFill>
              <a:srgbClr val="2C2F45"/>
            </a:solidFill>
            <a:prstDash val="solid"/>
            <a:miter lim="800000"/>
          </a:ln>
          <a:effectLst/>
        </p:spPr>
      </p:cxnSp>
      <p:cxnSp>
        <p:nvCxnSpPr>
          <p:cNvPr id="291" name="Connector: Elbow 9">
            <a:extLst>
              <a:ext uri="{FF2B5EF4-FFF2-40B4-BE49-F238E27FC236}">
                <a16:creationId xmlns:a16="http://schemas.microsoft.com/office/drawing/2014/main" id="{2B103670-5200-4B0D-929E-A149A1BF755C}"/>
              </a:ext>
            </a:extLst>
          </p:cNvPr>
          <p:cNvCxnSpPr>
            <a:cxnSpLocks/>
            <a:stCxn id="4" idx="1"/>
          </p:cNvCxnSpPr>
          <p:nvPr/>
        </p:nvCxnSpPr>
        <p:spPr>
          <a:xfrm rot="10800000" flipV="1">
            <a:off x="1719114" y="1034443"/>
            <a:ext cx="3900749" cy="2341053"/>
          </a:xfrm>
          <a:prstGeom prst="bentConnector3">
            <a:avLst>
              <a:gd name="adj1" fmla="val 99876"/>
            </a:avLst>
          </a:prstGeom>
          <a:noFill/>
          <a:ln w="22225" cap="flat" cmpd="sng" algn="ctr">
            <a:solidFill>
              <a:srgbClr val="2C2F45"/>
            </a:solidFill>
            <a:prstDash val="solid"/>
            <a:miter lim="800000"/>
          </a:ln>
          <a:effectLst/>
        </p:spPr>
      </p:cxn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9862" y="795797"/>
            <a:ext cx="783767" cy="477294"/>
          </a:xfrm>
          <a:prstGeom prst="rect">
            <a:avLst/>
          </a:prstGeom>
        </p:spPr>
      </p:pic>
      <p:grpSp>
        <p:nvGrpSpPr>
          <p:cNvPr id="296" name="Grupo 295"/>
          <p:cNvGrpSpPr/>
          <p:nvPr/>
        </p:nvGrpSpPr>
        <p:grpSpPr>
          <a:xfrm>
            <a:off x="404075" y="1115028"/>
            <a:ext cx="1186275" cy="1420694"/>
            <a:chOff x="-24723" y="4445202"/>
            <a:chExt cx="1428199" cy="1754839"/>
          </a:xfrm>
        </p:grpSpPr>
        <p:sp>
          <p:nvSpPr>
            <p:cNvPr id="297" name="Trapezoid 62">
              <a:extLst>
                <a:ext uri="{FF2B5EF4-FFF2-40B4-BE49-F238E27FC236}">
                  <a16:creationId xmlns:a16="http://schemas.microsoft.com/office/drawing/2014/main" id="{2439975F-AB00-41BC-986E-0D6F1D96BE03}"/>
                </a:ext>
              </a:extLst>
            </p:cNvPr>
            <p:cNvSpPr/>
            <p:nvPr/>
          </p:nvSpPr>
          <p:spPr>
            <a:xfrm rot="5400000">
              <a:off x="771588" y="4376469"/>
              <a:ext cx="177502" cy="503060"/>
            </a:xfrm>
            <a:prstGeom prst="trapezoid">
              <a:avLst>
                <a:gd name="adj" fmla="val 9168"/>
              </a:avLst>
            </a:prstGeom>
            <a:solidFill>
              <a:srgbClr val="EE9D4C"/>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Rectangle: Rounded Corners 60">
              <a:extLst>
                <a:ext uri="{FF2B5EF4-FFF2-40B4-BE49-F238E27FC236}">
                  <a16:creationId xmlns:a16="http://schemas.microsoft.com/office/drawing/2014/main" id="{B8B42C17-A4B3-44C4-BE99-C72FF3CA2AAA}"/>
                </a:ext>
              </a:extLst>
            </p:cNvPr>
            <p:cNvSpPr/>
            <p:nvPr/>
          </p:nvSpPr>
          <p:spPr>
            <a:xfrm rot="11708177">
              <a:off x="525661" y="4633117"/>
              <a:ext cx="140604" cy="767862"/>
            </a:xfrm>
            <a:prstGeom prst="roundRect">
              <a:avLst>
                <a:gd name="adj" fmla="val 0"/>
              </a:avLst>
            </a:prstGeom>
            <a:solidFill>
              <a:srgbClr val="EE9D4C"/>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9" name="Group 37">
              <a:extLst>
                <a:ext uri="{FF2B5EF4-FFF2-40B4-BE49-F238E27FC236}">
                  <a16:creationId xmlns:a16="http://schemas.microsoft.com/office/drawing/2014/main" id="{9B9075E3-78A8-4D55-A484-45ACCD056E86}"/>
                </a:ext>
              </a:extLst>
            </p:cNvPr>
            <p:cNvGrpSpPr/>
            <p:nvPr/>
          </p:nvGrpSpPr>
          <p:grpSpPr>
            <a:xfrm rot="20457327">
              <a:off x="1151064" y="4450309"/>
              <a:ext cx="251253" cy="184361"/>
              <a:chOff x="5405974" y="1533288"/>
              <a:chExt cx="608646" cy="424685"/>
            </a:xfrm>
            <a:solidFill>
              <a:srgbClr val="EE9D4C"/>
            </a:solidFill>
          </p:grpSpPr>
          <p:sp>
            <p:nvSpPr>
              <p:cNvPr id="328" name="Trapezoid 72">
                <a:extLst>
                  <a:ext uri="{FF2B5EF4-FFF2-40B4-BE49-F238E27FC236}">
                    <a16:creationId xmlns:a16="http://schemas.microsoft.com/office/drawing/2014/main" id="{108F17E4-4A48-4775-9CD8-04C8C755C047}"/>
                  </a:ext>
                </a:extLst>
              </p:cNvPr>
              <p:cNvSpPr/>
              <p:nvPr/>
            </p:nvSpPr>
            <p:spPr>
              <a:xfrm rot="7277434" flipH="1">
                <a:off x="5727739" y="1619233"/>
                <a:ext cx="146016" cy="194202"/>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 name="Trapezoid 71">
                <a:extLst>
                  <a:ext uri="{FF2B5EF4-FFF2-40B4-BE49-F238E27FC236}">
                    <a16:creationId xmlns:a16="http://schemas.microsoft.com/office/drawing/2014/main" id="{C0A10044-B96C-4308-8B8F-2361549C66A5}"/>
                  </a:ext>
                </a:extLst>
              </p:cNvPr>
              <p:cNvSpPr/>
              <p:nvPr/>
            </p:nvSpPr>
            <p:spPr>
              <a:xfrm rot="5912136" flipH="1">
                <a:off x="5438996" y="1500266"/>
                <a:ext cx="200130" cy="266173"/>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Trapezoid 69">
                <a:extLst>
                  <a:ext uri="{FF2B5EF4-FFF2-40B4-BE49-F238E27FC236}">
                    <a16:creationId xmlns:a16="http://schemas.microsoft.com/office/drawing/2014/main" id="{5EEFB3B7-8B3D-4EEE-B247-5252F40A6A6D}"/>
                  </a:ext>
                </a:extLst>
              </p:cNvPr>
              <p:cNvSpPr/>
              <p:nvPr/>
            </p:nvSpPr>
            <p:spPr>
              <a:xfrm rot="5912136" flipH="1">
                <a:off x="5633173" y="1617814"/>
                <a:ext cx="141626" cy="93186"/>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Trapezoid 73">
                <a:extLst>
                  <a:ext uri="{FF2B5EF4-FFF2-40B4-BE49-F238E27FC236}">
                    <a16:creationId xmlns:a16="http://schemas.microsoft.com/office/drawing/2014/main" id="{35921F90-97D7-4E2D-864A-22B635203AE6}"/>
                  </a:ext>
                </a:extLst>
              </p:cNvPr>
              <p:cNvSpPr/>
              <p:nvPr/>
            </p:nvSpPr>
            <p:spPr>
              <a:xfrm rot="8867088" flipH="1">
                <a:off x="5921123" y="1778027"/>
                <a:ext cx="93497" cy="179946"/>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Trapezoid 70">
                <a:extLst>
                  <a:ext uri="{FF2B5EF4-FFF2-40B4-BE49-F238E27FC236}">
                    <a16:creationId xmlns:a16="http://schemas.microsoft.com/office/drawing/2014/main" id="{47F9FBD5-95A7-4012-A35C-08CEEAC03B91}"/>
                  </a:ext>
                </a:extLst>
              </p:cNvPr>
              <p:cNvSpPr/>
              <p:nvPr/>
            </p:nvSpPr>
            <p:spPr>
              <a:xfrm rot="7277434" flipH="1">
                <a:off x="5857778" y="1735728"/>
                <a:ext cx="103331" cy="96694"/>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0" name="Group 39">
              <a:extLst>
                <a:ext uri="{FF2B5EF4-FFF2-40B4-BE49-F238E27FC236}">
                  <a16:creationId xmlns:a16="http://schemas.microsoft.com/office/drawing/2014/main" id="{1424FBBE-4245-4ADA-9068-683F2CD052C1}"/>
                </a:ext>
              </a:extLst>
            </p:cNvPr>
            <p:cNvGrpSpPr/>
            <p:nvPr/>
          </p:nvGrpSpPr>
          <p:grpSpPr>
            <a:xfrm>
              <a:off x="-24723" y="4445202"/>
              <a:ext cx="1173907" cy="1754839"/>
              <a:chOff x="2939995" y="-199930"/>
              <a:chExt cx="2011431" cy="3406038"/>
            </a:xfrm>
            <a:solidFill>
              <a:srgbClr val="EE9D4C"/>
            </a:solidFill>
          </p:grpSpPr>
          <p:sp>
            <p:nvSpPr>
              <p:cNvPr id="310" name="Trapezoid 62">
                <a:extLst>
                  <a:ext uri="{FF2B5EF4-FFF2-40B4-BE49-F238E27FC236}">
                    <a16:creationId xmlns:a16="http://schemas.microsoft.com/office/drawing/2014/main" id="{2439975F-AB00-41BC-986E-0D6F1D96BE03}"/>
                  </a:ext>
                </a:extLst>
              </p:cNvPr>
              <p:cNvSpPr/>
              <p:nvPr/>
            </p:nvSpPr>
            <p:spPr>
              <a:xfrm rot="5400000">
                <a:off x="4250593" y="-377031"/>
                <a:ext cx="344521" cy="861968"/>
              </a:xfrm>
              <a:prstGeom prst="trapezoid">
                <a:avLst>
                  <a:gd name="adj" fmla="val 9168"/>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Rectangle: Rounded Corners 60">
                <a:extLst>
                  <a:ext uri="{FF2B5EF4-FFF2-40B4-BE49-F238E27FC236}">
                    <a16:creationId xmlns:a16="http://schemas.microsoft.com/office/drawing/2014/main" id="{B8B42C17-A4B3-44C4-BE99-C72FF3CA2AAA}"/>
                  </a:ext>
                </a:extLst>
              </p:cNvPr>
              <p:cNvSpPr/>
              <p:nvPr/>
            </p:nvSpPr>
            <p:spPr>
              <a:xfrm rot="11708177">
                <a:off x="3667970" y="87321"/>
                <a:ext cx="314764" cy="1490373"/>
              </a:xfrm>
              <a:prstGeom prst="roundRect">
                <a:avLst>
                  <a:gd name="adj" fmla="val 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2" name="Group 42">
                <a:extLst>
                  <a:ext uri="{FF2B5EF4-FFF2-40B4-BE49-F238E27FC236}">
                    <a16:creationId xmlns:a16="http://schemas.microsoft.com/office/drawing/2014/main" id="{0221CAC1-E1FE-4791-85DC-B237F71FEF49}"/>
                  </a:ext>
                </a:extLst>
              </p:cNvPr>
              <p:cNvGrpSpPr/>
              <p:nvPr/>
            </p:nvGrpSpPr>
            <p:grpSpPr>
              <a:xfrm rot="1062574">
                <a:off x="3853857" y="-123871"/>
                <a:ext cx="437403" cy="437403"/>
                <a:chOff x="-1544039" y="-304734"/>
                <a:chExt cx="607375" cy="607375"/>
              </a:xfrm>
              <a:grpFill/>
            </p:grpSpPr>
            <p:sp>
              <p:nvSpPr>
                <p:cNvPr id="324" name="Oval 56">
                  <a:extLst>
                    <a:ext uri="{FF2B5EF4-FFF2-40B4-BE49-F238E27FC236}">
                      <a16:creationId xmlns:a16="http://schemas.microsoft.com/office/drawing/2014/main" id="{7C0E564A-BAB1-4AB2-AC5F-B3CF4261D55D}"/>
                    </a:ext>
                  </a:extLst>
                </p:cNvPr>
                <p:cNvSpPr/>
                <p:nvPr/>
              </p:nvSpPr>
              <p:spPr>
                <a:xfrm>
                  <a:off x="-1544039" y="-304734"/>
                  <a:ext cx="607375" cy="607375"/>
                </a:xfrm>
                <a:prstGeom prst="ellipse">
                  <a:avLst/>
                </a:prstGeom>
                <a:grp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Freeform: Shape 57">
                  <a:extLst>
                    <a:ext uri="{FF2B5EF4-FFF2-40B4-BE49-F238E27FC236}">
                      <a16:creationId xmlns:a16="http://schemas.microsoft.com/office/drawing/2014/main" id="{18FC9582-E628-4D38-8235-20595C3BDC6B}"/>
                    </a:ext>
                  </a:extLst>
                </p:cNvPr>
                <p:cNvSpPr/>
                <p:nvPr/>
              </p:nvSpPr>
              <p:spPr>
                <a:xfrm>
                  <a:off x="-1481957" y="-254845"/>
                  <a:ext cx="476367" cy="476367"/>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grpFill/>
                <a:ln w="5155" cap="flat">
                  <a:solidFill>
                    <a:schemeClr val="accent4"/>
                  </a:solidFill>
                  <a:prstDash val="solid"/>
                  <a:miter/>
                </a:ln>
              </p:spPr>
              <p:txBody>
                <a:bodyPr rtlCol="0" anchor="ctr"/>
                <a:lstStyle/>
                <a:p>
                  <a:endParaRPr lang="en-US" dirty="0"/>
                </a:p>
              </p:txBody>
            </p:sp>
            <p:sp>
              <p:nvSpPr>
                <p:cNvPr id="326" name="Freeform: Shape 58">
                  <a:extLst>
                    <a:ext uri="{FF2B5EF4-FFF2-40B4-BE49-F238E27FC236}">
                      <a16:creationId xmlns:a16="http://schemas.microsoft.com/office/drawing/2014/main" id="{3F6CAE86-7A05-4375-A39F-5DA219B2038D}"/>
                    </a:ext>
                  </a:extLst>
                </p:cNvPr>
                <p:cNvSpPr/>
                <p:nvPr/>
              </p:nvSpPr>
              <p:spPr>
                <a:xfrm>
                  <a:off x="-1359362" y="-131809"/>
                  <a:ext cx="237705" cy="236464"/>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7" name="Oval 59">
                  <a:extLst>
                    <a:ext uri="{FF2B5EF4-FFF2-40B4-BE49-F238E27FC236}">
                      <a16:creationId xmlns:a16="http://schemas.microsoft.com/office/drawing/2014/main" id="{FA075E1F-B337-48EE-940A-71B4E309B2D1}"/>
                    </a:ext>
                  </a:extLst>
                </p:cNvPr>
                <p:cNvSpPr/>
                <p:nvPr/>
              </p:nvSpPr>
              <p:spPr>
                <a:xfrm>
                  <a:off x="-1286965" y="-68623"/>
                  <a:ext cx="108779" cy="123221"/>
                </a:xfrm>
                <a:prstGeom prst="ellipse">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3" name="Rectangle: Top Corners Rounded 43">
                <a:extLst>
                  <a:ext uri="{FF2B5EF4-FFF2-40B4-BE49-F238E27FC236}">
                    <a16:creationId xmlns:a16="http://schemas.microsoft.com/office/drawing/2014/main" id="{26696D62-730E-4B5C-9429-3EBAC1571193}"/>
                  </a:ext>
                </a:extLst>
              </p:cNvPr>
              <p:cNvSpPr/>
              <p:nvPr/>
            </p:nvSpPr>
            <p:spPr>
              <a:xfrm>
                <a:off x="2939995" y="2950076"/>
                <a:ext cx="1618488" cy="256032"/>
              </a:xfrm>
              <a:prstGeom prst="round2SameRect">
                <a:avLst>
                  <a:gd name="adj1" fmla="val 50000"/>
                  <a:gd name="adj2" fmla="val 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4" name="Group 44">
                <a:extLst>
                  <a:ext uri="{FF2B5EF4-FFF2-40B4-BE49-F238E27FC236}">
                    <a16:creationId xmlns:a16="http://schemas.microsoft.com/office/drawing/2014/main" id="{B98799D8-2067-4A19-AE89-145BAB92CAC9}"/>
                  </a:ext>
                </a:extLst>
              </p:cNvPr>
              <p:cNvGrpSpPr/>
              <p:nvPr/>
            </p:nvGrpSpPr>
            <p:grpSpPr>
              <a:xfrm rot="1056235">
                <a:off x="3546587" y="1602585"/>
                <a:ext cx="391039" cy="1171393"/>
                <a:chOff x="391499" y="630207"/>
                <a:chExt cx="531845" cy="1593193"/>
              </a:xfrm>
              <a:grpFill/>
            </p:grpSpPr>
            <p:sp>
              <p:nvSpPr>
                <p:cNvPr id="322" name="Rectangle: Rounded Corners 54">
                  <a:extLst>
                    <a:ext uri="{FF2B5EF4-FFF2-40B4-BE49-F238E27FC236}">
                      <a16:creationId xmlns:a16="http://schemas.microsoft.com/office/drawing/2014/main" id="{46C1BAFF-3CEB-4DB0-98FD-7B723A91992E}"/>
                    </a:ext>
                  </a:extLst>
                </p:cNvPr>
                <p:cNvSpPr/>
                <p:nvPr/>
              </p:nvSpPr>
              <p:spPr>
                <a:xfrm rot="20495611">
                  <a:off x="400452" y="630207"/>
                  <a:ext cx="522892" cy="1539138"/>
                </a:xfrm>
                <a:prstGeom prst="roundRect">
                  <a:avLst>
                    <a:gd name="adj" fmla="val 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Rectangle: Rounded Corners 55">
                  <a:extLst>
                    <a:ext uri="{FF2B5EF4-FFF2-40B4-BE49-F238E27FC236}">
                      <a16:creationId xmlns:a16="http://schemas.microsoft.com/office/drawing/2014/main" id="{17D5CC80-E4E2-474B-B6A9-C57A7F9023C0}"/>
                    </a:ext>
                  </a:extLst>
                </p:cNvPr>
                <p:cNvSpPr/>
                <p:nvPr/>
              </p:nvSpPr>
              <p:spPr>
                <a:xfrm rot="20495611">
                  <a:off x="391499" y="684262"/>
                  <a:ext cx="191607" cy="1539138"/>
                </a:xfrm>
                <a:prstGeom prst="roundRect">
                  <a:avLst>
                    <a:gd name="adj" fmla="val 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5" name="Oval 45">
                <a:extLst>
                  <a:ext uri="{FF2B5EF4-FFF2-40B4-BE49-F238E27FC236}">
                    <a16:creationId xmlns:a16="http://schemas.microsoft.com/office/drawing/2014/main" id="{FED0B5B2-2181-447D-BF86-660031C3EF33}"/>
                  </a:ext>
                </a:extLst>
              </p:cNvPr>
              <p:cNvSpPr/>
              <p:nvPr/>
            </p:nvSpPr>
            <p:spPr>
              <a:xfrm>
                <a:off x="3460460" y="1374042"/>
                <a:ext cx="525968" cy="525968"/>
              </a:xfrm>
              <a:prstGeom prst="ellipse">
                <a:avLst/>
              </a:prstGeom>
              <a:grp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Freeform: Shape 46">
                <a:extLst>
                  <a:ext uri="{FF2B5EF4-FFF2-40B4-BE49-F238E27FC236}">
                    <a16:creationId xmlns:a16="http://schemas.microsoft.com/office/drawing/2014/main" id="{0820227C-EA49-49A9-9624-FCA33249B69E}"/>
                  </a:ext>
                </a:extLst>
              </p:cNvPr>
              <p:cNvSpPr/>
              <p:nvPr/>
            </p:nvSpPr>
            <p:spPr>
              <a:xfrm>
                <a:off x="3517185" y="1430767"/>
                <a:ext cx="412519" cy="412519"/>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grpFill/>
              <a:ln w="5155" cap="flat">
                <a:solidFill>
                  <a:schemeClr val="accent4"/>
                </a:solidFill>
                <a:prstDash val="solid"/>
                <a:miter/>
              </a:ln>
            </p:spPr>
            <p:txBody>
              <a:bodyPr rtlCol="0" anchor="ctr"/>
              <a:lstStyle/>
              <a:p>
                <a:endParaRPr lang="en-US" dirty="0"/>
              </a:p>
            </p:txBody>
          </p:sp>
          <p:sp>
            <p:nvSpPr>
              <p:cNvPr id="317" name="Freeform: Shape 47">
                <a:extLst>
                  <a:ext uri="{FF2B5EF4-FFF2-40B4-BE49-F238E27FC236}">
                    <a16:creationId xmlns:a16="http://schemas.microsoft.com/office/drawing/2014/main" id="{AFEAB23C-7037-4B65-82A9-D6F829CC5DA9}"/>
                  </a:ext>
                </a:extLst>
              </p:cNvPr>
              <p:cNvSpPr/>
              <p:nvPr/>
            </p:nvSpPr>
            <p:spPr>
              <a:xfrm>
                <a:off x="3620522" y="1534641"/>
                <a:ext cx="205845" cy="204771"/>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8" name="Oval 48">
                <a:extLst>
                  <a:ext uri="{FF2B5EF4-FFF2-40B4-BE49-F238E27FC236}">
                    <a16:creationId xmlns:a16="http://schemas.microsoft.com/office/drawing/2014/main" id="{BF0E5E80-3FA2-4229-BBDA-CBAE56E0E8C0}"/>
                  </a:ext>
                </a:extLst>
              </p:cNvPr>
              <p:cNvSpPr/>
              <p:nvPr/>
            </p:nvSpPr>
            <p:spPr>
              <a:xfrm>
                <a:off x="3689186" y="1602768"/>
                <a:ext cx="68517" cy="68517"/>
              </a:xfrm>
              <a:prstGeom prst="ellipse">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Rectangle: Top Corners Rounded 49">
                <a:extLst>
                  <a:ext uri="{FF2B5EF4-FFF2-40B4-BE49-F238E27FC236}">
                    <a16:creationId xmlns:a16="http://schemas.microsoft.com/office/drawing/2014/main" id="{CA5171EF-FF53-4070-AAC8-702772E3D197}"/>
                  </a:ext>
                </a:extLst>
              </p:cNvPr>
              <p:cNvSpPr/>
              <p:nvPr/>
            </p:nvSpPr>
            <p:spPr>
              <a:xfrm>
                <a:off x="3126222" y="2879336"/>
                <a:ext cx="1246034" cy="71186"/>
              </a:xfrm>
              <a:prstGeom prst="round2SameRect">
                <a:avLst>
                  <a:gd name="adj1" fmla="val 50000"/>
                  <a:gd name="adj2" fmla="val 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0" name="Rectangle: Top Corners Rounded 50">
                <a:extLst>
                  <a:ext uri="{FF2B5EF4-FFF2-40B4-BE49-F238E27FC236}">
                    <a16:creationId xmlns:a16="http://schemas.microsoft.com/office/drawing/2014/main" id="{9E357574-603C-40B7-97CF-4B3C8DCFFC5B}"/>
                  </a:ext>
                </a:extLst>
              </p:cNvPr>
              <p:cNvSpPr/>
              <p:nvPr/>
            </p:nvSpPr>
            <p:spPr>
              <a:xfrm>
                <a:off x="3288913" y="2627891"/>
                <a:ext cx="920653" cy="256032"/>
              </a:xfrm>
              <a:prstGeom prst="round2SameRect">
                <a:avLst>
                  <a:gd name="adj1" fmla="val 50000"/>
                  <a:gd name="adj2" fmla="val 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Oval 52">
                <a:extLst>
                  <a:ext uri="{FF2B5EF4-FFF2-40B4-BE49-F238E27FC236}">
                    <a16:creationId xmlns:a16="http://schemas.microsoft.com/office/drawing/2014/main" id="{76EF9C3A-56AE-4309-B1BA-8DFEB4EBB544}"/>
                  </a:ext>
                </a:extLst>
              </p:cNvPr>
              <p:cNvSpPr/>
              <p:nvPr/>
            </p:nvSpPr>
            <p:spPr>
              <a:xfrm rot="2713823">
                <a:off x="4505076" y="-162336"/>
                <a:ext cx="483944" cy="408756"/>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2" name="Group 38">
              <a:extLst>
                <a:ext uri="{FF2B5EF4-FFF2-40B4-BE49-F238E27FC236}">
                  <a16:creationId xmlns:a16="http://schemas.microsoft.com/office/drawing/2014/main" id="{D4A7B9F5-4750-418E-8B33-D4484A3E7393}"/>
                </a:ext>
              </a:extLst>
            </p:cNvPr>
            <p:cNvGrpSpPr/>
            <p:nvPr/>
          </p:nvGrpSpPr>
          <p:grpSpPr>
            <a:xfrm rot="12688662" flipH="1">
              <a:off x="1131633" y="4551522"/>
              <a:ext cx="271843" cy="185921"/>
              <a:chOff x="5358495" y="1529971"/>
              <a:chExt cx="658519" cy="428282"/>
            </a:xfrm>
            <a:solidFill>
              <a:srgbClr val="EE9D4C"/>
            </a:solidFill>
          </p:grpSpPr>
          <p:sp>
            <p:nvSpPr>
              <p:cNvPr id="305" name="Trapezoid 66">
                <a:extLst>
                  <a:ext uri="{FF2B5EF4-FFF2-40B4-BE49-F238E27FC236}">
                    <a16:creationId xmlns:a16="http://schemas.microsoft.com/office/drawing/2014/main" id="{C7697BDB-F93E-4AD6-9284-540B917A11C2}"/>
                  </a:ext>
                </a:extLst>
              </p:cNvPr>
              <p:cNvSpPr/>
              <p:nvPr/>
            </p:nvSpPr>
            <p:spPr>
              <a:xfrm rot="7277434" flipH="1">
                <a:off x="5857778" y="1735728"/>
                <a:ext cx="103331" cy="96694"/>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Trapezoid 64">
                <a:extLst>
                  <a:ext uri="{FF2B5EF4-FFF2-40B4-BE49-F238E27FC236}">
                    <a16:creationId xmlns:a16="http://schemas.microsoft.com/office/drawing/2014/main" id="{74ED7F87-B32E-42D6-A8D6-8B6B9C9F8266}"/>
                  </a:ext>
                </a:extLst>
              </p:cNvPr>
              <p:cNvSpPr/>
              <p:nvPr/>
            </p:nvSpPr>
            <p:spPr>
              <a:xfrm rot="5912136" flipH="1">
                <a:off x="5633173" y="1617814"/>
                <a:ext cx="141626" cy="93186"/>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Trapezoid 65">
                <a:extLst>
                  <a:ext uri="{FF2B5EF4-FFF2-40B4-BE49-F238E27FC236}">
                    <a16:creationId xmlns:a16="http://schemas.microsoft.com/office/drawing/2014/main" id="{C07D53C0-0410-4AD9-86B2-B0ABDB365708}"/>
                  </a:ext>
                </a:extLst>
              </p:cNvPr>
              <p:cNvSpPr/>
              <p:nvPr/>
            </p:nvSpPr>
            <p:spPr>
              <a:xfrm rot="5912136" flipH="1">
                <a:off x="5391516" y="1496950"/>
                <a:ext cx="200131" cy="266173"/>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Trapezoid 68">
                <a:extLst>
                  <a:ext uri="{FF2B5EF4-FFF2-40B4-BE49-F238E27FC236}">
                    <a16:creationId xmlns:a16="http://schemas.microsoft.com/office/drawing/2014/main" id="{4D7B2CD5-EDBF-4400-8E42-5C801B178622}"/>
                  </a:ext>
                </a:extLst>
              </p:cNvPr>
              <p:cNvSpPr/>
              <p:nvPr/>
            </p:nvSpPr>
            <p:spPr>
              <a:xfrm rot="8867088" flipH="1">
                <a:off x="5923517" y="1775373"/>
                <a:ext cx="93497" cy="182880"/>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Trapezoid 67">
                <a:extLst>
                  <a:ext uri="{FF2B5EF4-FFF2-40B4-BE49-F238E27FC236}">
                    <a16:creationId xmlns:a16="http://schemas.microsoft.com/office/drawing/2014/main" id="{5B741E2D-8594-46A9-9DF2-649078DC22BE}"/>
                  </a:ext>
                </a:extLst>
              </p:cNvPr>
              <p:cNvSpPr/>
              <p:nvPr/>
            </p:nvSpPr>
            <p:spPr>
              <a:xfrm rot="7277434" flipH="1">
                <a:off x="5727739" y="1619233"/>
                <a:ext cx="146016" cy="194202"/>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3" name="Freeform: Shape 58">
              <a:extLst>
                <a:ext uri="{FF2B5EF4-FFF2-40B4-BE49-F238E27FC236}">
                  <a16:creationId xmlns:a16="http://schemas.microsoft.com/office/drawing/2014/main" id="{3F6CAE86-7A05-4375-A39F-5DA219B2038D}"/>
                </a:ext>
              </a:extLst>
            </p:cNvPr>
            <p:cNvSpPr/>
            <p:nvPr/>
          </p:nvSpPr>
          <p:spPr>
            <a:xfrm rot="1062574">
              <a:off x="1002567" y="4541656"/>
              <a:ext cx="45719" cy="45719"/>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rgbClr val="EE9D4C"/>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4" name="Freeform: Shape 57">
              <a:extLst>
                <a:ext uri="{FF2B5EF4-FFF2-40B4-BE49-F238E27FC236}">
                  <a16:creationId xmlns:a16="http://schemas.microsoft.com/office/drawing/2014/main" id="{18FC9582-E628-4D38-8235-20595C3BDC6B}"/>
                </a:ext>
              </a:extLst>
            </p:cNvPr>
            <p:cNvSpPr/>
            <p:nvPr/>
          </p:nvSpPr>
          <p:spPr>
            <a:xfrm rot="1062574">
              <a:off x="961456" y="4500544"/>
              <a:ext cx="130813" cy="122932"/>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rgbClr val="EE9D4C"/>
            </a:solidFill>
            <a:ln w="5155" cap="flat">
              <a:solidFill>
                <a:schemeClr val="accent4"/>
              </a:solidFill>
              <a:prstDash val="solid"/>
              <a:miter/>
            </a:ln>
          </p:spPr>
          <p:txBody>
            <a:bodyPr rtlCol="0" anchor="ctr"/>
            <a:lstStyle/>
            <a:p>
              <a:endParaRPr lang="en-US" dirty="0"/>
            </a:p>
          </p:txBody>
        </p:sp>
      </p:grpSp>
      <p:sp>
        <p:nvSpPr>
          <p:cNvPr id="295" name="îṣļîḑé-TextBox 5">
            <a:extLst>
              <a:ext uri="{FF2B5EF4-FFF2-40B4-BE49-F238E27FC236}">
                <a16:creationId xmlns:a16="http://schemas.microsoft.com/office/drawing/2014/main" id="{8A2BE4A7-2898-416C-83BC-E7001A8EA8C8}"/>
              </a:ext>
            </a:extLst>
          </p:cNvPr>
          <p:cNvSpPr txBox="1"/>
          <p:nvPr/>
        </p:nvSpPr>
        <p:spPr>
          <a:xfrm>
            <a:off x="5254579" y="3598481"/>
            <a:ext cx="1899100" cy="847553"/>
          </a:xfrm>
          <a:prstGeom prst="rect">
            <a:avLst/>
          </a:prstGeom>
          <a:noFill/>
        </p:spPr>
        <p:txBody>
          <a:bodyPr wrap="square" lIns="90000" tIns="46800" rIns="90000" bIns="46800" anchor="t">
            <a:noAutofit/>
          </a:bodyPr>
          <a:lstStyle/>
          <a:p>
            <a:pPr defTabSz="914378">
              <a:lnSpc>
                <a:spcPct val="120000"/>
              </a:lnSpc>
              <a:spcBef>
                <a:spcPct val="0"/>
              </a:spcBef>
              <a:defRPr/>
            </a:pPr>
            <a:r>
              <a:rPr lang="en-US" altLang="zh-CN" sz="1600" b="1" u="sng" dirty="0">
                <a:solidFill>
                  <a:srgbClr val="E9821B"/>
                </a:solidFill>
              </a:rPr>
              <a:t>MOTOR</a:t>
            </a:r>
            <a:endParaRPr lang="es-EC" altLang="zh-CN" sz="1600" b="1" u="sng" dirty="0">
              <a:solidFill>
                <a:srgbClr val="E9821B"/>
              </a:solidFill>
            </a:endParaRPr>
          </a:p>
          <a:p>
            <a:pPr defTabSz="914378">
              <a:lnSpc>
                <a:spcPct val="120000"/>
              </a:lnSpc>
              <a:spcBef>
                <a:spcPct val="0"/>
              </a:spcBef>
              <a:defRPr/>
            </a:pPr>
            <a:r>
              <a:rPr lang="es-EC" altLang="zh-CN" sz="1600" dirty="0"/>
              <a:t>1.8°DEG/STEP</a:t>
            </a:r>
          </a:p>
          <a:p>
            <a:pPr defTabSz="914378">
              <a:lnSpc>
                <a:spcPct val="120000"/>
              </a:lnSpc>
              <a:spcBef>
                <a:spcPct val="0"/>
              </a:spcBef>
              <a:defRPr/>
            </a:pPr>
            <a:r>
              <a:rPr lang="es-EC" altLang="zh-CN" sz="1600" dirty="0"/>
              <a:t>1.5 A</a:t>
            </a:r>
          </a:p>
          <a:p>
            <a:pPr defTabSz="914378">
              <a:lnSpc>
                <a:spcPct val="120000"/>
              </a:lnSpc>
              <a:spcBef>
                <a:spcPct val="0"/>
              </a:spcBef>
              <a:defRPr/>
            </a:pPr>
            <a:r>
              <a:rPr lang="es-EC" altLang="zh-CN" sz="1600" dirty="0"/>
              <a:t>24 V</a:t>
            </a:r>
          </a:p>
        </p:txBody>
      </p:sp>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22679">
            <a:off x="4316912" y="1452880"/>
            <a:ext cx="3380817" cy="3100876"/>
          </a:xfrm>
          <a:prstGeom prst="rect">
            <a:avLst/>
          </a:prstGeom>
        </p:spPr>
      </p:pic>
      <p:sp>
        <p:nvSpPr>
          <p:cNvPr id="335" name="Graphic 11">
            <a:extLst>
              <a:ext uri="{FF2B5EF4-FFF2-40B4-BE49-F238E27FC236}">
                <a16:creationId xmlns:a16="http://schemas.microsoft.com/office/drawing/2014/main" id="{63B5945E-8D97-49BE-9F0E-00AB1863898F}"/>
              </a:ext>
            </a:extLst>
          </p:cNvPr>
          <p:cNvSpPr/>
          <p:nvPr/>
        </p:nvSpPr>
        <p:spPr>
          <a:xfrm>
            <a:off x="10437958" y="858528"/>
            <a:ext cx="873702" cy="1762472"/>
          </a:xfrm>
          <a:custGeom>
            <a:avLst/>
            <a:gdLst>
              <a:gd name="connsiteX0" fmla="*/ 1732970 w 1743075"/>
              <a:gd name="connsiteY0" fmla="*/ 1329937 h 4495800"/>
              <a:gd name="connsiteX1" fmla="*/ 1726302 w 1743075"/>
              <a:gd name="connsiteY1" fmla="*/ 1291837 h 4495800"/>
              <a:gd name="connsiteX2" fmla="*/ 1698680 w 1743075"/>
              <a:gd name="connsiteY2" fmla="*/ 1230877 h 4495800"/>
              <a:gd name="connsiteX3" fmla="*/ 1666295 w 1743075"/>
              <a:gd name="connsiteY3" fmla="*/ 1177537 h 4495800"/>
              <a:gd name="connsiteX4" fmla="*/ 1643435 w 1743075"/>
              <a:gd name="connsiteY4" fmla="*/ 1128959 h 4495800"/>
              <a:gd name="connsiteX5" fmla="*/ 1636767 w 1743075"/>
              <a:gd name="connsiteY5" fmla="*/ 1117529 h 4495800"/>
              <a:gd name="connsiteX6" fmla="*/ 1595810 w 1743075"/>
              <a:gd name="connsiteY6" fmla="*/ 1023232 h 4495800"/>
              <a:gd name="connsiteX7" fmla="*/ 1586285 w 1743075"/>
              <a:gd name="connsiteY7" fmla="*/ 1007039 h 4495800"/>
              <a:gd name="connsiteX8" fmla="*/ 1573902 w 1743075"/>
              <a:gd name="connsiteY8" fmla="*/ 972749 h 4495800"/>
              <a:gd name="connsiteX9" fmla="*/ 1560567 w 1743075"/>
              <a:gd name="connsiteY9" fmla="*/ 923219 h 4495800"/>
              <a:gd name="connsiteX10" fmla="*/ 1550090 w 1743075"/>
              <a:gd name="connsiteY10" fmla="*/ 880357 h 4495800"/>
              <a:gd name="connsiteX11" fmla="*/ 1547232 w 1743075"/>
              <a:gd name="connsiteY11" fmla="*/ 863212 h 4495800"/>
              <a:gd name="connsiteX12" fmla="*/ 1508180 w 1743075"/>
              <a:gd name="connsiteY12" fmla="*/ 747959 h 4495800"/>
              <a:gd name="connsiteX13" fmla="*/ 1468175 w 1743075"/>
              <a:gd name="connsiteY13" fmla="*/ 705097 h 4495800"/>
              <a:gd name="connsiteX14" fmla="*/ 1428170 w 1743075"/>
              <a:gd name="connsiteY14" fmla="*/ 685094 h 4495800"/>
              <a:gd name="connsiteX15" fmla="*/ 1380545 w 1743075"/>
              <a:gd name="connsiteY15" fmla="*/ 669854 h 4495800"/>
              <a:gd name="connsiteX16" fmla="*/ 1303392 w 1743075"/>
              <a:gd name="connsiteY16" fmla="*/ 650804 h 4495800"/>
              <a:gd name="connsiteX17" fmla="*/ 1301487 w 1743075"/>
              <a:gd name="connsiteY17" fmla="*/ 649852 h 4495800"/>
              <a:gd name="connsiteX18" fmla="*/ 1223382 w 1743075"/>
              <a:gd name="connsiteY18" fmla="*/ 629849 h 4495800"/>
              <a:gd name="connsiteX19" fmla="*/ 1160517 w 1743075"/>
              <a:gd name="connsiteY19" fmla="*/ 610799 h 4495800"/>
              <a:gd name="connsiteX20" fmla="*/ 1101462 w 1743075"/>
              <a:gd name="connsiteY20" fmla="*/ 511739 h 4495800"/>
              <a:gd name="connsiteX21" fmla="*/ 1106225 w 1743075"/>
              <a:gd name="connsiteY21" fmla="*/ 422204 h 4495800"/>
              <a:gd name="connsiteX22" fmla="*/ 1119560 w 1743075"/>
              <a:gd name="connsiteY22" fmla="*/ 398392 h 4495800"/>
              <a:gd name="connsiteX23" fmla="*/ 1150040 w 1743075"/>
              <a:gd name="connsiteY23" fmla="*/ 352672 h 4495800"/>
              <a:gd name="connsiteX24" fmla="*/ 1155755 w 1743075"/>
              <a:gd name="connsiteY24" fmla="*/ 326002 h 4495800"/>
              <a:gd name="connsiteX25" fmla="*/ 1153850 w 1743075"/>
              <a:gd name="connsiteY25" fmla="*/ 263137 h 4495800"/>
              <a:gd name="connsiteX26" fmla="*/ 1135752 w 1743075"/>
              <a:gd name="connsiteY26" fmla="*/ 252659 h 4495800"/>
              <a:gd name="connsiteX27" fmla="*/ 1124322 w 1743075"/>
              <a:gd name="connsiteY27" fmla="*/ 241229 h 4495800"/>
              <a:gd name="connsiteX28" fmla="*/ 1125275 w 1743075"/>
              <a:gd name="connsiteY28" fmla="*/ 203129 h 4495800"/>
              <a:gd name="connsiteX29" fmla="*/ 1124322 w 1743075"/>
              <a:gd name="connsiteY29" fmla="*/ 182174 h 4495800"/>
              <a:gd name="connsiteX30" fmla="*/ 1074792 w 1743075"/>
              <a:gd name="connsiteY30" fmla="*/ 56444 h 4495800"/>
              <a:gd name="connsiteX31" fmla="*/ 1048122 w 1743075"/>
              <a:gd name="connsiteY31" fmla="*/ 37394 h 4495800"/>
              <a:gd name="connsiteX32" fmla="*/ 1005260 w 1743075"/>
              <a:gd name="connsiteY32" fmla="*/ 20249 h 4495800"/>
              <a:gd name="connsiteX33" fmla="*/ 873815 w 1743075"/>
              <a:gd name="connsiteY33" fmla="*/ 24059 h 4495800"/>
              <a:gd name="connsiteX34" fmla="*/ 782375 w 1743075"/>
              <a:gd name="connsiteY34" fmla="*/ 104069 h 4495800"/>
              <a:gd name="connsiteX35" fmla="*/ 775707 w 1743075"/>
              <a:gd name="connsiteY35" fmla="*/ 117404 h 4495800"/>
              <a:gd name="connsiteX36" fmla="*/ 769040 w 1743075"/>
              <a:gd name="connsiteY36" fmla="*/ 159314 h 4495800"/>
              <a:gd name="connsiteX37" fmla="*/ 759515 w 1743075"/>
              <a:gd name="connsiteY37" fmla="*/ 293617 h 4495800"/>
              <a:gd name="connsiteX38" fmla="*/ 759515 w 1743075"/>
              <a:gd name="connsiteY38" fmla="*/ 297427 h 4495800"/>
              <a:gd name="connsiteX39" fmla="*/ 762372 w 1743075"/>
              <a:gd name="connsiteY39" fmla="*/ 370769 h 4495800"/>
              <a:gd name="connsiteX40" fmla="*/ 786185 w 1743075"/>
              <a:gd name="connsiteY40" fmla="*/ 424109 h 4495800"/>
              <a:gd name="connsiteX41" fmla="*/ 799520 w 1743075"/>
              <a:gd name="connsiteY41" fmla="*/ 446969 h 4495800"/>
              <a:gd name="connsiteX42" fmla="*/ 811902 w 1743075"/>
              <a:gd name="connsiteY42" fmla="*/ 517454 h 4495800"/>
              <a:gd name="connsiteX43" fmla="*/ 806187 w 1743075"/>
              <a:gd name="connsiteY43" fmla="*/ 540314 h 4495800"/>
              <a:gd name="connsiteX44" fmla="*/ 729035 w 1743075"/>
              <a:gd name="connsiteY44" fmla="*/ 576509 h 4495800"/>
              <a:gd name="connsiteX45" fmla="*/ 717605 w 1743075"/>
              <a:gd name="connsiteY45" fmla="*/ 579367 h 4495800"/>
              <a:gd name="connsiteX46" fmla="*/ 546155 w 1743075"/>
              <a:gd name="connsiteY46" fmla="*/ 617467 h 4495800"/>
              <a:gd name="connsiteX47" fmla="*/ 469955 w 1743075"/>
              <a:gd name="connsiteY47" fmla="*/ 627944 h 4495800"/>
              <a:gd name="connsiteX48" fmla="*/ 396612 w 1743075"/>
              <a:gd name="connsiteY48" fmla="*/ 646994 h 4495800"/>
              <a:gd name="connsiteX49" fmla="*/ 348035 w 1743075"/>
              <a:gd name="connsiteY49" fmla="*/ 688904 h 4495800"/>
              <a:gd name="connsiteX50" fmla="*/ 311840 w 1743075"/>
              <a:gd name="connsiteY50" fmla="*/ 807014 h 4495800"/>
              <a:gd name="connsiteX51" fmla="*/ 287075 w 1743075"/>
              <a:gd name="connsiteY51" fmla="*/ 848924 h 4495800"/>
              <a:gd name="connsiteX52" fmla="*/ 246117 w 1743075"/>
              <a:gd name="connsiteY52" fmla="*/ 896549 h 4495800"/>
              <a:gd name="connsiteX53" fmla="*/ 233735 w 1743075"/>
              <a:gd name="connsiteY53" fmla="*/ 922267 h 4495800"/>
              <a:gd name="connsiteX54" fmla="*/ 164202 w 1743075"/>
              <a:gd name="connsiteY54" fmla="*/ 1008944 h 4495800"/>
              <a:gd name="connsiteX55" fmla="*/ 152772 w 1743075"/>
              <a:gd name="connsiteY55" fmla="*/ 1024184 h 4495800"/>
              <a:gd name="connsiteX56" fmla="*/ 81335 w 1743075"/>
              <a:gd name="connsiteY56" fmla="*/ 1130864 h 4495800"/>
              <a:gd name="connsiteX57" fmla="*/ 10850 w 1743075"/>
              <a:gd name="connsiteY57" fmla="*/ 1280407 h 4495800"/>
              <a:gd name="connsiteX58" fmla="*/ 27042 w 1743075"/>
              <a:gd name="connsiteY58" fmla="*/ 1395659 h 4495800"/>
              <a:gd name="connsiteX59" fmla="*/ 61332 w 1743075"/>
              <a:gd name="connsiteY59" fmla="*/ 1453762 h 4495800"/>
              <a:gd name="connsiteX60" fmla="*/ 74667 w 1743075"/>
              <a:gd name="connsiteY60" fmla="*/ 1474717 h 4495800"/>
              <a:gd name="connsiteX61" fmla="*/ 97527 w 1743075"/>
              <a:gd name="connsiteY61" fmla="*/ 1509007 h 4495800"/>
              <a:gd name="connsiteX62" fmla="*/ 108005 w 1743075"/>
              <a:gd name="connsiteY62" fmla="*/ 1522342 h 4495800"/>
              <a:gd name="connsiteX63" fmla="*/ 162297 w 1743075"/>
              <a:gd name="connsiteY63" fmla="*/ 1602352 h 4495800"/>
              <a:gd name="connsiteX64" fmla="*/ 201350 w 1743075"/>
              <a:gd name="connsiteY64" fmla="*/ 1654739 h 4495800"/>
              <a:gd name="connsiteX65" fmla="*/ 288980 w 1743075"/>
              <a:gd name="connsiteY65" fmla="*/ 1768087 h 4495800"/>
              <a:gd name="connsiteX66" fmla="*/ 300410 w 1743075"/>
              <a:gd name="connsiteY66" fmla="*/ 1810949 h 4495800"/>
              <a:gd name="connsiteX67" fmla="*/ 288027 w 1743075"/>
              <a:gd name="connsiteY67" fmla="*/ 1909057 h 4495800"/>
              <a:gd name="connsiteX68" fmla="*/ 279455 w 1743075"/>
              <a:gd name="connsiteY68" fmla="*/ 2064314 h 4495800"/>
              <a:gd name="connsiteX69" fmla="*/ 277550 w 1743075"/>
              <a:gd name="connsiteY69" fmla="*/ 2079554 h 4495800"/>
              <a:gd name="connsiteX70" fmla="*/ 266120 w 1743075"/>
              <a:gd name="connsiteY70" fmla="*/ 2192902 h 4495800"/>
              <a:gd name="connsiteX71" fmla="*/ 265167 w 1743075"/>
              <a:gd name="connsiteY71" fmla="*/ 2338634 h 4495800"/>
              <a:gd name="connsiteX72" fmla="*/ 251832 w 1743075"/>
              <a:gd name="connsiteY72" fmla="*/ 2463412 h 4495800"/>
              <a:gd name="connsiteX73" fmla="*/ 268025 w 1743075"/>
              <a:gd name="connsiteY73" fmla="*/ 2496749 h 4495800"/>
              <a:gd name="connsiteX74" fmla="*/ 358512 w 1743075"/>
              <a:gd name="connsiteY74" fmla="*/ 2521514 h 4495800"/>
              <a:gd name="connsiteX75" fmla="*/ 377562 w 1743075"/>
              <a:gd name="connsiteY75" fmla="*/ 2525324 h 4495800"/>
              <a:gd name="connsiteX76" fmla="*/ 467097 w 1743075"/>
              <a:gd name="connsiteY76" fmla="*/ 2499607 h 4495800"/>
              <a:gd name="connsiteX77" fmla="*/ 496625 w 1743075"/>
              <a:gd name="connsiteY77" fmla="*/ 2472937 h 4495800"/>
              <a:gd name="connsiteX78" fmla="*/ 498530 w 1743075"/>
              <a:gd name="connsiteY78" fmla="*/ 2500559 h 4495800"/>
              <a:gd name="connsiteX79" fmla="*/ 497577 w 1743075"/>
              <a:gd name="connsiteY79" fmla="*/ 2653912 h 4495800"/>
              <a:gd name="connsiteX80" fmla="*/ 491862 w 1743075"/>
              <a:gd name="connsiteY80" fmla="*/ 2752972 h 4495800"/>
              <a:gd name="connsiteX81" fmla="*/ 489957 w 1743075"/>
              <a:gd name="connsiteY81" fmla="*/ 2915849 h 4495800"/>
              <a:gd name="connsiteX82" fmla="*/ 483290 w 1743075"/>
              <a:gd name="connsiteY82" fmla="*/ 3303517 h 4495800"/>
              <a:gd name="connsiteX83" fmla="*/ 483290 w 1743075"/>
              <a:gd name="connsiteY83" fmla="*/ 3423532 h 4495800"/>
              <a:gd name="connsiteX84" fmla="*/ 489005 w 1743075"/>
              <a:gd name="connsiteY84" fmla="*/ 3666419 h 4495800"/>
              <a:gd name="connsiteX85" fmla="*/ 497577 w 1743075"/>
              <a:gd name="connsiteY85" fmla="*/ 3953122 h 4495800"/>
              <a:gd name="connsiteX86" fmla="*/ 498530 w 1743075"/>
              <a:gd name="connsiteY86" fmla="*/ 3964552 h 4495800"/>
              <a:gd name="connsiteX87" fmla="*/ 505197 w 1743075"/>
              <a:gd name="connsiteY87" fmla="*/ 4019797 h 4495800"/>
              <a:gd name="connsiteX88" fmla="*/ 507102 w 1743075"/>
              <a:gd name="connsiteY88" fmla="*/ 4083614 h 4495800"/>
              <a:gd name="connsiteX89" fmla="*/ 513770 w 1743075"/>
              <a:gd name="connsiteY89" fmla="*/ 4111237 h 4495800"/>
              <a:gd name="connsiteX90" fmla="*/ 539487 w 1743075"/>
              <a:gd name="connsiteY90" fmla="*/ 4176959 h 4495800"/>
              <a:gd name="connsiteX91" fmla="*/ 562347 w 1743075"/>
              <a:gd name="connsiteY91" fmla="*/ 4278877 h 4495800"/>
              <a:gd name="connsiteX92" fmla="*/ 561395 w 1743075"/>
              <a:gd name="connsiteY92" fmla="*/ 4299832 h 4495800"/>
              <a:gd name="connsiteX93" fmla="*/ 551870 w 1743075"/>
              <a:gd name="connsiteY93" fmla="*/ 4354124 h 4495800"/>
              <a:gd name="connsiteX94" fmla="*/ 583302 w 1743075"/>
              <a:gd name="connsiteY94" fmla="*/ 4404607 h 4495800"/>
              <a:gd name="connsiteX95" fmla="*/ 600447 w 1743075"/>
              <a:gd name="connsiteY95" fmla="*/ 4423657 h 4495800"/>
              <a:gd name="connsiteX96" fmla="*/ 628070 w 1743075"/>
              <a:gd name="connsiteY96" fmla="*/ 4459852 h 4495800"/>
              <a:gd name="connsiteX97" fmla="*/ 690935 w 1743075"/>
              <a:gd name="connsiteY97" fmla="*/ 4483664 h 4495800"/>
              <a:gd name="connsiteX98" fmla="*/ 762372 w 1743075"/>
              <a:gd name="connsiteY98" fmla="*/ 4492237 h 4495800"/>
              <a:gd name="connsiteX99" fmla="*/ 898580 w 1743075"/>
              <a:gd name="connsiteY99" fmla="*/ 4493189 h 4495800"/>
              <a:gd name="connsiteX100" fmla="*/ 913820 w 1743075"/>
              <a:gd name="connsiteY100" fmla="*/ 4464614 h 4495800"/>
              <a:gd name="connsiteX101" fmla="*/ 901437 w 1743075"/>
              <a:gd name="connsiteY101" fmla="*/ 4434134 h 4495800"/>
              <a:gd name="connsiteX102" fmla="*/ 869052 w 1743075"/>
              <a:gd name="connsiteY102" fmla="*/ 4351267 h 4495800"/>
              <a:gd name="connsiteX103" fmla="*/ 859527 w 1743075"/>
              <a:gd name="connsiteY103" fmla="*/ 4338884 h 4495800"/>
              <a:gd name="connsiteX104" fmla="*/ 811902 w 1743075"/>
              <a:gd name="connsiteY104" fmla="*/ 4263637 h 4495800"/>
              <a:gd name="connsiteX105" fmla="*/ 812855 w 1743075"/>
              <a:gd name="connsiteY105" fmla="*/ 4206487 h 4495800"/>
              <a:gd name="connsiteX106" fmla="*/ 823332 w 1743075"/>
              <a:gd name="connsiteY106" fmla="*/ 4165529 h 4495800"/>
              <a:gd name="connsiteX107" fmla="*/ 841430 w 1743075"/>
              <a:gd name="connsiteY107" fmla="*/ 4050277 h 4495800"/>
              <a:gd name="connsiteX108" fmla="*/ 849050 w 1743075"/>
              <a:gd name="connsiteY108" fmla="*/ 3982649 h 4495800"/>
              <a:gd name="connsiteX109" fmla="*/ 837620 w 1743075"/>
              <a:gd name="connsiteY109" fmla="*/ 3734999 h 4495800"/>
              <a:gd name="connsiteX110" fmla="*/ 826190 w 1743075"/>
              <a:gd name="connsiteY110" fmla="*/ 3662609 h 4495800"/>
              <a:gd name="connsiteX111" fmla="*/ 807140 w 1743075"/>
              <a:gd name="connsiteY111" fmla="*/ 3601649 h 4495800"/>
              <a:gd name="connsiteX112" fmla="*/ 789995 w 1743075"/>
              <a:gd name="connsiteY112" fmla="*/ 3537832 h 4495800"/>
              <a:gd name="connsiteX113" fmla="*/ 786185 w 1743075"/>
              <a:gd name="connsiteY113" fmla="*/ 3494017 h 4495800"/>
              <a:gd name="connsiteX114" fmla="*/ 790947 w 1743075"/>
              <a:gd name="connsiteY114" fmla="*/ 3454012 h 4495800"/>
              <a:gd name="connsiteX115" fmla="*/ 798567 w 1743075"/>
              <a:gd name="connsiteY115" fmla="*/ 3393052 h 4495800"/>
              <a:gd name="connsiteX116" fmla="*/ 799520 w 1743075"/>
              <a:gd name="connsiteY116" fmla="*/ 3274942 h 4495800"/>
              <a:gd name="connsiteX117" fmla="*/ 803330 w 1743075"/>
              <a:gd name="connsiteY117" fmla="*/ 3260654 h 4495800"/>
              <a:gd name="connsiteX118" fmla="*/ 819522 w 1743075"/>
              <a:gd name="connsiteY118" fmla="*/ 3223507 h 4495800"/>
              <a:gd name="connsiteX119" fmla="*/ 825237 w 1743075"/>
              <a:gd name="connsiteY119" fmla="*/ 3178739 h 4495800"/>
              <a:gd name="connsiteX120" fmla="*/ 903342 w 1743075"/>
              <a:gd name="connsiteY120" fmla="*/ 2818694 h 4495800"/>
              <a:gd name="connsiteX121" fmla="*/ 921440 w 1743075"/>
              <a:gd name="connsiteY121" fmla="*/ 2752019 h 4495800"/>
              <a:gd name="connsiteX122" fmla="*/ 927155 w 1743075"/>
              <a:gd name="connsiteY122" fmla="*/ 2753924 h 4495800"/>
              <a:gd name="connsiteX123" fmla="*/ 917630 w 1743075"/>
              <a:gd name="connsiteY123" fmla="*/ 2838697 h 4495800"/>
              <a:gd name="connsiteX124" fmla="*/ 899532 w 1743075"/>
              <a:gd name="connsiteY124" fmla="*/ 3093967 h 4495800"/>
              <a:gd name="connsiteX125" fmla="*/ 902390 w 1743075"/>
              <a:gd name="connsiteY125" fmla="*/ 3124447 h 4495800"/>
              <a:gd name="connsiteX126" fmla="*/ 893817 w 1743075"/>
              <a:gd name="connsiteY126" fmla="*/ 3190169 h 4495800"/>
              <a:gd name="connsiteX127" fmla="*/ 894770 w 1743075"/>
              <a:gd name="connsiteY127" fmla="*/ 3224459 h 4495800"/>
              <a:gd name="connsiteX128" fmla="*/ 905247 w 1743075"/>
              <a:gd name="connsiteY128" fmla="*/ 3328282 h 4495800"/>
              <a:gd name="connsiteX129" fmla="*/ 905247 w 1743075"/>
              <a:gd name="connsiteY129" fmla="*/ 3412102 h 4495800"/>
              <a:gd name="connsiteX130" fmla="*/ 913820 w 1743075"/>
              <a:gd name="connsiteY130" fmla="*/ 3633082 h 4495800"/>
              <a:gd name="connsiteX131" fmla="*/ 919535 w 1743075"/>
              <a:gd name="connsiteY131" fmla="*/ 3730237 h 4495800"/>
              <a:gd name="connsiteX132" fmla="*/ 916677 w 1743075"/>
              <a:gd name="connsiteY132" fmla="*/ 3760717 h 4495800"/>
              <a:gd name="connsiteX133" fmla="*/ 896675 w 1743075"/>
              <a:gd name="connsiteY133" fmla="*/ 3862634 h 4495800"/>
              <a:gd name="connsiteX134" fmla="*/ 883340 w 1743075"/>
              <a:gd name="connsiteY134" fmla="*/ 4033132 h 4495800"/>
              <a:gd name="connsiteX135" fmla="*/ 855717 w 1743075"/>
              <a:gd name="connsiteY135" fmla="*/ 4201724 h 4495800"/>
              <a:gd name="connsiteX136" fmla="*/ 880482 w 1743075"/>
              <a:gd name="connsiteY136" fmla="*/ 4262684 h 4495800"/>
              <a:gd name="connsiteX137" fmla="*/ 936680 w 1743075"/>
              <a:gd name="connsiteY137" fmla="*/ 4289354 h 4495800"/>
              <a:gd name="connsiteX138" fmla="*/ 979542 w 1743075"/>
              <a:gd name="connsiteY138" fmla="*/ 4295069 h 4495800"/>
              <a:gd name="connsiteX139" fmla="*/ 1015737 w 1743075"/>
              <a:gd name="connsiteY139" fmla="*/ 4306499 h 4495800"/>
              <a:gd name="connsiteX140" fmla="*/ 1038597 w 1743075"/>
              <a:gd name="connsiteY140" fmla="*/ 4339837 h 4495800"/>
              <a:gd name="connsiteX141" fmla="*/ 1059552 w 1743075"/>
              <a:gd name="connsiteY141" fmla="*/ 4361744 h 4495800"/>
              <a:gd name="connsiteX142" fmla="*/ 1170995 w 1743075"/>
              <a:gd name="connsiteY142" fmla="*/ 4391272 h 4495800"/>
              <a:gd name="connsiteX143" fmla="*/ 1283390 w 1743075"/>
              <a:gd name="connsiteY143" fmla="*/ 4390319 h 4495800"/>
              <a:gd name="connsiteX144" fmla="*/ 1321490 w 1743075"/>
              <a:gd name="connsiteY144" fmla="*/ 4385557 h 4495800"/>
              <a:gd name="connsiteX145" fmla="*/ 1333872 w 1743075"/>
              <a:gd name="connsiteY145" fmla="*/ 4358887 h 4495800"/>
              <a:gd name="connsiteX146" fmla="*/ 1317680 w 1743075"/>
              <a:gd name="connsiteY146" fmla="*/ 4324597 h 4495800"/>
              <a:gd name="connsiteX147" fmla="*/ 1297677 w 1743075"/>
              <a:gd name="connsiteY147" fmla="*/ 4296974 h 4495800"/>
              <a:gd name="connsiteX148" fmla="*/ 1258625 w 1743075"/>
              <a:gd name="connsiteY148" fmla="*/ 4268399 h 4495800"/>
              <a:gd name="connsiteX149" fmla="*/ 1196712 w 1743075"/>
              <a:gd name="connsiteY149" fmla="*/ 4203629 h 4495800"/>
              <a:gd name="connsiteX150" fmla="*/ 1195760 w 1743075"/>
              <a:gd name="connsiteY150" fmla="*/ 4201724 h 4495800"/>
              <a:gd name="connsiteX151" fmla="*/ 1173852 w 1743075"/>
              <a:gd name="connsiteY151" fmla="*/ 4137907 h 4495800"/>
              <a:gd name="connsiteX152" fmla="*/ 1159565 w 1743075"/>
              <a:gd name="connsiteY152" fmla="*/ 4061707 h 4495800"/>
              <a:gd name="connsiteX153" fmla="*/ 1165280 w 1743075"/>
              <a:gd name="connsiteY153" fmla="*/ 4002652 h 4495800"/>
              <a:gd name="connsiteX154" fmla="*/ 1172900 w 1743075"/>
              <a:gd name="connsiteY154" fmla="*/ 3971219 h 4495800"/>
              <a:gd name="connsiteX155" fmla="*/ 1185282 w 1743075"/>
              <a:gd name="connsiteY155" fmla="*/ 3875017 h 4495800"/>
              <a:gd name="connsiteX156" fmla="*/ 1194807 w 1743075"/>
              <a:gd name="connsiteY156" fmla="*/ 3808342 h 4495800"/>
              <a:gd name="connsiteX157" fmla="*/ 1204332 w 1743075"/>
              <a:gd name="connsiteY157" fmla="*/ 3674992 h 4495800"/>
              <a:gd name="connsiteX158" fmla="*/ 1206237 w 1743075"/>
              <a:gd name="connsiteY158" fmla="*/ 3661657 h 4495800"/>
              <a:gd name="connsiteX159" fmla="*/ 1226240 w 1743075"/>
              <a:gd name="connsiteY159" fmla="*/ 3498779 h 4495800"/>
              <a:gd name="connsiteX160" fmla="*/ 1231002 w 1743075"/>
              <a:gd name="connsiteY160" fmla="*/ 3436867 h 4495800"/>
              <a:gd name="connsiteX161" fmla="*/ 1230050 w 1743075"/>
              <a:gd name="connsiteY161" fmla="*/ 3412102 h 4495800"/>
              <a:gd name="connsiteX162" fmla="*/ 1225287 w 1743075"/>
              <a:gd name="connsiteY162" fmla="*/ 3374002 h 4495800"/>
              <a:gd name="connsiteX163" fmla="*/ 1225287 w 1743075"/>
              <a:gd name="connsiteY163" fmla="*/ 3293992 h 4495800"/>
              <a:gd name="connsiteX164" fmla="*/ 1231955 w 1743075"/>
              <a:gd name="connsiteY164" fmla="*/ 3253987 h 4495800"/>
              <a:gd name="connsiteX165" fmla="*/ 1239575 w 1743075"/>
              <a:gd name="connsiteY165" fmla="*/ 3222554 h 4495800"/>
              <a:gd name="connsiteX166" fmla="*/ 1248147 w 1743075"/>
              <a:gd name="connsiteY166" fmla="*/ 3120637 h 4495800"/>
              <a:gd name="connsiteX167" fmla="*/ 1250052 w 1743075"/>
              <a:gd name="connsiteY167" fmla="*/ 3109207 h 4495800"/>
              <a:gd name="connsiteX168" fmla="*/ 1263387 w 1743075"/>
              <a:gd name="connsiteY168" fmla="*/ 3019672 h 4495800"/>
              <a:gd name="connsiteX169" fmla="*/ 1274817 w 1743075"/>
              <a:gd name="connsiteY169" fmla="*/ 2951092 h 4495800"/>
              <a:gd name="connsiteX170" fmla="*/ 1287200 w 1743075"/>
              <a:gd name="connsiteY170" fmla="*/ 2882512 h 4495800"/>
              <a:gd name="connsiteX171" fmla="*/ 1289105 w 1743075"/>
              <a:gd name="connsiteY171" fmla="*/ 2861557 h 4495800"/>
              <a:gd name="connsiteX172" fmla="*/ 1302440 w 1743075"/>
              <a:gd name="connsiteY172" fmla="*/ 2764402 h 4495800"/>
              <a:gd name="connsiteX173" fmla="*/ 1308155 w 1743075"/>
              <a:gd name="connsiteY173" fmla="*/ 2728207 h 4495800"/>
              <a:gd name="connsiteX174" fmla="*/ 1317680 w 1743075"/>
              <a:gd name="connsiteY174" fmla="*/ 2672962 h 4495800"/>
              <a:gd name="connsiteX175" fmla="*/ 1328157 w 1743075"/>
              <a:gd name="connsiteY175" fmla="*/ 2557709 h 4495800"/>
              <a:gd name="connsiteX176" fmla="*/ 1329110 w 1743075"/>
              <a:gd name="connsiteY176" fmla="*/ 2553899 h 4495800"/>
              <a:gd name="connsiteX177" fmla="*/ 1348160 w 1743075"/>
              <a:gd name="connsiteY177" fmla="*/ 2535802 h 4495800"/>
              <a:gd name="connsiteX178" fmla="*/ 1445315 w 1743075"/>
              <a:gd name="connsiteY178" fmla="*/ 2494844 h 4495800"/>
              <a:gd name="connsiteX179" fmla="*/ 1474842 w 1743075"/>
              <a:gd name="connsiteY179" fmla="*/ 2438647 h 4495800"/>
              <a:gd name="connsiteX180" fmla="*/ 1470080 w 1743075"/>
              <a:gd name="connsiteY180" fmla="*/ 2388164 h 4495800"/>
              <a:gd name="connsiteX181" fmla="*/ 1468175 w 1743075"/>
              <a:gd name="connsiteY181" fmla="*/ 2351017 h 4495800"/>
              <a:gd name="connsiteX182" fmla="*/ 1460555 w 1743075"/>
              <a:gd name="connsiteY182" fmla="*/ 1997639 h 4495800"/>
              <a:gd name="connsiteX183" fmla="*/ 1460555 w 1743075"/>
              <a:gd name="connsiteY183" fmla="*/ 1976684 h 4495800"/>
              <a:gd name="connsiteX184" fmla="*/ 1471985 w 1743075"/>
              <a:gd name="connsiteY184" fmla="*/ 1951919 h 4495800"/>
              <a:gd name="connsiteX185" fmla="*/ 1495797 w 1743075"/>
              <a:gd name="connsiteY185" fmla="*/ 1918582 h 4495800"/>
              <a:gd name="connsiteX186" fmla="*/ 1513895 w 1743075"/>
              <a:gd name="connsiteY186" fmla="*/ 1884292 h 4495800"/>
              <a:gd name="connsiteX187" fmla="*/ 1573902 w 1743075"/>
              <a:gd name="connsiteY187" fmla="*/ 1793804 h 4495800"/>
              <a:gd name="connsiteX188" fmla="*/ 1599620 w 1743075"/>
              <a:gd name="connsiteY188" fmla="*/ 1739512 h 4495800"/>
              <a:gd name="connsiteX189" fmla="*/ 1692965 w 1743075"/>
              <a:gd name="connsiteY189" fmla="*/ 1561394 h 4495800"/>
              <a:gd name="connsiteX190" fmla="*/ 1714872 w 1743075"/>
              <a:gd name="connsiteY190" fmla="*/ 1491862 h 4495800"/>
              <a:gd name="connsiteX191" fmla="*/ 1729160 w 1743075"/>
              <a:gd name="connsiteY191" fmla="*/ 1408042 h 4495800"/>
              <a:gd name="connsiteX192" fmla="*/ 1732970 w 1743075"/>
              <a:gd name="connsiteY192" fmla="*/ 1329937 h 4495800"/>
              <a:gd name="connsiteX193" fmla="*/ 373752 w 1743075"/>
              <a:gd name="connsiteY193" fmla="*/ 1452809 h 4495800"/>
              <a:gd name="connsiteX194" fmla="*/ 367085 w 1743075"/>
              <a:gd name="connsiteY194" fmla="*/ 1460429 h 4495800"/>
              <a:gd name="connsiteX195" fmla="*/ 361370 w 1743075"/>
              <a:gd name="connsiteY195" fmla="*/ 1453762 h 4495800"/>
              <a:gd name="connsiteX196" fmla="*/ 319460 w 1743075"/>
              <a:gd name="connsiteY196" fmla="*/ 1365179 h 4495800"/>
              <a:gd name="connsiteX197" fmla="*/ 310887 w 1743075"/>
              <a:gd name="connsiteY197" fmla="*/ 1351844 h 4495800"/>
              <a:gd name="connsiteX198" fmla="*/ 311840 w 1743075"/>
              <a:gd name="connsiteY198" fmla="*/ 1334699 h 4495800"/>
              <a:gd name="connsiteX199" fmla="*/ 343272 w 1743075"/>
              <a:gd name="connsiteY199" fmla="*/ 1297552 h 4495800"/>
              <a:gd name="connsiteX200" fmla="*/ 367085 w 1743075"/>
              <a:gd name="connsiteY200" fmla="*/ 1301362 h 4495800"/>
              <a:gd name="connsiteX201" fmla="*/ 377562 w 1743075"/>
              <a:gd name="connsiteY201" fmla="*/ 1348034 h 4495800"/>
              <a:gd name="connsiteX202" fmla="*/ 377562 w 1743075"/>
              <a:gd name="connsiteY202" fmla="*/ 1381372 h 4495800"/>
              <a:gd name="connsiteX203" fmla="*/ 381372 w 1743075"/>
              <a:gd name="connsiteY203" fmla="*/ 1381372 h 4495800"/>
              <a:gd name="connsiteX204" fmla="*/ 373752 w 1743075"/>
              <a:gd name="connsiteY204" fmla="*/ 1452809 h 4495800"/>
              <a:gd name="connsiteX205" fmla="*/ 575682 w 1743075"/>
              <a:gd name="connsiteY205" fmla="*/ 1686172 h 4495800"/>
              <a:gd name="connsiteX206" fmla="*/ 559490 w 1743075"/>
              <a:gd name="connsiteY206" fmla="*/ 1708079 h 4495800"/>
              <a:gd name="connsiteX207" fmla="*/ 480432 w 1743075"/>
              <a:gd name="connsiteY207" fmla="*/ 1817617 h 4495800"/>
              <a:gd name="connsiteX208" fmla="*/ 476622 w 1743075"/>
              <a:gd name="connsiteY208" fmla="*/ 1834762 h 4495800"/>
              <a:gd name="connsiteX209" fmla="*/ 437570 w 1743075"/>
              <a:gd name="connsiteY209" fmla="*/ 1828094 h 4495800"/>
              <a:gd name="connsiteX210" fmla="*/ 466145 w 1743075"/>
              <a:gd name="connsiteY210" fmla="*/ 1792852 h 4495800"/>
              <a:gd name="connsiteX211" fmla="*/ 557585 w 1743075"/>
              <a:gd name="connsiteY211" fmla="*/ 1688077 h 4495800"/>
              <a:gd name="connsiteX212" fmla="*/ 567110 w 1743075"/>
              <a:gd name="connsiteY212" fmla="*/ 1678552 h 4495800"/>
              <a:gd name="connsiteX213" fmla="*/ 573777 w 1743075"/>
              <a:gd name="connsiteY213" fmla="*/ 1678552 h 4495800"/>
              <a:gd name="connsiteX214" fmla="*/ 575682 w 1743075"/>
              <a:gd name="connsiteY214" fmla="*/ 1686172 h 4495800"/>
              <a:gd name="connsiteX215" fmla="*/ 889055 w 1743075"/>
              <a:gd name="connsiteY215" fmla="*/ 1877624 h 4495800"/>
              <a:gd name="connsiteX216" fmla="*/ 890007 w 1743075"/>
              <a:gd name="connsiteY216" fmla="*/ 1871909 h 4495800"/>
              <a:gd name="connsiteX217" fmla="*/ 887150 w 1743075"/>
              <a:gd name="connsiteY217" fmla="*/ 1834762 h 4495800"/>
              <a:gd name="connsiteX218" fmla="*/ 789995 w 1743075"/>
              <a:gd name="connsiteY218" fmla="*/ 1769992 h 4495800"/>
              <a:gd name="connsiteX219" fmla="*/ 689030 w 1743075"/>
              <a:gd name="connsiteY219" fmla="*/ 1727129 h 4495800"/>
              <a:gd name="connsiteX220" fmla="*/ 655692 w 1743075"/>
              <a:gd name="connsiteY220" fmla="*/ 1712842 h 4495800"/>
              <a:gd name="connsiteX221" fmla="*/ 604257 w 1743075"/>
              <a:gd name="connsiteY221" fmla="*/ 1685219 h 4495800"/>
              <a:gd name="connsiteX222" fmla="*/ 602352 w 1743075"/>
              <a:gd name="connsiteY222" fmla="*/ 1636642 h 4495800"/>
              <a:gd name="connsiteX223" fmla="*/ 618545 w 1743075"/>
              <a:gd name="connsiteY223" fmla="*/ 1626164 h 4495800"/>
              <a:gd name="connsiteX224" fmla="*/ 628070 w 1743075"/>
              <a:gd name="connsiteY224" fmla="*/ 1608067 h 4495800"/>
              <a:gd name="connsiteX225" fmla="*/ 637595 w 1743075"/>
              <a:gd name="connsiteY225" fmla="*/ 1581397 h 4495800"/>
              <a:gd name="connsiteX226" fmla="*/ 711890 w 1743075"/>
              <a:gd name="connsiteY226" fmla="*/ 1492814 h 4495800"/>
              <a:gd name="connsiteX227" fmla="*/ 788090 w 1743075"/>
              <a:gd name="connsiteY227" fmla="*/ 1357559 h 4495800"/>
              <a:gd name="connsiteX228" fmla="*/ 821427 w 1743075"/>
              <a:gd name="connsiteY228" fmla="*/ 1114672 h 4495800"/>
              <a:gd name="connsiteX229" fmla="*/ 819522 w 1743075"/>
              <a:gd name="connsiteY229" fmla="*/ 889882 h 4495800"/>
              <a:gd name="connsiteX230" fmla="*/ 813807 w 1743075"/>
              <a:gd name="connsiteY230" fmla="*/ 738434 h 4495800"/>
              <a:gd name="connsiteX231" fmla="*/ 813807 w 1743075"/>
              <a:gd name="connsiteY231" fmla="*/ 720337 h 4495800"/>
              <a:gd name="connsiteX232" fmla="*/ 818570 w 1743075"/>
              <a:gd name="connsiteY232" fmla="*/ 718432 h 4495800"/>
              <a:gd name="connsiteX233" fmla="*/ 863337 w 1743075"/>
              <a:gd name="connsiteY233" fmla="*/ 815587 h 4495800"/>
              <a:gd name="connsiteX234" fmla="*/ 866195 w 1743075"/>
              <a:gd name="connsiteY234" fmla="*/ 814634 h 4495800"/>
              <a:gd name="connsiteX235" fmla="*/ 848097 w 1743075"/>
              <a:gd name="connsiteY235" fmla="*/ 771772 h 4495800"/>
              <a:gd name="connsiteX236" fmla="*/ 828095 w 1743075"/>
              <a:gd name="connsiteY236" fmla="*/ 727004 h 4495800"/>
              <a:gd name="connsiteX237" fmla="*/ 810950 w 1743075"/>
              <a:gd name="connsiteY237" fmla="*/ 617467 h 4495800"/>
              <a:gd name="connsiteX238" fmla="*/ 812855 w 1743075"/>
              <a:gd name="connsiteY238" fmla="*/ 580319 h 4495800"/>
              <a:gd name="connsiteX239" fmla="*/ 816665 w 1743075"/>
              <a:gd name="connsiteY239" fmla="*/ 556507 h 4495800"/>
              <a:gd name="connsiteX240" fmla="*/ 821427 w 1743075"/>
              <a:gd name="connsiteY240" fmla="*/ 554602 h 4495800"/>
              <a:gd name="connsiteX241" fmla="*/ 856670 w 1743075"/>
              <a:gd name="connsiteY241" fmla="*/ 594607 h 4495800"/>
              <a:gd name="connsiteX242" fmla="*/ 913820 w 1743075"/>
              <a:gd name="connsiteY242" fmla="*/ 638422 h 4495800"/>
              <a:gd name="connsiteX243" fmla="*/ 974780 w 1743075"/>
              <a:gd name="connsiteY243" fmla="*/ 679379 h 4495800"/>
              <a:gd name="connsiteX244" fmla="*/ 973827 w 1743075"/>
              <a:gd name="connsiteY244" fmla="*/ 696524 h 4495800"/>
              <a:gd name="connsiteX245" fmla="*/ 950015 w 1743075"/>
              <a:gd name="connsiteY245" fmla="*/ 721289 h 4495800"/>
              <a:gd name="connsiteX246" fmla="*/ 899532 w 1743075"/>
              <a:gd name="connsiteY246" fmla="*/ 797489 h 4495800"/>
              <a:gd name="connsiteX247" fmla="*/ 930012 w 1743075"/>
              <a:gd name="connsiteY247" fmla="*/ 759389 h 4495800"/>
              <a:gd name="connsiteX248" fmla="*/ 945252 w 1743075"/>
              <a:gd name="connsiteY248" fmla="*/ 759389 h 4495800"/>
              <a:gd name="connsiteX249" fmla="*/ 954777 w 1743075"/>
              <a:gd name="connsiteY249" fmla="*/ 800347 h 4495800"/>
              <a:gd name="connsiteX250" fmla="*/ 910962 w 1743075"/>
              <a:gd name="connsiteY250" fmla="*/ 1142294 h 4495800"/>
              <a:gd name="connsiteX251" fmla="*/ 917630 w 1743075"/>
              <a:gd name="connsiteY251" fmla="*/ 1495672 h 4495800"/>
              <a:gd name="connsiteX252" fmla="*/ 929060 w 1743075"/>
              <a:gd name="connsiteY252" fmla="*/ 1776659 h 4495800"/>
              <a:gd name="connsiteX253" fmla="*/ 938585 w 1743075"/>
              <a:gd name="connsiteY253" fmla="*/ 1802377 h 4495800"/>
              <a:gd name="connsiteX254" fmla="*/ 1026215 w 1743075"/>
              <a:gd name="connsiteY254" fmla="*/ 1895722 h 4495800"/>
              <a:gd name="connsiteX255" fmla="*/ 1036692 w 1743075"/>
              <a:gd name="connsiteY255" fmla="*/ 1909057 h 4495800"/>
              <a:gd name="connsiteX256" fmla="*/ 889055 w 1743075"/>
              <a:gd name="connsiteY256" fmla="*/ 1877624 h 4495800"/>
              <a:gd name="connsiteX257" fmla="*/ 1279580 w 1743075"/>
              <a:gd name="connsiteY257" fmla="*/ 1673789 h 4495800"/>
              <a:gd name="connsiteX258" fmla="*/ 1275770 w 1743075"/>
              <a:gd name="connsiteY258" fmla="*/ 1747132 h 4495800"/>
              <a:gd name="connsiteX259" fmla="*/ 1250052 w 1743075"/>
              <a:gd name="connsiteY259" fmla="*/ 1809044 h 4495800"/>
              <a:gd name="connsiteX260" fmla="*/ 1188140 w 1743075"/>
              <a:gd name="connsiteY260" fmla="*/ 1870004 h 4495800"/>
              <a:gd name="connsiteX261" fmla="*/ 1170042 w 1743075"/>
              <a:gd name="connsiteY261" fmla="*/ 1907152 h 4495800"/>
              <a:gd name="connsiteX262" fmla="*/ 1160517 w 1743075"/>
              <a:gd name="connsiteY262" fmla="*/ 1919534 h 4495800"/>
              <a:gd name="connsiteX263" fmla="*/ 1142420 w 1743075"/>
              <a:gd name="connsiteY263" fmla="*/ 1924297 h 4495800"/>
              <a:gd name="connsiteX264" fmla="*/ 1045265 w 1743075"/>
              <a:gd name="connsiteY264" fmla="*/ 1916677 h 4495800"/>
              <a:gd name="connsiteX265" fmla="*/ 1053837 w 1743075"/>
              <a:gd name="connsiteY265" fmla="*/ 1901437 h 4495800"/>
              <a:gd name="connsiteX266" fmla="*/ 1132895 w 1743075"/>
              <a:gd name="connsiteY266" fmla="*/ 1803329 h 4495800"/>
              <a:gd name="connsiteX267" fmla="*/ 1143372 w 1743075"/>
              <a:gd name="connsiteY267" fmla="*/ 1770944 h 4495800"/>
              <a:gd name="connsiteX268" fmla="*/ 1137657 w 1743075"/>
              <a:gd name="connsiteY268" fmla="*/ 1666169 h 4495800"/>
              <a:gd name="connsiteX269" fmla="*/ 1130037 w 1743075"/>
              <a:gd name="connsiteY269" fmla="*/ 1505197 h 4495800"/>
              <a:gd name="connsiteX270" fmla="*/ 1115750 w 1743075"/>
              <a:gd name="connsiteY270" fmla="*/ 1296599 h 4495800"/>
              <a:gd name="connsiteX271" fmla="*/ 1094795 w 1743075"/>
              <a:gd name="connsiteY271" fmla="*/ 1091812 h 4495800"/>
              <a:gd name="connsiteX272" fmla="*/ 1037645 w 1743075"/>
              <a:gd name="connsiteY272" fmla="*/ 839399 h 4495800"/>
              <a:gd name="connsiteX273" fmla="*/ 1019547 w 1743075"/>
              <a:gd name="connsiteY273" fmla="*/ 780344 h 4495800"/>
              <a:gd name="connsiteX274" fmla="*/ 1024310 w 1743075"/>
              <a:gd name="connsiteY274" fmla="*/ 761294 h 4495800"/>
              <a:gd name="connsiteX275" fmla="*/ 1042407 w 1743075"/>
              <a:gd name="connsiteY275" fmla="*/ 744149 h 4495800"/>
              <a:gd name="connsiteX276" fmla="*/ 1069077 w 1743075"/>
              <a:gd name="connsiteY276" fmla="*/ 806062 h 4495800"/>
              <a:gd name="connsiteX277" fmla="*/ 1014785 w 1743075"/>
              <a:gd name="connsiteY277" fmla="*/ 699382 h 4495800"/>
              <a:gd name="connsiteX278" fmla="*/ 1015737 w 1743075"/>
              <a:gd name="connsiteY278" fmla="*/ 677474 h 4495800"/>
              <a:gd name="connsiteX279" fmla="*/ 1068125 w 1743075"/>
              <a:gd name="connsiteY279" fmla="*/ 631754 h 4495800"/>
              <a:gd name="connsiteX280" fmla="*/ 1096700 w 1743075"/>
              <a:gd name="connsiteY280" fmla="*/ 571747 h 4495800"/>
              <a:gd name="connsiteX281" fmla="*/ 1102415 w 1743075"/>
              <a:gd name="connsiteY281" fmla="*/ 552697 h 4495800"/>
              <a:gd name="connsiteX282" fmla="*/ 1120512 w 1743075"/>
              <a:gd name="connsiteY282" fmla="*/ 606989 h 4495800"/>
              <a:gd name="connsiteX283" fmla="*/ 1107177 w 1743075"/>
              <a:gd name="connsiteY283" fmla="*/ 742244 h 4495800"/>
              <a:gd name="connsiteX284" fmla="*/ 1108130 w 1743075"/>
              <a:gd name="connsiteY284" fmla="*/ 761294 h 4495800"/>
              <a:gd name="connsiteX285" fmla="*/ 1127180 w 1743075"/>
              <a:gd name="connsiteY285" fmla="*/ 621277 h 4495800"/>
              <a:gd name="connsiteX286" fmla="*/ 1187187 w 1743075"/>
              <a:gd name="connsiteY286" fmla="*/ 829874 h 4495800"/>
              <a:gd name="connsiteX287" fmla="*/ 1228145 w 1743075"/>
              <a:gd name="connsiteY287" fmla="*/ 993704 h 4495800"/>
              <a:gd name="connsiteX288" fmla="*/ 1246242 w 1743075"/>
              <a:gd name="connsiteY288" fmla="*/ 1128007 h 4495800"/>
              <a:gd name="connsiteX289" fmla="*/ 1270055 w 1743075"/>
              <a:gd name="connsiteY289" fmla="*/ 1363274 h 4495800"/>
              <a:gd name="connsiteX290" fmla="*/ 1276722 w 1743075"/>
              <a:gd name="connsiteY290" fmla="*/ 1427092 h 4495800"/>
              <a:gd name="connsiteX291" fmla="*/ 1284342 w 1743075"/>
              <a:gd name="connsiteY291" fmla="*/ 1534724 h 4495800"/>
              <a:gd name="connsiteX292" fmla="*/ 1279580 w 1743075"/>
              <a:gd name="connsiteY292" fmla="*/ 1673789 h 4495800"/>
              <a:gd name="connsiteX293" fmla="*/ 1437695 w 1743075"/>
              <a:gd name="connsiteY293" fmla="*/ 1289932 h 4495800"/>
              <a:gd name="connsiteX294" fmla="*/ 1442457 w 1743075"/>
              <a:gd name="connsiteY294" fmla="*/ 1288979 h 4495800"/>
              <a:gd name="connsiteX295" fmla="*/ 1447220 w 1743075"/>
              <a:gd name="connsiteY295" fmla="*/ 1300409 h 4495800"/>
              <a:gd name="connsiteX296" fmla="*/ 1448172 w 1743075"/>
              <a:gd name="connsiteY296" fmla="*/ 1327079 h 4495800"/>
              <a:gd name="connsiteX297" fmla="*/ 1470080 w 1743075"/>
              <a:gd name="connsiteY297" fmla="*/ 1394707 h 4495800"/>
              <a:gd name="connsiteX298" fmla="*/ 1476747 w 1743075"/>
              <a:gd name="connsiteY298" fmla="*/ 1433759 h 4495800"/>
              <a:gd name="connsiteX299" fmla="*/ 1439600 w 1743075"/>
              <a:gd name="connsiteY299" fmla="*/ 1497577 h 4495800"/>
              <a:gd name="connsiteX300" fmla="*/ 1437695 w 1743075"/>
              <a:gd name="connsiteY300" fmla="*/ 1289932 h 4495800"/>
              <a:gd name="connsiteX301" fmla="*/ 1475795 w 1743075"/>
              <a:gd name="connsiteY301" fmla="*/ 1882387 h 4495800"/>
              <a:gd name="connsiteX302" fmla="*/ 1462460 w 1743075"/>
              <a:gd name="connsiteY302" fmla="*/ 1874767 h 4495800"/>
              <a:gd name="connsiteX303" fmla="*/ 1371972 w 1743075"/>
              <a:gd name="connsiteY303" fmla="*/ 1769992 h 4495800"/>
              <a:gd name="connsiteX304" fmla="*/ 1336730 w 1743075"/>
              <a:gd name="connsiteY304" fmla="*/ 1750942 h 4495800"/>
              <a:gd name="connsiteX305" fmla="*/ 1319585 w 1743075"/>
              <a:gd name="connsiteY305" fmla="*/ 1744274 h 4495800"/>
              <a:gd name="connsiteX306" fmla="*/ 1320537 w 1743075"/>
              <a:gd name="connsiteY306" fmla="*/ 1738559 h 4495800"/>
              <a:gd name="connsiteX307" fmla="*/ 1337682 w 1743075"/>
              <a:gd name="connsiteY307" fmla="*/ 1740464 h 4495800"/>
              <a:gd name="connsiteX308" fmla="*/ 1416740 w 1743075"/>
              <a:gd name="connsiteY308" fmla="*/ 1788089 h 4495800"/>
              <a:gd name="connsiteX309" fmla="*/ 1473890 w 1743075"/>
              <a:gd name="connsiteY309" fmla="*/ 1853812 h 4495800"/>
              <a:gd name="connsiteX310" fmla="*/ 1480557 w 1743075"/>
              <a:gd name="connsiteY310" fmla="*/ 1865242 h 4495800"/>
              <a:gd name="connsiteX311" fmla="*/ 1475795 w 1743075"/>
              <a:gd name="connsiteY311" fmla="*/ 1882387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1743075" h="4495800">
                <a:moveTo>
                  <a:pt x="1732970" y="1329937"/>
                </a:moveTo>
                <a:cubicBezTo>
                  <a:pt x="1728207" y="1318507"/>
                  <a:pt x="1726302" y="1304219"/>
                  <a:pt x="1726302" y="1291837"/>
                </a:cubicBezTo>
                <a:cubicBezTo>
                  <a:pt x="1728207" y="1266119"/>
                  <a:pt x="1718682" y="1246117"/>
                  <a:pt x="1698680" y="1230877"/>
                </a:cubicBezTo>
                <a:cubicBezTo>
                  <a:pt x="1680582" y="1216589"/>
                  <a:pt x="1672962" y="1197539"/>
                  <a:pt x="1666295" y="1177537"/>
                </a:cubicBezTo>
                <a:cubicBezTo>
                  <a:pt x="1660580" y="1160392"/>
                  <a:pt x="1651055" y="1145152"/>
                  <a:pt x="1643435" y="1128959"/>
                </a:cubicBezTo>
                <a:cubicBezTo>
                  <a:pt x="1641530" y="1125149"/>
                  <a:pt x="1638672" y="1121339"/>
                  <a:pt x="1636767" y="1117529"/>
                </a:cubicBezTo>
                <a:cubicBezTo>
                  <a:pt x="1623432" y="1086097"/>
                  <a:pt x="1610097" y="1054664"/>
                  <a:pt x="1595810" y="1023232"/>
                </a:cubicBezTo>
                <a:cubicBezTo>
                  <a:pt x="1592952" y="1017517"/>
                  <a:pt x="1588190" y="1012754"/>
                  <a:pt x="1586285" y="1007039"/>
                </a:cubicBezTo>
                <a:cubicBezTo>
                  <a:pt x="1581522" y="995609"/>
                  <a:pt x="1574855" y="984179"/>
                  <a:pt x="1573902" y="972749"/>
                </a:cubicBezTo>
                <a:cubicBezTo>
                  <a:pt x="1571997" y="955604"/>
                  <a:pt x="1569140" y="939412"/>
                  <a:pt x="1560567" y="923219"/>
                </a:cubicBezTo>
                <a:cubicBezTo>
                  <a:pt x="1553900" y="910837"/>
                  <a:pt x="1552947" y="894644"/>
                  <a:pt x="1550090" y="880357"/>
                </a:cubicBezTo>
                <a:cubicBezTo>
                  <a:pt x="1549137" y="874642"/>
                  <a:pt x="1549137" y="868927"/>
                  <a:pt x="1547232" y="863212"/>
                </a:cubicBezTo>
                <a:cubicBezTo>
                  <a:pt x="1534850" y="824159"/>
                  <a:pt x="1521515" y="786059"/>
                  <a:pt x="1508180" y="747959"/>
                </a:cubicBezTo>
                <a:cubicBezTo>
                  <a:pt x="1501512" y="727957"/>
                  <a:pt x="1488177" y="713669"/>
                  <a:pt x="1468175" y="705097"/>
                </a:cubicBezTo>
                <a:cubicBezTo>
                  <a:pt x="1454840" y="699382"/>
                  <a:pt x="1442457" y="690809"/>
                  <a:pt x="1428170" y="685094"/>
                </a:cubicBezTo>
                <a:cubicBezTo>
                  <a:pt x="1412930" y="678427"/>
                  <a:pt x="1396737" y="673664"/>
                  <a:pt x="1380545" y="669854"/>
                </a:cubicBezTo>
                <a:cubicBezTo>
                  <a:pt x="1354827" y="663187"/>
                  <a:pt x="1329110" y="657472"/>
                  <a:pt x="1303392" y="650804"/>
                </a:cubicBezTo>
                <a:cubicBezTo>
                  <a:pt x="1302440" y="650804"/>
                  <a:pt x="1302440" y="649852"/>
                  <a:pt x="1301487" y="649852"/>
                </a:cubicBezTo>
                <a:cubicBezTo>
                  <a:pt x="1275770" y="643184"/>
                  <a:pt x="1249100" y="636517"/>
                  <a:pt x="1223382" y="629849"/>
                </a:cubicBezTo>
                <a:cubicBezTo>
                  <a:pt x="1202427" y="624134"/>
                  <a:pt x="1180520" y="619372"/>
                  <a:pt x="1160517" y="610799"/>
                </a:cubicBezTo>
                <a:cubicBezTo>
                  <a:pt x="1118607" y="591749"/>
                  <a:pt x="1104320" y="552697"/>
                  <a:pt x="1101462" y="511739"/>
                </a:cubicBezTo>
                <a:cubicBezTo>
                  <a:pt x="1098605" y="482212"/>
                  <a:pt x="1104320" y="452684"/>
                  <a:pt x="1106225" y="422204"/>
                </a:cubicBezTo>
                <a:cubicBezTo>
                  <a:pt x="1107177" y="411727"/>
                  <a:pt x="1110987" y="404107"/>
                  <a:pt x="1119560" y="398392"/>
                </a:cubicBezTo>
                <a:cubicBezTo>
                  <a:pt x="1136705" y="387914"/>
                  <a:pt x="1146230" y="371722"/>
                  <a:pt x="1150040" y="352672"/>
                </a:cubicBezTo>
                <a:cubicBezTo>
                  <a:pt x="1151945" y="344099"/>
                  <a:pt x="1155755" y="335527"/>
                  <a:pt x="1155755" y="326002"/>
                </a:cubicBezTo>
                <a:cubicBezTo>
                  <a:pt x="1155755" y="305047"/>
                  <a:pt x="1155755" y="284092"/>
                  <a:pt x="1153850" y="263137"/>
                </a:cubicBezTo>
                <a:cubicBezTo>
                  <a:pt x="1152897" y="254564"/>
                  <a:pt x="1148135" y="247897"/>
                  <a:pt x="1135752" y="252659"/>
                </a:cubicBezTo>
                <a:cubicBezTo>
                  <a:pt x="1125275" y="256469"/>
                  <a:pt x="1123370" y="252659"/>
                  <a:pt x="1124322" y="241229"/>
                </a:cubicBezTo>
                <a:cubicBezTo>
                  <a:pt x="1125275" y="228847"/>
                  <a:pt x="1125275" y="215512"/>
                  <a:pt x="1125275" y="203129"/>
                </a:cubicBezTo>
                <a:cubicBezTo>
                  <a:pt x="1125275" y="196462"/>
                  <a:pt x="1123370" y="188842"/>
                  <a:pt x="1124322" y="182174"/>
                </a:cubicBezTo>
                <a:cubicBezTo>
                  <a:pt x="1125275" y="133597"/>
                  <a:pt x="1102415" y="93592"/>
                  <a:pt x="1074792" y="56444"/>
                </a:cubicBezTo>
                <a:cubicBezTo>
                  <a:pt x="1069077" y="47872"/>
                  <a:pt x="1057647" y="42157"/>
                  <a:pt x="1048122" y="37394"/>
                </a:cubicBezTo>
                <a:cubicBezTo>
                  <a:pt x="1033835" y="30727"/>
                  <a:pt x="1019547" y="24059"/>
                  <a:pt x="1005260" y="20249"/>
                </a:cubicBezTo>
                <a:cubicBezTo>
                  <a:pt x="959540" y="5009"/>
                  <a:pt x="914772" y="-706"/>
                  <a:pt x="873815" y="24059"/>
                </a:cubicBezTo>
                <a:cubicBezTo>
                  <a:pt x="839525" y="45967"/>
                  <a:pt x="808092" y="71684"/>
                  <a:pt x="782375" y="104069"/>
                </a:cubicBezTo>
                <a:cubicBezTo>
                  <a:pt x="779517" y="107879"/>
                  <a:pt x="776660" y="112642"/>
                  <a:pt x="775707" y="117404"/>
                </a:cubicBezTo>
                <a:cubicBezTo>
                  <a:pt x="772850" y="131692"/>
                  <a:pt x="770945" y="145027"/>
                  <a:pt x="769040" y="159314"/>
                </a:cubicBezTo>
                <a:cubicBezTo>
                  <a:pt x="765230" y="204082"/>
                  <a:pt x="777612" y="249802"/>
                  <a:pt x="759515" y="293617"/>
                </a:cubicBezTo>
                <a:cubicBezTo>
                  <a:pt x="759515" y="294569"/>
                  <a:pt x="759515" y="296474"/>
                  <a:pt x="759515" y="297427"/>
                </a:cubicBezTo>
                <a:cubicBezTo>
                  <a:pt x="760467" y="322192"/>
                  <a:pt x="760467" y="346957"/>
                  <a:pt x="762372" y="370769"/>
                </a:cubicBezTo>
                <a:cubicBezTo>
                  <a:pt x="763325" y="390772"/>
                  <a:pt x="769040" y="409822"/>
                  <a:pt x="786185" y="424109"/>
                </a:cubicBezTo>
                <a:cubicBezTo>
                  <a:pt x="792852" y="429824"/>
                  <a:pt x="797615" y="438397"/>
                  <a:pt x="799520" y="446969"/>
                </a:cubicBezTo>
                <a:cubicBezTo>
                  <a:pt x="805235" y="469829"/>
                  <a:pt x="809045" y="493642"/>
                  <a:pt x="811902" y="517454"/>
                </a:cubicBezTo>
                <a:cubicBezTo>
                  <a:pt x="812855" y="525074"/>
                  <a:pt x="810950" y="536504"/>
                  <a:pt x="806187" y="540314"/>
                </a:cubicBezTo>
                <a:cubicBezTo>
                  <a:pt x="783327" y="557459"/>
                  <a:pt x="761420" y="578414"/>
                  <a:pt x="729035" y="576509"/>
                </a:cubicBezTo>
                <a:cubicBezTo>
                  <a:pt x="725225" y="576509"/>
                  <a:pt x="721415" y="578414"/>
                  <a:pt x="717605" y="579367"/>
                </a:cubicBezTo>
                <a:cubicBezTo>
                  <a:pt x="660455" y="592702"/>
                  <a:pt x="603305" y="606037"/>
                  <a:pt x="546155" y="617467"/>
                </a:cubicBezTo>
                <a:cubicBezTo>
                  <a:pt x="521390" y="622229"/>
                  <a:pt x="494720" y="623182"/>
                  <a:pt x="469955" y="627944"/>
                </a:cubicBezTo>
                <a:cubicBezTo>
                  <a:pt x="445190" y="632707"/>
                  <a:pt x="421377" y="639374"/>
                  <a:pt x="396612" y="646994"/>
                </a:cubicBezTo>
                <a:cubicBezTo>
                  <a:pt x="374705" y="653662"/>
                  <a:pt x="357560" y="668902"/>
                  <a:pt x="348035" y="688904"/>
                </a:cubicBezTo>
                <a:cubicBezTo>
                  <a:pt x="329937" y="727004"/>
                  <a:pt x="321365" y="767009"/>
                  <a:pt x="311840" y="807014"/>
                </a:cubicBezTo>
                <a:cubicBezTo>
                  <a:pt x="308030" y="824159"/>
                  <a:pt x="302315" y="838447"/>
                  <a:pt x="287075" y="848924"/>
                </a:cubicBezTo>
                <a:cubicBezTo>
                  <a:pt x="269930" y="861307"/>
                  <a:pt x="253737" y="875594"/>
                  <a:pt x="246117" y="896549"/>
                </a:cubicBezTo>
                <a:cubicBezTo>
                  <a:pt x="243260" y="905122"/>
                  <a:pt x="239450" y="914647"/>
                  <a:pt x="233735" y="922267"/>
                </a:cubicBezTo>
                <a:cubicBezTo>
                  <a:pt x="209922" y="950842"/>
                  <a:pt x="195635" y="987037"/>
                  <a:pt x="164202" y="1008944"/>
                </a:cubicBezTo>
                <a:cubicBezTo>
                  <a:pt x="159440" y="1012754"/>
                  <a:pt x="155630" y="1018469"/>
                  <a:pt x="152772" y="1024184"/>
                </a:cubicBezTo>
                <a:cubicBezTo>
                  <a:pt x="128960" y="1059427"/>
                  <a:pt x="105147" y="1094669"/>
                  <a:pt x="81335" y="1130864"/>
                </a:cubicBezTo>
                <a:cubicBezTo>
                  <a:pt x="50855" y="1177537"/>
                  <a:pt x="22280" y="1225162"/>
                  <a:pt x="10850" y="1280407"/>
                </a:cubicBezTo>
                <a:cubicBezTo>
                  <a:pt x="2277" y="1320412"/>
                  <a:pt x="8945" y="1359464"/>
                  <a:pt x="27042" y="1395659"/>
                </a:cubicBezTo>
                <a:cubicBezTo>
                  <a:pt x="36567" y="1415662"/>
                  <a:pt x="49902" y="1434712"/>
                  <a:pt x="61332" y="1453762"/>
                </a:cubicBezTo>
                <a:cubicBezTo>
                  <a:pt x="66095" y="1460429"/>
                  <a:pt x="71810" y="1467097"/>
                  <a:pt x="74667" y="1474717"/>
                </a:cubicBezTo>
                <a:cubicBezTo>
                  <a:pt x="78477" y="1489004"/>
                  <a:pt x="83240" y="1501387"/>
                  <a:pt x="97527" y="1509007"/>
                </a:cubicBezTo>
                <a:cubicBezTo>
                  <a:pt x="102290" y="1510912"/>
                  <a:pt x="104195" y="1517579"/>
                  <a:pt x="108005" y="1522342"/>
                </a:cubicBezTo>
                <a:cubicBezTo>
                  <a:pt x="126102" y="1549012"/>
                  <a:pt x="143247" y="1575682"/>
                  <a:pt x="162297" y="1602352"/>
                </a:cubicBezTo>
                <a:cubicBezTo>
                  <a:pt x="174680" y="1620449"/>
                  <a:pt x="189920" y="1636642"/>
                  <a:pt x="201350" y="1654739"/>
                </a:cubicBezTo>
                <a:cubicBezTo>
                  <a:pt x="228020" y="1694744"/>
                  <a:pt x="257547" y="1731892"/>
                  <a:pt x="288980" y="1768087"/>
                </a:cubicBezTo>
                <a:cubicBezTo>
                  <a:pt x="300410" y="1781422"/>
                  <a:pt x="303267" y="1794757"/>
                  <a:pt x="300410" y="1810949"/>
                </a:cubicBezTo>
                <a:cubicBezTo>
                  <a:pt x="295647" y="1843334"/>
                  <a:pt x="290885" y="1875719"/>
                  <a:pt x="288027" y="1909057"/>
                </a:cubicBezTo>
                <a:cubicBezTo>
                  <a:pt x="284217" y="1960492"/>
                  <a:pt x="282312" y="2012879"/>
                  <a:pt x="279455" y="2064314"/>
                </a:cubicBezTo>
                <a:cubicBezTo>
                  <a:pt x="279455" y="2069077"/>
                  <a:pt x="278502" y="2074792"/>
                  <a:pt x="277550" y="2079554"/>
                </a:cubicBezTo>
                <a:cubicBezTo>
                  <a:pt x="273740" y="2117654"/>
                  <a:pt x="268025" y="2154802"/>
                  <a:pt x="266120" y="2192902"/>
                </a:cubicBezTo>
                <a:cubicBezTo>
                  <a:pt x="264215" y="2241479"/>
                  <a:pt x="263262" y="2290057"/>
                  <a:pt x="265167" y="2338634"/>
                </a:cubicBezTo>
                <a:cubicBezTo>
                  <a:pt x="266120" y="2381497"/>
                  <a:pt x="259452" y="2422454"/>
                  <a:pt x="251832" y="2463412"/>
                </a:cubicBezTo>
                <a:cubicBezTo>
                  <a:pt x="248975" y="2479604"/>
                  <a:pt x="253737" y="2490082"/>
                  <a:pt x="268025" y="2496749"/>
                </a:cubicBezTo>
                <a:cubicBezTo>
                  <a:pt x="297552" y="2508179"/>
                  <a:pt x="326127" y="2523419"/>
                  <a:pt x="358512" y="2521514"/>
                </a:cubicBezTo>
                <a:cubicBezTo>
                  <a:pt x="365180" y="2521514"/>
                  <a:pt x="370895" y="2523419"/>
                  <a:pt x="377562" y="2525324"/>
                </a:cubicBezTo>
                <a:cubicBezTo>
                  <a:pt x="411852" y="2531039"/>
                  <a:pt x="443285" y="2530087"/>
                  <a:pt x="467097" y="2499607"/>
                </a:cubicBezTo>
                <a:cubicBezTo>
                  <a:pt x="474717" y="2490082"/>
                  <a:pt x="485195" y="2483414"/>
                  <a:pt x="496625" y="2472937"/>
                </a:cubicBezTo>
                <a:cubicBezTo>
                  <a:pt x="497577" y="2485319"/>
                  <a:pt x="498530" y="2492939"/>
                  <a:pt x="498530" y="2500559"/>
                </a:cubicBezTo>
                <a:cubicBezTo>
                  <a:pt x="498530" y="2551994"/>
                  <a:pt x="498530" y="2602477"/>
                  <a:pt x="497577" y="2653912"/>
                </a:cubicBezTo>
                <a:cubicBezTo>
                  <a:pt x="496625" y="2687249"/>
                  <a:pt x="492815" y="2719634"/>
                  <a:pt x="491862" y="2752972"/>
                </a:cubicBezTo>
                <a:cubicBezTo>
                  <a:pt x="490910" y="2807264"/>
                  <a:pt x="491862" y="2861557"/>
                  <a:pt x="489957" y="2915849"/>
                </a:cubicBezTo>
                <a:cubicBezTo>
                  <a:pt x="486147" y="3045389"/>
                  <a:pt x="496625" y="3174929"/>
                  <a:pt x="483290" y="3303517"/>
                </a:cubicBezTo>
                <a:cubicBezTo>
                  <a:pt x="479480" y="3343522"/>
                  <a:pt x="482337" y="3383527"/>
                  <a:pt x="483290" y="3423532"/>
                </a:cubicBezTo>
                <a:cubicBezTo>
                  <a:pt x="484242" y="3504494"/>
                  <a:pt x="483290" y="3585457"/>
                  <a:pt x="489005" y="3666419"/>
                </a:cubicBezTo>
                <a:cubicBezTo>
                  <a:pt x="495672" y="3761669"/>
                  <a:pt x="495672" y="3857872"/>
                  <a:pt x="497577" y="3953122"/>
                </a:cubicBezTo>
                <a:cubicBezTo>
                  <a:pt x="497577" y="3956932"/>
                  <a:pt x="498530" y="3960742"/>
                  <a:pt x="498530" y="3964552"/>
                </a:cubicBezTo>
                <a:cubicBezTo>
                  <a:pt x="500435" y="3982649"/>
                  <a:pt x="503292" y="4001699"/>
                  <a:pt x="505197" y="4019797"/>
                </a:cubicBezTo>
                <a:cubicBezTo>
                  <a:pt x="506150" y="4040752"/>
                  <a:pt x="506150" y="4062659"/>
                  <a:pt x="507102" y="4083614"/>
                </a:cubicBezTo>
                <a:cubicBezTo>
                  <a:pt x="508055" y="4093139"/>
                  <a:pt x="509007" y="4104569"/>
                  <a:pt x="513770" y="4111237"/>
                </a:cubicBezTo>
                <a:cubicBezTo>
                  <a:pt x="528057" y="4131239"/>
                  <a:pt x="534725" y="4153147"/>
                  <a:pt x="539487" y="4176959"/>
                </a:cubicBezTo>
                <a:cubicBezTo>
                  <a:pt x="546155" y="4211249"/>
                  <a:pt x="554727" y="4244587"/>
                  <a:pt x="562347" y="4278877"/>
                </a:cubicBezTo>
                <a:cubicBezTo>
                  <a:pt x="563300" y="4285544"/>
                  <a:pt x="565205" y="4295069"/>
                  <a:pt x="561395" y="4299832"/>
                </a:cubicBezTo>
                <a:cubicBezTo>
                  <a:pt x="549965" y="4316977"/>
                  <a:pt x="553775" y="4336027"/>
                  <a:pt x="551870" y="4354124"/>
                </a:cubicBezTo>
                <a:cubicBezTo>
                  <a:pt x="549965" y="4379842"/>
                  <a:pt x="563300" y="4395082"/>
                  <a:pt x="583302" y="4404607"/>
                </a:cubicBezTo>
                <a:cubicBezTo>
                  <a:pt x="591875" y="4409369"/>
                  <a:pt x="597590" y="4414132"/>
                  <a:pt x="600447" y="4423657"/>
                </a:cubicBezTo>
                <a:cubicBezTo>
                  <a:pt x="605210" y="4438897"/>
                  <a:pt x="614735" y="4452232"/>
                  <a:pt x="628070" y="4459852"/>
                </a:cubicBezTo>
                <a:cubicBezTo>
                  <a:pt x="648072" y="4469377"/>
                  <a:pt x="669027" y="4478902"/>
                  <a:pt x="690935" y="4483664"/>
                </a:cubicBezTo>
                <a:cubicBezTo>
                  <a:pt x="713795" y="4489379"/>
                  <a:pt x="738560" y="4491284"/>
                  <a:pt x="762372" y="4492237"/>
                </a:cubicBezTo>
                <a:cubicBezTo>
                  <a:pt x="808092" y="4493189"/>
                  <a:pt x="852860" y="4493189"/>
                  <a:pt x="898580" y="4493189"/>
                </a:cubicBezTo>
                <a:cubicBezTo>
                  <a:pt x="917630" y="4493189"/>
                  <a:pt x="922392" y="4482712"/>
                  <a:pt x="913820" y="4464614"/>
                </a:cubicBezTo>
                <a:cubicBezTo>
                  <a:pt x="909057" y="4455089"/>
                  <a:pt x="906200" y="4444612"/>
                  <a:pt x="901437" y="4434134"/>
                </a:cubicBezTo>
                <a:cubicBezTo>
                  <a:pt x="890960" y="4406512"/>
                  <a:pt x="880482" y="4378889"/>
                  <a:pt x="869052" y="4351267"/>
                </a:cubicBezTo>
                <a:cubicBezTo>
                  <a:pt x="867147" y="4346504"/>
                  <a:pt x="863337" y="4342694"/>
                  <a:pt x="859527" y="4338884"/>
                </a:cubicBezTo>
                <a:cubicBezTo>
                  <a:pt x="837620" y="4317929"/>
                  <a:pt x="818570" y="4295069"/>
                  <a:pt x="811902" y="4263637"/>
                </a:cubicBezTo>
                <a:cubicBezTo>
                  <a:pt x="808092" y="4244587"/>
                  <a:pt x="806187" y="4225537"/>
                  <a:pt x="812855" y="4206487"/>
                </a:cubicBezTo>
                <a:cubicBezTo>
                  <a:pt x="817617" y="4193152"/>
                  <a:pt x="820475" y="4178864"/>
                  <a:pt x="823332" y="4165529"/>
                </a:cubicBezTo>
                <a:cubicBezTo>
                  <a:pt x="830000" y="4127429"/>
                  <a:pt x="835715" y="4089329"/>
                  <a:pt x="841430" y="4050277"/>
                </a:cubicBezTo>
                <a:cubicBezTo>
                  <a:pt x="845240" y="4028369"/>
                  <a:pt x="850955" y="4005509"/>
                  <a:pt x="849050" y="3982649"/>
                </a:cubicBezTo>
                <a:cubicBezTo>
                  <a:pt x="843335" y="3899782"/>
                  <a:pt x="839525" y="3817867"/>
                  <a:pt x="837620" y="3734999"/>
                </a:cubicBezTo>
                <a:cubicBezTo>
                  <a:pt x="836667" y="3711187"/>
                  <a:pt x="831905" y="3686422"/>
                  <a:pt x="826190" y="3662609"/>
                </a:cubicBezTo>
                <a:cubicBezTo>
                  <a:pt x="821427" y="3641654"/>
                  <a:pt x="813807" y="3622604"/>
                  <a:pt x="807140" y="3601649"/>
                </a:cubicBezTo>
                <a:cubicBezTo>
                  <a:pt x="801425" y="3580694"/>
                  <a:pt x="794757" y="3559739"/>
                  <a:pt x="789995" y="3537832"/>
                </a:cubicBezTo>
                <a:cubicBezTo>
                  <a:pt x="787137" y="3523544"/>
                  <a:pt x="785232" y="3508304"/>
                  <a:pt x="786185" y="3494017"/>
                </a:cubicBezTo>
                <a:cubicBezTo>
                  <a:pt x="786185" y="3480682"/>
                  <a:pt x="789995" y="3467347"/>
                  <a:pt x="790947" y="3454012"/>
                </a:cubicBezTo>
                <a:cubicBezTo>
                  <a:pt x="793805" y="3434009"/>
                  <a:pt x="797615" y="3413054"/>
                  <a:pt x="798567" y="3393052"/>
                </a:cubicBezTo>
                <a:cubicBezTo>
                  <a:pt x="799520" y="3353999"/>
                  <a:pt x="799520" y="3313994"/>
                  <a:pt x="799520" y="3274942"/>
                </a:cubicBezTo>
                <a:cubicBezTo>
                  <a:pt x="799520" y="3270179"/>
                  <a:pt x="800472" y="3262559"/>
                  <a:pt x="803330" y="3260654"/>
                </a:cubicBezTo>
                <a:cubicBezTo>
                  <a:pt x="818570" y="3252082"/>
                  <a:pt x="817617" y="3237794"/>
                  <a:pt x="819522" y="3223507"/>
                </a:cubicBezTo>
                <a:cubicBezTo>
                  <a:pt x="820475" y="3208267"/>
                  <a:pt x="822380" y="3193979"/>
                  <a:pt x="825237" y="3178739"/>
                </a:cubicBezTo>
                <a:cubicBezTo>
                  <a:pt x="847145" y="3057772"/>
                  <a:pt x="868100" y="2936804"/>
                  <a:pt x="903342" y="2818694"/>
                </a:cubicBezTo>
                <a:cubicBezTo>
                  <a:pt x="910010" y="2796787"/>
                  <a:pt x="915725" y="2773927"/>
                  <a:pt x="921440" y="2752019"/>
                </a:cubicBezTo>
                <a:cubicBezTo>
                  <a:pt x="923345" y="2752972"/>
                  <a:pt x="925250" y="2752972"/>
                  <a:pt x="927155" y="2753924"/>
                </a:cubicBezTo>
                <a:cubicBezTo>
                  <a:pt x="924297" y="2782499"/>
                  <a:pt x="921440" y="2810122"/>
                  <a:pt x="917630" y="2838697"/>
                </a:cubicBezTo>
                <a:cubicBezTo>
                  <a:pt x="906200" y="2923469"/>
                  <a:pt x="895722" y="3008242"/>
                  <a:pt x="899532" y="3093967"/>
                </a:cubicBezTo>
                <a:cubicBezTo>
                  <a:pt x="900485" y="3104444"/>
                  <a:pt x="903342" y="3113969"/>
                  <a:pt x="902390" y="3124447"/>
                </a:cubicBezTo>
                <a:cubicBezTo>
                  <a:pt x="900485" y="3146354"/>
                  <a:pt x="895722" y="3168262"/>
                  <a:pt x="893817" y="3190169"/>
                </a:cubicBezTo>
                <a:cubicBezTo>
                  <a:pt x="892865" y="3201599"/>
                  <a:pt x="893817" y="3213029"/>
                  <a:pt x="894770" y="3224459"/>
                </a:cubicBezTo>
                <a:cubicBezTo>
                  <a:pt x="898580" y="3258749"/>
                  <a:pt x="903342" y="3293039"/>
                  <a:pt x="905247" y="3328282"/>
                </a:cubicBezTo>
                <a:cubicBezTo>
                  <a:pt x="907152" y="3355904"/>
                  <a:pt x="904295" y="3383527"/>
                  <a:pt x="905247" y="3412102"/>
                </a:cubicBezTo>
                <a:cubicBezTo>
                  <a:pt x="908105" y="3485444"/>
                  <a:pt x="910962" y="3559739"/>
                  <a:pt x="913820" y="3633082"/>
                </a:cubicBezTo>
                <a:cubicBezTo>
                  <a:pt x="914772" y="3665467"/>
                  <a:pt x="917630" y="3697852"/>
                  <a:pt x="919535" y="3730237"/>
                </a:cubicBezTo>
                <a:cubicBezTo>
                  <a:pt x="919535" y="3740714"/>
                  <a:pt x="919535" y="3751192"/>
                  <a:pt x="916677" y="3760717"/>
                </a:cubicBezTo>
                <a:cubicBezTo>
                  <a:pt x="907152" y="3794054"/>
                  <a:pt x="897627" y="3827392"/>
                  <a:pt x="896675" y="3862634"/>
                </a:cubicBezTo>
                <a:cubicBezTo>
                  <a:pt x="894770" y="3919784"/>
                  <a:pt x="887150" y="3975982"/>
                  <a:pt x="883340" y="4033132"/>
                </a:cubicBezTo>
                <a:cubicBezTo>
                  <a:pt x="879530" y="4090282"/>
                  <a:pt x="874767" y="4147432"/>
                  <a:pt x="855717" y="4201724"/>
                </a:cubicBezTo>
                <a:cubicBezTo>
                  <a:pt x="845240" y="4233157"/>
                  <a:pt x="850955" y="4246492"/>
                  <a:pt x="880482" y="4262684"/>
                </a:cubicBezTo>
                <a:cubicBezTo>
                  <a:pt x="898580" y="4272209"/>
                  <a:pt x="917630" y="4279829"/>
                  <a:pt x="936680" y="4289354"/>
                </a:cubicBezTo>
                <a:cubicBezTo>
                  <a:pt x="950015" y="4296022"/>
                  <a:pt x="964302" y="4299832"/>
                  <a:pt x="979542" y="4295069"/>
                </a:cubicBezTo>
                <a:cubicBezTo>
                  <a:pt x="993830" y="4290307"/>
                  <a:pt x="1007165" y="4294117"/>
                  <a:pt x="1015737" y="4306499"/>
                </a:cubicBezTo>
                <a:cubicBezTo>
                  <a:pt x="1023357" y="4316977"/>
                  <a:pt x="1030977" y="4329359"/>
                  <a:pt x="1038597" y="4339837"/>
                </a:cubicBezTo>
                <a:cubicBezTo>
                  <a:pt x="1044312" y="4347457"/>
                  <a:pt x="1050980" y="4357934"/>
                  <a:pt x="1059552" y="4361744"/>
                </a:cubicBezTo>
                <a:cubicBezTo>
                  <a:pt x="1093842" y="4379842"/>
                  <a:pt x="1131942" y="4389367"/>
                  <a:pt x="1170995" y="4391272"/>
                </a:cubicBezTo>
                <a:cubicBezTo>
                  <a:pt x="1208142" y="4393177"/>
                  <a:pt x="1246242" y="4391272"/>
                  <a:pt x="1283390" y="4390319"/>
                </a:cubicBezTo>
                <a:cubicBezTo>
                  <a:pt x="1295772" y="4390319"/>
                  <a:pt x="1309107" y="4387462"/>
                  <a:pt x="1321490" y="4385557"/>
                </a:cubicBezTo>
                <a:cubicBezTo>
                  <a:pt x="1336730" y="4382699"/>
                  <a:pt x="1342445" y="4370317"/>
                  <a:pt x="1333872" y="4358887"/>
                </a:cubicBezTo>
                <a:cubicBezTo>
                  <a:pt x="1325300" y="4348409"/>
                  <a:pt x="1323395" y="4336027"/>
                  <a:pt x="1317680" y="4324597"/>
                </a:cubicBezTo>
                <a:cubicBezTo>
                  <a:pt x="1312917" y="4314119"/>
                  <a:pt x="1306250" y="4304594"/>
                  <a:pt x="1297677" y="4296974"/>
                </a:cubicBezTo>
                <a:cubicBezTo>
                  <a:pt x="1286247" y="4286497"/>
                  <a:pt x="1273865" y="4274114"/>
                  <a:pt x="1258625" y="4268399"/>
                </a:cubicBezTo>
                <a:cubicBezTo>
                  <a:pt x="1228145" y="4256017"/>
                  <a:pt x="1207190" y="4235062"/>
                  <a:pt x="1196712" y="4203629"/>
                </a:cubicBezTo>
                <a:cubicBezTo>
                  <a:pt x="1196712" y="4202677"/>
                  <a:pt x="1195760" y="4202677"/>
                  <a:pt x="1195760" y="4201724"/>
                </a:cubicBezTo>
                <a:cubicBezTo>
                  <a:pt x="1188140" y="4180769"/>
                  <a:pt x="1179567" y="4159814"/>
                  <a:pt x="1173852" y="4137907"/>
                </a:cubicBezTo>
                <a:cubicBezTo>
                  <a:pt x="1167185" y="4113142"/>
                  <a:pt x="1165280" y="4087424"/>
                  <a:pt x="1159565" y="4061707"/>
                </a:cubicBezTo>
                <a:cubicBezTo>
                  <a:pt x="1154802" y="4041704"/>
                  <a:pt x="1151945" y="4021702"/>
                  <a:pt x="1165280" y="4002652"/>
                </a:cubicBezTo>
                <a:cubicBezTo>
                  <a:pt x="1170995" y="3994079"/>
                  <a:pt x="1170995" y="3981697"/>
                  <a:pt x="1172900" y="3971219"/>
                </a:cubicBezTo>
                <a:cubicBezTo>
                  <a:pt x="1177662" y="3938834"/>
                  <a:pt x="1181472" y="3907402"/>
                  <a:pt x="1185282" y="3875017"/>
                </a:cubicBezTo>
                <a:cubicBezTo>
                  <a:pt x="1188140" y="3853109"/>
                  <a:pt x="1192902" y="3830249"/>
                  <a:pt x="1194807" y="3808342"/>
                </a:cubicBezTo>
                <a:cubicBezTo>
                  <a:pt x="1198617" y="3763574"/>
                  <a:pt x="1201475" y="3719759"/>
                  <a:pt x="1204332" y="3674992"/>
                </a:cubicBezTo>
                <a:cubicBezTo>
                  <a:pt x="1204332" y="3670229"/>
                  <a:pt x="1205285" y="3666419"/>
                  <a:pt x="1206237" y="3661657"/>
                </a:cubicBezTo>
                <a:cubicBezTo>
                  <a:pt x="1216715" y="3607364"/>
                  <a:pt x="1222430" y="3553072"/>
                  <a:pt x="1226240" y="3498779"/>
                </a:cubicBezTo>
                <a:cubicBezTo>
                  <a:pt x="1227192" y="3477824"/>
                  <a:pt x="1230050" y="3457822"/>
                  <a:pt x="1231002" y="3436867"/>
                </a:cubicBezTo>
                <a:cubicBezTo>
                  <a:pt x="1231955" y="3428294"/>
                  <a:pt x="1231002" y="3419722"/>
                  <a:pt x="1230050" y="3412102"/>
                </a:cubicBezTo>
                <a:cubicBezTo>
                  <a:pt x="1229097" y="3399719"/>
                  <a:pt x="1225287" y="3386384"/>
                  <a:pt x="1225287" y="3374002"/>
                </a:cubicBezTo>
                <a:cubicBezTo>
                  <a:pt x="1224335" y="3347332"/>
                  <a:pt x="1224335" y="3320662"/>
                  <a:pt x="1225287" y="3293992"/>
                </a:cubicBezTo>
                <a:cubicBezTo>
                  <a:pt x="1226240" y="3280657"/>
                  <a:pt x="1229097" y="3267322"/>
                  <a:pt x="1231955" y="3253987"/>
                </a:cubicBezTo>
                <a:cubicBezTo>
                  <a:pt x="1233860" y="3243509"/>
                  <a:pt x="1238622" y="3233032"/>
                  <a:pt x="1239575" y="3222554"/>
                </a:cubicBezTo>
                <a:cubicBezTo>
                  <a:pt x="1243385" y="3188264"/>
                  <a:pt x="1245290" y="3154927"/>
                  <a:pt x="1248147" y="3120637"/>
                </a:cubicBezTo>
                <a:cubicBezTo>
                  <a:pt x="1248147" y="3116827"/>
                  <a:pt x="1249100" y="3113017"/>
                  <a:pt x="1250052" y="3109207"/>
                </a:cubicBezTo>
                <a:cubicBezTo>
                  <a:pt x="1254815" y="3079679"/>
                  <a:pt x="1258625" y="3049199"/>
                  <a:pt x="1263387" y="3019672"/>
                </a:cubicBezTo>
                <a:cubicBezTo>
                  <a:pt x="1267197" y="2996812"/>
                  <a:pt x="1270055" y="2973952"/>
                  <a:pt x="1274817" y="2951092"/>
                </a:cubicBezTo>
                <a:cubicBezTo>
                  <a:pt x="1279580" y="2928232"/>
                  <a:pt x="1288152" y="2906324"/>
                  <a:pt x="1287200" y="2882512"/>
                </a:cubicBezTo>
                <a:cubicBezTo>
                  <a:pt x="1287200" y="2875844"/>
                  <a:pt x="1288152" y="2868224"/>
                  <a:pt x="1289105" y="2861557"/>
                </a:cubicBezTo>
                <a:cubicBezTo>
                  <a:pt x="1293867" y="2829172"/>
                  <a:pt x="1297677" y="2796787"/>
                  <a:pt x="1302440" y="2764402"/>
                </a:cubicBezTo>
                <a:cubicBezTo>
                  <a:pt x="1304345" y="2752019"/>
                  <a:pt x="1306250" y="2740589"/>
                  <a:pt x="1308155" y="2728207"/>
                </a:cubicBezTo>
                <a:cubicBezTo>
                  <a:pt x="1311012" y="2710109"/>
                  <a:pt x="1315775" y="2692012"/>
                  <a:pt x="1317680" y="2672962"/>
                </a:cubicBezTo>
                <a:cubicBezTo>
                  <a:pt x="1322442" y="2634862"/>
                  <a:pt x="1332920" y="2596762"/>
                  <a:pt x="1328157" y="2557709"/>
                </a:cubicBezTo>
                <a:cubicBezTo>
                  <a:pt x="1328157" y="2556757"/>
                  <a:pt x="1328157" y="2554852"/>
                  <a:pt x="1329110" y="2553899"/>
                </a:cubicBezTo>
                <a:cubicBezTo>
                  <a:pt x="1330062" y="2542469"/>
                  <a:pt x="1336730" y="2536754"/>
                  <a:pt x="1348160" y="2535802"/>
                </a:cubicBezTo>
                <a:cubicBezTo>
                  <a:pt x="1384355" y="2531992"/>
                  <a:pt x="1416740" y="2517704"/>
                  <a:pt x="1445315" y="2494844"/>
                </a:cubicBezTo>
                <a:cubicBezTo>
                  <a:pt x="1463412" y="2480557"/>
                  <a:pt x="1479605" y="2465317"/>
                  <a:pt x="1474842" y="2438647"/>
                </a:cubicBezTo>
                <a:cubicBezTo>
                  <a:pt x="1471985" y="2422454"/>
                  <a:pt x="1471985" y="2405309"/>
                  <a:pt x="1470080" y="2388164"/>
                </a:cubicBezTo>
                <a:cubicBezTo>
                  <a:pt x="1469127" y="2375782"/>
                  <a:pt x="1468175" y="2363399"/>
                  <a:pt x="1468175" y="2351017"/>
                </a:cubicBezTo>
                <a:cubicBezTo>
                  <a:pt x="1465317" y="2232907"/>
                  <a:pt x="1472937" y="2115749"/>
                  <a:pt x="1460555" y="1997639"/>
                </a:cubicBezTo>
                <a:cubicBezTo>
                  <a:pt x="1459602" y="1990972"/>
                  <a:pt x="1460555" y="1983352"/>
                  <a:pt x="1460555" y="1976684"/>
                </a:cubicBezTo>
                <a:cubicBezTo>
                  <a:pt x="1460555" y="1966207"/>
                  <a:pt x="1463412" y="1957634"/>
                  <a:pt x="1471985" y="1951919"/>
                </a:cubicBezTo>
                <a:cubicBezTo>
                  <a:pt x="1483415" y="1943347"/>
                  <a:pt x="1491987" y="1932869"/>
                  <a:pt x="1495797" y="1918582"/>
                </a:cubicBezTo>
                <a:cubicBezTo>
                  <a:pt x="1499607" y="1906199"/>
                  <a:pt x="1507227" y="1895722"/>
                  <a:pt x="1513895" y="1884292"/>
                </a:cubicBezTo>
                <a:cubicBezTo>
                  <a:pt x="1533897" y="1853812"/>
                  <a:pt x="1554852" y="1825237"/>
                  <a:pt x="1573902" y="1793804"/>
                </a:cubicBezTo>
                <a:cubicBezTo>
                  <a:pt x="1584380" y="1776659"/>
                  <a:pt x="1590095" y="1757609"/>
                  <a:pt x="1599620" y="1739512"/>
                </a:cubicBezTo>
                <a:cubicBezTo>
                  <a:pt x="1631052" y="1679504"/>
                  <a:pt x="1663437" y="1621402"/>
                  <a:pt x="1692965" y="1561394"/>
                </a:cubicBezTo>
                <a:cubicBezTo>
                  <a:pt x="1703442" y="1539487"/>
                  <a:pt x="1712967" y="1515674"/>
                  <a:pt x="1714872" y="1491862"/>
                </a:cubicBezTo>
                <a:cubicBezTo>
                  <a:pt x="1716777" y="1463287"/>
                  <a:pt x="1723445" y="1435664"/>
                  <a:pt x="1729160" y="1408042"/>
                </a:cubicBezTo>
                <a:cubicBezTo>
                  <a:pt x="1737732" y="1383277"/>
                  <a:pt x="1743447" y="1357559"/>
                  <a:pt x="1732970" y="1329937"/>
                </a:cubicBezTo>
                <a:close/>
                <a:moveTo>
                  <a:pt x="373752" y="1452809"/>
                </a:moveTo>
                <a:cubicBezTo>
                  <a:pt x="373752" y="1455667"/>
                  <a:pt x="368990" y="1457572"/>
                  <a:pt x="367085" y="1460429"/>
                </a:cubicBezTo>
                <a:cubicBezTo>
                  <a:pt x="365180" y="1458524"/>
                  <a:pt x="361370" y="1455667"/>
                  <a:pt x="361370" y="1453762"/>
                </a:cubicBezTo>
                <a:cubicBezTo>
                  <a:pt x="358512" y="1418519"/>
                  <a:pt x="334700" y="1394707"/>
                  <a:pt x="319460" y="1365179"/>
                </a:cubicBezTo>
                <a:cubicBezTo>
                  <a:pt x="317555" y="1360417"/>
                  <a:pt x="313745" y="1356607"/>
                  <a:pt x="310887" y="1351844"/>
                </a:cubicBezTo>
                <a:cubicBezTo>
                  <a:pt x="307077" y="1346129"/>
                  <a:pt x="307077" y="1340414"/>
                  <a:pt x="311840" y="1334699"/>
                </a:cubicBezTo>
                <a:cubicBezTo>
                  <a:pt x="322317" y="1322317"/>
                  <a:pt x="331842" y="1309934"/>
                  <a:pt x="343272" y="1297552"/>
                </a:cubicBezTo>
                <a:cubicBezTo>
                  <a:pt x="354702" y="1285169"/>
                  <a:pt x="360417" y="1285169"/>
                  <a:pt x="367085" y="1301362"/>
                </a:cubicBezTo>
                <a:cubicBezTo>
                  <a:pt x="372800" y="1315649"/>
                  <a:pt x="375657" y="1331842"/>
                  <a:pt x="377562" y="1348034"/>
                </a:cubicBezTo>
                <a:cubicBezTo>
                  <a:pt x="379467" y="1358512"/>
                  <a:pt x="377562" y="1369942"/>
                  <a:pt x="377562" y="1381372"/>
                </a:cubicBezTo>
                <a:cubicBezTo>
                  <a:pt x="378515" y="1381372"/>
                  <a:pt x="379467" y="1381372"/>
                  <a:pt x="381372" y="1381372"/>
                </a:cubicBezTo>
                <a:cubicBezTo>
                  <a:pt x="378515" y="1404232"/>
                  <a:pt x="376610" y="1428044"/>
                  <a:pt x="373752" y="1452809"/>
                </a:cubicBezTo>
                <a:close/>
                <a:moveTo>
                  <a:pt x="575682" y="1686172"/>
                </a:moveTo>
                <a:cubicBezTo>
                  <a:pt x="570920" y="1693792"/>
                  <a:pt x="565205" y="1700459"/>
                  <a:pt x="559490" y="1708079"/>
                </a:cubicBezTo>
                <a:cubicBezTo>
                  <a:pt x="532820" y="1744274"/>
                  <a:pt x="506150" y="1781422"/>
                  <a:pt x="480432" y="1817617"/>
                </a:cubicBezTo>
                <a:cubicBezTo>
                  <a:pt x="477575" y="1821427"/>
                  <a:pt x="477575" y="1828094"/>
                  <a:pt x="476622" y="1834762"/>
                </a:cubicBezTo>
                <a:cubicBezTo>
                  <a:pt x="465192" y="1832857"/>
                  <a:pt x="453762" y="1830952"/>
                  <a:pt x="437570" y="1828094"/>
                </a:cubicBezTo>
                <a:cubicBezTo>
                  <a:pt x="449000" y="1814759"/>
                  <a:pt x="457572" y="1803329"/>
                  <a:pt x="466145" y="1792852"/>
                </a:cubicBezTo>
                <a:cubicBezTo>
                  <a:pt x="496625" y="1757609"/>
                  <a:pt x="527105" y="1723319"/>
                  <a:pt x="557585" y="1688077"/>
                </a:cubicBezTo>
                <a:cubicBezTo>
                  <a:pt x="560442" y="1684267"/>
                  <a:pt x="564252" y="1681409"/>
                  <a:pt x="567110" y="1678552"/>
                </a:cubicBezTo>
                <a:cubicBezTo>
                  <a:pt x="569015" y="1677599"/>
                  <a:pt x="572825" y="1677599"/>
                  <a:pt x="573777" y="1678552"/>
                </a:cubicBezTo>
                <a:cubicBezTo>
                  <a:pt x="575682" y="1680457"/>
                  <a:pt x="576635" y="1685219"/>
                  <a:pt x="575682" y="1686172"/>
                </a:cubicBezTo>
                <a:close/>
                <a:moveTo>
                  <a:pt x="889055" y="1877624"/>
                </a:moveTo>
                <a:cubicBezTo>
                  <a:pt x="889055" y="1874767"/>
                  <a:pt x="889055" y="1872862"/>
                  <a:pt x="890007" y="1871909"/>
                </a:cubicBezTo>
                <a:cubicBezTo>
                  <a:pt x="907152" y="1852859"/>
                  <a:pt x="907152" y="1849049"/>
                  <a:pt x="887150" y="1834762"/>
                </a:cubicBezTo>
                <a:cubicBezTo>
                  <a:pt x="854765" y="1812854"/>
                  <a:pt x="824285" y="1789042"/>
                  <a:pt x="789995" y="1769992"/>
                </a:cubicBezTo>
                <a:cubicBezTo>
                  <a:pt x="757610" y="1752847"/>
                  <a:pt x="722367" y="1741417"/>
                  <a:pt x="689030" y="1727129"/>
                </a:cubicBezTo>
                <a:cubicBezTo>
                  <a:pt x="677600" y="1722367"/>
                  <a:pt x="666170" y="1718557"/>
                  <a:pt x="655692" y="1712842"/>
                </a:cubicBezTo>
                <a:cubicBezTo>
                  <a:pt x="638547" y="1704269"/>
                  <a:pt x="621402" y="1693792"/>
                  <a:pt x="604257" y="1685219"/>
                </a:cubicBezTo>
                <a:cubicBezTo>
                  <a:pt x="586160" y="1675694"/>
                  <a:pt x="585207" y="1648072"/>
                  <a:pt x="602352" y="1636642"/>
                </a:cubicBezTo>
                <a:cubicBezTo>
                  <a:pt x="608067" y="1632832"/>
                  <a:pt x="614735" y="1630927"/>
                  <a:pt x="618545" y="1626164"/>
                </a:cubicBezTo>
                <a:cubicBezTo>
                  <a:pt x="623307" y="1621402"/>
                  <a:pt x="625212" y="1614734"/>
                  <a:pt x="628070" y="1608067"/>
                </a:cubicBezTo>
                <a:cubicBezTo>
                  <a:pt x="631880" y="1599494"/>
                  <a:pt x="632832" y="1589017"/>
                  <a:pt x="637595" y="1581397"/>
                </a:cubicBezTo>
                <a:cubicBezTo>
                  <a:pt x="658550" y="1549012"/>
                  <a:pt x="683315" y="1519484"/>
                  <a:pt x="711890" y="1492814"/>
                </a:cubicBezTo>
                <a:cubicBezTo>
                  <a:pt x="749990" y="1455667"/>
                  <a:pt x="771897" y="1408042"/>
                  <a:pt x="788090" y="1357559"/>
                </a:cubicBezTo>
                <a:cubicBezTo>
                  <a:pt x="812855" y="1278502"/>
                  <a:pt x="823332" y="1197539"/>
                  <a:pt x="821427" y="1114672"/>
                </a:cubicBezTo>
                <a:cubicBezTo>
                  <a:pt x="819522" y="1039424"/>
                  <a:pt x="820475" y="964177"/>
                  <a:pt x="819522" y="889882"/>
                </a:cubicBezTo>
                <a:cubicBezTo>
                  <a:pt x="818570" y="839399"/>
                  <a:pt x="815712" y="788917"/>
                  <a:pt x="813807" y="738434"/>
                </a:cubicBezTo>
                <a:cubicBezTo>
                  <a:pt x="813807" y="732719"/>
                  <a:pt x="813807" y="726052"/>
                  <a:pt x="813807" y="720337"/>
                </a:cubicBezTo>
                <a:cubicBezTo>
                  <a:pt x="815712" y="719384"/>
                  <a:pt x="817617" y="719384"/>
                  <a:pt x="818570" y="718432"/>
                </a:cubicBezTo>
                <a:cubicBezTo>
                  <a:pt x="833810" y="750817"/>
                  <a:pt x="848097" y="783202"/>
                  <a:pt x="863337" y="815587"/>
                </a:cubicBezTo>
                <a:cubicBezTo>
                  <a:pt x="864290" y="815587"/>
                  <a:pt x="865242" y="814634"/>
                  <a:pt x="866195" y="814634"/>
                </a:cubicBezTo>
                <a:cubicBezTo>
                  <a:pt x="860480" y="800347"/>
                  <a:pt x="853812" y="786059"/>
                  <a:pt x="848097" y="771772"/>
                </a:cubicBezTo>
                <a:cubicBezTo>
                  <a:pt x="841430" y="756532"/>
                  <a:pt x="836667" y="741292"/>
                  <a:pt x="828095" y="727004"/>
                </a:cubicBezTo>
                <a:cubicBezTo>
                  <a:pt x="809045" y="692714"/>
                  <a:pt x="809997" y="654614"/>
                  <a:pt x="810950" y="617467"/>
                </a:cubicBezTo>
                <a:cubicBezTo>
                  <a:pt x="810950" y="605084"/>
                  <a:pt x="811902" y="592702"/>
                  <a:pt x="812855" y="580319"/>
                </a:cubicBezTo>
                <a:cubicBezTo>
                  <a:pt x="813807" y="571747"/>
                  <a:pt x="815712" y="564127"/>
                  <a:pt x="816665" y="556507"/>
                </a:cubicBezTo>
                <a:cubicBezTo>
                  <a:pt x="818570" y="555554"/>
                  <a:pt x="819522" y="555554"/>
                  <a:pt x="821427" y="554602"/>
                </a:cubicBezTo>
                <a:cubicBezTo>
                  <a:pt x="832857" y="567937"/>
                  <a:pt x="844287" y="581272"/>
                  <a:pt x="856670" y="594607"/>
                </a:cubicBezTo>
                <a:cubicBezTo>
                  <a:pt x="872862" y="613657"/>
                  <a:pt x="887150" y="635564"/>
                  <a:pt x="913820" y="638422"/>
                </a:cubicBezTo>
                <a:cubicBezTo>
                  <a:pt x="942395" y="642232"/>
                  <a:pt x="956682" y="661282"/>
                  <a:pt x="974780" y="679379"/>
                </a:cubicBezTo>
                <a:cubicBezTo>
                  <a:pt x="981447" y="686047"/>
                  <a:pt x="984305" y="689857"/>
                  <a:pt x="973827" y="696524"/>
                </a:cubicBezTo>
                <a:cubicBezTo>
                  <a:pt x="964302" y="702239"/>
                  <a:pt x="956682" y="711764"/>
                  <a:pt x="950015" y="721289"/>
                </a:cubicBezTo>
                <a:cubicBezTo>
                  <a:pt x="931917" y="746054"/>
                  <a:pt x="914772" y="770819"/>
                  <a:pt x="899532" y="797489"/>
                </a:cubicBezTo>
                <a:cubicBezTo>
                  <a:pt x="910010" y="785107"/>
                  <a:pt x="920487" y="772724"/>
                  <a:pt x="930012" y="759389"/>
                </a:cubicBezTo>
                <a:cubicBezTo>
                  <a:pt x="935727" y="751769"/>
                  <a:pt x="939537" y="749864"/>
                  <a:pt x="945252" y="759389"/>
                </a:cubicBezTo>
                <a:cubicBezTo>
                  <a:pt x="952872" y="771772"/>
                  <a:pt x="961445" y="784154"/>
                  <a:pt x="954777" y="800347"/>
                </a:cubicBezTo>
                <a:cubicBezTo>
                  <a:pt x="913820" y="910837"/>
                  <a:pt x="909057" y="1026089"/>
                  <a:pt x="910962" y="1142294"/>
                </a:cubicBezTo>
                <a:cubicBezTo>
                  <a:pt x="913820" y="1260404"/>
                  <a:pt x="913820" y="1377562"/>
                  <a:pt x="917630" y="1495672"/>
                </a:cubicBezTo>
                <a:cubicBezTo>
                  <a:pt x="920487" y="1589017"/>
                  <a:pt x="924297" y="1683314"/>
                  <a:pt x="929060" y="1776659"/>
                </a:cubicBezTo>
                <a:cubicBezTo>
                  <a:pt x="929060" y="1785232"/>
                  <a:pt x="932870" y="1796662"/>
                  <a:pt x="938585" y="1802377"/>
                </a:cubicBezTo>
                <a:cubicBezTo>
                  <a:pt x="967160" y="1833809"/>
                  <a:pt x="996687" y="1865242"/>
                  <a:pt x="1026215" y="1895722"/>
                </a:cubicBezTo>
                <a:cubicBezTo>
                  <a:pt x="1030025" y="1899532"/>
                  <a:pt x="1033835" y="1903342"/>
                  <a:pt x="1036692" y="1909057"/>
                </a:cubicBezTo>
                <a:cubicBezTo>
                  <a:pt x="983352" y="1909057"/>
                  <a:pt x="935727" y="1897627"/>
                  <a:pt x="889055" y="1877624"/>
                </a:cubicBezTo>
                <a:close/>
                <a:moveTo>
                  <a:pt x="1279580" y="1673789"/>
                </a:moveTo>
                <a:cubicBezTo>
                  <a:pt x="1278627" y="1698554"/>
                  <a:pt x="1274817" y="1723319"/>
                  <a:pt x="1275770" y="1747132"/>
                </a:cubicBezTo>
                <a:cubicBezTo>
                  <a:pt x="1275770" y="1771897"/>
                  <a:pt x="1267197" y="1791899"/>
                  <a:pt x="1250052" y="1809044"/>
                </a:cubicBezTo>
                <a:cubicBezTo>
                  <a:pt x="1229097" y="1829047"/>
                  <a:pt x="1208142" y="1850002"/>
                  <a:pt x="1188140" y="1870004"/>
                </a:cubicBezTo>
                <a:cubicBezTo>
                  <a:pt x="1177662" y="1880482"/>
                  <a:pt x="1170042" y="1891912"/>
                  <a:pt x="1170042" y="1907152"/>
                </a:cubicBezTo>
                <a:cubicBezTo>
                  <a:pt x="1170042" y="1911914"/>
                  <a:pt x="1165280" y="1917629"/>
                  <a:pt x="1160517" y="1919534"/>
                </a:cubicBezTo>
                <a:cubicBezTo>
                  <a:pt x="1154802" y="1922392"/>
                  <a:pt x="1148135" y="1925249"/>
                  <a:pt x="1142420" y="1924297"/>
                </a:cubicBezTo>
                <a:cubicBezTo>
                  <a:pt x="1110987" y="1922392"/>
                  <a:pt x="1079555" y="1919534"/>
                  <a:pt x="1045265" y="1916677"/>
                </a:cubicBezTo>
                <a:cubicBezTo>
                  <a:pt x="1049075" y="1910009"/>
                  <a:pt x="1050980" y="1905247"/>
                  <a:pt x="1053837" y="1901437"/>
                </a:cubicBezTo>
                <a:cubicBezTo>
                  <a:pt x="1079555" y="1868099"/>
                  <a:pt x="1106225" y="1835714"/>
                  <a:pt x="1132895" y="1803329"/>
                </a:cubicBezTo>
                <a:cubicBezTo>
                  <a:pt x="1140515" y="1793804"/>
                  <a:pt x="1144325" y="1784279"/>
                  <a:pt x="1143372" y="1770944"/>
                </a:cubicBezTo>
                <a:cubicBezTo>
                  <a:pt x="1141467" y="1735702"/>
                  <a:pt x="1139562" y="1701412"/>
                  <a:pt x="1137657" y="1666169"/>
                </a:cubicBezTo>
                <a:cubicBezTo>
                  <a:pt x="1134800" y="1612829"/>
                  <a:pt x="1133847" y="1558537"/>
                  <a:pt x="1130037" y="1505197"/>
                </a:cubicBezTo>
                <a:cubicBezTo>
                  <a:pt x="1126227" y="1435664"/>
                  <a:pt x="1121465" y="1366132"/>
                  <a:pt x="1115750" y="1296599"/>
                </a:cubicBezTo>
                <a:cubicBezTo>
                  <a:pt x="1110035" y="1228019"/>
                  <a:pt x="1103367" y="1160392"/>
                  <a:pt x="1094795" y="1091812"/>
                </a:cubicBezTo>
                <a:cubicBezTo>
                  <a:pt x="1084317" y="1006087"/>
                  <a:pt x="1071935" y="920362"/>
                  <a:pt x="1037645" y="839399"/>
                </a:cubicBezTo>
                <a:cubicBezTo>
                  <a:pt x="1029072" y="820349"/>
                  <a:pt x="1024310" y="800347"/>
                  <a:pt x="1019547" y="780344"/>
                </a:cubicBezTo>
                <a:cubicBezTo>
                  <a:pt x="1018595" y="774629"/>
                  <a:pt x="1020500" y="767009"/>
                  <a:pt x="1024310" y="761294"/>
                </a:cubicBezTo>
                <a:cubicBezTo>
                  <a:pt x="1028120" y="755579"/>
                  <a:pt x="1034787" y="751769"/>
                  <a:pt x="1042407" y="744149"/>
                </a:cubicBezTo>
                <a:cubicBezTo>
                  <a:pt x="1051932" y="766057"/>
                  <a:pt x="1060505" y="785107"/>
                  <a:pt x="1069077" y="806062"/>
                </a:cubicBezTo>
                <a:cubicBezTo>
                  <a:pt x="1065267" y="773677"/>
                  <a:pt x="1037645" y="721289"/>
                  <a:pt x="1014785" y="699382"/>
                </a:cubicBezTo>
                <a:cubicBezTo>
                  <a:pt x="1003355" y="688904"/>
                  <a:pt x="1003355" y="687952"/>
                  <a:pt x="1015737" y="677474"/>
                </a:cubicBezTo>
                <a:cubicBezTo>
                  <a:pt x="1033835" y="662234"/>
                  <a:pt x="1051932" y="647947"/>
                  <a:pt x="1068125" y="631754"/>
                </a:cubicBezTo>
                <a:cubicBezTo>
                  <a:pt x="1084317" y="615562"/>
                  <a:pt x="1095747" y="596512"/>
                  <a:pt x="1096700" y="571747"/>
                </a:cubicBezTo>
                <a:cubicBezTo>
                  <a:pt x="1096700" y="565079"/>
                  <a:pt x="1099557" y="559364"/>
                  <a:pt x="1102415" y="552697"/>
                </a:cubicBezTo>
                <a:cubicBezTo>
                  <a:pt x="1111940" y="569842"/>
                  <a:pt x="1122417" y="586987"/>
                  <a:pt x="1120512" y="606989"/>
                </a:cubicBezTo>
                <a:cubicBezTo>
                  <a:pt x="1116702" y="651757"/>
                  <a:pt x="1111940" y="697477"/>
                  <a:pt x="1107177" y="742244"/>
                </a:cubicBezTo>
                <a:cubicBezTo>
                  <a:pt x="1106225" y="748912"/>
                  <a:pt x="1105272" y="754627"/>
                  <a:pt x="1108130" y="761294"/>
                </a:cubicBezTo>
                <a:cubicBezTo>
                  <a:pt x="1114797" y="714622"/>
                  <a:pt x="1120512" y="667949"/>
                  <a:pt x="1127180" y="621277"/>
                </a:cubicBezTo>
                <a:cubicBezTo>
                  <a:pt x="1150992" y="690809"/>
                  <a:pt x="1176710" y="758437"/>
                  <a:pt x="1187187" y="829874"/>
                </a:cubicBezTo>
                <a:cubicBezTo>
                  <a:pt x="1194807" y="886072"/>
                  <a:pt x="1212905" y="939412"/>
                  <a:pt x="1228145" y="993704"/>
                </a:cubicBezTo>
                <a:cubicBezTo>
                  <a:pt x="1240527" y="1037519"/>
                  <a:pt x="1247195" y="1082287"/>
                  <a:pt x="1246242" y="1128007"/>
                </a:cubicBezTo>
                <a:cubicBezTo>
                  <a:pt x="1244337" y="1207064"/>
                  <a:pt x="1252910" y="1285169"/>
                  <a:pt x="1270055" y="1363274"/>
                </a:cubicBezTo>
                <a:cubicBezTo>
                  <a:pt x="1274817" y="1384229"/>
                  <a:pt x="1274817" y="1405184"/>
                  <a:pt x="1276722" y="1427092"/>
                </a:cubicBezTo>
                <a:cubicBezTo>
                  <a:pt x="1279580" y="1463287"/>
                  <a:pt x="1284342" y="1499482"/>
                  <a:pt x="1284342" y="1534724"/>
                </a:cubicBezTo>
                <a:cubicBezTo>
                  <a:pt x="1284342" y="1581397"/>
                  <a:pt x="1281485" y="1628069"/>
                  <a:pt x="1279580" y="1673789"/>
                </a:cubicBezTo>
                <a:close/>
                <a:moveTo>
                  <a:pt x="1437695" y="1289932"/>
                </a:moveTo>
                <a:cubicBezTo>
                  <a:pt x="1439600" y="1289932"/>
                  <a:pt x="1440552" y="1288979"/>
                  <a:pt x="1442457" y="1288979"/>
                </a:cubicBezTo>
                <a:cubicBezTo>
                  <a:pt x="1444362" y="1292789"/>
                  <a:pt x="1446267" y="1296599"/>
                  <a:pt x="1447220" y="1300409"/>
                </a:cubicBezTo>
                <a:cubicBezTo>
                  <a:pt x="1448172" y="1308982"/>
                  <a:pt x="1448172" y="1318507"/>
                  <a:pt x="1448172" y="1327079"/>
                </a:cubicBezTo>
                <a:cubicBezTo>
                  <a:pt x="1446267" y="1352797"/>
                  <a:pt x="1451030" y="1375657"/>
                  <a:pt x="1470080" y="1394707"/>
                </a:cubicBezTo>
                <a:cubicBezTo>
                  <a:pt x="1481510" y="1406137"/>
                  <a:pt x="1481510" y="1418519"/>
                  <a:pt x="1476747" y="1433759"/>
                </a:cubicBezTo>
                <a:cubicBezTo>
                  <a:pt x="1469127" y="1457572"/>
                  <a:pt x="1453887" y="1476622"/>
                  <a:pt x="1439600" y="1497577"/>
                </a:cubicBezTo>
                <a:cubicBezTo>
                  <a:pt x="1431980" y="1428044"/>
                  <a:pt x="1431027" y="1359464"/>
                  <a:pt x="1437695" y="1289932"/>
                </a:cubicBezTo>
                <a:close/>
                <a:moveTo>
                  <a:pt x="1475795" y="1882387"/>
                </a:moveTo>
                <a:cubicBezTo>
                  <a:pt x="1468175" y="1887149"/>
                  <a:pt x="1465317" y="1880482"/>
                  <a:pt x="1462460" y="1874767"/>
                </a:cubicBezTo>
                <a:cubicBezTo>
                  <a:pt x="1438647" y="1833809"/>
                  <a:pt x="1411977" y="1796662"/>
                  <a:pt x="1371972" y="1769992"/>
                </a:cubicBezTo>
                <a:cubicBezTo>
                  <a:pt x="1360542" y="1762372"/>
                  <a:pt x="1348160" y="1756657"/>
                  <a:pt x="1336730" y="1750942"/>
                </a:cubicBezTo>
                <a:cubicBezTo>
                  <a:pt x="1331015" y="1748084"/>
                  <a:pt x="1325300" y="1746179"/>
                  <a:pt x="1319585" y="1744274"/>
                </a:cubicBezTo>
                <a:cubicBezTo>
                  <a:pt x="1319585" y="1742369"/>
                  <a:pt x="1320537" y="1740464"/>
                  <a:pt x="1320537" y="1738559"/>
                </a:cubicBezTo>
                <a:cubicBezTo>
                  <a:pt x="1326252" y="1739512"/>
                  <a:pt x="1331967" y="1738559"/>
                  <a:pt x="1337682" y="1740464"/>
                </a:cubicBezTo>
                <a:cubicBezTo>
                  <a:pt x="1367210" y="1749989"/>
                  <a:pt x="1395785" y="1762372"/>
                  <a:pt x="1416740" y="1788089"/>
                </a:cubicBezTo>
                <a:cubicBezTo>
                  <a:pt x="1434837" y="1809997"/>
                  <a:pt x="1454840" y="1831904"/>
                  <a:pt x="1473890" y="1853812"/>
                </a:cubicBezTo>
                <a:cubicBezTo>
                  <a:pt x="1476747" y="1857622"/>
                  <a:pt x="1478652" y="1861432"/>
                  <a:pt x="1480557" y="1865242"/>
                </a:cubicBezTo>
                <a:cubicBezTo>
                  <a:pt x="1483415" y="1872862"/>
                  <a:pt x="1482462" y="1878577"/>
                  <a:pt x="1475795" y="1882387"/>
                </a:cubicBezTo>
                <a:close/>
              </a:path>
            </a:pathLst>
          </a:custGeom>
          <a:solidFill>
            <a:schemeClr val="tx2"/>
          </a:solidFill>
          <a:ln w="9525" cap="flat">
            <a:noFill/>
            <a:prstDash val="solid"/>
            <a:miter/>
          </a:ln>
        </p:spPr>
        <p:txBody>
          <a:bodyPr rtlCol="0" anchor="ctr"/>
          <a:lstStyle/>
          <a:p>
            <a:endParaRPr lang="en-US"/>
          </a:p>
        </p:txBody>
      </p:sp>
      <p:sp>
        <p:nvSpPr>
          <p:cNvPr id="8" name="Flecha derecha 7"/>
          <p:cNvSpPr/>
          <p:nvPr/>
        </p:nvSpPr>
        <p:spPr>
          <a:xfrm>
            <a:off x="1941671" y="741839"/>
            <a:ext cx="528063" cy="233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6" name="Flecha derecha 335"/>
          <p:cNvSpPr/>
          <p:nvPr/>
        </p:nvSpPr>
        <p:spPr>
          <a:xfrm>
            <a:off x="4429250" y="737476"/>
            <a:ext cx="528063" cy="233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7" name="Flecha derecha 336"/>
          <p:cNvSpPr/>
          <p:nvPr/>
        </p:nvSpPr>
        <p:spPr>
          <a:xfrm>
            <a:off x="7088393" y="741839"/>
            <a:ext cx="528063" cy="233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8" name="Flecha derecha 337"/>
          <p:cNvSpPr/>
          <p:nvPr/>
        </p:nvSpPr>
        <p:spPr>
          <a:xfrm>
            <a:off x="9308843" y="737475"/>
            <a:ext cx="528063" cy="233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340" name="Connector: Elbow 9">
            <a:extLst>
              <a:ext uri="{FF2B5EF4-FFF2-40B4-BE49-F238E27FC236}">
                <a16:creationId xmlns:a16="http://schemas.microsoft.com/office/drawing/2014/main" id="{2B103670-5200-4B0D-929E-A149A1BF755C}"/>
              </a:ext>
            </a:extLst>
          </p:cNvPr>
          <p:cNvCxnSpPr>
            <a:cxnSpLocks/>
            <a:stCxn id="341" idx="0"/>
            <a:endCxn id="282" idx="0"/>
          </p:cNvCxnSpPr>
          <p:nvPr/>
        </p:nvCxnSpPr>
        <p:spPr>
          <a:xfrm rot="16200000" flipV="1">
            <a:off x="1752309" y="3027640"/>
            <a:ext cx="1684" cy="1123289"/>
          </a:xfrm>
          <a:prstGeom prst="bentConnector3">
            <a:avLst>
              <a:gd name="adj1" fmla="val 11941746"/>
            </a:avLst>
          </a:prstGeom>
          <a:noFill/>
          <a:ln w="22225" cap="flat" cmpd="sng" algn="ctr">
            <a:solidFill>
              <a:srgbClr val="2C2F45"/>
            </a:solidFill>
            <a:prstDash val="solid"/>
            <a:miter lim="800000"/>
          </a:ln>
          <a:effectLst/>
        </p:spPr>
      </p:cxnSp>
      <p:sp>
        <p:nvSpPr>
          <p:cNvPr id="341" name="Oval 20">
            <a:extLst>
              <a:ext uri="{FF2B5EF4-FFF2-40B4-BE49-F238E27FC236}">
                <a16:creationId xmlns:a16="http://schemas.microsoft.com/office/drawing/2014/main" id="{30896373-0156-4863-9E8F-721CDA5E9513}"/>
              </a:ext>
            </a:extLst>
          </p:cNvPr>
          <p:cNvSpPr/>
          <p:nvPr/>
        </p:nvSpPr>
        <p:spPr>
          <a:xfrm>
            <a:off x="1937598" y="3590127"/>
            <a:ext cx="754393" cy="754393"/>
          </a:xfrm>
          <a:prstGeom prst="ellipse">
            <a:avLst/>
          </a:prstGeom>
          <a:solidFill>
            <a:srgbClr val="07A39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1" i="0" u="none" strike="noStrike" kern="0" cap="none" spc="0" normalizeH="0" baseline="0" noProof="0" dirty="0">
              <a:ln>
                <a:noFill/>
              </a:ln>
              <a:solidFill>
                <a:prstClr val="white"/>
              </a:solidFill>
              <a:effectLst/>
              <a:uLnTx/>
              <a:uFillTx/>
              <a:latin typeface="Arial"/>
              <a:cs typeface="+mn-cs"/>
            </a:endParaRPr>
          </a:p>
        </p:txBody>
      </p:sp>
      <p:sp>
        <p:nvSpPr>
          <p:cNvPr id="342" name="Oval 20">
            <a:extLst>
              <a:ext uri="{FF2B5EF4-FFF2-40B4-BE49-F238E27FC236}">
                <a16:creationId xmlns:a16="http://schemas.microsoft.com/office/drawing/2014/main" id="{30896373-0156-4863-9E8F-721CDA5E9513}"/>
              </a:ext>
            </a:extLst>
          </p:cNvPr>
          <p:cNvSpPr/>
          <p:nvPr/>
        </p:nvSpPr>
        <p:spPr>
          <a:xfrm>
            <a:off x="8375762" y="3598481"/>
            <a:ext cx="754393" cy="754393"/>
          </a:xfrm>
          <a:prstGeom prst="ellipse">
            <a:avLst/>
          </a:prstGeom>
          <a:solidFill>
            <a:srgbClr val="90C22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1" i="0" u="none" strike="noStrike" kern="0" cap="none" spc="0" normalizeH="0" baseline="0" noProof="0" dirty="0">
              <a:ln>
                <a:noFill/>
              </a:ln>
              <a:solidFill>
                <a:prstClr val="white"/>
              </a:solidFill>
              <a:effectLst/>
              <a:uLnTx/>
              <a:uFillTx/>
              <a:latin typeface="Arial"/>
              <a:cs typeface="+mn-cs"/>
            </a:endParaRPr>
          </a:p>
        </p:txBody>
      </p:sp>
      <p:cxnSp>
        <p:nvCxnSpPr>
          <p:cNvPr id="343" name="Connector: Elbow 9">
            <a:extLst>
              <a:ext uri="{FF2B5EF4-FFF2-40B4-BE49-F238E27FC236}">
                <a16:creationId xmlns:a16="http://schemas.microsoft.com/office/drawing/2014/main" id="{2B103670-5200-4B0D-929E-A149A1BF755C}"/>
              </a:ext>
            </a:extLst>
          </p:cNvPr>
          <p:cNvCxnSpPr>
            <a:cxnSpLocks/>
          </p:cNvCxnSpPr>
          <p:nvPr/>
        </p:nvCxnSpPr>
        <p:spPr>
          <a:xfrm rot="16200000" flipH="1" flipV="1">
            <a:off x="9788336" y="2559036"/>
            <a:ext cx="29751" cy="2100508"/>
          </a:xfrm>
          <a:prstGeom prst="bentConnector3">
            <a:avLst>
              <a:gd name="adj1" fmla="val -768378"/>
            </a:avLst>
          </a:prstGeom>
          <a:noFill/>
          <a:ln w="22225" cap="flat" cmpd="sng" algn="ctr">
            <a:solidFill>
              <a:srgbClr val="2C2F45"/>
            </a:solidFill>
            <a:prstDash val="solid"/>
            <a:miter lim="800000"/>
          </a:ln>
          <a:effectLst/>
        </p:spPr>
      </p:cxnSp>
      <p:sp>
        <p:nvSpPr>
          <p:cNvPr id="344" name="Oval 20">
            <a:extLst>
              <a:ext uri="{FF2B5EF4-FFF2-40B4-BE49-F238E27FC236}">
                <a16:creationId xmlns:a16="http://schemas.microsoft.com/office/drawing/2014/main" id="{30896373-0156-4863-9E8F-721CDA5E9513}"/>
              </a:ext>
            </a:extLst>
          </p:cNvPr>
          <p:cNvSpPr/>
          <p:nvPr/>
        </p:nvSpPr>
        <p:spPr>
          <a:xfrm>
            <a:off x="10476270" y="3568730"/>
            <a:ext cx="754393" cy="754393"/>
          </a:xfrm>
          <a:prstGeom prst="ellipse">
            <a:avLst/>
          </a:prstGeom>
          <a:solidFill>
            <a:srgbClr val="90C22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1" i="0" u="none" strike="noStrike" kern="0" cap="none" spc="0" normalizeH="0" baseline="0" noProof="0" dirty="0">
              <a:ln>
                <a:noFill/>
              </a:ln>
              <a:solidFill>
                <a:prstClr val="white"/>
              </a:solidFill>
              <a:effectLst/>
              <a:uLnTx/>
              <a:uFillTx/>
              <a:latin typeface="Arial"/>
              <a:cs typeface="+mn-cs"/>
            </a:endParaRPr>
          </a:p>
        </p:txBody>
      </p:sp>
      <p:pic>
        <p:nvPicPr>
          <p:cNvPr id="20" name="Imagen 1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6458" y="3735923"/>
            <a:ext cx="709602" cy="425761"/>
          </a:xfrm>
          <a:prstGeom prst="rect">
            <a:avLst/>
          </a:prstGeom>
        </p:spPr>
      </p:pic>
      <p:pic>
        <p:nvPicPr>
          <p:cNvPr id="345" name="Imagen 34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462595" y="3759375"/>
            <a:ext cx="709602" cy="425761"/>
          </a:xfrm>
          <a:prstGeom prst="rect">
            <a:avLst/>
          </a:prstGeom>
        </p:spPr>
      </p:pic>
      <p:pic>
        <p:nvPicPr>
          <p:cNvPr id="21" name="Imagen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1290" y="3851009"/>
            <a:ext cx="647007" cy="261073"/>
          </a:xfrm>
          <a:prstGeom prst="rect">
            <a:avLst/>
          </a:prstGeom>
        </p:spPr>
      </p:pic>
      <p:pic>
        <p:nvPicPr>
          <p:cNvPr id="347" name="Imagen 3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5635" y="3820585"/>
            <a:ext cx="595662" cy="240355"/>
          </a:xfrm>
          <a:prstGeom prst="rect">
            <a:avLst/>
          </a:prstGeom>
        </p:spPr>
      </p:pic>
      <p:pic>
        <p:nvPicPr>
          <p:cNvPr id="22" name="Imagen 2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52783" y="4363971"/>
            <a:ext cx="1067652" cy="800096"/>
          </a:xfrm>
          <a:prstGeom prst="rect">
            <a:avLst/>
          </a:prstGeom>
        </p:spPr>
      </p:pic>
      <p:sp>
        <p:nvSpPr>
          <p:cNvPr id="350" name="Text Placeholder 30">
            <a:extLst>
              <a:ext uri="{FF2B5EF4-FFF2-40B4-BE49-F238E27FC236}">
                <a16:creationId xmlns:a16="http://schemas.microsoft.com/office/drawing/2014/main" id="{B9D6F193-B0BE-482C-9DAD-C71685586DB9}"/>
              </a:ext>
            </a:extLst>
          </p:cNvPr>
          <p:cNvSpPr txBox="1">
            <a:spLocks/>
          </p:cNvSpPr>
          <p:nvPr/>
        </p:nvSpPr>
        <p:spPr>
          <a:xfrm>
            <a:off x="-910247" y="5411490"/>
            <a:ext cx="3151028" cy="277200"/>
          </a:xfrm>
          <a:prstGeom prst="rect">
            <a:avLst/>
          </a:prstGeom>
        </p:spPr>
        <p:txBody>
          <a:bodyPr anchor="t"/>
          <a:lstStyle>
            <a:lvl1pPr marL="0" indent="0" algn="ctr"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s-EC" altLang="ko-KR" sz="1600" dirty="0">
                <a:solidFill>
                  <a:srgbClr val="333399"/>
                </a:solidFill>
                <a:cs typeface="Arial" pitchFamily="34" charset="0"/>
              </a:rPr>
              <a:t>Inductivo</a:t>
            </a:r>
          </a:p>
        </p:txBody>
      </p:sp>
      <p:sp>
        <p:nvSpPr>
          <p:cNvPr id="351" name="Text Placeholder 30">
            <a:extLst>
              <a:ext uri="{FF2B5EF4-FFF2-40B4-BE49-F238E27FC236}">
                <a16:creationId xmlns:a16="http://schemas.microsoft.com/office/drawing/2014/main" id="{B9D6F193-B0BE-482C-9DAD-C71685586DB9}"/>
              </a:ext>
            </a:extLst>
          </p:cNvPr>
          <p:cNvSpPr txBox="1">
            <a:spLocks/>
          </p:cNvSpPr>
          <p:nvPr/>
        </p:nvSpPr>
        <p:spPr>
          <a:xfrm>
            <a:off x="-436873" y="3024519"/>
            <a:ext cx="3151028" cy="277200"/>
          </a:xfrm>
          <a:prstGeom prst="rect">
            <a:avLst/>
          </a:prstGeom>
        </p:spPr>
        <p:txBody>
          <a:bodyPr anchor="t"/>
          <a:lstStyle>
            <a:lvl1pPr marL="0" indent="0" algn="ctr"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s-EC" altLang="ko-KR" sz="1600" dirty="0">
                <a:solidFill>
                  <a:srgbClr val="333399"/>
                </a:solidFill>
                <a:cs typeface="Arial" pitchFamily="34" charset="0"/>
              </a:rPr>
              <a:t>Sensores</a:t>
            </a:r>
          </a:p>
        </p:txBody>
      </p:sp>
      <p:sp>
        <p:nvSpPr>
          <p:cNvPr id="352" name="Text Placeholder 30">
            <a:extLst>
              <a:ext uri="{FF2B5EF4-FFF2-40B4-BE49-F238E27FC236}">
                <a16:creationId xmlns:a16="http://schemas.microsoft.com/office/drawing/2014/main" id="{B9D6F193-B0BE-482C-9DAD-C71685586DB9}"/>
              </a:ext>
            </a:extLst>
          </p:cNvPr>
          <p:cNvSpPr txBox="1">
            <a:spLocks/>
          </p:cNvSpPr>
          <p:nvPr/>
        </p:nvSpPr>
        <p:spPr>
          <a:xfrm>
            <a:off x="7702438" y="2996580"/>
            <a:ext cx="3151028" cy="277200"/>
          </a:xfrm>
          <a:prstGeom prst="rect">
            <a:avLst/>
          </a:prstGeom>
        </p:spPr>
        <p:txBody>
          <a:bodyPr anchor="t"/>
          <a:lstStyle>
            <a:lvl1pPr marL="0" indent="0" algn="ctr"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s-EC" altLang="ko-KR" sz="1600" dirty="0">
                <a:solidFill>
                  <a:srgbClr val="333399"/>
                </a:solidFill>
                <a:cs typeface="Arial" pitchFamily="34" charset="0"/>
              </a:rPr>
              <a:t>Sensores</a:t>
            </a:r>
          </a:p>
        </p:txBody>
      </p:sp>
      <p:pic>
        <p:nvPicPr>
          <p:cNvPr id="353" name="Imagen 35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405521" y="4497834"/>
            <a:ext cx="1067652" cy="800096"/>
          </a:xfrm>
          <a:prstGeom prst="rect">
            <a:avLst/>
          </a:prstGeom>
        </p:spPr>
      </p:pic>
      <p:sp>
        <p:nvSpPr>
          <p:cNvPr id="354" name="Text Placeholder 30">
            <a:extLst>
              <a:ext uri="{FF2B5EF4-FFF2-40B4-BE49-F238E27FC236}">
                <a16:creationId xmlns:a16="http://schemas.microsoft.com/office/drawing/2014/main" id="{B9D6F193-B0BE-482C-9DAD-C71685586DB9}"/>
              </a:ext>
            </a:extLst>
          </p:cNvPr>
          <p:cNvSpPr txBox="1">
            <a:spLocks/>
          </p:cNvSpPr>
          <p:nvPr/>
        </p:nvSpPr>
        <p:spPr>
          <a:xfrm>
            <a:off x="7311502" y="5338525"/>
            <a:ext cx="3151028" cy="277200"/>
          </a:xfrm>
          <a:prstGeom prst="rect">
            <a:avLst/>
          </a:prstGeom>
        </p:spPr>
        <p:txBody>
          <a:bodyPr anchor="t"/>
          <a:lstStyle>
            <a:lvl1pPr marL="0" indent="0" algn="ctr"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s-EC" altLang="ko-KR" sz="1600" dirty="0">
                <a:solidFill>
                  <a:srgbClr val="333399"/>
                </a:solidFill>
                <a:cs typeface="Arial" pitchFamily="34" charset="0"/>
              </a:rPr>
              <a:t>Inductivo</a:t>
            </a:r>
          </a:p>
        </p:txBody>
      </p:sp>
      <p:pic>
        <p:nvPicPr>
          <p:cNvPr id="355" name="Imagen 35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96762" y="4371338"/>
            <a:ext cx="1509070" cy="888518"/>
          </a:xfrm>
          <a:prstGeom prst="rect">
            <a:avLst/>
          </a:prstGeom>
        </p:spPr>
      </p:pic>
      <p:sp>
        <p:nvSpPr>
          <p:cNvPr id="356" name="Text Placeholder 30">
            <a:extLst>
              <a:ext uri="{FF2B5EF4-FFF2-40B4-BE49-F238E27FC236}">
                <a16:creationId xmlns:a16="http://schemas.microsoft.com/office/drawing/2014/main" id="{B9D6F193-B0BE-482C-9DAD-C71685586DB9}"/>
              </a:ext>
            </a:extLst>
          </p:cNvPr>
          <p:cNvSpPr txBox="1">
            <a:spLocks/>
          </p:cNvSpPr>
          <p:nvPr/>
        </p:nvSpPr>
        <p:spPr>
          <a:xfrm>
            <a:off x="9447730" y="5342592"/>
            <a:ext cx="3151028" cy="277200"/>
          </a:xfrm>
          <a:prstGeom prst="rect">
            <a:avLst/>
          </a:prstGeom>
        </p:spPr>
        <p:txBody>
          <a:bodyPr anchor="t"/>
          <a:lstStyle>
            <a:lvl1pPr marL="0" indent="0" algn="ctr"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s-EC" altLang="ko-KR" sz="1600" dirty="0">
                <a:solidFill>
                  <a:srgbClr val="333399"/>
                </a:solidFill>
                <a:cs typeface="Arial" pitchFamily="34" charset="0"/>
              </a:rPr>
              <a:t>Fotoeléctrico </a:t>
            </a:r>
            <a:r>
              <a:rPr lang="es-EC" altLang="ko-KR" sz="1600" dirty="0" err="1">
                <a:solidFill>
                  <a:srgbClr val="333399"/>
                </a:solidFill>
                <a:cs typeface="Arial" pitchFamily="34" charset="0"/>
              </a:rPr>
              <a:t>reflectivo</a:t>
            </a:r>
            <a:endParaRPr lang="es-EC" altLang="ko-KR" sz="1600" dirty="0">
              <a:solidFill>
                <a:srgbClr val="333399"/>
              </a:solidFill>
              <a:cs typeface="Arial" pitchFamily="34" charset="0"/>
            </a:endParaRPr>
          </a:p>
        </p:txBody>
      </p:sp>
      <p:sp>
        <p:nvSpPr>
          <p:cNvPr id="357" name="Text Placeholder 30">
            <a:extLst>
              <a:ext uri="{FF2B5EF4-FFF2-40B4-BE49-F238E27FC236}">
                <a16:creationId xmlns:a16="http://schemas.microsoft.com/office/drawing/2014/main" id="{B9D6F193-B0BE-482C-9DAD-C71685586DB9}"/>
              </a:ext>
            </a:extLst>
          </p:cNvPr>
          <p:cNvSpPr txBox="1">
            <a:spLocks/>
          </p:cNvSpPr>
          <p:nvPr/>
        </p:nvSpPr>
        <p:spPr>
          <a:xfrm>
            <a:off x="844846" y="5422893"/>
            <a:ext cx="3151028" cy="277200"/>
          </a:xfrm>
          <a:prstGeom prst="rect">
            <a:avLst/>
          </a:prstGeom>
        </p:spPr>
        <p:txBody>
          <a:bodyPr anchor="t"/>
          <a:lstStyle>
            <a:lvl1pPr marL="0" indent="0" algn="ctr" defTabSz="914400" rtl="0" eaLnBrk="1" latinLnBrk="1" hangingPunct="1">
              <a:spcBef>
                <a:spcPct val="20000"/>
              </a:spcBef>
              <a:buFont typeface="Arial" pitchFamily="34" charset="0"/>
              <a:buNone/>
              <a:defRPr sz="1200" b="1" kern="1200" baseline="0">
                <a:solidFill>
                  <a:schemeClr val="tx1">
                    <a:lumMod val="75000"/>
                    <a:lumOff val="25000"/>
                  </a:schemeClr>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b="1" kern="1200">
                <a:solidFill>
                  <a:schemeClr val="tx1">
                    <a:lumMod val="75000"/>
                    <a:lumOff val="25000"/>
                  </a:schemeClr>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s-EC" altLang="ko-KR" sz="1600" dirty="0">
                <a:solidFill>
                  <a:srgbClr val="333399"/>
                </a:solidFill>
                <a:cs typeface="Arial" pitchFamily="34" charset="0"/>
              </a:rPr>
              <a:t>Fotoeléctrico</a:t>
            </a:r>
          </a:p>
        </p:txBody>
      </p:sp>
      <p:pic>
        <p:nvPicPr>
          <p:cNvPr id="24" name="Imagen 23"/>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763790" y="4125251"/>
            <a:ext cx="1356829" cy="1356829"/>
          </a:xfrm>
          <a:prstGeom prst="rect">
            <a:avLst/>
          </a:prstGeom>
        </p:spPr>
      </p:pic>
      <p:sp>
        <p:nvSpPr>
          <p:cNvPr id="360" name="Oval 20">
            <a:extLst>
              <a:ext uri="{FF2B5EF4-FFF2-40B4-BE49-F238E27FC236}">
                <a16:creationId xmlns:a16="http://schemas.microsoft.com/office/drawing/2014/main" id="{30896373-0156-4863-9E8F-721CDA5E9513}"/>
              </a:ext>
            </a:extLst>
          </p:cNvPr>
          <p:cNvSpPr/>
          <p:nvPr/>
        </p:nvSpPr>
        <p:spPr>
          <a:xfrm>
            <a:off x="3421060" y="5228951"/>
            <a:ext cx="754393" cy="754393"/>
          </a:xfrm>
          <a:prstGeom prst="ellipse">
            <a:avLst/>
          </a:prstGeom>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1" i="0" u="none" strike="noStrike" kern="0" cap="none" spc="0" normalizeH="0" baseline="0" noProof="0" dirty="0">
              <a:ln>
                <a:noFill/>
              </a:ln>
              <a:solidFill>
                <a:prstClr val="white"/>
              </a:solidFill>
              <a:effectLst/>
              <a:uLnTx/>
              <a:uFillTx/>
              <a:latin typeface="Arial"/>
              <a:cs typeface="+mn-cs"/>
            </a:endParaRPr>
          </a:p>
        </p:txBody>
      </p:sp>
      <p:sp>
        <p:nvSpPr>
          <p:cNvPr id="75" name="TextBox 3">
            <a:extLst>
              <a:ext uri="{FF2B5EF4-FFF2-40B4-BE49-F238E27FC236}">
                <a16:creationId xmlns:a16="http://schemas.microsoft.com/office/drawing/2014/main" id="{36796267-63CD-4147-8C9C-97DCE03483BC}"/>
              </a:ext>
            </a:extLst>
          </p:cNvPr>
          <p:cNvSpPr txBox="1"/>
          <p:nvPr/>
        </p:nvSpPr>
        <p:spPr>
          <a:xfrm>
            <a:off x="203635" y="22257"/>
            <a:ext cx="20470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Diseño</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Tree>
    <p:extLst>
      <p:ext uri="{BB962C8B-B14F-4D97-AF65-F5344CB8AC3E}">
        <p14:creationId xmlns:p14="http://schemas.microsoft.com/office/powerpoint/2010/main" val="18088488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9" name="TextBox 3">
            <a:extLst>
              <a:ext uri="{FF2B5EF4-FFF2-40B4-BE49-F238E27FC236}">
                <a16:creationId xmlns:a16="http://schemas.microsoft.com/office/drawing/2014/main" id="{9FAD5153-4009-4DD2-A437-604FF91D9A0A}"/>
              </a:ext>
            </a:extLst>
          </p:cNvPr>
          <p:cNvSpPr txBox="1"/>
          <p:nvPr/>
        </p:nvSpPr>
        <p:spPr>
          <a:xfrm>
            <a:off x="2808075" y="83055"/>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a:solidFill>
                  <a:srgbClr val="EE9D4C"/>
                </a:solidFill>
                <a:latin typeface="Fira Sans" panose="020B0503050000020004" pitchFamily="34" charset="0"/>
                <a:cs typeface="Times New Roman" panose="02020603050405020304" pitchFamily="18" charset="0"/>
              </a:rPr>
              <a:t>Aplicación para plataformas móviles</a:t>
            </a:r>
            <a:endParaRPr kumimoji="0" lang="es-ES" sz="3200" i="0" u="none" strike="noStrike" kern="1200" cap="none" spc="0" normalizeH="0" baseline="0" noProof="0" dirty="0">
              <a:ln>
                <a:noFill/>
              </a:ln>
              <a:solidFill>
                <a:srgbClr val="EE9D4C"/>
              </a:solidFill>
              <a:effectLst/>
              <a:uLnTx/>
              <a:uFillTx/>
              <a:latin typeface="Fira Sans" panose="020B0503050000020004" pitchFamily="34" charset="0"/>
              <a:cs typeface="Times New Roman" panose="02020603050405020304" pitchFamily="18" charset="0"/>
            </a:endParaRPr>
          </a:p>
        </p:txBody>
      </p:sp>
      <p:grpSp>
        <p:nvGrpSpPr>
          <p:cNvPr id="6" name="Group 2">
            <a:extLst>
              <a:ext uri="{FF2B5EF4-FFF2-40B4-BE49-F238E27FC236}">
                <a16:creationId xmlns:a16="http://schemas.microsoft.com/office/drawing/2014/main" id="{AE48B917-7722-46C0-85A0-4B1108A98EF9}"/>
              </a:ext>
            </a:extLst>
          </p:cNvPr>
          <p:cNvGrpSpPr/>
          <p:nvPr/>
        </p:nvGrpSpPr>
        <p:grpSpPr>
          <a:xfrm>
            <a:off x="3355584" y="1536758"/>
            <a:ext cx="4956564" cy="3784483"/>
            <a:chOff x="2862987" y="1731312"/>
            <a:chExt cx="3418025" cy="2693058"/>
          </a:xfrm>
        </p:grpSpPr>
        <p:grpSp>
          <p:nvGrpSpPr>
            <p:cNvPr id="7" name="Group 3">
              <a:extLst>
                <a:ext uri="{FF2B5EF4-FFF2-40B4-BE49-F238E27FC236}">
                  <a16:creationId xmlns:a16="http://schemas.microsoft.com/office/drawing/2014/main" id="{2B3A23D7-86BB-414D-A8CE-F61A2B89EDD7}"/>
                </a:ext>
              </a:extLst>
            </p:cNvPr>
            <p:cNvGrpSpPr/>
            <p:nvPr/>
          </p:nvGrpSpPr>
          <p:grpSpPr>
            <a:xfrm>
              <a:off x="4863456" y="1894632"/>
              <a:ext cx="1417556" cy="2448506"/>
              <a:chOff x="4863456" y="1894632"/>
              <a:chExt cx="1417556" cy="2448506"/>
            </a:xfrm>
          </p:grpSpPr>
          <p:sp>
            <p:nvSpPr>
              <p:cNvPr id="23" name="Rounded Rectangle 21">
                <a:extLst>
                  <a:ext uri="{FF2B5EF4-FFF2-40B4-BE49-F238E27FC236}">
                    <a16:creationId xmlns:a16="http://schemas.microsoft.com/office/drawing/2014/main" id="{060DD53C-C74C-4EC6-A511-A2ED377236F4}"/>
                  </a:ext>
                </a:extLst>
              </p:cNvPr>
              <p:cNvSpPr/>
              <p:nvPr/>
            </p:nvSpPr>
            <p:spPr>
              <a:xfrm>
                <a:off x="4863456" y="1894632"/>
                <a:ext cx="1417556" cy="244850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 name="Rectangle 19">
                <a:extLst>
                  <a:ext uri="{FF2B5EF4-FFF2-40B4-BE49-F238E27FC236}">
                    <a16:creationId xmlns:a16="http://schemas.microsoft.com/office/drawing/2014/main" id="{63052829-EE2A-402C-8932-890FEA9DB176}"/>
                  </a:ext>
                </a:extLst>
              </p:cNvPr>
              <p:cNvSpPr/>
              <p:nvPr userDrawn="1"/>
            </p:nvSpPr>
            <p:spPr>
              <a:xfrm>
                <a:off x="5479028" y="2000031"/>
                <a:ext cx="186408" cy="36001"/>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Rectangle 21">
                <a:extLst>
                  <a:ext uri="{FF2B5EF4-FFF2-40B4-BE49-F238E27FC236}">
                    <a16:creationId xmlns:a16="http://schemas.microsoft.com/office/drawing/2014/main" id="{BF239F1E-642A-4D60-8A66-34066386A6A8}"/>
                  </a:ext>
                </a:extLst>
              </p:cNvPr>
              <p:cNvSpPr/>
              <p:nvPr/>
            </p:nvSpPr>
            <p:spPr>
              <a:xfrm>
                <a:off x="5361788" y="2104137"/>
                <a:ext cx="839496" cy="19677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8" name="Group 4">
              <a:extLst>
                <a:ext uri="{FF2B5EF4-FFF2-40B4-BE49-F238E27FC236}">
                  <a16:creationId xmlns:a16="http://schemas.microsoft.com/office/drawing/2014/main" id="{E895A37E-65FB-48DB-85CA-ACAEEE0B3CF5}"/>
                </a:ext>
              </a:extLst>
            </p:cNvPr>
            <p:cNvGrpSpPr/>
            <p:nvPr/>
          </p:nvGrpSpPr>
          <p:grpSpPr>
            <a:xfrm>
              <a:off x="2862987" y="1894632"/>
              <a:ext cx="1417556" cy="2448506"/>
              <a:chOff x="2862987" y="1894632"/>
              <a:chExt cx="1417556" cy="2448506"/>
            </a:xfrm>
          </p:grpSpPr>
          <p:sp>
            <p:nvSpPr>
              <p:cNvPr id="16" name="Rounded Rectangle 24">
                <a:extLst>
                  <a:ext uri="{FF2B5EF4-FFF2-40B4-BE49-F238E27FC236}">
                    <a16:creationId xmlns:a16="http://schemas.microsoft.com/office/drawing/2014/main" id="{BDABE759-54A2-4F64-8B88-9FF930D40857}"/>
                  </a:ext>
                </a:extLst>
              </p:cNvPr>
              <p:cNvSpPr/>
              <p:nvPr/>
            </p:nvSpPr>
            <p:spPr>
              <a:xfrm>
                <a:off x="2862987" y="1894632"/>
                <a:ext cx="1417556" cy="244850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Rectangle 13">
                <a:extLst>
                  <a:ext uri="{FF2B5EF4-FFF2-40B4-BE49-F238E27FC236}">
                    <a16:creationId xmlns:a16="http://schemas.microsoft.com/office/drawing/2014/main" id="{84671C44-95DE-437C-B8E2-7B88FE5CAC1C}"/>
                  </a:ext>
                </a:extLst>
              </p:cNvPr>
              <p:cNvSpPr/>
              <p:nvPr userDrawn="1"/>
            </p:nvSpPr>
            <p:spPr>
              <a:xfrm>
                <a:off x="3478559" y="2015923"/>
                <a:ext cx="186408" cy="36001"/>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Rectangle 15">
                <a:extLst>
                  <a:ext uri="{FF2B5EF4-FFF2-40B4-BE49-F238E27FC236}">
                    <a16:creationId xmlns:a16="http://schemas.microsoft.com/office/drawing/2014/main" id="{430051EE-E10B-4207-A739-21D767D18094}"/>
                  </a:ext>
                </a:extLst>
              </p:cNvPr>
              <p:cNvSpPr/>
              <p:nvPr/>
            </p:nvSpPr>
            <p:spPr>
              <a:xfrm>
                <a:off x="2958987" y="2104137"/>
                <a:ext cx="839496" cy="19677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9" name="Group 5">
              <a:extLst>
                <a:ext uri="{FF2B5EF4-FFF2-40B4-BE49-F238E27FC236}">
                  <a16:creationId xmlns:a16="http://schemas.microsoft.com/office/drawing/2014/main" id="{70616A19-C932-402C-8F15-CA604B5219CE}"/>
                </a:ext>
              </a:extLst>
            </p:cNvPr>
            <p:cNvGrpSpPr/>
            <p:nvPr/>
          </p:nvGrpSpPr>
          <p:grpSpPr>
            <a:xfrm>
              <a:off x="3789598" y="1731312"/>
              <a:ext cx="1559139" cy="2693058"/>
              <a:chOff x="3789598" y="1731312"/>
              <a:chExt cx="1559139" cy="2693058"/>
            </a:xfrm>
          </p:grpSpPr>
          <p:sp>
            <p:nvSpPr>
              <p:cNvPr id="10" name="Rounded Rectangle 27">
                <a:extLst>
                  <a:ext uri="{FF2B5EF4-FFF2-40B4-BE49-F238E27FC236}">
                    <a16:creationId xmlns:a16="http://schemas.microsoft.com/office/drawing/2014/main" id="{846F3945-264D-4DE6-AE73-D9ACCDE89049}"/>
                  </a:ext>
                </a:extLst>
              </p:cNvPr>
              <p:cNvSpPr/>
              <p:nvPr/>
            </p:nvSpPr>
            <p:spPr>
              <a:xfrm>
                <a:off x="3789598" y="1731312"/>
                <a:ext cx="1559139" cy="2693058"/>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ectangle 7">
                <a:extLst>
                  <a:ext uri="{FF2B5EF4-FFF2-40B4-BE49-F238E27FC236}">
                    <a16:creationId xmlns:a16="http://schemas.microsoft.com/office/drawing/2014/main" id="{16021184-E528-4276-9C3F-56A5FE5BD185}"/>
                  </a:ext>
                </a:extLst>
              </p:cNvPr>
              <p:cNvSpPr/>
              <p:nvPr userDrawn="1"/>
            </p:nvSpPr>
            <p:spPr>
              <a:xfrm>
                <a:off x="4475963" y="1858631"/>
                <a:ext cx="186408" cy="36001"/>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Rectangle 9">
                <a:extLst>
                  <a:ext uri="{FF2B5EF4-FFF2-40B4-BE49-F238E27FC236}">
                    <a16:creationId xmlns:a16="http://schemas.microsoft.com/office/drawing/2014/main" id="{406A1453-6B09-400C-8511-B6445A865642}"/>
                  </a:ext>
                </a:extLst>
              </p:cNvPr>
              <p:cNvSpPr/>
              <p:nvPr/>
            </p:nvSpPr>
            <p:spPr>
              <a:xfrm>
                <a:off x="3888524" y="1953447"/>
                <a:ext cx="1370057" cy="21625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pic>
        <p:nvPicPr>
          <p:cNvPr id="29" name="Imagen 28">
            <a:extLst>
              <a:ext uri="{FF2B5EF4-FFF2-40B4-BE49-F238E27FC236}">
                <a16:creationId xmlns:a16="http://schemas.microsoft.com/office/drawing/2014/main" id="{100CE31B-67EE-49B7-8FB4-CB550225F6E6}"/>
              </a:ext>
            </a:extLst>
          </p:cNvPr>
          <p:cNvPicPr>
            <a:picLocks noChangeAspect="1"/>
          </p:cNvPicPr>
          <p:nvPr/>
        </p:nvPicPr>
        <p:blipFill rotWithShape="1">
          <a:blip r:embed="rId4"/>
          <a:srcRect l="29161" t="11002" r="3999" b="12557"/>
          <a:stretch/>
        </p:blipFill>
        <p:spPr bwMode="auto">
          <a:xfrm>
            <a:off x="6983793" y="2069834"/>
            <a:ext cx="1191709" cy="2787716"/>
          </a:xfrm>
          <a:prstGeom prst="rect">
            <a:avLst/>
          </a:prstGeom>
          <a:ln>
            <a:noFill/>
          </a:ln>
          <a:extLst>
            <a:ext uri="{53640926-AAD7-44D8-BBD7-CCE9431645EC}">
              <a14:shadowObscured xmlns:a14="http://schemas.microsoft.com/office/drawing/2010/main"/>
            </a:ext>
          </a:extLst>
        </p:spPr>
      </p:pic>
      <p:pic>
        <p:nvPicPr>
          <p:cNvPr id="30" name="Imagen 29">
            <a:extLst>
              <a:ext uri="{FF2B5EF4-FFF2-40B4-BE49-F238E27FC236}">
                <a16:creationId xmlns:a16="http://schemas.microsoft.com/office/drawing/2014/main" id="{1F69D529-50EA-407B-BF2D-DAB1D8ADEDCA}"/>
              </a:ext>
            </a:extLst>
          </p:cNvPr>
          <p:cNvPicPr>
            <a:picLocks noChangeAspect="1"/>
          </p:cNvPicPr>
          <p:nvPr/>
        </p:nvPicPr>
        <p:blipFill rotWithShape="1">
          <a:blip r:embed="rId5"/>
          <a:srcRect l="4569" t="7136" r="5537" b="12258"/>
          <a:stretch/>
        </p:blipFill>
        <p:spPr>
          <a:xfrm>
            <a:off x="4833604" y="1838459"/>
            <a:ext cx="2000525" cy="3058999"/>
          </a:xfrm>
          <a:prstGeom prst="rect">
            <a:avLst/>
          </a:prstGeom>
        </p:spPr>
      </p:pic>
      <p:pic>
        <p:nvPicPr>
          <p:cNvPr id="31" name="Imagen 30">
            <a:extLst>
              <a:ext uri="{FF2B5EF4-FFF2-40B4-BE49-F238E27FC236}">
                <a16:creationId xmlns:a16="http://schemas.microsoft.com/office/drawing/2014/main" id="{9EAC73FF-ED12-4BEE-8444-5F691F3B0878}"/>
              </a:ext>
            </a:extLst>
          </p:cNvPr>
          <p:cNvPicPr>
            <a:picLocks noChangeAspect="1"/>
          </p:cNvPicPr>
          <p:nvPr/>
        </p:nvPicPr>
        <p:blipFill rotWithShape="1">
          <a:blip r:embed="rId6"/>
          <a:srcRect l="-168" t="7593" r="29616" b="11298"/>
          <a:stretch/>
        </p:blipFill>
        <p:spPr>
          <a:xfrm>
            <a:off x="3430640" y="2069914"/>
            <a:ext cx="1263204" cy="2789501"/>
          </a:xfrm>
          <a:prstGeom prst="rect">
            <a:avLst/>
          </a:prstGeom>
        </p:spPr>
      </p:pic>
      <p:sp>
        <p:nvSpPr>
          <p:cNvPr id="32" name="Oval 4">
            <a:extLst>
              <a:ext uri="{FF2B5EF4-FFF2-40B4-BE49-F238E27FC236}">
                <a16:creationId xmlns:a16="http://schemas.microsoft.com/office/drawing/2014/main" id="{5ACF7480-BC66-40D6-89CF-FCDD8C2037B1}"/>
              </a:ext>
            </a:extLst>
          </p:cNvPr>
          <p:cNvSpPr/>
          <p:nvPr/>
        </p:nvSpPr>
        <p:spPr>
          <a:xfrm flipH="1">
            <a:off x="8664123" y="3196782"/>
            <a:ext cx="549613" cy="54961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75000"/>
                  <a:lumOff val="25000"/>
                </a:schemeClr>
              </a:solidFill>
            </a:endParaRPr>
          </a:p>
        </p:txBody>
      </p:sp>
      <p:sp>
        <p:nvSpPr>
          <p:cNvPr id="33" name="Freeform 18">
            <a:extLst>
              <a:ext uri="{FF2B5EF4-FFF2-40B4-BE49-F238E27FC236}">
                <a16:creationId xmlns:a16="http://schemas.microsoft.com/office/drawing/2014/main" id="{EC6AB0C6-DCEA-41DA-ACF3-47773D66F273}"/>
              </a:ext>
            </a:extLst>
          </p:cNvPr>
          <p:cNvSpPr/>
          <p:nvPr/>
        </p:nvSpPr>
        <p:spPr>
          <a:xfrm flipH="1">
            <a:off x="8764312" y="3320380"/>
            <a:ext cx="355852" cy="287199"/>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4" name="Oval 4">
            <a:extLst>
              <a:ext uri="{FF2B5EF4-FFF2-40B4-BE49-F238E27FC236}">
                <a16:creationId xmlns:a16="http://schemas.microsoft.com/office/drawing/2014/main" id="{AF7228E7-CDB8-4F54-B339-4748AC76A133}"/>
              </a:ext>
            </a:extLst>
          </p:cNvPr>
          <p:cNvSpPr/>
          <p:nvPr/>
        </p:nvSpPr>
        <p:spPr>
          <a:xfrm flipH="1">
            <a:off x="8674825" y="2063208"/>
            <a:ext cx="549613" cy="54961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75000"/>
                  <a:lumOff val="25000"/>
                </a:schemeClr>
              </a:solidFill>
            </a:endParaRPr>
          </a:p>
        </p:txBody>
      </p:sp>
      <p:sp>
        <p:nvSpPr>
          <p:cNvPr id="35" name="Rectangle 9">
            <a:extLst>
              <a:ext uri="{FF2B5EF4-FFF2-40B4-BE49-F238E27FC236}">
                <a16:creationId xmlns:a16="http://schemas.microsoft.com/office/drawing/2014/main" id="{6577FCAE-45F3-4E04-9547-4845B0D96BE6}"/>
              </a:ext>
            </a:extLst>
          </p:cNvPr>
          <p:cNvSpPr/>
          <p:nvPr/>
        </p:nvSpPr>
        <p:spPr>
          <a:xfrm>
            <a:off x="8783587" y="2174572"/>
            <a:ext cx="336577" cy="269254"/>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7" name="Oval 4">
            <a:extLst>
              <a:ext uri="{FF2B5EF4-FFF2-40B4-BE49-F238E27FC236}">
                <a16:creationId xmlns:a16="http://schemas.microsoft.com/office/drawing/2014/main" id="{7E0F8FBA-537B-4DE7-BB74-B663F4B62666}"/>
              </a:ext>
            </a:extLst>
          </p:cNvPr>
          <p:cNvSpPr/>
          <p:nvPr/>
        </p:nvSpPr>
        <p:spPr>
          <a:xfrm flipH="1">
            <a:off x="8661377" y="4189894"/>
            <a:ext cx="549613" cy="54961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75000"/>
                  <a:lumOff val="25000"/>
                </a:schemeClr>
              </a:solidFill>
            </a:endParaRPr>
          </a:p>
        </p:txBody>
      </p:sp>
      <p:sp>
        <p:nvSpPr>
          <p:cNvPr id="36" name="Diamond 5">
            <a:extLst>
              <a:ext uri="{FF2B5EF4-FFF2-40B4-BE49-F238E27FC236}">
                <a16:creationId xmlns:a16="http://schemas.microsoft.com/office/drawing/2014/main" id="{AB649562-DA84-4906-A1F4-B295F5A7C919}"/>
              </a:ext>
            </a:extLst>
          </p:cNvPr>
          <p:cNvSpPr/>
          <p:nvPr/>
        </p:nvSpPr>
        <p:spPr>
          <a:xfrm>
            <a:off x="8806325" y="4314834"/>
            <a:ext cx="274807" cy="241017"/>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38" name="Group 17">
            <a:extLst>
              <a:ext uri="{FF2B5EF4-FFF2-40B4-BE49-F238E27FC236}">
                <a16:creationId xmlns:a16="http://schemas.microsoft.com/office/drawing/2014/main" id="{F43D23CE-0F07-49B5-AE4C-8609CE5E1704}"/>
              </a:ext>
            </a:extLst>
          </p:cNvPr>
          <p:cNvGrpSpPr/>
          <p:nvPr/>
        </p:nvGrpSpPr>
        <p:grpSpPr>
          <a:xfrm flipH="1">
            <a:off x="9224437" y="1790561"/>
            <a:ext cx="2622273" cy="809631"/>
            <a:chOff x="4716015" y="1560279"/>
            <a:chExt cx="3888435" cy="809279"/>
          </a:xfrm>
        </p:grpSpPr>
        <p:sp>
          <p:nvSpPr>
            <p:cNvPr id="39" name="TextBox 18">
              <a:extLst>
                <a:ext uri="{FF2B5EF4-FFF2-40B4-BE49-F238E27FC236}">
                  <a16:creationId xmlns:a16="http://schemas.microsoft.com/office/drawing/2014/main" id="{E16C77AA-D405-4D4A-97D5-A4A3A58452D7}"/>
                </a:ext>
              </a:extLst>
            </p:cNvPr>
            <p:cNvSpPr txBox="1"/>
            <p:nvPr/>
          </p:nvSpPr>
          <p:spPr>
            <a:xfrm>
              <a:off x="4716015" y="1846565"/>
              <a:ext cx="3888433" cy="522993"/>
            </a:xfrm>
            <a:prstGeom prst="rect">
              <a:avLst/>
            </a:prstGeom>
            <a:noFill/>
          </p:spPr>
          <p:txBody>
            <a:bodyPr wrap="square" rtlCol="0">
              <a:spAutoFit/>
            </a:bodyPr>
            <a:lstStyle/>
            <a:p>
              <a:r>
                <a:rPr lang="es-MX" altLang="ko-KR" sz="1400" dirty="0">
                  <a:solidFill>
                    <a:schemeClr val="tx1">
                      <a:lumMod val="75000"/>
                      <a:lumOff val="25000"/>
                    </a:schemeClr>
                  </a:solidFill>
                </a:rPr>
                <a:t>-Ingreso del correo electrónico</a:t>
              </a:r>
              <a:br>
                <a:rPr lang="es-MX" altLang="ko-KR" sz="1400" dirty="0">
                  <a:solidFill>
                    <a:schemeClr val="tx1">
                      <a:lumMod val="75000"/>
                      <a:lumOff val="25000"/>
                    </a:schemeClr>
                  </a:solidFill>
                </a:rPr>
              </a:br>
              <a:r>
                <a:rPr lang="es-MX" altLang="ko-KR" sz="1400" dirty="0">
                  <a:solidFill>
                    <a:schemeClr val="tx1">
                      <a:lumMod val="75000"/>
                      <a:lumOff val="25000"/>
                    </a:schemeClr>
                  </a:solidFill>
                </a:rPr>
                <a:t>-Botón de ingreso</a:t>
              </a:r>
            </a:p>
          </p:txBody>
        </p:sp>
        <p:sp>
          <p:nvSpPr>
            <p:cNvPr id="40" name="TextBox 19">
              <a:extLst>
                <a:ext uri="{FF2B5EF4-FFF2-40B4-BE49-F238E27FC236}">
                  <a16:creationId xmlns:a16="http://schemas.microsoft.com/office/drawing/2014/main" id="{A28A4BEB-066C-4E80-93EB-F0E6329E58F4}"/>
                </a:ext>
              </a:extLst>
            </p:cNvPr>
            <p:cNvSpPr txBox="1"/>
            <p:nvPr/>
          </p:nvSpPr>
          <p:spPr>
            <a:xfrm>
              <a:off x="4716017" y="1560279"/>
              <a:ext cx="3888433" cy="338407"/>
            </a:xfrm>
            <a:prstGeom prst="rect">
              <a:avLst/>
            </a:prstGeom>
            <a:noFill/>
          </p:spPr>
          <p:txBody>
            <a:bodyPr wrap="square" rtlCol="0">
              <a:spAutoFit/>
            </a:bodyPr>
            <a:lstStyle/>
            <a:p>
              <a:r>
                <a:rPr lang="es-EC" altLang="ko-KR" sz="1600" b="1" dirty="0">
                  <a:solidFill>
                    <a:schemeClr val="tx1">
                      <a:lumMod val="75000"/>
                      <a:lumOff val="25000"/>
                    </a:schemeClr>
                  </a:solidFill>
                </a:rPr>
                <a:t>Pantalla de INICIO</a:t>
              </a:r>
            </a:p>
          </p:txBody>
        </p:sp>
      </p:grpSp>
      <p:grpSp>
        <p:nvGrpSpPr>
          <p:cNvPr id="41" name="Group 17">
            <a:extLst>
              <a:ext uri="{FF2B5EF4-FFF2-40B4-BE49-F238E27FC236}">
                <a16:creationId xmlns:a16="http://schemas.microsoft.com/office/drawing/2014/main" id="{E7680251-70A2-452E-B496-B3A2C9231981}"/>
              </a:ext>
            </a:extLst>
          </p:cNvPr>
          <p:cNvGrpSpPr/>
          <p:nvPr/>
        </p:nvGrpSpPr>
        <p:grpSpPr>
          <a:xfrm flipH="1">
            <a:off x="9210990" y="2801192"/>
            <a:ext cx="2627243" cy="1048959"/>
            <a:chOff x="4708643" y="1536405"/>
            <a:chExt cx="3895805" cy="1048504"/>
          </a:xfrm>
        </p:grpSpPr>
        <p:sp>
          <p:nvSpPr>
            <p:cNvPr id="42" name="TextBox 18">
              <a:extLst>
                <a:ext uri="{FF2B5EF4-FFF2-40B4-BE49-F238E27FC236}">
                  <a16:creationId xmlns:a16="http://schemas.microsoft.com/office/drawing/2014/main" id="{0E4CEF55-261B-4EA9-A7A7-81D875E1F2F0}"/>
                </a:ext>
              </a:extLst>
            </p:cNvPr>
            <p:cNvSpPr txBox="1"/>
            <p:nvPr/>
          </p:nvSpPr>
          <p:spPr>
            <a:xfrm>
              <a:off x="4716016" y="1846565"/>
              <a:ext cx="3888432" cy="738344"/>
            </a:xfrm>
            <a:prstGeom prst="rect">
              <a:avLst/>
            </a:prstGeom>
            <a:noFill/>
          </p:spPr>
          <p:txBody>
            <a:bodyPr wrap="square" rtlCol="0">
              <a:spAutoFit/>
            </a:bodyPr>
            <a:lstStyle/>
            <a:p>
              <a:r>
                <a:rPr lang="en-US" altLang="ko-KR" sz="1400" dirty="0">
                  <a:solidFill>
                    <a:schemeClr val="tx1">
                      <a:lumMod val="75000"/>
                      <a:lumOff val="25000"/>
                    </a:schemeClr>
                  </a:solidFill>
                </a:rPr>
                <a:t>-Menu de </a:t>
              </a:r>
              <a:r>
                <a:rPr lang="es-MX" altLang="ko-KR" sz="1400" dirty="0">
                  <a:solidFill>
                    <a:schemeClr val="tx1">
                      <a:lumMod val="75000"/>
                      <a:lumOff val="25000"/>
                    </a:schemeClr>
                  </a:solidFill>
                </a:rPr>
                <a:t>navegación </a:t>
              </a:r>
            </a:p>
            <a:p>
              <a:r>
                <a:rPr lang="es-MX" altLang="ko-KR" sz="1400" dirty="0">
                  <a:solidFill>
                    <a:schemeClr val="tx1">
                      <a:lumMod val="75000"/>
                      <a:lumOff val="25000"/>
                    </a:schemeClr>
                  </a:solidFill>
                </a:rPr>
                <a:t>-Resumen de costo/cantidad y tipo de cerveza</a:t>
              </a:r>
              <a:endParaRPr lang="es-EC" altLang="ko-KR" sz="1400" dirty="0">
                <a:solidFill>
                  <a:schemeClr val="tx1">
                    <a:lumMod val="75000"/>
                    <a:lumOff val="25000"/>
                  </a:schemeClr>
                </a:solidFill>
              </a:endParaRPr>
            </a:p>
          </p:txBody>
        </p:sp>
        <p:sp>
          <p:nvSpPr>
            <p:cNvPr id="43" name="TextBox 19">
              <a:extLst>
                <a:ext uri="{FF2B5EF4-FFF2-40B4-BE49-F238E27FC236}">
                  <a16:creationId xmlns:a16="http://schemas.microsoft.com/office/drawing/2014/main" id="{3FACE664-4B58-4F18-AB8E-481266E760E1}"/>
                </a:ext>
              </a:extLst>
            </p:cNvPr>
            <p:cNvSpPr txBox="1"/>
            <p:nvPr/>
          </p:nvSpPr>
          <p:spPr>
            <a:xfrm>
              <a:off x="4708643" y="1536405"/>
              <a:ext cx="3888433" cy="338407"/>
            </a:xfrm>
            <a:prstGeom prst="rect">
              <a:avLst/>
            </a:prstGeom>
            <a:noFill/>
          </p:spPr>
          <p:txBody>
            <a:bodyPr wrap="square" rtlCol="0">
              <a:spAutoFit/>
            </a:bodyPr>
            <a:lstStyle/>
            <a:p>
              <a:r>
                <a:rPr lang="es-EC" altLang="ko-KR" sz="1600" b="1" dirty="0">
                  <a:solidFill>
                    <a:schemeClr val="tx1">
                      <a:lumMod val="75000"/>
                      <a:lumOff val="25000"/>
                    </a:schemeClr>
                  </a:solidFill>
                </a:rPr>
                <a:t>Pantalla</a:t>
              </a:r>
              <a:r>
                <a:rPr lang="en-US" altLang="ko-KR" sz="1600" b="1" dirty="0">
                  <a:solidFill>
                    <a:schemeClr val="tx1">
                      <a:lumMod val="75000"/>
                      <a:lumOff val="25000"/>
                    </a:schemeClr>
                  </a:solidFill>
                </a:rPr>
                <a:t> de </a:t>
              </a:r>
              <a:r>
                <a:rPr lang="es-EC" altLang="ko-KR" sz="1600" b="1" dirty="0">
                  <a:solidFill>
                    <a:schemeClr val="tx1">
                      <a:lumMod val="75000"/>
                      <a:lumOff val="25000"/>
                    </a:schemeClr>
                  </a:solidFill>
                </a:rPr>
                <a:t>MENUS</a:t>
              </a:r>
            </a:p>
          </p:txBody>
        </p:sp>
      </p:grpSp>
      <p:grpSp>
        <p:nvGrpSpPr>
          <p:cNvPr id="44" name="Group 17">
            <a:extLst>
              <a:ext uri="{FF2B5EF4-FFF2-40B4-BE49-F238E27FC236}">
                <a16:creationId xmlns:a16="http://schemas.microsoft.com/office/drawing/2014/main" id="{0B052F71-99D5-4D71-ABAD-F34AD4309E3E}"/>
              </a:ext>
            </a:extLst>
          </p:cNvPr>
          <p:cNvGrpSpPr/>
          <p:nvPr/>
        </p:nvGrpSpPr>
        <p:grpSpPr>
          <a:xfrm flipH="1">
            <a:off x="9336356" y="3998469"/>
            <a:ext cx="2622271" cy="1510226"/>
            <a:chOff x="4716015" y="1506038"/>
            <a:chExt cx="3888433" cy="1509571"/>
          </a:xfrm>
        </p:grpSpPr>
        <p:sp>
          <p:nvSpPr>
            <p:cNvPr id="45" name="TextBox 18">
              <a:extLst>
                <a:ext uri="{FF2B5EF4-FFF2-40B4-BE49-F238E27FC236}">
                  <a16:creationId xmlns:a16="http://schemas.microsoft.com/office/drawing/2014/main" id="{B5034E70-3528-4D54-9800-5F9308BBF32F}"/>
                </a:ext>
              </a:extLst>
            </p:cNvPr>
            <p:cNvSpPr txBox="1"/>
            <p:nvPr/>
          </p:nvSpPr>
          <p:spPr>
            <a:xfrm>
              <a:off x="4716015" y="1846565"/>
              <a:ext cx="3888433" cy="1169044"/>
            </a:xfrm>
            <a:prstGeom prst="rect">
              <a:avLst/>
            </a:prstGeom>
            <a:noFill/>
          </p:spPr>
          <p:txBody>
            <a:bodyPr wrap="square" rtlCol="0">
              <a:spAutoFit/>
            </a:bodyPr>
            <a:lstStyle/>
            <a:p>
              <a:r>
                <a:rPr lang="en-US" altLang="ko-KR" sz="1400" dirty="0">
                  <a:solidFill>
                    <a:schemeClr val="tx1">
                      <a:lumMod val="75000"/>
                      <a:lumOff val="25000"/>
                    </a:schemeClr>
                  </a:solidFill>
                </a:rPr>
                <a:t>-Menu de </a:t>
              </a:r>
              <a:r>
                <a:rPr lang="es-MX" altLang="ko-KR" sz="1400" dirty="0">
                  <a:solidFill>
                    <a:schemeClr val="tx1">
                      <a:lumMod val="75000"/>
                      <a:lumOff val="25000"/>
                    </a:schemeClr>
                  </a:solidFill>
                </a:rPr>
                <a:t>NAVEGACIÓN</a:t>
              </a:r>
            </a:p>
            <a:p>
              <a:r>
                <a:rPr lang="es-MX" altLang="ko-KR" sz="1400" dirty="0">
                  <a:solidFill>
                    <a:schemeClr val="tx1">
                      <a:lumMod val="75000"/>
                      <a:lumOff val="25000"/>
                    </a:schemeClr>
                  </a:solidFill>
                </a:rPr>
                <a:t>-Selección de la cantidad de cervezas a pedir</a:t>
              </a:r>
              <a:br>
                <a:rPr lang="es-MX" altLang="ko-KR" sz="1400" dirty="0">
                  <a:solidFill>
                    <a:schemeClr val="tx1">
                      <a:lumMod val="75000"/>
                      <a:lumOff val="25000"/>
                    </a:schemeClr>
                  </a:solidFill>
                </a:rPr>
              </a:br>
              <a:r>
                <a:rPr lang="es-MX" altLang="ko-KR" sz="1400" dirty="0">
                  <a:solidFill>
                    <a:schemeClr val="tx1">
                      <a:lumMod val="75000"/>
                      <a:lumOff val="25000"/>
                    </a:schemeClr>
                  </a:solidFill>
                </a:rPr>
                <a:t>-Costo total del pedido</a:t>
              </a:r>
              <a:br>
                <a:rPr lang="es-MX" altLang="ko-KR" sz="1400" dirty="0">
                  <a:solidFill>
                    <a:schemeClr val="tx1">
                      <a:lumMod val="75000"/>
                      <a:lumOff val="25000"/>
                    </a:schemeClr>
                  </a:solidFill>
                </a:rPr>
              </a:br>
              <a:r>
                <a:rPr lang="es-MX" altLang="ko-KR" sz="1400" dirty="0">
                  <a:solidFill>
                    <a:schemeClr val="tx1">
                      <a:lumMod val="75000"/>
                      <a:lumOff val="25000"/>
                    </a:schemeClr>
                  </a:solidFill>
                </a:rPr>
                <a:t>-Botón confirmar compra</a:t>
              </a:r>
              <a:endParaRPr lang="es-EC" altLang="ko-KR" sz="1400" dirty="0">
                <a:solidFill>
                  <a:schemeClr val="tx1">
                    <a:lumMod val="75000"/>
                    <a:lumOff val="25000"/>
                  </a:schemeClr>
                </a:solidFill>
              </a:endParaRPr>
            </a:p>
          </p:txBody>
        </p:sp>
        <p:sp>
          <p:nvSpPr>
            <p:cNvPr id="46" name="TextBox 19">
              <a:extLst>
                <a:ext uri="{FF2B5EF4-FFF2-40B4-BE49-F238E27FC236}">
                  <a16:creationId xmlns:a16="http://schemas.microsoft.com/office/drawing/2014/main" id="{98EC2799-2E83-478F-BD45-2567ABE7256D}"/>
                </a:ext>
              </a:extLst>
            </p:cNvPr>
            <p:cNvSpPr txBox="1"/>
            <p:nvPr/>
          </p:nvSpPr>
          <p:spPr>
            <a:xfrm>
              <a:off x="4716015" y="1506038"/>
              <a:ext cx="3888433" cy="338407"/>
            </a:xfrm>
            <a:prstGeom prst="rect">
              <a:avLst/>
            </a:prstGeom>
            <a:noFill/>
          </p:spPr>
          <p:txBody>
            <a:bodyPr wrap="square" rtlCol="0">
              <a:spAutoFit/>
            </a:bodyPr>
            <a:lstStyle/>
            <a:p>
              <a:r>
                <a:rPr lang="es-EC" altLang="ko-KR" sz="1600" b="1" dirty="0">
                  <a:solidFill>
                    <a:schemeClr val="tx1">
                      <a:lumMod val="75000"/>
                      <a:lumOff val="25000"/>
                    </a:schemeClr>
                  </a:solidFill>
                </a:rPr>
                <a:t>Pantalla</a:t>
              </a:r>
              <a:r>
                <a:rPr lang="en-US" altLang="ko-KR" sz="1600" b="1" dirty="0">
                  <a:solidFill>
                    <a:schemeClr val="tx1">
                      <a:lumMod val="75000"/>
                      <a:lumOff val="25000"/>
                    </a:schemeClr>
                  </a:solidFill>
                </a:rPr>
                <a:t> de </a:t>
              </a:r>
              <a:r>
                <a:rPr lang="es-EC" altLang="ko-KR" sz="1600" b="1" dirty="0">
                  <a:solidFill>
                    <a:schemeClr val="tx1">
                      <a:lumMod val="75000"/>
                      <a:lumOff val="25000"/>
                    </a:schemeClr>
                  </a:solidFill>
                </a:rPr>
                <a:t>PEDIDOS</a:t>
              </a:r>
            </a:p>
          </p:txBody>
        </p:sp>
      </p:grpSp>
      <p:pic>
        <p:nvPicPr>
          <p:cNvPr id="2050" name="Picture 2" descr="Use Firebase to host your Flutter app on the web | by Anthony Robledo |  Flutter | Medium">
            <a:extLst>
              <a:ext uri="{FF2B5EF4-FFF2-40B4-BE49-F238E27FC236}">
                <a16:creationId xmlns:a16="http://schemas.microsoft.com/office/drawing/2014/main" id="{46D2E76A-727A-45D8-8F97-FB9E7D51C657}"/>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7371" y="2802454"/>
            <a:ext cx="1960853" cy="1253090"/>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17">
            <a:extLst>
              <a:ext uri="{FF2B5EF4-FFF2-40B4-BE49-F238E27FC236}">
                <a16:creationId xmlns:a16="http://schemas.microsoft.com/office/drawing/2014/main" id="{BC33AE1D-3F30-4ABD-B29C-E216A18D6E91}"/>
              </a:ext>
            </a:extLst>
          </p:cNvPr>
          <p:cNvGrpSpPr/>
          <p:nvPr/>
        </p:nvGrpSpPr>
        <p:grpSpPr>
          <a:xfrm flipH="1">
            <a:off x="456393" y="1258561"/>
            <a:ext cx="2716740" cy="1013160"/>
            <a:chOff x="4575932" y="1541424"/>
            <a:chExt cx="4028516" cy="1012720"/>
          </a:xfrm>
        </p:grpSpPr>
        <p:sp>
          <p:nvSpPr>
            <p:cNvPr id="48" name="TextBox 18">
              <a:extLst>
                <a:ext uri="{FF2B5EF4-FFF2-40B4-BE49-F238E27FC236}">
                  <a16:creationId xmlns:a16="http://schemas.microsoft.com/office/drawing/2014/main" id="{2B793C8D-CD6F-4916-9F70-4111C8C10565}"/>
                </a:ext>
              </a:extLst>
            </p:cNvPr>
            <p:cNvSpPr txBox="1"/>
            <p:nvPr/>
          </p:nvSpPr>
          <p:spPr>
            <a:xfrm>
              <a:off x="4716015" y="1846565"/>
              <a:ext cx="3888433" cy="707579"/>
            </a:xfrm>
            <a:prstGeom prst="rect">
              <a:avLst/>
            </a:prstGeom>
            <a:noFill/>
          </p:spPr>
          <p:txBody>
            <a:bodyPr wrap="square" rtlCol="0">
              <a:spAutoFit/>
            </a:bodyPr>
            <a:lstStyle/>
            <a:p>
              <a:r>
                <a:rPr lang="es-MX" altLang="ko-KR" sz="1400" dirty="0">
                  <a:solidFill>
                    <a:schemeClr val="tx1">
                      <a:lumMod val="75000"/>
                      <a:lumOff val="25000"/>
                    </a:schemeClr>
                  </a:solidFill>
                </a:rPr>
                <a:t>-Servidor en la Nube</a:t>
              </a:r>
            </a:p>
            <a:p>
              <a:r>
                <a:rPr lang="es-MX" altLang="ko-KR" sz="1400" dirty="0">
                  <a:solidFill>
                    <a:schemeClr val="tx1">
                      <a:lumMod val="75000"/>
                      <a:lumOff val="25000"/>
                    </a:schemeClr>
                  </a:solidFill>
                </a:rPr>
                <a:t>-Actualización en tiempo real</a:t>
              </a:r>
              <a:r>
                <a:rPr lang="es-MX" altLang="ko-KR" sz="1200" dirty="0">
                  <a:solidFill>
                    <a:schemeClr val="tx1">
                      <a:lumMod val="75000"/>
                      <a:lumOff val="25000"/>
                    </a:schemeClr>
                  </a:solidFill>
                </a:rPr>
                <a:t/>
              </a:r>
              <a:br>
                <a:rPr lang="es-MX" altLang="ko-KR" sz="1200" dirty="0">
                  <a:solidFill>
                    <a:schemeClr val="tx1">
                      <a:lumMod val="75000"/>
                      <a:lumOff val="25000"/>
                    </a:schemeClr>
                  </a:solidFill>
                </a:rPr>
              </a:br>
              <a:endParaRPr lang="es-EC" altLang="ko-KR" sz="1200" dirty="0">
                <a:solidFill>
                  <a:schemeClr val="tx1">
                    <a:lumMod val="75000"/>
                    <a:lumOff val="25000"/>
                  </a:schemeClr>
                </a:solidFill>
              </a:endParaRPr>
            </a:p>
          </p:txBody>
        </p:sp>
        <p:sp>
          <p:nvSpPr>
            <p:cNvPr id="49" name="TextBox 19">
              <a:extLst>
                <a:ext uri="{FF2B5EF4-FFF2-40B4-BE49-F238E27FC236}">
                  <a16:creationId xmlns:a16="http://schemas.microsoft.com/office/drawing/2014/main" id="{054D571A-38D3-410D-B7B9-E2D812B556BB}"/>
                </a:ext>
              </a:extLst>
            </p:cNvPr>
            <p:cNvSpPr txBox="1"/>
            <p:nvPr/>
          </p:nvSpPr>
          <p:spPr>
            <a:xfrm>
              <a:off x="4575932" y="1541424"/>
              <a:ext cx="3888433" cy="338407"/>
            </a:xfrm>
            <a:prstGeom prst="rect">
              <a:avLst/>
            </a:prstGeom>
            <a:noFill/>
          </p:spPr>
          <p:txBody>
            <a:bodyPr wrap="square" rtlCol="0">
              <a:spAutoFit/>
            </a:bodyPr>
            <a:lstStyle/>
            <a:p>
              <a:r>
                <a:rPr lang="es-MX" altLang="ko-KR" sz="1600" b="1" dirty="0">
                  <a:solidFill>
                    <a:schemeClr val="tx1">
                      <a:lumMod val="75000"/>
                      <a:lumOff val="25000"/>
                    </a:schemeClr>
                  </a:solidFill>
                </a:rPr>
                <a:t>Base de Datos</a:t>
              </a:r>
              <a:endParaRPr lang="es-EC" altLang="ko-KR" sz="1600" b="1" dirty="0">
                <a:solidFill>
                  <a:schemeClr val="tx1">
                    <a:lumMod val="75000"/>
                    <a:lumOff val="25000"/>
                  </a:schemeClr>
                </a:solidFill>
              </a:endParaRPr>
            </a:p>
          </p:txBody>
        </p:sp>
      </p:grpSp>
      <p:grpSp>
        <p:nvGrpSpPr>
          <p:cNvPr id="50" name="Group 17">
            <a:extLst>
              <a:ext uri="{FF2B5EF4-FFF2-40B4-BE49-F238E27FC236}">
                <a16:creationId xmlns:a16="http://schemas.microsoft.com/office/drawing/2014/main" id="{1F82A855-953D-4C9A-AD13-E1FD82B20E01}"/>
              </a:ext>
            </a:extLst>
          </p:cNvPr>
          <p:cNvGrpSpPr/>
          <p:nvPr/>
        </p:nvGrpSpPr>
        <p:grpSpPr>
          <a:xfrm flipH="1">
            <a:off x="255599" y="4270838"/>
            <a:ext cx="3262927" cy="1068144"/>
            <a:chOff x="4051814" y="1519379"/>
            <a:chExt cx="4838429" cy="1067681"/>
          </a:xfrm>
        </p:grpSpPr>
        <p:sp>
          <p:nvSpPr>
            <p:cNvPr id="51" name="TextBox 18">
              <a:extLst>
                <a:ext uri="{FF2B5EF4-FFF2-40B4-BE49-F238E27FC236}">
                  <a16:creationId xmlns:a16="http://schemas.microsoft.com/office/drawing/2014/main" id="{8E97343A-96E1-4C27-ABE1-10FA5F187B58}"/>
                </a:ext>
              </a:extLst>
            </p:cNvPr>
            <p:cNvSpPr txBox="1"/>
            <p:nvPr/>
          </p:nvSpPr>
          <p:spPr>
            <a:xfrm>
              <a:off x="4972095" y="1848716"/>
              <a:ext cx="3888433" cy="738344"/>
            </a:xfrm>
            <a:prstGeom prst="rect">
              <a:avLst/>
            </a:prstGeom>
            <a:noFill/>
          </p:spPr>
          <p:txBody>
            <a:bodyPr wrap="square" rtlCol="0">
              <a:spAutoFit/>
            </a:bodyPr>
            <a:lstStyle/>
            <a:p>
              <a:r>
                <a:rPr lang="en-US" altLang="ko-KR" sz="1400" dirty="0">
                  <a:solidFill>
                    <a:schemeClr val="tx1">
                      <a:lumMod val="75000"/>
                      <a:lumOff val="25000"/>
                    </a:schemeClr>
                  </a:solidFill>
                </a:rPr>
                <a:t>-</a:t>
              </a:r>
              <a:r>
                <a:rPr lang="es-MX" altLang="ko-KR" sz="1400" dirty="0">
                  <a:solidFill>
                    <a:schemeClr val="tx1">
                      <a:lumMod val="75000"/>
                      <a:lumOff val="25000"/>
                    </a:schemeClr>
                  </a:solidFill>
                </a:rPr>
                <a:t>Diseño multiplataforma</a:t>
              </a:r>
            </a:p>
            <a:p>
              <a:r>
                <a:rPr lang="es-MX" altLang="ko-KR" sz="1400" dirty="0">
                  <a:solidFill>
                    <a:schemeClr val="tx1">
                      <a:lumMod val="75000"/>
                      <a:lumOff val="25000"/>
                    </a:schemeClr>
                  </a:solidFill>
                </a:rPr>
                <a:t>-Basada en programación orientada a objetos</a:t>
              </a:r>
              <a:endParaRPr lang="es-EC" altLang="ko-KR" sz="1400" dirty="0">
                <a:solidFill>
                  <a:schemeClr val="tx1">
                    <a:lumMod val="75000"/>
                    <a:lumOff val="25000"/>
                  </a:schemeClr>
                </a:solidFill>
              </a:endParaRPr>
            </a:p>
          </p:txBody>
        </p:sp>
        <p:sp>
          <p:nvSpPr>
            <p:cNvPr id="52" name="TextBox 19">
              <a:extLst>
                <a:ext uri="{FF2B5EF4-FFF2-40B4-BE49-F238E27FC236}">
                  <a16:creationId xmlns:a16="http://schemas.microsoft.com/office/drawing/2014/main" id="{ED710DB4-3C96-440E-9C9F-EFEEFF9A411D}"/>
                </a:ext>
              </a:extLst>
            </p:cNvPr>
            <p:cNvSpPr txBox="1"/>
            <p:nvPr/>
          </p:nvSpPr>
          <p:spPr>
            <a:xfrm>
              <a:off x="4051814" y="1519379"/>
              <a:ext cx="4838429" cy="338407"/>
            </a:xfrm>
            <a:prstGeom prst="rect">
              <a:avLst/>
            </a:prstGeom>
            <a:noFill/>
          </p:spPr>
          <p:txBody>
            <a:bodyPr wrap="square" rtlCol="0">
              <a:spAutoFit/>
            </a:bodyPr>
            <a:lstStyle/>
            <a:p>
              <a:r>
                <a:rPr lang="es-MX" altLang="ko-KR" sz="1600" b="1" dirty="0">
                  <a:solidFill>
                    <a:schemeClr val="tx1">
                      <a:lumMod val="75000"/>
                      <a:lumOff val="25000"/>
                    </a:schemeClr>
                  </a:solidFill>
                </a:rPr>
                <a:t>Herramienta de Programación </a:t>
              </a:r>
              <a:endParaRPr lang="es-EC" altLang="ko-KR" sz="1600" b="1" dirty="0">
                <a:solidFill>
                  <a:schemeClr val="tx1">
                    <a:lumMod val="75000"/>
                    <a:lumOff val="25000"/>
                  </a:schemeClr>
                </a:solidFill>
              </a:endParaRPr>
            </a:p>
          </p:txBody>
        </p:sp>
      </p:grpSp>
      <p:sp>
        <p:nvSpPr>
          <p:cNvPr id="53" name="Oval 4">
            <a:extLst>
              <a:ext uri="{FF2B5EF4-FFF2-40B4-BE49-F238E27FC236}">
                <a16:creationId xmlns:a16="http://schemas.microsoft.com/office/drawing/2014/main" id="{18AD76E5-17CB-4165-A49A-244B33450B11}"/>
              </a:ext>
            </a:extLst>
          </p:cNvPr>
          <p:cNvSpPr/>
          <p:nvPr/>
        </p:nvSpPr>
        <p:spPr>
          <a:xfrm flipH="1">
            <a:off x="3938604" y="4866469"/>
            <a:ext cx="336490" cy="3406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75000"/>
                  <a:lumOff val="25000"/>
                </a:schemeClr>
              </a:solidFill>
            </a:endParaRPr>
          </a:p>
        </p:txBody>
      </p:sp>
      <p:sp>
        <p:nvSpPr>
          <p:cNvPr id="54" name="Diamond 5">
            <a:extLst>
              <a:ext uri="{FF2B5EF4-FFF2-40B4-BE49-F238E27FC236}">
                <a16:creationId xmlns:a16="http://schemas.microsoft.com/office/drawing/2014/main" id="{C3A5A279-4999-4A7E-99B3-1074158356C0}"/>
              </a:ext>
            </a:extLst>
          </p:cNvPr>
          <p:cNvSpPr/>
          <p:nvPr/>
        </p:nvSpPr>
        <p:spPr>
          <a:xfrm>
            <a:off x="4037814" y="4937015"/>
            <a:ext cx="168245" cy="149369"/>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5" name="Oval 4">
            <a:extLst>
              <a:ext uri="{FF2B5EF4-FFF2-40B4-BE49-F238E27FC236}">
                <a16:creationId xmlns:a16="http://schemas.microsoft.com/office/drawing/2014/main" id="{F457568F-5505-45E0-8028-9BFCFEC1835A}"/>
              </a:ext>
            </a:extLst>
          </p:cNvPr>
          <p:cNvSpPr/>
          <p:nvPr/>
        </p:nvSpPr>
        <p:spPr>
          <a:xfrm flipH="1">
            <a:off x="5604095" y="4918339"/>
            <a:ext cx="325866" cy="31604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75000"/>
                  <a:lumOff val="25000"/>
                </a:schemeClr>
              </a:solidFill>
            </a:endParaRPr>
          </a:p>
        </p:txBody>
      </p:sp>
      <p:sp>
        <p:nvSpPr>
          <p:cNvPr id="56" name="Freeform 18">
            <a:extLst>
              <a:ext uri="{FF2B5EF4-FFF2-40B4-BE49-F238E27FC236}">
                <a16:creationId xmlns:a16="http://schemas.microsoft.com/office/drawing/2014/main" id="{BE76B63E-F9EE-4DC6-B4B4-A6B9F6601B4D}"/>
              </a:ext>
            </a:extLst>
          </p:cNvPr>
          <p:cNvSpPr/>
          <p:nvPr/>
        </p:nvSpPr>
        <p:spPr>
          <a:xfrm flipH="1">
            <a:off x="5679054" y="4969650"/>
            <a:ext cx="210985" cy="165151"/>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7" name="Oval 4">
            <a:extLst>
              <a:ext uri="{FF2B5EF4-FFF2-40B4-BE49-F238E27FC236}">
                <a16:creationId xmlns:a16="http://schemas.microsoft.com/office/drawing/2014/main" id="{5022A7D3-7854-4E40-AF73-C533C3798BE9}"/>
              </a:ext>
            </a:extLst>
          </p:cNvPr>
          <p:cNvSpPr/>
          <p:nvPr/>
        </p:nvSpPr>
        <p:spPr>
          <a:xfrm flipH="1">
            <a:off x="7275662" y="4861071"/>
            <a:ext cx="305852" cy="29470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75000"/>
                  <a:lumOff val="25000"/>
                </a:schemeClr>
              </a:solidFill>
            </a:endParaRPr>
          </a:p>
        </p:txBody>
      </p:sp>
      <p:sp>
        <p:nvSpPr>
          <p:cNvPr id="58" name="Rectangle 9">
            <a:extLst>
              <a:ext uri="{FF2B5EF4-FFF2-40B4-BE49-F238E27FC236}">
                <a16:creationId xmlns:a16="http://schemas.microsoft.com/office/drawing/2014/main" id="{22879EE7-109F-4482-B0F8-7B9918A5201A}"/>
              </a:ext>
            </a:extLst>
          </p:cNvPr>
          <p:cNvSpPr/>
          <p:nvPr/>
        </p:nvSpPr>
        <p:spPr>
          <a:xfrm>
            <a:off x="7338702" y="4928527"/>
            <a:ext cx="187300" cy="144376"/>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9458" name="Picture 2" descr="Node-RED Client Editor - Aplicaciones en Google Play"/>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909104" y="2939162"/>
            <a:ext cx="1146623" cy="1146623"/>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3">
            <a:extLst>
              <a:ext uri="{FF2B5EF4-FFF2-40B4-BE49-F238E27FC236}">
                <a16:creationId xmlns:a16="http://schemas.microsoft.com/office/drawing/2014/main" id="{36796267-63CD-4147-8C9C-97DCE03483BC}"/>
              </a:ext>
            </a:extLst>
          </p:cNvPr>
          <p:cNvSpPr txBox="1"/>
          <p:nvPr/>
        </p:nvSpPr>
        <p:spPr>
          <a:xfrm>
            <a:off x="203635" y="22257"/>
            <a:ext cx="20470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Diseño</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Tree>
    <p:extLst>
      <p:ext uri="{BB962C8B-B14F-4D97-AF65-F5344CB8AC3E}">
        <p14:creationId xmlns:p14="http://schemas.microsoft.com/office/powerpoint/2010/main" val="10276604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8" name="Oval 4">
            <a:extLst>
              <a:ext uri="{FF2B5EF4-FFF2-40B4-BE49-F238E27FC236}">
                <a16:creationId xmlns:a16="http://schemas.microsoft.com/office/drawing/2014/main" id="{3D53D10A-E049-42B6-BACC-471829C95EC3}"/>
              </a:ext>
            </a:extLst>
          </p:cNvPr>
          <p:cNvSpPr/>
          <p:nvPr/>
        </p:nvSpPr>
        <p:spPr>
          <a:xfrm flipH="1">
            <a:off x="5933810" y="1218820"/>
            <a:ext cx="549613" cy="54961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75000"/>
                  <a:lumOff val="25000"/>
                </a:schemeClr>
              </a:solidFill>
            </a:endParaRPr>
          </a:p>
        </p:txBody>
      </p:sp>
      <p:grpSp>
        <p:nvGrpSpPr>
          <p:cNvPr id="9" name="Group 5">
            <a:extLst>
              <a:ext uri="{FF2B5EF4-FFF2-40B4-BE49-F238E27FC236}">
                <a16:creationId xmlns:a16="http://schemas.microsoft.com/office/drawing/2014/main" id="{9D6E3BE6-CD2A-4CA2-AE43-C6DFFFE71DB2}"/>
              </a:ext>
            </a:extLst>
          </p:cNvPr>
          <p:cNvGrpSpPr/>
          <p:nvPr/>
        </p:nvGrpSpPr>
        <p:grpSpPr>
          <a:xfrm flipH="1">
            <a:off x="3270848" y="895841"/>
            <a:ext cx="2732686" cy="1222467"/>
            <a:chOff x="4716015" y="1639851"/>
            <a:chExt cx="3888433" cy="1221937"/>
          </a:xfrm>
        </p:grpSpPr>
        <p:sp>
          <p:nvSpPr>
            <p:cNvPr id="10" name="TextBox 6">
              <a:extLst>
                <a:ext uri="{FF2B5EF4-FFF2-40B4-BE49-F238E27FC236}">
                  <a16:creationId xmlns:a16="http://schemas.microsoft.com/office/drawing/2014/main" id="{47AB37AA-AA7E-4CAF-8BE5-8E124BFA2E7F}"/>
                </a:ext>
              </a:extLst>
            </p:cNvPr>
            <p:cNvSpPr txBox="1"/>
            <p:nvPr/>
          </p:nvSpPr>
          <p:spPr>
            <a:xfrm>
              <a:off x="4716015" y="1846565"/>
              <a:ext cx="3888433" cy="1015223"/>
            </a:xfrm>
            <a:prstGeom prst="rect">
              <a:avLst/>
            </a:prstGeom>
            <a:noFill/>
          </p:spPr>
          <p:txBody>
            <a:bodyPr wrap="square" rtlCol="0">
              <a:spAutoFit/>
            </a:bodyPr>
            <a:lstStyle/>
            <a:p>
              <a:r>
                <a:rPr lang="es-MX" altLang="ko-KR" sz="1200" dirty="0">
                  <a:solidFill>
                    <a:schemeClr val="tx1">
                      <a:lumMod val="75000"/>
                      <a:lumOff val="25000"/>
                    </a:schemeClr>
                  </a:solidFill>
                </a:rPr>
                <a:t>-Menú de alarmas y EMERGENCIA</a:t>
              </a:r>
            </a:p>
            <a:p>
              <a:r>
                <a:rPr lang="es-MX" altLang="ko-KR" sz="1200" dirty="0">
                  <a:solidFill>
                    <a:schemeClr val="tx1">
                      <a:lumMod val="75000"/>
                      <a:lumOff val="25000"/>
                    </a:schemeClr>
                  </a:solidFill>
                </a:rPr>
                <a:t>-Menú de Inicio y Rearme</a:t>
              </a:r>
            </a:p>
            <a:p>
              <a:r>
                <a:rPr lang="es-MX" altLang="ko-KR" sz="1200" dirty="0">
                  <a:solidFill>
                    <a:schemeClr val="tx1">
                      <a:lumMod val="75000"/>
                      <a:lumOff val="25000"/>
                    </a:schemeClr>
                  </a:solidFill>
                </a:rPr>
                <a:t>-Menú de navegación</a:t>
              </a:r>
            </a:p>
            <a:p>
              <a:r>
                <a:rPr lang="es-MX" altLang="ko-KR" sz="1200" dirty="0">
                  <a:solidFill>
                    <a:schemeClr val="tx1">
                      <a:lumMod val="75000"/>
                      <a:lumOff val="25000"/>
                    </a:schemeClr>
                  </a:solidFill>
                </a:rPr>
                <a:t>-Luces de funcionamiento</a:t>
              </a:r>
            </a:p>
            <a:p>
              <a:r>
                <a:rPr lang="es-MX" altLang="ko-KR" sz="1200" dirty="0">
                  <a:solidFill>
                    <a:schemeClr val="tx1">
                      <a:lumMod val="75000"/>
                      <a:lumOff val="25000"/>
                    </a:schemeClr>
                  </a:solidFill>
                </a:rPr>
                <a:t>-Indicador de temperatura</a:t>
              </a:r>
              <a:endParaRPr lang="ko-KR" altLang="en-US" sz="1200" dirty="0">
                <a:solidFill>
                  <a:schemeClr val="tx1">
                    <a:lumMod val="75000"/>
                    <a:lumOff val="25000"/>
                  </a:schemeClr>
                </a:solidFill>
              </a:endParaRPr>
            </a:p>
          </p:txBody>
        </p:sp>
        <p:sp>
          <p:nvSpPr>
            <p:cNvPr id="11" name="TextBox 7">
              <a:extLst>
                <a:ext uri="{FF2B5EF4-FFF2-40B4-BE49-F238E27FC236}">
                  <a16:creationId xmlns:a16="http://schemas.microsoft.com/office/drawing/2014/main" id="{A230EE7D-419D-4091-9FD7-19070C6C4771}"/>
                </a:ext>
              </a:extLst>
            </p:cNvPr>
            <p:cNvSpPr txBox="1"/>
            <p:nvPr/>
          </p:nvSpPr>
          <p:spPr>
            <a:xfrm>
              <a:off x="4716015" y="1639851"/>
              <a:ext cx="3888433" cy="276879"/>
            </a:xfrm>
            <a:prstGeom prst="rect">
              <a:avLst/>
            </a:prstGeom>
            <a:noFill/>
          </p:spPr>
          <p:txBody>
            <a:bodyPr wrap="square" rtlCol="0">
              <a:spAutoFit/>
            </a:bodyPr>
            <a:lstStyle/>
            <a:p>
              <a:r>
                <a:rPr lang="es-EC" altLang="ko-KR" sz="1200" b="1" dirty="0">
                  <a:solidFill>
                    <a:schemeClr val="tx1">
                      <a:lumMod val="75000"/>
                      <a:lumOff val="25000"/>
                    </a:schemeClr>
                  </a:solidFill>
                </a:rPr>
                <a:t>Pantalla</a:t>
              </a:r>
              <a:r>
                <a:rPr lang="en-US" altLang="ko-KR" sz="1200" b="1" dirty="0">
                  <a:solidFill>
                    <a:schemeClr val="tx1">
                      <a:lumMod val="75000"/>
                      <a:lumOff val="25000"/>
                    </a:schemeClr>
                  </a:solidFill>
                </a:rPr>
                <a:t> de INICIO</a:t>
              </a:r>
              <a:endParaRPr lang="ko-KR" altLang="en-US" sz="1200" b="1" dirty="0">
                <a:solidFill>
                  <a:schemeClr val="tx1">
                    <a:lumMod val="75000"/>
                    <a:lumOff val="25000"/>
                  </a:schemeClr>
                </a:solidFill>
              </a:endParaRPr>
            </a:p>
          </p:txBody>
        </p:sp>
      </p:grpSp>
      <p:sp>
        <p:nvSpPr>
          <p:cNvPr id="12" name="Oval 8">
            <a:extLst>
              <a:ext uri="{FF2B5EF4-FFF2-40B4-BE49-F238E27FC236}">
                <a16:creationId xmlns:a16="http://schemas.microsoft.com/office/drawing/2014/main" id="{1E33210D-A986-4445-BD4E-7648FD5521B4}"/>
              </a:ext>
            </a:extLst>
          </p:cNvPr>
          <p:cNvSpPr/>
          <p:nvPr/>
        </p:nvSpPr>
        <p:spPr>
          <a:xfrm flipH="1">
            <a:off x="5945788" y="3730768"/>
            <a:ext cx="549613" cy="5496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75000"/>
                  <a:lumOff val="25000"/>
                </a:schemeClr>
              </a:solidFill>
            </a:endParaRPr>
          </a:p>
        </p:txBody>
      </p:sp>
      <p:grpSp>
        <p:nvGrpSpPr>
          <p:cNvPr id="13" name="Group 9">
            <a:extLst>
              <a:ext uri="{FF2B5EF4-FFF2-40B4-BE49-F238E27FC236}">
                <a16:creationId xmlns:a16="http://schemas.microsoft.com/office/drawing/2014/main" id="{5C20FE08-1CCD-42F8-85AA-C5E180D3D040}"/>
              </a:ext>
            </a:extLst>
          </p:cNvPr>
          <p:cNvGrpSpPr/>
          <p:nvPr/>
        </p:nvGrpSpPr>
        <p:grpSpPr>
          <a:xfrm flipH="1">
            <a:off x="3270848" y="3603625"/>
            <a:ext cx="2622272" cy="853137"/>
            <a:chOff x="4716015" y="1639849"/>
            <a:chExt cx="3888433" cy="852767"/>
          </a:xfrm>
        </p:grpSpPr>
        <p:sp>
          <p:nvSpPr>
            <p:cNvPr id="14" name="TextBox 10">
              <a:extLst>
                <a:ext uri="{FF2B5EF4-FFF2-40B4-BE49-F238E27FC236}">
                  <a16:creationId xmlns:a16="http://schemas.microsoft.com/office/drawing/2014/main" id="{8CAB65A0-1951-4811-98C0-706D4673E1D7}"/>
                </a:ext>
              </a:extLst>
            </p:cNvPr>
            <p:cNvSpPr txBox="1"/>
            <p:nvPr/>
          </p:nvSpPr>
          <p:spPr>
            <a:xfrm>
              <a:off x="4716015" y="1846565"/>
              <a:ext cx="3888433" cy="646051"/>
            </a:xfrm>
            <a:prstGeom prst="rect">
              <a:avLst/>
            </a:prstGeom>
            <a:noFill/>
          </p:spPr>
          <p:txBody>
            <a:bodyPr wrap="square" rtlCol="0">
              <a:spAutoFit/>
            </a:bodyPr>
            <a:lstStyle/>
            <a:p>
              <a:r>
                <a:rPr lang="en-US" altLang="ko-KR" sz="1200" dirty="0">
                  <a:solidFill>
                    <a:schemeClr val="tx1">
                      <a:lumMod val="75000"/>
                      <a:lumOff val="25000"/>
                    </a:schemeClr>
                  </a:solidFill>
                </a:rPr>
                <a:t>-</a:t>
              </a:r>
              <a:r>
                <a:rPr lang="es-EC" altLang="ko-KR" sz="1200" dirty="0">
                  <a:solidFill>
                    <a:schemeClr val="tx1">
                      <a:lumMod val="75000"/>
                      <a:lumOff val="25000"/>
                    </a:schemeClr>
                  </a:solidFill>
                </a:rPr>
                <a:t>Menú de alarmas y EMERFENCIA</a:t>
              </a:r>
            </a:p>
            <a:p>
              <a:r>
                <a:rPr lang="es-EC" altLang="ko-KR" sz="1200" dirty="0">
                  <a:solidFill>
                    <a:schemeClr val="tx1">
                      <a:lumMod val="75000"/>
                      <a:lumOff val="25000"/>
                    </a:schemeClr>
                  </a:solidFill>
                </a:rPr>
                <a:t>-Histórico de pedidos realizados</a:t>
              </a:r>
            </a:p>
            <a:p>
              <a:r>
                <a:rPr lang="es-EC" altLang="ko-KR" sz="1200" dirty="0">
                  <a:solidFill>
                    <a:schemeClr val="tx1">
                      <a:lumMod val="75000"/>
                      <a:lumOff val="25000"/>
                    </a:schemeClr>
                  </a:solidFill>
                </a:rPr>
                <a:t>-Histórico de temperatura</a:t>
              </a:r>
            </a:p>
          </p:txBody>
        </p:sp>
        <p:sp>
          <p:nvSpPr>
            <p:cNvPr id="15" name="TextBox 11">
              <a:extLst>
                <a:ext uri="{FF2B5EF4-FFF2-40B4-BE49-F238E27FC236}">
                  <a16:creationId xmlns:a16="http://schemas.microsoft.com/office/drawing/2014/main" id="{D2C793B9-47A4-4CF6-81B9-BDBF9D6DF0CE}"/>
                </a:ext>
              </a:extLst>
            </p:cNvPr>
            <p:cNvSpPr txBox="1"/>
            <p:nvPr/>
          </p:nvSpPr>
          <p:spPr>
            <a:xfrm>
              <a:off x="4924235" y="1639849"/>
              <a:ext cx="3680211" cy="276879"/>
            </a:xfrm>
            <a:prstGeom prst="rect">
              <a:avLst/>
            </a:prstGeom>
            <a:noFill/>
          </p:spPr>
          <p:txBody>
            <a:bodyPr wrap="square" rtlCol="0">
              <a:spAutoFit/>
            </a:bodyPr>
            <a:lstStyle/>
            <a:p>
              <a:r>
                <a:rPr lang="es-EC" altLang="ko-KR" sz="1200" b="1" dirty="0" smtClean="0">
                  <a:solidFill>
                    <a:schemeClr val="tx1">
                      <a:lumMod val="75000"/>
                      <a:lumOff val="25000"/>
                    </a:schemeClr>
                  </a:solidFill>
                </a:rPr>
                <a:t>Pantalla</a:t>
              </a:r>
              <a:r>
                <a:rPr lang="en-US" altLang="ko-KR" sz="1200" b="1" dirty="0" smtClean="0">
                  <a:solidFill>
                    <a:schemeClr val="tx1">
                      <a:lumMod val="75000"/>
                      <a:lumOff val="25000"/>
                    </a:schemeClr>
                  </a:solidFill>
                </a:rPr>
                <a:t> </a:t>
              </a:r>
              <a:r>
                <a:rPr lang="en-US" altLang="ko-KR" sz="1200" b="1" dirty="0">
                  <a:solidFill>
                    <a:schemeClr val="tx1">
                      <a:lumMod val="75000"/>
                      <a:lumOff val="25000"/>
                    </a:schemeClr>
                  </a:solidFill>
                </a:rPr>
                <a:t>de HISTORICOS</a:t>
              </a:r>
              <a:endParaRPr lang="ko-KR" altLang="en-US" sz="1200" b="1" dirty="0">
                <a:solidFill>
                  <a:schemeClr val="tx1">
                    <a:lumMod val="75000"/>
                    <a:lumOff val="25000"/>
                  </a:schemeClr>
                </a:solidFill>
              </a:endParaRPr>
            </a:p>
          </p:txBody>
        </p:sp>
      </p:grpSp>
      <p:sp>
        <p:nvSpPr>
          <p:cNvPr id="16" name="Oval 12">
            <a:extLst>
              <a:ext uri="{FF2B5EF4-FFF2-40B4-BE49-F238E27FC236}">
                <a16:creationId xmlns:a16="http://schemas.microsoft.com/office/drawing/2014/main" id="{8896B3EA-AA0C-45B7-9DB6-3216AB793D98}"/>
              </a:ext>
            </a:extLst>
          </p:cNvPr>
          <p:cNvSpPr/>
          <p:nvPr/>
        </p:nvSpPr>
        <p:spPr>
          <a:xfrm flipH="1">
            <a:off x="6059859" y="5150323"/>
            <a:ext cx="549613" cy="549613"/>
          </a:xfrm>
          <a:prstGeom prst="ellips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lumMod val="75000"/>
                  <a:lumOff val="25000"/>
                </a:schemeClr>
              </a:solidFill>
            </a:endParaRPr>
          </a:p>
        </p:txBody>
      </p:sp>
      <p:grpSp>
        <p:nvGrpSpPr>
          <p:cNvPr id="17" name="Group 13">
            <a:extLst>
              <a:ext uri="{FF2B5EF4-FFF2-40B4-BE49-F238E27FC236}">
                <a16:creationId xmlns:a16="http://schemas.microsoft.com/office/drawing/2014/main" id="{6BD89ECD-32EA-40A1-8ECF-39040351DA90}"/>
              </a:ext>
            </a:extLst>
          </p:cNvPr>
          <p:cNvGrpSpPr/>
          <p:nvPr/>
        </p:nvGrpSpPr>
        <p:grpSpPr>
          <a:xfrm flipH="1">
            <a:off x="3343105" y="4699056"/>
            <a:ext cx="2607901" cy="1257373"/>
            <a:chOff x="4716015" y="1604960"/>
            <a:chExt cx="3888433" cy="1256828"/>
          </a:xfrm>
        </p:grpSpPr>
        <p:sp>
          <p:nvSpPr>
            <p:cNvPr id="19" name="TextBox 14">
              <a:extLst>
                <a:ext uri="{FF2B5EF4-FFF2-40B4-BE49-F238E27FC236}">
                  <a16:creationId xmlns:a16="http://schemas.microsoft.com/office/drawing/2014/main" id="{855C0FAC-A595-43AC-BF8A-BC04CED25C56}"/>
                </a:ext>
              </a:extLst>
            </p:cNvPr>
            <p:cNvSpPr txBox="1"/>
            <p:nvPr/>
          </p:nvSpPr>
          <p:spPr>
            <a:xfrm>
              <a:off x="4716015" y="1846565"/>
              <a:ext cx="3888433" cy="1015223"/>
            </a:xfrm>
            <a:prstGeom prst="rect">
              <a:avLst/>
            </a:prstGeom>
            <a:noFill/>
          </p:spPr>
          <p:txBody>
            <a:bodyPr wrap="square" rtlCol="0">
              <a:spAutoFit/>
            </a:bodyPr>
            <a:lstStyle/>
            <a:p>
              <a:r>
                <a:rPr lang="es-EC" altLang="ko-KR" sz="1200" dirty="0">
                  <a:solidFill>
                    <a:schemeClr val="tx1">
                      <a:lumMod val="75000"/>
                      <a:lumOff val="25000"/>
                    </a:schemeClr>
                  </a:solidFill>
                </a:rPr>
                <a:t>-Menú de alarmas y EMERGENCIA</a:t>
              </a:r>
            </a:p>
            <a:p>
              <a:r>
                <a:rPr lang="es-EC" altLang="ko-KR" sz="1200" dirty="0">
                  <a:solidFill>
                    <a:schemeClr val="tx1">
                      <a:lumMod val="75000"/>
                      <a:lumOff val="25000"/>
                    </a:schemeClr>
                  </a:solidFill>
                </a:rPr>
                <a:t>-Mantenimiento </a:t>
              </a:r>
              <a:r>
                <a:rPr lang="es-EC" altLang="ko-KR" sz="1200" dirty="0" smtClean="0">
                  <a:solidFill>
                    <a:schemeClr val="tx1">
                      <a:lumMod val="75000"/>
                      <a:lumOff val="25000"/>
                    </a:schemeClr>
                  </a:solidFill>
                </a:rPr>
                <a:t>Sobre carbonatado</a:t>
              </a:r>
              <a:endParaRPr lang="es-EC" altLang="ko-KR" sz="1200" dirty="0">
                <a:solidFill>
                  <a:schemeClr val="tx1">
                    <a:lumMod val="75000"/>
                    <a:lumOff val="25000"/>
                  </a:schemeClr>
                </a:solidFill>
              </a:endParaRPr>
            </a:p>
            <a:p>
              <a:r>
                <a:rPr lang="es-EC" altLang="ko-KR" sz="1200" dirty="0">
                  <a:solidFill>
                    <a:schemeClr val="tx1">
                      <a:lumMod val="75000"/>
                      <a:lumOff val="25000"/>
                    </a:schemeClr>
                  </a:solidFill>
                </a:rPr>
                <a:t>-Mantenimiento No hay producto</a:t>
              </a:r>
            </a:p>
            <a:p>
              <a:r>
                <a:rPr lang="es-EC" altLang="ko-KR" sz="1200" dirty="0">
                  <a:solidFill>
                    <a:schemeClr val="tx1">
                      <a:lumMod val="75000"/>
                      <a:lumOff val="25000"/>
                    </a:schemeClr>
                  </a:solidFill>
                </a:rPr>
                <a:t>-Activación manual de </a:t>
              </a:r>
              <a:r>
                <a:rPr lang="es-EC" altLang="ko-KR" sz="1200" dirty="0" smtClean="0">
                  <a:solidFill>
                    <a:schemeClr val="tx1">
                      <a:lumMod val="75000"/>
                      <a:lumOff val="25000"/>
                    </a:schemeClr>
                  </a:solidFill>
                </a:rPr>
                <a:t>Gripper </a:t>
              </a:r>
              <a:r>
                <a:rPr lang="es-EC" altLang="ko-KR" sz="1200" dirty="0">
                  <a:solidFill>
                    <a:schemeClr val="tx1">
                      <a:lumMod val="75000"/>
                      <a:lumOff val="25000"/>
                    </a:schemeClr>
                  </a:solidFill>
                </a:rPr>
                <a:t>y electroválvulas</a:t>
              </a:r>
            </a:p>
          </p:txBody>
        </p:sp>
        <p:sp>
          <p:nvSpPr>
            <p:cNvPr id="20" name="TextBox 15">
              <a:extLst>
                <a:ext uri="{FF2B5EF4-FFF2-40B4-BE49-F238E27FC236}">
                  <a16:creationId xmlns:a16="http://schemas.microsoft.com/office/drawing/2014/main" id="{C39ACBEF-4D45-49EF-B7E2-B46EF2D190DA}"/>
                </a:ext>
              </a:extLst>
            </p:cNvPr>
            <p:cNvSpPr txBox="1"/>
            <p:nvPr/>
          </p:nvSpPr>
          <p:spPr>
            <a:xfrm>
              <a:off x="4716015" y="1604960"/>
              <a:ext cx="3888433" cy="276879"/>
            </a:xfrm>
            <a:prstGeom prst="rect">
              <a:avLst/>
            </a:prstGeom>
            <a:noFill/>
          </p:spPr>
          <p:txBody>
            <a:bodyPr wrap="square" rtlCol="0">
              <a:spAutoFit/>
            </a:bodyPr>
            <a:lstStyle/>
            <a:p>
              <a:r>
                <a:rPr lang="es-EC" altLang="ko-KR" sz="1200" b="1" dirty="0">
                  <a:solidFill>
                    <a:schemeClr val="tx1">
                      <a:lumMod val="75000"/>
                      <a:lumOff val="25000"/>
                    </a:schemeClr>
                  </a:solidFill>
                </a:rPr>
                <a:t>Pantalla</a:t>
              </a:r>
              <a:r>
                <a:rPr lang="en-US" altLang="ko-KR" sz="1200" b="1" dirty="0">
                  <a:solidFill>
                    <a:schemeClr val="tx1">
                      <a:lumMod val="75000"/>
                      <a:lumOff val="25000"/>
                    </a:schemeClr>
                  </a:solidFill>
                </a:rPr>
                <a:t> de MANTENIMIENTO</a:t>
              </a:r>
              <a:endParaRPr lang="ko-KR" altLang="en-US" sz="1200" b="1" dirty="0">
                <a:solidFill>
                  <a:schemeClr val="tx1">
                    <a:lumMod val="75000"/>
                    <a:lumOff val="25000"/>
                  </a:schemeClr>
                </a:solidFill>
              </a:endParaRPr>
            </a:p>
          </p:txBody>
        </p:sp>
      </p:grpSp>
      <p:sp>
        <p:nvSpPr>
          <p:cNvPr id="21" name="Oval 16">
            <a:extLst>
              <a:ext uri="{FF2B5EF4-FFF2-40B4-BE49-F238E27FC236}">
                <a16:creationId xmlns:a16="http://schemas.microsoft.com/office/drawing/2014/main" id="{8C7C4A2B-82FC-4668-9D6E-AA1BEE421BA7}"/>
              </a:ext>
            </a:extLst>
          </p:cNvPr>
          <p:cNvSpPr/>
          <p:nvPr/>
        </p:nvSpPr>
        <p:spPr>
          <a:xfrm flipH="1">
            <a:off x="5945788" y="2441810"/>
            <a:ext cx="549613" cy="5496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lumMod val="75000"/>
                  <a:lumOff val="25000"/>
                </a:schemeClr>
              </a:solidFill>
            </a:endParaRPr>
          </a:p>
        </p:txBody>
      </p:sp>
      <p:grpSp>
        <p:nvGrpSpPr>
          <p:cNvPr id="22" name="Group 17">
            <a:extLst>
              <a:ext uri="{FF2B5EF4-FFF2-40B4-BE49-F238E27FC236}">
                <a16:creationId xmlns:a16="http://schemas.microsoft.com/office/drawing/2014/main" id="{47EE46CB-0E97-47BA-A4D9-F4C2D8DCB037}"/>
              </a:ext>
            </a:extLst>
          </p:cNvPr>
          <p:cNvGrpSpPr/>
          <p:nvPr/>
        </p:nvGrpSpPr>
        <p:grpSpPr>
          <a:xfrm flipH="1">
            <a:off x="3275127" y="2416735"/>
            <a:ext cx="2622272" cy="853135"/>
            <a:chOff x="4716014" y="1639851"/>
            <a:chExt cx="3888434" cy="852765"/>
          </a:xfrm>
        </p:grpSpPr>
        <p:sp>
          <p:nvSpPr>
            <p:cNvPr id="23" name="TextBox 18">
              <a:extLst>
                <a:ext uri="{FF2B5EF4-FFF2-40B4-BE49-F238E27FC236}">
                  <a16:creationId xmlns:a16="http://schemas.microsoft.com/office/drawing/2014/main" id="{244D8D9E-500B-40D4-A699-65BBBF3C42DA}"/>
                </a:ext>
              </a:extLst>
            </p:cNvPr>
            <p:cNvSpPr txBox="1"/>
            <p:nvPr/>
          </p:nvSpPr>
          <p:spPr>
            <a:xfrm>
              <a:off x="4716015" y="1846565"/>
              <a:ext cx="3888433" cy="646051"/>
            </a:xfrm>
            <a:prstGeom prst="rect">
              <a:avLst/>
            </a:prstGeom>
            <a:noFill/>
          </p:spPr>
          <p:txBody>
            <a:bodyPr wrap="square" rtlCol="0">
              <a:spAutoFit/>
            </a:bodyPr>
            <a:lstStyle/>
            <a:p>
              <a:r>
                <a:rPr lang="en-US" altLang="ko-KR" sz="1200" dirty="0">
                  <a:solidFill>
                    <a:schemeClr val="tx1">
                      <a:lumMod val="75000"/>
                      <a:lumOff val="25000"/>
                    </a:schemeClr>
                  </a:solidFill>
                </a:rPr>
                <a:t>-Menu de </a:t>
              </a:r>
              <a:r>
                <a:rPr lang="es-EC" altLang="ko-KR" sz="1200" dirty="0">
                  <a:solidFill>
                    <a:schemeClr val="tx1">
                      <a:lumMod val="75000"/>
                      <a:lumOff val="25000"/>
                    </a:schemeClr>
                  </a:solidFill>
                </a:rPr>
                <a:t>alarmas</a:t>
              </a:r>
              <a:r>
                <a:rPr lang="en-US" altLang="ko-KR" sz="1200" dirty="0">
                  <a:solidFill>
                    <a:schemeClr val="tx1">
                      <a:lumMod val="75000"/>
                      <a:lumOff val="25000"/>
                    </a:schemeClr>
                  </a:solidFill>
                </a:rPr>
                <a:t> y EMERGENCIA</a:t>
              </a:r>
            </a:p>
            <a:p>
              <a:r>
                <a:rPr lang="en-US" altLang="ko-KR" sz="1200" dirty="0">
                  <a:solidFill>
                    <a:schemeClr val="tx1">
                      <a:lumMod val="75000"/>
                      <a:lumOff val="25000"/>
                    </a:schemeClr>
                  </a:solidFill>
                </a:rPr>
                <a:t>-Luces de </a:t>
              </a:r>
              <a:r>
                <a:rPr lang="es-MX" altLang="ko-KR" sz="1200" dirty="0">
                  <a:solidFill>
                    <a:schemeClr val="tx1">
                      <a:lumMod val="75000"/>
                      <a:lumOff val="25000"/>
                    </a:schemeClr>
                  </a:solidFill>
                </a:rPr>
                <a:t>funcionamiento</a:t>
              </a:r>
              <a:r>
                <a:rPr lang="en-US" altLang="ko-KR" sz="1200" dirty="0">
                  <a:solidFill>
                    <a:schemeClr val="tx1">
                      <a:lumMod val="75000"/>
                      <a:lumOff val="25000"/>
                    </a:schemeClr>
                  </a:solidFill>
                </a:rPr>
                <a:t> </a:t>
              </a:r>
            </a:p>
            <a:p>
              <a:r>
                <a:rPr lang="en-US" altLang="ko-KR" sz="1200" dirty="0">
                  <a:solidFill>
                    <a:schemeClr val="tx1">
                      <a:lumMod val="75000"/>
                      <a:lumOff val="25000"/>
                    </a:schemeClr>
                  </a:solidFill>
                </a:rPr>
                <a:t>-Menu de </a:t>
              </a:r>
              <a:r>
                <a:rPr lang="es-EC" altLang="ko-KR" sz="1200" dirty="0">
                  <a:solidFill>
                    <a:schemeClr val="tx1">
                      <a:lumMod val="75000"/>
                      <a:lumOff val="25000"/>
                    </a:schemeClr>
                  </a:solidFill>
                </a:rPr>
                <a:t>navegación</a:t>
              </a:r>
            </a:p>
          </p:txBody>
        </p:sp>
        <p:sp>
          <p:nvSpPr>
            <p:cNvPr id="24" name="TextBox 19">
              <a:extLst>
                <a:ext uri="{FF2B5EF4-FFF2-40B4-BE49-F238E27FC236}">
                  <a16:creationId xmlns:a16="http://schemas.microsoft.com/office/drawing/2014/main" id="{09470CDE-BFB5-49B0-A7F1-87C92BCD7276}"/>
                </a:ext>
              </a:extLst>
            </p:cNvPr>
            <p:cNvSpPr txBox="1"/>
            <p:nvPr/>
          </p:nvSpPr>
          <p:spPr>
            <a:xfrm>
              <a:off x="4716014" y="1639851"/>
              <a:ext cx="3888433" cy="276879"/>
            </a:xfrm>
            <a:prstGeom prst="rect">
              <a:avLst/>
            </a:prstGeom>
            <a:noFill/>
          </p:spPr>
          <p:txBody>
            <a:bodyPr wrap="square" rtlCol="0">
              <a:spAutoFit/>
            </a:bodyPr>
            <a:lstStyle/>
            <a:p>
              <a:r>
                <a:rPr lang="es-EC" altLang="ko-KR" sz="1200" b="1" dirty="0">
                  <a:solidFill>
                    <a:schemeClr val="tx1">
                      <a:lumMod val="75000"/>
                      <a:lumOff val="25000"/>
                    </a:schemeClr>
                  </a:solidFill>
                </a:rPr>
                <a:t>Pantalla</a:t>
              </a:r>
              <a:r>
                <a:rPr lang="en-US" altLang="ko-KR" sz="1200" b="1" dirty="0">
                  <a:solidFill>
                    <a:schemeClr val="tx1">
                      <a:lumMod val="75000"/>
                      <a:lumOff val="25000"/>
                    </a:schemeClr>
                  </a:solidFill>
                </a:rPr>
                <a:t> de </a:t>
              </a:r>
              <a:r>
                <a:rPr lang="es-EC" altLang="ko-KR" sz="1200" b="1" dirty="0">
                  <a:solidFill>
                    <a:schemeClr val="tx1">
                      <a:lumMod val="75000"/>
                      <a:lumOff val="25000"/>
                    </a:schemeClr>
                  </a:solidFill>
                </a:rPr>
                <a:t>PRODUCCIÓN</a:t>
              </a:r>
            </a:p>
          </p:txBody>
        </p:sp>
      </p:grpSp>
      <p:sp>
        <p:nvSpPr>
          <p:cNvPr id="29" name="Oval 24">
            <a:extLst>
              <a:ext uri="{FF2B5EF4-FFF2-40B4-BE49-F238E27FC236}">
                <a16:creationId xmlns:a16="http://schemas.microsoft.com/office/drawing/2014/main" id="{B969C24E-C7C3-4F41-A7EE-EF3776CE75A2}"/>
              </a:ext>
            </a:extLst>
          </p:cNvPr>
          <p:cNvSpPr/>
          <p:nvPr/>
        </p:nvSpPr>
        <p:spPr>
          <a:xfrm flipH="1">
            <a:off x="9197893" y="2607426"/>
            <a:ext cx="216118" cy="2161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2" name="Oval 27">
            <a:extLst>
              <a:ext uri="{FF2B5EF4-FFF2-40B4-BE49-F238E27FC236}">
                <a16:creationId xmlns:a16="http://schemas.microsoft.com/office/drawing/2014/main" id="{23A072FC-227D-496D-B317-A96DAB3173B2}"/>
              </a:ext>
            </a:extLst>
          </p:cNvPr>
          <p:cNvSpPr/>
          <p:nvPr/>
        </p:nvSpPr>
        <p:spPr>
          <a:xfrm flipH="1">
            <a:off x="9241090" y="5228260"/>
            <a:ext cx="216118" cy="216118"/>
          </a:xfrm>
          <a:prstGeom prst="ellips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cxnSp>
        <p:nvCxnSpPr>
          <p:cNvPr id="34" name="Straight Connector 29">
            <a:extLst>
              <a:ext uri="{FF2B5EF4-FFF2-40B4-BE49-F238E27FC236}">
                <a16:creationId xmlns:a16="http://schemas.microsoft.com/office/drawing/2014/main" id="{543AB5B9-471C-440C-8651-AF377A869D50}"/>
              </a:ext>
            </a:extLst>
          </p:cNvPr>
          <p:cNvCxnSpPr>
            <a:cxnSpLocks/>
          </p:cNvCxnSpPr>
          <p:nvPr/>
        </p:nvCxnSpPr>
        <p:spPr>
          <a:xfrm flipH="1">
            <a:off x="6669157" y="2731553"/>
            <a:ext cx="2403964" cy="7052"/>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32">
            <a:extLst>
              <a:ext uri="{FF2B5EF4-FFF2-40B4-BE49-F238E27FC236}">
                <a16:creationId xmlns:a16="http://schemas.microsoft.com/office/drawing/2014/main" id="{B1B38DF0-8AC8-4939-BEE6-B48BCE52EB13}"/>
              </a:ext>
            </a:extLst>
          </p:cNvPr>
          <p:cNvCxnSpPr>
            <a:cxnSpLocks/>
          </p:cNvCxnSpPr>
          <p:nvPr/>
        </p:nvCxnSpPr>
        <p:spPr>
          <a:xfrm flipH="1">
            <a:off x="6791560" y="5355939"/>
            <a:ext cx="2343705" cy="0"/>
          </a:xfrm>
          <a:prstGeom prst="line">
            <a:avLst/>
          </a:prstGeom>
          <a:ln w="190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8" name="Parallelogram 30">
            <a:extLst>
              <a:ext uri="{FF2B5EF4-FFF2-40B4-BE49-F238E27FC236}">
                <a16:creationId xmlns:a16="http://schemas.microsoft.com/office/drawing/2014/main" id="{F71B3345-6358-4826-BB4A-503FF13F571D}"/>
              </a:ext>
            </a:extLst>
          </p:cNvPr>
          <p:cNvSpPr/>
          <p:nvPr/>
        </p:nvSpPr>
        <p:spPr>
          <a:xfrm>
            <a:off x="6075075" y="3851840"/>
            <a:ext cx="292786" cy="293510"/>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2" name="Block Arc 25">
            <a:extLst>
              <a:ext uri="{FF2B5EF4-FFF2-40B4-BE49-F238E27FC236}">
                <a16:creationId xmlns:a16="http://schemas.microsoft.com/office/drawing/2014/main" id="{98FB6AA2-C8B3-456C-AE5D-A96695E02E01}"/>
              </a:ext>
            </a:extLst>
          </p:cNvPr>
          <p:cNvSpPr>
            <a:spLocks noChangeAspect="1"/>
          </p:cNvSpPr>
          <p:nvPr/>
        </p:nvSpPr>
        <p:spPr>
          <a:xfrm flipH="1">
            <a:off x="8228965" y="4024776"/>
            <a:ext cx="236253" cy="341315"/>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9" name="TextBox 3">
            <a:extLst>
              <a:ext uri="{FF2B5EF4-FFF2-40B4-BE49-F238E27FC236}">
                <a16:creationId xmlns:a16="http://schemas.microsoft.com/office/drawing/2014/main" id="{8FB0BB0B-13C8-40C1-8CE8-751D87BA0631}"/>
              </a:ext>
            </a:extLst>
          </p:cNvPr>
          <p:cNvSpPr txBox="1"/>
          <p:nvPr/>
        </p:nvSpPr>
        <p:spPr>
          <a:xfrm>
            <a:off x="2940861" y="39167"/>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a:solidFill>
                  <a:srgbClr val="E9821B"/>
                </a:solidFill>
                <a:latin typeface="Fira Sans" panose="020B0503050000020004" pitchFamily="34" charset="0"/>
                <a:cs typeface="Times New Roman" panose="02020603050405020304" pitchFamily="18" charset="0"/>
              </a:rPr>
              <a:t>HMI</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pic>
        <p:nvPicPr>
          <p:cNvPr id="51" name="Imagen 50">
            <a:extLst>
              <a:ext uri="{FF2B5EF4-FFF2-40B4-BE49-F238E27FC236}">
                <a16:creationId xmlns:a16="http://schemas.microsoft.com/office/drawing/2014/main" id="{E0F6E097-DF16-43EE-871E-BAF803455629}"/>
              </a:ext>
            </a:extLst>
          </p:cNvPr>
          <p:cNvPicPr>
            <a:picLocks noChangeAspect="1"/>
          </p:cNvPicPr>
          <p:nvPr/>
        </p:nvPicPr>
        <p:blipFill rotWithShape="1">
          <a:blip r:embed="rId4">
            <a:extLst>
              <a:ext uri="{28A0092B-C50C-407E-A947-70E740481C1C}">
                <a14:useLocalDpi xmlns:a14="http://schemas.microsoft.com/office/drawing/2010/main" val="0"/>
              </a:ext>
            </a:extLst>
          </a:blip>
          <a:srcRect t="60944" r="19761"/>
          <a:stretch/>
        </p:blipFill>
        <p:spPr bwMode="auto">
          <a:xfrm>
            <a:off x="6600262" y="711985"/>
            <a:ext cx="2981952" cy="1544391"/>
          </a:xfrm>
          <a:prstGeom prst="rect">
            <a:avLst/>
          </a:prstGeom>
          <a:noFill/>
          <a:ln>
            <a:noFill/>
          </a:ln>
          <a:extLst>
            <a:ext uri="{53640926-AAD7-44D8-BBD7-CCE9431645EC}">
              <a14:shadowObscured xmlns:a14="http://schemas.microsoft.com/office/drawing/2010/main"/>
            </a:ext>
          </a:extLst>
        </p:spPr>
      </p:pic>
      <p:pic>
        <p:nvPicPr>
          <p:cNvPr id="52" name="Imagen 51">
            <a:extLst>
              <a:ext uri="{FF2B5EF4-FFF2-40B4-BE49-F238E27FC236}">
                <a16:creationId xmlns:a16="http://schemas.microsoft.com/office/drawing/2014/main" id="{7D03234A-73CA-4CE3-BBD5-B8DF4D0F9B84}"/>
              </a:ext>
            </a:extLst>
          </p:cNvPr>
          <p:cNvPicPr>
            <a:picLocks noChangeAspect="1"/>
          </p:cNvPicPr>
          <p:nvPr/>
        </p:nvPicPr>
        <p:blipFill>
          <a:blip r:embed="rId5"/>
          <a:stretch>
            <a:fillRect/>
          </a:stretch>
        </p:blipFill>
        <p:spPr>
          <a:xfrm>
            <a:off x="9507180" y="2039293"/>
            <a:ext cx="2527770" cy="1388638"/>
          </a:xfrm>
          <a:prstGeom prst="rect">
            <a:avLst/>
          </a:prstGeom>
        </p:spPr>
      </p:pic>
      <p:pic>
        <p:nvPicPr>
          <p:cNvPr id="53" name="Imagen 52">
            <a:extLst>
              <a:ext uri="{FF2B5EF4-FFF2-40B4-BE49-F238E27FC236}">
                <a16:creationId xmlns:a16="http://schemas.microsoft.com/office/drawing/2014/main" id="{3B72E485-AEC6-4991-B95D-37738816F226}"/>
              </a:ext>
            </a:extLst>
          </p:cNvPr>
          <p:cNvPicPr>
            <a:picLocks noChangeAspect="1"/>
          </p:cNvPicPr>
          <p:nvPr/>
        </p:nvPicPr>
        <p:blipFill>
          <a:blip r:embed="rId6"/>
          <a:stretch>
            <a:fillRect/>
          </a:stretch>
        </p:blipFill>
        <p:spPr>
          <a:xfrm>
            <a:off x="6705175" y="3213781"/>
            <a:ext cx="2649831" cy="1485275"/>
          </a:xfrm>
          <a:prstGeom prst="rect">
            <a:avLst/>
          </a:prstGeom>
        </p:spPr>
      </p:pic>
      <p:pic>
        <p:nvPicPr>
          <p:cNvPr id="54" name="Imagen 53">
            <a:extLst>
              <a:ext uri="{FF2B5EF4-FFF2-40B4-BE49-F238E27FC236}">
                <a16:creationId xmlns:a16="http://schemas.microsoft.com/office/drawing/2014/main" id="{C316D608-932C-45BF-BB57-B6AC74C406C8}"/>
              </a:ext>
            </a:extLst>
          </p:cNvPr>
          <p:cNvPicPr>
            <a:picLocks noChangeAspect="1"/>
          </p:cNvPicPr>
          <p:nvPr/>
        </p:nvPicPr>
        <p:blipFill rotWithShape="1">
          <a:blip r:embed="rId7">
            <a:extLst>
              <a:ext uri="{28A0092B-C50C-407E-A947-70E740481C1C}">
                <a14:useLocalDpi xmlns:a14="http://schemas.microsoft.com/office/drawing/2010/main" val="0"/>
              </a:ext>
            </a:extLst>
          </a:blip>
          <a:srcRect l="3572" t="68476"/>
          <a:stretch/>
        </p:blipFill>
        <p:spPr bwMode="auto">
          <a:xfrm>
            <a:off x="9490560" y="4366091"/>
            <a:ext cx="2527770" cy="1427616"/>
          </a:xfrm>
          <a:prstGeom prst="rect">
            <a:avLst/>
          </a:prstGeom>
          <a:noFill/>
          <a:ln>
            <a:noFill/>
          </a:ln>
          <a:extLst>
            <a:ext uri="{53640926-AAD7-44D8-BBD7-CCE9431645EC}">
              <a14:shadowObscured xmlns:a14="http://schemas.microsoft.com/office/drawing/2010/main"/>
            </a:ext>
          </a:extLst>
        </p:spPr>
      </p:pic>
      <p:pic>
        <p:nvPicPr>
          <p:cNvPr id="63" name="Imagen 62">
            <a:extLst>
              <a:ext uri="{FF2B5EF4-FFF2-40B4-BE49-F238E27FC236}">
                <a16:creationId xmlns:a16="http://schemas.microsoft.com/office/drawing/2014/main" id="{29001C0E-B5BE-4310-997A-2292A64F2C49}"/>
              </a:ext>
            </a:extLst>
          </p:cNvPr>
          <p:cNvPicPr>
            <a:picLocks noChangeAspect="1"/>
          </p:cNvPicPr>
          <p:nvPr/>
        </p:nvPicPr>
        <p:blipFill>
          <a:blip r:embed="rId8"/>
          <a:stretch>
            <a:fillRect/>
          </a:stretch>
        </p:blipFill>
        <p:spPr>
          <a:xfrm>
            <a:off x="297818" y="2470010"/>
            <a:ext cx="2799274" cy="2066772"/>
          </a:xfrm>
          <a:prstGeom prst="rect">
            <a:avLst/>
          </a:prstGeom>
        </p:spPr>
      </p:pic>
      <p:sp>
        <p:nvSpPr>
          <p:cNvPr id="65" name="Rectangle 9">
            <a:extLst>
              <a:ext uri="{FF2B5EF4-FFF2-40B4-BE49-F238E27FC236}">
                <a16:creationId xmlns:a16="http://schemas.microsoft.com/office/drawing/2014/main" id="{81603DAF-FA70-4554-9D3A-771687A6DCF8}"/>
              </a:ext>
            </a:extLst>
          </p:cNvPr>
          <p:cNvSpPr/>
          <p:nvPr/>
        </p:nvSpPr>
        <p:spPr>
          <a:xfrm>
            <a:off x="6050118" y="1330184"/>
            <a:ext cx="336577" cy="269254"/>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7" name="Oval 21">
            <a:extLst>
              <a:ext uri="{FF2B5EF4-FFF2-40B4-BE49-F238E27FC236}">
                <a16:creationId xmlns:a16="http://schemas.microsoft.com/office/drawing/2014/main" id="{7A5ABA7D-779D-4E8A-967D-2B895BCF218C}"/>
              </a:ext>
            </a:extLst>
          </p:cNvPr>
          <p:cNvSpPr>
            <a:spLocks noChangeAspect="1"/>
          </p:cNvSpPr>
          <p:nvPr/>
        </p:nvSpPr>
        <p:spPr>
          <a:xfrm>
            <a:off x="6049573" y="2531332"/>
            <a:ext cx="348825" cy="351738"/>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69" name="Picture 2" descr="Llave Allen png imágenes | PNGWing">
            <a:extLst>
              <a:ext uri="{FF2B5EF4-FFF2-40B4-BE49-F238E27FC236}">
                <a16:creationId xmlns:a16="http://schemas.microsoft.com/office/drawing/2014/main" id="{8F45F500-D57F-4761-A35F-5BAA7EAC87BC}"/>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6050334" y="5261379"/>
            <a:ext cx="602582" cy="335347"/>
          </a:xfrm>
          <a:prstGeom prst="rect">
            <a:avLst/>
          </a:prstGeom>
          <a:noFill/>
        </p:spPr>
      </p:pic>
      <p:sp>
        <p:nvSpPr>
          <p:cNvPr id="70" name="TextBox 3">
            <a:extLst>
              <a:ext uri="{FF2B5EF4-FFF2-40B4-BE49-F238E27FC236}">
                <a16:creationId xmlns:a16="http://schemas.microsoft.com/office/drawing/2014/main" id="{EB24C09E-BE51-4988-9D63-46A9235FF37F}"/>
              </a:ext>
            </a:extLst>
          </p:cNvPr>
          <p:cNvSpPr txBox="1"/>
          <p:nvPr/>
        </p:nvSpPr>
        <p:spPr>
          <a:xfrm>
            <a:off x="541263" y="1918253"/>
            <a:ext cx="239959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2000" dirty="0">
                <a:solidFill>
                  <a:srgbClr val="E9821B"/>
                </a:solidFill>
                <a:latin typeface="Fira Sans" panose="020B0503050000020004" pitchFamily="34" charset="0"/>
                <a:cs typeface="Times New Roman" panose="02020603050405020304" pitchFamily="18" charset="0"/>
              </a:rPr>
              <a:t>HMI KINCO</a:t>
            </a:r>
            <a:endParaRPr kumimoji="0" lang="es-ES" sz="20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sp>
        <p:nvSpPr>
          <p:cNvPr id="36" name="TextBox 3">
            <a:extLst>
              <a:ext uri="{FF2B5EF4-FFF2-40B4-BE49-F238E27FC236}">
                <a16:creationId xmlns:a16="http://schemas.microsoft.com/office/drawing/2014/main" id="{36796267-63CD-4147-8C9C-97DCE03483BC}"/>
              </a:ext>
            </a:extLst>
          </p:cNvPr>
          <p:cNvSpPr txBox="1"/>
          <p:nvPr/>
        </p:nvSpPr>
        <p:spPr>
          <a:xfrm>
            <a:off x="203635" y="22257"/>
            <a:ext cx="20470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Diseño</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Tree>
    <p:extLst>
      <p:ext uri="{BB962C8B-B14F-4D97-AF65-F5344CB8AC3E}">
        <p14:creationId xmlns:p14="http://schemas.microsoft.com/office/powerpoint/2010/main" val="41709210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5820149" y="1309445"/>
            <a:ext cx="921421" cy="539202"/>
          </a:xfrm>
          <a:prstGeom prst="rect">
            <a:avLst/>
          </a:prstGeom>
        </p:spPr>
      </p:pic>
      <p:pic>
        <p:nvPicPr>
          <p:cNvPr id="18" name="Imagen 17">
            <a:extLst>
              <a:ext uri="{FF2B5EF4-FFF2-40B4-BE49-F238E27FC236}">
                <a16:creationId xmlns:a16="http://schemas.microsoft.com/office/drawing/2014/main" id="{0FEF0EC2-723B-4B1C-BCBF-02A9BB10F66A}"/>
              </a:ext>
            </a:extLst>
          </p:cNvPr>
          <p:cNvPicPr>
            <a:picLocks noChangeAspect="1"/>
          </p:cNvPicPr>
          <p:nvPr/>
        </p:nvPicPr>
        <p:blipFill>
          <a:blip r:embed="rId4"/>
          <a:stretch>
            <a:fillRect/>
          </a:stretch>
        </p:blipFill>
        <p:spPr>
          <a:xfrm>
            <a:off x="11112000" y="0"/>
            <a:ext cx="1080000" cy="1086507"/>
          </a:xfrm>
          <a:prstGeom prst="rect">
            <a:avLst/>
          </a:prstGeom>
        </p:spPr>
      </p:pic>
      <p:sp>
        <p:nvSpPr>
          <p:cNvPr id="241" name="Google Shape;6171;p53">
            <a:extLst>
              <a:ext uri="{FF2B5EF4-FFF2-40B4-BE49-F238E27FC236}">
                <a16:creationId xmlns:a16="http://schemas.microsoft.com/office/drawing/2014/main" id="{C6E0D495-DAFD-4DA1-BD01-260F7FC852FB}"/>
              </a:ext>
            </a:extLst>
          </p:cNvPr>
          <p:cNvSpPr/>
          <p:nvPr/>
        </p:nvSpPr>
        <p:spPr>
          <a:xfrm>
            <a:off x="1450078" y="3813320"/>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TextBox 3">
            <a:extLst>
              <a:ext uri="{FF2B5EF4-FFF2-40B4-BE49-F238E27FC236}">
                <a16:creationId xmlns:a16="http://schemas.microsoft.com/office/drawing/2014/main" id="{9FAD5153-4009-4DD2-A437-604FF91D9A0A}"/>
              </a:ext>
            </a:extLst>
          </p:cNvPr>
          <p:cNvSpPr txBox="1"/>
          <p:nvPr/>
        </p:nvSpPr>
        <p:spPr>
          <a:xfrm>
            <a:off x="2143722" y="114589"/>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a:solidFill>
                  <a:srgbClr val="EE9D4C"/>
                </a:solidFill>
                <a:latin typeface="Fira Sans" panose="020B0503050000020004" pitchFamily="34" charset="0"/>
                <a:cs typeface="Times New Roman" panose="02020603050405020304" pitchFamily="18" charset="0"/>
              </a:rPr>
              <a:t>Delineamiento de elementos activos y pasivos</a:t>
            </a:r>
            <a:endParaRPr kumimoji="0" lang="es-ES" sz="3200" i="0" u="none" strike="noStrike" kern="1200" cap="none" spc="0" normalizeH="0" baseline="0" noProof="0" dirty="0">
              <a:ln>
                <a:noFill/>
              </a:ln>
              <a:solidFill>
                <a:srgbClr val="EE9D4C"/>
              </a:solidFill>
              <a:effectLst/>
              <a:uLnTx/>
              <a:uFillTx/>
              <a:latin typeface="Fira Sans" panose="020B0503050000020004" pitchFamily="34" charset="0"/>
              <a:cs typeface="Times New Roman" panose="02020603050405020304" pitchFamily="18" charset="0"/>
            </a:endParaRPr>
          </a:p>
        </p:txBody>
      </p:sp>
      <p:sp>
        <p:nvSpPr>
          <p:cNvPr id="87" name="Freeform: Shape 8">
            <a:extLst>
              <a:ext uri="{FF2B5EF4-FFF2-40B4-BE49-F238E27FC236}">
                <a16:creationId xmlns:a16="http://schemas.microsoft.com/office/drawing/2014/main" id="{5E396B7D-B8AA-4CE4-A9CA-0DB5ED9B61D3}"/>
              </a:ext>
            </a:extLst>
          </p:cNvPr>
          <p:cNvSpPr>
            <a:spLocks/>
          </p:cNvSpPr>
          <p:nvPr/>
        </p:nvSpPr>
        <p:spPr bwMode="auto">
          <a:xfrm>
            <a:off x="9481054" y="2361129"/>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336987"/>
          </a:solidFill>
          <a:ln>
            <a:noFill/>
          </a:ln>
          <a:effectLst/>
        </p:spPr>
        <p:txBody>
          <a:bodyPr vert="horz" wrap="square" lIns="144000" tIns="1908000" rIns="144000" bIns="60960" anchor="t" anchorCtr="1" compatLnSpc="1">
            <a:prstTxWarp prst="textNoShape">
              <a:avLst/>
            </a:prstTxWarp>
            <a:normAutofit/>
          </a:bodyP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zh-CN" altLang="en-US" sz="1100" b="0" i="0" u="none" strike="noStrike" kern="0" cap="none" spc="0" normalizeH="0" baseline="0" noProof="0" dirty="0">
              <a:ln>
                <a:noFill/>
              </a:ln>
              <a:solidFill>
                <a:srgbClr val="000000"/>
              </a:solidFill>
              <a:effectLst/>
              <a:uLnTx/>
              <a:uFillTx/>
              <a:latin typeface="Calibri" pitchFamily="34" charset="0"/>
              <a:ea typeface="宋体" charset="-122"/>
            </a:endParaRPr>
          </a:p>
        </p:txBody>
      </p:sp>
      <p:sp>
        <p:nvSpPr>
          <p:cNvPr id="90" name="Freeform: Shape 12">
            <a:extLst>
              <a:ext uri="{FF2B5EF4-FFF2-40B4-BE49-F238E27FC236}">
                <a16:creationId xmlns:a16="http://schemas.microsoft.com/office/drawing/2014/main" id="{D6D38949-6060-47F2-B95D-5B8D808C671D}"/>
              </a:ext>
            </a:extLst>
          </p:cNvPr>
          <p:cNvSpPr>
            <a:spLocks/>
          </p:cNvSpPr>
          <p:nvPr/>
        </p:nvSpPr>
        <p:spPr bwMode="auto">
          <a:xfrm>
            <a:off x="3543151" y="2361130"/>
            <a:ext cx="1675000"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33AAB9"/>
          </a:solidFill>
          <a:ln>
            <a:noFill/>
          </a:ln>
          <a:effectLst/>
        </p:spPr>
        <p:txBody>
          <a:bodyPr vert="horz" wrap="square" lIns="144000" tIns="1908000" rIns="144000" bIns="60960" anchor="t" anchorCtr="1" compatLnSpc="1">
            <a:prstTxWarp prst="textNoShape">
              <a:avLst/>
            </a:prstTxWarp>
            <a:normAutofit/>
          </a:bodyP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zh-CN" altLang="en-US" sz="1100" b="0" i="0" u="none" strike="noStrike" kern="0" cap="none" spc="0" normalizeH="0" baseline="0" noProof="0" dirty="0">
              <a:ln>
                <a:noFill/>
              </a:ln>
              <a:solidFill>
                <a:srgbClr val="000000"/>
              </a:solidFill>
              <a:effectLst/>
              <a:uLnTx/>
              <a:uFillTx/>
              <a:latin typeface="Calibri" pitchFamily="34" charset="0"/>
              <a:ea typeface="宋体" charset="-122"/>
            </a:endParaRPr>
          </a:p>
        </p:txBody>
      </p:sp>
      <p:sp>
        <p:nvSpPr>
          <p:cNvPr id="93" name="Freeform: Shape 16">
            <a:extLst>
              <a:ext uri="{FF2B5EF4-FFF2-40B4-BE49-F238E27FC236}">
                <a16:creationId xmlns:a16="http://schemas.microsoft.com/office/drawing/2014/main" id="{FE70639F-D8BA-4058-9EA1-DC617F3818C9}"/>
              </a:ext>
            </a:extLst>
          </p:cNvPr>
          <p:cNvSpPr>
            <a:spLocks/>
          </p:cNvSpPr>
          <p:nvPr/>
        </p:nvSpPr>
        <p:spPr bwMode="auto">
          <a:xfrm>
            <a:off x="5519486" y="2361130"/>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336987"/>
          </a:solidFill>
          <a:ln>
            <a:noFill/>
          </a:ln>
          <a:effectLst/>
        </p:spPr>
        <p:txBody>
          <a:bodyPr vert="horz" wrap="square" lIns="144000" tIns="1908000" rIns="144000" bIns="60960" anchor="t" anchorCtr="1" compatLnSpc="1">
            <a:prstTxWarp prst="textNoShape">
              <a:avLst/>
            </a:prstTxWarp>
            <a:normAutofit/>
          </a:bodyP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zh-CN" altLang="en-US" sz="1100" b="0" i="0" u="none" strike="noStrike" kern="0" cap="none" spc="0" normalizeH="0" baseline="0" noProof="0" dirty="0">
              <a:ln>
                <a:noFill/>
              </a:ln>
              <a:solidFill>
                <a:srgbClr val="000000"/>
              </a:solidFill>
              <a:effectLst/>
              <a:uLnTx/>
              <a:uFillTx/>
              <a:latin typeface="Calibri" pitchFamily="34" charset="0"/>
              <a:ea typeface="宋体" charset="-122"/>
            </a:endParaRPr>
          </a:p>
        </p:txBody>
      </p:sp>
      <p:sp>
        <p:nvSpPr>
          <p:cNvPr id="96" name="Freeform: Shape 20">
            <a:extLst>
              <a:ext uri="{FF2B5EF4-FFF2-40B4-BE49-F238E27FC236}">
                <a16:creationId xmlns:a16="http://schemas.microsoft.com/office/drawing/2014/main" id="{539B9A86-9571-406C-8C07-D093499D8F0D}"/>
              </a:ext>
            </a:extLst>
          </p:cNvPr>
          <p:cNvSpPr>
            <a:spLocks/>
          </p:cNvSpPr>
          <p:nvPr/>
        </p:nvSpPr>
        <p:spPr bwMode="auto">
          <a:xfrm>
            <a:off x="7500270" y="2361130"/>
            <a:ext cx="1675001"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33AAB9"/>
          </a:solidFill>
          <a:ln>
            <a:noFill/>
          </a:ln>
          <a:effectLst/>
        </p:spPr>
        <p:txBody>
          <a:bodyPr vert="horz" wrap="square" lIns="144000" tIns="1908000" rIns="144000" bIns="60960" anchor="t" anchorCtr="1" compatLnSpc="1">
            <a:prstTxWarp prst="textNoShape">
              <a:avLst/>
            </a:prstTxWarp>
            <a:normAutofit/>
          </a:bodyP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zh-CN" altLang="en-US" sz="1100" b="0" i="0" u="none" strike="noStrike" kern="0" cap="none" spc="0" normalizeH="0" baseline="0" noProof="0" dirty="0">
              <a:ln>
                <a:noFill/>
              </a:ln>
              <a:solidFill>
                <a:srgbClr val="000000"/>
              </a:solidFill>
              <a:effectLst/>
              <a:uLnTx/>
              <a:uFillTx/>
              <a:latin typeface="Calibri" pitchFamily="34" charset="0"/>
              <a:ea typeface="宋体" charset="-122"/>
            </a:endParaRPr>
          </a:p>
        </p:txBody>
      </p:sp>
      <p:sp>
        <p:nvSpPr>
          <p:cNvPr id="99" name="Freeform: Shape 8">
            <a:extLst>
              <a:ext uri="{FF2B5EF4-FFF2-40B4-BE49-F238E27FC236}">
                <a16:creationId xmlns:a16="http://schemas.microsoft.com/office/drawing/2014/main" id="{5E396B7D-B8AA-4CE4-A9CA-0DB5ED9B61D3}"/>
              </a:ext>
            </a:extLst>
          </p:cNvPr>
          <p:cNvSpPr>
            <a:spLocks/>
          </p:cNvSpPr>
          <p:nvPr/>
        </p:nvSpPr>
        <p:spPr bwMode="auto">
          <a:xfrm>
            <a:off x="1645821" y="2361129"/>
            <a:ext cx="1675002" cy="2557877"/>
          </a:xfrm>
          <a:custGeom>
            <a:avLst/>
            <a:gdLst>
              <a:gd name="T0" fmla="*/ 535 w 595"/>
              <a:gd name="T1" fmla="*/ 60 h 919"/>
              <a:gd name="T2" fmla="*/ 359 w 595"/>
              <a:gd name="T3" fmla="*/ 60 h 919"/>
              <a:gd name="T4" fmla="*/ 297 w 595"/>
              <a:gd name="T5" fmla="*/ 0 h 919"/>
              <a:gd name="T6" fmla="*/ 236 w 595"/>
              <a:gd name="T7" fmla="*/ 60 h 919"/>
              <a:gd name="T8" fmla="*/ 59 w 595"/>
              <a:gd name="T9" fmla="*/ 60 h 919"/>
              <a:gd name="T10" fmla="*/ 0 w 595"/>
              <a:gd name="T11" fmla="*/ 120 h 919"/>
              <a:gd name="T12" fmla="*/ 0 w 595"/>
              <a:gd name="T13" fmla="*/ 859 h 919"/>
              <a:gd name="T14" fmla="*/ 59 w 595"/>
              <a:gd name="T15" fmla="*/ 919 h 919"/>
              <a:gd name="T16" fmla="*/ 535 w 595"/>
              <a:gd name="T17" fmla="*/ 919 h 919"/>
              <a:gd name="T18" fmla="*/ 595 w 595"/>
              <a:gd name="T19" fmla="*/ 859 h 919"/>
              <a:gd name="T20" fmla="*/ 595 w 595"/>
              <a:gd name="T21" fmla="*/ 120 h 919"/>
              <a:gd name="T22" fmla="*/ 535 w 595"/>
              <a:gd name="T23" fmla="*/ 60 h 919"/>
              <a:gd name="T24" fmla="*/ 589 w 595"/>
              <a:gd name="T25" fmla="*/ 859 h 919"/>
              <a:gd name="T26" fmla="*/ 535 w 595"/>
              <a:gd name="T27" fmla="*/ 913 h 919"/>
              <a:gd name="T28" fmla="*/ 59 w 595"/>
              <a:gd name="T29" fmla="*/ 913 h 919"/>
              <a:gd name="T30" fmla="*/ 6 w 595"/>
              <a:gd name="T31" fmla="*/ 859 h 919"/>
              <a:gd name="T32" fmla="*/ 6 w 595"/>
              <a:gd name="T33" fmla="*/ 467 h 919"/>
              <a:gd name="T34" fmla="*/ 589 w 595"/>
              <a:gd name="T35" fmla="*/ 467 h 919"/>
              <a:gd name="T36" fmla="*/ 589 w 595"/>
              <a:gd name="T37" fmla="*/ 85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5" h="919">
                <a:moveTo>
                  <a:pt x="535" y="60"/>
                </a:moveTo>
                <a:cubicBezTo>
                  <a:pt x="359" y="60"/>
                  <a:pt x="359" y="60"/>
                  <a:pt x="359" y="60"/>
                </a:cubicBezTo>
                <a:cubicBezTo>
                  <a:pt x="330" y="51"/>
                  <a:pt x="307" y="29"/>
                  <a:pt x="297" y="0"/>
                </a:cubicBezTo>
                <a:cubicBezTo>
                  <a:pt x="288" y="29"/>
                  <a:pt x="265" y="51"/>
                  <a:pt x="236" y="60"/>
                </a:cubicBezTo>
                <a:cubicBezTo>
                  <a:pt x="59" y="60"/>
                  <a:pt x="59" y="60"/>
                  <a:pt x="59" y="60"/>
                </a:cubicBezTo>
                <a:cubicBezTo>
                  <a:pt x="27" y="60"/>
                  <a:pt x="0" y="87"/>
                  <a:pt x="0" y="120"/>
                </a:cubicBezTo>
                <a:cubicBezTo>
                  <a:pt x="0" y="859"/>
                  <a:pt x="0" y="859"/>
                  <a:pt x="0" y="859"/>
                </a:cubicBezTo>
                <a:cubicBezTo>
                  <a:pt x="0" y="892"/>
                  <a:pt x="27" y="919"/>
                  <a:pt x="59" y="919"/>
                </a:cubicBezTo>
                <a:cubicBezTo>
                  <a:pt x="535" y="919"/>
                  <a:pt x="535" y="919"/>
                  <a:pt x="535" y="919"/>
                </a:cubicBezTo>
                <a:cubicBezTo>
                  <a:pt x="568" y="919"/>
                  <a:pt x="595" y="892"/>
                  <a:pt x="595" y="859"/>
                </a:cubicBezTo>
                <a:cubicBezTo>
                  <a:pt x="595" y="120"/>
                  <a:pt x="595" y="120"/>
                  <a:pt x="595" y="120"/>
                </a:cubicBezTo>
                <a:cubicBezTo>
                  <a:pt x="595" y="87"/>
                  <a:pt x="568" y="60"/>
                  <a:pt x="535" y="60"/>
                </a:cubicBezTo>
                <a:close/>
                <a:moveTo>
                  <a:pt x="589" y="859"/>
                </a:moveTo>
                <a:cubicBezTo>
                  <a:pt x="589" y="889"/>
                  <a:pt x="565" y="913"/>
                  <a:pt x="535" y="913"/>
                </a:cubicBezTo>
                <a:cubicBezTo>
                  <a:pt x="59" y="913"/>
                  <a:pt x="59" y="913"/>
                  <a:pt x="59" y="913"/>
                </a:cubicBezTo>
                <a:cubicBezTo>
                  <a:pt x="30" y="913"/>
                  <a:pt x="6" y="889"/>
                  <a:pt x="6" y="859"/>
                </a:cubicBezTo>
                <a:cubicBezTo>
                  <a:pt x="6" y="467"/>
                  <a:pt x="6" y="467"/>
                  <a:pt x="6" y="467"/>
                </a:cubicBezTo>
                <a:cubicBezTo>
                  <a:pt x="589" y="467"/>
                  <a:pt x="589" y="467"/>
                  <a:pt x="589" y="467"/>
                </a:cubicBezTo>
                <a:lnTo>
                  <a:pt x="589" y="859"/>
                </a:lnTo>
                <a:close/>
              </a:path>
            </a:pathLst>
          </a:custGeom>
          <a:solidFill>
            <a:srgbClr val="336987"/>
          </a:solidFill>
          <a:ln>
            <a:noFill/>
          </a:ln>
          <a:effectLst/>
        </p:spPr>
        <p:txBody>
          <a:bodyPr vert="horz" wrap="square" lIns="144000" tIns="1908000" rIns="144000" bIns="60960" anchor="t" anchorCtr="1" compatLnSpc="1">
            <a:prstTxWarp prst="textNoShape">
              <a:avLst/>
            </a:prstTxWarp>
            <a:normAutofit/>
          </a:bodyP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zh-CN" altLang="en-US" sz="1100" b="0" i="0" u="none" strike="noStrike" kern="0" cap="none" spc="0" normalizeH="0" baseline="0" noProof="0" dirty="0">
              <a:ln>
                <a:noFill/>
              </a:ln>
              <a:solidFill>
                <a:srgbClr val="000000"/>
              </a:solidFill>
              <a:effectLst/>
              <a:uLnTx/>
              <a:uFillTx/>
              <a:latin typeface="Calibri" pitchFamily="34" charset="0"/>
              <a:ea typeface="宋体" charset="-122"/>
            </a:endParaRPr>
          </a:p>
        </p:txBody>
      </p:sp>
      <p:sp>
        <p:nvSpPr>
          <p:cNvPr id="105" name="Rectangle 55">
            <a:extLst>
              <a:ext uri="{FF2B5EF4-FFF2-40B4-BE49-F238E27FC236}">
                <a16:creationId xmlns:a16="http://schemas.microsoft.com/office/drawing/2014/main" id="{4393CAB0-720F-4DCE-AEF2-22C319C9BC96}"/>
              </a:ext>
            </a:extLst>
          </p:cNvPr>
          <p:cNvSpPr/>
          <p:nvPr/>
        </p:nvSpPr>
        <p:spPr>
          <a:xfrm>
            <a:off x="5668969" y="1826164"/>
            <a:ext cx="1458446" cy="691676"/>
          </a:xfrm>
          <a:prstGeom prst="rect">
            <a:avLst/>
          </a:prstGeom>
        </p:spPr>
        <p:txBody>
          <a:bodyPr wrap="none">
            <a:normAutofit/>
          </a:bodyPr>
          <a:lstStyle/>
          <a:p>
            <a:pPr lvl="0" algn="ctr" fontAlgn="base">
              <a:spcBef>
                <a:spcPct val="0"/>
              </a:spcBef>
              <a:spcAft>
                <a:spcPct val="0"/>
              </a:spcAft>
            </a:pPr>
            <a:r>
              <a:rPr lang="es-EC" altLang="zh-CN" sz="1400" b="1" kern="0" dirty="0">
                <a:solidFill>
                  <a:srgbClr val="33AAB9"/>
                </a:solidFill>
                <a:latin typeface="Calibri" pitchFamily="34" charset="0"/>
                <a:ea typeface="宋体" charset="-122"/>
              </a:rPr>
              <a:t>Sistema de transporte </a:t>
            </a:r>
          </a:p>
          <a:p>
            <a:pPr lvl="0" algn="ctr" fontAlgn="base">
              <a:spcBef>
                <a:spcPct val="0"/>
              </a:spcBef>
              <a:spcAft>
                <a:spcPct val="0"/>
              </a:spcAft>
            </a:pPr>
            <a:r>
              <a:rPr lang="es-EC" altLang="zh-CN" sz="1400" b="1" kern="0" dirty="0">
                <a:solidFill>
                  <a:srgbClr val="33AAB9"/>
                </a:solidFill>
                <a:latin typeface="Calibri" pitchFamily="34" charset="0"/>
                <a:ea typeface="宋体" charset="-122"/>
              </a:rPr>
              <a:t>de vasos hacia el cliente </a:t>
            </a:r>
            <a:endParaRPr kumimoji="0" lang="es-EC" altLang="zh-CN" sz="14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106" name="Rectangle 55">
            <a:extLst>
              <a:ext uri="{FF2B5EF4-FFF2-40B4-BE49-F238E27FC236}">
                <a16:creationId xmlns:a16="http://schemas.microsoft.com/office/drawing/2014/main" id="{4393CAB0-720F-4DCE-AEF2-22C319C9BC96}"/>
              </a:ext>
            </a:extLst>
          </p:cNvPr>
          <p:cNvSpPr/>
          <p:nvPr/>
        </p:nvSpPr>
        <p:spPr>
          <a:xfrm>
            <a:off x="3834777" y="1829900"/>
            <a:ext cx="1061829" cy="346249"/>
          </a:xfrm>
          <a:prstGeom prst="rect">
            <a:avLst/>
          </a:prstGeom>
        </p:spPr>
        <p:txBody>
          <a:bodyPr wrap="none">
            <a:noAutofit/>
          </a:bodyPr>
          <a:lstStyle/>
          <a:p>
            <a:pPr lvl="0" algn="ctr" fontAlgn="base">
              <a:spcBef>
                <a:spcPct val="0"/>
              </a:spcBef>
              <a:spcAft>
                <a:spcPct val="0"/>
              </a:spcAft>
            </a:pPr>
            <a:r>
              <a:rPr lang="es-EC" altLang="zh-CN" sz="1400" b="1" kern="0" dirty="0">
                <a:solidFill>
                  <a:srgbClr val="336987"/>
                </a:solidFill>
                <a:latin typeface="Calibri" pitchFamily="34" charset="0"/>
                <a:ea typeface="宋体" charset="-122"/>
              </a:rPr>
              <a:t>Sistema dispensador </a:t>
            </a:r>
          </a:p>
          <a:p>
            <a:pPr lvl="0" algn="ctr" fontAlgn="base">
              <a:spcBef>
                <a:spcPct val="0"/>
              </a:spcBef>
              <a:spcAft>
                <a:spcPct val="0"/>
              </a:spcAft>
            </a:pPr>
            <a:r>
              <a:rPr lang="es-EC" altLang="zh-CN" sz="1400" b="1" kern="0" dirty="0">
                <a:solidFill>
                  <a:srgbClr val="336987"/>
                </a:solidFill>
                <a:latin typeface="Calibri" pitchFamily="34" charset="0"/>
                <a:ea typeface="宋体" charset="-122"/>
              </a:rPr>
              <a:t>de vasos cerveceros</a:t>
            </a:r>
            <a:endParaRPr kumimoji="0" lang="es-EC" altLang="zh-CN" sz="1400" b="1" i="0" u="none" strike="noStrike" kern="0" cap="none" spc="0" normalizeH="0" baseline="0" dirty="0">
              <a:ln>
                <a:noFill/>
              </a:ln>
              <a:solidFill>
                <a:srgbClr val="336987"/>
              </a:solidFill>
              <a:effectLst/>
              <a:uLnTx/>
              <a:uFillTx/>
              <a:latin typeface="Calibri" pitchFamily="34" charset="0"/>
              <a:ea typeface="宋体" charset="-122"/>
            </a:endParaRPr>
          </a:p>
        </p:txBody>
      </p:sp>
      <p:sp>
        <p:nvSpPr>
          <p:cNvPr id="107" name="Rectangle 55">
            <a:extLst>
              <a:ext uri="{FF2B5EF4-FFF2-40B4-BE49-F238E27FC236}">
                <a16:creationId xmlns:a16="http://schemas.microsoft.com/office/drawing/2014/main" id="{4393CAB0-720F-4DCE-AEF2-22C319C9BC96}"/>
              </a:ext>
            </a:extLst>
          </p:cNvPr>
          <p:cNvSpPr/>
          <p:nvPr/>
        </p:nvSpPr>
        <p:spPr>
          <a:xfrm>
            <a:off x="2000585" y="1913694"/>
            <a:ext cx="1061829" cy="346249"/>
          </a:xfrm>
          <a:prstGeom prst="rect">
            <a:avLst/>
          </a:prstGeom>
        </p:spPr>
        <p:txBody>
          <a:bodyPr wrap="none">
            <a:norm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s-EC" altLang="zh-CN" sz="1600" b="1" kern="0" dirty="0">
                <a:solidFill>
                  <a:srgbClr val="33AAB9"/>
                </a:solidFill>
                <a:latin typeface="Calibri" pitchFamily="34" charset="0"/>
                <a:ea typeface="宋体" charset="-122"/>
              </a:rPr>
              <a:t>Sistema Robot</a:t>
            </a:r>
            <a:endParaRPr kumimoji="0" lang="es-EC" altLang="zh-CN" sz="16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108" name="Rectangle 55">
            <a:extLst>
              <a:ext uri="{FF2B5EF4-FFF2-40B4-BE49-F238E27FC236}">
                <a16:creationId xmlns:a16="http://schemas.microsoft.com/office/drawing/2014/main" id="{4393CAB0-720F-4DCE-AEF2-22C319C9BC96}"/>
              </a:ext>
            </a:extLst>
          </p:cNvPr>
          <p:cNvSpPr/>
          <p:nvPr/>
        </p:nvSpPr>
        <p:spPr>
          <a:xfrm>
            <a:off x="7859570" y="1848647"/>
            <a:ext cx="1061829" cy="346249"/>
          </a:xfrm>
          <a:prstGeom prst="rect">
            <a:avLst/>
          </a:prstGeom>
        </p:spPr>
        <p:txBody>
          <a:bodyPr wrap="none">
            <a:noAutofit/>
          </a:bodyPr>
          <a:lstStyle/>
          <a:p>
            <a:pPr lvl="0" algn="ctr" fontAlgn="base">
              <a:spcBef>
                <a:spcPct val="0"/>
              </a:spcBef>
              <a:spcAft>
                <a:spcPct val="0"/>
              </a:spcAft>
            </a:pPr>
            <a:r>
              <a:rPr lang="es-EC" altLang="zh-CN" sz="1400" b="1" kern="0" dirty="0">
                <a:solidFill>
                  <a:srgbClr val="336987"/>
                </a:solidFill>
                <a:latin typeface="Calibri" pitchFamily="34" charset="0"/>
                <a:ea typeface="宋体" charset="-122"/>
              </a:rPr>
              <a:t>Sistema dispensador </a:t>
            </a:r>
          </a:p>
          <a:p>
            <a:pPr lvl="0" algn="ctr" fontAlgn="base">
              <a:spcBef>
                <a:spcPct val="0"/>
              </a:spcBef>
              <a:spcAft>
                <a:spcPct val="0"/>
              </a:spcAft>
            </a:pPr>
            <a:r>
              <a:rPr lang="es-EC" altLang="zh-CN" sz="1400" b="1" kern="0" dirty="0">
                <a:solidFill>
                  <a:srgbClr val="336987"/>
                </a:solidFill>
                <a:latin typeface="Calibri" pitchFamily="34" charset="0"/>
                <a:ea typeface="宋体" charset="-122"/>
              </a:rPr>
              <a:t>de cerveza</a:t>
            </a:r>
            <a:endParaRPr kumimoji="0" lang="es-EC" altLang="zh-CN" sz="1400" b="1" i="0" u="none" strike="noStrike" kern="0" cap="none" spc="0" normalizeH="0" baseline="0" dirty="0">
              <a:ln>
                <a:noFill/>
              </a:ln>
              <a:solidFill>
                <a:srgbClr val="336987"/>
              </a:solidFill>
              <a:effectLst/>
              <a:uLnTx/>
              <a:uFillTx/>
              <a:latin typeface="Calibri" pitchFamily="34" charset="0"/>
              <a:ea typeface="宋体" charset="-122"/>
            </a:endParaRPr>
          </a:p>
        </p:txBody>
      </p:sp>
      <p:sp>
        <p:nvSpPr>
          <p:cNvPr id="109" name="Rectangle 55">
            <a:extLst>
              <a:ext uri="{FF2B5EF4-FFF2-40B4-BE49-F238E27FC236}">
                <a16:creationId xmlns:a16="http://schemas.microsoft.com/office/drawing/2014/main" id="{4393CAB0-720F-4DCE-AEF2-22C319C9BC96}"/>
              </a:ext>
            </a:extLst>
          </p:cNvPr>
          <p:cNvSpPr/>
          <p:nvPr/>
        </p:nvSpPr>
        <p:spPr>
          <a:xfrm>
            <a:off x="9653554" y="1768577"/>
            <a:ext cx="1458446" cy="691676"/>
          </a:xfrm>
          <a:prstGeom prst="rect">
            <a:avLst/>
          </a:prstGeom>
        </p:spPr>
        <p:txBody>
          <a:bodyPr wrap="none">
            <a:normAutofit/>
          </a:bodyPr>
          <a:lstStyle/>
          <a:p>
            <a:pPr lvl="0" algn="ctr" fontAlgn="base">
              <a:spcBef>
                <a:spcPct val="0"/>
              </a:spcBef>
              <a:spcAft>
                <a:spcPct val="0"/>
              </a:spcAft>
            </a:pPr>
            <a:r>
              <a:rPr lang="es-EC" altLang="zh-CN" sz="1400" b="1" kern="0" dirty="0">
                <a:solidFill>
                  <a:srgbClr val="33AAB9"/>
                </a:solidFill>
                <a:latin typeface="Calibri" pitchFamily="34" charset="0"/>
                <a:ea typeface="宋体" charset="-122"/>
              </a:rPr>
              <a:t>Sistema de </a:t>
            </a:r>
          </a:p>
          <a:p>
            <a:pPr lvl="0" algn="ctr" fontAlgn="base">
              <a:spcBef>
                <a:spcPct val="0"/>
              </a:spcBef>
              <a:spcAft>
                <a:spcPct val="0"/>
              </a:spcAft>
            </a:pPr>
            <a:r>
              <a:rPr lang="es-EC" altLang="zh-CN" sz="1400" b="1" kern="0" dirty="0">
                <a:solidFill>
                  <a:srgbClr val="33AAB9"/>
                </a:solidFill>
                <a:latin typeface="Calibri" pitchFamily="34" charset="0"/>
                <a:ea typeface="宋体" charset="-122"/>
              </a:rPr>
              <a:t>Control</a:t>
            </a:r>
            <a:endParaRPr kumimoji="0" lang="es-EC" altLang="zh-CN" sz="1400" b="1" i="0" u="none" strike="noStrike" kern="0" cap="none" spc="0" normalizeH="0" baseline="0" dirty="0">
              <a:ln>
                <a:noFill/>
              </a:ln>
              <a:solidFill>
                <a:srgbClr val="33AAB9"/>
              </a:solidFill>
              <a:effectLst/>
              <a:uLnTx/>
              <a:uFillTx/>
              <a:latin typeface="Calibri" pitchFamily="34" charset="0"/>
              <a:ea typeface="宋体" charset="-122"/>
            </a:endParaRPr>
          </a:p>
        </p:txBody>
      </p:sp>
      <p:grpSp>
        <p:nvGrpSpPr>
          <p:cNvPr id="119" name="Group 35">
            <a:extLst>
              <a:ext uri="{FF2B5EF4-FFF2-40B4-BE49-F238E27FC236}">
                <a16:creationId xmlns:a16="http://schemas.microsoft.com/office/drawing/2014/main" id="{B5B9F008-568F-47A9-B017-00CFE6D2AF8A}"/>
              </a:ext>
            </a:extLst>
          </p:cNvPr>
          <p:cNvGrpSpPr/>
          <p:nvPr/>
        </p:nvGrpSpPr>
        <p:grpSpPr>
          <a:xfrm>
            <a:off x="2271792" y="1196242"/>
            <a:ext cx="626253" cy="523750"/>
            <a:chOff x="2939995" y="933055"/>
            <a:chExt cx="3043578" cy="2474019"/>
          </a:xfrm>
        </p:grpSpPr>
        <p:grpSp>
          <p:nvGrpSpPr>
            <p:cNvPr id="120" name="Group 37">
              <a:extLst>
                <a:ext uri="{FF2B5EF4-FFF2-40B4-BE49-F238E27FC236}">
                  <a16:creationId xmlns:a16="http://schemas.microsoft.com/office/drawing/2014/main" id="{9B9075E3-78A8-4D55-A484-45ACCD056E86}"/>
                </a:ext>
              </a:extLst>
            </p:cNvPr>
            <p:cNvGrpSpPr/>
            <p:nvPr/>
          </p:nvGrpSpPr>
          <p:grpSpPr>
            <a:xfrm rot="3017773">
              <a:off x="5584710" y="1817104"/>
              <a:ext cx="469871" cy="327855"/>
              <a:chOff x="5405974" y="1533288"/>
              <a:chExt cx="608646" cy="424685"/>
            </a:xfrm>
          </p:grpSpPr>
          <p:sp>
            <p:nvSpPr>
              <p:cNvPr id="152" name="Trapezoid 69">
                <a:extLst>
                  <a:ext uri="{FF2B5EF4-FFF2-40B4-BE49-F238E27FC236}">
                    <a16:creationId xmlns:a16="http://schemas.microsoft.com/office/drawing/2014/main" id="{5EEFB3B7-8B3D-4EEE-B247-5252F40A6A6D}"/>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70">
                <a:extLst>
                  <a:ext uri="{FF2B5EF4-FFF2-40B4-BE49-F238E27FC236}">
                    <a16:creationId xmlns:a16="http://schemas.microsoft.com/office/drawing/2014/main" id="{47F9FBD5-95A7-4012-A35C-08CEEAC03B91}"/>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71">
                <a:extLst>
                  <a:ext uri="{FF2B5EF4-FFF2-40B4-BE49-F238E27FC236}">
                    <a16:creationId xmlns:a16="http://schemas.microsoft.com/office/drawing/2014/main" id="{C0A10044-B96C-4308-8B8F-2361549C66A5}"/>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rapezoid 72">
                <a:extLst>
                  <a:ext uri="{FF2B5EF4-FFF2-40B4-BE49-F238E27FC236}">
                    <a16:creationId xmlns:a16="http://schemas.microsoft.com/office/drawing/2014/main" id="{108F17E4-4A48-4775-9CD8-04C8C755C047}"/>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rapezoid 73">
                <a:extLst>
                  <a:ext uri="{FF2B5EF4-FFF2-40B4-BE49-F238E27FC236}">
                    <a16:creationId xmlns:a16="http://schemas.microsoft.com/office/drawing/2014/main" id="{35921F90-97D7-4E2D-864A-22B635203AE6}"/>
                  </a:ext>
                </a:extLst>
              </p:cNvPr>
              <p:cNvSpPr/>
              <p:nvPr/>
            </p:nvSpPr>
            <p:spPr>
              <a:xfrm rot="8867088" flipH="1">
                <a:off x="5921123" y="1778027"/>
                <a:ext cx="93497" cy="179946"/>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38">
              <a:extLst>
                <a:ext uri="{FF2B5EF4-FFF2-40B4-BE49-F238E27FC236}">
                  <a16:creationId xmlns:a16="http://schemas.microsoft.com/office/drawing/2014/main" id="{D4A7B9F5-4750-418E-8B33-D4484A3E7393}"/>
                </a:ext>
              </a:extLst>
            </p:cNvPr>
            <p:cNvGrpSpPr/>
            <p:nvPr/>
          </p:nvGrpSpPr>
          <p:grpSpPr>
            <a:xfrm rot="18490567" flipH="1">
              <a:off x="5363408" y="1800574"/>
              <a:ext cx="471719" cy="328072"/>
              <a:chOff x="5405974" y="1533288"/>
              <a:chExt cx="611040" cy="424965"/>
            </a:xfrm>
          </p:grpSpPr>
          <p:sp>
            <p:nvSpPr>
              <p:cNvPr id="147" name="Trapezoid 64">
                <a:extLst>
                  <a:ext uri="{FF2B5EF4-FFF2-40B4-BE49-F238E27FC236}">
                    <a16:creationId xmlns:a16="http://schemas.microsoft.com/office/drawing/2014/main" id="{74ED7F87-B32E-42D6-A8D6-8B6B9C9F8266}"/>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rapezoid 65">
                <a:extLst>
                  <a:ext uri="{FF2B5EF4-FFF2-40B4-BE49-F238E27FC236}">
                    <a16:creationId xmlns:a16="http://schemas.microsoft.com/office/drawing/2014/main" id="{C07D53C0-0410-4AD9-86B2-B0ABDB365708}"/>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66">
                <a:extLst>
                  <a:ext uri="{FF2B5EF4-FFF2-40B4-BE49-F238E27FC236}">
                    <a16:creationId xmlns:a16="http://schemas.microsoft.com/office/drawing/2014/main" id="{C7697BDB-F93E-4AD6-9284-540B917A11C2}"/>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67">
                <a:extLst>
                  <a:ext uri="{FF2B5EF4-FFF2-40B4-BE49-F238E27FC236}">
                    <a16:creationId xmlns:a16="http://schemas.microsoft.com/office/drawing/2014/main" id="{5B741E2D-8594-46A9-9DF2-649078DC22BE}"/>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rapezoid 68">
                <a:extLst>
                  <a:ext uri="{FF2B5EF4-FFF2-40B4-BE49-F238E27FC236}">
                    <a16:creationId xmlns:a16="http://schemas.microsoft.com/office/drawing/2014/main" id="{4D7B2CD5-EDBF-4400-8E42-5C801B178622}"/>
                  </a:ext>
                </a:extLst>
              </p:cNvPr>
              <p:cNvSpPr/>
              <p:nvPr/>
            </p:nvSpPr>
            <p:spPr>
              <a:xfrm rot="8867088" flipH="1">
                <a:off x="5923517" y="1775373"/>
                <a:ext cx="93497" cy="182880"/>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2" name="Group 39">
              <a:extLst>
                <a:ext uri="{FF2B5EF4-FFF2-40B4-BE49-F238E27FC236}">
                  <a16:creationId xmlns:a16="http://schemas.microsoft.com/office/drawing/2014/main" id="{1424FBBE-4245-4ADA-9068-683F2CD052C1}"/>
                </a:ext>
              </a:extLst>
            </p:cNvPr>
            <p:cNvGrpSpPr/>
            <p:nvPr/>
          </p:nvGrpSpPr>
          <p:grpSpPr>
            <a:xfrm>
              <a:off x="2939995" y="933055"/>
              <a:ext cx="2881564" cy="2474019"/>
              <a:chOff x="2939995" y="732089"/>
              <a:chExt cx="2881564" cy="2474019"/>
            </a:xfrm>
          </p:grpSpPr>
          <p:grpSp>
            <p:nvGrpSpPr>
              <p:cNvPr id="123" name="Group 40">
                <a:extLst>
                  <a:ext uri="{FF2B5EF4-FFF2-40B4-BE49-F238E27FC236}">
                    <a16:creationId xmlns:a16="http://schemas.microsoft.com/office/drawing/2014/main" id="{4933640A-56ED-4CA9-8ADC-A9E42CECEFDC}"/>
                  </a:ext>
                </a:extLst>
              </p:cNvPr>
              <p:cNvGrpSpPr/>
              <p:nvPr/>
            </p:nvGrpSpPr>
            <p:grpSpPr>
              <a:xfrm rot="7898637">
                <a:off x="5214392" y="799382"/>
                <a:ext cx="344525" cy="861967"/>
                <a:chOff x="4130248" y="650162"/>
                <a:chExt cx="502279" cy="1664988"/>
              </a:xfrm>
              <a:solidFill>
                <a:schemeClr val="accent2"/>
              </a:solidFill>
            </p:grpSpPr>
            <p:sp>
              <p:nvSpPr>
                <p:cNvPr id="145" name="Trapezoid 62">
                  <a:extLst>
                    <a:ext uri="{FF2B5EF4-FFF2-40B4-BE49-F238E27FC236}">
                      <a16:creationId xmlns:a16="http://schemas.microsoft.com/office/drawing/2014/main" id="{2439975F-AB00-41BC-986E-0D6F1D96BE03}"/>
                    </a:ext>
                  </a:extLst>
                </p:cNvPr>
                <p:cNvSpPr/>
                <p:nvPr/>
              </p:nvSpPr>
              <p:spPr>
                <a:xfrm>
                  <a:off x="4130248" y="650162"/>
                  <a:ext cx="502273" cy="1664988"/>
                </a:xfrm>
                <a:prstGeom prst="trapezoid">
                  <a:avLst>
                    <a:gd name="adj" fmla="val 9168"/>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rapezoid 94">
                  <a:extLst>
                    <a:ext uri="{FF2B5EF4-FFF2-40B4-BE49-F238E27FC236}">
                      <a16:creationId xmlns:a16="http://schemas.microsoft.com/office/drawing/2014/main" id="{CC1517D8-8DA8-40EF-B21D-E43136893C92}"/>
                    </a:ext>
                  </a:extLst>
                </p:cNvPr>
                <p:cNvSpPr/>
                <p:nvPr/>
              </p:nvSpPr>
              <p:spPr>
                <a:xfrm>
                  <a:off x="4449648" y="650162"/>
                  <a:ext cx="182879" cy="1664988"/>
                </a:xfrm>
                <a:custGeom>
                  <a:avLst/>
                  <a:gdLst>
                    <a:gd name="connsiteX0" fmla="*/ 0 w 182880"/>
                    <a:gd name="connsiteY0" fmla="*/ 1664988 h 1664988"/>
                    <a:gd name="connsiteX1" fmla="*/ 0 w 182880"/>
                    <a:gd name="connsiteY1" fmla="*/ 0 h 1664988"/>
                    <a:gd name="connsiteX2" fmla="*/ 182880 w 182880"/>
                    <a:gd name="connsiteY2" fmla="*/ 0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0540 w 182880"/>
                    <a:gd name="connsiteY2" fmla="*/ 3079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68965 w 182880"/>
                    <a:gd name="connsiteY2" fmla="*/ 6157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3619 w 182880"/>
                    <a:gd name="connsiteY2" fmla="*/ 3079 h 1664988"/>
                    <a:gd name="connsiteX3" fmla="*/ 182880 w 182880"/>
                    <a:gd name="connsiteY3" fmla="*/ 1664988 h 1664988"/>
                    <a:gd name="connsiteX4" fmla="*/ 0 w 182880"/>
                    <a:gd name="connsiteY4" fmla="*/ 1664988 h 166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 h="1664988">
                      <a:moveTo>
                        <a:pt x="0" y="1664988"/>
                      </a:moveTo>
                      <a:lnTo>
                        <a:pt x="0" y="0"/>
                      </a:lnTo>
                      <a:lnTo>
                        <a:pt x="133619" y="3079"/>
                      </a:lnTo>
                      <a:lnTo>
                        <a:pt x="182880" y="1664988"/>
                      </a:lnTo>
                      <a:lnTo>
                        <a:pt x="0" y="1664988"/>
                      </a:lnTo>
                      <a:close/>
                    </a:path>
                  </a:pathLst>
                </a:cu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41">
                <a:extLst>
                  <a:ext uri="{FF2B5EF4-FFF2-40B4-BE49-F238E27FC236}">
                    <a16:creationId xmlns:a16="http://schemas.microsoft.com/office/drawing/2014/main" id="{9EE081EC-A144-4FD6-A2FF-1D03763CB839}"/>
                  </a:ext>
                </a:extLst>
              </p:cNvPr>
              <p:cNvGrpSpPr/>
              <p:nvPr/>
            </p:nvGrpSpPr>
            <p:grpSpPr>
              <a:xfrm rot="15664019">
                <a:off x="4239241" y="545571"/>
                <a:ext cx="414152" cy="1446605"/>
                <a:chOff x="391499" y="630207"/>
                <a:chExt cx="531849" cy="1593194"/>
              </a:xfrm>
            </p:grpSpPr>
            <p:sp>
              <p:nvSpPr>
                <p:cNvPr id="143" name="Rectangle: Rounded Corners 60">
                  <a:extLst>
                    <a:ext uri="{FF2B5EF4-FFF2-40B4-BE49-F238E27FC236}">
                      <a16:creationId xmlns:a16="http://schemas.microsoft.com/office/drawing/2014/main" id="{B8B42C17-A4B3-44C4-BE99-C72FF3CA2AAA}"/>
                    </a:ext>
                  </a:extLst>
                </p:cNvPr>
                <p:cNvSpPr/>
                <p:nvPr/>
              </p:nvSpPr>
              <p:spPr>
                <a:xfrm rot="20495611">
                  <a:off x="400454" y="630207"/>
                  <a:ext cx="522894" cy="1539140"/>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Rectangle: Rounded Corners 61">
                  <a:extLst>
                    <a:ext uri="{FF2B5EF4-FFF2-40B4-BE49-F238E27FC236}">
                      <a16:creationId xmlns:a16="http://schemas.microsoft.com/office/drawing/2014/main" id="{792FA63E-F0F3-4C32-8A4A-A212B92137F6}"/>
                    </a:ext>
                  </a:extLst>
                </p:cNvPr>
                <p:cNvSpPr/>
                <p:nvPr/>
              </p:nvSpPr>
              <p:spPr>
                <a:xfrm rot="20495611">
                  <a:off x="391499" y="684262"/>
                  <a:ext cx="191608" cy="1539139"/>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42">
                <a:extLst>
                  <a:ext uri="{FF2B5EF4-FFF2-40B4-BE49-F238E27FC236}">
                    <a16:creationId xmlns:a16="http://schemas.microsoft.com/office/drawing/2014/main" id="{0221CAC1-E1FE-4791-85DC-B237F71FEF49}"/>
                  </a:ext>
                </a:extLst>
              </p:cNvPr>
              <p:cNvGrpSpPr/>
              <p:nvPr/>
            </p:nvGrpSpPr>
            <p:grpSpPr>
              <a:xfrm rot="1062574">
                <a:off x="4839586" y="732089"/>
                <a:ext cx="437403" cy="437403"/>
                <a:chOff x="121429" y="411151"/>
                <a:chExt cx="607375" cy="607375"/>
              </a:xfrm>
            </p:grpSpPr>
            <p:sp>
              <p:nvSpPr>
                <p:cNvPr id="139" name="Oval 56">
                  <a:extLst>
                    <a:ext uri="{FF2B5EF4-FFF2-40B4-BE49-F238E27FC236}">
                      <a16:creationId xmlns:a16="http://schemas.microsoft.com/office/drawing/2014/main" id="{7C0E564A-BAB1-4AB2-AC5F-B3CF4261D55D}"/>
                    </a:ext>
                  </a:extLst>
                </p:cNvPr>
                <p:cNvSpPr/>
                <p:nvPr/>
              </p:nvSpPr>
              <p:spPr>
                <a:xfrm>
                  <a:off x="121429" y="411151"/>
                  <a:ext cx="607375" cy="607375"/>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Freeform: Shape 57">
                  <a:extLst>
                    <a:ext uri="{FF2B5EF4-FFF2-40B4-BE49-F238E27FC236}">
                      <a16:creationId xmlns:a16="http://schemas.microsoft.com/office/drawing/2014/main" id="{18FC9582-E628-4D38-8235-20595C3BDC6B}"/>
                    </a:ext>
                  </a:extLst>
                </p:cNvPr>
                <p:cNvSpPr/>
                <p:nvPr/>
              </p:nvSpPr>
              <p:spPr>
                <a:xfrm>
                  <a:off x="186933" y="476655"/>
                  <a:ext cx="476367" cy="476367"/>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141" name="Freeform: Shape 58">
                  <a:extLst>
                    <a:ext uri="{FF2B5EF4-FFF2-40B4-BE49-F238E27FC236}">
                      <a16:creationId xmlns:a16="http://schemas.microsoft.com/office/drawing/2014/main" id="{3F6CAE86-7A05-4375-A39F-5DA219B2038D}"/>
                    </a:ext>
                  </a:extLst>
                </p:cNvPr>
                <p:cNvSpPr/>
                <p:nvPr/>
              </p:nvSpPr>
              <p:spPr>
                <a:xfrm>
                  <a:off x="306264" y="596604"/>
                  <a:ext cx="237705" cy="236465"/>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2" name="Oval 59">
                  <a:extLst>
                    <a:ext uri="{FF2B5EF4-FFF2-40B4-BE49-F238E27FC236}">
                      <a16:creationId xmlns:a16="http://schemas.microsoft.com/office/drawing/2014/main" id="{FA075E1F-B337-48EE-940A-71B4E309B2D1}"/>
                    </a:ext>
                  </a:extLst>
                </p:cNvPr>
                <p:cNvSpPr/>
                <p:nvPr/>
              </p:nvSpPr>
              <p:spPr>
                <a:xfrm>
                  <a:off x="385558" y="675280"/>
                  <a:ext cx="79122" cy="7912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Rectangle: Top Corners Rounded 43">
                <a:extLst>
                  <a:ext uri="{FF2B5EF4-FFF2-40B4-BE49-F238E27FC236}">
                    <a16:creationId xmlns:a16="http://schemas.microsoft.com/office/drawing/2014/main" id="{26696D62-730E-4B5C-9429-3EBAC1571193}"/>
                  </a:ext>
                </a:extLst>
              </p:cNvPr>
              <p:cNvSpPr/>
              <p:nvPr/>
            </p:nvSpPr>
            <p:spPr>
              <a:xfrm>
                <a:off x="2939995" y="2950076"/>
                <a:ext cx="1618488"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44">
                <a:extLst>
                  <a:ext uri="{FF2B5EF4-FFF2-40B4-BE49-F238E27FC236}">
                    <a16:creationId xmlns:a16="http://schemas.microsoft.com/office/drawing/2014/main" id="{B98799D8-2067-4A19-AE89-145BAB92CAC9}"/>
                  </a:ext>
                </a:extLst>
              </p:cNvPr>
              <p:cNvGrpSpPr/>
              <p:nvPr/>
            </p:nvGrpSpPr>
            <p:grpSpPr>
              <a:xfrm rot="1056235">
                <a:off x="3546587" y="1602585"/>
                <a:ext cx="391039" cy="1171393"/>
                <a:chOff x="391499" y="630207"/>
                <a:chExt cx="531845" cy="1593193"/>
              </a:xfrm>
            </p:grpSpPr>
            <p:sp>
              <p:nvSpPr>
                <p:cNvPr id="137" name="Rectangle: Rounded Corners 54">
                  <a:extLst>
                    <a:ext uri="{FF2B5EF4-FFF2-40B4-BE49-F238E27FC236}">
                      <a16:creationId xmlns:a16="http://schemas.microsoft.com/office/drawing/2014/main" id="{46C1BAFF-3CEB-4DB0-98FD-7B723A91992E}"/>
                    </a:ext>
                  </a:extLst>
                </p:cNvPr>
                <p:cNvSpPr/>
                <p:nvPr/>
              </p:nvSpPr>
              <p:spPr>
                <a:xfrm rot="20495611">
                  <a:off x="400452" y="630207"/>
                  <a:ext cx="522892" cy="1539138"/>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Rounded Corners 55">
                  <a:extLst>
                    <a:ext uri="{FF2B5EF4-FFF2-40B4-BE49-F238E27FC236}">
                      <a16:creationId xmlns:a16="http://schemas.microsoft.com/office/drawing/2014/main" id="{17D5CC80-E4E2-474B-B6A9-C57A7F9023C0}"/>
                    </a:ext>
                  </a:extLst>
                </p:cNvPr>
                <p:cNvSpPr/>
                <p:nvPr/>
              </p:nvSpPr>
              <p:spPr>
                <a:xfrm rot="20495611">
                  <a:off x="391499" y="684262"/>
                  <a:ext cx="191607" cy="1539138"/>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Oval 45">
                <a:extLst>
                  <a:ext uri="{FF2B5EF4-FFF2-40B4-BE49-F238E27FC236}">
                    <a16:creationId xmlns:a16="http://schemas.microsoft.com/office/drawing/2014/main" id="{FED0B5B2-2181-447D-BF86-660031C3EF33}"/>
                  </a:ext>
                </a:extLst>
              </p:cNvPr>
              <p:cNvSpPr/>
              <p:nvPr/>
            </p:nvSpPr>
            <p:spPr>
              <a:xfrm>
                <a:off x="3460460" y="1374042"/>
                <a:ext cx="525968" cy="525968"/>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Shape 46">
                <a:extLst>
                  <a:ext uri="{FF2B5EF4-FFF2-40B4-BE49-F238E27FC236}">
                    <a16:creationId xmlns:a16="http://schemas.microsoft.com/office/drawing/2014/main" id="{0820227C-EA49-49A9-9624-FCA33249B69E}"/>
                  </a:ext>
                </a:extLst>
              </p:cNvPr>
              <p:cNvSpPr/>
              <p:nvPr/>
            </p:nvSpPr>
            <p:spPr>
              <a:xfrm>
                <a:off x="3517185" y="1430767"/>
                <a:ext cx="412519" cy="412519"/>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130" name="Freeform: Shape 47">
                <a:extLst>
                  <a:ext uri="{FF2B5EF4-FFF2-40B4-BE49-F238E27FC236}">
                    <a16:creationId xmlns:a16="http://schemas.microsoft.com/office/drawing/2014/main" id="{AFEAB23C-7037-4B65-82A9-D6F829CC5DA9}"/>
                  </a:ext>
                </a:extLst>
              </p:cNvPr>
              <p:cNvSpPr/>
              <p:nvPr/>
            </p:nvSpPr>
            <p:spPr>
              <a:xfrm>
                <a:off x="3620522" y="1534641"/>
                <a:ext cx="205845" cy="204771"/>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1" name="Oval 48">
                <a:extLst>
                  <a:ext uri="{FF2B5EF4-FFF2-40B4-BE49-F238E27FC236}">
                    <a16:creationId xmlns:a16="http://schemas.microsoft.com/office/drawing/2014/main" id="{BF0E5E80-3FA2-4229-BBDA-CBAE56E0E8C0}"/>
                  </a:ext>
                </a:extLst>
              </p:cNvPr>
              <p:cNvSpPr/>
              <p:nvPr/>
            </p:nvSpPr>
            <p:spPr>
              <a:xfrm>
                <a:off x="3689186" y="1602768"/>
                <a:ext cx="68517" cy="68517"/>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Top Corners Rounded 49">
                <a:extLst>
                  <a:ext uri="{FF2B5EF4-FFF2-40B4-BE49-F238E27FC236}">
                    <a16:creationId xmlns:a16="http://schemas.microsoft.com/office/drawing/2014/main" id="{CA5171EF-FF53-4070-AAC8-702772E3D197}"/>
                  </a:ext>
                </a:extLst>
              </p:cNvPr>
              <p:cNvSpPr/>
              <p:nvPr/>
            </p:nvSpPr>
            <p:spPr>
              <a:xfrm>
                <a:off x="3126222" y="2879336"/>
                <a:ext cx="1246034" cy="71186"/>
              </a:xfrm>
              <a:prstGeom prst="round2SameRect">
                <a:avLst>
                  <a:gd name="adj1" fmla="val 50000"/>
                  <a:gd name="adj2"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Top Corners Rounded 50">
                <a:extLst>
                  <a:ext uri="{FF2B5EF4-FFF2-40B4-BE49-F238E27FC236}">
                    <a16:creationId xmlns:a16="http://schemas.microsoft.com/office/drawing/2014/main" id="{9E357574-603C-40B7-97CF-4B3C8DCFFC5B}"/>
                  </a:ext>
                </a:extLst>
              </p:cNvPr>
              <p:cNvSpPr/>
              <p:nvPr/>
            </p:nvSpPr>
            <p:spPr>
              <a:xfrm>
                <a:off x="3288913" y="2627891"/>
                <a:ext cx="920653"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51">
                <a:extLst>
                  <a:ext uri="{FF2B5EF4-FFF2-40B4-BE49-F238E27FC236}">
                    <a16:creationId xmlns:a16="http://schemas.microsoft.com/office/drawing/2014/main" id="{1AA429A9-6A3C-4BF6-8702-BDE7271C3920}"/>
                  </a:ext>
                </a:extLst>
              </p:cNvPr>
              <p:cNvGrpSpPr/>
              <p:nvPr/>
            </p:nvGrpSpPr>
            <p:grpSpPr>
              <a:xfrm rot="2713823">
                <a:off x="5532341" y="1340822"/>
                <a:ext cx="289218" cy="289219"/>
                <a:chOff x="5108323" y="1463792"/>
                <a:chExt cx="374636" cy="374638"/>
              </a:xfrm>
            </p:grpSpPr>
            <p:sp>
              <p:nvSpPr>
                <p:cNvPr id="135" name="Oval 52">
                  <a:extLst>
                    <a:ext uri="{FF2B5EF4-FFF2-40B4-BE49-F238E27FC236}">
                      <a16:creationId xmlns:a16="http://schemas.microsoft.com/office/drawing/2014/main" id="{76EF9C3A-56AE-4309-B1BA-8DFEB4EBB544}"/>
                    </a:ext>
                  </a:extLst>
                </p:cNvPr>
                <p:cNvSpPr/>
                <p:nvPr/>
              </p:nvSpPr>
              <p:spPr>
                <a:xfrm>
                  <a:off x="5108323" y="1463792"/>
                  <a:ext cx="374636" cy="374638"/>
                </a:xfrm>
                <a:prstGeom prst="ellipse">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Freeform: Shape 53">
                  <a:extLst>
                    <a:ext uri="{FF2B5EF4-FFF2-40B4-BE49-F238E27FC236}">
                      <a16:creationId xmlns:a16="http://schemas.microsoft.com/office/drawing/2014/main" id="{2E86BA65-E422-4824-98F5-5B9A30F8EA46}"/>
                    </a:ext>
                  </a:extLst>
                </p:cNvPr>
                <p:cNvSpPr/>
                <p:nvPr/>
              </p:nvSpPr>
              <p:spPr>
                <a:xfrm>
                  <a:off x="5167785" y="1523587"/>
                  <a:ext cx="255882" cy="255676"/>
                </a:xfrm>
                <a:custGeom>
                  <a:avLst/>
                  <a:gdLst>
                    <a:gd name="connsiteX0" fmla="*/ 127864 w 255882"/>
                    <a:gd name="connsiteY0" fmla="*/ 81461 h 255676"/>
                    <a:gd name="connsiteX1" fmla="*/ 81805 w 255882"/>
                    <a:gd name="connsiteY1" fmla="*/ 127520 h 255676"/>
                    <a:gd name="connsiteX2" fmla="*/ 127864 w 255882"/>
                    <a:gd name="connsiteY2" fmla="*/ 173579 h 255676"/>
                    <a:gd name="connsiteX3" fmla="*/ 173923 w 255882"/>
                    <a:gd name="connsiteY3" fmla="*/ 127520 h 255676"/>
                    <a:gd name="connsiteX4" fmla="*/ 127864 w 255882"/>
                    <a:gd name="connsiteY4" fmla="*/ 81461 h 255676"/>
                    <a:gd name="connsiteX5" fmla="*/ 122296 w 255882"/>
                    <a:gd name="connsiteY5" fmla="*/ 86 h 255676"/>
                    <a:gd name="connsiteX6" fmla="*/ 127383 w 255882"/>
                    <a:gd name="connsiteY6" fmla="*/ 4211 h 255676"/>
                    <a:gd name="connsiteX7" fmla="*/ 132401 w 255882"/>
                    <a:gd name="connsiteY7" fmla="*/ 21809 h 255676"/>
                    <a:gd name="connsiteX8" fmla="*/ 145188 w 255882"/>
                    <a:gd name="connsiteY8" fmla="*/ 29027 h 255676"/>
                    <a:gd name="connsiteX9" fmla="*/ 149312 w 255882"/>
                    <a:gd name="connsiteY9" fmla="*/ 25452 h 255676"/>
                    <a:gd name="connsiteX10" fmla="*/ 158937 w 255882"/>
                    <a:gd name="connsiteY10" fmla="*/ 9160 h 255676"/>
                    <a:gd name="connsiteX11" fmla="*/ 166705 w 255882"/>
                    <a:gd name="connsiteY11" fmla="*/ 5929 h 255676"/>
                    <a:gd name="connsiteX12" fmla="*/ 174404 w 255882"/>
                    <a:gd name="connsiteY12" fmla="*/ 18372 h 255676"/>
                    <a:gd name="connsiteX13" fmla="*/ 172479 w 255882"/>
                    <a:gd name="connsiteY13" fmla="*/ 34046 h 255676"/>
                    <a:gd name="connsiteX14" fmla="*/ 172479 w 255882"/>
                    <a:gd name="connsiteY14" fmla="*/ 35695 h 255676"/>
                    <a:gd name="connsiteX15" fmla="*/ 186434 w 255882"/>
                    <a:gd name="connsiteY15" fmla="*/ 41882 h 255676"/>
                    <a:gd name="connsiteX16" fmla="*/ 201764 w 255882"/>
                    <a:gd name="connsiteY16" fmla="*/ 30402 h 255676"/>
                    <a:gd name="connsiteX17" fmla="*/ 211045 w 255882"/>
                    <a:gd name="connsiteY17" fmla="*/ 30540 h 255676"/>
                    <a:gd name="connsiteX18" fmla="*/ 212488 w 255882"/>
                    <a:gd name="connsiteY18" fmla="*/ 31777 h 255676"/>
                    <a:gd name="connsiteX19" fmla="*/ 214069 w 255882"/>
                    <a:gd name="connsiteY19" fmla="*/ 42364 h 255676"/>
                    <a:gd name="connsiteX20" fmla="*/ 205614 w 255882"/>
                    <a:gd name="connsiteY20" fmla="*/ 57418 h 255676"/>
                    <a:gd name="connsiteX21" fmla="*/ 206783 w 255882"/>
                    <a:gd name="connsiteY21" fmla="*/ 67180 h 255676"/>
                    <a:gd name="connsiteX22" fmla="*/ 215719 w 255882"/>
                    <a:gd name="connsiteY22" fmla="*/ 70755 h 255676"/>
                    <a:gd name="connsiteX23" fmla="*/ 233799 w 255882"/>
                    <a:gd name="connsiteY23" fmla="*/ 66011 h 255676"/>
                    <a:gd name="connsiteX24" fmla="*/ 241498 w 255882"/>
                    <a:gd name="connsiteY24" fmla="*/ 68967 h 255676"/>
                    <a:gd name="connsiteX25" fmla="*/ 243836 w 255882"/>
                    <a:gd name="connsiteY25" fmla="*/ 73573 h 255676"/>
                    <a:gd name="connsiteX26" fmla="*/ 241911 w 255882"/>
                    <a:gd name="connsiteY26" fmla="*/ 80379 h 255676"/>
                    <a:gd name="connsiteX27" fmla="*/ 226443 w 255882"/>
                    <a:gd name="connsiteY27" fmla="*/ 92684 h 255676"/>
                    <a:gd name="connsiteX28" fmla="*/ 223694 w 255882"/>
                    <a:gd name="connsiteY28" fmla="*/ 100177 h 255676"/>
                    <a:gd name="connsiteX29" fmla="*/ 224519 w 255882"/>
                    <a:gd name="connsiteY29" fmla="*/ 103202 h 255676"/>
                    <a:gd name="connsiteX30" fmla="*/ 230843 w 255882"/>
                    <a:gd name="connsiteY30" fmla="*/ 108633 h 255676"/>
                    <a:gd name="connsiteX31" fmla="*/ 249541 w 255882"/>
                    <a:gd name="connsiteY31" fmla="*/ 111176 h 255676"/>
                    <a:gd name="connsiteX32" fmla="*/ 255591 w 255882"/>
                    <a:gd name="connsiteY32" fmla="*/ 117157 h 255676"/>
                    <a:gd name="connsiteX33" fmla="*/ 255797 w 255882"/>
                    <a:gd name="connsiteY33" fmla="*/ 122519 h 255676"/>
                    <a:gd name="connsiteX34" fmla="*/ 251398 w 255882"/>
                    <a:gd name="connsiteY34" fmla="*/ 127675 h 255676"/>
                    <a:gd name="connsiteX35" fmla="*/ 233799 w 255882"/>
                    <a:gd name="connsiteY35" fmla="*/ 132693 h 255676"/>
                    <a:gd name="connsiteX36" fmla="*/ 226650 w 255882"/>
                    <a:gd name="connsiteY36" fmla="*/ 144586 h 255676"/>
                    <a:gd name="connsiteX37" fmla="*/ 230293 w 255882"/>
                    <a:gd name="connsiteY37" fmla="*/ 149398 h 255676"/>
                    <a:gd name="connsiteX38" fmla="*/ 246448 w 255882"/>
                    <a:gd name="connsiteY38" fmla="*/ 158884 h 255676"/>
                    <a:gd name="connsiteX39" fmla="*/ 249954 w 255882"/>
                    <a:gd name="connsiteY39" fmla="*/ 167065 h 255676"/>
                    <a:gd name="connsiteX40" fmla="*/ 249816 w 255882"/>
                    <a:gd name="connsiteY40" fmla="*/ 167890 h 255676"/>
                    <a:gd name="connsiteX41" fmla="*/ 240123 w 255882"/>
                    <a:gd name="connsiteY41" fmla="*/ 174833 h 255676"/>
                    <a:gd name="connsiteX42" fmla="*/ 223212 w 255882"/>
                    <a:gd name="connsiteY42" fmla="*/ 172702 h 255676"/>
                    <a:gd name="connsiteX43" fmla="*/ 214688 w 255882"/>
                    <a:gd name="connsiteY43" fmla="*/ 177102 h 255676"/>
                    <a:gd name="connsiteX44" fmla="*/ 214551 w 255882"/>
                    <a:gd name="connsiteY44" fmla="*/ 187276 h 255676"/>
                    <a:gd name="connsiteX45" fmla="*/ 225481 w 255882"/>
                    <a:gd name="connsiteY45" fmla="*/ 201712 h 255676"/>
                    <a:gd name="connsiteX46" fmla="*/ 225481 w 255882"/>
                    <a:gd name="connsiteY46" fmla="*/ 211130 h 255676"/>
                    <a:gd name="connsiteX47" fmla="*/ 225068 w 255882"/>
                    <a:gd name="connsiteY47" fmla="*/ 211611 h 255676"/>
                    <a:gd name="connsiteX48" fmla="*/ 213245 w 255882"/>
                    <a:gd name="connsiteY48" fmla="*/ 213948 h 255676"/>
                    <a:gd name="connsiteX49" fmla="*/ 198602 w 255882"/>
                    <a:gd name="connsiteY49" fmla="*/ 205699 h 255676"/>
                    <a:gd name="connsiteX50" fmla="*/ 188565 w 255882"/>
                    <a:gd name="connsiteY50" fmla="*/ 207143 h 255676"/>
                    <a:gd name="connsiteX51" fmla="*/ 185334 w 255882"/>
                    <a:gd name="connsiteY51" fmla="*/ 216217 h 255676"/>
                    <a:gd name="connsiteX52" fmla="*/ 190078 w 255882"/>
                    <a:gd name="connsiteY52" fmla="*/ 234503 h 255676"/>
                    <a:gd name="connsiteX53" fmla="*/ 187397 w 255882"/>
                    <a:gd name="connsiteY53" fmla="*/ 241377 h 255676"/>
                    <a:gd name="connsiteX54" fmla="*/ 182585 w 255882"/>
                    <a:gd name="connsiteY54" fmla="*/ 243852 h 255676"/>
                    <a:gd name="connsiteX55" fmla="*/ 175366 w 255882"/>
                    <a:gd name="connsiteY55" fmla="*/ 241859 h 255676"/>
                    <a:gd name="connsiteX56" fmla="*/ 164024 w 255882"/>
                    <a:gd name="connsiteY56" fmla="*/ 227491 h 255676"/>
                    <a:gd name="connsiteX57" fmla="*/ 149381 w 255882"/>
                    <a:gd name="connsiteY57" fmla="*/ 226254 h 255676"/>
                    <a:gd name="connsiteX58" fmla="*/ 147456 w 255882"/>
                    <a:gd name="connsiteY58" fmla="*/ 230103 h 255676"/>
                    <a:gd name="connsiteX59" fmla="*/ 144844 w 255882"/>
                    <a:gd name="connsiteY59" fmla="*/ 249008 h 255676"/>
                    <a:gd name="connsiteX60" fmla="*/ 139895 w 255882"/>
                    <a:gd name="connsiteY60" fmla="*/ 255676 h 255676"/>
                    <a:gd name="connsiteX61" fmla="*/ 131577 w 255882"/>
                    <a:gd name="connsiteY61" fmla="*/ 255676 h 255676"/>
                    <a:gd name="connsiteX62" fmla="*/ 127933 w 255882"/>
                    <a:gd name="connsiteY62" fmla="*/ 250589 h 255676"/>
                    <a:gd name="connsiteX63" fmla="*/ 122777 w 255882"/>
                    <a:gd name="connsiteY63" fmla="*/ 232372 h 255676"/>
                    <a:gd name="connsiteX64" fmla="*/ 116659 w 255882"/>
                    <a:gd name="connsiteY64" fmla="*/ 227010 h 255676"/>
                    <a:gd name="connsiteX65" fmla="*/ 112947 w 255882"/>
                    <a:gd name="connsiteY65" fmla="*/ 226597 h 255676"/>
                    <a:gd name="connsiteX66" fmla="*/ 106622 w 255882"/>
                    <a:gd name="connsiteY66" fmla="*/ 230103 h 255676"/>
                    <a:gd name="connsiteX67" fmla="*/ 105041 w 255882"/>
                    <a:gd name="connsiteY67" fmla="*/ 232784 h 255676"/>
                    <a:gd name="connsiteX68" fmla="*/ 96380 w 255882"/>
                    <a:gd name="connsiteY68" fmla="*/ 247427 h 255676"/>
                    <a:gd name="connsiteX69" fmla="*/ 89849 w 255882"/>
                    <a:gd name="connsiteY69" fmla="*/ 250108 h 255676"/>
                    <a:gd name="connsiteX70" fmla="*/ 84555 w 255882"/>
                    <a:gd name="connsiteY70" fmla="*/ 248320 h 255676"/>
                    <a:gd name="connsiteX71" fmla="*/ 80981 w 255882"/>
                    <a:gd name="connsiteY71" fmla="*/ 241652 h 255676"/>
                    <a:gd name="connsiteX72" fmla="*/ 83249 w 255882"/>
                    <a:gd name="connsiteY72" fmla="*/ 222885 h 255676"/>
                    <a:gd name="connsiteX73" fmla="*/ 78094 w 255882"/>
                    <a:gd name="connsiteY73" fmla="*/ 214155 h 255676"/>
                    <a:gd name="connsiteX74" fmla="*/ 68538 w 255882"/>
                    <a:gd name="connsiteY74" fmla="*/ 214636 h 255676"/>
                    <a:gd name="connsiteX75" fmla="*/ 55133 w 255882"/>
                    <a:gd name="connsiteY75" fmla="*/ 224810 h 255676"/>
                    <a:gd name="connsiteX76" fmla="*/ 43240 w 255882"/>
                    <a:gd name="connsiteY76" fmla="*/ 224123 h 255676"/>
                    <a:gd name="connsiteX77" fmla="*/ 42209 w 255882"/>
                    <a:gd name="connsiteY77" fmla="*/ 223091 h 255676"/>
                    <a:gd name="connsiteX78" fmla="*/ 41178 w 255882"/>
                    <a:gd name="connsiteY78" fmla="*/ 214842 h 255676"/>
                    <a:gd name="connsiteX79" fmla="*/ 50115 w 255882"/>
                    <a:gd name="connsiteY79" fmla="*/ 198893 h 255676"/>
                    <a:gd name="connsiteX80" fmla="*/ 51627 w 255882"/>
                    <a:gd name="connsiteY80" fmla="*/ 194013 h 255676"/>
                    <a:gd name="connsiteX81" fmla="*/ 39597 w 255882"/>
                    <a:gd name="connsiteY81" fmla="*/ 185420 h 255676"/>
                    <a:gd name="connsiteX82" fmla="*/ 21105 w 255882"/>
                    <a:gd name="connsiteY82" fmla="*/ 190232 h 255676"/>
                    <a:gd name="connsiteX83" fmla="*/ 15193 w 255882"/>
                    <a:gd name="connsiteY83" fmla="*/ 188238 h 255676"/>
                    <a:gd name="connsiteX84" fmla="*/ 12237 w 255882"/>
                    <a:gd name="connsiteY84" fmla="*/ 183014 h 255676"/>
                    <a:gd name="connsiteX85" fmla="*/ 14230 w 255882"/>
                    <a:gd name="connsiteY85" fmla="*/ 175314 h 255676"/>
                    <a:gd name="connsiteX86" fmla="*/ 27910 w 255882"/>
                    <a:gd name="connsiteY86" fmla="*/ 164453 h 255676"/>
                    <a:gd name="connsiteX87" fmla="*/ 31554 w 255882"/>
                    <a:gd name="connsiteY87" fmla="*/ 153385 h 255676"/>
                    <a:gd name="connsiteX88" fmla="*/ 24198 w 255882"/>
                    <a:gd name="connsiteY88" fmla="*/ 147198 h 255676"/>
                    <a:gd name="connsiteX89" fmla="*/ 6943 w 255882"/>
                    <a:gd name="connsiteY89" fmla="*/ 144861 h 255676"/>
                    <a:gd name="connsiteX90" fmla="*/ 138 w 255882"/>
                    <a:gd name="connsiteY90" fmla="*/ 140049 h 255676"/>
                    <a:gd name="connsiteX91" fmla="*/ 0 w 255882"/>
                    <a:gd name="connsiteY91" fmla="*/ 131525 h 255676"/>
                    <a:gd name="connsiteX92" fmla="*/ 5019 w 255882"/>
                    <a:gd name="connsiteY92" fmla="*/ 127881 h 255676"/>
                    <a:gd name="connsiteX93" fmla="*/ 22617 w 255882"/>
                    <a:gd name="connsiteY93" fmla="*/ 122931 h 255676"/>
                    <a:gd name="connsiteX94" fmla="*/ 28667 w 255882"/>
                    <a:gd name="connsiteY94" fmla="*/ 116194 h 255676"/>
                    <a:gd name="connsiteX95" fmla="*/ 29010 w 255882"/>
                    <a:gd name="connsiteY95" fmla="*/ 113307 h 255676"/>
                    <a:gd name="connsiteX96" fmla="*/ 25229 w 255882"/>
                    <a:gd name="connsiteY96" fmla="*/ 106295 h 255676"/>
                    <a:gd name="connsiteX97" fmla="*/ 9281 w 255882"/>
                    <a:gd name="connsiteY97" fmla="*/ 96946 h 255676"/>
                    <a:gd name="connsiteX98" fmla="*/ 5843 w 255882"/>
                    <a:gd name="connsiteY98" fmla="*/ 88560 h 255676"/>
                    <a:gd name="connsiteX99" fmla="*/ 6187 w 255882"/>
                    <a:gd name="connsiteY99" fmla="*/ 87391 h 255676"/>
                    <a:gd name="connsiteX100" fmla="*/ 15261 w 255882"/>
                    <a:gd name="connsiteY100" fmla="*/ 81135 h 255676"/>
                    <a:gd name="connsiteX101" fmla="*/ 32173 w 255882"/>
                    <a:gd name="connsiteY101" fmla="*/ 83060 h 255676"/>
                    <a:gd name="connsiteX102" fmla="*/ 40834 w 255882"/>
                    <a:gd name="connsiteY102" fmla="*/ 79073 h 255676"/>
                    <a:gd name="connsiteX103" fmla="*/ 40147 w 255882"/>
                    <a:gd name="connsiteY103" fmla="*/ 67318 h 255676"/>
                    <a:gd name="connsiteX104" fmla="*/ 29629 w 255882"/>
                    <a:gd name="connsiteY104" fmla="*/ 53363 h 255676"/>
                    <a:gd name="connsiteX105" fmla="*/ 29629 w 255882"/>
                    <a:gd name="connsiteY105" fmla="*/ 45595 h 255676"/>
                    <a:gd name="connsiteX106" fmla="*/ 33066 w 255882"/>
                    <a:gd name="connsiteY106" fmla="*/ 41745 h 255676"/>
                    <a:gd name="connsiteX107" fmla="*/ 40422 w 255882"/>
                    <a:gd name="connsiteY107" fmla="*/ 40920 h 255676"/>
                    <a:gd name="connsiteX108" fmla="*/ 56027 w 255882"/>
                    <a:gd name="connsiteY108" fmla="*/ 49719 h 255676"/>
                    <a:gd name="connsiteX109" fmla="*/ 69982 w 255882"/>
                    <a:gd name="connsiteY109" fmla="*/ 45801 h 255676"/>
                    <a:gd name="connsiteX110" fmla="*/ 70325 w 255882"/>
                    <a:gd name="connsiteY110" fmla="*/ 39751 h 255676"/>
                    <a:gd name="connsiteX111" fmla="*/ 65788 w 255882"/>
                    <a:gd name="connsiteY111" fmla="*/ 22221 h 255676"/>
                    <a:gd name="connsiteX112" fmla="*/ 69088 w 255882"/>
                    <a:gd name="connsiteY112" fmla="*/ 14110 h 255676"/>
                    <a:gd name="connsiteX113" fmla="*/ 71632 w 255882"/>
                    <a:gd name="connsiteY113" fmla="*/ 12735 h 255676"/>
                    <a:gd name="connsiteX114" fmla="*/ 81118 w 255882"/>
                    <a:gd name="connsiteY114" fmla="*/ 15072 h 255676"/>
                    <a:gd name="connsiteX115" fmla="*/ 92049 w 255882"/>
                    <a:gd name="connsiteY115" fmla="*/ 28958 h 255676"/>
                    <a:gd name="connsiteX116" fmla="*/ 106966 w 255882"/>
                    <a:gd name="connsiteY116" fmla="*/ 28890 h 255676"/>
                    <a:gd name="connsiteX117" fmla="*/ 108754 w 255882"/>
                    <a:gd name="connsiteY117" fmla="*/ 22565 h 255676"/>
                    <a:gd name="connsiteX118" fmla="*/ 110953 w 255882"/>
                    <a:gd name="connsiteY118" fmla="*/ 6479 h 255676"/>
                    <a:gd name="connsiteX119" fmla="*/ 116934 w 255882"/>
                    <a:gd name="connsiteY119" fmla="*/ 292 h 255676"/>
                    <a:gd name="connsiteX120" fmla="*/ 122296 w 255882"/>
                    <a:gd name="connsiteY120" fmla="*/ 86 h 2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55882" h="255676">
                      <a:moveTo>
                        <a:pt x="127864" y="81461"/>
                      </a:moveTo>
                      <a:cubicBezTo>
                        <a:pt x="102426" y="81461"/>
                        <a:pt x="81805" y="102082"/>
                        <a:pt x="81805" y="127520"/>
                      </a:cubicBezTo>
                      <a:cubicBezTo>
                        <a:pt x="81805" y="152958"/>
                        <a:pt x="102426" y="173579"/>
                        <a:pt x="127864" y="173579"/>
                      </a:cubicBezTo>
                      <a:cubicBezTo>
                        <a:pt x="153302" y="173579"/>
                        <a:pt x="173923" y="152958"/>
                        <a:pt x="173923" y="127520"/>
                      </a:cubicBezTo>
                      <a:cubicBezTo>
                        <a:pt x="173923" y="102082"/>
                        <a:pt x="153302" y="81461"/>
                        <a:pt x="127864" y="81461"/>
                      </a:cubicBezTo>
                      <a:close/>
                      <a:moveTo>
                        <a:pt x="122296" y="86"/>
                      </a:moveTo>
                      <a:cubicBezTo>
                        <a:pt x="124908" y="223"/>
                        <a:pt x="126696" y="1598"/>
                        <a:pt x="127383" y="4211"/>
                      </a:cubicBezTo>
                      <a:cubicBezTo>
                        <a:pt x="129033" y="10054"/>
                        <a:pt x="130752" y="15966"/>
                        <a:pt x="132401" y="21809"/>
                      </a:cubicBezTo>
                      <a:cubicBezTo>
                        <a:pt x="134120" y="27790"/>
                        <a:pt x="139070" y="30608"/>
                        <a:pt x="145188" y="29027"/>
                      </a:cubicBezTo>
                      <a:cubicBezTo>
                        <a:pt x="147181" y="28546"/>
                        <a:pt x="148350" y="27102"/>
                        <a:pt x="149312" y="25452"/>
                      </a:cubicBezTo>
                      <a:cubicBezTo>
                        <a:pt x="152475" y="20022"/>
                        <a:pt x="155706" y="14591"/>
                        <a:pt x="158937" y="9160"/>
                      </a:cubicBezTo>
                      <a:cubicBezTo>
                        <a:pt x="160999" y="5654"/>
                        <a:pt x="162786" y="4898"/>
                        <a:pt x="166705" y="5929"/>
                      </a:cubicBezTo>
                      <a:cubicBezTo>
                        <a:pt x="174542" y="7923"/>
                        <a:pt x="175573" y="9641"/>
                        <a:pt x="174404" y="18372"/>
                      </a:cubicBezTo>
                      <a:cubicBezTo>
                        <a:pt x="173717" y="23596"/>
                        <a:pt x="173098" y="28821"/>
                        <a:pt x="172479" y="34046"/>
                      </a:cubicBezTo>
                      <a:cubicBezTo>
                        <a:pt x="172410" y="34595"/>
                        <a:pt x="172410" y="35145"/>
                        <a:pt x="172479" y="35695"/>
                      </a:cubicBezTo>
                      <a:cubicBezTo>
                        <a:pt x="173373" y="41264"/>
                        <a:pt x="181828" y="45113"/>
                        <a:pt x="186434" y="41882"/>
                      </a:cubicBezTo>
                      <a:cubicBezTo>
                        <a:pt x="191659" y="38170"/>
                        <a:pt x="196677" y="34252"/>
                        <a:pt x="201764" y="30402"/>
                      </a:cubicBezTo>
                      <a:cubicBezTo>
                        <a:pt x="205476" y="27584"/>
                        <a:pt x="207333" y="27652"/>
                        <a:pt x="211045" y="30540"/>
                      </a:cubicBezTo>
                      <a:cubicBezTo>
                        <a:pt x="211526" y="30952"/>
                        <a:pt x="212007" y="31296"/>
                        <a:pt x="212488" y="31777"/>
                      </a:cubicBezTo>
                      <a:cubicBezTo>
                        <a:pt x="216819" y="35902"/>
                        <a:pt x="217025" y="37139"/>
                        <a:pt x="214069" y="42364"/>
                      </a:cubicBezTo>
                      <a:cubicBezTo>
                        <a:pt x="211251" y="47382"/>
                        <a:pt x="208570" y="52469"/>
                        <a:pt x="205614" y="57418"/>
                      </a:cubicBezTo>
                      <a:cubicBezTo>
                        <a:pt x="203483" y="61062"/>
                        <a:pt x="204445" y="64087"/>
                        <a:pt x="206783" y="67180"/>
                      </a:cubicBezTo>
                      <a:cubicBezTo>
                        <a:pt x="209120" y="70274"/>
                        <a:pt x="211801" y="71786"/>
                        <a:pt x="215719" y="70755"/>
                      </a:cubicBezTo>
                      <a:cubicBezTo>
                        <a:pt x="221769" y="69174"/>
                        <a:pt x="227818" y="67661"/>
                        <a:pt x="233799" y="66011"/>
                      </a:cubicBezTo>
                      <a:cubicBezTo>
                        <a:pt x="237649" y="64980"/>
                        <a:pt x="239367" y="65599"/>
                        <a:pt x="241498" y="68967"/>
                      </a:cubicBezTo>
                      <a:cubicBezTo>
                        <a:pt x="242461" y="70411"/>
                        <a:pt x="243286" y="71923"/>
                        <a:pt x="243836" y="73573"/>
                      </a:cubicBezTo>
                      <a:cubicBezTo>
                        <a:pt x="244867" y="76529"/>
                        <a:pt x="244385" y="78385"/>
                        <a:pt x="241911" y="80379"/>
                      </a:cubicBezTo>
                      <a:cubicBezTo>
                        <a:pt x="236755" y="84504"/>
                        <a:pt x="231668" y="88628"/>
                        <a:pt x="226443" y="92684"/>
                      </a:cubicBezTo>
                      <a:cubicBezTo>
                        <a:pt x="223831" y="94678"/>
                        <a:pt x="223144" y="97152"/>
                        <a:pt x="223694" y="100177"/>
                      </a:cubicBezTo>
                      <a:cubicBezTo>
                        <a:pt x="223900" y="101208"/>
                        <a:pt x="224244" y="102171"/>
                        <a:pt x="224519" y="103202"/>
                      </a:cubicBezTo>
                      <a:cubicBezTo>
                        <a:pt x="225412" y="106433"/>
                        <a:pt x="227543" y="108220"/>
                        <a:pt x="230843" y="108633"/>
                      </a:cubicBezTo>
                      <a:cubicBezTo>
                        <a:pt x="237099" y="109458"/>
                        <a:pt x="243354" y="110351"/>
                        <a:pt x="249541" y="111176"/>
                      </a:cubicBezTo>
                      <a:cubicBezTo>
                        <a:pt x="253254" y="111657"/>
                        <a:pt x="255178" y="113445"/>
                        <a:pt x="255591" y="117157"/>
                      </a:cubicBezTo>
                      <a:cubicBezTo>
                        <a:pt x="255797" y="118944"/>
                        <a:pt x="256003" y="120732"/>
                        <a:pt x="255797" y="122519"/>
                      </a:cubicBezTo>
                      <a:cubicBezTo>
                        <a:pt x="255453" y="125337"/>
                        <a:pt x="254010" y="126919"/>
                        <a:pt x="251398" y="127675"/>
                      </a:cubicBezTo>
                      <a:cubicBezTo>
                        <a:pt x="245554" y="129325"/>
                        <a:pt x="239642" y="130974"/>
                        <a:pt x="233799" y="132693"/>
                      </a:cubicBezTo>
                      <a:cubicBezTo>
                        <a:pt x="228093" y="134343"/>
                        <a:pt x="225481" y="138674"/>
                        <a:pt x="226650" y="144586"/>
                      </a:cubicBezTo>
                      <a:cubicBezTo>
                        <a:pt x="227062" y="146854"/>
                        <a:pt x="228368" y="148298"/>
                        <a:pt x="230293" y="149398"/>
                      </a:cubicBezTo>
                      <a:cubicBezTo>
                        <a:pt x="235655" y="152560"/>
                        <a:pt x="241017" y="155722"/>
                        <a:pt x="246448" y="158884"/>
                      </a:cubicBezTo>
                      <a:cubicBezTo>
                        <a:pt x="250435" y="161222"/>
                        <a:pt x="251054" y="162597"/>
                        <a:pt x="249954" y="167065"/>
                      </a:cubicBezTo>
                      <a:cubicBezTo>
                        <a:pt x="249885" y="167340"/>
                        <a:pt x="249885" y="167615"/>
                        <a:pt x="249816" y="167890"/>
                      </a:cubicBezTo>
                      <a:cubicBezTo>
                        <a:pt x="248166" y="173321"/>
                        <a:pt x="246310" y="176002"/>
                        <a:pt x="240123" y="174833"/>
                      </a:cubicBezTo>
                      <a:cubicBezTo>
                        <a:pt x="234555" y="173733"/>
                        <a:pt x="228849" y="173527"/>
                        <a:pt x="223212" y="172702"/>
                      </a:cubicBezTo>
                      <a:cubicBezTo>
                        <a:pt x="219225" y="172152"/>
                        <a:pt x="216613" y="173733"/>
                        <a:pt x="214688" y="177102"/>
                      </a:cubicBezTo>
                      <a:cubicBezTo>
                        <a:pt x="212695" y="180539"/>
                        <a:pt x="211801" y="183770"/>
                        <a:pt x="214551" y="187276"/>
                      </a:cubicBezTo>
                      <a:cubicBezTo>
                        <a:pt x="218263" y="192019"/>
                        <a:pt x="221838" y="196900"/>
                        <a:pt x="225481" y="201712"/>
                      </a:cubicBezTo>
                      <a:cubicBezTo>
                        <a:pt x="228506" y="205630"/>
                        <a:pt x="228506" y="207212"/>
                        <a:pt x="225481" y="211130"/>
                      </a:cubicBezTo>
                      <a:cubicBezTo>
                        <a:pt x="225343" y="211267"/>
                        <a:pt x="225206" y="211474"/>
                        <a:pt x="225068" y="211611"/>
                      </a:cubicBezTo>
                      <a:cubicBezTo>
                        <a:pt x="221081" y="215873"/>
                        <a:pt x="219500" y="217729"/>
                        <a:pt x="213245" y="213948"/>
                      </a:cubicBezTo>
                      <a:cubicBezTo>
                        <a:pt x="208432" y="211061"/>
                        <a:pt x="203345" y="208586"/>
                        <a:pt x="198602" y="205699"/>
                      </a:cubicBezTo>
                      <a:cubicBezTo>
                        <a:pt x="194684" y="203362"/>
                        <a:pt x="191659" y="204737"/>
                        <a:pt x="188565" y="207143"/>
                      </a:cubicBezTo>
                      <a:cubicBezTo>
                        <a:pt x="185472" y="209480"/>
                        <a:pt x="184234" y="212299"/>
                        <a:pt x="185334" y="216217"/>
                      </a:cubicBezTo>
                      <a:cubicBezTo>
                        <a:pt x="187053" y="222267"/>
                        <a:pt x="188565" y="228385"/>
                        <a:pt x="190078" y="234503"/>
                      </a:cubicBezTo>
                      <a:cubicBezTo>
                        <a:pt x="190903" y="237803"/>
                        <a:pt x="190215" y="239590"/>
                        <a:pt x="187397" y="241377"/>
                      </a:cubicBezTo>
                      <a:cubicBezTo>
                        <a:pt x="185884" y="242340"/>
                        <a:pt x="184303" y="243233"/>
                        <a:pt x="182585" y="243852"/>
                      </a:cubicBezTo>
                      <a:cubicBezTo>
                        <a:pt x="179560" y="244952"/>
                        <a:pt x="177360" y="244402"/>
                        <a:pt x="175366" y="241859"/>
                      </a:cubicBezTo>
                      <a:cubicBezTo>
                        <a:pt x="171585" y="237115"/>
                        <a:pt x="167805" y="232303"/>
                        <a:pt x="164024" y="227491"/>
                      </a:cubicBezTo>
                      <a:cubicBezTo>
                        <a:pt x="160380" y="222954"/>
                        <a:pt x="153781" y="222335"/>
                        <a:pt x="149381" y="226254"/>
                      </a:cubicBezTo>
                      <a:cubicBezTo>
                        <a:pt x="148213" y="227285"/>
                        <a:pt x="147663" y="228591"/>
                        <a:pt x="147456" y="230103"/>
                      </a:cubicBezTo>
                      <a:cubicBezTo>
                        <a:pt x="146563" y="236428"/>
                        <a:pt x="145532" y="242683"/>
                        <a:pt x="144844" y="249008"/>
                      </a:cubicBezTo>
                      <a:cubicBezTo>
                        <a:pt x="144432" y="252308"/>
                        <a:pt x="143126" y="254645"/>
                        <a:pt x="139895" y="255676"/>
                      </a:cubicBezTo>
                      <a:cubicBezTo>
                        <a:pt x="137145" y="255676"/>
                        <a:pt x="134326" y="255676"/>
                        <a:pt x="131577" y="255676"/>
                      </a:cubicBezTo>
                      <a:cubicBezTo>
                        <a:pt x="129652" y="254507"/>
                        <a:pt x="128552" y="252789"/>
                        <a:pt x="127933" y="250589"/>
                      </a:cubicBezTo>
                      <a:cubicBezTo>
                        <a:pt x="126283" y="244540"/>
                        <a:pt x="124427" y="238490"/>
                        <a:pt x="122777" y="232372"/>
                      </a:cubicBezTo>
                      <a:cubicBezTo>
                        <a:pt x="121884" y="229141"/>
                        <a:pt x="119890" y="227422"/>
                        <a:pt x="116659" y="227010"/>
                      </a:cubicBezTo>
                      <a:cubicBezTo>
                        <a:pt x="115422" y="226872"/>
                        <a:pt x="114184" y="226666"/>
                        <a:pt x="112947" y="226597"/>
                      </a:cubicBezTo>
                      <a:cubicBezTo>
                        <a:pt x="110060" y="226391"/>
                        <a:pt x="108066" y="227697"/>
                        <a:pt x="106622" y="230103"/>
                      </a:cubicBezTo>
                      <a:cubicBezTo>
                        <a:pt x="106072" y="230997"/>
                        <a:pt x="105591" y="231891"/>
                        <a:pt x="105041" y="232784"/>
                      </a:cubicBezTo>
                      <a:cubicBezTo>
                        <a:pt x="102154" y="237665"/>
                        <a:pt x="99335" y="242615"/>
                        <a:pt x="96380" y="247427"/>
                      </a:cubicBezTo>
                      <a:cubicBezTo>
                        <a:pt x="94798" y="250108"/>
                        <a:pt x="92873" y="250795"/>
                        <a:pt x="89849" y="250108"/>
                      </a:cubicBezTo>
                      <a:cubicBezTo>
                        <a:pt x="87993" y="249695"/>
                        <a:pt x="86274" y="249077"/>
                        <a:pt x="84555" y="248320"/>
                      </a:cubicBezTo>
                      <a:cubicBezTo>
                        <a:pt x="81531" y="246877"/>
                        <a:pt x="80568" y="245021"/>
                        <a:pt x="80981" y="241652"/>
                      </a:cubicBezTo>
                      <a:cubicBezTo>
                        <a:pt x="81737" y="235397"/>
                        <a:pt x="82356" y="229141"/>
                        <a:pt x="83249" y="222885"/>
                      </a:cubicBezTo>
                      <a:cubicBezTo>
                        <a:pt x="83868" y="218486"/>
                        <a:pt x="81531" y="216080"/>
                        <a:pt x="78094" y="214155"/>
                      </a:cubicBezTo>
                      <a:cubicBezTo>
                        <a:pt x="74725" y="212299"/>
                        <a:pt x="71700" y="212024"/>
                        <a:pt x="68538" y="214636"/>
                      </a:cubicBezTo>
                      <a:cubicBezTo>
                        <a:pt x="64139" y="218142"/>
                        <a:pt x="59533" y="221373"/>
                        <a:pt x="55133" y="224810"/>
                      </a:cubicBezTo>
                      <a:cubicBezTo>
                        <a:pt x="50665" y="228316"/>
                        <a:pt x="48740" y="229072"/>
                        <a:pt x="43240" y="224123"/>
                      </a:cubicBezTo>
                      <a:cubicBezTo>
                        <a:pt x="42897" y="223779"/>
                        <a:pt x="42553" y="223435"/>
                        <a:pt x="42209" y="223091"/>
                      </a:cubicBezTo>
                      <a:cubicBezTo>
                        <a:pt x="39528" y="220342"/>
                        <a:pt x="39253" y="218211"/>
                        <a:pt x="41178" y="214842"/>
                      </a:cubicBezTo>
                      <a:cubicBezTo>
                        <a:pt x="44134" y="209549"/>
                        <a:pt x="47159" y="204187"/>
                        <a:pt x="50115" y="198893"/>
                      </a:cubicBezTo>
                      <a:cubicBezTo>
                        <a:pt x="50940" y="197381"/>
                        <a:pt x="51833" y="195869"/>
                        <a:pt x="51627" y="194013"/>
                      </a:cubicBezTo>
                      <a:cubicBezTo>
                        <a:pt x="51146" y="188444"/>
                        <a:pt x="44959" y="184045"/>
                        <a:pt x="39597" y="185420"/>
                      </a:cubicBezTo>
                      <a:cubicBezTo>
                        <a:pt x="33410" y="187001"/>
                        <a:pt x="27223" y="188582"/>
                        <a:pt x="21105" y="190232"/>
                      </a:cubicBezTo>
                      <a:cubicBezTo>
                        <a:pt x="18630" y="190919"/>
                        <a:pt x="16774" y="190163"/>
                        <a:pt x="15193" y="188238"/>
                      </a:cubicBezTo>
                      <a:cubicBezTo>
                        <a:pt x="13887" y="186657"/>
                        <a:pt x="13062" y="184870"/>
                        <a:pt x="12237" y="183014"/>
                      </a:cubicBezTo>
                      <a:cubicBezTo>
                        <a:pt x="10862" y="179783"/>
                        <a:pt x="11481" y="177445"/>
                        <a:pt x="14230" y="175314"/>
                      </a:cubicBezTo>
                      <a:cubicBezTo>
                        <a:pt x="18767" y="171671"/>
                        <a:pt x="23373" y="168096"/>
                        <a:pt x="27910" y="164453"/>
                      </a:cubicBezTo>
                      <a:cubicBezTo>
                        <a:pt x="32722" y="160741"/>
                        <a:pt x="33135" y="159159"/>
                        <a:pt x="31554" y="153385"/>
                      </a:cubicBezTo>
                      <a:cubicBezTo>
                        <a:pt x="30454" y="149604"/>
                        <a:pt x="28185" y="147611"/>
                        <a:pt x="24198" y="147198"/>
                      </a:cubicBezTo>
                      <a:cubicBezTo>
                        <a:pt x="18424" y="146579"/>
                        <a:pt x="12718" y="145479"/>
                        <a:pt x="6943" y="144861"/>
                      </a:cubicBezTo>
                      <a:cubicBezTo>
                        <a:pt x="3644" y="144517"/>
                        <a:pt x="1306" y="143211"/>
                        <a:pt x="138" y="140049"/>
                      </a:cubicBezTo>
                      <a:cubicBezTo>
                        <a:pt x="0" y="137093"/>
                        <a:pt x="0" y="134343"/>
                        <a:pt x="0" y="131525"/>
                      </a:cubicBezTo>
                      <a:cubicBezTo>
                        <a:pt x="1100" y="129462"/>
                        <a:pt x="2819" y="128431"/>
                        <a:pt x="5019" y="127881"/>
                      </a:cubicBezTo>
                      <a:cubicBezTo>
                        <a:pt x="10931" y="126300"/>
                        <a:pt x="16705" y="124513"/>
                        <a:pt x="22617" y="122931"/>
                      </a:cubicBezTo>
                      <a:cubicBezTo>
                        <a:pt x="26192" y="121969"/>
                        <a:pt x="28323" y="119975"/>
                        <a:pt x="28667" y="116194"/>
                      </a:cubicBezTo>
                      <a:cubicBezTo>
                        <a:pt x="28735" y="115232"/>
                        <a:pt x="28873" y="114270"/>
                        <a:pt x="29010" y="113307"/>
                      </a:cubicBezTo>
                      <a:cubicBezTo>
                        <a:pt x="29354" y="110076"/>
                        <a:pt x="27910" y="107876"/>
                        <a:pt x="25229" y="106295"/>
                      </a:cubicBezTo>
                      <a:cubicBezTo>
                        <a:pt x="19867" y="103202"/>
                        <a:pt x="14574" y="100040"/>
                        <a:pt x="9281" y="96946"/>
                      </a:cubicBezTo>
                      <a:cubicBezTo>
                        <a:pt x="5362" y="94678"/>
                        <a:pt x="4675" y="92959"/>
                        <a:pt x="5843" y="88560"/>
                      </a:cubicBezTo>
                      <a:cubicBezTo>
                        <a:pt x="5981" y="88147"/>
                        <a:pt x="6050" y="87735"/>
                        <a:pt x="6187" y="87391"/>
                      </a:cubicBezTo>
                      <a:cubicBezTo>
                        <a:pt x="7906" y="81685"/>
                        <a:pt x="9418" y="80585"/>
                        <a:pt x="15261" y="81135"/>
                      </a:cubicBezTo>
                      <a:cubicBezTo>
                        <a:pt x="20898" y="81685"/>
                        <a:pt x="26535" y="82304"/>
                        <a:pt x="32173" y="83060"/>
                      </a:cubicBezTo>
                      <a:cubicBezTo>
                        <a:pt x="36641" y="83610"/>
                        <a:pt x="38566" y="82854"/>
                        <a:pt x="40834" y="79073"/>
                      </a:cubicBezTo>
                      <a:cubicBezTo>
                        <a:pt x="44065" y="73848"/>
                        <a:pt x="43928" y="72198"/>
                        <a:pt x="40147" y="67318"/>
                      </a:cubicBezTo>
                      <a:cubicBezTo>
                        <a:pt x="36572" y="62712"/>
                        <a:pt x="33066" y="58037"/>
                        <a:pt x="29629" y="53363"/>
                      </a:cubicBezTo>
                      <a:cubicBezTo>
                        <a:pt x="27567" y="50613"/>
                        <a:pt x="27567" y="48344"/>
                        <a:pt x="29629" y="45595"/>
                      </a:cubicBezTo>
                      <a:cubicBezTo>
                        <a:pt x="30660" y="44220"/>
                        <a:pt x="31760" y="42845"/>
                        <a:pt x="33066" y="41745"/>
                      </a:cubicBezTo>
                      <a:cubicBezTo>
                        <a:pt x="35678" y="39545"/>
                        <a:pt x="37466" y="39270"/>
                        <a:pt x="40422" y="40920"/>
                      </a:cubicBezTo>
                      <a:cubicBezTo>
                        <a:pt x="45646" y="43807"/>
                        <a:pt x="51008" y="46488"/>
                        <a:pt x="56027" y="49719"/>
                      </a:cubicBezTo>
                      <a:cubicBezTo>
                        <a:pt x="61801" y="53431"/>
                        <a:pt x="65788" y="50957"/>
                        <a:pt x="69982" y="45801"/>
                      </a:cubicBezTo>
                      <a:cubicBezTo>
                        <a:pt x="71357" y="44082"/>
                        <a:pt x="70875" y="41814"/>
                        <a:pt x="70325" y="39751"/>
                      </a:cubicBezTo>
                      <a:cubicBezTo>
                        <a:pt x="68813" y="33908"/>
                        <a:pt x="67301" y="28065"/>
                        <a:pt x="65788" y="22221"/>
                      </a:cubicBezTo>
                      <a:cubicBezTo>
                        <a:pt x="64688" y="18028"/>
                        <a:pt x="65376" y="16309"/>
                        <a:pt x="69088" y="14110"/>
                      </a:cubicBezTo>
                      <a:cubicBezTo>
                        <a:pt x="69913" y="13628"/>
                        <a:pt x="70738" y="13147"/>
                        <a:pt x="71632" y="12735"/>
                      </a:cubicBezTo>
                      <a:cubicBezTo>
                        <a:pt x="76100" y="10672"/>
                        <a:pt x="78094" y="11154"/>
                        <a:pt x="81118" y="15072"/>
                      </a:cubicBezTo>
                      <a:cubicBezTo>
                        <a:pt x="84762" y="19678"/>
                        <a:pt x="88405" y="24353"/>
                        <a:pt x="92049" y="28958"/>
                      </a:cubicBezTo>
                      <a:cubicBezTo>
                        <a:pt x="95486" y="33221"/>
                        <a:pt x="103529" y="33221"/>
                        <a:pt x="106966" y="28890"/>
                      </a:cubicBezTo>
                      <a:cubicBezTo>
                        <a:pt x="108410" y="27034"/>
                        <a:pt x="108410" y="24696"/>
                        <a:pt x="108754" y="22565"/>
                      </a:cubicBezTo>
                      <a:cubicBezTo>
                        <a:pt x="109578" y="17203"/>
                        <a:pt x="110266" y="11841"/>
                        <a:pt x="110953" y="6479"/>
                      </a:cubicBezTo>
                      <a:cubicBezTo>
                        <a:pt x="111503" y="2217"/>
                        <a:pt x="112672" y="1048"/>
                        <a:pt x="116934" y="292"/>
                      </a:cubicBezTo>
                      <a:cubicBezTo>
                        <a:pt x="118721" y="-52"/>
                        <a:pt x="120509" y="-52"/>
                        <a:pt x="122296" y="86"/>
                      </a:cubicBezTo>
                      <a:close/>
                    </a:path>
                  </a:pathLst>
                </a:custGeom>
                <a:solidFill>
                  <a:schemeClr val="bg1"/>
                </a:solidFill>
                <a:ln w="5155" cap="flat">
                  <a:noFill/>
                  <a:prstDash val="solid"/>
                  <a:miter/>
                </a:ln>
              </p:spPr>
              <p:txBody>
                <a:bodyPr rtlCol="0" anchor="ctr"/>
                <a:lstStyle/>
                <a:p>
                  <a:endParaRPr lang="en-US"/>
                </a:p>
              </p:txBody>
            </p:sp>
          </p:grpSp>
        </p:grpSp>
      </p:grpSp>
      <p:pic>
        <p:nvPicPr>
          <p:cNvPr id="157" name="Imagen 156"/>
          <p:cNvPicPr>
            <a:picLocks noChangeAspect="1"/>
          </p:cNvPicPr>
          <p:nvPr/>
        </p:nvPicPr>
        <p:blipFill>
          <a:blip r:embed="rId5"/>
          <a:stretch>
            <a:fillRect/>
          </a:stretch>
        </p:blipFill>
        <p:spPr>
          <a:xfrm>
            <a:off x="4170166" y="1159397"/>
            <a:ext cx="537992" cy="666767"/>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9920" y="1017687"/>
            <a:ext cx="473605" cy="906281"/>
          </a:xfrm>
          <a:prstGeom prst="rect">
            <a:avLst/>
          </a:prstGeom>
        </p:spPr>
      </p:pic>
      <p:cxnSp>
        <p:nvCxnSpPr>
          <p:cNvPr id="161" name="Straight Connector 4">
            <a:extLst>
              <a:ext uri="{FF2B5EF4-FFF2-40B4-BE49-F238E27FC236}">
                <a16:creationId xmlns:a16="http://schemas.microsoft.com/office/drawing/2014/main" id="{3FC791B1-E13B-4666-B6CA-4ABF4A21AF76}"/>
              </a:ext>
            </a:extLst>
          </p:cNvPr>
          <p:cNvCxnSpPr/>
          <p:nvPr/>
        </p:nvCxnSpPr>
        <p:spPr>
          <a:xfrm>
            <a:off x="3014236" y="1559423"/>
            <a:ext cx="928704" cy="0"/>
          </a:xfrm>
          <a:prstGeom prst="line">
            <a:avLst/>
          </a:prstGeom>
          <a:noFill/>
          <a:ln w="6350" cap="flat" cmpd="sng" algn="ctr">
            <a:solidFill>
              <a:srgbClr val="000000">
                <a:lumMod val="65000"/>
                <a:lumOff val="35000"/>
              </a:srgbClr>
            </a:solidFill>
            <a:prstDash val="dash"/>
            <a:headEnd type="oval"/>
            <a:tailEnd type="oval"/>
          </a:ln>
          <a:effectLst/>
        </p:spPr>
      </p:cxnSp>
      <p:cxnSp>
        <p:nvCxnSpPr>
          <p:cNvPr id="163" name="Straight Connector 4">
            <a:extLst>
              <a:ext uri="{FF2B5EF4-FFF2-40B4-BE49-F238E27FC236}">
                <a16:creationId xmlns:a16="http://schemas.microsoft.com/office/drawing/2014/main" id="{3FC791B1-E13B-4666-B6CA-4ABF4A21AF76}"/>
              </a:ext>
            </a:extLst>
          </p:cNvPr>
          <p:cNvCxnSpPr/>
          <p:nvPr/>
        </p:nvCxnSpPr>
        <p:spPr>
          <a:xfrm>
            <a:off x="4779644" y="1549450"/>
            <a:ext cx="928704" cy="0"/>
          </a:xfrm>
          <a:prstGeom prst="line">
            <a:avLst/>
          </a:prstGeom>
          <a:noFill/>
          <a:ln w="6350" cap="flat" cmpd="sng" algn="ctr">
            <a:solidFill>
              <a:srgbClr val="000000">
                <a:lumMod val="65000"/>
                <a:lumOff val="35000"/>
              </a:srgbClr>
            </a:solidFill>
            <a:prstDash val="dash"/>
            <a:headEnd type="oval"/>
            <a:tailEnd type="oval"/>
          </a:ln>
          <a:effectLst/>
        </p:spPr>
      </p:cxnSp>
      <p:cxnSp>
        <p:nvCxnSpPr>
          <p:cNvPr id="164" name="Straight Connector 4">
            <a:extLst>
              <a:ext uri="{FF2B5EF4-FFF2-40B4-BE49-F238E27FC236}">
                <a16:creationId xmlns:a16="http://schemas.microsoft.com/office/drawing/2014/main" id="{3FC791B1-E13B-4666-B6CA-4ABF4A21AF76}"/>
              </a:ext>
            </a:extLst>
          </p:cNvPr>
          <p:cNvCxnSpPr/>
          <p:nvPr/>
        </p:nvCxnSpPr>
        <p:spPr>
          <a:xfrm>
            <a:off x="6930866" y="1549450"/>
            <a:ext cx="928704" cy="0"/>
          </a:xfrm>
          <a:prstGeom prst="line">
            <a:avLst/>
          </a:prstGeom>
          <a:noFill/>
          <a:ln w="6350" cap="flat" cmpd="sng" algn="ctr">
            <a:solidFill>
              <a:srgbClr val="000000">
                <a:lumMod val="65000"/>
                <a:lumOff val="35000"/>
              </a:srgbClr>
            </a:solidFill>
            <a:prstDash val="dash"/>
            <a:headEnd type="oval"/>
            <a:tailEnd type="oval"/>
          </a:ln>
          <a:effectLst/>
        </p:spPr>
      </p:cxnSp>
      <p:cxnSp>
        <p:nvCxnSpPr>
          <p:cNvPr id="165" name="Straight Connector 4">
            <a:extLst>
              <a:ext uri="{FF2B5EF4-FFF2-40B4-BE49-F238E27FC236}">
                <a16:creationId xmlns:a16="http://schemas.microsoft.com/office/drawing/2014/main" id="{3FC791B1-E13B-4666-B6CA-4ABF4A21AF76}"/>
              </a:ext>
            </a:extLst>
          </p:cNvPr>
          <p:cNvCxnSpPr/>
          <p:nvPr/>
        </p:nvCxnSpPr>
        <p:spPr>
          <a:xfrm>
            <a:off x="8987694" y="1528999"/>
            <a:ext cx="928704" cy="0"/>
          </a:xfrm>
          <a:prstGeom prst="line">
            <a:avLst/>
          </a:prstGeom>
          <a:noFill/>
          <a:ln w="6350" cap="flat" cmpd="sng" algn="ctr">
            <a:solidFill>
              <a:srgbClr val="000000">
                <a:lumMod val="65000"/>
                <a:lumOff val="35000"/>
              </a:srgbClr>
            </a:solidFill>
            <a:prstDash val="dash"/>
            <a:headEnd type="oval"/>
            <a:tailEnd type="oval"/>
          </a:ln>
          <a:effectLst/>
        </p:spPr>
      </p:cxnSp>
      <p:sp>
        <p:nvSpPr>
          <p:cNvPr id="166" name="Trapezoid 13">
            <a:extLst>
              <a:ext uri="{FF2B5EF4-FFF2-40B4-BE49-F238E27FC236}">
                <a16:creationId xmlns:a16="http://schemas.microsoft.com/office/drawing/2014/main" id="{6C99546C-6B3B-497A-9296-0B09CBBA513A}"/>
              </a:ext>
            </a:extLst>
          </p:cNvPr>
          <p:cNvSpPr/>
          <p:nvPr/>
        </p:nvSpPr>
        <p:spPr>
          <a:xfrm>
            <a:off x="10223332" y="1407292"/>
            <a:ext cx="406249" cy="34350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67" name="Rectangle 58">
            <a:extLst>
              <a:ext uri="{FF2B5EF4-FFF2-40B4-BE49-F238E27FC236}">
                <a16:creationId xmlns:a16="http://schemas.microsoft.com/office/drawing/2014/main" id="{953B841C-10A3-4C3B-B413-D0B29237F379}"/>
              </a:ext>
            </a:extLst>
          </p:cNvPr>
          <p:cNvSpPr/>
          <p:nvPr/>
        </p:nvSpPr>
        <p:spPr>
          <a:xfrm>
            <a:off x="361664" y="2891360"/>
            <a:ext cx="1061829" cy="346249"/>
          </a:xfrm>
          <a:prstGeom prst="rect">
            <a:avLst/>
          </a:prstGeom>
        </p:spPr>
        <p:txBody>
          <a:bodyPr wrap="none">
            <a:norm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s-EC" altLang="zh-CN" sz="1600" b="1" kern="0" dirty="0">
                <a:solidFill>
                  <a:srgbClr val="EE9D4C"/>
                </a:solidFill>
                <a:latin typeface="Calibri" pitchFamily="34" charset="0"/>
                <a:ea typeface="宋体" charset="-122"/>
              </a:rPr>
              <a:t>Activos</a:t>
            </a:r>
            <a:endParaRPr kumimoji="0" lang="es-EC" altLang="zh-CN" sz="1600" b="1" i="0" u="none" strike="noStrike" kern="0" cap="none" spc="0" normalizeH="0" baseline="0" dirty="0">
              <a:ln>
                <a:noFill/>
              </a:ln>
              <a:solidFill>
                <a:srgbClr val="EE9D4C"/>
              </a:solidFill>
              <a:effectLst/>
              <a:uLnTx/>
              <a:uFillTx/>
              <a:latin typeface="Calibri" pitchFamily="34" charset="0"/>
              <a:ea typeface="宋体" charset="-122"/>
            </a:endParaRPr>
          </a:p>
        </p:txBody>
      </p:sp>
      <p:sp>
        <p:nvSpPr>
          <p:cNvPr id="170" name="Rectangle 58">
            <a:extLst>
              <a:ext uri="{FF2B5EF4-FFF2-40B4-BE49-F238E27FC236}">
                <a16:creationId xmlns:a16="http://schemas.microsoft.com/office/drawing/2014/main" id="{953B841C-10A3-4C3B-B413-D0B29237F379}"/>
              </a:ext>
            </a:extLst>
          </p:cNvPr>
          <p:cNvSpPr/>
          <p:nvPr/>
        </p:nvSpPr>
        <p:spPr>
          <a:xfrm>
            <a:off x="467114" y="4137639"/>
            <a:ext cx="1061829" cy="346249"/>
          </a:xfrm>
          <a:prstGeom prst="rect">
            <a:avLst/>
          </a:prstGeom>
        </p:spPr>
        <p:txBody>
          <a:bodyPr wrap="none">
            <a:norm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s-EC" altLang="zh-CN" sz="1600" b="1" kern="0" dirty="0">
                <a:solidFill>
                  <a:srgbClr val="EE9D4C"/>
                </a:solidFill>
                <a:latin typeface="Calibri" pitchFamily="34" charset="0"/>
                <a:ea typeface="宋体" charset="-122"/>
              </a:rPr>
              <a:t>Pasivos</a:t>
            </a:r>
            <a:endParaRPr kumimoji="0" lang="es-EC" altLang="zh-CN" sz="1600" b="1" i="0" u="none" strike="noStrike" kern="0" cap="none" spc="0" normalizeH="0" baseline="0" dirty="0">
              <a:ln>
                <a:noFill/>
              </a:ln>
              <a:solidFill>
                <a:srgbClr val="EE9D4C"/>
              </a:solidFill>
              <a:effectLst/>
              <a:uLnTx/>
              <a:uFillTx/>
              <a:latin typeface="Calibri" pitchFamily="34" charset="0"/>
              <a:ea typeface="宋体" charset="-122"/>
            </a:endParaRPr>
          </a:p>
        </p:txBody>
      </p:sp>
      <p:sp>
        <p:nvSpPr>
          <p:cNvPr id="171" name="TextBox 22">
            <a:extLst>
              <a:ext uri="{FF2B5EF4-FFF2-40B4-BE49-F238E27FC236}">
                <a16:creationId xmlns:a16="http://schemas.microsoft.com/office/drawing/2014/main" id="{D56B45D3-E966-4847-9C42-4246EBCA537F}"/>
              </a:ext>
            </a:extLst>
          </p:cNvPr>
          <p:cNvSpPr txBox="1"/>
          <p:nvPr/>
        </p:nvSpPr>
        <p:spPr>
          <a:xfrm>
            <a:off x="1724156" y="2597940"/>
            <a:ext cx="1615272" cy="938719"/>
          </a:xfrm>
          <a:prstGeom prst="rect">
            <a:avLst/>
          </a:prstGeom>
          <a:noFill/>
        </p:spPr>
        <p:txBody>
          <a:bodyPr wrap="square" rtlCol="0">
            <a:spAutoFit/>
          </a:bodyPr>
          <a:lstStyle/>
          <a:p>
            <a:r>
              <a:rPr lang="en-US" altLang="ko-KR" sz="1100" dirty="0">
                <a:solidFill>
                  <a:schemeClr val="bg1"/>
                </a:solidFill>
                <a:latin typeface="Arial" pitchFamily="34" charset="0"/>
                <a:cs typeface="Arial" pitchFamily="34" charset="0"/>
              </a:rPr>
              <a:t>-</a:t>
            </a:r>
            <a:r>
              <a:rPr lang="es-EC" altLang="ko-KR" sz="1100" dirty="0">
                <a:solidFill>
                  <a:schemeClr val="bg1"/>
                </a:solidFill>
                <a:latin typeface="Arial" pitchFamily="34" charset="0"/>
                <a:cs typeface="Arial" pitchFamily="34" charset="0"/>
              </a:rPr>
              <a:t>Robot</a:t>
            </a:r>
          </a:p>
          <a:p>
            <a:r>
              <a:rPr lang="es-EC" altLang="ko-KR" sz="1100" dirty="0">
                <a:solidFill>
                  <a:schemeClr val="bg1"/>
                </a:solidFill>
                <a:latin typeface="Arial" pitchFamily="34" charset="0"/>
                <a:cs typeface="Arial" pitchFamily="34" charset="0"/>
              </a:rPr>
              <a:t>-Controlador KRC4</a:t>
            </a:r>
          </a:p>
          <a:p>
            <a:r>
              <a:rPr lang="es-EC" altLang="ko-KR" sz="1100" dirty="0">
                <a:solidFill>
                  <a:schemeClr val="bg1"/>
                </a:solidFill>
                <a:latin typeface="Arial" pitchFamily="34" charset="0"/>
                <a:cs typeface="Arial" pitchFamily="34" charset="0"/>
              </a:rPr>
              <a:t>-Electroválvulas neumáticas de gripper</a:t>
            </a:r>
          </a:p>
          <a:p>
            <a:r>
              <a:rPr lang="es-EC" altLang="ko-KR" sz="1100" dirty="0">
                <a:solidFill>
                  <a:schemeClr val="bg1"/>
                </a:solidFill>
                <a:latin typeface="Arial" pitchFamily="34" charset="0"/>
                <a:cs typeface="Arial" pitchFamily="34" charset="0"/>
              </a:rPr>
              <a:t>-Compresor</a:t>
            </a:r>
          </a:p>
        </p:txBody>
      </p:sp>
      <p:sp>
        <p:nvSpPr>
          <p:cNvPr id="172" name="TextBox 22">
            <a:extLst>
              <a:ext uri="{FF2B5EF4-FFF2-40B4-BE49-F238E27FC236}">
                <a16:creationId xmlns:a16="http://schemas.microsoft.com/office/drawing/2014/main" id="{D56B45D3-E966-4847-9C42-4246EBCA537F}"/>
              </a:ext>
            </a:extLst>
          </p:cNvPr>
          <p:cNvSpPr txBox="1"/>
          <p:nvPr/>
        </p:nvSpPr>
        <p:spPr>
          <a:xfrm>
            <a:off x="3612518" y="2672520"/>
            <a:ext cx="1615272" cy="769441"/>
          </a:xfrm>
          <a:prstGeom prst="rect">
            <a:avLst/>
          </a:prstGeom>
          <a:noFill/>
        </p:spPr>
        <p:txBody>
          <a:bodyPr wrap="square" rtlCol="0">
            <a:spAutoFit/>
          </a:bodyPr>
          <a:lstStyle/>
          <a:p>
            <a:r>
              <a:rPr lang="pt-BR" altLang="ko-KR" sz="1100">
                <a:solidFill>
                  <a:schemeClr val="bg1"/>
                </a:solidFill>
                <a:latin typeface="Arial" pitchFamily="34" charset="0"/>
                <a:cs typeface="Arial" pitchFamily="34" charset="0"/>
              </a:rPr>
              <a:t>-Motor</a:t>
            </a:r>
          </a:p>
          <a:p>
            <a:r>
              <a:rPr lang="pt-BR" altLang="ko-KR" sz="1100">
                <a:solidFill>
                  <a:schemeClr val="bg1"/>
                </a:solidFill>
                <a:latin typeface="Arial" pitchFamily="34" charset="0"/>
                <a:cs typeface="Arial" pitchFamily="34" charset="0"/>
              </a:rPr>
              <a:t>-Driver TB6600</a:t>
            </a:r>
          </a:p>
          <a:p>
            <a:r>
              <a:rPr lang="pt-BR" altLang="ko-KR" sz="1100">
                <a:solidFill>
                  <a:schemeClr val="bg1"/>
                </a:solidFill>
                <a:latin typeface="Arial" pitchFamily="34" charset="0"/>
                <a:cs typeface="Arial" pitchFamily="34" charset="0"/>
              </a:rPr>
              <a:t>-Sensor fotoeléctrico reflectivo</a:t>
            </a:r>
            <a:endParaRPr lang="pt-BR" altLang="ko-KR" sz="1100" dirty="0">
              <a:solidFill>
                <a:schemeClr val="bg1"/>
              </a:solidFill>
              <a:latin typeface="Arial" pitchFamily="34" charset="0"/>
              <a:cs typeface="Arial" pitchFamily="34" charset="0"/>
            </a:endParaRPr>
          </a:p>
        </p:txBody>
      </p:sp>
      <p:sp>
        <p:nvSpPr>
          <p:cNvPr id="173" name="TextBox 22">
            <a:extLst>
              <a:ext uri="{FF2B5EF4-FFF2-40B4-BE49-F238E27FC236}">
                <a16:creationId xmlns:a16="http://schemas.microsoft.com/office/drawing/2014/main" id="{D56B45D3-E966-4847-9C42-4246EBCA537F}"/>
              </a:ext>
            </a:extLst>
          </p:cNvPr>
          <p:cNvSpPr txBox="1"/>
          <p:nvPr/>
        </p:nvSpPr>
        <p:spPr>
          <a:xfrm>
            <a:off x="5549351" y="2599031"/>
            <a:ext cx="1615272" cy="1107996"/>
          </a:xfrm>
          <a:prstGeom prst="rect">
            <a:avLst/>
          </a:prstGeom>
          <a:noFill/>
        </p:spPr>
        <p:txBody>
          <a:bodyPr wrap="square" rtlCol="0">
            <a:spAutoFit/>
          </a:bodyPr>
          <a:lstStyle/>
          <a:p>
            <a:r>
              <a:rPr lang="es-EC" altLang="ko-KR" sz="1100" dirty="0">
                <a:solidFill>
                  <a:schemeClr val="bg1"/>
                </a:solidFill>
                <a:latin typeface="Arial" pitchFamily="34" charset="0"/>
                <a:cs typeface="Arial" pitchFamily="34" charset="0"/>
              </a:rPr>
              <a:t>-Riel con su respectivo motor</a:t>
            </a:r>
          </a:p>
          <a:p>
            <a:r>
              <a:rPr lang="es-EC" altLang="ko-KR" sz="1100" dirty="0">
                <a:solidFill>
                  <a:schemeClr val="bg1"/>
                </a:solidFill>
                <a:latin typeface="Arial" pitchFamily="34" charset="0"/>
                <a:cs typeface="Arial" pitchFamily="34" charset="0"/>
              </a:rPr>
              <a:t>-Sensores inductivos</a:t>
            </a:r>
          </a:p>
          <a:p>
            <a:r>
              <a:rPr lang="es-EC" altLang="ko-KR" sz="1100" dirty="0">
                <a:solidFill>
                  <a:schemeClr val="bg1"/>
                </a:solidFill>
                <a:latin typeface="Arial" pitchFamily="34" charset="0"/>
                <a:cs typeface="Arial" pitchFamily="34" charset="0"/>
              </a:rPr>
              <a:t>-Sensores fotoeléctricos </a:t>
            </a:r>
          </a:p>
          <a:p>
            <a:r>
              <a:rPr lang="es-EC" altLang="ko-KR" sz="1100" dirty="0">
                <a:solidFill>
                  <a:schemeClr val="bg1"/>
                </a:solidFill>
                <a:latin typeface="Arial" pitchFamily="34" charset="0"/>
                <a:cs typeface="Arial" pitchFamily="34" charset="0"/>
              </a:rPr>
              <a:t>- Driver TB6600</a:t>
            </a:r>
          </a:p>
        </p:txBody>
      </p:sp>
      <p:sp>
        <p:nvSpPr>
          <p:cNvPr id="174" name="TextBox 22">
            <a:extLst>
              <a:ext uri="{FF2B5EF4-FFF2-40B4-BE49-F238E27FC236}">
                <a16:creationId xmlns:a16="http://schemas.microsoft.com/office/drawing/2014/main" id="{D56B45D3-E966-4847-9C42-4246EBCA537F}"/>
              </a:ext>
            </a:extLst>
          </p:cNvPr>
          <p:cNvSpPr txBox="1"/>
          <p:nvPr/>
        </p:nvSpPr>
        <p:spPr>
          <a:xfrm>
            <a:off x="7530135" y="2532071"/>
            <a:ext cx="1615272" cy="1107996"/>
          </a:xfrm>
          <a:prstGeom prst="rect">
            <a:avLst/>
          </a:prstGeom>
          <a:noFill/>
        </p:spPr>
        <p:txBody>
          <a:bodyPr wrap="square" rtlCol="0">
            <a:spAutoFit/>
          </a:bodyPr>
          <a:lstStyle/>
          <a:p>
            <a:r>
              <a:rPr lang="es-EC" altLang="ko-KR" sz="1100" dirty="0">
                <a:solidFill>
                  <a:schemeClr val="bg1"/>
                </a:solidFill>
                <a:latin typeface="Arial" pitchFamily="34" charset="0"/>
                <a:cs typeface="Arial" pitchFamily="34" charset="0"/>
              </a:rPr>
              <a:t>-Electroválvulas</a:t>
            </a:r>
          </a:p>
          <a:p>
            <a:r>
              <a:rPr lang="es-EC" altLang="ko-KR" sz="1100" dirty="0">
                <a:solidFill>
                  <a:schemeClr val="bg1"/>
                </a:solidFill>
                <a:latin typeface="Arial" pitchFamily="34" charset="0"/>
                <a:cs typeface="Arial" pitchFamily="34" charset="0"/>
              </a:rPr>
              <a:t>-Relés </a:t>
            </a:r>
          </a:p>
          <a:p>
            <a:r>
              <a:rPr lang="es-EC" altLang="ko-KR" sz="1100" dirty="0">
                <a:solidFill>
                  <a:schemeClr val="bg1"/>
                </a:solidFill>
                <a:latin typeface="Arial" pitchFamily="34" charset="0"/>
                <a:cs typeface="Arial" pitchFamily="34" charset="0"/>
              </a:rPr>
              <a:t>-</a:t>
            </a:r>
            <a:r>
              <a:rPr lang="es-EC" altLang="ko-KR" sz="1100" dirty="0" err="1">
                <a:solidFill>
                  <a:schemeClr val="bg1"/>
                </a:solidFill>
                <a:latin typeface="Arial" pitchFamily="34" charset="0"/>
                <a:cs typeface="Arial" pitchFamily="34" charset="0"/>
              </a:rPr>
              <a:t>Breakers</a:t>
            </a:r>
            <a:endParaRPr lang="es-EC" altLang="ko-KR" sz="1100" dirty="0">
              <a:solidFill>
                <a:schemeClr val="bg1"/>
              </a:solidFill>
              <a:latin typeface="Arial" pitchFamily="34" charset="0"/>
              <a:cs typeface="Arial" pitchFamily="34" charset="0"/>
            </a:endParaRPr>
          </a:p>
          <a:p>
            <a:r>
              <a:rPr lang="es-EC" altLang="ko-KR" sz="1100" dirty="0">
                <a:solidFill>
                  <a:schemeClr val="bg1"/>
                </a:solidFill>
                <a:latin typeface="Arial" pitchFamily="34" charset="0"/>
                <a:cs typeface="Arial" pitchFamily="34" charset="0"/>
              </a:rPr>
              <a:t>-Cámara y controlador</a:t>
            </a:r>
          </a:p>
          <a:p>
            <a:r>
              <a:rPr lang="es-EC" altLang="ko-KR" sz="1100" dirty="0">
                <a:solidFill>
                  <a:schemeClr val="bg1"/>
                </a:solidFill>
                <a:latin typeface="Arial" pitchFamily="34" charset="0"/>
                <a:cs typeface="Arial" pitchFamily="34" charset="0"/>
              </a:rPr>
              <a:t>-Luminaria de 16 W</a:t>
            </a:r>
          </a:p>
          <a:p>
            <a:r>
              <a:rPr lang="es-EC" altLang="ko-KR" sz="1100" dirty="0">
                <a:solidFill>
                  <a:schemeClr val="bg1"/>
                </a:solidFill>
                <a:latin typeface="Arial" pitchFamily="34" charset="0"/>
                <a:cs typeface="Arial" pitchFamily="34" charset="0"/>
              </a:rPr>
              <a:t>-Refrigerador </a:t>
            </a:r>
          </a:p>
        </p:txBody>
      </p:sp>
      <p:sp>
        <p:nvSpPr>
          <p:cNvPr id="175" name="TextBox 22">
            <a:extLst>
              <a:ext uri="{FF2B5EF4-FFF2-40B4-BE49-F238E27FC236}">
                <a16:creationId xmlns:a16="http://schemas.microsoft.com/office/drawing/2014/main" id="{D56B45D3-E966-4847-9C42-4246EBCA537F}"/>
              </a:ext>
            </a:extLst>
          </p:cNvPr>
          <p:cNvSpPr txBox="1"/>
          <p:nvPr/>
        </p:nvSpPr>
        <p:spPr>
          <a:xfrm>
            <a:off x="9548126" y="2647014"/>
            <a:ext cx="1615272" cy="769441"/>
          </a:xfrm>
          <a:prstGeom prst="rect">
            <a:avLst/>
          </a:prstGeom>
          <a:noFill/>
        </p:spPr>
        <p:txBody>
          <a:bodyPr wrap="square" rtlCol="0">
            <a:spAutoFit/>
          </a:bodyPr>
          <a:lstStyle/>
          <a:p>
            <a:r>
              <a:rPr lang="es-EC" altLang="ko-KR" sz="1100" dirty="0">
                <a:solidFill>
                  <a:schemeClr val="bg1"/>
                </a:solidFill>
                <a:latin typeface="Arial" pitchFamily="34" charset="0"/>
                <a:cs typeface="Arial" pitchFamily="34" charset="0"/>
              </a:rPr>
              <a:t>-PLC</a:t>
            </a:r>
          </a:p>
          <a:p>
            <a:r>
              <a:rPr lang="es-EC" altLang="ko-KR" sz="1100" dirty="0">
                <a:solidFill>
                  <a:schemeClr val="bg1"/>
                </a:solidFill>
                <a:latin typeface="Arial" pitchFamily="34" charset="0"/>
                <a:cs typeface="Arial" pitchFamily="34" charset="0"/>
              </a:rPr>
              <a:t>-Fuente de alimentación</a:t>
            </a:r>
          </a:p>
          <a:p>
            <a:r>
              <a:rPr lang="es-EC" altLang="ko-KR" sz="1100" dirty="0">
                <a:solidFill>
                  <a:schemeClr val="bg1"/>
                </a:solidFill>
                <a:latin typeface="Arial" pitchFamily="34" charset="0"/>
                <a:cs typeface="Arial" pitchFamily="34" charset="0"/>
              </a:rPr>
              <a:t>-Switch</a:t>
            </a:r>
          </a:p>
        </p:txBody>
      </p:sp>
      <p:sp>
        <p:nvSpPr>
          <p:cNvPr id="176" name="TextBox 22">
            <a:extLst>
              <a:ext uri="{FF2B5EF4-FFF2-40B4-BE49-F238E27FC236}">
                <a16:creationId xmlns:a16="http://schemas.microsoft.com/office/drawing/2014/main" id="{D56B45D3-E966-4847-9C42-4246EBCA537F}"/>
              </a:ext>
            </a:extLst>
          </p:cNvPr>
          <p:cNvSpPr txBox="1"/>
          <p:nvPr/>
        </p:nvSpPr>
        <p:spPr>
          <a:xfrm>
            <a:off x="1724156" y="3773470"/>
            <a:ext cx="1615272" cy="261610"/>
          </a:xfrm>
          <a:prstGeom prst="rect">
            <a:avLst/>
          </a:prstGeom>
          <a:noFill/>
        </p:spPr>
        <p:txBody>
          <a:bodyPr wrap="square" rtlCol="0">
            <a:spAutoFit/>
          </a:bodyPr>
          <a:lstStyle/>
          <a:p>
            <a:r>
              <a:rPr lang="en-US" altLang="ko-KR" sz="1100" dirty="0">
                <a:latin typeface="Arial" pitchFamily="34" charset="0"/>
                <a:cs typeface="Arial" pitchFamily="34" charset="0"/>
              </a:rPr>
              <a:t>-Gripper</a:t>
            </a:r>
            <a:endParaRPr lang="es-EC" altLang="ko-KR" sz="1100" dirty="0">
              <a:latin typeface="Arial" pitchFamily="34" charset="0"/>
              <a:cs typeface="Arial" pitchFamily="34" charset="0"/>
            </a:endParaRPr>
          </a:p>
        </p:txBody>
      </p:sp>
      <p:sp>
        <p:nvSpPr>
          <p:cNvPr id="177" name="TextBox 22">
            <a:extLst>
              <a:ext uri="{FF2B5EF4-FFF2-40B4-BE49-F238E27FC236}">
                <a16:creationId xmlns:a16="http://schemas.microsoft.com/office/drawing/2014/main" id="{D56B45D3-E966-4847-9C42-4246EBCA537F}"/>
              </a:ext>
            </a:extLst>
          </p:cNvPr>
          <p:cNvSpPr txBox="1"/>
          <p:nvPr/>
        </p:nvSpPr>
        <p:spPr>
          <a:xfrm>
            <a:off x="3657843" y="3773470"/>
            <a:ext cx="1615272" cy="600164"/>
          </a:xfrm>
          <a:prstGeom prst="rect">
            <a:avLst/>
          </a:prstGeom>
          <a:noFill/>
        </p:spPr>
        <p:txBody>
          <a:bodyPr wrap="square" rtlCol="0">
            <a:spAutoFit/>
          </a:bodyPr>
          <a:lstStyle/>
          <a:p>
            <a:r>
              <a:rPr lang="es-EC" altLang="ko-KR" sz="1100" dirty="0">
                <a:latin typeface="Arial" pitchFamily="34" charset="0"/>
                <a:cs typeface="Arial" pitchFamily="34" charset="0"/>
              </a:rPr>
              <a:t>-Base de madera giratoria</a:t>
            </a:r>
          </a:p>
          <a:p>
            <a:r>
              <a:rPr lang="es-EC" altLang="ko-KR" sz="1100" dirty="0">
                <a:latin typeface="Arial" pitchFamily="34" charset="0"/>
                <a:cs typeface="Arial" pitchFamily="34" charset="0"/>
              </a:rPr>
              <a:t>-Mesa </a:t>
            </a:r>
          </a:p>
        </p:txBody>
      </p:sp>
      <p:sp>
        <p:nvSpPr>
          <p:cNvPr id="178" name="TextBox 22">
            <a:extLst>
              <a:ext uri="{FF2B5EF4-FFF2-40B4-BE49-F238E27FC236}">
                <a16:creationId xmlns:a16="http://schemas.microsoft.com/office/drawing/2014/main" id="{D56B45D3-E966-4847-9C42-4246EBCA537F}"/>
              </a:ext>
            </a:extLst>
          </p:cNvPr>
          <p:cNvSpPr txBox="1"/>
          <p:nvPr/>
        </p:nvSpPr>
        <p:spPr>
          <a:xfrm>
            <a:off x="5628567" y="3788218"/>
            <a:ext cx="1615272" cy="430887"/>
          </a:xfrm>
          <a:prstGeom prst="rect">
            <a:avLst/>
          </a:prstGeom>
          <a:noFill/>
        </p:spPr>
        <p:txBody>
          <a:bodyPr wrap="square" rtlCol="0">
            <a:spAutoFit/>
          </a:bodyPr>
          <a:lstStyle/>
          <a:p>
            <a:r>
              <a:rPr lang="es-EC" altLang="ko-KR" sz="1100" dirty="0">
                <a:latin typeface="Arial" pitchFamily="34" charset="0"/>
                <a:cs typeface="Arial" pitchFamily="34" charset="0"/>
              </a:rPr>
              <a:t>-Mesa</a:t>
            </a:r>
          </a:p>
          <a:p>
            <a:r>
              <a:rPr lang="es-EC" altLang="ko-KR" sz="1100" dirty="0">
                <a:latin typeface="Arial" pitchFamily="34" charset="0"/>
                <a:cs typeface="Arial" pitchFamily="34" charset="0"/>
              </a:rPr>
              <a:t>-Soporte de sensores</a:t>
            </a:r>
          </a:p>
        </p:txBody>
      </p:sp>
      <p:sp>
        <p:nvSpPr>
          <p:cNvPr id="179" name="TextBox 22">
            <a:extLst>
              <a:ext uri="{FF2B5EF4-FFF2-40B4-BE49-F238E27FC236}">
                <a16:creationId xmlns:a16="http://schemas.microsoft.com/office/drawing/2014/main" id="{D56B45D3-E966-4847-9C42-4246EBCA537F}"/>
              </a:ext>
            </a:extLst>
          </p:cNvPr>
          <p:cNvSpPr txBox="1"/>
          <p:nvPr/>
        </p:nvSpPr>
        <p:spPr>
          <a:xfrm>
            <a:off x="7530135" y="3605978"/>
            <a:ext cx="1628891" cy="1323439"/>
          </a:xfrm>
          <a:prstGeom prst="rect">
            <a:avLst/>
          </a:prstGeom>
          <a:noFill/>
        </p:spPr>
        <p:txBody>
          <a:bodyPr wrap="square" rtlCol="0">
            <a:spAutoFit/>
          </a:bodyPr>
          <a:lstStyle/>
          <a:p>
            <a:r>
              <a:rPr lang="es-EC" altLang="ko-KR" sz="1000" dirty="0">
                <a:latin typeface="Arial" pitchFamily="34" charset="0"/>
                <a:cs typeface="Arial" pitchFamily="34" charset="0"/>
              </a:rPr>
              <a:t>-Mangueras   -Grifo</a:t>
            </a:r>
          </a:p>
          <a:p>
            <a:r>
              <a:rPr lang="es-EC" altLang="ko-KR" sz="1000" dirty="0">
                <a:latin typeface="Arial" pitchFamily="34" charset="0"/>
                <a:cs typeface="Arial" pitchFamily="34" charset="0"/>
              </a:rPr>
              <a:t>-Acoples y uniones </a:t>
            </a:r>
          </a:p>
          <a:p>
            <a:r>
              <a:rPr lang="es-EC" altLang="ko-KR" sz="1000" dirty="0">
                <a:latin typeface="Arial" pitchFamily="34" charset="0"/>
                <a:cs typeface="Arial" pitchFamily="34" charset="0"/>
              </a:rPr>
              <a:t>-Llaves de paso -Mesa</a:t>
            </a:r>
          </a:p>
          <a:p>
            <a:r>
              <a:rPr lang="es-EC" altLang="ko-KR" sz="1000" dirty="0">
                <a:latin typeface="Arial" pitchFamily="34" charset="0"/>
                <a:cs typeface="Arial" pitchFamily="34" charset="0"/>
              </a:rPr>
              <a:t>-Soporte de cámara</a:t>
            </a:r>
          </a:p>
          <a:p>
            <a:r>
              <a:rPr lang="es-EC" altLang="ko-KR" sz="1000" dirty="0">
                <a:latin typeface="Arial" pitchFamily="34" charset="0"/>
                <a:cs typeface="Arial" pitchFamily="34" charset="0"/>
              </a:rPr>
              <a:t>-Caja para control visual</a:t>
            </a:r>
          </a:p>
          <a:p>
            <a:r>
              <a:rPr lang="es-EC" altLang="ko-KR" sz="1000" dirty="0">
                <a:latin typeface="Arial" pitchFamily="34" charset="0"/>
                <a:cs typeface="Arial" pitchFamily="34" charset="0"/>
              </a:rPr>
              <a:t>-Barril </a:t>
            </a:r>
            <a:r>
              <a:rPr lang="es-EC" altLang="ko-KR" sz="1000" dirty="0" err="1">
                <a:latin typeface="Arial" pitchFamily="34" charset="0"/>
                <a:cs typeface="Arial" pitchFamily="34" charset="0"/>
              </a:rPr>
              <a:t>Cornellius</a:t>
            </a:r>
            <a:endParaRPr lang="es-EC" altLang="ko-KR" sz="1000" dirty="0">
              <a:latin typeface="Arial" pitchFamily="34" charset="0"/>
              <a:cs typeface="Arial" pitchFamily="34" charset="0"/>
            </a:endParaRPr>
          </a:p>
          <a:p>
            <a:r>
              <a:rPr lang="es-EC" altLang="ko-KR" sz="1000" dirty="0">
                <a:latin typeface="Arial" pitchFamily="34" charset="0"/>
                <a:cs typeface="Arial" pitchFamily="34" charset="0"/>
              </a:rPr>
              <a:t>-Tanque de CO2</a:t>
            </a:r>
          </a:p>
          <a:p>
            <a:r>
              <a:rPr lang="es-EC" altLang="ko-KR" sz="1000" dirty="0">
                <a:latin typeface="Arial" pitchFamily="34" charset="0"/>
                <a:cs typeface="Arial" pitchFamily="34" charset="0"/>
              </a:rPr>
              <a:t>-Regulador de presión </a:t>
            </a:r>
          </a:p>
        </p:txBody>
      </p:sp>
      <p:sp>
        <p:nvSpPr>
          <p:cNvPr id="180" name="TextBox 22">
            <a:extLst>
              <a:ext uri="{FF2B5EF4-FFF2-40B4-BE49-F238E27FC236}">
                <a16:creationId xmlns:a16="http://schemas.microsoft.com/office/drawing/2014/main" id="{D56B45D3-E966-4847-9C42-4246EBCA537F}"/>
              </a:ext>
            </a:extLst>
          </p:cNvPr>
          <p:cNvSpPr txBox="1"/>
          <p:nvPr/>
        </p:nvSpPr>
        <p:spPr>
          <a:xfrm>
            <a:off x="9540784" y="3773470"/>
            <a:ext cx="1615272" cy="261610"/>
          </a:xfrm>
          <a:prstGeom prst="rect">
            <a:avLst/>
          </a:prstGeom>
          <a:noFill/>
        </p:spPr>
        <p:txBody>
          <a:bodyPr wrap="square" rtlCol="0">
            <a:spAutoFit/>
          </a:bodyPr>
          <a:lstStyle/>
          <a:p>
            <a:r>
              <a:rPr lang="en-US" altLang="ko-KR" sz="1100">
                <a:latin typeface="Arial" pitchFamily="34" charset="0"/>
                <a:cs typeface="Arial" pitchFamily="34" charset="0"/>
              </a:rPr>
              <a:t>-Tablero</a:t>
            </a:r>
            <a:endParaRPr lang="en-US" altLang="ko-KR" sz="1100" dirty="0">
              <a:latin typeface="Arial" pitchFamily="34" charset="0"/>
              <a:cs typeface="Arial" pitchFamily="34" charset="0"/>
            </a:endParaRPr>
          </a:p>
        </p:txBody>
      </p:sp>
      <p:cxnSp>
        <p:nvCxnSpPr>
          <p:cNvPr id="181" name="Straight Connector 4">
            <a:extLst>
              <a:ext uri="{FF2B5EF4-FFF2-40B4-BE49-F238E27FC236}">
                <a16:creationId xmlns:a16="http://schemas.microsoft.com/office/drawing/2014/main" id="{3FC791B1-E13B-4666-B6CA-4ABF4A21AF76}"/>
              </a:ext>
            </a:extLst>
          </p:cNvPr>
          <p:cNvCxnSpPr/>
          <p:nvPr/>
        </p:nvCxnSpPr>
        <p:spPr>
          <a:xfrm>
            <a:off x="1106219" y="1568155"/>
            <a:ext cx="928704" cy="0"/>
          </a:xfrm>
          <a:prstGeom prst="line">
            <a:avLst/>
          </a:prstGeom>
          <a:noFill/>
          <a:ln w="6350" cap="flat" cmpd="sng" algn="ctr">
            <a:solidFill>
              <a:srgbClr val="000000">
                <a:lumMod val="65000"/>
                <a:lumOff val="35000"/>
              </a:srgbClr>
            </a:solidFill>
            <a:prstDash val="dash"/>
            <a:headEnd type="oval"/>
            <a:tailEnd type="oval"/>
          </a:ln>
          <a:effectLst/>
        </p:spPr>
      </p:cxnSp>
      <p:cxnSp>
        <p:nvCxnSpPr>
          <p:cNvPr id="182" name="Straight Connector 4">
            <a:extLst>
              <a:ext uri="{FF2B5EF4-FFF2-40B4-BE49-F238E27FC236}">
                <a16:creationId xmlns:a16="http://schemas.microsoft.com/office/drawing/2014/main" id="{3FC791B1-E13B-4666-B6CA-4ABF4A21AF76}"/>
              </a:ext>
            </a:extLst>
          </p:cNvPr>
          <p:cNvCxnSpPr/>
          <p:nvPr/>
        </p:nvCxnSpPr>
        <p:spPr>
          <a:xfrm>
            <a:off x="10889002" y="1537486"/>
            <a:ext cx="928704" cy="0"/>
          </a:xfrm>
          <a:prstGeom prst="line">
            <a:avLst/>
          </a:prstGeom>
          <a:noFill/>
          <a:ln w="6350" cap="flat" cmpd="sng" algn="ctr">
            <a:solidFill>
              <a:srgbClr val="000000">
                <a:lumMod val="65000"/>
                <a:lumOff val="35000"/>
              </a:srgbClr>
            </a:solidFill>
            <a:prstDash val="dash"/>
            <a:headEnd type="oval"/>
            <a:tailEnd type="oval"/>
          </a:ln>
          <a:effectLst/>
        </p:spPr>
      </p:cxnSp>
      <p:sp>
        <p:nvSpPr>
          <p:cNvPr id="76" name="TextBox 3">
            <a:extLst>
              <a:ext uri="{FF2B5EF4-FFF2-40B4-BE49-F238E27FC236}">
                <a16:creationId xmlns:a16="http://schemas.microsoft.com/office/drawing/2014/main" id="{36796267-63CD-4147-8C9C-97DCE03483BC}"/>
              </a:ext>
            </a:extLst>
          </p:cNvPr>
          <p:cNvSpPr txBox="1"/>
          <p:nvPr/>
        </p:nvSpPr>
        <p:spPr>
          <a:xfrm>
            <a:off x="82673" y="47602"/>
            <a:ext cx="20470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Diseño</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Tree>
    <p:extLst>
      <p:ext uri="{BB962C8B-B14F-4D97-AF65-F5344CB8AC3E}">
        <p14:creationId xmlns:p14="http://schemas.microsoft.com/office/powerpoint/2010/main" val="9659164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241" name="Google Shape;6171;p53">
            <a:extLst>
              <a:ext uri="{FF2B5EF4-FFF2-40B4-BE49-F238E27FC236}">
                <a16:creationId xmlns:a16="http://schemas.microsoft.com/office/drawing/2014/main" id="{C6E0D495-DAFD-4DA1-BD01-260F7FC852FB}"/>
              </a:ext>
            </a:extLst>
          </p:cNvPr>
          <p:cNvSpPr/>
          <p:nvPr/>
        </p:nvSpPr>
        <p:spPr>
          <a:xfrm>
            <a:off x="587717" y="3889510"/>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TextBox 3">
            <a:extLst>
              <a:ext uri="{FF2B5EF4-FFF2-40B4-BE49-F238E27FC236}">
                <a16:creationId xmlns:a16="http://schemas.microsoft.com/office/drawing/2014/main" id="{9FAD5153-4009-4DD2-A437-604FF91D9A0A}"/>
              </a:ext>
            </a:extLst>
          </p:cNvPr>
          <p:cNvSpPr txBox="1"/>
          <p:nvPr/>
        </p:nvSpPr>
        <p:spPr>
          <a:xfrm>
            <a:off x="2250726" y="114589"/>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rPr>
              <a:t>Sistema de Control</a:t>
            </a:r>
          </a:p>
        </p:txBody>
      </p:sp>
      <p:pic>
        <p:nvPicPr>
          <p:cNvPr id="10" name="Imagen 9"/>
          <p:cNvPicPr>
            <a:picLocks noChangeAspect="1"/>
          </p:cNvPicPr>
          <p:nvPr/>
        </p:nvPicPr>
        <p:blipFill>
          <a:blip r:embed="rId4"/>
          <a:stretch>
            <a:fillRect/>
          </a:stretch>
        </p:blipFill>
        <p:spPr>
          <a:xfrm>
            <a:off x="165092" y="3892754"/>
            <a:ext cx="921421" cy="539202"/>
          </a:xfrm>
          <a:prstGeom prst="rect">
            <a:avLst/>
          </a:prstGeom>
        </p:spPr>
      </p:pic>
      <p:sp>
        <p:nvSpPr>
          <p:cNvPr id="11" name="Rectangle 55">
            <a:extLst>
              <a:ext uri="{FF2B5EF4-FFF2-40B4-BE49-F238E27FC236}">
                <a16:creationId xmlns:a16="http://schemas.microsoft.com/office/drawing/2014/main" id="{4393CAB0-720F-4DCE-AEF2-22C319C9BC96}"/>
              </a:ext>
            </a:extLst>
          </p:cNvPr>
          <p:cNvSpPr/>
          <p:nvPr/>
        </p:nvSpPr>
        <p:spPr>
          <a:xfrm>
            <a:off x="1231096" y="2327086"/>
            <a:ext cx="1061829" cy="346249"/>
          </a:xfrm>
          <a:prstGeom prst="rect">
            <a:avLst/>
          </a:prstGeom>
        </p:spPr>
        <p:txBody>
          <a:bodyPr wrap="none">
            <a:noAutofit/>
          </a:bodyPr>
          <a:lstStyle/>
          <a:p>
            <a:pPr lvl="0" fontAlgn="base">
              <a:spcBef>
                <a:spcPct val="0"/>
              </a:spcBef>
              <a:spcAft>
                <a:spcPct val="0"/>
              </a:spcAft>
            </a:pPr>
            <a:r>
              <a:rPr lang="es-EC" altLang="zh-CN" sz="1400" b="1" kern="0" dirty="0">
                <a:solidFill>
                  <a:srgbClr val="336987"/>
                </a:solidFill>
                <a:latin typeface="Calibri" pitchFamily="34" charset="0"/>
                <a:ea typeface="宋体" charset="-122"/>
              </a:rPr>
              <a:t>Sistema dispensador </a:t>
            </a:r>
          </a:p>
          <a:p>
            <a:pPr lvl="0" fontAlgn="base">
              <a:spcBef>
                <a:spcPct val="0"/>
              </a:spcBef>
              <a:spcAft>
                <a:spcPct val="0"/>
              </a:spcAft>
            </a:pPr>
            <a:r>
              <a:rPr lang="es-EC" altLang="zh-CN" sz="1400" b="1" kern="0" dirty="0">
                <a:solidFill>
                  <a:srgbClr val="336987"/>
                </a:solidFill>
                <a:latin typeface="Calibri" pitchFamily="34" charset="0"/>
                <a:ea typeface="宋体" charset="-122"/>
              </a:rPr>
              <a:t>de vasos cerveceros</a:t>
            </a:r>
            <a:endParaRPr kumimoji="0" lang="es-EC" altLang="zh-CN" sz="1400" b="1" i="0" u="none" strike="noStrike" kern="0" cap="none" spc="0" normalizeH="0" baseline="0" dirty="0">
              <a:ln>
                <a:noFill/>
              </a:ln>
              <a:solidFill>
                <a:srgbClr val="336987"/>
              </a:solidFill>
              <a:effectLst/>
              <a:uLnTx/>
              <a:uFillTx/>
              <a:latin typeface="Calibri" pitchFamily="34" charset="0"/>
              <a:ea typeface="宋体" charset="-122"/>
            </a:endParaRPr>
          </a:p>
        </p:txBody>
      </p:sp>
      <p:sp>
        <p:nvSpPr>
          <p:cNvPr id="12" name="Rectangle 55">
            <a:extLst>
              <a:ext uri="{FF2B5EF4-FFF2-40B4-BE49-F238E27FC236}">
                <a16:creationId xmlns:a16="http://schemas.microsoft.com/office/drawing/2014/main" id="{4393CAB0-720F-4DCE-AEF2-22C319C9BC96}"/>
              </a:ext>
            </a:extLst>
          </p:cNvPr>
          <p:cNvSpPr/>
          <p:nvPr/>
        </p:nvSpPr>
        <p:spPr>
          <a:xfrm>
            <a:off x="1279312" y="1786997"/>
            <a:ext cx="1061829" cy="346249"/>
          </a:xfrm>
          <a:prstGeom prst="rect">
            <a:avLst/>
          </a:prstGeom>
        </p:spPr>
        <p:txBody>
          <a:bodyPr wrap="none">
            <a:norm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sz="1600" b="1" kern="0" dirty="0">
                <a:solidFill>
                  <a:srgbClr val="33AAB9"/>
                </a:solidFill>
                <a:latin typeface="Calibri" pitchFamily="34" charset="0"/>
                <a:ea typeface="宋体" charset="-122"/>
              </a:rPr>
              <a:t>Sistema Robot</a:t>
            </a:r>
            <a:endParaRPr kumimoji="0" lang="es-EC" altLang="zh-CN" sz="16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13" name="Rectangle 55">
            <a:extLst>
              <a:ext uri="{FF2B5EF4-FFF2-40B4-BE49-F238E27FC236}">
                <a16:creationId xmlns:a16="http://schemas.microsoft.com/office/drawing/2014/main" id="{4393CAB0-720F-4DCE-AEF2-22C319C9BC96}"/>
              </a:ext>
            </a:extLst>
          </p:cNvPr>
          <p:cNvSpPr/>
          <p:nvPr/>
        </p:nvSpPr>
        <p:spPr>
          <a:xfrm>
            <a:off x="1226004" y="3121159"/>
            <a:ext cx="1061829" cy="346249"/>
          </a:xfrm>
          <a:prstGeom prst="rect">
            <a:avLst/>
          </a:prstGeom>
        </p:spPr>
        <p:txBody>
          <a:bodyPr wrap="none">
            <a:noAutofit/>
          </a:bodyPr>
          <a:lstStyle/>
          <a:p>
            <a:pPr lvl="0" fontAlgn="base">
              <a:spcBef>
                <a:spcPct val="0"/>
              </a:spcBef>
              <a:spcAft>
                <a:spcPct val="0"/>
              </a:spcAft>
            </a:pPr>
            <a:r>
              <a:rPr lang="es-EC" altLang="zh-CN" sz="1400" b="1" kern="0" dirty="0">
                <a:solidFill>
                  <a:srgbClr val="336987"/>
                </a:solidFill>
                <a:latin typeface="Calibri" pitchFamily="34" charset="0"/>
                <a:ea typeface="宋体" charset="-122"/>
              </a:rPr>
              <a:t>Sistema dispensador </a:t>
            </a:r>
          </a:p>
          <a:p>
            <a:pPr lvl="0" fontAlgn="base">
              <a:spcBef>
                <a:spcPct val="0"/>
              </a:spcBef>
              <a:spcAft>
                <a:spcPct val="0"/>
              </a:spcAft>
            </a:pPr>
            <a:r>
              <a:rPr lang="es-EC" altLang="zh-CN" sz="1400" b="1" kern="0" dirty="0">
                <a:solidFill>
                  <a:srgbClr val="336987"/>
                </a:solidFill>
                <a:latin typeface="Calibri" pitchFamily="34" charset="0"/>
                <a:ea typeface="宋体" charset="-122"/>
              </a:rPr>
              <a:t>de cerveza</a:t>
            </a:r>
            <a:endParaRPr kumimoji="0" lang="es-EC" altLang="zh-CN" sz="1400" b="1" i="0" u="none" strike="noStrike" kern="0" cap="none" spc="0" normalizeH="0" baseline="0" dirty="0">
              <a:ln>
                <a:noFill/>
              </a:ln>
              <a:solidFill>
                <a:srgbClr val="336987"/>
              </a:solidFill>
              <a:effectLst/>
              <a:uLnTx/>
              <a:uFillTx/>
              <a:latin typeface="Calibri" pitchFamily="34" charset="0"/>
              <a:ea typeface="宋体" charset="-122"/>
            </a:endParaRPr>
          </a:p>
        </p:txBody>
      </p:sp>
      <p:grpSp>
        <p:nvGrpSpPr>
          <p:cNvPr id="14" name="Group 35">
            <a:extLst>
              <a:ext uri="{FF2B5EF4-FFF2-40B4-BE49-F238E27FC236}">
                <a16:creationId xmlns:a16="http://schemas.microsoft.com/office/drawing/2014/main" id="{B5B9F008-568F-47A9-B017-00CFE6D2AF8A}"/>
              </a:ext>
            </a:extLst>
          </p:cNvPr>
          <p:cNvGrpSpPr/>
          <p:nvPr/>
        </p:nvGrpSpPr>
        <p:grpSpPr>
          <a:xfrm>
            <a:off x="492742" y="1561837"/>
            <a:ext cx="626253" cy="523750"/>
            <a:chOff x="2939995" y="933055"/>
            <a:chExt cx="3043578" cy="2474019"/>
          </a:xfrm>
        </p:grpSpPr>
        <p:grpSp>
          <p:nvGrpSpPr>
            <p:cNvPr id="15" name="Group 37">
              <a:extLst>
                <a:ext uri="{FF2B5EF4-FFF2-40B4-BE49-F238E27FC236}">
                  <a16:creationId xmlns:a16="http://schemas.microsoft.com/office/drawing/2014/main" id="{9B9075E3-78A8-4D55-A484-45ACCD056E86}"/>
                </a:ext>
              </a:extLst>
            </p:cNvPr>
            <p:cNvGrpSpPr/>
            <p:nvPr/>
          </p:nvGrpSpPr>
          <p:grpSpPr>
            <a:xfrm rot="3017773">
              <a:off x="5584710" y="1817104"/>
              <a:ext cx="469871" cy="327855"/>
              <a:chOff x="5405974" y="1533288"/>
              <a:chExt cx="608646" cy="424685"/>
            </a:xfrm>
          </p:grpSpPr>
          <p:sp>
            <p:nvSpPr>
              <p:cNvPr id="48" name="Trapezoid 69">
                <a:extLst>
                  <a:ext uri="{FF2B5EF4-FFF2-40B4-BE49-F238E27FC236}">
                    <a16:creationId xmlns:a16="http://schemas.microsoft.com/office/drawing/2014/main" id="{5EEFB3B7-8B3D-4EEE-B247-5252F40A6A6D}"/>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70">
                <a:extLst>
                  <a:ext uri="{FF2B5EF4-FFF2-40B4-BE49-F238E27FC236}">
                    <a16:creationId xmlns:a16="http://schemas.microsoft.com/office/drawing/2014/main" id="{47F9FBD5-95A7-4012-A35C-08CEEAC03B91}"/>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71">
                <a:extLst>
                  <a:ext uri="{FF2B5EF4-FFF2-40B4-BE49-F238E27FC236}">
                    <a16:creationId xmlns:a16="http://schemas.microsoft.com/office/drawing/2014/main" id="{C0A10044-B96C-4308-8B8F-2361549C66A5}"/>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72">
                <a:extLst>
                  <a:ext uri="{FF2B5EF4-FFF2-40B4-BE49-F238E27FC236}">
                    <a16:creationId xmlns:a16="http://schemas.microsoft.com/office/drawing/2014/main" id="{108F17E4-4A48-4775-9CD8-04C8C755C047}"/>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73">
                <a:extLst>
                  <a:ext uri="{FF2B5EF4-FFF2-40B4-BE49-F238E27FC236}">
                    <a16:creationId xmlns:a16="http://schemas.microsoft.com/office/drawing/2014/main" id="{35921F90-97D7-4E2D-864A-22B635203AE6}"/>
                  </a:ext>
                </a:extLst>
              </p:cNvPr>
              <p:cNvSpPr/>
              <p:nvPr/>
            </p:nvSpPr>
            <p:spPr>
              <a:xfrm rot="8867088" flipH="1">
                <a:off x="5921123" y="1778027"/>
                <a:ext cx="93497" cy="179946"/>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38">
              <a:extLst>
                <a:ext uri="{FF2B5EF4-FFF2-40B4-BE49-F238E27FC236}">
                  <a16:creationId xmlns:a16="http://schemas.microsoft.com/office/drawing/2014/main" id="{D4A7B9F5-4750-418E-8B33-D4484A3E7393}"/>
                </a:ext>
              </a:extLst>
            </p:cNvPr>
            <p:cNvGrpSpPr/>
            <p:nvPr/>
          </p:nvGrpSpPr>
          <p:grpSpPr>
            <a:xfrm rot="18490567" flipH="1">
              <a:off x="5363408" y="1800574"/>
              <a:ext cx="471719" cy="328072"/>
              <a:chOff x="5405974" y="1533288"/>
              <a:chExt cx="611040" cy="424965"/>
            </a:xfrm>
          </p:grpSpPr>
          <p:sp>
            <p:nvSpPr>
              <p:cNvPr id="43" name="Trapezoid 64">
                <a:extLst>
                  <a:ext uri="{FF2B5EF4-FFF2-40B4-BE49-F238E27FC236}">
                    <a16:creationId xmlns:a16="http://schemas.microsoft.com/office/drawing/2014/main" id="{74ED7F87-B32E-42D6-A8D6-8B6B9C9F8266}"/>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apezoid 65">
                <a:extLst>
                  <a:ext uri="{FF2B5EF4-FFF2-40B4-BE49-F238E27FC236}">
                    <a16:creationId xmlns:a16="http://schemas.microsoft.com/office/drawing/2014/main" id="{C07D53C0-0410-4AD9-86B2-B0ABDB365708}"/>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66">
                <a:extLst>
                  <a:ext uri="{FF2B5EF4-FFF2-40B4-BE49-F238E27FC236}">
                    <a16:creationId xmlns:a16="http://schemas.microsoft.com/office/drawing/2014/main" id="{C7697BDB-F93E-4AD6-9284-540B917A11C2}"/>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67">
                <a:extLst>
                  <a:ext uri="{FF2B5EF4-FFF2-40B4-BE49-F238E27FC236}">
                    <a16:creationId xmlns:a16="http://schemas.microsoft.com/office/drawing/2014/main" id="{5B741E2D-8594-46A9-9DF2-649078DC22BE}"/>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68">
                <a:extLst>
                  <a:ext uri="{FF2B5EF4-FFF2-40B4-BE49-F238E27FC236}">
                    <a16:creationId xmlns:a16="http://schemas.microsoft.com/office/drawing/2014/main" id="{4D7B2CD5-EDBF-4400-8E42-5C801B178622}"/>
                  </a:ext>
                </a:extLst>
              </p:cNvPr>
              <p:cNvSpPr/>
              <p:nvPr/>
            </p:nvSpPr>
            <p:spPr>
              <a:xfrm rot="8867088" flipH="1">
                <a:off x="5923517" y="1775373"/>
                <a:ext cx="93497" cy="182880"/>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39">
              <a:extLst>
                <a:ext uri="{FF2B5EF4-FFF2-40B4-BE49-F238E27FC236}">
                  <a16:creationId xmlns:a16="http://schemas.microsoft.com/office/drawing/2014/main" id="{1424FBBE-4245-4ADA-9068-683F2CD052C1}"/>
                </a:ext>
              </a:extLst>
            </p:cNvPr>
            <p:cNvGrpSpPr/>
            <p:nvPr/>
          </p:nvGrpSpPr>
          <p:grpSpPr>
            <a:xfrm>
              <a:off x="2939995" y="933055"/>
              <a:ext cx="2881564" cy="2474019"/>
              <a:chOff x="2939995" y="732089"/>
              <a:chExt cx="2881564" cy="2474019"/>
            </a:xfrm>
          </p:grpSpPr>
          <p:grpSp>
            <p:nvGrpSpPr>
              <p:cNvPr id="19" name="Group 40">
                <a:extLst>
                  <a:ext uri="{FF2B5EF4-FFF2-40B4-BE49-F238E27FC236}">
                    <a16:creationId xmlns:a16="http://schemas.microsoft.com/office/drawing/2014/main" id="{4933640A-56ED-4CA9-8ADC-A9E42CECEFDC}"/>
                  </a:ext>
                </a:extLst>
              </p:cNvPr>
              <p:cNvGrpSpPr/>
              <p:nvPr/>
            </p:nvGrpSpPr>
            <p:grpSpPr>
              <a:xfrm rot="7898637">
                <a:off x="5214392" y="799382"/>
                <a:ext cx="344525" cy="861967"/>
                <a:chOff x="4130248" y="650162"/>
                <a:chExt cx="502279" cy="1664988"/>
              </a:xfrm>
              <a:solidFill>
                <a:schemeClr val="accent2"/>
              </a:solidFill>
            </p:grpSpPr>
            <p:sp>
              <p:nvSpPr>
                <p:cNvPr id="41" name="Trapezoid 62">
                  <a:extLst>
                    <a:ext uri="{FF2B5EF4-FFF2-40B4-BE49-F238E27FC236}">
                      <a16:creationId xmlns:a16="http://schemas.microsoft.com/office/drawing/2014/main" id="{2439975F-AB00-41BC-986E-0D6F1D96BE03}"/>
                    </a:ext>
                  </a:extLst>
                </p:cNvPr>
                <p:cNvSpPr/>
                <p:nvPr/>
              </p:nvSpPr>
              <p:spPr>
                <a:xfrm>
                  <a:off x="4130248" y="650162"/>
                  <a:ext cx="502273" cy="1664988"/>
                </a:xfrm>
                <a:prstGeom prst="trapezoid">
                  <a:avLst>
                    <a:gd name="adj" fmla="val 9168"/>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rapezoid 94">
                  <a:extLst>
                    <a:ext uri="{FF2B5EF4-FFF2-40B4-BE49-F238E27FC236}">
                      <a16:creationId xmlns:a16="http://schemas.microsoft.com/office/drawing/2014/main" id="{CC1517D8-8DA8-40EF-B21D-E43136893C92}"/>
                    </a:ext>
                  </a:extLst>
                </p:cNvPr>
                <p:cNvSpPr/>
                <p:nvPr/>
              </p:nvSpPr>
              <p:spPr>
                <a:xfrm>
                  <a:off x="4449648" y="650162"/>
                  <a:ext cx="182879" cy="1664988"/>
                </a:xfrm>
                <a:custGeom>
                  <a:avLst/>
                  <a:gdLst>
                    <a:gd name="connsiteX0" fmla="*/ 0 w 182880"/>
                    <a:gd name="connsiteY0" fmla="*/ 1664988 h 1664988"/>
                    <a:gd name="connsiteX1" fmla="*/ 0 w 182880"/>
                    <a:gd name="connsiteY1" fmla="*/ 0 h 1664988"/>
                    <a:gd name="connsiteX2" fmla="*/ 182880 w 182880"/>
                    <a:gd name="connsiteY2" fmla="*/ 0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0540 w 182880"/>
                    <a:gd name="connsiteY2" fmla="*/ 3079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68965 w 182880"/>
                    <a:gd name="connsiteY2" fmla="*/ 6157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3619 w 182880"/>
                    <a:gd name="connsiteY2" fmla="*/ 3079 h 1664988"/>
                    <a:gd name="connsiteX3" fmla="*/ 182880 w 182880"/>
                    <a:gd name="connsiteY3" fmla="*/ 1664988 h 1664988"/>
                    <a:gd name="connsiteX4" fmla="*/ 0 w 182880"/>
                    <a:gd name="connsiteY4" fmla="*/ 1664988 h 166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 h="1664988">
                      <a:moveTo>
                        <a:pt x="0" y="1664988"/>
                      </a:moveTo>
                      <a:lnTo>
                        <a:pt x="0" y="0"/>
                      </a:lnTo>
                      <a:lnTo>
                        <a:pt x="133619" y="3079"/>
                      </a:lnTo>
                      <a:lnTo>
                        <a:pt x="182880" y="1664988"/>
                      </a:lnTo>
                      <a:lnTo>
                        <a:pt x="0" y="1664988"/>
                      </a:lnTo>
                      <a:close/>
                    </a:path>
                  </a:pathLst>
                </a:cu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41">
                <a:extLst>
                  <a:ext uri="{FF2B5EF4-FFF2-40B4-BE49-F238E27FC236}">
                    <a16:creationId xmlns:a16="http://schemas.microsoft.com/office/drawing/2014/main" id="{9EE081EC-A144-4FD6-A2FF-1D03763CB839}"/>
                  </a:ext>
                </a:extLst>
              </p:cNvPr>
              <p:cNvGrpSpPr/>
              <p:nvPr/>
            </p:nvGrpSpPr>
            <p:grpSpPr>
              <a:xfrm rot="15664019">
                <a:off x="4239241" y="545571"/>
                <a:ext cx="414152" cy="1446605"/>
                <a:chOff x="391499" y="630207"/>
                <a:chExt cx="531849" cy="1593194"/>
              </a:xfrm>
            </p:grpSpPr>
            <p:sp>
              <p:nvSpPr>
                <p:cNvPr id="39" name="Rectangle: Rounded Corners 60">
                  <a:extLst>
                    <a:ext uri="{FF2B5EF4-FFF2-40B4-BE49-F238E27FC236}">
                      <a16:creationId xmlns:a16="http://schemas.microsoft.com/office/drawing/2014/main" id="{B8B42C17-A4B3-44C4-BE99-C72FF3CA2AAA}"/>
                    </a:ext>
                  </a:extLst>
                </p:cNvPr>
                <p:cNvSpPr/>
                <p:nvPr/>
              </p:nvSpPr>
              <p:spPr>
                <a:xfrm rot="20495611">
                  <a:off x="400454" y="630207"/>
                  <a:ext cx="522894" cy="1539140"/>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61">
                  <a:extLst>
                    <a:ext uri="{FF2B5EF4-FFF2-40B4-BE49-F238E27FC236}">
                      <a16:creationId xmlns:a16="http://schemas.microsoft.com/office/drawing/2014/main" id="{792FA63E-F0F3-4C32-8A4A-A212B92137F6}"/>
                    </a:ext>
                  </a:extLst>
                </p:cNvPr>
                <p:cNvSpPr/>
                <p:nvPr/>
              </p:nvSpPr>
              <p:spPr>
                <a:xfrm rot="20495611">
                  <a:off x="391499" y="684262"/>
                  <a:ext cx="191608" cy="1539139"/>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42">
                <a:extLst>
                  <a:ext uri="{FF2B5EF4-FFF2-40B4-BE49-F238E27FC236}">
                    <a16:creationId xmlns:a16="http://schemas.microsoft.com/office/drawing/2014/main" id="{0221CAC1-E1FE-4791-85DC-B237F71FEF49}"/>
                  </a:ext>
                </a:extLst>
              </p:cNvPr>
              <p:cNvGrpSpPr/>
              <p:nvPr/>
            </p:nvGrpSpPr>
            <p:grpSpPr>
              <a:xfrm rot="1062574">
                <a:off x="4839586" y="732089"/>
                <a:ext cx="437403" cy="437403"/>
                <a:chOff x="121429" y="411151"/>
                <a:chExt cx="607375" cy="607375"/>
              </a:xfrm>
            </p:grpSpPr>
            <p:sp>
              <p:nvSpPr>
                <p:cNvPr id="35" name="Oval 56">
                  <a:extLst>
                    <a:ext uri="{FF2B5EF4-FFF2-40B4-BE49-F238E27FC236}">
                      <a16:creationId xmlns:a16="http://schemas.microsoft.com/office/drawing/2014/main" id="{7C0E564A-BAB1-4AB2-AC5F-B3CF4261D55D}"/>
                    </a:ext>
                  </a:extLst>
                </p:cNvPr>
                <p:cNvSpPr/>
                <p:nvPr/>
              </p:nvSpPr>
              <p:spPr>
                <a:xfrm>
                  <a:off x="121429" y="411151"/>
                  <a:ext cx="607375" cy="607375"/>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57">
                  <a:extLst>
                    <a:ext uri="{FF2B5EF4-FFF2-40B4-BE49-F238E27FC236}">
                      <a16:creationId xmlns:a16="http://schemas.microsoft.com/office/drawing/2014/main" id="{18FC9582-E628-4D38-8235-20595C3BDC6B}"/>
                    </a:ext>
                  </a:extLst>
                </p:cNvPr>
                <p:cNvSpPr/>
                <p:nvPr/>
              </p:nvSpPr>
              <p:spPr>
                <a:xfrm>
                  <a:off x="186933" y="476655"/>
                  <a:ext cx="476367" cy="476367"/>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37" name="Freeform: Shape 58">
                  <a:extLst>
                    <a:ext uri="{FF2B5EF4-FFF2-40B4-BE49-F238E27FC236}">
                      <a16:creationId xmlns:a16="http://schemas.microsoft.com/office/drawing/2014/main" id="{3F6CAE86-7A05-4375-A39F-5DA219B2038D}"/>
                    </a:ext>
                  </a:extLst>
                </p:cNvPr>
                <p:cNvSpPr/>
                <p:nvPr/>
              </p:nvSpPr>
              <p:spPr>
                <a:xfrm>
                  <a:off x="306264" y="596604"/>
                  <a:ext cx="237705" cy="236465"/>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Oval 59">
                  <a:extLst>
                    <a:ext uri="{FF2B5EF4-FFF2-40B4-BE49-F238E27FC236}">
                      <a16:creationId xmlns:a16="http://schemas.microsoft.com/office/drawing/2014/main" id="{FA075E1F-B337-48EE-940A-71B4E309B2D1}"/>
                    </a:ext>
                  </a:extLst>
                </p:cNvPr>
                <p:cNvSpPr/>
                <p:nvPr/>
              </p:nvSpPr>
              <p:spPr>
                <a:xfrm>
                  <a:off x="385558" y="675280"/>
                  <a:ext cx="79122" cy="7912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Top Corners Rounded 43">
                <a:extLst>
                  <a:ext uri="{FF2B5EF4-FFF2-40B4-BE49-F238E27FC236}">
                    <a16:creationId xmlns:a16="http://schemas.microsoft.com/office/drawing/2014/main" id="{26696D62-730E-4B5C-9429-3EBAC1571193}"/>
                  </a:ext>
                </a:extLst>
              </p:cNvPr>
              <p:cNvSpPr/>
              <p:nvPr/>
            </p:nvSpPr>
            <p:spPr>
              <a:xfrm>
                <a:off x="2939995" y="2950076"/>
                <a:ext cx="1618488"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44">
                <a:extLst>
                  <a:ext uri="{FF2B5EF4-FFF2-40B4-BE49-F238E27FC236}">
                    <a16:creationId xmlns:a16="http://schemas.microsoft.com/office/drawing/2014/main" id="{B98799D8-2067-4A19-AE89-145BAB92CAC9}"/>
                  </a:ext>
                </a:extLst>
              </p:cNvPr>
              <p:cNvGrpSpPr/>
              <p:nvPr/>
            </p:nvGrpSpPr>
            <p:grpSpPr>
              <a:xfrm rot="1056235">
                <a:off x="3546587" y="1602585"/>
                <a:ext cx="391039" cy="1171393"/>
                <a:chOff x="391499" y="630207"/>
                <a:chExt cx="531845" cy="1593193"/>
              </a:xfrm>
            </p:grpSpPr>
            <p:sp>
              <p:nvSpPr>
                <p:cNvPr id="33" name="Rectangle: Rounded Corners 54">
                  <a:extLst>
                    <a:ext uri="{FF2B5EF4-FFF2-40B4-BE49-F238E27FC236}">
                      <a16:creationId xmlns:a16="http://schemas.microsoft.com/office/drawing/2014/main" id="{46C1BAFF-3CEB-4DB0-98FD-7B723A91992E}"/>
                    </a:ext>
                  </a:extLst>
                </p:cNvPr>
                <p:cNvSpPr/>
                <p:nvPr/>
              </p:nvSpPr>
              <p:spPr>
                <a:xfrm rot="20495611">
                  <a:off x="400452" y="630207"/>
                  <a:ext cx="522892" cy="1539138"/>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55">
                  <a:extLst>
                    <a:ext uri="{FF2B5EF4-FFF2-40B4-BE49-F238E27FC236}">
                      <a16:creationId xmlns:a16="http://schemas.microsoft.com/office/drawing/2014/main" id="{17D5CC80-E4E2-474B-B6A9-C57A7F9023C0}"/>
                    </a:ext>
                  </a:extLst>
                </p:cNvPr>
                <p:cNvSpPr/>
                <p:nvPr/>
              </p:nvSpPr>
              <p:spPr>
                <a:xfrm rot="20495611">
                  <a:off x="391499" y="684262"/>
                  <a:ext cx="191607" cy="1539138"/>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45">
                <a:extLst>
                  <a:ext uri="{FF2B5EF4-FFF2-40B4-BE49-F238E27FC236}">
                    <a16:creationId xmlns:a16="http://schemas.microsoft.com/office/drawing/2014/main" id="{FED0B5B2-2181-447D-BF86-660031C3EF33}"/>
                  </a:ext>
                </a:extLst>
              </p:cNvPr>
              <p:cNvSpPr/>
              <p:nvPr/>
            </p:nvSpPr>
            <p:spPr>
              <a:xfrm>
                <a:off x="3460460" y="1374042"/>
                <a:ext cx="525968" cy="525968"/>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46">
                <a:extLst>
                  <a:ext uri="{FF2B5EF4-FFF2-40B4-BE49-F238E27FC236}">
                    <a16:creationId xmlns:a16="http://schemas.microsoft.com/office/drawing/2014/main" id="{0820227C-EA49-49A9-9624-FCA33249B69E}"/>
                  </a:ext>
                </a:extLst>
              </p:cNvPr>
              <p:cNvSpPr/>
              <p:nvPr/>
            </p:nvSpPr>
            <p:spPr>
              <a:xfrm>
                <a:off x="3517185" y="1430767"/>
                <a:ext cx="412519" cy="412519"/>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26" name="Freeform: Shape 47">
                <a:extLst>
                  <a:ext uri="{FF2B5EF4-FFF2-40B4-BE49-F238E27FC236}">
                    <a16:creationId xmlns:a16="http://schemas.microsoft.com/office/drawing/2014/main" id="{AFEAB23C-7037-4B65-82A9-D6F829CC5DA9}"/>
                  </a:ext>
                </a:extLst>
              </p:cNvPr>
              <p:cNvSpPr/>
              <p:nvPr/>
            </p:nvSpPr>
            <p:spPr>
              <a:xfrm>
                <a:off x="3620522" y="1534641"/>
                <a:ext cx="205845" cy="204771"/>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Oval 48">
                <a:extLst>
                  <a:ext uri="{FF2B5EF4-FFF2-40B4-BE49-F238E27FC236}">
                    <a16:creationId xmlns:a16="http://schemas.microsoft.com/office/drawing/2014/main" id="{BF0E5E80-3FA2-4229-BBDA-CBAE56E0E8C0}"/>
                  </a:ext>
                </a:extLst>
              </p:cNvPr>
              <p:cNvSpPr/>
              <p:nvPr/>
            </p:nvSpPr>
            <p:spPr>
              <a:xfrm>
                <a:off x="3689186" y="1602768"/>
                <a:ext cx="68517" cy="68517"/>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49">
                <a:extLst>
                  <a:ext uri="{FF2B5EF4-FFF2-40B4-BE49-F238E27FC236}">
                    <a16:creationId xmlns:a16="http://schemas.microsoft.com/office/drawing/2014/main" id="{CA5171EF-FF53-4070-AAC8-702772E3D197}"/>
                  </a:ext>
                </a:extLst>
              </p:cNvPr>
              <p:cNvSpPr/>
              <p:nvPr/>
            </p:nvSpPr>
            <p:spPr>
              <a:xfrm>
                <a:off x="3126222" y="2879336"/>
                <a:ext cx="1246034" cy="71186"/>
              </a:xfrm>
              <a:prstGeom prst="round2SameRect">
                <a:avLst>
                  <a:gd name="adj1" fmla="val 50000"/>
                  <a:gd name="adj2"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50">
                <a:extLst>
                  <a:ext uri="{FF2B5EF4-FFF2-40B4-BE49-F238E27FC236}">
                    <a16:creationId xmlns:a16="http://schemas.microsoft.com/office/drawing/2014/main" id="{9E357574-603C-40B7-97CF-4B3C8DCFFC5B}"/>
                  </a:ext>
                </a:extLst>
              </p:cNvPr>
              <p:cNvSpPr/>
              <p:nvPr/>
            </p:nvSpPr>
            <p:spPr>
              <a:xfrm>
                <a:off x="3288913" y="2627891"/>
                <a:ext cx="920653"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51">
                <a:extLst>
                  <a:ext uri="{FF2B5EF4-FFF2-40B4-BE49-F238E27FC236}">
                    <a16:creationId xmlns:a16="http://schemas.microsoft.com/office/drawing/2014/main" id="{1AA429A9-6A3C-4BF6-8702-BDE7271C3920}"/>
                  </a:ext>
                </a:extLst>
              </p:cNvPr>
              <p:cNvGrpSpPr/>
              <p:nvPr/>
            </p:nvGrpSpPr>
            <p:grpSpPr>
              <a:xfrm rot="2713823">
                <a:off x="5532341" y="1340822"/>
                <a:ext cx="289218" cy="289219"/>
                <a:chOff x="5108323" y="1463792"/>
                <a:chExt cx="374636" cy="374638"/>
              </a:xfrm>
            </p:grpSpPr>
            <p:sp>
              <p:nvSpPr>
                <p:cNvPr id="31" name="Oval 52">
                  <a:extLst>
                    <a:ext uri="{FF2B5EF4-FFF2-40B4-BE49-F238E27FC236}">
                      <a16:creationId xmlns:a16="http://schemas.microsoft.com/office/drawing/2014/main" id="{76EF9C3A-56AE-4309-B1BA-8DFEB4EBB544}"/>
                    </a:ext>
                  </a:extLst>
                </p:cNvPr>
                <p:cNvSpPr/>
                <p:nvPr/>
              </p:nvSpPr>
              <p:spPr>
                <a:xfrm>
                  <a:off x="5108323" y="1463792"/>
                  <a:ext cx="374636" cy="374638"/>
                </a:xfrm>
                <a:prstGeom prst="ellipse">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53">
                  <a:extLst>
                    <a:ext uri="{FF2B5EF4-FFF2-40B4-BE49-F238E27FC236}">
                      <a16:creationId xmlns:a16="http://schemas.microsoft.com/office/drawing/2014/main" id="{2E86BA65-E422-4824-98F5-5B9A30F8EA46}"/>
                    </a:ext>
                  </a:extLst>
                </p:cNvPr>
                <p:cNvSpPr/>
                <p:nvPr/>
              </p:nvSpPr>
              <p:spPr>
                <a:xfrm>
                  <a:off x="5167785" y="1523587"/>
                  <a:ext cx="255882" cy="255676"/>
                </a:xfrm>
                <a:custGeom>
                  <a:avLst/>
                  <a:gdLst>
                    <a:gd name="connsiteX0" fmla="*/ 127864 w 255882"/>
                    <a:gd name="connsiteY0" fmla="*/ 81461 h 255676"/>
                    <a:gd name="connsiteX1" fmla="*/ 81805 w 255882"/>
                    <a:gd name="connsiteY1" fmla="*/ 127520 h 255676"/>
                    <a:gd name="connsiteX2" fmla="*/ 127864 w 255882"/>
                    <a:gd name="connsiteY2" fmla="*/ 173579 h 255676"/>
                    <a:gd name="connsiteX3" fmla="*/ 173923 w 255882"/>
                    <a:gd name="connsiteY3" fmla="*/ 127520 h 255676"/>
                    <a:gd name="connsiteX4" fmla="*/ 127864 w 255882"/>
                    <a:gd name="connsiteY4" fmla="*/ 81461 h 255676"/>
                    <a:gd name="connsiteX5" fmla="*/ 122296 w 255882"/>
                    <a:gd name="connsiteY5" fmla="*/ 86 h 255676"/>
                    <a:gd name="connsiteX6" fmla="*/ 127383 w 255882"/>
                    <a:gd name="connsiteY6" fmla="*/ 4211 h 255676"/>
                    <a:gd name="connsiteX7" fmla="*/ 132401 w 255882"/>
                    <a:gd name="connsiteY7" fmla="*/ 21809 h 255676"/>
                    <a:gd name="connsiteX8" fmla="*/ 145188 w 255882"/>
                    <a:gd name="connsiteY8" fmla="*/ 29027 h 255676"/>
                    <a:gd name="connsiteX9" fmla="*/ 149312 w 255882"/>
                    <a:gd name="connsiteY9" fmla="*/ 25452 h 255676"/>
                    <a:gd name="connsiteX10" fmla="*/ 158937 w 255882"/>
                    <a:gd name="connsiteY10" fmla="*/ 9160 h 255676"/>
                    <a:gd name="connsiteX11" fmla="*/ 166705 w 255882"/>
                    <a:gd name="connsiteY11" fmla="*/ 5929 h 255676"/>
                    <a:gd name="connsiteX12" fmla="*/ 174404 w 255882"/>
                    <a:gd name="connsiteY12" fmla="*/ 18372 h 255676"/>
                    <a:gd name="connsiteX13" fmla="*/ 172479 w 255882"/>
                    <a:gd name="connsiteY13" fmla="*/ 34046 h 255676"/>
                    <a:gd name="connsiteX14" fmla="*/ 172479 w 255882"/>
                    <a:gd name="connsiteY14" fmla="*/ 35695 h 255676"/>
                    <a:gd name="connsiteX15" fmla="*/ 186434 w 255882"/>
                    <a:gd name="connsiteY15" fmla="*/ 41882 h 255676"/>
                    <a:gd name="connsiteX16" fmla="*/ 201764 w 255882"/>
                    <a:gd name="connsiteY16" fmla="*/ 30402 h 255676"/>
                    <a:gd name="connsiteX17" fmla="*/ 211045 w 255882"/>
                    <a:gd name="connsiteY17" fmla="*/ 30540 h 255676"/>
                    <a:gd name="connsiteX18" fmla="*/ 212488 w 255882"/>
                    <a:gd name="connsiteY18" fmla="*/ 31777 h 255676"/>
                    <a:gd name="connsiteX19" fmla="*/ 214069 w 255882"/>
                    <a:gd name="connsiteY19" fmla="*/ 42364 h 255676"/>
                    <a:gd name="connsiteX20" fmla="*/ 205614 w 255882"/>
                    <a:gd name="connsiteY20" fmla="*/ 57418 h 255676"/>
                    <a:gd name="connsiteX21" fmla="*/ 206783 w 255882"/>
                    <a:gd name="connsiteY21" fmla="*/ 67180 h 255676"/>
                    <a:gd name="connsiteX22" fmla="*/ 215719 w 255882"/>
                    <a:gd name="connsiteY22" fmla="*/ 70755 h 255676"/>
                    <a:gd name="connsiteX23" fmla="*/ 233799 w 255882"/>
                    <a:gd name="connsiteY23" fmla="*/ 66011 h 255676"/>
                    <a:gd name="connsiteX24" fmla="*/ 241498 w 255882"/>
                    <a:gd name="connsiteY24" fmla="*/ 68967 h 255676"/>
                    <a:gd name="connsiteX25" fmla="*/ 243836 w 255882"/>
                    <a:gd name="connsiteY25" fmla="*/ 73573 h 255676"/>
                    <a:gd name="connsiteX26" fmla="*/ 241911 w 255882"/>
                    <a:gd name="connsiteY26" fmla="*/ 80379 h 255676"/>
                    <a:gd name="connsiteX27" fmla="*/ 226443 w 255882"/>
                    <a:gd name="connsiteY27" fmla="*/ 92684 h 255676"/>
                    <a:gd name="connsiteX28" fmla="*/ 223694 w 255882"/>
                    <a:gd name="connsiteY28" fmla="*/ 100177 h 255676"/>
                    <a:gd name="connsiteX29" fmla="*/ 224519 w 255882"/>
                    <a:gd name="connsiteY29" fmla="*/ 103202 h 255676"/>
                    <a:gd name="connsiteX30" fmla="*/ 230843 w 255882"/>
                    <a:gd name="connsiteY30" fmla="*/ 108633 h 255676"/>
                    <a:gd name="connsiteX31" fmla="*/ 249541 w 255882"/>
                    <a:gd name="connsiteY31" fmla="*/ 111176 h 255676"/>
                    <a:gd name="connsiteX32" fmla="*/ 255591 w 255882"/>
                    <a:gd name="connsiteY32" fmla="*/ 117157 h 255676"/>
                    <a:gd name="connsiteX33" fmla="*/ 255797 w 255882"/>
                    <a:gd name="connsiteY33" fmla="*/ 122519 h 255676"/>
                    <a:gd name="connsiteX34" fmla="*/ 251398 w 255882"/>
                    <a:gd name="connsiteY34" fmla="*/ 127675 h 255676"/>
                    <a:gd name="connsiteX35" fmla="*/ 233799 w 255882"/>
                    <a:gd name="connsiteY35" fmla="*/ 132693 h 255676"/>
                    <a:gd name="connsiteX36" fmla="*/ 226650 w 255882"/>
                    <a:gd name="connsiteY36" fmla="*/ 144586 h 255676"/>
                    <a:gd name="connsiteX37" fmla="*/ 230293 w 255882"/>
                    <a:gd name="connsiteY37" fmla="*/ 149398 h 255676"/>
                    <a:gd name="connsiteX38" fmla="*/ 246448 w 255882"/>
                    <a:gd name="connsiteY38" fmla="*/ 158884 h 255676"/>
                    <a:gd name="connsiteX39" fmla="*/ 249954 w 255882"/>
                    <a:gd name="connsiteY39" fmla="*/ 167065 h 255676"/>
                    <a:gd name="connsiteX40" fmla="*/ 249816 w 255882"/>
                    <a:gd name="connsiteY40" fmla="*/ 167890 h 255676"/>
                    <a:gd name="connsiteX41" fmla="*/ 240123 w 255882"/>
                    <a:gd name="connsiteY41" fmla="*/ 174833 h 255676"/>
                    <a:gd name="connsiteX42" fmla="*/ 223212 w 255882"/>
                    <a:gd name="connsiteY42" fmla="*/ 172702 h 255676"/>
                    <a:gd name="connsiteX43" fmla="*/ 214688 w 255882"/>
                    <a:gd name="connsiteY43" fmla="*/ 177102 h 255676"/>
                    <a:gd name="connsiteX44" fmla="*/ 214551 w 255882"/>
                    <a:gd name="connsiteY44" fmla="*/ 187276 h 255676"/>
                    <a:gd name="connsiteX45" fmla="*/ 225481 w 255882"/>
                    <a:gd name="connsiteY45" fmla="*/ 201712 h 255676"/>
                    <a:gd name="connsiteX46" fmla="*/ 225481 w 255882"/>
                    <a:gd name="connsiteY46" fmla="*/ 211130 h 255676"/>
                    <a:gd name="connsiteX47" fmla="*/ 225068 w 255882"/>
                    <a:gd name="connsiteY47" fmla="*/ 211611 h 255676"/>
                    <a:gd name="connsiteX48" fmla="*/ 213245 w 255882"/>
                    <a:gd name="connsiteY48" fmla="*/ 213948 h 255676"/>
                    <a:gd name="connsiteX49" fmla="*/ 198602 w 255882"/>
                    <a:gd name="connsiteY49" fmla="*/ 205699 h 255676"/>
                    <a:gd name="connsiteX50" fmla="*/ 188565 w 255882"/>
                    <a:gd name="connsiteY50" fmla="*/ 207143 h 255676"/>
                    <a:gd name="connsiteX51" fmla="*/ 185334 w 255882"/>
                    <a:gd name="connsiteY51" fmla="*/ 216217 h 255676"/>
                    <a:gd name="connsiteX52" fmla="*/ 190078 w 255882"/>
                    <a:gd name="connsiteY52" fmla="*/ 234503 h 255676"/>
                    <a:gd name="connsiteX53" fmla="*/ 187397 w 255882"/>
                    <a:gd name="connsiteY53" fmla="*/ 241377 h 255676"/>
                    <a:gd name="connsiteX54" fmla="*/ 182585 w 255882"/>
                    <a:gd name="connsiteY54" fmla="*/ 243852 h 255676"/>
                    <a:gd name="connsiteX55" fmla="*/ 175366 w 255882"/>
                    <a:gd name="connsiteY55" fmla="*/ 241859 h 255676"/>
                    <a:gd name="connsiteX56" fmla="*/ 164024 w 255882"/>
                    <a:gd name="connsiteY56" fmla="*/ 227491 h 255676"/>
                    <a:gd name="connsiteX57" fmla="*/ 149381 w 255882"/>
                    <a:gd name="connsiteY57" fmla="*/ 226254 h 255676"/>
                    <a:gd name="connsiteX58" fmla="*/ 147456 w 255882"/>
                    <a:gd name="connsiteY58" fmla="*/ 230103 h 255676"/>
                    <a:gd name="connsiteX59" fmla="*/ 144844 w 255882"/>
                    <a:gd name="connsiteY59" fmla="*/ 249008 h 255676"/>
                    <a:gd name="connsiteX60" fmla="*/ 139895 w 255882"/>
                    <a:gd name="connsiteY60" fmla="*/ 255676 h 255676"/>
                    <a:gd name="connsiteX61" fmla="*/ 131577 w 255882"/>
                    <a:gd name="connsiteY61" fmla="*/ 255676 h 255676"/>
                    <a:gd name="connsiteX62" fmla="*/ 127933 w 255882"/>
                    <a:gd name="connsiteY62" fmla="*/ 250589 h 255676"/>
                    <a:gd name="connsiteX63" fmla="*/ 122777 w 255882"/>
                    <a:gd name="connsiteY63" fmla="*/ 232372 h 255676"/>
                    <a:gd name="connsiteX64" fmla="*/ 116659 w 255882"/>
                    <a:gd name="connsiteY64" fmla="*/ 227010 h 255676"/>
                    <a:gd name="connsiteX65" fmla="*/ 112947 w 255882"/>
                    <a:gd name="connsiteY65" fmla="*/ 226597 h 255676"/>
                    <a:gd name="connsiteX66" fmla="*/ 106622 w 255882"/>
                    <a:gd name="connsiteY66" fmla="*/ 230103 h 255676"/>
                    <a:gd name="connsiteX67" fmla="*/ 105041 w 255882"/>
                    <a:gd name="connsiteY67" fmla="*/ 232784 h 255676"/>
                    <a:gd name="connsiteX68" fmla="*/ 96380 w 255882"/>
                    <a:gd name="connsiteY68" fmla="*/ 247427 h 255676"/>
                    <a:gd name="connsiteX69" fmla="*/ 89849 w 255882"/>
                    <a:gd name="connsiteY69" fmla="*/ 250108 h 255676"/>
                    <a:gd name="connsiteX70" fmla="*/ 84555 w 255882"/>
                    <a:gd name="connsiteY70" fmla="*/ 248320 h 255676"/>
                    <a:gd name="connsiteX71" fmla="*/ 80981 w 255882"/>
                    <a:gd name="connsiteY71" fmla="*/ 241652 h 255676"/>
                    <a:gd name="connsiteX72" fmla="*/ 83249 w 255882"/>
                    <a:gd name="connsiteY72" fmla="*/ 222885 h 255676"/>
                    <a:gd name="connsiteX73" fmla="*/ 78094 w 255882"/>
                    <a:gd name="connsiteY73" fmla="*/ 214155 h 255676"/>
                    <a:gd name="connsiteX74" fmla="*/ 68538 w 255882"/>
                    <a:gd name="connsiteY74" fmla="*/ 214636 h 255676"/>
                    <a:gd name="connsiteX75" fmla="*/ 55133 w 255882"/>
                    <a:gd name="connsiteY75" fmla="*/ 224810 h 255676"/>
                    <a:gd name="connsiteX76" fmla="*/ 43240 w 255882"/>
                    <a:gd name="connsiteY76" fmla="*/ 224123 h 255676"/>
                    <a:gd name="connsiteX77" fmla="*/ 42209 w 255882"/>
                    <a:gd name="connsiteY77" fmla="*/ 223091 h 255676"/>
                    <a:gd name="connsiteX78" fmla="*/ 41178 w 255882"/>
                    <a:gd name="connsiteY78" fmla="*/ 214842 h 255676"/>
                    <a:gd name="connsiteX79" fmla="*/ 50115 w 255882"/>
                    <a:gd name="connsiteY79" fmla="*/ 198893 h 255676"/>
                    <a:gd name="connsiteX80" fmla="*/ 51627 w 255882"/>
                    <a:gd name="connsiteY80" fmla="*/ 194013 h 255676"/>
                    <a:gd name="connsiteX81" fmla="*/ 39597 w 255882"/>
                    <a:gd name="connsiteY81" fmla="*/ 185420 h 255676"/>
                    <a:gd name="connsiteX82" fmla="*/ 21105 w 255882"/>
                    <a:gd name="connsiteY82" fmla="*/ 190232 h 255676"/>
                    <a:gd name="connsiteX83" fmla="*/ 15193 w 255882"/>
                    <a:gd name="connsiteY83" fmla="*/ 188238 h 255676"/>
                    <a:gd name="connsiteX84" fmla="*/ 12237 w 255882"/>
                    <a:gd name="connsiteY84" fmla="*/ 183014 h 255676"/>
                    <a:gd name="connsiteX85" fmla="*/ 14230 w 255882"/>
                    <a:gd name="connsiteY85" fmla="*/ 175314 h 255676"/>
                    <a:gd name="connsiteX86" fmla="*/ 27910 w 255882"/>
                    <a:gd name="connsiteY86" fmla="*/ 164453 h 255676"/>
                    <a:gd name="connsiteX87" fmla="*/ 31554 w 255882"/>
                    <a:gd name="connsiteY87" fmla="*/ 153385 h 255676"/>
                    <a:gd name="connsiteX88" fmla="*/ 24198 w 255882"/>
                    <a:gd name="connsiteY88" fmla="*/ 147198 h 255676"/>
                    <a:gd name="connsiteX89" fmla="*/ 6943 w 255882"/>
                    <a:gd name="connsiteY89" fmla="*/ 144861 h 255676"/>
                    <a:gd name="connsiteX90" fmla="*/ 138 w 255882"/>
                    <a:gd name="connsiteY90" fmla="*/ 140049 h 255676"/>
                    <a:gd name="connsiteX91" fmla="*/ 0 w 255882"/>
                    <a:gd name="connsiteY91" fmla="*/ 131525 h 255676"/>
                    <a:gd name="connsiteX92" fmla="*/ 5019 w 255882"/>
                    <a:gd name="connsiteY92" fmla="*/ 127881 h 255676"/>
                    <a:gd name="connsiteX93" fmla="*/ 22617 w 255882"/>
                    <a:gd name="connsiteY93" fmla="*/ 122931 h 255676"/>
                    <a:gd name="connsiteX94" fmla="*/ 28667 w 255882"/>
                    <a:gd name="connsiteY94" fmla="*/ 116194 h 255676"/>
                    <a:gd name="connsiteX95" fmla="*/ 29010 w 255882"/>
                    <a:gd name="connsiteY95" fmla="*/ 113307 h 255676"/>
                    <a:gd name="connsiteX96" fmla="*/ 25229 w 255882"/>
                    <a:gd name="connsiteY96" fmla="*/ 106295 h 255676"/>
                    <a:gd name="connsiteX97" fmla="*/ 9281 w 255882"/>
                    <a:gd name="connsiteY97" fmla="*/ 96946 h 255676"/>
                    <a:gd name="connsiteX98" fmla="*/ 5843 w 255882"/>
                    <a:gd name="connsiteY98" fmla="*/ 88560 h 255676"/>
                    <a:gd name="connsiteX99" fmla="*/ 6187 w 255882"/>
                    <a:gd name="connsiteY99" fmla="*/ 87391 h 255676"/>
                    <a:gd name="connsiteX100" fmla="*/ 15261 w 255882"/>
                    <a:gd name="connsiteY100" fmla="*/ 81135 h 255676"/>
                    <a:gd name="connsiteX101" fmla="*/ 32173 w 255882"/>
                    <a:gd name="connsiteY101" fmla="*/ 83060 h 255676"/>
                    <a:gd name="connsiteX102" fmla="*/ 40834 w 255882"/>
                    <a:gd name="connsiteY102" fmla="*/ 79073 h 255676"/>
                    <a:gd name="connsiteX103" fmla="*/ 40147 w 255882"/>
                    <a:gd name="connsiteY103" fmla="*/ 67318 h 255676"/>
                    <a:gd name="connsiteX104" fmla="*/ 29629 w 255882"/>
                    <a:gd name="connsiteY104" fmla="*/ 53363 h 255676"/>
                    <a:gd name="connsiteX105" fmla="*/ 29629 w 255882"/>
                    <a:gd name="connsiteY105" fmla="*/ 45595 h 255676"/>
                    <a:gd name="connsiteX106" fmla="*/ 33066 w 255882"/>
                    <a:gd name="connsiteY106" fmla="*/ 41745 h 255676"/>
                    <a:gd name="connsiteX107" fmla="*/ 40422 w 255882"/>
                    <a:gd name="connsiteY107" fmla="*/ 40920 h 255676"/>
                    <a:gd name="connsiteX108" fmla="*/ 56027 w 255882"/>
                    <a:gd name="connsiteY108" fmla="*/ 49719 h 255676"/>
                    <a:gd name="connsiteX109" fmla="*/ 69982 w 255882"/>
                    <a:gd name="connsiteY109" fmla="*/ 45801 h 255676"/>
                    <a:gd name="connsiteX110" fmla="*/ 70325 w 255882"/>
                    <a:gd name="connsiteY110" fmla="*/ 39751 h 255676"/>
                    <a:gd name="connsiteX111" fmla="*/ 65788 w 255882"/>
                    <a:gd name="connsiteY111" fmla="*/ 22221 h 255676"/>
                    <a:gd name="connsiteX112" fmla="*/ 69088 w 255882"/>
                    <a:gd name="connsiteY112" fmla="*/ 14110 h 255676"/>
                    <a:gd name="connsiteX113" fmla="*/ 71632 w 255882"/>
                    <a:gd name="connsiteY113" fmla="*/ 12735 h 255676"/>
                    <a:gd name="connsiteX114" fmla="*/ 81118 w 255882"/>
                    <a:gd name="connsiteY114" fmla="*/ 15072 h 255676"/>
                    <a:gd name="connsiteX115" fmla="*/ 92049 w 255882"/>
                    <a:gd name="connsiteY115" fmla="*/ 28958 h 255676"/>
                    <a:gd name="connsiteX116" fmla="*/ 106966 w 255882"/>
                    <a:gd name="connsiteY116" fmla="*/ 28890 h 255676"/>
                    <a:gd name="connsiteX117" fmla="*/ 108754 w 255882"/>
                    <a:gd name="connsiteY117" fmla="*/ 22565 h 255676"/>
                    <a:gd name="connsiteX118" fmla="*/ 110953 w 255882"/>
                    <a:gd name="connsiteY118" fmla="*/ 6479 h 255676"/>
                    <a:gd name="connsiteX119" fmla="*/ 116934 w 255882"/>
                    <a:gd name="connsiteY119" fmla="*/ 292 h 255676"/>
                    <a:gd name="connsiteX120" fmla="*/ 122296 w 255882"/>
                    <a:gd name="connsiteY120" fmla="*/ 86 h 2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55882" h="255676">
                      <a:moveTo>
                        <a:pt x="127864" y="81461"/>
                      </a:moveTo>
                      <a:cubicBezTo>
                        <a:pt x="102426" y="81461"/>
                        <a:pt x="81805" y="102082"/>
                        <a:pt x="81805" y="127520"/>
                      </a:cubicBezTo>
                      <a:cubicBezTo>
                        <a:pt x="81805" y="152958"/>
                        <a:pt x="102426" y="173579"/>
                        <a:pt x="127864" y="173579"/>
                      </a:cubicBezTo>
                      <a:cubicBezTo>
                        <a:pt x="153302" y="173579"/>
                        <a:pt x="173923" y="152958"/>
                        <a:pt x="173923" y="127520"/>
                      </a:cubicBezTo>
                      <a:cubicBezTo>
                        <a:pt x="173923" y="102082"/>
                        <a:pt x="153302" y="81461"/>
                        <a:pt x="127864" y="81461"/>
                      </a:cubicBezTo>
                      <a:close/>
                      <a:moveTo>
                        <a:pt x="122296" y="86"/>
                      </a:moveTo>
                      <a:cubicBezTo>
                        <a:pt x="124908" y="223"/>
                        <a:pt x="126696" y="1598"/>
                        <a:pt x="127383" y="4211"/>
                      </a:cubicBezTo>
                      <a:cubicBezTo>
                        <a:pt x="129033" y="10054"/>
                        <a:pt x="130752" y="15966"/>
                        <a:pt x="132401" y="21809"/>
                      </a:cubicBezTo>
                      <a:cubicBezTo>
                        <a:pt x="134120" y="27790"/>
                        <a:pt x="139070" y="30608"/>
                        <a:pt x="145188" y="29027"/>
                      </a:cubicBezTo>
                      <a:cubicBezTo>
                        <a:pt x="147181" y="28546"/>
                        <a:pt x="148350" y="27102"/>
                        <a:pt x="149312" y="25452"/>
                      </a:cubicBezTo>
                      <a:cubicBezTo>
                        <a:pt x="152475" y="20022"/>
                        <a:pt x="155706" y="14591"/>
                        <a:pt x="158937" y="9160"/>
                      </a:cubicBezTo>
                      <a:cubicBezTo>
                        <a:pt x="160999" y="5654"/>
                        <a:pt x="162786" y="4898"/>
                        <a:pt x="166705" y="5929"/>
                      </a:cubicBezTo>
                      <a:cubicBezTo>
                        <a:pt x="174542" y="7923"/>
                        <a:pt x="175573" y="9641"/>
                        <a:pt x="174404" y="18372"/>
                      </a:cubicBezTo>
                      <a:cubicBezTo>
                        <a:pt x="173717" y="23596"/>
                        <a:pt x="173098" y="28821"/>
                        <a:pt x="172479" y="34046"/>
                      </a:cubicBezTo>
                      <a:cubicBezTo>
                        <a:pt x="172410" y="34595"/>
                        <a:pt x="172410" y="35145"/>
                        <a:pt x="172479" y="35695"/>
                      </a:cubicBezTo>
                      <a:cubicBezTo>
                        <a:pt x="173373" y="41264"/>
                        <a:pt x="181828" y="45113"/>
                        <a:pt x="186434" y="41882"/>
                      </a:cubicBezTo>
                      <a:cubicBezTo>
                        <a:pt x="191659" y="38170"/>
                        <a:pt x="196677" y="34252"/>
                        <a:pt x="201764" y="30402"/>
                      </a:cubicBezTo>
                      <a:cubicBezTo>
                        <a:pt x="205476" y="27584"/>
                        <a:pt x="207333" y="27652"/>
                        <a:pt x="211045" y="30540"/>
                      </a:cubicBezTo>
                      <a:cubicBezTo>
                        <a:pt x="211526" y="30952"/>
                        <a:pt x="212007" y="31296"/>
                        <a:pt x="212488" y="31777"/>
                      </a:cubicBezTo>
                      <a:cubicBezTo>
                        <a:pt x="216819" y="35902"/>
                        <a:pt x="217025" y="37139"/>
                        <a:pt x="214069" y="42364"/>
                      </a:cubicBezTo>
                      <a:cubicBezTo>
                        <a:pt x="211251" y="47382"/>
                        <a:pt x="208570" y="52469"/>
                        <a:pt x="205614" y="57418"/>
                      </a:cubicBezTo>
                      <a:cubicBezTo>
                        <a:pt x="203483" y="61062"/>
                        <a:pt x="204445" y="64087"/>
                        <a:pt x="206783" y="67180"/>
                      </a:cubicBezTo>
                      <a:cubicBezTo>
                        <a:pt x="209120" y="70274"/>
                        <a:pt x="211801" y="71786"/>
                        <a:pt x="215719" y="70755"/>
                      </a:cubicBezTo>
                      <a:cubicBezTo>
                        <a:pt x="221769" y="69174"/>
                        <a:pt x="227818" y="67661"/>
                        <a:pt x="233799" y="66011"/>
                      </a:cubicBezTo>
                      <a:cubicBezTo>
                        <a:pt x="237649" y="64980"/>
                        <a:pt x="239367" y="65599"/>
                        <a:pt x="241498" y="68967"/>
                      </a:cubicBezTo>
                      <a:cubicBezTo>
                        <a:pt x="242461" y="70411"/>
                        <a:pt x="243286" y="71923"/>
                        <a:pt x="243836" y="73573"/>
                      </a:cubicBezTo>
                      <a:cubicBezTo>
                        <a:pt x="244867" y="76529"/>
                        <a:pt x="244385" y="78385"/>
                        <a:pt x="241911" y="80379"/>
                      </a:cubicBezTo>
                      <a:cubicBezTo>
                        <a:pt x="236755" y="84504"/>
                        <a:pt x="231668" y="88628"/>
                        <a:pt x="226443" y="92684"/>
                      </a:cubicBezTo>
                      <a:cubicBezTo>
                        <a:pt x="223831" y="94678"/>
                        <a:pt x="223144" y="97152"/>
                        <a:pt x="223694" y="100177"/>
                      </a:cubicBezTo>
                      <a:cubicBezTo>
                        <a:pt x="223900" y="101208"/>
                        <a:pt x="224244" y="102171"/>
                        <a:pt x="224519" y="103202"/>
                      </a:cubicBezTo>
                      <a:cubicBezTo>
                        <a:pt x="225412" y="106433"/>
                        <a:pt x="227543" y="108220"/>
                        <a:pt x="230843" y="108633"/>
                      </a:cubicBezTo>
                      <a:cubicBezTo>
                        <a:pt x="237099" y="109458"/>
                        <a:pt x="243354" y="110351"/>
                        <a:pt x="249541" y="111176"/>
                      </a:cubicBezTo>
                      <a:cubicBezTo>
                        <a:pt x="253254" y="111657"/>
                        <a:pt x="255178" y="113445"/>
                        <a:pt x="255591" y="117157"/>
                      </a:cubicBezTo>
                      <a:cubicBezTo>
                        <a:pt x="255797" y="118944"/>
                        <a:pt x="256003" y="120732"/>
                        <a:pt x="255797" y="122519"/>
                      </a:cubicBezTo>
                      <a:cubicBezTo>
                        <a:pt x="255453" y="125337"/>
                        <a:pt x="254010" y="126919"/>
                        <a:pt x="251398" y="127675"/>
                      </a:cubicBezTo>
                      <a:cubicBezTo>
                        <a:pt x="245554" y="129325"/>
                        <a:pt x="239642" y="130974"/>
                        <a:pt x="233799" y="132693"/>
                      </a:cubicBezTo>
                      <a:cubicBezTo>
                        <a:pt x="228093" y="134343"/>
                        <a:pt x="225481" y="138674"/>
                        <a:pt x="226650" y="144586"/>
                      </a:cubicBezTo>
                      <a:cubicBezTo>
                        <a:pt x="227062" y="146854"/>
                        <a:pt x="228368" y="148298"/>
                        <a:pt x="230293" y="149398"/>
                      </a:cubicBezTo>
                      <a:cubicBezTo>
                        <a:pt x="235655" y="152560"/>
                        <a:pt x="241017" y="155722"/>
                        <a:pt x="246448" y="158884"/>
                      </a:cubicBezTo>
                      <a:cubicBezTo>
                        <a:pt x="250435" y="161222"/>
                        <a:pt x="251054" y="162597"/>
                        <a:pt x="249954" y="167065"/>
                      </a:cubicBezTo>
                      <a:cubicBezTo>
                        <a:pt x="249885" y="167340"/>
                        <a:pt x="249885" y="167615"/>
                        <a:pt x="249816" y="167890"/>
                      </a:cubicBezTo>
                      <a:cubicBezTo>
                        <a:pt x="248166" y="173321"/>
                        <a:pt x="246310" y="176002"/>
                        <a:pt x="240123" y="174833"/>
                      </a:cubicBezTo>
                      <a:cubicBezTo>
                        <a:pt x="234555" y="173733"/>
                        <a:pt x="228849" y="173527"/>
                        <a:pt x="223212" y="172702"/>
                      </a:cubicBezTo>
                      <a:cubicBezTo>
                        <a:pt x="219225" y="172152"/>
                        <a:pt x="216613" y="173733"/>
                        <a:pt x="214688" y="177102"/>
                      </a:cubicBezTo>
                      <a:cubicBezTo>
                        <a:pt x="212695" y="180539"/>
                        <a:pt x="211801" y="183770"/>
                        <a:pt x="214551" y="187276"/>
                      </a:cubicBezTo>
                      <a:cubicBezTo>
                        <a:pt x="218263" y="192019"/>
                        <a:pt x="221838" y="196900"/>
                        <a:pt x="225481" y="201712"/>
                      </a:cubicBezTo>
                      <a:cubicBezTo>
                        <a:pt x="228506" y="205630"/>
                        <a:pt x="228506" y="207212"/>
                        <a:pt x="225481" y="211130"/>
                      </a:cubicBezTo>
                      <a:cubicBezTo>
                        <a:pt x="225343" y="211267"/>
                        <a:pt x="225206" y="211474"/>
                        <a:pt x="225068" y="211611"/>
                      </a:cubicBezTo>
                      <a:cubicBezTo>
                        <a:pt x="221081" y="215873"/>
                        <a:pt x="219500" y="217729"/>
                        <a:pt x="213245" y="213948"/>
                      </a:cubicBezTo>
                      <a:cubicBezTo>
                        <a:pt x="208432" y="211061"/>
                        <a:pt x="203345" y="208586"/>
                        <a:pt x="198602" y="205699"/>
                      </a:cubicBezTo>
                      <a:cubicBezTo>
                        <a:pt x="194684" y="203362"/>
                        <a:pt x="191659" y="204737"/>
                        <a:pt x="188565" y="207143"/>
                      </a:cubicBezTo>
                      <a:cubicBezTo>
                        <a:pt x="185472" y="209480"/>
                        <a:pt x="184234" y="212299"/>
                        <a:pt x="185334" y="216217"/>
                      </a:cubicBezTo>
                      <a:cubicBezTo>
                        <a:pt x="187053" y="222267"/>
                        <a:pt x="188565" y="228385"/>
                        <a:pt x="190078" y="234503"/>
                      </a:cubicBezTo>
                      <a:cubicBezTo>
                        <a:pt x="190903" y="237803"/>
                        <a:pt x="190215" y="239590"/>
                        <a:pt x="187397" y="241377"/>
                      </a:cubicBezTo>
                      <a:cubicBezTo>
                        <a:pt x="185884" y="242340"/>
                        <a:pt x="184303" y="243233"/>
                        <a:pt x="182585" y="243852"/>
                      </a:cubicBezTo>
                      <a:cubicBezTo>
                        <a:pt x="179560" y="244952"/>
                        <a:pt x="177360" y="244402"/>
                        <a:pt x="175366" y="241859"/>
                      </a:cubicBezTo>
                      <a:cubicBezTo>
                        <a:pt x="171585" y="237115"/>
                        <a:pt x="167805" y="232303"/>
                        <a:pt x="164024" y="227491"/>
                      </a:cubicBezTo>
                      <a:cubicBezTo>
                        <a:pt x="160380" y="222954"/>
                        <a:pt x="153781" y="222335"/>
                        <a:pt x="149381" y="226254"/>
                      </a:cubicBezTo>
                      <a:cubicBezTo>
                        <a:pt x="148213" y="227285"/>
                        <a:pt x="147663" y="228591"/>
                        <a:pt x="147456" y="230103"/>
                      </a:cubicBezTo>
                      <a:cubicBezTo>
                        <a:pt x="146563" y="236428"/>
                        <a:pt x="145532" y="242683"/>
                        <a:pt x="144844" y="249008"/>
                      </a:cubicBezTo>
                      <a:cubicBezTo>
                        <a:pt x="144432" y="252308"/>
                        <a:pt x="143126" y="254645"/>
                        <a:pt x="139895" y="255676"/>
                      </a:cubicBezTo>
                      <a:cubicBezTo>
                        <a:pt x="137145" y="255676"/>
                        <a:pt x="134326" y="255676"/>
                        <a:pt x="131577" y="255676"/>
                      </a:cubicBezTo>
                      <a:cubicBezTo>
                        <a:pt x="129652" y="254507"/>
                        <a:pt x="128552" y="252789"/>
                        <a:pt x="127933" y="250589"/>
                      </a:cubicBezTo>
                      <a:cubicBezTo>
                        <a:pt x="126283" y="244540"/>
                        <a:pt x="124427" y="238490"/>
                        <a:pt x="122777" y="232372"/>
                      </a:cubicBezTo>
                      <a:cubicBezTo>
                        <a:pt x="121884" y="229141"/>
                        <a:pt x="119890" y="227422"/>
                        <a:pt x="116659" y="227010"/>
                      </a:cubicBezTo>
                      <a:cubicBezTo>
                        <a:pt x="115422" y="226872"/>
                        <a:pt x="114184" y="226666"/>
                        <a:pt x="112947" y="226597"/>
                      </a:cubicBezTo>
                      <a:cubicBezTo>
                        <a:pt x="110060" y="226391"/>
                        <a:pt x="108066" y="227697"/>
                        <a:pt x="106622" y="230103"/>
                      </a:cubicBezTo>
                      <a:cubicBezTo>
                        <a:pt x="106072" y="230997"/>
                        <a:pt x="105591" y="231891"/>
                        <a:pt x="105041" y="232784"/>
                      </a:cubicBezTo>
                      <a:cubicBezTo>
                        <a:pt x="102154" y="237665"/>
                        <a:pt x="99335" y="242615"/>
                        <a:pt x="96380" y="247427"/>
                      </a:cubicBezTo>
                      <a:cubicBezTo>
                        <a:pt x="94798" y="250108"/>
                        <a:pt x="92873" y="250795"/>
                        <a:pt x="89849" y="250108"/>
                      </a:cubicBezTo>
                      <a:cubicBezTo>
                        <a:pt x="87993" y="249695"/>
                        <a:pt x="86274" y="249077"/>
                        <a:pt x="84555" y="248320"/>
                      </a:cubicBezTo>
                      <a:cubicBezTo>
                        <a:pt x="81531" y="246877"/>
                        <a:pt x="80568" y="245021"/>
                        <a:pt x="80981" y="241652"/>
                      </a:cubicBezTo>
                      <a:cubicBezTo>
                        <a:pt x="81737" y="235397"/>
                        <a:pt x="82356" y="229141"/>
                        <a:pt x="83249" y="222885"/>
                      </a:cubicBezTo>
                      <a:cubicBezTo>
                        <a:pt x="83868" y="218486"/>
                        <a:pt x="81531" y="216080"/>
                        <a:pt x="78094" y="214155"/>
                      </a:cubicBezTo>
                      <a:cubicBezTo>
                        <a:pt x="74725" y="212299"/>
                        <a:pt x="71700" y="212024"/>
                        <a:pt x="68538" y="214636"/>
                      </a:cubicBezTo>
                      <a:cubicBezTo>
                        <a:pt x="64139" y="218142"/>
                        <a:pt x="59533" y="221373"/>
                        <a:pt x="55133" y="224810"/>
                      </a:cubicBezTo>
                      <a:cubicBezTo>
                        <a:pt x="50665" y="228316"/>
                        <a:pt x="48740" y="229072"/>
                        <a:pt x="43240" y="224123"/>
                      </a:cubicBezTo>
                      <a:cubicBezTo>
                        <a:pt x="42897" y="223779"/>
                        <a:pt x="42553" y="223435"/>
                        <a:pt x="42209" y="223091"/>
                      </a:cubicBezTo>
                      <a:cubicBezTo>
                        <a:pt x="39528" y="220342"/>
                        <a:pt x="39253" y="218211"/>
                        <a:pt x="41178" y="214842"/>
                      </a:cubicBezTo>
                      <a:cubicBezTo>
                        <a:pt x="44134" y="209549"/>
                        <a:pt x="47159" y="204187"/>
                        <a:pt x="50115" y="198893"/>
                      </a:cubicBezTo>
                      <a:cubicBezTo>
                        <a:pt x="50940" y="197381"/>
                        <a:pt x="51833" y="195869"/>
                        <a:pt x="51627" y="194013"/>
                      </a:cubicBezTo>
                      <a:cubicBezTo>
                        <a:pt x="51146" y="188444"/>
                        <a:pt x="44959" y="184045"/>
                        <a:pt x="39597" y="185420"/>
                      </a:cubicBezTo>
                      <a:cubicBezTo>
                        <a:pt x="33410" y="187001"/>
                        <a:pt x="27223" y="188582"/>
                        <a:pt x="21105" y="190232"/>
                      </a:cubicBezTo>
                      <a:cubicBezTo>
                        <a:pt x="18630" y="190919"/>
                        <a:pt x="16774" y="190163"/>
                        <a:pt x="15193" y="188238"/>
                      </a:cubicBezTo>
                      <a:cubicBezTo>
                        <a:pt x="13887" y="186657"/>
                        <a:pt x="13062" y="184870"/>
                        <a:pt x="12237" y="183014"/>
                      </a:cubicBezTo>
                      <a:cubicBezTo>
                        <a:pt x="10862" y="179783"/>
                        <a:pt x="11481" y="177445"/>
                        <a:pt x="14230" y="175314"/>
                      </a:cubicBezTo>
                      <a:cubicBezTo>
                        <a:pt x="18767" y="171671"/>
                        <a:pt x="23373" y="168096"/>
                        <a:pt x="27910" y="164453"/>
                      </a:cubicBezTo>
                      <a:cubicBezTo>
                        <a:pt x="32722" y="160741"/>
                        <a:pt x="33135" y="159159"/>
                        <a:pt x="31554" y="153385"/>
                      </a:cubicBezTo>
                      <a:cubicBezTo>
                        <a:pt x="30454" y="149604"/>
                        <a:pt x="28185" y="147611"/>
                        <a:pt x="24198" y="147198"/>
                      </a:cubicBezTo>
                      <a:cubicBezTo>
                        <a:pt x="18424" y="146579"/>
                        <a:pt x="12718" y="145479"/>
                        <a:pt x="6943" y="144861"/>
                      </a:cubicBezTo>
                      <a:cubicBezTo>
                        <a:pt x="3644" y="144517"/>
                        <a:pt x="1306" y="143211"/>
                        <a:pt x="138" y="140049"/>
                      </a:cubicBezTo>
                      <a:cubicBezTo>
                        <a:pt x="0" y="137093"/>
                        <a:pt x="0" y="134343"/>
                        <a:pt x="0" y="131525"/>
                      </a:cubicBezTo>
                      <a:cubicBezTo>
                        <a:pt x="1100" y="129462"/>
                        <a:pt x="2819" y="128431"/>
                        <a:pt x="5019" y="127881"/>
                      </a:cubicBezTo>
                      <a:cubicBezTo>
                        <a:pt x="10931" y="126300"/>
                        <a:pt x="16705" y="124513"/>
                        <a:pt x="22617" y="122931"/>
                      </a:cubicBezTo>
                      <a:cubicBezTo>
                        <a:pt x="26192" y="121969"/>
                        <a:pt x="28323" y="119975"/>
                        <a:pt x="28667" y="116194"/>
                      </a:cubicBezTo>
                      <a:cubicBezTo>
                        <a:pt x="28735" y="115232"/>
                        <a:pt x="28873" y="114270"/>
                        <a:pt x="29010" y="113307"/>
                      </a:cubicBezTo>
                      <a:cubicBezTo>
                        <a:pt x="29354" y="110076"/>
                        <a:pt x="27910" y="107876"/>
                        <a:pt x="25229" y="106295"/>
                      </a:cubicBezTo>
                      <a:cubicBezTo>
                        <a:pt x="19867" y="103202"/>
                        <a:pt x="14574" y="100040"/>
                        <a:pt x="9281" y="96946"/>
                      </a:cubicBezTo>
                      <a:cubicBezTo>
                        <a:pt x="5362" y="94678"/>
                        <a:pt x="4675" y="92959"/>
                        <a:pt x="5843" y="88560"/>
                      </a:cubicBezTo>
                      <a:cubicBezTo>
                        <a:pt x="5981" y="88147"/>
                        <a:pt x="6050" y="87735"/>
                        <a:pt x="6187" y="87391"/>
                      </a:cubicBezTo>
                      <a:cubicBezTo>
                        <a:pt x="7906" y="81685"/>
                        <a:pt x="9418" y="80585"/>
                        <a:pt x="15261" y="81135"/>
                      </a:cubicBezTo>
                      <a:cubicBezTo>
                        <a:pt x="20898" y="81685"/>
                        <a:pt x="26535" y="82304"/>
                        <a:pt x="32173" y="83060"/>
                      </a:cubicBezTo>
                      <a:cubicBezTo>
                        <a:pt x="36641" y="83610"/>
                        <a:pt x="38566" y="82854"/>
                        <a:pt x="40834" y="79073"/>
                      </a:cubicBezTo>
                      <a:cubicBezTo>
                        <a:pt x="44065" y="73848"/>
                        <a:pt x="43928" y="72198"/>
                        <a:pt x="40147" y="67318"/>
                      </a:cubicBezTo>
                      <a:cubicBezTo>
                        <a:pt x="36572" y="62712"/>
                        <a:pt x="33066" y="58037"/>
                        <a:pt x="29629" y="53363"/>
                      </a:cubicBezTo>
                      <a:cubicBezTo>
                        <a:pt x="27567" y="50613"/>
                        <a:pt x="27567" y="48344"/>
                        <a:pt x="29629" y="45595"/>
                      </a:cubicBezTo>
                      <a:cubicBezTo>
                        <a:pt x="30660" y="44220"/>
                        <a:pt x="31760" y="42845"/>
                        <a:pt x="33066" y="41745"/>
                      </a:cubicBezTo>
                      <a:cubicBezTo>
                        <a:pt x="35678" y="39545"/>
                        <a:pt x="37466" y="39270"/>
                        <a:pt x="40422" y="40920"/>
                      </a:cubicBezTo>
                      <a:cubicBezTo>
                        <a:pt x="45646" y="43807"/>
                        <a:pt x="51008" y="46488"/>
                        <a:pt x="56027" y="49719"/>
                      </a:cubicBezTo>
                      <a:cubicBezTo>
                        <a:pt x="61801" y="53431"/>
                        <a:pt x="65788" y="50957"/>
                        <a:pt x="69982" y="45801"/>
                      </a:cubicBezTo>
                      <a:cubicBezTo>
                        <a:pt x="71357" y="44082"/>
                        <a:pt x="70875" y="41814"/>
                        <a:pt x="70325" y="39751"/>
                      </a:cubicBezTo>
                      <a:cubicBezTo>
                        <a:pt x="68813" y="33908"/>
                        <a:pt x="67301" y="28065"/>
                        <a:pt x="65788" y="22221"/>
                      </a:cubicBezTo>
                      <a:cubicBezTo>
                        <a:pt x="64688" y="18028"/>
                        <a:pt x="65376" y="16309"/>
                        <a:pt x="69088" y="14110"/>
                      </a:cubicBezTo>
                      <a:cubicBezTo>
                        <a:pt x="69913" y="13628"/>
                        <a:pt x="70738" y="13147"/>
                        <a:pt x="71632" y="12735"/>
                      </a:cubicBezTo>
                      <a:cubicBezTo>
                        <a:pt x="76100" y="10672"/>
                        <a:pt x="78094" y="11154"/>
                        <a:pt x="81118" y="15072"/>
                      </a:cubicBezTo>
                      <a:cubicBezTo>
                        <a:pt x="84762" y="19678"/>
                        <a:pt x="88405" y="24353"/>
                        <a:pt x="92049" y="28958"/>
                      </a:cubicBezTo>
                      <a:cubicBezTo>
                        <a:pt x="95486" y="33221"/>
                        <a:pt x="103529" y="33221"/>
                        <a:pt x="106966" y="28890"/>
                      </a:cubicBezTo>
                      <a:cubicBezTo>
                        <a:pt x="108410" y="27034"/>
                        <a:pt x="108410" y="24696"/>
                        <a:pt x="108754" y="22565"/>
                      </a:cubicBezTo>
                      <a:cubicBezTo>
                        <a:pt x="109578" y="17203"/>
                        <a:pt x="110266" y="11841"/>
                        <a:pt x="110953" y="6479"/>
                      </a:cubicBezTo>
                      <a:cubicBezTo>
                        <a:pt x="111503" y="2217"/>
                        <a:pt x="112672" y="1048"/>
                        <a:pt x="116934" y="292"/>
                      </a:cubicBezTo>
                      <a:cubicBezTo>
                        <a:pt x="118721" y="-52"/>
                        <a:pt x="120509" y="-52"/>
                        <a:pt x="122296" y="86"/>
                      </a:cubicBezTo>
                      <a:close/>
                    </a:path>
                  </a:pathLst>
                </a:custGeom>
                <a:solidFill>
                  <a:schemeClr val="bg1"/>
                </a:solidFill>
                <a:ln w="5155" cap="flat">
                  <a:noFill/>
                  <a:prstDash val="solid"/>
                  <a:miter/>
                </a:ln>
              </p:spPr>
              <p:txBody>
                <a:bodyPr rtlCol="0" anchor="ctr"/>
                <a:lstStyle/>
                <a:p>
                  <a:endParaRPr lang="en-US"/>
                </a:p>
              </p:txBody>
            </p:sp>
          </p:grpSp>
        </p:grpSp>
      </p:grpSp>
      <p:pic>
        <p:nvPicPr>
          <p:cNvPr id="53" name="Imagen 52"/>
          <p:cNvPicPr>
            <a:picLocks noChangeAspect="1"/>
          </p:cNvPicPr>
          <p:nvPr/>
        </p:nvPicPr>
        <p:blipFill>
          <a:blip r:embed="rId5"/>
          <a:stretch>
            <a:fillRect/>
          </a:stretch>
        </p:blipFill>
        <p:spPr>
          <a:xfrm>
            <a:off x="419956" y="2233843"/>
            <a:ext cx="537992" cy="666767"/>
          </a:xfrm>
          <a:prstGeom prst="rect">
            <a:avLst/>
          </a:prstGeom>
        </p:spPr>
      </p:pic>
      <p:pic>
        <p:nvPicPr>
          <p:cNvPr id="54" name="Imagen 5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143" y="2927809"/>
            <a:ext cx="473605" cy="906281"/>
          </a:xfrm>
          <a:prstGeom prst="rect">
            <a:avLst/>
          </a:prstGeom>
        </p:spPr>
      </p:pic>
      <p:sp>
        <p:nvSpPr>
          <p:cNvPr id="59" name="Trapezoid 13">
            <a:extLst>
              <a:ext uri="{FF2B5EF4-FFF2-40B4-BE49-F238E27FC236}">
                <a16:creationId xmlns:a16="http://schemas.microsoft.com/office/drawing/2014/main" id="{6C99546C-6B3B-497A-9296-0B09CBBA513A}"/>
              </a:ext>
            </a:extLst>
          </p:cNvPr>
          <p:cNvSpPr/>
          <p:nvPr/>
        </p:nvSpPr>
        <p:spPr>
          <a:xfrm>
            <a:off x="366989" y="5151599"/>
            <a:ext cx="406249" cy="34350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2" name="Rectangle 55">
            <a:extLst>
              <a:ext uri="{FF2B5EF4-FFF2-40B4-BE49-F238E27FC236}">
                <a16:creationId xmlns:a16="http://schemas.microsoft.com/office/drawing/2014/main" id="{4393CAB0-720F-4DCE-AEF2-22C319C9BC96}"/>
              </a:ext>
            </a:extLst>
          </p:cNvPr>
          <p:cNvSpPr/>
          <p:nvPr/>
        </p:nvSpPr>
        <p:spPr>
          <a:xfrm>
            <a:off x="1168072" y="3889510"/>
            <a:ext cx="1458446" cy="691676"/>
          </a:xfrm>
          <a:prstGeom prst="rect">
            <a:avLst/>
          </a:prstGeom>
        </p:spPr>
        <p:txBody>
          <a:bodyPr wrap="none">
            <a:normAutofit/>
          </a:bodyPr>
          <a:lstStyle/>
          <a:p>
            <a:pPr lvl="0" fontAlgn="base">
              <a:spcBef>
                <a:spcPct val="0"/>
              </a:spcBef>
              <a:spcAft>
                <a:spcPct val="0"/>
              </a:spcAft>
            </a:pPr>
            <a:r>
              <a:rPr lang="es-EC" altLang="zh-CN" sz="1400" b="1" kern="0" dirty="0">
                <a:solidFill>
                  <a:srgbClr val="33AAB9"/>
                </a:solidFill>
                <a:latin typeface="Calibri" pitchFamily="34" charset="0"/>
                <a:ea typeface="宋体" charset="-122"/>
              </a:rPr>
              <a:t>Sistema de transporte </a:t>
            </a:r>
          </a:p>
          <a:p>
            <a:pPr lvl="0" fontAlgn="base">
              <a:spcBef>
                <a:spcPct val="0"/>
              </a:spcBef>
              <a:spcAft>
                <a:spcPct val="0"/>
              </a:spcAft>
            </a:pPr>
            <a:r>
              <a:rPr lang="es-EC" altLang="zh-CN" sz="1400" b="1" kern="0" dirty="0">
                <a:solidFill>
                  <a:srgbClr val="33AAB9"/>
                </a:solidFill>
                <a:latin typeface="Calibri" pitchFamily="34" charset="0"/>
                <a:ea typeface="宋体" charset="-122"/>
              </a:rPr>
              <a:t>de vasos hacia el cliente </a:t>
            </a:r>
            <a:endParaRPr kumimoji="0" lang="es-EC" altLang="zh-CN" sz="14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63" name="Rectangle 55">
            <a:extLst>
              <a:ext uri="{FF2B5EF4-FFF2-40B4-BE49-F238E27FC236}">
                <a16:creationId xmlns:a16="http://schemas.microsoft.com/office/drawing/2014/main" id="{4393CAB0-720F-4DCE-AEF2-22C319C9BC96}"/>
              </a:ext>
            </a:extLst>
          </p:cNvPr>
          <p:cNvSpPr/>
          <p:nvPr/>
        </p:nvSpPr>
        <p:spPr>
          <a:xfrm>
            <a:off x="1168072" y="5270947"/>
            <a:ext cx="1458446" cy="691676"/>
          </a:xfrm>
          <a:prstGeom prst="rect">
            <a:avLst/>
          </a:prstGeom>
        </p:spPr>
        <p:txBody>
          <a:bodyPr wrap="none">
            <a:normAutofit/>
          </a:bodyPr>
          <a:lstStyle/>
          <a:p>
            <a:pPr lvl="0" fontAlgn="base">
              <a:spcBef>
                <a:spcPct val="0"/>
              </a:spcBef>
              <a:spcAft>
                <a:spcPct val="0"/>
              </a:spcAft>
            </a:pPr>
            <a:r>
              <a:rPr kumimoji="0" lang="es-EC" altLang="zh-CN" sz="1400" b="1" i="0" u="none" strike="noStrike" kern="0" cap="none" spc="0" normalizeH="0" baseline="0" dirty="0">
                <a:ln>
                  <a:noFill/>
                </a:ln>
                <a:solidFill>
                  <a:srgbClr val="33AAB9"/>
                </a:solidFill>
                <a:effectLst/>
                <a:uLnTx/>
                <a:uFillTx/>
                <a:latin typeface="Calibri" pitchFamily="34" charset="0"/>
                <a:ea typeface="宋体" charset="-122"/>
              </a:rPr>
              <a:t>Computadora</a:t>
            </a:r>
          </a:p>
        </p:txBody>
      </p:sp>
      <p:sp>
        <p:nvSpPr>
          <p:cNvPr id="69" name="Rounded Rectangle 25">
            <a:extLst>
              <a:ext uri="{FF2B5EF4-FFF2-40B4-BE49-F238E27FC236}">
                <a16:creationId xmlns:a16="http://schemas.microsoft.com/office/drawing/2014/main" id="{4572E89B-D1A8-4A73-807F-C57BE0137D47}"/>
              </a:ext>
            </a:extLst>
          </p:cNvPr>
          <p:cNvSpPr/>
          <p:nvPr/>
        </p:nvSpPr>
        <p:spPr>
          <a:xfrm rot="5400000">
            <a:off x="427705" y="4581549"/>
            <a:ext cx="299026" cy="4204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0" name="Rectangle 55">
            <a:extLst>
              <a:ext uri="{FF2B5EF4-FFF2-40B4-BE49-F238E27FC236}">
                <a16:creationId xmlns:a16="http://schemas.microsoft.com/office/drawing/2014/main" id="{4393CAB0-720F-4DCE-AEF2-22C319C9BC96}"/>
              </a:ext>
            </a:extLst>
          </p:cNvPr>
          <p:cNvSpPr/>
          <p:nvPr/>
        </p:nvSpPr>
        <p:spPr>
          <a:xfrm>
            <a:off x="1228714" y="4657039"/>
            <a:ext cx="1061829" cy="346249"/>
          </a:xfrm>
          <a:prstGeom prst="rect">
            <a:avLst/>
          </a:prstGeom>
        </p:spPr>
        <p:txBody>
          <a:bodyPr wrap="none">
            <a:noAutofit/>
          </a:bodyPr>
          <a:lstStyle/>
          <a:p>
            <a:pPr lvl="0" fontAlgn="base">
              <a:spcBef>
                <a:spcPct val="0"/>
              </a:spcBef>
              <a:spcAft>
                <a:spcPct val="0"/>
              </a:spcAft>
            </a:pPr>
            <a:r>
              <a:rPr lang="en-US" altLang="zh-CN" sz="1400" b="1" kern="0" dirty="0">
                <a:solidFill>
                  <a:srgbClr val="336987"/>
                </a:solidFill>
                <a:latin typeface="Calibri" pitchFamily="34" charset="0"/>
                <a:ea typeface="宋体" charset="-122"/>
              </a:rPr>
              <a:t>HMI</a:t>
            </a:r>
            <a:endParaRPr lang="es-EC" altLang="zh-CN" sz="1400" b="1" kern="0" dirty="0">
              <a:solidFill>
                <a:srgbClr val="336987"/>
              </a:solidFill>
              <a:latin typeface="Calibri" pitchFamily="34" charset="0"/>
              <a:ea typeface="宋体" charset="-122"/>
            </a:endParaRPr>
          </a:p>
        </p:txBody>
      </p:sp>
      <p:graphicFrame>
        <p:nvGraphicFramePr>
          <p:cNvPr id="141" name="Tabla 140"/>
          <p:cNvGraphicFramePr>
            <a:graphicFrameLocks noGrp="1"/>
          </p:cNvGraphicFramePr>
          <p:nvPr>
            <p:extLst>
              <p:ext uri="{D42A27DB-BD31-4B8C-83A1-F6EECF244321}">
                <p14:modId xmlns:p14="http://schemas.microsoft.com/office/powerpoint/2010/main" val="423201098"/>
              </p:ext>
            </p:extLst>
          </p:nvPr>
        </p:nvGraphicFramePr>
        <p:xfrm>
          <a:off x="3192235" y="699364"/>
          <a:ext cx="2130168" cy="5399879"/>
        </p:xfrm>
        <a:graphic>
          <a:graphicData uri="http://schemas.openxmlformats.org/drawingml/2006/table">
            <a:tbl>
              <a:tblPr firstRow="1" bandRow="1">
                <a:effectLst/>
                <a:tableStyleId>{306799F8-075E-4A3A-A7F6-7FBC6576F1A4}</a:tableStyleId>
              </a:tblPr>
              <a:tblGrid>
                <a:gridCol w="532542">
                  <a:extLst>
                    <a:ext uri="{9D8B030D-6E8A-4147-A177-3AD203B41FA5}">
                      <a16:colId xmlns:a16="http://schemas.microsoft.com/office/drawing/2014/main" val="1205828863"/>
                    </a:ext>
                  </a:extLst>
                </a:gridCol>
                <a:gridCol w="532542">
                  <a:extLst>
                    <a:ext uri="{9D8B030D-6E8A-4147-A177-3AD203B41FA5}">
                      <a16:colId xmlns:a16="http://schemas.microsoft.com/office/drawing/2014/main" val="2131784742"/>
                    </a:ext>
                  </a:extLst>
                </a:gridCol>
                <a:gridCol w="532542">
                  <a:extLst>
                    <a:ext uri="{9D8B030D-6E8A-4147-A177-3AD203B41FA5}">
                      <a16:colId xmlns:a16="http://schemas.microsoft.com/office/drawing/2014/main" val="4092033742"/>
                    </a:ext>
                  </a:extLst>
                </a:gridCol>
                <a:gridCol w="532542">
                  <a:extLst>
                    <a:ext uri="{9D8B030D-6E8A-4147-A177-3AD203B41FA5}">
                      <a16:colId xmlns:a16="http://schemas.microsoft.com/office/drawing/2014/main" val="1687455733"/>
                    </a:ext>
                  </a:extLst>
                </a:gridCol>
              </a:tblGrid>
              <a:tr h="1002977">
                <a:tc>
                  <a:txBody>
                    <a:bodyPr/>
                    <a:lstStyle/>
                    <a:p>
                      <a:r>
                        <a:rPr lang="en-US" sz="1100" b="0" dirty="0">
                          <a:solidFill>
                            <a:srgbClr val="002060"/>
                          </a:solidFill>
                          <a:latin typeface="+mn-lt"/>
                        </a:rPr>
                        <a:t>ENTRADAS</a:t>
                      </a:r>
                    </a:p>
                    <a:p>
                      <a:r>
                        <a:rPr lang="en-US" sz="1100" b="0" dirty="0">
                          <a:solidFill>
                            <a:srgbClr val="002060"/>
                          </a:solidFill>
                          <a:latin typeface="+mn-lt"/>
                        </a:rPr>
                        <a:t>DIGITALES</a:t>
                      </a:r>
                      <a:endParaRPr lang="es-EC" sz="1100" b="0" dirty="0">
                        <a:solidFill>
                          <a:srgbClr val="002060"/>
                        </a:solidFill>
                        <a:latin typeface="+mn-lt"/>
                      </a:endParaRPr>
                    </a:p>
                  </a:txBody>
                  <a:tcPr vert="vert270">
                    <a:lnT w="12700" cap="flat" cmpd="sng" algn="ctr">
                      <a:solidFill>
                        <a:srgbClr val="92D050"/>
                      </a:solidFill>
                      <a:prstDash val="lgDash"/>
                      <a:round/>
                      <a:headEnd type="none" w="med" len="med"/>
                      <a:tailEnd type="none" w="med" len="med"/>
                    </a:lnT>
                    <a:lnB w="12700" cap="flat" cmpd="sng" algn="ctr">
                      <a:solidFill>
                        <a:srgbClr val="92D050"/>
                      </a:solidFill>
                      <a:prstDash val="lgDash"/>
                      <a:round/>
                      <a:headEnd type="none" w="med" len="med"/>
                      <a:tailEnd type="none" w="med" len="med"/>
                    </a:lnB>
                    <a:solidFill>
                      <a:schemeClr val="bg1"/>
                    </a:solidFill>
                  </a:tcPr>
                </a:tc>
                <a:tc>
                  <a:txBody>
                    <a:bodyPr/>
                    <a:lstStyle/>
                    <a:p>
                      <a:r>
                        <a:rPr lang="en-US" sz="1100" b="0" dirty="0">
                          <a:solidFill>
                            <a:srgbClr val="002060"/>
                          </a:solidFill>
                          <a:latin typeface="+mn-lt"/>
                        </a:rPr>
                        <a:t>ENTRADAS</a:t>
                      </a:r>
                      <a:r>
                        <a:rPr lang="en-US" sz="1100" b="0" baseline="0" dirty="0">
                          <a:solidFill>
                            <a:srgbClr val="002060"/>
                          </a:solidFill>
                          <a:latin typeface="+mn-lt"/>
                        </a:rPr>
                        <a:t> </a:t>
                      </a:r>
                    </a:p>
                    <a:p>
                      <a:r>
                        <a:rPr lang="en-US" sz="1100" b="0" baseline="0" dirty="0">
                          <a:solidFill>
                            <a:srgbClr val="002060"/>
                          </a:solidFill>
                          <a:latin typeface="+mn-lt"/>
                        </a:rPr>
                        <a:t>ANA</a:t>
                      </a:r>
                      <a:r>
                        <a:rPr lang="es-EC" sz="1100" b="0" baseline="0" dirty="0">
                          <a:solidFill>
                            <a:srgbClr val="002060"/>
                          </a:solidFill>
                          <a:latin typeface="+mn-lt"/>
                        </a:rPr>
                        <a:t>LÓGICAS</a:t>
                      </a:r>
                      <a:endParaRPr lang="es-EC" sz="1100" b="0" dirty="0">
                        <a:solidFill>
                          <a:srgbClr val="002060"/>
                        </a:solidFill>
                        <a:latin typeface="+mn-lt"/>
                      </a:endParaRPr>
                    </a:p>
                  </a:txBody>
                  <a:tcPr vert="vert270">
                    <a:lnT w="12700" cap="flat" cmpd="sng" algn="ctr">
                      <a:solidFill>
                        <a:srgbClr val="92D050"/>
                      </a:solidFill>
                      <a:prstDash val="lgDash"/>
                      <a:round/>
                      <a:headEnd type="none" w="med" len="med"/>
                      <a:tailEnd type="none" w="med" len="med"/>
                    </a:lnT>
                    <a:lnB w="12700" cap="flat" cmpd="sng" algn="ctr">
                      <a:solidFill>
                        <a:srgbClr val="92D050"/>
                      </a:solidFill>
                      <a:prstDash val="lgDash"/>
                      <a:round/>
                      <a:headEnd type="none" w="med" len="med"/>
                      <a:tailEnd type="none" w="med" len="med"/>
                    </a:lnB>
                    <a:solidFill>
                      <a:schemeClr val="bg1"/>
                    </a:solidFill>
                  </a:tcPr>
                </a:tc>
                <a:tc>
                  <a:txBody>
                    <a:bodyPr/>
                    <a:lstStyle/>
                    <a:p>
                      <a:r>
                        <a:rPr lang="es-EC" sz="1100" b="0" dirty="0">
                          <a:solidFill>
                            <a:srgbClr val="002060"/>
                          </a:solidFill>
                          <a:latin typeface="+mn-lt"/>
                        </a:rPr>
                        <a:t>SALIDAS</a:t>
                      </a:r>
                    </a:p>
                    <a:p>
                      <a:r>
                        <a:rPr lang="es-EC" sz="1100" b="0" dirty="0">
                          <a:solidFill>
                            <a:srgbClr val="002060"/>
                          </a:solidFill>
                          <a:latin typeface="+mn-lt"/>
                        </a:rPr>
                        <a:t>DIGITALES</a:t>
                      </a:r>
                    </a:p>
                  </a:txBody>
                  <a:tcPr vert="vert270">
                    <a:lnT w="12700" cap="flat" cmpd="sng" algn="ctr">
                      <a:solidFill>
                        <a:srgbClr val="92D050"/>
                      </a:solidFill>
                      <a:prstDash val="lgDash"/>
                      <a:round/>
                      <a:headEnd type="none" w="med" len="med"/>
                      <a:tailEnd type="none" w="med" len="med"/>
                    </a:lnT>
                    <a:lnB w="12700" cap="flat" cmpd="sng" algn="ctr">
                      <a:solidFill>
                        <a:srgbClr val="92D050"/>
                      </a:solidFill>
                      <a:prstDash val="lgDash"/>
                      <a:round/>
                      <a:headEnd type="none" w="med" len="med"/>
                      <a:tailEnd type="none" w="med" len="med"/>
                    </a:lnB>
                    <a:solidFill>
                      <a:schemeClr val="bg1"/>
                    </a:solidFill>
                  </a:tcPr>
                </a:tc>
                <a:tc>
                  <a:txBody>
                    <a:bodyPr/>
                    <a:lstStyle/>
                    <a:p>
                      <a:r>
                        <a:rPr lang="es-EC" sz="1100" b="0" dirty="0">
                          <a:solidFill>
                            <a:srgbClr val="002060"/>
                          </a:solidFill>
                          <a:latin typeface="+mn-lt"/>
                        </a:rPr>
                        <a:t>PUERTOS</a:t>
                      </a:r>
                    </a:p>
                    <a:p>
                      <a:r>
                        <a:rPr lang="es-EC" sz="1100" b="0" dirty="0">
                          <a:solidFill>
                            <a:srgbClr val="002060"/>
                          </a:solidFill>
                          <a:latin typeface="+mn-lt"/>
                        </a:rPr>
                        <a:t>RJ45</a:t>
                      </a:r>
                    </a:p>
                  </a:txBody>
                  <a:tcPr vert="vert270">
                    <a:lnT w="12700" cap="flat" cmpd="sng" algn="ctr">
                      <a:solidFill>
                        <a:srgbClr val="92D050"/>
                      </a:solidFill>
                      <a:prstDash val="lgDash"/>
                      <a:round/>
                      <a:headEnd type="none" w="med" len="med"/>
                      <a:tailEnd type="none" w="med" len="med"/>
                    </a:lnT>
                    <a:lnB w="12700" cap="flat" cmpd="sng" algn="ctr">
                      <a:solidFill>
                        <a:srgbClr val="92D050"/>
                      </a:solidFill>
                      <a:prstDash val="lgDash"/>
                      <a:round/>
                      <a:headEnd type="none" w="med" len="med"/>
                      <a:tailEnd type="none" w="med" len="med"/>
                    </a:lnB>
                    <a:solidFill>
                      <a:schemeClr val="bg1"/>
                    </a:solidFill>
                  </a:tcPr>
                </a:tc>
                <a:extLst>
                  <a:ext uri="{0D108BD9-81ED-4DB2-BD59-A6C34878D82A}">
                    <a16:rowId xmlns:a16="http://schemas.microsoft.com/office/drawing/2014/main" val="291842626"/>
                  </a:ext>
                </a:extLst>
              </a:tr>
              <a:tr h="447472">
                <a:tc>
                  <a:txBody>
                    <a:bodyPr/>
                    <a:lstStyle/>
                    <a:p>
                      <a:r>
                        <a:rPr lang="es-EC" b="1" dirty="0">
                          <a:solidFill>
                            <a:schemeClr val="tx1"/>
                          </a:solidFill>
                        </a:rPr>
                        <a:t>-</a:t>
                      </a:r>
                    </a:p>
                  </a:txBody>
                  <a:tcPr anchor="b">
                    <a:lnT w="12700" cap="flat" cmpd="sng" algn="ctr">
                      <a:solidFill>
                        <a:srgbClr val="92D050"/>
                      </a:solidFill>
                      <a:prstDash val="lgDash"/>
                      <a:round/>
                      <a:headEnd type="none" w="med" len="med"/>
                      <a:tailEnd type="none" w="med" len="med"/>
                    </a:lnT>
                    <a:solidFill>
                      <a:schemeClr val="bg1"/>
                    </a:solidFill>
                  </a:tcPr>
                </a:tc>
                <a:tc>
                  <a:txBody>
                    <a:bodyPr/>
                    <a:lstStyle/>
                    <a:p>
                      <a:r>
                        <a:rPr lang="es-EC" b="1" dirty="0">
                          <a:solidFill>
                            <a:schemeClr val="tx1"/>
                          </a:solidFill>
                        </a:rPr>
                        <a:t>-</a:t>
                      </a:r>
                    </a:p>
                  </a:txBody>
                  <a:tcPr anchor="b">
                    <a:lnT w="12700" cap="flat" cmpd="sng" algn="ctr">
                      <a:solidFill>
                        <a:srgbClr val="92D050"/>
                      </a:solidFill>
                      <a:prstDash val="lgDash"/>
                      <a:round/>
                      <a:headEnd type="none" w="med" len="med"/>
                      <a:tailEnd type="none" w="med" len="med"/>
                    </a:lnT>
                    <a:solidFill>
                      <a:schemeClr val="bg1"/>
                    </a:solidFill>
                  </a:tcPr>
                </a:tc>
                <a:tc>
                  <a:txBody>
                    <a:bodyPr/>
                    <a:lstStyle/>
                    <a:p>
                      <a:r>
                        <a:rPr lang="es-EC" b="1" dirty="0">
                          <a:solidFill>
                            <a:schemeClr val="tx1"/>
                          </a:solidFill>
                        </a:rPr>
                        <a:t>2</a:t>
                      </a:r>
                    </a:p>
                  </a:txBody>
                  <a:tcPr anchor="b">
                    <a:lnT w="12700" cap="flat" cmpd="sng" algn="ctr">
                      <a:solidFill>
                        <a:srgbClr val="92D050"/>
                      </a:solidFill>
                      <a:prstDash val="lgDash"/>
                      <a:round/>
                      <a:headEnd type="none" w="med" len="med"/>
                      <a:tailEnd type="none" w="med" len="med"/>
                    </a:lnT>
                    <a:solidFill>
                      <a:schemeClr val="bg1"/>
                    </a:solidFill>
                  </a:tcPr>
                </a:tc>
                <a:tc>
                  <a:txBody>
                    <a:bodyPr/>
                    <a:lstStyle/>
                    <a:p>
                      <a:r>
                        <a:rPr lang="es-EC" b="1" dirty="0">
                          <a:solidFill>
                            <a:schemeClr val="tx1"/>
                          </a:solidFill>
                        </a:rPr>
                        <a:t>1</a:t>
                      </a:r>
                    </a:p>
                  </a:txBody>
                  <a:tcPr anchor="b">
                    <a:lnT w="12700" cap="flat" cmpd="sng" algn="ctr">
                      <a:solidFill>
                        <a:srgbClr val="92D050"/>
                      </a:solidFill>
                      <a:prstDash val="lgDash"/>
                      <a:round/>
                      <a:headEnd type="none" w="med" len="med"/>
                      <a:tailEnd type="none" w="med" len="med"/>
                    </a:lnT>
                    <a:solidFill>
                      <a:schemeClr val="bg1"/>
                    </a:solidFill>
                  </a:tcPr>
                </a:tc>
                <a:extLst>
                  <a:ext uri="{0D108BD9-81ED-4DB2-BD59-A6C34878D82A}">
                    <a16:rowId xmlns:a16="http://schemas.microsoft.com/office/drawing/2014/main" val="3748921597"/>
                  </a:ext>
                </a:extLst>
              </a:tr>
              <a:tr h="622571">
                <a:tc>
                  <a:txBody>
                    <a:bodyPr/>
                    <a:lstStyle/>
                    <a:p>
                      <a:r>
                        <a:rPr lang="es-EC" b="1" dirty="0">
                          <a:solidFill>
                            <a:schemeClr val="tx1"/>
                          </a:solidFill>
                        </a:rPr>
                        <a:t>1</a:t>
                      </a:r>
                    </a:p>
                  </a:txBody>
                  <a:tcPr anchor="b">
                    <a:solidFill>
                      <a:schemeClr val="bg1"/>
                    </a:solidFill>
                  </a:tcPr>
                </a:tc>
                <a:tc>
                  <a:txBody>
                    <a:bodyPr/>
                    <a:lstStyle/>
                    <a:p>
                      <a:r>
                        <a:rPr lang="es-EC" b="1" dirty="0">
                          <a:solidFill>
                            <a:schemeClr val="tx1"/>
                          </a:solidFill>
                        </a:rPr>
                        <a:t>-</a:t>
                      </a:r>
                    </a:p>
                  </a:txBody>
                  <a:tcPr anchor="b">
                    <a:solidFill>
                      <a:schemeClr val="bg1"/>
                    </a:solidFill>
                  </a:tcPr>
                </a:tc>
                <a:tc>
                  <a:txBody>
                    <a:bodyPr/>
                    <a:lstStyle/>
                    <a:p>
                      <a:r>
                        <a:rPr lang="es-EC" b="1" dirty="0">
                          <a:solidFill>
                            <a:schemeClr val="tx1"/>
                          </a:solidFill>
                        </a:rPr>
                        <a:t>2</a:t>
                      </a:r>
                    </a:p>
                  </a:txBody>
                  <a:tcPr anchor="b">
                    <a:solidFill>
                      <a:schemeClr val="bg1"/>
                    </a:solidFill>
                  </a:tcPr>
                </a:tc>
                <a:tc>
                  <a:txBody>
                    <a:bodyPr/>
                    <a:lstStyle/>
                    <a:p>
                      <a:r>
                        <a:rPr lang="es-EC" b="1" dirty="0">
                          <a:solidFill>
                            <a:schemeClr val="tx1"/>
                          </a:solidFill>
                        </a:rPr>
                        <a:t>-</a:t>
                      </a:r>
                    </a:p>
                  </a:txBody>
                  <a:tcPr anchor="b">
                    <a:solidFill>
                      <a:schemeClr val="bg1"/>
                    </a:solidFill>
                  </a:tcPr>
                </a:tc>
                <a:extLst>
                  <a:ext uri="{0D108BD9-81ED-4DB2-BD59-A6C34878D82A}">
                    <a16:rowId xmlns:a16="http://schemas.microsoft.com/office/drawing/2014/main" val="1291935478"/>
                  </a:ext>
                </a:extLst>
              </a:tr>
              <a:tr h="778213">
                <a:tc>
                  <a:txBody>
                    <a:bodyPr/>
                    <a:lstStyle/>
                    <a:p>
                      <a:r>
                        <a:rPr lang="es-EC" b="1" dirty="0">
                          <a:solidFill>
                            <a:schemeClr val="tx1"/>
                          </a:solidFill>
                        </a:rPr>
                        <a:t>-</a:t>
                      </a:r>
                    </a:p>
                  </a:txBody>
                  <a:tcPr anchor="b">
                    <a:solidFill>
                      <a:schemeClr val="bg1"/>
                    </a:solidFill>
                  </a:tcPr>
                </a:tc>
                <a:tc>
                  <a:txBody>
                    <a:bodyPr/>
                    <a:lstStyle/>
                    <a:p>
                      <a:r>
                        <a:rPr lang="es-EC" b="1" dirty="0">
                          <a:solidFill>
                            <a:schemeClr val="tx1"/>
                          </a:solidFill>
                        </a:rPr>
                        <a:t>1</a:t>
                      </a:r>
                    </a:p>
                  </a:txBody>
                  <a:tcPr anchor="b">
                    <a:solidFill>
                      <a:schemeClr val="bg1"/>
                    </a:solidFill>
                  </a:tcPr>
                </a:tc>
                <a:tc>
                  <a:txBody>
                    <a:bodyPr/>
                    <a:lstStyle/>
                    <a:p>
                      <a:r>
                        <a:rPr lang="es-EC" b="1" dirty="0">
                          <a:solidFill>
                            <a:schemeClr val="tx1"/>
                          </a:solidFill>
                        </a:rPr>
                        <a:t>2</a:t>
                      </a:r>
                    </a:p>
                  </a:txBody>
                  <a:tcPr anchor="b">
                    <a:solidFill>
                      <a:schemeClr val="bg1"/>
                    </a:solidFill>
                  </a:tcPr>
                </a:tc>
                <a:tc>
                  <a:txBody>
                    <a:bodyPr/>
                    <a:lstStyle/>
                    <a:p>
                      <a:r>
                        <a:rPr lang="es-EC" b="1" dirty="0">
                          <a:solidFill>
                            <a:schemeClr val="tx1"/>
                          </a:solidFill>
                        </a:rPr>
                        <a:t>1</a:t>
                      </a:r>
                    </a:p>
                  </a:txBody>
                  <a:tcPr anchor="b">
                    <a:solidFill>
                      <a:schemeClr val="bg1"/>
                    </a:solidFill>
                  </a:tcPr>
                </a:tc>
                <a:extLst>
                  <a:ext uri="{0D108BD9-81ED-4DB2-BD59-A6C34878D82A}">
                    <a16:rowId xmlns:a16="http://schemas.microsoft.com/office/drawing/2014/main" val="296883284"/>
                  </a:ext>
                </a:extLst>
              </a:tr>
              <a:tr h="719847">
                <a:tc>
                  <a:txBody>
                    <a:bodyPr/>
                    <a:lstStyle/>
                    <a:p>
                      <a:r>
                        <a:rPr lang="es-EC" b="1" dirty="0">
                          <a:solidFill>
                            <a:schemeClr val="tx1"/>
                          </a:solidFill>
                        </a:rPr>
                        <a:t>4</a:t>
                      </a:r>
                    </a:p>
                  </a:txBody>
                  <a:tcPr anchor="b">
                    <a:solidFill>
                      <a:schemeClr val="bg1"/>
                    </a:solidFill>
                  </a:tcPr>
                </a:tc>
                <a:tc>
                  <a:txBody>
                    <a:bodyPr/>
                    <a:lstStyle/>
                    <a:p>
                      <a:r>
                        <a:rPr lang="es-EC" b="1" dirty="0">
                          <a:solidFill>
                            <a:schemeClr val="tx1"/>
                          </a:solidFill>
                        </a:rPr>
                        <a:t>-</a:t>
                      </a:r>
                    </a:p>
                  </a:txBody>
                  <a:tcPr anchor="b">
                    <a:solidFill>
                      <a:schemeClr val="bg1"/>
                    </a:solidFill>
                  </a:tcPr>
                </a:tc>
                <a:tc>
                  <a:txBody>
                    <a:bodyPr/>
                    <a:lstStyle/>
                    <a:p>
                      <a:r>
                        <a:rPr lang="es-EC" b="1" dirty="0">
                          <a:solidFill>
                            <a:schemeClr val="tx1"/>
                          </a:solidFill>
                        </a:rPr>
                        <a:t>3</a:t>
                      </a:r>
                    </a:p>
                  </a:txBody>
                  <a:tcPr anchor="b">
                    <a:solidFill>
                      <a:schemeClr val="bg1"/>
                    </a:solidFill>
                  </a:tcPr>
                </a:tc>
                <a:tc>
                  <a:txBody>
                    <a:bodyPr/>
                    <a:lstStyle/>
                    <a:p>
                      <a:r>
                        <a:rPr lang="es-EC" b="1" dirty="0">
                          <a:solidFill>
                            <a:schemeClr val="tx1"/>
                          </a:solidFill>
                        </a:rPr>
                        <a:t>-</a:t>
                      </a:r>
                    </a:p>
                  </a:txBody>
                  <a:tcPr anchor="b">
                    <a:solidFill>
                      <a:schemeClr val="bg1"/>
                    </a:solidFill>
                  </a:tcPr>
                </a:tc>
                <a:extLst>
                  <a:ext uri="{0D108BD9-81ED-4DB2-BD59-A6C34878D82A}">
                    <a16:rowId xmlns:a16="http://schemas.microsoft.com/office/drawing/2014/main" val="2597895655"/>
                  </a:ext>
                </a:extLst>
              </a:tr>
              <a:tr h="612842">
                <a:tc>
                  <a:txBody>
                    <a:bodyPr/>
                    <a:lstStyle/>
                    <a:p>
                      <a:r>
                        <a:rPr lang="es-EC" b="1" dirty="0">
                          <a:solidFill>
                            <a:schemeClr val="tx1"/>
                          </a:solidFill>
                        </a:rPr>
                        <a:t>-</a:t>
                      </a:r>
                    </a:p>
                  </a:txBody>
                  <a:tcPr anchor="b">
                    <a:solidFill>
                      <a:schemeClr val="bg1"/>
                    </a:solidFill>
                  </a:tcPr>
                </a:tc>
                <a:tc>
                  <a:txBody>
                    <a:bodyPr/>
                    <a:lstStyle/>
                    <a:p>
                      <a:r>
                        <a:rPr lang="es-EC" b="1" dirty="0">
                          <a:solidFill>
                            <a:schemeClr val="tx1"/>
                          </a:solidFill>
                        </a:rPr>
                        <a:t>-</a:t>
                      </a:r>
                    </a:p>
                  </a:txBody>
                  <a:tcPr anchor="b">
                    <a:solidFill>
                      <a:schemeClr val="bg1"/>
                    </a:solidFill>
                  </a:tcPr>
                </a:tc>
                <a:tc>
                  <a:txBody>
                    <a:bodyPr/>
                    <a:lstStyle/>
                    <a:p>
                      <a:r>
                        <a:rPr lang="es-EC" b="1" dirty="0">
                          <a:solidFill>
                            <a:schemeClr val="tx1"/>
                          </a:solidFill>
                        </a:rPr>
                        <a:t>-</a:t>
                      </a:r>
                    </a:p>
                  </a:txBody>
                  <a:tcPr anchor="b">
                    <a:solidFill>
                      <a:schemeClr val="bg1"/>
                    </a:solidFill>
                  </a:tcPr>
                </a:tc>
                <a:tc>
                  <a:txBody>
                    <a:bodyPr/>
                    <a:lstStyle/>
                    <a:p>
                      <a:r>
                        <a:rPr lang="es-EC" b="1" dirty="0">
                          <a:solidFill>
                            <a:schemeClr val="tx1"/>
                          </a:solidFill>
                        </a:rPr>
                        <a:t>1</a:t>
                      </a:r>
                    </a:p>
                  </a:txBody>
                  <a:tcPr anchor="b">
                    <a:solidFill>
                      <a:schemeClr val="bg1"/>
                    </a:solidFill>
                  </a:tcPr>
                </a:tc>
                <a:extLst>
                  <a:ext uri="{0D108BD9-81ED-4DB2-BD59-A6C34878D82A}">
                    <a16:rowId xmlns:a16="http://schemas.microsoft.com/office/drawing/2014/main" val="3619337902"/>
                  </a:ext>
                </a:extLst>
              </a:tr>
              <a:tr h="768057">
                <a:tc>
                  <a:txBody>
                    <a:bodyPr/>
                    <a:lstStyle/>
                    <a:p>
                      <a:r>
                        <a:rPr lang="es-EC" b="1" dirty="0">
                          <a:solidFill>
                            <a:schemeClr val="tx1"/>
                          </a:solidFill>
                        </a:rPr>
                        <a:t>-</a:t>
                      </a:r>
                    </a:p>
                  </a:txBody>
                  <a:tcPr anchor="b">
                    <a:lnB w="12700" cap="flat" cmpd="sng" algn="ctr">
                      <a:solidFill>
                        <a:srgbClr val="92D050"/>
                      </a:solidFill>
                      <a:prstDash val="lgDash"/>
                      <a:round/>
                      <a:headEnd type="none" w="med" len="med"/>
                      <a:tailEnd type="none" w="med" len="med"/>
                    </a:lnB>
                    <a:solidFill>
                      <a:schemeClr val="bg1"/>
                    </a:solidFill>
                  </a:tcPr>
                </a:tc>
                <a:tc>
                  <a:txBody>
                    <a:bodyPr/>
                    <a:lstStyle/>
                    <a:p>
                      <a:r>
                        <a:rPr lang="es-EC" b="1" dirty="0">
                          <a:solidFill>
                            <a:schemeClr val="tx1"/>
                          </a:solidFill>
                        </a:rPr>
                        <a:t>-</a:t>
                      </a:r>
                    </a:p>
                  </a:txBody>
                  <a:tcPr anchor="b">
                    <a:lnB w="12700" cap="flat" cmpd="sng" algn="ctr">
                      <a:solidFill>
                        <a:srgbClr val="92D050"/>
                      </a:solidFill>
                      <a:prstDash val="lgDash"/>
                      <a:round/>
                      <a:headEnd type="none" w="med" len="med"/>
                      <a:tailEnd type="none" w="med" len="med"/>
                    </a:lnB>
                    <a:solidFill>
                      <a:schemeClr val="bg1"/>
                    </a:solidFill>
                  </a:tcPr>
                </a:tc>
                <a:tc>
                  <a:txBody>
                    <a:bodyPr/>
                    <a:lstStyle/>
                    <a:p>
                      <a:r>
                        <a:rPr lang="es-EC" b="1" dirty="0">
                          <a:solidFill>
                            <a:schemeClr val="tx1"/>
                          </a:solidFill>
                        </a:rPr>
                        <a:t>-</a:t>
                      </a:r>
                    </a:p>
                  </a:txBody>
                  <a:tcPr anchor="b">
                    <a:lnB w="12700" cap="flat" cmpd="sng" algn="ctr">
                      <a:solidFill>
                        <a:srgbClr val="92D050"/>
                      </a:solidFill>
                      <a:prstDash val="lgDash"/>
                      <a:round/>
                      <a:headEnd type="none" w="med" len="med"/>
                      <a:tailEnd type="none" w="med" len="med"/>
                    </a:lnB>
                    <a:solidFill>
                      <a:schemeClr val="bg1"/>
                    </a:solidFill>
                  </a:tcPr>
                </a:tc>
                <a:tc>
                  <a:txBody>
                    <a:bodyPr/>
                    <a:lstStyle/>
                    <a:p>
                      <a:r>
                        <a:rPr lang="es-EC" b="1" dirty="0">
                          <a:solidFill>
                            <a:schemeClr val="tx1"/>
                          </a:solidFill>
                        </a:rPr>
                        <a:t>1</a:t>
                      </a:r>
                    </a:p>
                  </a:txBody>
                  <a:tcPr anchor="b">
                    <a:lnB w="12700" cap="flat" cmpd="sng" algn="ctr">
                      <a:solidFill>
                        <a:srgbClr val="92D050"/>
                      </a:solidFill>
                      <a:prstDash val="lgDash"/>
                      <a:round/>
                      <a:headEnd type="none" w="med" len="med"/>
                      <a:tailEnd type="none" w="med" len="med"/>
                    </a:lnB>
                    <a:solidFill>
                      <a:schemeClr val="bg1"/>
                    </a:solidFill>
                  </a:tcPr>
                </a:tc>
                <a:extLst>
                  <a:ext uri="{0D108BD9-81ED-4DB2-BD59-A6C34878D82A}">
                    <a16:rowId xmlns:a16="http://schemas.microsoft.com/office/drawing/2014/main" val="3383166803"/>
                  </a:ext>
                </a:extLst>
              </a:tr>
              <a:tr h="447900">
                <a:tc>
                  <a:txBody>
                    <a:bodyPr/>
                    <a:lstStyle/>
                    <a:p>
                      <a:r>
                        <a:rPr lang="es-EC" b="1" dirty="0">
                          <a:solidFill>
                            <a:schemeClr val="tx1"/>
                          </a:solidFill>
                        </a:rPr>
                        <a:t>5</a:t>
                      </a:r>
                    </a:p>
                  </a:txBody>
                  <a:tcPr anchor="b">
                    <a:lnT w="12700" cap="flat" cmpd="sng" algn="ctr">
                      <a:solidFill>
                        <a:srgbClr val="92D050"/>
                      </a:solidFill>
                      <a:prstDash val="lgDash"/>
                      <a:round/>
                      <a:headEnd type="none" w="med" len="med"/>
                      <a:tailEnd type="none" w="med" len="med"/>
                    </a:lnT>
                    <a:lnB w="12700" cap="flat" cmpd="sng" algn="ctr">
                      <a:solidFill>
                        <a:srgbClr val="92D050"/>
                      </a:solidFill>
                      <a:prstDash val="lgDash"/>
                      <a:round/>
                      <a:headEnd type="none" w="med" len="med"/>
                      <a:tailEnd type="none" w="med" len="med"/>
                    </a:lnB>
                    <a:solidFill>
                      <a:schemeClr val="bg1"/>
                    </a:solidFill>
                  </a:tcPr>
                </a:tc>
                <a:tc>
                  <a:txBody>
                    <a:bodyPr/>
                    <a:lstStyle/>
                    <a:p>
                      <a:r>
                        <a:rPr lang="es-EC" b="1" dirty="0">
                          <a:solidFill>
                            <a:schemeClr val="tx1"/>
                          </a:solidFill>
                        </a:rPr>
                        <a:t>1</a:t>
                      </a:r>
                    </a:p>
                  </a:txBody>
                  <a:tcPr anchor="b">
                    <a:lnT w="12700" cap="flat" cmpd="sng" algn="ctr">
                      <a:solidFill>
                        <a:srgbClr val="92D050"/>
                      </a:solidFill>
                      <a:prstDash val="lgDash"/>
                      <a:round/>
                      <a:headEnd type="none" w="med" len="med"/>
                      <a:tailEnd type="none" w="med" len="med"/>
                    </a:lnT>
                    <a:lnB w="12700" cap="flat" cmpd="sng" algn="ctr">
                      <a:solidFill>
                        <a:srgbClr val="92D050"/>
                      </a:solidFill>
                      <a:prstDash val="lgDash"/>
                      <a:round/>
                      <a:headEnd type="none" w="med" len="med"/>
                      <a:tailEnd type="none" w="med" len="med"/>
                    </a:lnB>
                    <a:solidFill>
                      <a:schemeClr val="bg1"/>
                    </a:solidFill>
                  </a:tcPr>
                </a:tc>
                <a:tc>
                  <a:txBody>
                    <a:bodyPr/>
                    <a:lstStyle/>
                    <a:p>
                      <a:r>
                        <a:rPr lang="es-EC" b="1" dirty="0">
                          <a:solidFill>
                            <a:schemeClr val="tx1"/>
                          </a:solidFill>
                        </a:rPr>
                        <a:t>9</a:t>
                      </a:r>
                    </a:p>
                  </a:txBody>
                  <a:tcPr anchor="b">
                    <a:lnT w="12700" cap="flat" cmpd="sng" algn="ctr">
                      <a:solidFill>
                        <a:srgbClr val="92D050"/>
                      </a:solidFill>
                      <a:prstDash val="lgDash"/>
                      <a:round/>
                      <a:headEnd type="none" w="med" len="med"/>
                      <a:tailEnd type="none" w="med" len="med"/>
                    </a:lnT>
                    <a:lnB w="12700" cap="flat" cmpd="sng" algn="ctr">
                      <a:solidFill>
                        <a:srgbClr val="92D050"/>
                      </a:solidFill>
                      <a:prstDash val="lgDash"/>
                      <a:round/>
                      <a:headEnd type="none" w="med" len="med"/>
                      <a:tailEnd type="none" w="med" len="med"/>
                    </a:lnB>
                    <a:solidFill>
                      <a:schemeClr val="bg1"/>
                    </a:solidFill>
                  </a:tcPr>
                </a:tc>
                <a:tc>
                  <a:txBody>
                    <a:bodyPr/>
                    <a:lstStyle/>
                    <a:p>
                      <a:r>
                        <a:rPr lang="es-EC" b="1" dirty="0">
                          <a:solidFill>
                            <a:schemeClr val="tx1"/>
                          </a:solidFill>
                        </a:rPr>
                        <a:t>4</a:t>
                      </a:r>
                    </a:p>
                  </a:txBody>
                  <a:tcPr anchor="b">
                    <a:lnT w="12700" cap="flat" cmpd="sng" algn="ctr">
                      <a:solidFill>
                        <a:srgbClr val="92D050"/>
                      </a:solidFill>
                      <a:prstDash val="lgDash"/>
                      <a:round/>
                      <a:headEnd type="none" w="med" len="med"/>
                      <a:tailEnd type="none" w="med" len="med"/>
                    </a:lnT>
                    <a:lnB w="12700" cap="flat" cmpd="sng" algn="ctr">
                      <a:solidFill>
                        <a:srgbClr val="92D050"/>
                      </a:solidFill>
                      <a:prstDash val="lgDash"/>
                      <a:round/>
                      <a:headEnd type="none" w="med" len="med"/>
                      <a:tailEnd type="none" w="med" len="med"/>
                    </a:lnB>
                    <a:solidFill>
                      <a:schemeClr val="bg1"/>
                    </a:solidFill>
                  </a:tcPr>
                </a:tc>
                <a:extLst>
                  <a:ext uri="{0D108BD9-81ED-4DB2-BD59-A6C34878D82A}">
                    <a16:rowId xmlns:a16="http://schemas.microsoft.com/office/drawing/2014/main" val="3413469447"/>
                  </a:ext>
                </a:extLst>
              </a:tr>
            </a:tbl>
          </a:graphicData>
        </a:graphic>
      </p:graphicFrame>
      <p:pic>
        <p:nvPicPr>
          <p:cNvPr id="90" name="Imagen 89"/>
          <p:cNvPicPr>
            <a:picLocks noChangeAspect="1"/>
          </p:cNvPicPr>
          <p:nvPr/>
        </p:nvPicPr>
        <p:blipFill>
          <a:blip r:embed="rId7"/>
          <a:stretch>
            <a:fillRect/>
          </a:stretch>
        </p:blipFill>
        <p:spPr>
          <a:xfrm>
            <a:off x="357593" y="5630341"/>
            <a:ext cx="452716" cy="466144"/>
          </a:xfrm>
          <a:prstGeom prst="rect">
            <a:avLst/>
          </a:prstGeom>
        </p:spPr>
      </p:pic>
      <p:sp>
        <p:nvSpPr>
          <p:cNvPr id="91" name="Rectangle 55">
            <a:extLst>
              <a:ext uri="{FF2B5EF4-FFF2-40B4-BE49-F238E27FC236}">
                <a16:creationId xmlns:a16="http://schemas.microsoft.com/office/drawing/2014/main" id="{4393CAB0-720F-4DCE-AEF2-22C319C9BC96}"/>
              </a:ext>
            </a:extLst>
          </p:cNvPr>
          <p:cNvSpPr/>
          <p:nvPr/>
        </p:nvSpPr>
        <p:spPr>
          <a:xfrm>
            <a:off x="1279311" y="5693049"/>
            <a:ext cx="1061829" cy="346249"/>
          </a:xfrm>
          <a:prstGeom prst="rect">
            <a:avLst/>
          </a:prstGeom>
        </p:spPr>
        <p:txBody>
          <a:bodyPr wrap="none">
            <a:noAutofit/>
          </a:bodyPr>
          <a:lstStyle/>
          <a:p>
            <a:pPr lvl="0" fontAlgn="base">
              <a:spcBef>
                <a:spcPct val="0"/>
              </a:spcBef>
              <a:spcAft>
                <a:spcPct val="0"/>
              </a:spcAft>
            </a:pPr>
            <a:r>
              <a:rPr lang="en-US" altLang="zh-CN" sz="1400" b="1" kern="0" dirty="0">
                <a:solidFill>
                  <a:srgbClr val="336987"/>
                </a:solidFill>
                <a:latin typeface="Calibri" pitchFamily="34" charset="0"/>
                <a:ea typeface="宋体" charset="-122"/>
              </a:rPr>
              <a:t>TOTAL</a:t>
            </a:r>
            <a:endParaRPr lang="es-EC" altLang="zh-CN" sz="1400" b="1" kern="0" dirty="0">
              <a:solidFill>
                <a:srgbClr val="336987"/>
              </a:solidFill>
              <a:latin typeface="Calibri" pitchFamily="34" charset="0"/>
              <a:ea typeface="宋体" charset="-122"/>
            </a:endParaRPr>
          </a:p>
        </p:txBody>
      </p:sp>
      <p:pic>
        <p:nvPicPr>
          <p:cNvPr id="92" name="Imagen 91"/>
          <p:cNvPicPr/>
          <p:nvPr/>
        </p:nvPicPr>
        <p:blipFill>
          <a:blip r:embed="rId8"/>
          <a:stretch>
            <a:fillRect/>
          </a:stretch>
        </p:blipFill>
        <p:spPr>
          <a:xfrm>
            <a:off x="6267230" y="1342418"/>
            <a:ext cx="2827309" cy="2295800"/>
          </a:xfrm>
          <a:prstGeom prst="rect">
            <a:avLst/>
          </a:prstGeom>
        </p:spPr>
      </p:pic>
      <p:sp>
        <p:nvSpPr>
          <p:cNvPr id="93" name="Rectangle 55">
            <a:extLst>
              <a:ext uri="{FF2B5EF4-FFF2-40B4-BE49-F238E27FC236}">
                <a16:creationId xmlns:a16="http://schemas.microsoft.com/office/drawing/2014/main" id="{4393CAB0-720F-4DCE-AEF2-22C319C9BC96}"/>
              </a:ext>
            </a:extLst>
          </p:cNvPr>
          <p:cNvSpPr/>
          <p:nvPr/>
        </p:nvSpPr>
        <p:spPr>
          <a:xfrm>
            <a:off x="6441507" y="813953"/>
            <a:ext cx="2478757" cy="528465"/>
          </a:xfrm>
          <a:prstGeom prst="rect">
            <a:avLst/>
          </a:prstGeom>
        </p:spPr>
        <p:txBody>
          <a:bodyPr wrap="none">
            <a:noAutofit/>
          </a:bodyPr>
          <a:lstStyle/>
          <a:p>
            <a:pPr lvl="0" fontAlgn="base">
              <a:spcBef>
                <a:spcPct val="0"/>
              </a:spcBef>
              <a:spcAft>
                <a:spcPct val="0"/>
              </a:spcAft>
            </a:pPr>
            <a:r>
              <a:rPr lang="pt-BR" altLang="zh-CN" sz="1400" b="1" kern="0" dirty="0">
                <a:solidFill>
                  <a:srgbClr val="333399"/>
                </a:solidFill>
                <a:latin typeface="Calibri" pitchFamily="34" charset="0"/>
                <a:ea typeface="宋体" charset="-122"/>
              </a:rPr>
              <a:t>PLC SIMATIC S7-1200, CPU 1214C</a:t>
            </a:r>
          </a:p>
          <a:p>
            <a:pPr lvl="0" fontAlgn="base">
              <a:spcBef>
                <a:spcPct val="0"/>
              </a:spcBef>
              <a:spcAft>
                <a:spcPct val="0"/>
              </a:spcAft>
            </a:pPr>
            <a:r>
              <a:rPr lang="pt-BR" altLang="zh-CN" sz="1400" b="1" kern="0" dirty="0">
                <a:solidFill>
                  <a:srgbClr val="333399"/>
                </a:solidFill>
                <a:latin typeface="Calibri" pitchFamily="34" charset="0"/>
                <a:ea typeface="宋体" charset="-122"/>
              </a:rPr>
              <a:t> CPU compacta, DC/DC/DC</a:t>
            </a:r>
            <a:endParaRPr kumimoji="0" lang="es-EC" altLang="zh-CN" sz="1400" b="1" i="0" u="none" strike="noStrike" kern="0" cap="none" spc="0" normalizeH="0" baseline="0" dirty="0">
              <a:ln>
                <a:noFill/>
              </a:ln>
              <a:solidFill>
                <a:srgbClr val="333399"/>
              </a:solidFill>
              <a:effectLst/>
              <a:uLnTx/>
              <a:uFillTx/>
              <a:latin typeface="Calibri" pitchFamily="34" charset="0"/>
              <a:ea typeface="宋体" charset="-122"/>
            </a:endParaRPr>
          </a:p>
        </p:txBody>
      </p:sp>
      <p:pic>
        <p:nvPicPr>
          <p:cNvPr id="96" name="Imagen 95"/>
          <p:cNvPicPr/>
          <p:nvPr/>
        </p:nvPicPr>
        <p:blipFill>
          <a:blip r:embed="rId9"/>
          <a:stretch>
            <a:fillRect/>
          </a:stretch>
        </p:blipFill>
        <p:spPr>
          <a:xfrm>
            <a:off x="5865386" y="4174283"/>
            <a:ext cx="3382608" cy="1716868"/>
          </a:xfrm>
          <a:prstGeom prst="rect">
            <a:avLst/>
          </a:prstGeom>
        </p:spPr>
      </p:pic>
      <p:sp>
        <p:nvSpPr>
          <p:cNvPr id="97" name="Rectangle 55">
            <a:extLst>
              <a:ext uri="{FF2B5EF4-FFF2-40B4-BE49-F238E27FC236}">
                <a16:creationId xmlns:a16="http://schemas.microsoft.com/office/drawing/2014/main" id="{4393CAB0-720F-4DCE-AEF2-22C319C9BC96}"/>
              </a:ext>
            </a:extLst>
          </p:cNvPr>
          <p:cNvSpPr/>
          <p:nvPr/>
        </p:nvSpPr>
        <p:spPr>
          <a:xfrm>
            <a:off x="6441507" y="3903491"/>
            <a:ext cx="2478757" cy="528465"/>
          </a:xfrm>
          <a:prstGeom prst="rect">
            <a:avLst/>
          </a:prstGeom>
        </p:spPr>
        <p:txBody>
          <a:bodyPr wrap="none">
            <a:noAutofit/>
          </a:bodyPr>
          <a:lstStyle/>
          <a:p>
            <a:pPr lvl="0" fontAlgn="base">
              <a:spcBef>
                <a:spcPct val="0"/>
              </a:spcBef>
              <a:spcAft>
                <a:spcPct val="0"/>
              </a:spcAft>
            </a:pPr>
            <a:r>
              <a:rPr lang="pt-BR" altLang="zh-CN" sz="1400" b="1" kern="0" dirty="0">
                <a:solidFill>
                  <a:srgbClr val="333399"/>
                </a:solidFill>
                <a:latin typeface="Calibri" pitchFamily="34" charset="0"/>
                <a:ea typeface="宋体" charset="-122"/>
              </a:rPr>
              <a:t>SWITCH TL-SG108 V1</a:t>
            </a:r>
            <a:endParaRPr kumimoji="0" lang="es-EC" altLang="zh-CN" sz="1400" b="1" i="0" u="none" strike="noStrike" kern="0" cap="none" spc="0" normalizeH="0" baseline="0" dirty="0">
              <a:ln>
                <a:noFill/>
              </a:ln>
              <a:solidFill>
                <a:srgbClr val="333399"/>
              </a:solidFill>
              <a:effectLst/>
              <a:uLnTx/>
              <a:uFillTx/>
              <a:latin typeface="Calibri" pitchFamily="34" charset="0"/>
              <a:ea typeface="宋体" charset="-122"/>
            </a:endParaRPr>
          </a:p>
        </p:txBody>
      </p:sp>
      <p:sp>
        <p:nvSpPr>
          <p:cNvPr id="99" name="îṣļîḑé-TextBox 5">
            <a:extLst>
              <a:ext uri="{FF2B5EF4-FFF2-40B4-BE49-F238E27FC236}">
                <a16:creationId xmlns:a16="http://schemas.microsoft.com/office/drawing/2014/main" id="{8A2BE4A7-2898-416C-83BC-E7001A8EA8C8}"/>
              </a:ext>
            </a:extLst>
          </p:cNvPr>
          <p:cNvSpPr txBox="1"/>
          <p:nvPr/>
        </p:nvSpPr>
        <p:spPr>
          <a:xfrm>
            <a:off x="9233830" y="1922204"/>
            <a:ext cx="2697594" cy="978406"/>
          </a:xfrm>
          <a:prstGeom prst="rect">
            <a:avLst/>
          </a:prstGeom>
          <a:noFill/>
        </p:spPr>
        <p:txBody>
          <a:bodyPr wrap="square" lIns="90000" tIns="46800" rIns="90000" bIns="46800" anchor="t">
            <a:normAutofit/>
          </a:bodyPr>
          <a:lstStyle/>
          <a:p>
            <a:pPr defTabSz="914378">
              <a:lnSpc>
                <a:spcPct val="120000"/>
              </a:lnSpc>
              <a:spcBef>
                <a:spcPct val="0"/>
              </a:spcBef>
              <a:defRPr/>
            </a:pPr>
            <a:r>
              <a:rPr lang="es-EC" altLang="zh-CN" sz="1100" dirty="0"/>
              <a:t>10 Salidas digitales</a:t>
            </a:r>
          </a:p>
          <a:p>
            <a:pPr defTabSz="914378">
              <a:lnSpc>
                <a:spcPct val="120000"/>
              </a:lnSpc>
              <a:spcBef>
                <a:spcPct val="0"/>
              </a:spcBef>
              <a:defRPr/>
            </a:pPr>
            <a:r>
              <a:rPr lang="es-EC" altLang="zh-CN" sz="1100" dirty="0"/>
              <a:t>14 Entradas digitales</a:t>
            </a:r>
          </a:p>
          <a:p>
            <a:pPr marL="228600" indent="-228600" defTabSz="914378">
              <a:lnSpc>
                <a:spcPct val="120000"/>
              </a:lnSpc>
              <a:spcBef>
                <a:spcPct val="0"/>
              </a:spcBef>
              <a:buAutoNum type="arabicPlain" startAt="2"/>
              <a:defRPr/>
            </a:pPr>
            <a:r>
              <a:rPr lang="es-EC" altLang="zh-CN" sz="1100" dirty="0"/>
              <a:t>Entradas Analógicas</a:t>
            </a:r>
          </a:p>
          <a:p>
            <a:pPr defTabSz="914378">
              <a:lnSpc>
                <a:spcPct val="120000"/>
              </a:lnSpc>
              <a:spcBef>
                <a:spcPct val="0"/>
              </a:spcBef>
              <a:defRPr/>
            </a:pPr>
            <a:r>
              <a:rPr lang="es-EC" altLang="zh-CN" sz="1100" dirty="0"/>
              <a:t>1    Puerto </a:t>
            </a:r>
          </a:p>
          <a:p>
            <a:pPr marL="228600" indent="-228600" defTabSz="914378">
              <a:lnSpc>
                <a:spcPct val="120000"/>
              </a:lnSpc>
              <a:spcBef>
                <a:spcPct val="0"/>
              </a:spcBef>
              <a:buAutoNum type="arabicPlain" startAt="2"/>
              <a:defRPr/>
            </a:pPr>
            <a:endParaRPr lang="es-EC" altLang="zh-CN" sz="1100" dirty="0"/>
          </a:p>
          <a:p>
            <a:pPr defTabSz="914378">
              <a:lnSpc>
                <a:spcPct val="120000"/>
              </a:lnSpc>
              <a:spcBef>
                <a:spcPct val="0"/>
              </a:spcBef>
              <a:defRPr/>
            </a:pPr>
            <a:endParaRPr lang="en-US" altLang="zh-CN" sz="1100" dirty="0"/>
          </a:p>
        </p:txBody>
      </p:sp>
      <p:sp>
        <p:nvSpPr>
          <p:cNvPr id="101" name="îṣļîḑé-TextBox 5">
            <a:extLst>
              <a:ext uri="{FF2B5EF4-FFF2-40B4-BE49-F238E27FC236}">
                <a16:creationId xmlns:a16="http://schemas.microsoft.com/office/drawing/2014/main" id="{8A2BE4A7-2898-416C-83BC-E7001A8EA8C8}"/>
              </a:ext>
            </a:extLst>
          </p:cNvPr>
          <p:cNvSpPr txBox="1"/>
          <p:nvPr/>
        </p:nvSpPr>
        <p:spPr>
          <a:xfrm>
            <a:off x="9233830" y="4545342"/>
            <a:ext cx="2697594" cy="978406"/>
          </a:xfrm>
          <a:prstGeom prst="rect">
            <a:avLst/>
          </a:prstGeom>
          <a:noFill/>
        </p:spPr>
        <p:txBody>
          <a:bodyPr wrap="square" lIns="90000" tIns="46800" rIns="90000" bIns="46800" anchor="t">
            <a:normAutofit/>
          </a:bodyPr>
          <a:lstStyle/>
          <a:p>
            <a:pPr defTabSz="914378">
              <a:lnSpc>
                <a:spcPct val="120000"/>
              </a:lnSpc>
              <a:spcBef>
                <a:spcPct val="0"/>
              </a:spcBef>
              <a:defRPr/>
            </a:pPr>
            <a:r>
              <a:rPr lang="es-EC" altLang="zh-CN" sz="1100" dirty="0"/>
              <a:t>8 Puertos</a:t>
            </a:r>
          </a:p>
          <a:p>
            <a:pPr defTabSz="914378">
              <a:lnSpc>
                <a:spcPct val="120000"/>
              </a:lnSpc>
              <a:spcBef>
                <a:spcPct val="0"/>
              </a:spcBef>
              <a:defRPr/>
            </a:pPr>
            <a:endParaRPr lang="en-US" altLang="zh-CN" sz="1100" dirty="0"/>
          </a:p>
        </p:txBody>
      </p:sp>
      <p:sp>
        <p:nvSpPr>
          <p:cNvPr id="64" name="TextBox 3">
            <a:extLst>
              <a:ext uri="{FF2B5EF4-FFF2-40B4-BE49-F238E27FC236}">
                <a16:creationId xmlns:a16="http://schemas.microsoft.com/office/drawing/2014/main" id="{36796267-63CD-4147-8C9C-97DCE03483BC}"/>
              </a:ext>
            </a:extLst>
          </p:cNvPr>
          <p:cNvSpPr txBox="1"/>
          <p:nvPr/>
        </p:nvSpPr>
        <p:spPr>
          <a:xfrm>
            <a:off x="203635" y="22257"/>
            <a:ext cx="20470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Diseño</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Tree>
    <p:extLst>
      <p:ext uri="{BB962C8B-B14F-4D97-AF65-F5344CB8AC3E}">
        <p14:creationId xmlns:p14="http://schemas.microsoft.com/office/powerpoint/2010/main" val="15125754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id="{36796267-63CD-4147-8C9C-97DCE03483BC}"/>
              </a:ext>
            </a:extLst>
          </p:cNvPr>
          <p:cNvSpPr txBox="1"/>
          <p:nvPr/>
        </p:nvSpPr>
        <p:spPr>
          <a:xfrm>
            <a:off x="166790" y="-36003"/>
            <a:ext cx="32868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Integración</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id="{9FAD5153-4009-4DD2-A437-604FF91D9A0A}"/>
              </a:ext>
            </a:extLst>
          </p:cNvPr>
          <p:cNvSpPr txBox="1"/>
          <p:nvPr/>
        </p:nvSpPr>
        <p:spPr>
          <a:xfrm>
            <a:off x="3192235" y="39293"/>
            <a:ext cx="52307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smtClean="0">
                <a:solidFill>
                  <a:srgbClr val="E9821B"/>
                </a:solidFill>
                <a:latin typeface="Fira Sans" panose="020B0503050000020004" pitchFamily="34" charset="0"/>
                <a:cs typeface="Times New Roman" panose="02020603050405020304" pitchFamily="18" charset="0"/>
              </a:rPr>
              <a:t>Topología </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pic>
        <p:nvPicPr>
          <p:cNvPr id="64" name="Imagen 63"/>
          <p:cNvPicPr/>
          <p:nvPr/>
        </p:nvPicPr>
        <p:blipFill>
          <a:blip r:embed="rId4"/>
          <a:stretch>
            <a:fillRect/>
          </a:stretch>
        </p:blipFill>
        <p:spPr>
          <a:xfrm>
            <a:off x="1700349" y="808734"/>
            <a:ext cx="8621485" cy="4971580"/>
          </a:xfrm>
          <a:prstGeom prst="rect">
            <a:avLst/>
          </a:prstGeom>
        </p:spPr>
      </p:pic>
    </p:spTree>
    <p:extLst>
      <p:ext uri="{BB962C8B-B14F-4D97-AF65-F5344CB8AC3E}">
        <p14:creationId xmlns:p14="http://schemas.microsoft.com/office/powerpoint/2010/main" val="33322905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9" name="TextBox 3">
            <a:extLst>
              <a:ext uri="{FF2B5EF4-FFF2-40B4-BE49-F238E27FC236}">
                <a16:creationId xmlns:a16="http://schemas.microsoft.com/office/drawing/2014/main" id="{9FAD5153-4009-4DD2-A437-604FF91D9A0A}"/>
              </a:ext>
            </a:extLst>
          </p:cNvPr>
          <p:cNvSpPr txBox="1"/>
          <p:nvPr/>
        </p:nvSpPr>
        <p:spPr>
          <a:xfrm>
            <a:off x="3192235" y="39293"/>
            <a:ext cx="6506936" cy="584775"/>
          </a:xfrm>
          <a:prstGeom prst="rect">
            <a:avLst/>
          </a:prstGeom>
          <a:noFill/>
        </p:spPr>
        <p:txBody>
          <a:bodyPr wrap="square" rtlCol="0">
            <a:spAutoFit/>
          </a:bodyPr>
          <a:lstStyle/>
          <a:p>
            <a:pPr lvl="0">
              <a:defRPr/>
            </a:pPr>
            <a:r>
              <a:rPr lang="es-ES" sz="3200" dirty="0">
                <a:solidFill>
                  <a:srgbClr val="E9821B"/>
                </a:solidFill>
                <a:latin typeface="Fira Sans" panose="020B0503050000020004" pitchFamily="34" charset="0"/>
                <a:cs typeface="Times New Roman" panose="02020603050405020304" pitchFamily="18" charset="0"/>
              </a:rPr>
              <a:t>Conexión </a:t>
            </a:r>
            <a:r>
              <a:rPr lang="es-ES" sz="3200" dirty="0" smtClean="0">
                <a:solidFill>
                  <a:srgbClr val="E9821B"/>
                </a:solidFill>
                <a:latin typeface="Fira Sans" panose="020B0503050000020004" pitchFamily="34" charset="0"/>
                <a:cs typeface="Times New Roman" panose="02020603050405020304" pitchFamily="18" charset="0"/>
              </a:rPr>
              <a:t>PROFINET</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pic>
        <p:nvPicPr>
          <p:cNvPr id="9" name="Imagen 8"/>
          <p:cNvPicPr/>
          <p:nvPr/>
        </p:nvPicPr>
        <p:blipFill>
          <a:blip r:embed="rId4"/>
          <a:stretch>
            <a:fillRect/>
          </a:stretch>
        </p:blipFill>
        <p:spPr>
          <a:xfrm>
            <a:off x="166789" y="1588845"/>
            <a:ext cx="5789873" cy="3584046"/>
          </a:xfrm>
          <a:prstGeom prst="rect">
            <a:avLst/>
          </a:prstGeom>
        </p:spPr>
      </p:pic>
      <p:sp>
        <p:nvSpPr>
          <p:cNvPr id="14" name="Rectangle 55">
            <a:extLst>
              <a:ext uri="{FF2B5EF4-FFF2-40B4-BE49-F238E27FC236}">
                <a16:creationId xmlns:a16="http://schemas.microsoft.com/office/drawing/2014/main" id="{4393CAB0-720F-4DCE-AEF2-22C319C9BC96}"/>
              </a:ext>
            </a:extLst>
          </p:cNvPr>
          <p:cNvSpPr/>
          <p:nvPr/>
        </p:nvSpPr>
        <p:spPr>
          <a:xfrm>
            <a:off x="1446177" y="1069470"/>
            <a:ext cx="1061829" cy="346249"/>
          </a:xfrm>
          <a:prstGeom prst="rect">
            <a:avLst/>
          </a:prstGeom>
        </p:spPr>
        <p:txBody>
          <a:bodyPr wrap="none">
            <a:norm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C" altLang="zh-CN" sz="16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15" name="Rectangle 55">
            <a:extLst>
              <a:ext uri="{FF2B5EF4-FFF2-40B4-BE49-F238E27FC236}">
                <a16:creationId xmlns:a16="http://schemas.microsoft.com/office/drawing/2014/main" id="{4393CAB0-720F-4DCE-AEF2-22C319C9BC96}"/>
              </a:ext>
            </a:extLst>
          </p:cNvPr>
          <p:cNvSpPr/>
          <p:nvPr/>
        </p:nvSpPr>
        <p:spPr>
          <a:xfrm>
            <a:off x="1446177" y="1086507"/>
            <a:ext cx="1061829" cy="346249"/>
          </a:xfrm>
          <a:prstGeom prst="rect">
            <a:avLst/>
          </a:prstGeom>
        </p:spPr>
        <p:txBody>
          <a:bodyPr wrap="none">
            <a:norm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C" altLang="zh-CN" sz="16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16" name="Rectangle 55">
            <a:extLst>
              <a:ext uri="{FF2B5EF4-FFF2-40B4-BE49-F238E27FC236}">
                <a16:creationId xmlns:a16="http://schemas.microsoft.com/office/drawing/2014/main" id="{4393CAB0-720F-4DCE-AEF2-22C319C9BC96}"/>
              </a:ext>
            </a:extLst>
          </p:cNvPr>
          <p:cNvSpPr/>
          <p:nvPr/>
        </p:nvSpPr>
        <p:spPr>
          <a:xfrm>
            <a:off x="1965149" y="1077988"/>
            <a:ext cx="3649739" cy="346249"/>
          </a:xfrm>
          <a:prstGeom prst="rect">
            <a:avLst/>
          </a:prstGeom>
        </p:spPr>
        <p:txBody>
          <a:bodyPr wrap="none">
            <a:norm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sz="1600" b="1" kern="0" dirty="0" smtClean="0">
                <a:solidFill>
                  <a:srgbClr val="33AAB9"/>
                </a:solidFill>
                <a:latin typeface="Calibri" pitchFamily="34" charset="0"/>
                <a:ea typeface="宋体" charset="-122"/>
              </a:rPr>
              <a:t>Configuración Cognex </a:t>
            </a:r>
            <a:endParaRPr kumimoji="0" lang="es-EC" altLang="zh-CN" sz="16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22" name="Rectangle 55">
            <a:extLst>
              <a:ext uri="{FF2B5EF4-FFF2-40B4-BE49-F238E27FC236}">
                <a16:creationId xmlns:a16="http://schemas.microsoft.com/office/drawing/2014/main" id="{4393CAB0-720F-4DCE-AEF2-22C319C9BC96}"/>
              </a:ext>
            </a:extLst>
          </p:cNvPr>
          <p:cNvSpPr/>
          <p:nvPr/>
        </p:nvSpPr>
        <p:spPr>
          <a:xfrm>
            <a:off x="8005118" y="1086507"/>
            <a:ext cx="3649739" cy="346249"/>
          </a:xfrm>
          <a:prstGeom prst="rect">
            <a:avLst/>
          </a:prstGeom>
        </p:spPr>
        <p:txBody>
          <a:bodyPr wrap="none">
            <a:norm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sz="1600" b="1" kern="0" dirty="0" smtClean="0">
                <a:solidFill>
                  <a:srgbClr val="33AAB9"/>
                </a:solidFill>
                <a:latin typeface="Calibri" pitchFamily="34" charset="0"/>
                <a:ea typeface="宋体" charset="-122"/>
              </a:rPr>
              <a:t>Configuración Robot</a:t>
            </a:r>
            <a:endParaRPr kumimoji="0" lang="es-EC" altLang="zh-CN" sz="1600" b="1" i="0" u="none" strike="noStrike" kern="0" cap="none" spc="0" normalizeH="0" baseline="0" dirty="0">
              <a:ln>
                <a:noFill/>
              </a:ln>
              <a:solidFill>
                <a:srgbClr val="33AAB9"/>
              </a:solidFill>
              <a:effectLst/>
              <a:uLnTx/>
              <a:uFillTx/>
              <a:latin typeface="Calibri" pitchFamily="34" charset="0"/>
              <a:ea typeface="宋体" charset="-122"/>
            </a:endParaRPr>
          </a:p>
        </p:txBody>
      </p:sp>
      <p:pic>
        <p:nvPicPr>
          <p:cNvPr id="23" name="Imagen 22">
            <a:extLst>
              <a:ext uri="{FF2B5EF4-FFF2-40B4-BE49-F238E27FC236}">
                <a16:creationId xmlns:a16="http://schemas.microsoft.com/office/drawing/2014/main" id="{B138B421-EA01-45C1-A9ED-56CDF4C7455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1291" y="1637519"/>
            <a:ext cx="5840545" cy="3535372"/>
          </a:xfrm>
          <a:prstGeom prst="rect">
            <a:avLst/>
          </a:prstGeom>
          <a:noFill/>
          <a:ln>
            <a:noFill/>
          </a:ln>
        </p:spPr>
      </p:pic>
      <p:sp>
        <p:nvSpPr>
          <p:cNvPr id="12" name="TextBox 3">
            <a:extLst>
              <a:ext uri="{FF2B5EF4-FFF2-40B4-BE49-F238E27FC236}">
                <a16:creationId xmlns:a16="http://schemas.microsoft.com/office/drawing/2014/main" id="{36796267-63CD-4147-8C9C-97DCE03483BC}"/>
              </a:ext>
            </a:extLst>
          </p:cNvPr>
          <p:cNvSpPr txBox="1"/>
          <p:nvPr/>
        </p:nvSpPr>
        <p:spPr>
          <a:xfrm>
            <a:off x="135971" y="-22263"/>
            <a:ext cx="32868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Integración</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Tree>
    <p:extLst>
      <p:ext uri="{BB962C8B-B14F-4D97-AF65-F5344CB8AC3E}">
        <p14:creationId xmlns:p14="http://schemas.microsoft.com/office/powerpoint/2010/main" val="24558742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9" name="TextBox 3">
            <a:extLst>
              <a:ext uri="{FF2B5EF4-FFF2-40B4-BE49-F238E27FC236}">
                <a16:creationId xmlns:a16="http://schemas.microsoft.com/office/drawing/2014/main" id="{9FAD5153-4009-4DD2-A437-604FF91D9A0A}"/>
              </a:ext>
            </a:extLst>
          </p:cNvPr>
          <p:cNvSpPr txBox="1"/>
          <p:nvPr/>
        </p:nvSpPr>
        <p:spPr>
          <a:xfrm>
            <a:off x="3290207" y="121408"/>
            <a:ext cx="6506936" cy="584775"/>
          </a:xfrm>
          <a:prstGeom prst="rect">
            <a:avLst/>
          </a:prstGeom>
          <a:noFill/>
        </p:spPr>
        <p:txBody>
          <a:bodyPr wrap="square" rtlCol="0">
            <a:spAutoFit/>
          </a:bodyPr>
          <a:lstStyle/>
          <a:p>
            <a:pPr lvl="0">
              <a:defRPr/>
            </a:pPr>
            <a:r>
              <a:rPr lang="es-ES" sz="3200" dirty="0" smtClean="0">
                <a:solidFill>
                  <a:srgbClr val="E9821B"/>
                </a:solidFill>
                <a:latin typeface="Fira Sans" panose="020B0503050000020004" pitchFamily="34" charset="0"/>
                <a:cs typeface="Times New Roman" panose="02020603050405020304" pitchFamily="18" charset="0"/>
              </a:rPr>
              <a:t>HMI y Node Red</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sp>
        <p:nvSpPr>
          <p:cNvPr id="14" name="Rectangle 55">
            <a:extLst>
              <a:ext uri="{FF2B5EF4-FFF2-40B4-BE49-F238E27FC236}">
                <a16:creationId xmlns:a16="http://schemas.microsoft.com/office/drawing/2014/main" id="{4393CAB0-720F-4DCE-AEF2-22C319C9BC96}"/>
              </a:ext>
            </a:extLst>
          </p:cNvPr>
          <p:cNvSpPr/>
          <p:nvPr/>
        </p:nvSpPr>
        <p:spPr>
          <a:xfrm>
            <a:off x="1446177" y="1069470"/>
            <a:ext cx="1061829" cy="346249"/>
          </a:xfrm>
          <a:prstGeom prst="rect">
            <a:avLst/>
          </a:prstGeom>
        </p:spPr>
        <p:txBody>
          <a:bodyPr wrap="none">
            <a:norm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C" altLang="zh-CN" sz="16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15" name="Rectangle 55">
            <a:extLst>
              <a:ext uri="{FF2B5EF4-FFF2-40B4-BE49-F238E27FC236}">
                <a16:creationId xmlns:a16="http://schemas.microsoft.com/office/drawing/2014/main" id="{4393CAB0-720F-4DCE-AEF2-22C319C9BC96}"/>
              </a:ext>
            </a:extLst>
          </p:cNvPr>
          <p:cNvSpPr/>
          <p:nvPr/>
        </p:nvSpPr>
        <p:spPr>
          <a:xfrm>
            <a:off x="1446177" y="1086507"/>
            <a:ext cx="1061829" cy="346249"/>
          </a:xfrm>
          <a:prstGeom prst="rect">
            <a:avLst/>
          </a:prstGeom>
        </p:spPr>
        <p:txBody>
          <a:bodyPr wrap="none">
            <a:norm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C" altLang="zh-CN" sz="16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16" name="Rectangle 55">
            <a:extLst>
              <a:ext uri="{FF2B5EF4-FFF2-40B4-BE49-F238E27FC236}">
                <a16:creationId xmlns:a16="http://schemas.microsoft.com/office/drawing/2014/main" id="{4393CAB0-720F-4DCE-AEF2-22C319C9BC96}"/>
              </a:ext>
            </a:extLst>
          </p:cNvPr>
          <p:cNvSpPr/>
          <p:nvPr/>
        </p:nvSpPr>
        <p:spPr>
          <a:xfrm>
            <a:off x="1113039" y="973772"/>
            <a:ext cx="3649739" cy="346249"/>
          </a:xfrm>
          <a:prstGeom prst="rect">
            <a:avLst/>
          </a:prstGeom>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b="1" kern="0" dirty="0">
                <a:solidFill>
                  <a:srgbClr val="33AAB9"/>
                </a:solidFill>
                <a:latin typeface="Calibri" pitchFamily="34" charset="0"/>
                <a:ea typeface="宋体" charset="-122"/>
              </a:rPr>
              <a:t>Configuración en KincoHMIware</a:t>
            </a:r>
            <a:endParaRPr kumimoji="0" lang="es-EC" altLang="zh-CN" b="1" i="0" u="none" strike="noStrike" kern="0" cap="none" spc="0" normalizeH="0" baseline="0" dirty="0">
              <a:ln>
                <a:noFill/>
              </a:ln>
              <a:solidFill>
                <a:srgbClr val="33AAB9"/>
              </a:solidFill>
              <a:effectLst/>
              <a:uLnTx/>
              <a:uFillTx/>
              <a:latin typeface="Calibri" pitchFamily="34" charset="0"/>
              <a:ea typeface="宋体" charset="-122"/>
            </a:endParaRPr>
          </a:p>
        </p:txBody>
      </p:sp>
      <p:pic>
        <p:nvPicPr>
          <p:cNvPr id="12" name="Imagen 11">
            <a:extLst>
              <a:ext uri="{FF2B5EF4-FFF2-40B4-BE49-F238E27FC236}">
                <a16:creationId xmlns:a16="http://schemas.microsoft.com/office/drawing/2014/main" id="{EE31F527-218C-4298-AB74-DE615D5A7481}"/>
              </a:ext>
            </a:extLst>
          </p:cNvPr>
          <p:cNvPicPr>
            <a:picLocks noChangeAspect="1"/>
          </p:cNvPicPr>
          <p:nvPr/>
        </p:nvPicPr>
        <p:blipFill rotWithShape="1">
          <a:blip r:embed="rId4"/>
          <a:srcRect l="17561" t="66127" r="35996" b="1403"/>
          <a:stretch/>
        </p:blipFill>
        <p:spPr>
          <a:xfrm>
            <a:off x="7289074" y="1533101"/>
            <a:ext cx="3222172" cy="1027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2">
            <a:extLst>
              <a:ext uri="{FF2B5EF4-FFF2-40B4-BE49-F238E27FC236}">
                <a16:creationId xmlns:a16="http://schemas.microsoft.com/office/drawing/2014/main" id="{1A41E98F-493D-4B33-A28C-A012503B0F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0869" y="2819680"/>
            <a:ext cx="4833257" cy="3021669"/>
          </a:xfrm>
          <a:prstGeom prst="rect">
            <a:avLst/>
          </a:prstGeom>
          <a:noFill/>
          <a:ln>
            <a:noFill/>
          </a:ln>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94" y="1459262"/>
            <a:ext cx="5334488" cy="4160023"/>
          </a:xfrm>
          <a:prstGeom prst="rect">
            <a:avLst/>
          </a:prstGeom>
        </p:spPr>
      </p:pic>
      <p:sp>
        <p:nvSpPr>
          <p:cNvPr id="17" name="Rectangle 55">
            <a:extLst>
              <a:ext uri="{FF2B5EF4-FFF2-40B4-BE49-F238E27FC236}">
                <a16:creationId xmlns:a16="http://schemas.microsoft.com/office/drawing/2014/main" id="{4393CAB0-720F-4DCE-AEF2-22C319C9BC96}"/>
              </a:ext>
            </a:extLst>
          </p:cNvPr>
          <p:cNvSpPr/>
          <p:nvPr/>
        </p:nvSpPr>
        <p:spPr>
          <a:xfrm>
            <a:off x="7289074" y="984443"/>
            <a:ext cx="3649739" cy="346249"/>
          </a:xfrm>
          <a:prstGeom prst="rect">
            <a:avLst/>
          </a:prstGeom>
        </p:spPr>
        <p:txBody>
          <a:bodyPr wrap="none">
            <a:norm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C" altLang="zh-CN" sz="16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20" name="Rectangle 55">
            <a:extLst>
              <a:ext uri="{FF2B5EF4-FFF2-40B4-BE49-F238E27FC236}">
                <a16:creationId xmlns:a16="http://schemas.microsoft.com/office/drawing/2014/main" id="{4393CAB0-720F-4DCE-AEF2-22C319C9BC96}"/>
              </a:ext>
            </a:extLst>
          </p:cNvPr>
          <p:cNvSpPr/>
          <p:nvPr/>
        </p:nvSpPr>
        <p:spPr>
          <a:xfrm>
            <a:off x="7174491" y="988554"/>
            <a:ext cx="3649739" cy="346249"/>
          </a:xfrm>
          <a:prstGeom prst="rect">
            <a:avLst/>
          </a:prstGeom>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b="1" kern="0" dirty="0">
                <a:solidFill>
                  <a:srgbClr val="33AAB9"/>
                </a:solidFill>
                <a:latin typeface="Calibri" pitchFamily="34" charset="0"/>
                <a:ea typeface="宋体" charset="-122"/>
              </a:rPr>
              <a:t>Configuración  </a:t>
            </a:r>
            <a:r>
              <a:rPr lang="es-EC" altLang="zh-CN" b="1" kern="0" dirty="0" smtClean="0">
                <a:solidFill>
                  <a:srgbClr val="33AAB9"/>
                </a:solidFill>
                <a:latin typeface="Calibri" pitchFamily="34" charset="0"/>
                <a:ea typeface="宋体" charset="-122"/>
              </a:rPr>
              <a:t>en Node Red</a:t>
            </a:r>
            <a:endParaRPr kumimoji="0" lang="es-EC" altLang="zh-CN"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19" name="TextBox 3">
            <a:extLst>
              <a:ext uri="{FF2B5EF4-FFF2-40B4-BE49-F238E27FC236}">
                <a16:creationId xmlns:a16="http://schemas.microsoft.com/office/drawing/2014/main" id="{36796267-63CD-4147-8C9C-97DCE03483BC}"/>
              </a:ext>
            </a:extLst>
          </p:cNvPr>
          <p:cNvSpPr txBox="1"/>
          <p:nvPr/>
        </p:nvSpPr>
        <p:spPr>
          <a:xfrm>
            <a:off x="140664" y="20894"/>
            <a:ext cx="32868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smtClean="0">
                <a:solidFill>
                  <a:schemeClr val="accent2"/>
                </a:solidFill>
                <a:latin typeface="Fira Sans" panose="020B0503050000020004" pitchFamily="34" charset="0"/>
                <a:cs typeface="Times New Roman" panose="02020603050405020304" pitchFamily="18" charset="0"/>
              </a:rPr>
              <a:t>Integración</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Tree>
    <p:extLst>
      <p:ext uri="{BB962C8B-B14F-4D97-AF65-F5344CB8AC3E}">
        <p14:creationId xmlns:p14="http://schemas.microsoft.com/office/powerpoint/2010/main" val="32598679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9D3CAE1B-B8C9-4A44-9FE4-8E6F4E60675B}"/>
              </a:ext>
            </a:extLst>
          </p:cNvPr>
          <p:cNvSpPr txBox="1"/>
          <p:nvPr/>
        </p:nvSpPr>
        <p:spPr>
          <a:xfrm>
            <a:off x="203635" y="22257"/>
            <a:ext cx="49235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Programación</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7" name="TextBox 3">
            <a:extLst>
              <a:ext uri="{FF2B5EF4-FFF2-40B4-BE49-F238E27FC236}">
                <a16:creationId xmlns:a16="http://schemas.microsoft.com/office/drawing/2014/main" id="{ED00CA1A-8CD5-46DD-9552-493BAD9880A6}"/>
              </a:ext>
            </a:extLst>
          </p:cNvPr>
          <p:cNvSpPr txBox="1"/>
          <p:nvPr/>
        </p:nvSpPr>
        <p:spPr>
          <a:xfrm>
            <a:off x="4052893" y="114589"/>
            <a:ext cx="9941274" cy="584775"/>
          </a:xfrm>
          <a:prstGeom prst="rect">
            <a:avLst/>
          </a:prstGeom>
          <a:noFill/>
        </p:spPr>
        <p:txBody>
          <a:bodyPr wrap="square" rtlCol="0">
            <a:spAutoFit/>
          </a:bodyPr>
          <a:lstStyle/>
          <a:p>
            <a:pPr>
              <a:defRPr/>
            </a:pPr>
            <a:r>
              <a:rPr lang="es-ES" sz="3200" dirty="0" smtClean="0">
                <a:solidFill>
                  <a:srgbClr val="E9821B"/>
                </a:solidFill>
                <a:latin typeface="Fira Sans" panose="020B0503050000020004" pitchFamily="34" charset="0"/>
                <a:cs typeface="Times New Roman" panose="02020603050405020304" pitchFamily="18" charset="0"/>
              </a:rPr>
              <a:t>Motores</a:t>
            </a:r>
            <a:endParaRPr lang="es-ES" sz="3200" dirty="0">
              <a:solidFill>
                <a:srgbClr val="E9821B"/>
              </a:solidFill>
              <a:latin typeface="Fira Sans" panose="020B0503050000020004" pitchFamily="34" charset="0"/>
              <a:cs typeface="Times New Roman" panose="02020603050405020304" pitchFamily="18" charset="0"/>
            </a:endParaRPr>
          </a:p>
        </p:txBody>
      </p:sp>
      <p:pic>
        <p:nvPicPr>
          <p:cNvPr id="13" name="Imagen 12"/>
          <p:cNvPicPr/>
          <p:nvPr/>
        </p:nvPicPr>
        <p:blipFill>
          <a:blip r:embed="rId2"/>
          <a:stretch>
            <a:fillRect/>
          </a:stretch>
        </p:blipFill>
        <p:spPr>
          <a:xfrm>
            <a:off x="548069" y="3444938"/>
            <a:ext cx="3504824" cy="2337867"/>
          </a:xfrm>
          <a:prstGeom prst="rect">
            <a:avLst/>
          </a:prstGeom>
        </p:spPr>
      </p:pic>
      <p:pic>
        <p:nvPicPr>
          <p:cNvPr id="16" name="Imagen 15"/>
          <p:cNvPicPr/>
          <p:nvPr/>
        </p:nvPicPr>
        <p:blipFill>
          <a:blip r:embed="rId3"/>
          <a:stretch>
            <a:fillRect/>
          </a:stretch>
        </p:blipFill>
        <p:spPr>
          <a:xfrm>
            <a:off x="4805081" y="3610241"/>
            <a:ext cx="3562103" cy="2007262"/>
          </a:xfrm>
          <a:prstGeom prst="rect">
            <a:avLst/>
          </a:prstGeom>
        </p:spPr>
      </p:pic>
      <p:pic>
        <p:nvPicPr>
          <p:cNvPr id="17" name="Imagen 16"/>
          <p:cNvPicPr/>
          <p:nvPr/>
        </p:nvPicPr>
        <p:blipFill rotWithShape="1">
          <a:blip r:embed="rId4"/>
          <a:srcRect l="4947"/>
          <a:stretch/>
        </p:blipFill>
        <p:spPr bwMode="auto">
          <a:xfrm>
            <a:off x="8429936" y="3495138"/>
            <a:ext cx="3460377" cy="2237469"/>
          </a:xfrm>
          <a:prstGeom prst="rect">
            <a:avLst/>
          </a:prstGeom>
          <a:ln>
            <a:noFill/>
          </a:ln>
          <a:extLst>
            <a:ext uri="{53640926-AAD7-44D8-BBD7-CCE9431645EC}">
              <a14:shadowObscured xmlns:a14="http://schemas.microsoft.com/office/drawing/2010/main"/>
            </a:ext>
          </a:extLst>
        </p:spPr>
      </p:pic>
      <p:sp>
        <p:nvSpPr>
          <p:cNvPr id="18" name="Rectangle 55">
            <a:extLst>
              <a:ext uri="{FF2B5EF4-FFF2-40B4-BE49-F238E27FC236}">
                <a16:creationId xmlns:a16="http://schemas.microsoft.com/office/drawing/2014/main" id="{4393CAB0-720F-4DCE-AEF2-22C319C9BC96}"/>
              </a:ext>
            </a:extLst>
          </p:cNvPr>
          <p:cNvSpPr/>
          <p:nvPr/>
        </p:nvSpPr>
        <p:spPr>
          <a:xfrm>
            <a:off x="403154" y="933091"/>
            <a:ext cx="3649739" cy="330801"/>
          </a:xfrm>
          <a:prstGeom prst="rect">
            <a:avLst/>
          </a:prstGeom>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sz="2800" b="1" kern="0" dirty="0" smtClean="0">
                <a:solidFill>
                  <a:srgbClr val="33AAB9"/>
                </a:solidFill>
                <a:latin typeface="Calibri" pitchFamily="34" charset="0"/>
                <a:ea typeface="宋体" charset="-122"/>
              </a:rPr>
              <a:t>Dispensador de vasos cerveceros </a:t>
            </a:r>
            <a:endParaRPr kumimoji="0" lang="es-EC" altLang="zh-CN" sz="28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19" name="Rectangle 55">
            <a:extLst>
              <a:ext uri="{FF2B5EF4-FFF2-40B4-BE49-F238E27FC236}">
                <a16:creationId xmlns:a16="http://schemas.microsoft.com/office/drawing/2014/main" id="{4393CAB0-720F-4DCE-AEF2-22C319C9BC96}"/>
              </a:ext>
            </a:extLst>
          </p:cNvPr>
          <p:cNvSpPr/>
          <p:nvPr/>
        </p:nvSpPr>
        <p:spPr>
          <a:xfrm>
            <a:off x="7783244" y="844695"/>
            <a:ext cx="3649739" cy="346249"/>
          </a:xfrm>
          <a:prstGeom prst="rect">
            <a:avLst/>
          </a:prstGeom>
        </p:spPr>
        <p:txBody>
          <a:bodyPr wrap="none">
            <a:norm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sz="1600" b="1" kern="0" dirty="0" smtClean="0">
                <a:solidFill>
                  <a:srgbClr val="33AAB9"/>
                </a:solidFill>
                <a:latin typeface="Calibri" pitchFamily="34" charset="0"/>
                <a:ea typeface="宋体" charset="-122"/>
              </a:rPr>
              <a:t> </a:t>
            </a:r>
            <a:endParaRPr kumimoji="0" lang="es-EC" altLang="zh-CN" sz="16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20" name="Rectangle 55">
            <a:extLst>
              <a:ext uri="{FF2B5EF4-FFF2-40B4-BE49-F238E27FC236}">
                <a16:creationId xmlns:a16="http://schemas.microsoft.com/office/drawing/2014/main" id="{4393CAB0-720F-4DCE-AEF2-22C319C9BC96}"/>
              </a:ext>
            </a:extLst>
          </p:cNvPr>
          <p:cNvSpPr/>
          <p:nvPr/>
        </p:nvSpPr>
        <p:spPr>
          <a:xfrm>
            <a:off x="7198660" y="917643"/>
            <a:ext cx="3649739" cy="346249"/>
          </a:xfrm>
          <a:prstGeom prst="rect">
            <a:avLst/>
          </a:prstGeom>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sz="2800" b="1" kern="0" dirty="0" smtClean="0">
                <a:solidFill>
                  <a:srgbClr val="33AAB9"/>
                </a:solidFill>
                <a:latin typeface="Calibri" pitchFamily="34" charset="0"/>
                <a:ea typeface="宋体" charset="-122"/>
              </a:rPr>
              <a:t>Transporte hacia el cliente </a:t>
            </a:r>
            <a:endParaRPr kumimoji="0" lang="es-EC" altLang="zh-CN" sz="28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21" name="Rectangle 55">
            <a:extLst>
              <a:ext uri="{FF2B5EF4-FFF2-40B4-BE49-F238E27FC236}">
                <a16:creationId xmlns:a16="http://schemas.microsoft.com/office/drawing/2014/main" id="{4393CAB0-720F-4DCE-AEF2-22C319C9BC96}"/>
              </a:ext>
            </a:extLst>
          </p:cNvPr>
          <p:cNvSpPr/>
          <p:nvPr/>
        </p:nvSpPr>
        <p:spPr>
          <a:xfrm>
            <a:off x="624272" y="2100063"/>
            <a:ext cx="3207502" cy="872681"/>
          </a:xfrm>
          <a:prstGeom prst="rect">
            <a:avLst/>
          </a:prstGeom>
        </p:spPr>
        <p:txBody>
          <a:bodyPr wrap="none">
            <a:noAutofit/>
          </a:bodyPr>
          <a:lstStyle/>
          <a:p>
            <a:pPr lvl="0" fontAlgn="base">
              <a:spcBef>
                <a:spcPct val="0"/>
              </a:spcBef>
              <a:spcAft>
                <a:spcPct val="0"/>
              </a:spcAft>
            </a:pPr>
            <a:r>
              <a:rPr lang="es-EC" altLang="zh-CN" b="1" kern="0" dirty="0" smtClean="0">
                <a:latin typeface="Calibri" pitchFamily="34" charset="0"/>
                <a:ea typeface="宋体" charset="-122"/>
              </a:rPr>
              <a:t>-Generador de Impulsos: </a:t>
            </a:r>
            <a:r>
              <a:rPr lang="es-EC" altLang="zh-CN" kern="0" dirty="0" smtClean="0">
                <a:latin typeface="Calibri" pitchFamily="34" charset="0"/>
                <a:ea typeface="宋体" charset="-122"/>
              </a:rPr>
              <a:t>PTO2/PWM2</a:t>
            </a:r>
          </a:p>
          <a:p>
            <a:pPr lvl="0" fontAlgn="base">
              <a:spcBef>
                <a:spcPct val="0"/>
              </a:spcBef>
              <a:spcAft>
                <a:spcPct val="0"/>
              </a:spcAft>
            </a:pPr>
            <a:r>
              <a:rPr lang="es-EC" altLang="zh-CN" b="1" kern="0" dirty="0" smtClean="0">
                <a:latin typeface="Calibri" pitchFamily="34" charset="0"/>
                <a:ea typeface="宋体" charset="-122"/>
              </a:rPr>
              <a:t>-Nombre: </a:t>
            </a:r>
            <a:r>
              <a:rPr lang="es-EC" altLang="zh-CN" kern="0" dirty="0" smtClean="0">
                <a:latin typeface="Calibri" pitchFamily="34" charset="0"/>
                <a:ea typeface="宋体" charset="-122"/>
              </a:rPr>
              <a:t>Pulse_2</a:t>
            </a:r>
          </a:p>
          <a:p>
            <a:pPr lvl="0" fontAlgn="base">
              <a:spcBef>
                <a:spcPct val="0"/>
              </a:spcBef>
              <a:spcAft>
                <a:spcPct val="0"/>
              </a:spcAft>
            </a:pPr>
            <a:r>
              <a:rPr lang="es-EC" altLang="zh-CN" b="1" kern="0" dirty="0" smtClean="0">
                <a:latin typeface="Calibri" pitchFamily="34" charset="0"/>
                <a:ea typeface="宋体" charset="-122"/>
              </a:rPr>
              <a:t>-Salida de Impulso: </a:t>
            </a:r>
            <a:r>
              <a:rPr lang="es-EC" altLang="zh-CN" kern="0" dirty="0" smtClean="0">
                <a:latin typeface="Calibri" pitchFamily="34" charset="0"/>
                <a:ea typeface="宋体" charset="-122"/>
              </a:rPr>
              <a:t>% Q0.4</a:t>
            </a:r>
          </a:p>
          <a:p>
            <a:pPr lvl="0" fontAlgn="base">
              <a:spcBef>
                <a:spcPct val="0"/>
              </a:spcBef>
              <a:spcAft>
                <a:spcPct val="0"/>
              </a:spcAft>
            </a:pPr>
            <a:endParaRPr kumimoji="0" lang="es-EC" altLang="zh-CN" sz="1400" b="1" i="0" u="none" strike="noStrike" kern="0" cap="none" spc="0" normalizeH="0" baseline="0" dirty="0">
              <a:ln>
                <a:noFill/>
              </a:ln>
              <a:effectLst/>
              <a:uLnTx/>
              <a:uFillTx/>
              <a:latin typeface="Calibri" pitchFamily="34" charset="0"/>
              <a:ea typeface="宋体" charset="-122"/>
            </a:endParaRPr>
          </a:p>
        </p:txBody>
      </p:sp>
      <p:sp>
        <p:nvSpPr>
          <p:cNvPr id="22" name="Rectangle 55">
            <a:extLst>
              <a:ext uri="{FF2B5EF4-FFF2-40B4-BE49-F238E27FC236}">
                <a16:creationId xmlns:a16="http://schemas.microsoft.com/office/drawing/2014/main" id="{4393CAB0-720F-4DCE-AEF2-22C319C9BC96}"/>
              </a:ext>
            </a:extLst>
          </p:cNvPr>
          <p:cNvSpPr/>
          <p:nvPr/>
        </p:nvSpPr>
        <p:spPr>
          <a:xfrm>
            <a:off x="7198659" y="1943174"/>
            <a:ext cx="4234323" cy="1479016"/>
          </a:xfrm>
          <a:prstGeom prst="rect">
            <a:avLst/>
          </a:prstGeom>
        </p:spPr>
        <p:txBody>
          <a:bodyPr wrap="none">
            <a:noAutofit/>
          </a:bodyPr>
          <a:lstStyle/>
          <a:p>
            <a:pPr lvl="0" fontAlgn="base">
              <a:spcBef>
                <a:spcPct val="0"/>
              </a:spcBef>
              <a:spcAft>
                <a:spcPct val="0"/>
              </a:spcAft>
            </a:pPr>
            <a:r>
              <a:rPr lang="es-EC" altLang="zh-CN" b="1" kern="0" dirty="0" smtClean="0">
                <a:latin typeface="Calibri" pitchFamily="34" charset="0"/>
                <a:ea typeface="宋体" charset="-122"/>
              </a:rPr>
              <a:t>-Generador de Impulsos: </a:t>
            </a:r>
            <a:r>
              <a:rPr lang="es-EC" altLang="zh-CN" kern="0" dirty="0" smtClean="0">
                <a:latin typeface="Calibri" pitchFamily="34" charset="0"/>
                <a:ea typeface="宋体" charset="-122"/>
              </a:rPr>
              <a:t>PTO1/PWM2</a:t>
            </a:r>
          </a:p>
          <a:p>
            <a:pPr lvl="0" fontAlgn="base">
              <a:spcBef>
                <a:spcPct val="0"/>
              </a:spcBef>
              <a:spcAft>
                <a:spcPct val="0"/>
              </a:spcAft>
            </a:pPr>
            <a:r>
              <a:rPr lang="es-EC" altLang="zh-CN" b="1" kern="0" dirty="0" smtClean="0">
                <a:latin typeface="Calibri" pitchFamily="34" charset="0"/>
                <a:ea typeface="宋体" charset="-122"/>
              </a:rPr>
              <a:t>-Nombre: </a:t>
            </a:r>
            <a:r>
              <a:rPr lang="es-EC" altLang="zh-CN" kern="0" dirty="0" smtClean="0">
                <a:latin typeface="Calibri" pitchFamily="34" charset="0"/>
                <a:ea typeface="宋体" charset="-122"/>
              </a:rPr>
              <a:t>Pulse_1</a:t>
            </a:r>
          </a:p>
          <a:p>
            <a:pPr fontAlgn="base">
              <a:spcBef>
                <a:spcPct val="0"/>
              </a:spcBef>
              <a:spcAft>
                <a:spcPct val="0"/>
              </a:spcAft>
            </a:pPr>
            <a:r>
              <a:rPr lang="es-EC" altLang="zh-CN" b="1" kern="0" dirty="0" smtClean="0">
                <a:latin typeface="Calibri" pitchFamily="34" charset="0"/>
                <a:ea typeface="宋体" charset="-122"/>
              </a:rPr>
              <a:t>-Nombre de Objeto Tecnológico: </a:t>
            </a:r>
            <a:r>
              <a:rPr lang="es-EC" altLang="zh-CN" kern="0" dirty="0" smtClean="0">
                <a:latin typeface="Calibri" pitchFamily="34" charset="0"/>
                <a:ea typeface="宋体" charset="-122"/>
              </a:rPr>
              <a:t> Riel1</a:t>
            </a:r>
          </a:p>
          <a:p>
            <a:pPr lvl="0" fontAlgn="base">
              <a:spcBef>
                <a:spcPct val="0"/>
              </a:spcBef>
              <a:spcAft>
                <a:spcPct val="0"/>
              </a:spcAft>
            </a:pPr>
            <a:r>
              <a:rPr lang="es-EC" altLang="zh-CN" b="1" kern="0" dirty="0" smtClean="0">
                <a:latin typeface="Calibri" pitchFamily="34" charset="0"/>
                <a:ea typeface="宋体" charset="-122"/>
              </a:rPr>
              <a:t>-Salida de Impulso: </a:t>
            </a:r>
            <a:r>
              <a:rPr lang="es-EC" altLang="zh-CN" kern="0" dirty="0" smtClean="0">
                <a:latin typeface="Calibri" pitchFamily="34" charset="0"/>
                <a:ea typeface="宋体" charset="-122"/>
              </a:rPr>
              <a:t>% Q0.7</a:t>
            </a:r>
          </a:p>
          <a:p>
            <a:pPr lvl="0" fontAlgn="base">
              <a:spcBef>
                <a:spcPct val="0"/>
              </a:spcBef>
              <a:spcAft>
                <a:spcPct val="0"/>
              </a:spcAft>
            </a:pPr>
            <a:r>
              <a:rPr lang="es-EC" altLang="zh-CN" b="1" kern="0" dirty="0" smtClean="0">
                <a:latin typeface="Calibri" pitchFamily="34" charset="0"/>
                <a:ea typeface="宋体" charset="-122"/>
              </a:rPr>
              <a:t>-Salida de sentido: </a:t>
            </a:r>
            <a:r>
              <a:rPr lang="es-EC" altLang="zh-CN" kern="0" dirty="0" smtClean="0">
                <a:latin typeface="Calibri" pitchFamily="34" charset="0"/>
                <a:ea typeface="宋体" charset="-122"/>
              </a:rPr>
              <a:t>% Q0.6</a:t>
            </a:r>
            <a:endParaRPr lang="es-EC" altLang="zh-CN" b="1" kern="0" dirty="0" smtClean="0">
              <a:latin typeface="Calibri" pitchFamily="34" charset="0"/>
              <a:ea typeface="宋体" charset="-122"/>
            </a:endParaRPr>
          </a:p>
          <a:p>
            <a:pPr lvl="0" fontAlgn="base">
              <a:spcBef>
                <a:spcPct val="0"/>
              </a:spcBef>
              <a:spcAft>
                <a:spcPct val="0"/>
              </a:spcAft>
            </a:pPr>
            <a:endParaRPr kumimoji="0" lang="es-EC" altLang="zh-CN" sz="1400" b="1" i="0" u="none" strike="noStrike" kern="0" cap="none" spc="0" normalizeH="0" baseline="0" dirty="0">
              <a:ln>
                <a:noFill/>
              </a:ln>
              <a:effectLst/>
              <a:uLnTx/>
              <a:uFillTx/>
              <a:latin typeface="Calibri" pitchFamily="34" charset="0"/>
              <a:ea typeface="宋体" charset="-122"/>
            </a:endParaRPr>
          </a:p>
        </p:txBody>
      </p:sp>
      <p:sp>
        <p:nvSpPr>
          <p:cNvPr id="23" name="Rectangle 55">
            <a:extLst>
              <a:ext uri="{FF2B5EF4-FFF2-40B4-BE49-F238E27FC236}">
                <a16:creationId xmlns:a16="http://schemas.microsoft.com/office/drawing/2014/main" id="{4393CAB0-720F-4DCE-AEF2-22C319C9BC96}"/>
              </a:ext>
            </a:extLst>
          </p:cNvPr>
          <p:cNvSpPr/>
          <p:nvPr/>
        </p:nvSpPr>
        <p:spPr>
          <a:xfrm>
            <a:off x="475611" y="1622117"/>
            <a:ext cx="4651560" cy="321058"/>
          </a:xfrm>
          <a:prstGeom prst="rect">
            <a:avLst/>
          </a:prstGeom>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sz="2000" b="1" kern="0" dirty="0" smtClean="0">
                <a:solidFill>
                  <a:srgbClr val="E9821B"/>
                </a:solidFill>
                <a:latin typeface="Calibri" pitchFamily="34" charset="0"/>
                <a:ea typeface="宋体" charset="-122"/>
              </a:rPr>
              <a:t>Configuración por Generador de impulsos </a:t>
            </a:r>
            <a:endParaRPr kumimoji="0" lang="es-EC" altLang="zh-CN" sz="2000" b="1" i="0" u="none" strike="noStrike" kern="0" cap="none" spc="0" normalizeH="0" baseline="0" dirty="0">
              <a:ln>
                <a:noFill/>
              </a:ln>
              <a:solidFill>
                <a:srgbClr val="E9821B"/>
              </a:solidFill>
              <a:effectLst/>
              <a:uLnTx/>
              <a:uFillTx/>
              <a:latin typeface="Calibri" pitchFamily="34" charset="0"/>
              <a:ea typeface="宋体" charset="-122"/>
            </a:endParaRPr>
          </a:p>
        </p:txBody>
      </p:sp>
      <p:sp>
        <p:nvSpPr>
          <p:cNvPr id="24" name="Rectangle 55">
            <a:extLst>
              <a:ext uri="{FF2B5EF4-FFF2-40B4-BE49-F238E27FC236}">
                <a16:creationId xmlns:a16="http://schemas.microsoft.com/office/drawing/2014/main" id="{4393CAB0-720F-4DCE-AEF2-22C319C9BC96}"/>
              </a:ext>
            </a:extLst>
          </p:cNvPr>
          <p:cNvSpPr/>
          <p:nvPr/>
        </p:nvSpPr>
        <p:spPr>
          <a:xfrm>
            <a:off x="7198659" y="1618388"/>
            <a:ext cx="4651560" cy="321058"/>
          </a:xfrm>
          <a:prstGeom prst="rect">
            <a:avLst/>
          </a:prstGeom>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sz="2000" b="1" kern="0" dirty="0" smtClean="0">
                <a:solidFill>
                  <a:srgbClr val="E9821B"/>
                </a:solidFill>
                <a:latin typeface="Calibri" pitchFamily="34" charset="0"/>
                <a:ea typeface="宋体" charset="-122"/>
              </a:rPr>
              <a:t>Configuración por </a:t>
            </a:r>
            <a:r>
              <a:rPr lang="es-EC" altLang="zh-CN" sz="2000" b="1" kern="0" dirty="0" err="1" smtClean="0">
                <a:solidFill>
                  <a:srgbClr val="E9821B"/>
                </a:solidFill>
                <a:latin typeface="Calibri" pitchFamily="34" charset="0"/>
                <a:ea typeface="宋体" charset="-122"/>
              </a:rPr>
              <a:t>Motion</a:t>
            </a:r>
            <a:r>
              <a:rPr lang="es-EC" altLang="zh-CN" sz="2000" b="1" kern="0" dirty="0" smtClean="0">
                <a:solidFill>
                  <a:srgbClr val="E9821B"/>
                </a:solidFill>
                <a:latin typeface="Calibri" pitchFamily="34" charset="0"/>
                <a:ea typeface="宋体" charset="-122"/>
              </a:rPr>
              <a:t> Control</a:t>
            </a:r>
            <a:endParaRPr kumimoji="0" lang="es-EC" altLang="zh-CN" sz="2000" b="1" i="0" u="none" strike="noStrike" kern="0" cap="none" spc="0" normalizeH="0" baseline="0" dirty="0">
              <a:ln>
                <a:noFill/>
              </a:ln>
              <a:solidFill>
                <a:srgbClr val="E9821B"/>
              </a:solidFill>
              <a:effectLst/>
              <a:uLnTx/>
              <a:uFillTx/>
              <a:latin typeface="Calibri" pitchFamily="34" charset="0"/>
              <a:ea typeface="宋体" charset="-122"/>
            </a:endParaRPr>
          </a:p>
        </p:txBody>
      </p:sp>
    </p:spTree>
    <p:extLst>
      <p:ext uri="{BB962C8B-B14F-4D97-AF65-F5344CB8AC3E}">
        <p14:creationId xmlns:p14="http://schemas.microsoft.com/office/powerpoint/2010/main" val="22151884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072388C-35CB-4162-BA43-0BBABA0F7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5" y="699364"/>
            <a:ext cx="9304619" cy="3986509"/>
          </a:xfrm>
          <a:prstGeom prst="rect">
            <a:avLst/>
          </a:prstGeom>
        </p:spPr>
      </p:pic>
      <p:pic>
        <p:nvPicPr>
          <p:cNvPr id="4" name="Imagen 3">
            <a:extLst>
              <a:ext uri="{FF2B5EF4-FFF2-40B4-BE49-F238E27FC236}">
                <a16:creationId xmlns:a16="http://schemas.microsoft.com/office/drawing/2014/main" id="{E3BF38EF-FBD9-40A5-B657-8EEA00A7E907}"/>
              </a:ext>
            </a:extLst>
          </p:cNvPr>
          <p:cNvPicPr>
            <a:picLocks noChangeAspect="1"/>
          </p:cNvPicPr>
          <p:nvPr/>
        </p:nvPicPr>
        <p:blipFill rotWithShape="1">
          <a:blip r:embed="rId3"/>
          <a:srcRect l="10457" t="4756" r="27245" b="61460"/>
          <a:stretch/>
        </p:blipFill>
        <p:spPr bwMode="auto">
          <a:xfrm>
            <a:off x="203635" y="4589645"/>
            <a:ext cx="3849258" cy="1581612"/>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D8B47D7F-DD05-4ECC-89FD-7C73FC8E4F63}"/>
              </a:ext>
            </a:extLst>
          </p:cNvPr>
          <p:cNvPicPr>
            <a:picLocks noChangeAspect="1"/>
          </p:cNvPicPr>
          <p:nvPr/>
        </p:nvPicPr>
        <p:blipFill rotWithShape="1">
          <a:blip r:embed="rId3"/>
          <a:srcRect l="7601" t="59501" r="22880" b="6004"/>
          <a:stretch/>
        </p:blipFill>
        <p:spPr bwMode="auto">
          <a:xfrm>
            <a:off x="4385679" y="4738471"/>
            <a:ext cx="3810954" cy="1432786"/>
          </a:xfrm>
          <a:prstGeom prst="rect">
            <a:avLst/>
          </a:prstGeom>
          <a:ln>
            <a:noFill/>
          </a:ln>
          <a:extLst>
            <a:ext uri="{53640926-AAD7-44D8-BBD7-CCE9431645EC}">
              <a14:shadowObscured xmlns:a14="http://schemas.microsoft.com/office/drawing/2010/main"/>
            </a:ext>
          </a:extLst>
        </p:spPr>
      </p:pic>
      <p:sp>
        <p:nvSpPr>
          <p:cNvPr id="7" name="TextBox 3">
            <a:extLst>
              <a:ext uri="{FF2B5EF4-FFF2-40B4-BE49-F238E27FC236}">
                <a16:creationId xmlns:a16="http://schemas.microsoft.com/office/drawing/2014/main" id="{ED00CA1A-8CD5-46DD-9552-493BAD9880A6}"/>
              </a:ext>
            </a:extLst>
          </p:cNvPr>
          <p:cNvSpPr txBox="1"/>
          <p:nvPr/>
        </p:nvSpPr>
        <p:spPr>
          <a:xfrm>
            <a:off x="4052893" y="114589"/>
            <a:ext cx="9941274" cy="584775"/>
          </a:xfrm>
          <a:prstGeom prst="rect">
            <a:avLst/>
          </a:prstGeom>
          <a:noFill/>
        </p:spPr>
        <p:txBody>
          <a:bodyPr wrap="square" rtlCol="0">
            <a:spAutoFit/>
          </a:bodyPr>
          <a:lstStyle/>
          <a:p>
            <a:pPr>
              <a:defRPr/>
            </a:pPr>
            <a:r>
              <a:rPr lang="es-ES" sz="3200" dirty="0">
                <a:solidFill>
                  <a:srgbClr val="E9821B"/>
                </a:solidFill>
                <a:latin typeface="Fira Sans" panose="020B0503050000020004" pitchFamily="34" charset="0"/>
                <a:cs typeface="Times New Roman" panose="02020603050405020304" pitchFamily="18" charset="0"/>
              </a:rPr>
              <a:t>Sensor de Temperatura</a:t>
            </a:r>
          </a:p>
        </p:txBody>
      </p:sp>
      <p:pic>
        <p:nvPicPr>
          <p:cNvPr id="8" name="Imagen 7">
            <a:extLst>
              <a:ext uri="{FF2B5EF4-FFF2-40B4-BE49-F238E27FC236}">
                <a16:creationId xmlns:a16="http://schemas.microsoft.com/office/drawing/2014/main" id="{CBE542CC-AA0F-40D4-9785-7DDF9E0F692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1234" y="1144554"/>
            <a:ext cx="1986047" cy="1489535"/>
          </a:xfrm>
          <a:prstGeom prst="rect">
            <a:avLst/>
          </a:prstGeom>
          <a:noFill/>
          <a:ln>
            <a:noFill/>
          </a:ln>
        </p:spPr>
      </p:pic>
      <p:graphicFrame>
        <p:nvGraphicFramePr>
          <p:cNvPr id="9" name="Tabla 9">
            <a:extLst>
              <a:ext uri="{FF2B5EF4-FFF2-40B4-BE49-F238E27FC236}">
                <a16:creationId xmlns:a16="http://schemas.microsoft.com/office/drawing/2014/main" id="{B7BC0C58-F09B-4360-AA16-682CCEF1990E}"/>
              </a:ext>
            </a:extLst>
          </p:cNvPr>
          <p:cNvGraphicFramePr>
            <a:graphicFrameLocks noGrp="1"/>
          </p:cNvGraphicFramePr>
          <p:nvPr>
            <p:extLst>
              <p:ext uri="{D42A27DB-BD31-4B8C-83A1-F6EECF244321}">
                <p14:modId xmlns:p14="http://schemas.microsoft.com/office/powerpoint/2010/main" val="2318630793"/>
              </p:ext>
            </p:extLst>
          </p:nvPr>
        </p:nvGraphicFramePr>
        <p:xfrm>
          <a:off x="8499641" y="2701183"/>
          <a:ext cx="3589234" cy="640080"/>
        </p:xfrm>
        <a:graphic>
          <a:graphicData uri="http://schemas.openxmlformats.org/drawingml/2006/table">
            <a:tbl>
              <a:tblPr firstCol="1" bandRow="1">
                <a:tableStyleId>{21E4AEA4-8DFA-4A89-87EB-49C32662AFE0}</a:tableStyleId>
              </a:tblPr>
              <a:tblGrid>
                <a:gridCol w="1931350">
                  <a:extLst>
                    <a:ext uri="{9D8B030D-6E8A-4147-A177-3AD203B41FA5}">
                      <a16:colId xmlns:a16="http://schemas.microsoft.com/office/drawing/2014/main" val="2150797567"/>
                    </a:ext>
                  </a:extLst>
                </a:gridCol>
                <a:gridCol w="1657884">
                  <a:extLst>
                    <a:ext uri="{9D8B030D-6E8A-4147-A177-3AD203B41FA5}">
                      <a16:colId xmlns:a16="http://schemas.microsoft.com/office/drawing/2014/main" val="540527888"/>
                    </a:ext>
                  </a:extLst>
                </a:gridCol>
              </a:tblGrid>
              <a:tr h="522048">
                <a:tc>
                  <a:txBody>
                    <a:bodyPr/>
                    <a:lstStyle/>
                    <a:p>
                      <a:r>
                        <a:rPr lang="es-MX" dirty="0"/>
                        <a:t>Rango de temperatura</a:t>
                      </a:r>
                      <a:endParaRPr lang="en-US" dirty="0"/>
                    </a:p>
                  </a:txBody>
                  <a:tcPr/>
                </a:tc>
                <a:tc>
                  <a:txBody>
                    <a:bodyPr/>
                    <a:lstStyle/>
                    <a:p>
                      <a:r>
                        <a:rPr lang="es-MX" dirty="0"/>
                        <a:t>0</a:t>
                      </a:r>
                      <a:r>
                        <a:rPr lang="es-EC" sz="1800" kern="1200" dirty="0">
                          <a:solidFill>
                            <a:schemeClr val="dk1"/>
                          </a:solidFill>
                          <a:effectLst/>
                          <a:latin typeface="+mn-lt"/>
                          <a:ea typeface="+mn-ea"/>
                          <a:cs typeface="+mn-cs"/>
                        </a:rPr>
                        <a:t> – 100 °C</a:t>
                      </a:r>
                      <a:endParaRPr lang="en-US" dirty="0"/>
                    </a:p>
                  </a:txBody>
                  <a:tcPr/>
                </a:tc>
                <a:extLst>
                  <a:ext uri="{0D108BD9-81ED-4DB2-BD59-A6C34878D82A}">
                    <a16:rowId xmlns:a16="http://schemas.microsoft.com/office/drawing/2014/main" val="2336925638"/>
                  </a:ext>
                </a:extLst>
              </a:tr>
            </a:tbl>
          </a:graphicData>
        </a:graphic>
      </p:graphicFrame>
      <p:pic>
        <p:nvPicPr>
          <p:cNvPr id="10" name="Imagen 9">
            <a:extLst>
              <a:ext uri="{FF2B5EF4-FFF2-40B4-BE49-F238E27FC236}">
                <a16:creationId xmlns:a16="http://schemas.microsoft.com/office/drawing/2014/main" id="{ACEA7AE9-9E2F-4A1C-A832-2FB0F3B9E751}"/>
              </a:ext>
            </a:extLst>
          </p:cNvPr>
          <p:cNvPicPr/>
          <p:nvPr/>
        </p:nvPicPr>
        <p:blipFill>
          <a:blip r:embed="rId5"/>
          <a:stretch>
            <a:fillRect/>
          </a:stretch>
        </p:blipFill>
        <p:spPr>
          <a:xfrm>
            <a:off x="9590748" y="3516737"/>
            <a:ext cx="1407021" cy="1169136"/>
          </a:xfrm>
          <a:prstGeom prst="rect">
            <a:avLst/>
          </a:prstGeom>
        </p:spPr>
      </p:pic>
      <p:graphicFrame>
        <p:nvGraphicFramePr>
          <p:cNvPr id="11" name="Tabla 9">
            <a:extLst>
              <a:ext uri="{FF2B5EF4-FFF2-40B4-BE49-F238E27FC236}">
                <a16:creationId xmlns:a16="http://schemas.microsoft.com/office/drawing/2014/main" id="{D0A44CC2-A1EA-48AE-836F-504366A8FC6E}"/>
              </a:ext>
            </a:extLst>
          </p:cNvPr>
          <p:cNvGraphicFramePr>
            <a:graphicFrameLocks noGrp="1"/>
          </p:cNvGraphicFramePr>
          <p:nvPr>
            <p:extLst>
              <p:ext uri="{D42A27DB-BD31-4B8C-83A1-F6EECF244321}">
                <p14:modId xmlns:p14="http://schemas.microsoft.com/office/powerpoint/2010/main" val="1902434282"/>
              </p:ext>
            </p:extLst>
          </p:nvPr>
        </p:nvGraphicFramePr>
        <p:xfrm>
          <a:off x="8486699" y="4685873"/>
          <a:ext cx="3371067" cy="1096966"/>
        </p:xfrm>
        <a:graphic>
          <a:graphicData uri="http://schemas.openxmlformats.org/drawingml/2006/table">
            <a:tbl>
              <a:tblPr firstCol="1" bandRow="1">
                <a:tableStyleId>{21E4AEA4-8DFA-4A89-87EB-49C32662AFE0}</a:tableStyleId>
              </a:tblPr>
              <a:tblGrid>
                <a:gridCol w="1755108">
                  <a:extLst>
                    <a:ext uri="{9D8B030D-6E8A-4147-A177-3AD203B41FA5}">
                      <a16:colId xmlns:a16="http://schemas.microsoft.com/office/drawing/2014/main" val="2150797567"/>
                    </a:ext>
                  </a:extLst>
                </a:gridCol>
                <a:gridCol w="1615959">
                  <a:extLst>
                    <a:ext uri="{9D8B030D-6E8A-4147-A177-3AD203B41FA5}">
                      <a16:colId xmlns:a16="http://schemas.microsoft.com/office/drawing/2014/main" val="540527888"/>
                    </a:ext>
                  </a:extLst>
                </a:gridCol>
              </a:tblGrid>
              <a:tr h="731206">
                <a:tc>
                  <a:txBody>
                    <a:bodyPr/>
                    <a:lstStyle/>
                    <a:p>
                      <a:r>
                        <a:rPr lang="es-MX" dirty="0"/>
                        <a:t># de Entradas Analógicas</a:t>
                      </a:r>
                      <a:endParaRPr lang="en-US" dirty="0"/>
                    </a:p>
                  </a:txBody>
                  <a:tcPr/>
                </a:tc>
                <a:tc>
                  <a:txBody>
                    <a:bodyPr/>
                    <a:lstStyle/>
                    <a:p>
                      <a:r>
                        <a:rPr lang="es-MX" dirty="0"/>
                        <a:t>0 – 10V</a:t>
                      </a:r>
                      <a:endParaRPr lang="en-US" dirty="0"/>
                    </a:p>
                  </a:txBody>
                  <a:tcPr/>
                </a:tc>
                <a:extLst>
                  <a:ext uri="{0D108BD9-81ED-4DB2-BD59-A6C34878D82A}">
                    <a16:rowId xmlns:a16="http://schemas.microsoft.com/office/drawing/2014/main" val="2336925638"/>
                  </a:ext>
                </a:extLst>
              </a:tr>
              <a:tr h="333090">
                <a:tc>
                  <a:txBody>
                    <a:bodyPr/>
                    <a:lstStyle/>
                    <a:p>
                      <a:r>
                        <a:rPr lang="es-MX" dirty="0"/>
                        <a:t>Resolución</a:t>
                      </a:r>
                      <a:endParaRPr lang="en-US" dirty="0"/>
                    </a:p>
                  </a:txBody>
                  <a:tcPr/>
                </a:tc>
                <a:tc>
                  <a:txBody>
                    <a:bodyPr/>
                    <a:lstStyle/>
                    <a:p>
                      <a:r>
                        <a:rPr lang="es-MX" dirty="0"/>
                        <a:t>15 bits</a:t>
                      </a:r>
                      <a:endParaRPr lang="en-US" dirty="0"/>
                    </a:p>
                  </a:txBody>
                  <a:tcPr/>
                </a:tc>
                <a:extLst>
                  <a:ext uri="{0D108BD9-81ED-4DB2-BD59-A6C34878D82A}">
                    <a16:rowId xmlns:a16="http://schemas.microsoft.com/office/drawing/2014/main" val="1383157192"/>
                  </a:ext>
                </a:extLst>
              </a:tr>
            </a:tbl>
          </a:graphicData>
        </a:graphic>
      </p:graphicFrame>
      <p:sp>
        <p:nvSpPr>
          <p:cNvPr id="12" name="TextBox 3">
            <a:extLst>
              <a:ext uri="{FF2B5EF4-FFF2-40B4-BE49-F238E27FC236}">
                <a16:creationId xmlns:a16="http://schemas.microsoft.com/office/drawing/2014/main" id="{9D3CAE1B-B8C9-4A44-9FE4-8E6F4E60675B}"/>
              </a:ext>
            </a:extLst>
          </p:cNvPr>
          <p:cNvSpPr txBox="1"/>
          <p:nvPr/>
        </p:nvSpPr>
        <p:spPr>
          <a:xfrm>
            <a:off x="203635" y="22257"/>
            <a:ext cx="49235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Programación</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Tree>
    <p:extLst>
      <p:ext uri="{BB962C8B-B14F-4D97-AF65-F5344CB8AC3E}">
        <p14:creationId xmlns:p14="http://schemas.microsoft.com/office/powerpoint/2010/main" val="2838472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Grupo 144"/>
          <p:cNvGrpSpPr/>
          <p:nvPr/>
        </p:nvGrpSpPr>
        <p:grpSpPr>
          <a:xfrm>
            <a:off x="936248" y="892168"/>
            <a:ext cx="6501819" cy="3058634"/>
            <a:chOff x="3499384" y="997714"/>
            <a:chExt cx="6501819" cy="3058634"/>
          </a:xfrm>
        </p:grpSpPr>
        <p:grpSp>
          <p:nvGrpSpPr>
            <p:cNvPr id="4" name="Grupo 3">
              <a:extLst>
                <a:ext uri="{FF2B5EF4-FFF2-40B4-BE49-F238E27FC236}">
                  <a16:creationId xmlns:a16="http://schemas.microsoft.com/office/drawing/2014/main" id="{0499C86E-005C-425C-B438-7469E591991A}"/>
                </a:ext>
              </a:extLst>
            </p:cNvPr>
            <p:cNvGrpSpPr/>
            <p:nvPr/>
          </p:nvGrpSpPr>
          <p:grpSpPr>
            <a:xfrm>
              <a:off x="3499384" y="997714"/>
              <a:ext cx="6501819" cy="3058634"/>
              <a:chOff x="2589042" y="1563638"/>
              <a:chExt cx="5207081" cy="2449554"/>
            </a:xfrm>
          </p:grpSpPr>
          <p:grpSp>
            <p:nvGrpSpPr>
              <p:cNvPr id="5" name="组合 50">
                <a:extLst>
                  <a:ext uri="{FF2B5EF4-FFF2-40B4-BE49-F238E27FC236}">
                    <a16:creationId xmlns:a16="http://schemas.microsoft.com/office/drawing/2014/main" id="{352F2E49-D720-46C7-A28C-BFADD05D4B1E}"/>
                  </a:ext>
                </a:extLst>
              </p:cNvPr>
              <p:cNvGrpSpPr/>
              <p:nvPr/>
            </p:nvGrpSpPr>
            <p:grpSpPr>
              <a:xfrm>
                <a:off x="2589042" y="3540434"/>
                <a:ext cx="3322575" cy="472758"/>
                <a:chOff x="4711094" y="3112958"/>
                <a:chExt cx="3322575" cy="472758"/>
              </a:xfrm>
            </p:grpSpPr>
            <p:sp>
              <p:nvSpPr>
                <p:cNvPr id="21" name="Diamond 26">
                  <a:extLst>
                    <a:ext uri="{FF2B5EF4-FFF2-40B4-BE49-F238E27FC236}">
                      <a16:creationId xmlns:a16="http://schemas.microsoft.com/office/drawing/2014/main" id="{EA725C2E-3D2F-4ED0-B86F-E48B28B32719}"/>
                    </a:ext>
                  </a:extLst>
                </p:cNvPr>
                <p:cNvSpPr/>
                <p:nvPr/>
              </p:nvSpPr>
              <p:spPr>
                <a:xfrm>
                  <a:off x="4711094" y="3112958"/>
                  <a:ext cx="468262" cy="468262"/>
                </a:xfrm>
                <a:prstGeom prst="diamond">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lIns="0" tIns="0" rIns="0" bIns="0" anchor="ctr">
                  <a:noAutofit/>
                </a:bodyPr>
                <a:lstStyle/>
                <a:p>
                  <a:pPr algn="ctr"/>
                  <a:r>
                    <a:rPr lang="en-US" altLang="zh-CN" sz="1400" dirty="0">
                      <a:solidFill>
                        <a:schemeClr val="bg1"/>
                      </a:solidFill>
                      <a:cs typeface="+mn-ea"/>
                      <a:sym typeface="+mn-lt"/>
                    </a:rPr>
                    <a:t>04</a:t>
                  </a:r>
                </a:p>
              </p:txBody>
            </p:sp>
            <p:grpSp>
              <p:nvGrpSpPr>
                <p:cNvPr id="22" name="Group 27">
                  <a:extLst>
                    <a:ext uri="{FF2B5EF4-FFF2-40B4-BE49-F238E27FC236}">
                      <a16:creationId xmlns:a16="http://schemas.microsoft.com/office/drawing/2014/main" id="{DAE6159A-3A4A-4F32-A06F-3016295377CB}"/>
                    </a:ext>
                  </a:extLst>
                </p:cNvPr>
                <p:cNvGrpSpPr/>
                <p:nvPr/>
              </p:nvGrpSpPr>
              <p:grpSpPr>
                <a:xfrm>
                  <a:off x="5035426" y="3135876"/>
                  <a:ext cx="2998243" cy="449840"/>
                  <a:chOff x="6406637" y="1469392"/>
                  <a:chExt cx="4269579" cy="599787"/>
                </a:xfrm>
              </p:grpSpPr>
              <p:sp>
                <p:nvSpPr>
                  <p:cNvPr id="23" name="TextBox 48">
                    <a:extLst>
                      <a:ext uri="{FF2B5EF4-FFF2-40B4-BE49-F238E27FC236}">
                        <a16:creationId xmlns:a16="http://schemas.microsoft.com/office/drawing/2014/main" id="{4CDCC590-7054-41C9-B651-5B76CDB7032A}"/>
                      </a:ext>
                    </a:extLst>
                  </p:cNvPr>
                  <p:cNvSpPr txBox="1"/>
                  <p:nvPr/>
                </p:nvSpPr>
                <p:spPr>
                  <a:xfrm>
                    <a:off x="6444107" y="1469392"/>
                    <a:ext cx="4232109" cy="242864"/>
                  </a:xfrm>
                  <a:prstGeom prst="rect">
                    <a:avLst/>
                  </a:prstGeom>
                  <a:noFill/>
                </p:spPr>
                <p:txBody>
                  <a:bodyPr wrap="none" lIns="360000" tIns="0" rIns="0" bIns="0" anchor="b" anchorCtr="0">
                    <a:noAutofit/>
                  </a:bodyPr>
                  <a:lstStyle/>
                  <a:p>
                    <a:r>
                      <a:rPr lang="es-EC" altLang="zh-CN" sz="1400" b="1" dirty="0">
                        <a:solidFill>
                          <a:srgbClr val="33AAB9"/>
                        </a:solidFill>
                        <a:latin typeface="微软雅黑" panose="020B0503020204020204" pitchFamily="34" charset="-122"/>
                        <a:ea typeface="微软雅黑" panose="020B0503020204020204" pitchFamily="34" charset="-122"/>
                        <a:cs typeface="+mn-ea"/>
                        <a:sym typeface="+mn-lt"/>
                      </a:rPr>
                      <a:t>Integración</a:t>
                    </a:r>
                  </a:p>
                </p:txBody>
              </p:sp>
              <p:sp>
                <p:nvSpPr>
                  <p:cNvPr id="24" name="TextBox 49">
                    <a:extLst>
                      <a:ext uri="{FF2B5EF4-FFF2-40B4-BE49-F238E27FC236}">
                        <a16:creationId xmlns:a16="http://schemas.microsoft.com/office/drawing/2014/main" id="{60F5E1CD-B57D-4424-9A3A-FC2F83EF33A8}"/>
                      </a:ext>
                    </a:extLst>
                  </p:cNvPr>
                  <p:cNvSpPr txBox="1">
                    <a:spLocks/>
                  </p:cNvSpPr>
                  <p:nvPr/>
                </p:nvSpPr>
                <p:spPr>
                  <a:xfrm>
                    <a:off x="6406637" y="1748811"/>
                    <a:ext cx="4232109" cy="320368"/>
                  </a:xfrm>
                  <a:prstGeom prst="rect">
                    <a:avLst/>
                  </a:prstGeom>
                </p:spPr>
                <p:txBody>
                  <a:bodyPr vert="horz" wrap="square" lIns="360000" tIns="0" rIns="0" bIns="0" anchor="ctr" anchorCtr="0">
                    <a:noAutofit/>
                  </a:bodyPr>
                  <a:lstStyle/>
                  <a:p>
                    <a:pPr algn="l">
                      <a:lnSpc>
                        <a:spcPct val="120000"/>
                      </a:lnSpc>
                    </a:pPr>
                    <a:r>
                      <a:rPr lang="es-EC" altLang="zh-CN" sz="1400" dirty="0">
                        <a:solidFill>
                          <a:schemeClr val="dk1">
                            <a:lumMod val="100000"/>
                          </a:schemeClr>
                        </a:solidFill>
                        <a:cs typeface="+mn-ea"/>
                        <a:sym typeface="+mn-lt"/>
                      </a:rPr>
                      <a:t>Comunicación</a:t>
                    </a:r>
                  </a:p>
                </p:txBody>
              </p:sp>
            </p:grpSp>
          </p:grpSp>
          <p:grpSp>
            <p:nvGrpSpPr>
              <p:cNvPr id="18" name="Group 29">
                <a:extLst>
                  <a:ext uri="{FF2B5EF4-FFF2-40B4-BE49-F238E27FC236}">
                    <a16:creationId xmlns:a16="http://schemas.microsoft.com/office/drawing/2014/main" id="{94174F51-5885-41BE-85AD-A8B30299FCE8}"/>
                  </a:ext>
                </a:extLst>
              </p:cNvPr>
              <p:cNvGrpSpPr/>
              <p:nvPr/>
            </p:nvGrpSpPr>
            <p:grpSpPr>
              <a:xfrm>
                <a:off x="3590523" y="2842009"/>
                <a:ext cx="2988646" cy="578696"/>
                <a:chOff x="6464752" y="1386177"/>
                <a:chExt cx="4255912" cy="771595"/>
              </a:xfrm>
            </p:grpSpPr>
            <p:sp>
              <p:nvSpPr>
                <p:cNvPr id="19" name="TextBox 39">
                  <a:extLst>
                    <a:ext uri="{FF2B5EF4-FFF2-40B4-BE49-F238E27FC236}">
                      <a16:creationId xmlns:a16="http://schemas.microsoft.com/office/drawing/2014/main" id="{8A9CF465-669C-4DBD-9E2B-C4ABC68C0B73}"/>
                    </a:ext>
                  </a:extLst>
                </p:cNvPr>
                <p:cNvSpPr txBox="1"/>
                <p:nvPr/>
              </p:nvSpPr>
              <p:spPr>
                <a:xfrm>
                  <a:off x="6488555" y="1386177"/>
                  <a:ext cx="4232109" cy="242864"/>
                </a:xfrm>
                <a:prstGeom prst="rect">
                  <a:avLst/>
                </a:prstGeom>
                <a:noFill/>
              </p:spPr>
              <p:txBody>
                <a:bodyPr wrap="none" lIns="360000" tIns="0" rIns="0" bIns="0" anchor="b" anchorCtr="0">
                  <a:noAutofit/>
                </a:bodyPr>
                <a:lstStyle/>
                <a:p>
                  <a:r>
                    <a:rPr lang="es-EC" altLang="zh-CN" sz="1400" b="1" dirty="0">
                      <a:solidFill>
                        <a:srgbClr val="336987"/>
                      </a:solidFill>
                      <a:latin typeface="微软雅黑" panose="020B0503020204020204" pitchFamily="34" charset="-122"/>
                      <a:ea typeface="微软雅黑" panose="020B0503020204020204" pitchFamily="34" charset="-122"/>
                      <a:cs typeface="+mn-ea"/>
                      <a:sym typeface="+mn-lt"/>
                    </a:rPr>
                    <a:t>Diseño</a:t>
                  </a:r>
                </a:p>
              </p:txBody>
            </p:sp>
            <p:sp>
              <p:nvSpPr>
                <p:cNvPr id="20" name="TextBox 40">
                  <a:extLst>
                    <a:ext uri="{FF2B5EF4-FFF2-40B4-BE49-F238E27FC236}">
                      <a16:creationId xmlns:a16="http://schemas.microsoft.com/office/drawing/2014/main" id="{543445B8-4029-4A6E-B03E-549488F2B8BF}"/>
                    </a:ext>
                  </a:extLst>
                </p:cNvPr>
                <p:cNvSpPr txBox="1">
                  <a:spLocks/>
                </p:cNvSpPr>
                <p:nvPr/>
              </p:nvSpPr>
              <p:spPr>
                <a:xfrm>
                  <a:off x="6464752" y="1837403"/>
                  <a:ext cx="4232109" cy="320369"/>
                </a:xfrm>
                <a:prstGeom prst="rect">
                  <a:avLst/>
                </a:prstGeom>
              </p:spPr>
              <p:txBody>
                <a:bodyPr vert="horz" wrap="square" lIns="360000" tIns="0" rIns="0" bIns="0" anchor="ctr" anchorCtr="0">
                  <a:noAutofit/>
                </a:bodyPr>
                <a:lstStyle/>
                <a:p>
                  <a:pPr algn="l">
                    <a:lnSpc>
                      <a:spcPct val="120000"/>
                    </a:lnSpc>
                  </a:pPr>
                  <a:r>
                    <a:rPr lang="es-EC" altLang="zh-CN" sz="1400" dirty="0">
                      <a:solidFill>
                        <a:schemeClr val="dk1">
                          <a:lumMod val="100000"/>
                        </a:schemeClr>
                      </a:solidFill>
                      <a:cs typeface="+mn-ea"/>
                      <a:sym typeface="+mn-lt"/>
                    </a:rPr>
                    <a:t>Sistemas</a:t>
                  </a:r>
                  <a:r>
                    <a:rPr lang="en-US" altLang="zh-CN" sz="1400" dirty="0">
                      <a:solidFill>
                        <a:schemeClr val="dk1">
                          <a:lumMod val="100000"/>
                        </a:schemeClr>
                      </a:solidFill>
                      <a:cs typeface="+mn-ea"/>
                      <a:sym typeface="+mn-lt"/>
                    </a:rPr>
                    <a:t> de </a:t>
                  </a:r>
                  <a:r>
                    <a:rPr lang="es-EC" altLang="zh-CN" sz="1400" dirty="0">
                      <a:solidFill>
                        <a:schemeClr val="dk1">
                          <a:lumMod val="100000"/>
                        </a:schemeClr>
                      </a:solidFill>
                      <a:cs typeface="+mn-ea"/>
                      <a:sym typeface="+mn-lt"/>
                    </a:rPr>
                    <a:t>célula</a:t>
                  </a:r>
                  <a:r>
                    <a:rPr lang="en-US" altLang="zh-CN" sz="1400" dirty="0">
                      <a:solidFill>
                        <a:schemeClr val="dk1">
                          <a:lumMod val="100000"/>
                        </a:schemeClr>
                      </a:solidFill>
                      <a:cs typeface="+mn-ea"/>
                      <a:sym typeface="+mn-lt"/>
                    </a:rPr>
                    <a:t> </a:t>
                  </a:r>
                  <a:r>
                    <a:rPr lang="es-EC" altLang="zh-CN" sz="1400" dirty="0">
                      <a:solidFill>
                        <a:schemeClr val="dk1">
                          <a:lumMod val="100000"/>
                        </a:schemeClr>
                      </a:solidFill>
                      <a:cs typeface="+mn-ea"/>
                      <a:sym typeface="+mn-lt"/>
                    </a:rPr>
                    <a:t>robotizada</a:t>
                  </a:r>
                </a:p>
                <a:p>
                  <a:pPr algn="l">
                    <a:lnSpc>
                      <a:spcPct val="120000"/>
                    </a:lnSpc>
                  </a:pPr>
                  <a:r>
                    <a:rPr lang="es-EC" altLang="zh-CN" sz="1400" dirty="0">
                      <a:solidFill>
                        <a:schemeClr val="dk1">
                          <a:lumMod val="100000"/>
                        </a:schemeClr>
                      </a:solidFill>
                      <a:cs typeface="+mn-ea"/>
                      <a:sym typeface="+mn-lt"/>
                    </a:rPr>
                    <a:t>Aplicación para plataformas móviles</a:t>
                  </a:r>
                </a:p>
                <a:p>
                  <a:pPr algn="l">
                    <a:lnSpc>
                      <a:spcPct val="120000"/>
                    </a:lnSpc>
                  </a:pPr>
                  <a:r>
                    <a:rPr lang="es-EC" altLang="zh-CN" sz="1400" dirty="0">
                      <a:solidFill>
                        <a:schemeClr val="dk1">
                          <a:lumMod val="100000"/>
                        </a:schemeClr>
                      </a:solidFill>
                      <a:cs typeface="+mn-ea"/>
                      <a:sym typeface="+mn-lt"/>
                    </a:rPr>
                    <a:t>Interfaz HMI</a:t>
                  </a:r>
                </a:p>
              </p:txBody>
            </p:sp>
          </p:grpSp>
          <p:grpSp>
            <p:nvGrpSpPr>
              <p:cNvPr id="7" name="组合 60">
                <a:extLst>
                  <a:ext uri="{FF2B5EF4-FFF2-40B4-BE49-F238E27FC236}">
                    <a16:creationId xmlns:a16="http://schemas.microsoft.com/office/drawing/2014/main" id="{BA4E07F5-9C3C-4F8E-AE60-7DF2D14C371F}"/>
                  </a:ext>
                </a:extLst>
              </p:cNvPr>
              <p:cNvGrpSpPr/>
              <p:nvPr/>
            </p:nvGrpSpPr>
            <p:grpSpPr>
              <a:xfrm>
                <a:off x="3841740" y="2222570"/>
                <a:ext cx="3322575" cy="505426"/>
                <a:chOff x="4711094" y="1795094"/>
                <a:chExt cx="3322575" cy="505426"/>
              </a:xfrm>
            </p:grpSpPr>
            <p:sp>
              <p:nvSpPr>
                <p:cNvPr id="13" name="Diamond 30">
                  <a:extLst>
                    <a:ext uri="{FF2B5EF4-FFF2-40B4-BE49-F238E27FC236}">
                      <a16:creationId xmlns:a16="http://schemas.microsoft.com/office/drawing/2014/main" id="{C73C840F-C4B4-4768-BEC3-CB95E101FDCC}"/>
                    </a:ext>
                  </a:extLst>
                </p:cNvPr>
                <p:cNvSpPr/>
                <p:nvPr/>
              </p:nvSpPr>
              <p:spPr>
                <a:xfrm>
                  <a:off x="4711094" y="1795094"/>
                  <a:ext cx="468262" cy="46826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algn="ctr"/>
                  <a:r>
                    <a:rPr lang="en-US" altLang="zh-CN" sz="1400" dirty="0">
                      <a:solidFill>
                        <a:schemeClr val="bg1"/>
                      </a:solidFill>
                      <a:cs typeface="+mn-ea"/>
                      <a:sym typeface="+mn-lt"/>
                    </a:rPr>
                    <a:t>02</a:t>
                  </a:r>
                </a:p>
              </p:txBody>
            </p:sp>
            <p:grpSp>
              <p:nvGrpSpPr>
                <p:cNvPr id="14" name="Group 31">
                  <a:extLst>
                    <a:ext uri="{FF2B5EF4-FFF2-40B4-BE49-F238E27FC236}">
                      <a16:creationId xmlns:a16="http://schemas.microsoft.com/office/drawing/2014/main" id="{82078BE7-0E97-49C0-93A5-4C2CFB9355F1}"/>
                    </a:ext>
                  </a:extLst>
                </p:cNvPr>
                <p:cNvGrpSpPr/>
                <p:nvPr/>
              </p:nvGrpSpPr>
              <p:grpSpPr>
                <a:xfrm>
                  <a:off x="5061738" y="1818014"/>
                  <a:ext cx="2971931" cy="482506"/>
                  <a:chOff x="6444106" y="1469392"/>
                  <a:chExt cx="4232110" cy="643341"/>
                </a:xfrm>
              </p:grpSpPr>
              <p:sp>
                <p:nvSpPr>
                  <p:cNvPr id="15" name="TextBox 37">
                    <a:extLst>
                      <a:ext uri="{FF2B5EF4-FFF2-40B4-BE49-F238E27FC236}">
                        <a16:creationId xmlns:a16="http://schemas.microsoft.com/office/drawing/2014/main" id="{2DF57098-B6A5-4474-9B68-D8997BBB8F9A}"/>
                      </a:ext>
                    </a:extLst>
                  </p:cNvPr>
                  <p:cNvSpPr txBox="1"/>
                  <p:nvPr/>
                </p:nvSpPr>
                <p:spPr>
                  <a:xfrm>
                    <a:off x="6444107" y="1469392"/>
                    <a:ext cx="4232109" cy="242864"/>
                  </a:xfrm>
                  <a:prstGeom prst="rect">
                    <a:avLst/>
                  </a:prstGeom>
                  <a:noFill/>
                </p:spPr>
                <p:txBody>
                  <a:bodyPr wrap="none" lIns="360000" tIns="0" rIns="0" bIns="0" anchor="b" anchorCtr="0">
                    <a:noAutofit/>
                  </a:bodyPr>
                  <a:lstStyle/>
                  <a:p>
                    <a:r>
                      <a:rPr lang="es-EC" altLang="zh-CN" sz="1400" b="1" dirty="0">
                        <a:solidFill>
                          <a:srgbClr val="33AAB9"/>
                        </a:solidFill>
                        <a:latin typeface="微软雅黑" panose="020B0503020204020204" pitchFamily="34" charset="-122"/>
                        <a:ea typeface="微软雅黑" panose="020B0503020204020204" pitchFamily="34" charset="-122"/>
                        <a:cs typeface="+mn-ea"/>
                        <a:sym typeface="+mn-lt"/>
                      </a:rPr>
                      <a:t>Objetivos</a:t>
                    </a:r>
                  </a:p>
                </p:txBody>
              </p:sp>
              <p:sp>
                <p:nvSpPr>
                  <p:cNvPr id="16" name="TextBox 38">
                    <a:extLst>
                      <a:ext uri="{FF2B5EF4-FFF2-40B4-BE49-F238E27FC236}">
                        <a16:creationId xmlns:a16="http://schemas.microsoft.com/office/drawing/2014/main" id="{59938E3E-D0ED-46D4-B7B4-AD049BBE30AE}"/>
                      </a:ext>
                    </a:extLst>
                  </p:cNvPr>
                  <p:cNvSpPr txBox="1">
                    <a:spLocks/>
                  </p:cNvSpPr>
                  <p:nvPr/>
                </p:nvSpPr>
                <p:spPr>
                  <a:xfrm>
                    <a:off x="6444106" y="1792365"/>
                    <a:ext cx="4232109" cy="320368"/>
                  </a:xfrm>
                  <a:prstGeom prst="rect">
                    <a:avLst/>
                  </a:prstGeom>
                </p:spPr>
                <p:txBody>
                  <a:bodyPr vert="horz" wrap="square" lIns="360000" tIns="0" rIns="0" bIns="0" anchor="ctr" anchorCtr="0">
                    <a:noAutofit/>
                  </a:bodyPr>
                  <a:lstStyle/>
                  <a:p>
                    <a:pPr algn="l">
                      <a:lnSpc>
                        <a:spcPct val="120000"/>
                      </a:lnSpc>
                    </a:pPr>
                    <a:r>
                      <a:rPr lang="es-EC" altLang="zh-CN" sz="1400" dirty="0">
                        <a:solidFill>
                          <a:schemeClr val="dk1">
                            <a:lumMod val="100000"/>
                          </a:schemeClr>
                        </a:solidFill>
                        <a:cs typeface="+mn-ea"/>
                        <a:sym typeface="+mn-lt"/>
                      </a:rPr>
                      <a:t>General</a:t>
                    </a:r>
                  </a:p>
                  <a:p>
                    <a:pPr algn="l">
                      <a:lnSpc>
                        <a:spcPct val="120000"/>
                      </a:lnSpc>
                    </a:pPr>
                    <a:r>
                      <a:rPr lang="es-EC" altLang="zh-CN" sz="1400" dirty="0">
                        <a:solidFill>
                          <a:schemeClr val="dk1">
                            <a:lumMod val="100000"/>
                          </a:schemeClr>
                        </a:solidFill>
                        <a:cs typeface="+mn-ea"/>
                        <a:sym typeface="+mn-lt"/>
                      </a:rPr>
                      <a:t>Específicos</a:t>
                    </a:r>
                  </a:p>
                </p:txBody>
              </p:sp>
            </p:grpSp>
          </p:grpSp>
          <p:grpSp>
            <p:nvGrpSpPr>
              <p:cNvPr id="8" name="组合 65">
                <a:extLst>
                  <a:ext uri="{FF2B5EF4-FFF2-40B4-BE49-F238E27FC236}">
                    <a16:creationId xmlns:a16="http://schemas.microsoft.com/office/drawing/2014/main" id="{7E371ADB-E8EA-4F89-95F1-C675AB70F415}"/>
                  </a:ext>
                </a:extLst>
              </p:cNvPr>
              <p:cNvGrpSpPr/>
              <p:nvPr/>
            </p:nvGrpSpPr>
            <p:grpSpPr>
              <a:xfrm>
                <a:off x="4473551" y="1563638"/>
                <a:ext cx="3322572" cy="577827"/>
                <a:chOff x="4711096" y="1136162"/>
                <a:chExt cx="3322572" cy="577827"/>
              </a:xfrm>
            </p:grpSpPr>
            <p:sp>
              <p:nvSpPr>
                <p:cNvPr id="9" name="Diamond 32">
                  <a:extLst>
                    <a:ext uri="{FF2B5EF4-FFF2-40B4-BE49-F238E27FC236}">
                      <a16:creationId xmlns:a16="http://schemas.microsoft.com/office/drawing/2014/main" id="{B2B98455-4A26-4A02-A6A3-F0DDE362B31D}"/>
                    </a:ext>
                  </a:extLst>
                </p:cNvPr>
                <p:cNvSpPr/>
                <p:nvPr/>
              </p:nvSpPr>
              <p:spPr>
                <a:xfrm>
                  <a:off x="4711096" y="1136162"/>
                  <a:ext cx="468262" cy="468262"/>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algn="ctr"/>
                  <a:r>
                    <a:rPr lang="en-US" altLang="zh-CN" sz="1400" dirty="0">
                      <a:solidFill>
                        <a:schemeClr val="bg1"/>
                      </a:solidFill>
                      <a:cs typeface="+mn-ea"/>
                      <a:sym typeface="+mn-lt"/>
                    </a:rPr>
                    <a:t>01</a:t>
                  </a:r>
                </a:p>
              </p:txBody>
            </p:sp>
            <p:grpSp>
              <p:nvGrpSpPr>
                <p:cNvPr id="10" name="Group 33">
                  <a:extLst>
                    <a:ext uri="{FF2B5EF4-FFF2-40B4-BE49-F238E27FC236}">
                      <a16:creationId xmlns:a16="http://schemas.microsoft.com/office/drawing/2014/main" id="{DB02469D-609A-4189-9832-2EFEB781800A}"/>
                    </a:ext>
                  </a:extLst>
                </p:cNvPr>
                <p:cNvGrpSpPr/>
                <p:nvPr/>
              </p:nvGrpSpPr>
              <p:grpSpPr>
                <a:xfrm>
                  <a:off x="5061737" y="1159081"/>
                  <a:ext cx="2971931" cy="554908"/>
                  <a:chOff x="6444105" y="1469392"/>
                  <a:chExt cx="4232110" cy="739877"/>
                </a:xfrm>
              </p:grpSpPr>
              <p:sp>
                <p:nvSpPr>
                  <p:cNvPr id="11" name="TextBox 34">
                    <a:extLst>
                      <a:ext uri="{FF2B5EF4-FFF2-40B4-BE49-F238E27FC236}">
                        <a16:creationId xmlns:a16="http://schemas.microsoft.com/office/drawing/2014/main" id="{8F7D5EF1-D8F5-44B2-B89E-FA3A3F7F9D05}"/>
                      </a:ext>
                    </a:extLst>
                  </p:cNvPr>
                  <p:cNvSpPr txBox="1"/>
                  <p:nvPr/>
                </p:nvSpPr>
                <p:spPr>
                  <a:xfrm>
                    <a:off x="6444106" y="1469392"/>
                    <a:ext cx="4232109" cy="242864"/>
                  </a:xfrm>
                  <a:prstGeom prst="rect">
                    <a:avLst/>
                  </a:prstGeom>
                  <a:noFill/>
                </p:spPr>
                <p:txBody>
                  <a:bodyPr wrap="none" lIns="360000" tIns="0" rIns="0" bIns="0" anchor="b" anchorCtr="0">
                    <a:noAutofit/>
                  </a:bodyPr>
                  <a:lstStyle/>
                  <a:p>
                    <a:r>
                      <a:rPr lang="es-EC" altLang="zh-CN" sz="1400" b="1" dirty="0">
                        <a:solidFill>
                          <a:srgbClr val="336987"/>
                        </a:solidFill>
                        <a:latin typeface="微软雅黑" panose="020B0503020204020204" pitchFamily="34" charset="-122"/>
                        <a:ea typeface="微软雅黑" panose="020B0503020204020204" pitchFamily="34" charset="-122"/>
                        <a:cs typeface="+mn-ea"/>
                        <a:sym typeface="+mn-lt"/>
                      </a:rPr>
                      <a:t>Introducción</a:t>
                    </a:r>
                    <a:r>
                      <a:rPr lang="en-US" altLang="zh-CN" sz="1400" b="1" dirty="0">
                        <a:solidFill>
                          <a:srgbClr val="336987"/>
                        </a:solidFill>
                        <a:latin typeface="微软雅黑" panose="020B0503020204020204" pitchFamily="34" charset="-122"/>
                        <a:ea typeface="微软雅黑" panose="020B0503020204020204" pitchFamily="34" charset="-122"/>
                        <a:cs typeface="+mn-ea"/>
                        <a:sym typeface="+mn-lt"/>
                      </a:rPr>
                      <a:t> </a:t>
                    </a:r>
                    <a:endParaRPr lang="zh-CN" altLang="en-US" sz="1400" b="1" dirty="0">
                      <a:solidFill>
                        <a:srgbClr val="336987"/>
                      </a:solidFill>
                      <a:latin typeface="微软雅黑" panose="020B0503020204020204" pitchFamily="34" charset="-122"/>
                      <a:ea typeface="微软雅黑" panose="020B0503020204020204" pitchFamily="34" charset="-122"/>
                      <a:cs typeface="+mn-ea"/>
                      <a:sym typeface="+mn-lt"/>
                    </a:endParaRPr>
                  </a:p>
                </p:txBody>
              </p:sp>
              <p:sp>
                <p:nvSpPr>
                  <p:cNvPr id="12" name="TextBox 36">
                    <a:extLst>
                      <a:ext uri="{FF2B5EF4-FFF2-40B4-BE49-F238E27FC236}">
                        <a16:creationId xmlns:a16="http://schemas.microsoft.com/office/drawing/2014/main" id="{822DBFAF-6FFF-4530-9364-F16D4901F3E4}"/>
                      </a:ext>
                    </a:extLst>
                  </p:cNvPr>
                  <p:cNvSpPr txBox="1">
                    <a:spLocks/>
                  </p:cNvSpPr>
                  <p:nvPr/>
                </p:nvSpPr>
                <p:spPr>
                  <a:xfrm>
                    <a:off x="6444105" y="1888901"/>
                    <a:ext cx="4232109" cy="320368"/>
                  </a:xfrm>
                  <a:prstGeom prst="rect">
                    <a:avLst/>
                  </a:prstGeom>
                </p:spPr>
                <p:txBody>
                  <a:bodyPr vert="horz" wrap="square" lIns="360000" tIns="0" rIns="0" bIns="0" anchor="ctr" anchorCtr="0">
                    <a:noAutofit/>
                  </a:bodyPr>
                  <a:lstStyle/>
                  <a:p>
                    <a:pPr algn="l">
                      <a:lnSpc>
                        <a:spcPct val="120000"/>
                      </a:lnSpc>
                    </a:pPr>
                    <a:r>
                      <a:rPr lang="es-EC" altLang="zh-CN" sz="1400" dirty="0">
                        <a:solidFill>
                          <a:schemeClr val="dk1">
                            <a:lumMod val="100000"/>
                          </a:schemeClr>
                        </a:solidFill>
                        <a:cs typeface="+mn-ea"/>
                        <a:sym typeface="+mn-lt"/>
                      </a:rPr>
                      <a:t>Antecedentes</a:t>
                    </a:r>
                  </a:p>
                  <a:p>
                    <a:pPr algn="l">
                      <a:lnSpc>
                        <a:spcPct val="120000"/>
                      </a:lnSpc>
                    </a:pPr>
                    <a:r>
                      <a:rPr lang="en-US" altLang="zh-CN" sz="1400" dirty="0">
                        <a:solidFill>
                          <a:schemeClr val="dk1">
                            <a:lumMod val="100000"/>
                          </a:schemeClr>
                        </a:solidFill>
                        <a:cs typeface="+mn-ea"/>
                        <a:sym typeface="+mn-lt"/>
                      </a:rPr>
                      <a:t>Justification </a:t>
                    </a:r>
                    <a:r>
                      <a:rPr lang="es-EC" altLang="zh-CN" sz="1400" dirty="0">
                        <a:solidFill>
                          <a:schemeClr val="dk1">
                            <a:lumMod val="100000"/>
                          </a:schemeClr>
                        </a:solidFill>
                        <a:cs typeface="+mn-ea"/>
                        <a:sym typeface="+mn-lt"/>
                      </a:rPr>
                      <a:t>e importancia</a:t>
                    </a:r>
                  </a:p>
                  <a:p>
                    <a:pPr algn="l">
                      <a:lnSpc>
                        <a:spcPct val="120000"/>
                      </a:lnSpc>
                    </a:pPr>
                    <a:r>
                      <a:rPr lang="es-EC" altLang="zh-CN" sz="1400" dirty="0">
                        <a:solidFill>
                          <a:schemeClr val="dk1">
                            <a:lumMod val="100000"/>
                          </a:schemeClr>
                        </a:solidFill>
                        <a:cs typeface="+mn-ea"/>
                        <a:sym typeface="+mn-lt"/>
                      </a:rPr>
                      <a:t>Alcance</a:t>
                    </a:r>
                    <a:r>
                      <a:rPr lang="en-US" altLang="zh-CN" sz="1400" dirty="0">
                        <a:solidFill>
                          <a:schemeClr val="dk1">
                            <a:lumMod val="100000"/>
                          </a:schemeClr>
                        </a:solidFill>
                        <a:cs typeface="+mn-ea"/>
                        <a:sym typeface="+mn-lt"/>
                      </a:rPr>
                      <a:t> del </a:t>
                    </a:r>
                    <a:r>
                      <a:rPr lang="es-EC" altLang="zh-CN" sz="1400" dirty="0">
                        <a:solidFill>
                          <a:schemeClr val="dk1">
                            <a:lumMod val="100000"/>
                          </a:schemeClr>
                        </a:solidFill>
                        <a:cs typeface="+mn-ea"/>
                        <a:sym typeface="+mn-lt"/>
                      </a:rPr>
                      <a:t>proyecto</a:t>
                    </a:r>
                  </a:p>
                </p:txBody>
              </p:sp>
            </p:grpSp>
          </p:grpSp>
        </p:grpSp>
        <p:sp>
          <p:nvSpPr>
            <p:cNvPr id="26" name="Diamond 26">
              <a:extLst>
                <a:ext uri="{FF2B5EF4-FFF2-40B4-BE49-F238E27FC236}">
                  <a16:creationId xmlns:a16="http://schemas.microsoft.com/office/drawing/2014/main" id="{EA725C2E-3D2F-4ED0-B86F-E48B28B32719}"/>
                </a:ext>
              </a:extLst>
            </p:cNvPr>
            <p:cNvSpPr/>
            <p:nvPr/>
          </p:nvSpPr>
          <p:spPr>
            <a:xfrm>
              <a:off x="4213150" y="2658565"/>
              <a:ext cx="584695" cy="584695"/>
            </a:xfrm>
            <a:prstGeom prst="diamond">
              <a:avLst/>
            </a:prstGeom>
            <a:ln/>
          </p:spPr>
          <p:style>
            <a:lnRef idx="3">
              <a:schemeClr val="lt1"/>
            </a:lnRef>
            <a:fillRef idx="1">
              <a:schemeClr val="accent1"/>
            </a:fillRef>
            <a:effectRef idx="1">
              <a:schemeClr val="accent1"/>
            </a:effectRef>
            <a:fontRef idx="minor">
              <a:schemeClr val="lt1"/>
            </a:fontRef>
          </p:style>
          <p:txBody>
            <a:bodyPr wrap="none" lIns="0" tIns="0" rIns="0" bIns="0" anchor="ctr">
              <a:noAutofit/>
            </a:bodyPr>
            <a:lstStyle/>
            <a:p>
              <a:pPr algn="ctr"/>
              <a:r>
                <a:rPr lang="en-US" altLang="zh-CN" sz="1400" dirty="0">
                  <a:solidFill>
                    <a:schemeClr val="bg1"/>
                  </a:solidFill>
                  <a:cs typeface="+mn-ea"/>
                  <a:sym typeface="+mn-lt"/>
                </a:rPr>
                <a:t>03</a:t>
              </a:r>
            </a:p>
          </p:txBody>
        </p:sp>
      </p:grpSp>
      <p:sp>
        <p:nvSpPr>
          <p:cNvPr id="27" name="TextBox 3">
            <a:extLst>
              <a:ext uri="{FF2B5EF4-FFF2-40B4-BE49-F238E27FC236}">
                <a16:creationId xmlns:a16="http://schemas.microsoft.com/office/drawing/2014/main" id="{D1A69A8B-43C8-4758-A40B-C26F85D60DE3}"/>
              </a:ext>
            </a:extLst>
          </p:cNvPr>
          <p:cNvSpPr txBox="1"/>
          <p:nvPr/>
        </p:nvSpPr>
        <p:spPr>
          <a:xfrm>
            <a:off x="114343" y="19663"/>
            <a:ext cx="99412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Agenda</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grpSp>
        <p:nvGrpSpPr>
          <p:cNvPr id="103" name="Group 6">
            <a:extLst>
              <a:ext uri="{FF2B5EF4-FFF2-40B4-BE49-F238E27FC236}">
                <a16:creationId xmlns:a16="http://schemas.microsoft.com/office/drawing/2014/main" id="{B709E326-94C9-4F3D-9DF9-72EE68F8DD51}"/>
              </a:ext>
            </a:extLst>
          </p:cNvPr>
          <p:cNvGrpSpPr/>
          <p:nvPr/>
        </p:nvGrpSpPr>
        <p:grpSpPr>
          <a:xfrm>
            <a:off x="10068673" y="3011687"/>
            <a:ext cx="1961354" cy="2462377"/>
            <a:chOff x="9087758" y="3138062"/>
            <a:chExt cx="3046078" cy="3734081"/>
          </a:xfrm>
          <a:solidFill>
            <a:srgbClr val="E9821B"/>
          </a:solidFill>
          <a:effectLst/>
        </p:grpSpPr>
        <p:grpSp>
          <p:nvGrpSpPr>
            <p:cNvPr id="104" name="Group 135">
              <a:extLst>
                <a:ext uri="{FF2B5EF4-FFF2-40B4-BE49-F238E27FC236}">
                  <a16:creationId xmlns:a16="http://schemas.microsoft.com/office/drawing/2014/main" id="{E34B25F4-A622-4E94-91F2-EE926E055A3A}"/>
                </a:ext>
              </a:extLst>
            </p:cNvPr>
            <p:cNvGrpSpPr/>
            <p:nvPr/>
          </p:nvGrpSpPr>
          <p:grpSpPr>
            <a:xfrm rot="2947662" flipH="1">
              <a:off x="9383082" y="3263151"/>
              <a:ext cx="827730" cy="577552"/>
              <a:chOff x="5405974" y="1533288"/>
              <a:chExt cx="608646" cy="424685"/>
            </a:xfrm>
            <a:grpFill/>
          </p:grpSpPr>
          <p:sp>
            <p:nvSpPr>
              <p:cNvPr id="124" name="Trapezoid 139">
                <a:extLst>
                  <a:ext uri="{FF2B5EF4-FFF2-40B4-BE49-F238E27FC236}">
                    <a16:creationId xmlns:a16="http://schemas.microsoft.com/office/drawing/2014/main" id="{8CF2E195-A136-4A42-B1B4-0B0148CDFE1A}"/>
                  </a:ext>
                </a:extLst>
              </p:cNvPr>
              <p:cNvSpPr/>
              <p:nvPr/>
            </p:nvSpPr>
            <p:spPr>
              <a:xfrm rot="5912136" flipH="1">
                <a:off x="5633173" y="1617814"/>
                <a:ext cx="141626" cy="93186"/>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Trapezoid 140">
                <a:extLst>
                  <a:ext uri="{FF2B5EF4-FFF2-40B4-BE49-F238E27FC236}">
                    <a16:creationId xmlns:a16="http://schemas.microsoft.com/office/drawing/2014/main" id="{0B124FED-97B6-4F06-9731-9D29B0561BC7}"/>
                  </a:ext>
                </a:extLst>
              </p:cNvPr>
              <p:cNvSpPr/>
              <p:nvPr/>
            </p:nvSpPr>
            <p:spPr>
              <a:xfrm rot="7277434" flipH="1">
                <a:off x="5857778" y="1735728"/>
                <a:ext cx="103331" cy="96694"/>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rapezoid 141">
                <a:extLst>
                  <a:ext uri="{FF2B5EF4-FFF2-40B4-BE49-F238E27FC236}">
                    <a16:creationId xmlns:a16="http://schemas.microsoft.com/office/drawing/2014/main" id="{0EA6782A-0670-41FA-9AE6-7B65C293465D}"/>
                  </a:ext>
                </a:extLst>
              </p:cNvPr>
              <p:cNvSpPr/>
              <p:nvPr/>
            </p:nvSpPr>
            <p:spPr>
              <a:xfrm rot="5912136" flipH="1">
                <a:off x="5438996" y="1500266"/>
                <a:ext cx="200130" cy="266173"/>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rapezoid 142">
                <a:extLst>
                  <a:ext uri="{FF2B5EF4-FFF2-40B4-BE49-F238E27FC236}">
                    <a16:creationId xmlns:a16="http://schemas.microsoft.com/office/drawing/2014/main" id="{04327686-E7B8-4F3B-9E28-57504EB680BD}"/>
                  </a:ext>
                </a:extLst>
              </p:cNvPr>
              <p:cNvSpPr/>
              <p:nvPr/>
            </p:nvSpPr>
            <p:spPr>
              <a:xfrm rot="7277434" flipH="1">
                <a:off x="5727739" y="1619233"/>
                <a:ext cx="146016" cy="194202"/>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apezoid 143">
                <a:extLst>
                  <a:ext uri="{FF2B5EF4-FFF2-40B4-BE49-F238E27FC236}">
                    <a16:creationId xmlns:a16="http://schemas.microsoft.com/office/drawing/2014/main" id="{3337CC3D-84B2-4AD8-B61E-01ED6854D66D}"/>
                  </a:ext>
                </a:extLst>
              </p:cNvPr>
              <p:cNvSpPr/>
              <p:nvPr/>
            </p:nvSpPr>
            <p:spPr>
              <a:xfrm rot="8867088" flipH="1">
                <a:off x="5921123" y="1778027"/>
                <a:ext cx="93497" cy="179946"/>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29">
              <a:extLst>
                <a:ext uri="{FF2B5EF4-FFF2-40B4-BE49-F238E27FC236}">
                  <a16:creationId xmlns:a16="http://schemas.microsoft.com/office/drawing/2014/main" id="{79385788-1A56-4FAA-99BB-4D1E186F07D4}"/>
                </a:ext>
              </a:extLst>
            </p:cNvPr>
            <p:cNvGrpSpPr/>
            <p:nvPr/>
          </p:nvGrpSpPr>
          <p:grpSpPr>
            <a:xfrm rot="7415005" flipH="1">
              <a:off x="9775096" y="5495950"/>
              <a:ext cx="688855" cy="2063532"/>
              <a:chOff x="391500" y="630207"/>
              <a:chExt cx="531845" cy="1593193"/>
            </a:xfrm>
            <a:grpFill/>
          </p:grpSpPr>
          <p:sp>
            <p:nvSpPr>
              <p:cNvPr id="122" name="Rectangle: Rounded Corners 161">
                <a:extLst>
                  <a:ext uri="{FF2B5EF4-FFF2-40B4-BE49-F238E27FC236}">
                    <a16:creationId xmlns:a16="http://schemas.microsoft.com/office/drawing/2014/main" id="{21F8A59E-C6F6-4724-87EE-8E94B37F3CBB}"/>
                  </a:ext>
                </a:extLst>
              </p:cNvPr>
              <p:cNvSpPr/>
              <p:nvPr/>
            </p:nvSpPr>
            <p:spPr>
              <a:xfrm rot="20495611">
                <a:off x="400452" y="630207"/>
                <a:ext cx="522893" cy="1539138"/>
              </a:xfrm>
              <a:prstGeom prst="roundRect">
                <a:avLst>
                  <a:gd name="adj" fmla="val 0"/>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Rounded Corners 162">
                <a:extLst>
                  <a:ext uri="{FF2B5EF4-FFF2-40B4-BE49-F238E27FC236}">
                    <a16:creationId xmlns:a16="http://schemas.microsoft.com/office/drawing/2014/main" id="{0A417290-EEF9-41B0-B262-7A482058F11B}"/>
                  </a:ext>
                </a:extLst>
              </p:cNvPr>
              <p:cNvSpPr/>
              <p:nvPr/>
            </p:nvSpPr>
            <p:spPr>
              <a:xfrm rot="20495611">
                <a:off x="391500" y="684262"/>
                <a:ext cx="191608" cy="1539138"/>
              </a:xfrm>
              <a:prstGeom prst="roundRect">
                <a:avLst>
                  <a:gd name="adj" fmla="val 0"/>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 name="Group 130">
              <a:extLst>
                <a:ext uri="{FF2B5EF4-FFF2-40B4-BE49-F238E27FC236}">
                  <a16:creationId xmlns:a16="http://schemas.microsoft.com/office/drawing/2014/main" id="{5D84579D-4389-4EC7-A4CB-9681E03F82B8}"/>
                </a:ext>
              </a:extLst>
            </p:cNvPr>
            <p:cNvGrpSpPr/>
            <p:nvPr/>
          </p:nvGrpSpPr>
          <p:grpSpPr>
            <a:xfrm rot="13514546" flipH="1">
              <a:off x="10293888" y="3976487"/>
              <a:ext cx="729571" cy="2548346"/>
              <a:chOff x="391500" y="630207"/>
              <a:chExt cx="531845" cy="1593193"/>
            </a:xfrm>
            <a:grpFill/>
          </p:grpSpPr>
          <p:sp>
            <p:nvSpPr>
              <p:cNvPr id="120" name="Rectangle: Rounded Corners 159">
                <a:extLst>
                  <a:ext uri="{FF2B5EF4-FFF2-40B4-BE49-F238E27FC236}">
                    <a16:creationId xmlns:a16="http://schemas.microsoft.com/office/drawing/2014/main" id="{1267AEE3-0B9A-4F04-9A01-D73730080DA0}"/>
                  </a:ext>
                </a:extLst>
              </p:cNvPr>
              <p:cNvSpPr/>
              <p:nvPr/>
            </p:nvSpPr>
            <p:spPr>
              <a:xfrm rot="20495611">
                <a:off x="400452" y="630207"/>
                <a:ext cx="522893" cy="1539138"/>
              </a:xfrm>
              <a:prstGeom prst="roundRect">
                <a:avLst>
                  <a:gd name="adj" fmla="val 0"/>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tangle: Rounded Corners 160">
                <a:extLst>
                  <a:ext uri="{FF2B5EF4-FFF2-40B4-BE49-F238E27FC236}">
                    <a16:creationId xmlns:a16="http://schemas.microsoft.com/office/drawing/2014/main" id="{D2EC9984-CBE1-4789-B02E-812C1985D0FD}"/>
                  </a:ext>
                </a:extLst>
              </p:cNvPr>
              <p:cNvSpPr/>
              <p:nvPr/>
            </p:nvSpPr>
            <p:spPr>
              <a:xfrm rot="20495611">
                <a:off x="391500" y="684262"/>
                <a:ext cx="191608" cy="1539138"/>
              </a:xfrm>
              <a:prstGeom prst="roundRect">
                <a:avLst>
                  <a:gd name="adj" fmla="val 0"/>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7" name="Group 131">
              <a:extLst>
                <a:ext uri="{FF2B5EF4-FFF2-40B4-BE49-F238E27FC236}">
                  <a16:creationId xmlns:a16="http://schemas.microsoft.com/office/drawing/2014/main" id="{BB75C2C5-EC3E-4D2E-A7B9-0C388DE0B877}"/>
                </a:ext>
              </a:extLst>
            </p:cNvPr>
            <p:cNvGrpSpPr/>
            <p:nvPr/>
          </p:nvGrpSpPr>
          <p:grpSpPr>
            <a:xfrm rot="6515991" flipH="1">
              <a:off x="9133139" y="5347988"/>
              <a:ext cx="926547" cy="926547"/>
              <a:chOff x="121429" y="411152"/>
              <a:chExt cx="607378" cy="607378"/>
            </a:xfrm>
            <a:grpFill/>
          </p:grpSpPr>
          <p:sp>
            <p:nvSpPr>
              <p:cNvPr id="116" name="Oval 155">
                <a:extLst>
                  <a:ext uri="{FF2B5EF4-FFF2-40B4-BE49-F238E27FC236}">
                    <a16:creationId xmlns:a16="http://schemas.microsoft.com/office/drawing/2014/main" id="{484A35F0-BD57-4A3A-A86D-7CDC896DFDE8}"/>
                  </a:ext>
                </a:extLst>
              </p:cNvPr>
              <p:cNvSpPr/>
              <p:nvPr/>
            </p:nvSpPr>
            <p:spPr>
              <a:xfrm>
                <a:off x="121429" y="411152"/>
                <a:ext cx="607378" cy="607378"/>
              </a:xfrm>
              <a:prstGeom prst="ellips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Freeform: Shape 156">
                <a:extLst>
                  <a:ext uri="{FF2B5EF4-FFF2-40B4-BE49-F238E27FC236}">
                    <a16:creationId xmlns:a16="http://schemas.microsoft.com/office/drawing/2014/main" id="{D3180975-4EF8-4D47-8846-45CD19732CF1}"/>
                  </a:ext>
                </a:extLst>
              </p:cNvPr>
              <p:cNvSpPr/>
              <p:nvPr/>
            </p:nvSpPr>
            <p:spPr>
              <a:xfrm>
                <a:off x="186934" y="476657"/>
                <a:ext cx="476369" cy="476369"/>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grpFill/>
              <a:ln w="5155" cap="flat">
                <a:solidFill>
                  <a:schemeClr val="tx2"/>
                </a:solidFill>
                <a:prstDash val="solid"/>
                <a:miter/>
              </a:ln>
            </p:spPr>
            <p:txBody>
              <a:bodyPr rtlCol="0" anchor="ctr"/>
              <a:lstStyle/>
              <a:p>
                <a:endParaRPr lang="en-US" dirty="0"/>
              </a:p>
            </p:txBody>
          </p:sp>
          <p:sp>
            <p:nvSpPr>
              <p:cNvPr id="118" name="Freeform: Shape 157">
                <a:extLst>
                  <a:ext uri="{FF2B5EF4-FFF2-40B4-BE49-F238E27FC236}">
                    <a16:creationId xmlns:a16="http://schemas.microsoft.com/office/drawing/2014/main" id="{1C7E0D0C-5A75-457A-983C-CE2B94536169}"/>
                  </a:ext>
                </a:extLst>
              </p:cNvPr>
              <p:cNvSpPr/>
              <p:nvPr/>
            </p:nvSpPr>
            <p:spPr>
              <a:xfrm>
                <a:off x="306265" y="596608"/>
                <a:ext cx="237706" cy="236466"/>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9" name="Oval 158">
                <a:extLst>
                  <a:ext uri="{FF2B5EF4-FFF2-40B4-BE49-F238E27FC236}">
                    <a16:creationId xmlns:a16="http://schemas.microsoft.com/office/drawing/2014/main" id="{184F0334-3B67-4DB2-8E8A-153CB7F3A0E5}"/>
                  </a:ext>
                </a:extLst>
              </p:cNvPr>
              <p:cNvSpPr/>
              <p:nvPr/>
            </p:nvSpPr>
            <p:spPr>
              <a:xfrm>
                <a:off x="385557" y="675280"/>
                <a:ext cx="79122" cy="79122"/>
              </a:xfrm>
              <a:prstGeom prst="ellipse">
                <a:avLst/>
              </a:prstGeom>
              <a:grp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8" name="Group 132">
              <a:extLst>
                <a:ext uri="{FF2B5EF4-FFF2-40B4-BE49-F238E27FC236}">
                  <a16:creationId xmlns:a16="http://schemas.microsoft.com/office/drawing/2014/main" id="{53406839-AC3B-4A8E-BD7B-371FF6E0EDCB}"/>
                </a:ext>
              </a:extLst>
            </p:cNvPr>
            <p:cNvGrpSpPr/>
            <p:nvPr/>
          </p:nvGrpSpPr>
          <p:grpSpPr>
            <a:xfrm rot="17832318" flipH="1">
              <a:off x="10630036" y="3483559"/>
              <a:ext cx="606909" cy="1518446"/>
              <a:chOff x="4130254" y="650162"/>
              <a:chExt cx="502274" cy="1664988"/>
            </a:xfrm>
            <a:grpFill/>
          </p:grpSpPr>
          <p:sp>
            <p:nvSpPr>
              <p:cNvPr id="114" name="Trapezoid 153">
                <a:extLst>
                  <a:ext uri="{FF2B5EF4-FFF2-40B4-BE49-F238E27FC236}">
                    <a16:creationId xmlns:a16="http://schemas.microsoft.com/office/drawing/2014/main" id="{93B4A039-0226-4710-BA77-B2733CA7E982}"/>
                  </a:ext>
                </a:extLst>
              </p:cNvPr>
              <p:cNvSpPr/>
              <p:nvPr/>
            </p:nvSpPr>
            <p:spPr>
              <a:xfrm>
                <a:off x="4130254" y="650162"/>
                <a:ext cx="502274" cy="1664988"/>
              </a:xfrm>
              <a:prstGeom prst="trapezoid">
                <a:avLst>
                  <a:gd name="adj" fmla="val 9168"/>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rapezoid 94">
                <a:extLst>
                  <a:ext uri="{FF2B5EF4-FFF2-40B4-BE49-F238E27FC236}">
                    <a16:creationId xmlns:a16="http://schemas.microsoft.com/office/drawing/2014/main" id="{D036E978-CAEF-4576-83F5-B79017F86032}"/>
                  </a:ext>
                </a:extLst>
              </p:cNvPr>
              <p:cNvSpPr/>
              <p:nvPr/>
            </p:nvSpPr>
            <p:spPr>
              <a:xfrm>
                <a:off x="4449648" y="650162"/>
                <a:ext cx="182880" cy="1664988"/>
              </a:xfrm>
              <a:custGeom>
                <a:avLst/>
                <a:gdLst>
                  <a:gd name="connsiteX0" fmla="*/ 0 w 182880"/>
                  <a:gd name="connsiteY0" fmla="*/ 1664988 h 1664988"/>
                  <a:gd name="connsiteX1" fmla="*/ 0 w 182880"/>
                  <a:gd name="connsiteY1" fmla="*/ 0 h 1664988"/>
                  <a:gd name="connsiteX2" fmla="*/ 182880 w 182880"/>
                  <a:gd name="connsiteY2" fmla="*/ 0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0540 w 182880"/>
                  <a:gd name="connsiteY2" fmla="*/ 3079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68965 w 182880"/>
                  <a:gd name="connsiteY2" fmla="*/ 6157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3619 w 182880"/>
                  <a:gd name="connsiteY2" fmla="*/ 3079 h 1664988"/>
                  <a:gd name="connsiteX3" fmla="*/ 182880 w 182880"/>
                  <a:gd name="connsiteY3" fmla="*/ 1664988 h 1664988"/>
                  <a:gd name="connsiteX4" fmla="*/ 0 w 182880"/>
                  <a:gd name="connsiteY4" fmla="*/ 1664988 h 166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 h="1664988">
                    <a:moveTo>
                      <a:pt x="0" y="1664988"/>
                    </a:moveTo>
                    <a:lnTo>
                      <a:pt x="0" y="0"/>
                    </a:lnTo>
                    <a:lnTo>
                      <a:pt x="133619" y="3079"/>
                    </a:lnTo>
                    <a:lnTo>
                      <a:pt x="182880" y="1664988"/>
                    </a:lnTo>
                    <a:lnTo>
                      <a:pt x="0" y="1664988"/>
                    </a:lnTo>
                    <a:close/>
                  </a:path>
                </a:pathLst>
              </a:cu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9" name="Group 133">
              <a:extLst>
                <a:ext uri="{FF2B5EF4-FFF2-40B4-BE49-F238E27FC236}">
                  <a16:creationId xmlns:a16="http://schemas.microsoft.com/office/drawing/2014/main" id="{497DC697-5A84-461C-82D8-B044E999F46C}"/>
                </a:ext>
              </a:extLst>
            </p:cNvPr>
            <p:cNvGrpSpPr/>
            <p:nvPr/>
          </p:nvGrpSpPr>
          <p:grpSpPr>
            <a:xfrm rot="6515991" flipH="1">
              <a:off x="11363304" y="4328467"/>
              <a:ext cx="770532" cy="770532"/>
              <a:chOff x="121429" y="411152"/>
              <a:chExt cx="607378" cy="607378"/>
            </a:xfrm>
            <a:grpFill/>
          </p:grpSpPr>
          <p:sp>
            <p:nvSpPr>
              <p:cNvPr id="110" name="Oval 149">
                <a:extLst>
                  <a:ext uri="{FF2B5EF4-FFF2-40B4-BE49-F238E27FC236}">
                    <a16:creationId xmlns:a16="http://schemas.microsoft.com/office/drawing/2014/main" id="{1A6F0CB0-F8B1-4874-BEAD-F3D7BCDCC4B5}"/>
                  </a:ext>
                </a:extLst>
              </p:cNvPr>
              <p:cNvSpPr/>
              <p:nvPr/>
            </p:nvSpPr>
            <p:spPr>
              <a:xfrm>
                <a:off x="121429" y="411152"/>
                <a:ext cx="607378" cy="607378"/>
              </a:xfrm>
              <a:prstGeom prst="ellips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Freeform: Shape 150">
                <a:extLst>
                  <a:ext uri="{FF2B5EF4-FFF2-40B4-BE49-F238E27FC236}">
                    <a16:creationId xmlns:a16="http://schemas.microsoft.com/office/drawing/2014/main" id="{B44F3C12-B133-4331-B02E-9987EA31F24C}"/>
                  </a:ext>
                </a:extLst>
              </p:cNvPr>
              <p:cNvSpPr/>
              <p:nvPr/>
            </p:nvSpPr>
            <p:spPr>
              <a:xfrm>
                <a:off x="186934" y="476657"/>
                <a:ext cx="476369" cy="476369"/>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grpFill/>
              <a:ln w="5155" cap="flat">
                <a:solidFill>
                  <a:schemeClr val="tx2"/>
                </a:solidFill>
                <a:prstDash val="solid"/>
                <a:miter/>
              </a:ln>
            </p:spPr>
            <p:txBody>
              <a:bodyPr rtlCol="0" anchor="ctr"/>
              <a:lstStyle/>
              <a:p>
                <a:endParaRPr lang="en-US" dirty="0"/>
              </a:p>
            </p:txBody>
          </p:sp>
          <p:sp>
            <p:nvSpPr>
              <p:cNvPr id="112" name="Freeform: Shape 151">
                <a:extLst>
                  <a:ext uri="{FF2B5EF4-FFF2-40B4-BE49-F238E27FC236}">
                    <a16:creationId xmlns:a16="http://schemas.microsoft.com/office/drawing/2014/main" id="{497E590C-DA32-413F-B669-8836D72BE739}"/>
                  </a:ext>
                </a:extLst>
              </p:cNvPr>
              <p:cNvSpPr/>
              <p:nvPr/>
            </p:nvSpPr>
            <p:spPr>
              <a:xfrm>
                <a:off x="306265" y="596608"/>
                <a:ext cx="237706" cy="236466"/>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 name="Oval 152">
                <a:extLst>
                  <a:ext uri="{FF2B5EF4-FFF2-40B4-BE49-F238E27FC236}">
                    <a16:creationId xmlns:a16="http://schemas.microsoft.com/office/drawing/2014/main" id="{D6D5E445-5649-4117-8BBC-CD6118CE33C0}"/>
                  </a:ext>
                </a:extLst>
              </p:cNvPr>
              <p:cNvSpPr/>
              <p:nvPr/>
            </p:nvSpPr>
            <p:spPr>
              <a:xfrm>
                <a:off x="385557" y="675280"/>
                <a:ext cx="79122" cy="79122"/>
              </a:xfrm>
              <a:prstGeom prst="ellipse">
                <a:avLst/>
              </a:prstGeom>
              <a:grp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40" name="Rectangle: Top Corners Rounded 50">
            <a:extLst>
              <a:ext uri="{FF2B5EF4-FFF2-40B4-BE49-F238E27FC236}">
                <a16:creationId xmlns:a16="http://schemas.microsoft.com/office/drawing/2014/main" id="{9E357574-603C-40B7-97CF-4B3C8DCFFC5B}"/>
              </a:ext>
            </a:extLst>
          </p:cNvPr>
          <p:cNvSpPr/>
          <p:nvPr/>
        </p:nvSpPr>
        <p:spPr>
          <a:xfrm>
            <a:off x="10643315" y="5603027"/>
            <a:ext cx="1023731" cy="308561"/>
          </a:xfrm>
          <a:prstGeom prst="round2SameRect">
            <a:avLst>
              <a:gd name="adj1" fmla="val 50000"/>
              <a:gd name="adj2" fmla="val 0"/>
            </a:avLst>
          </a:prstGeom>
          <a:solidFill>
            <a:srgbClr val="EE9D4C"/>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Imagen 175"/>
          <p:cNvPicPr>
            <a:picLocks noChangeAspect="1"/>
          </p:cNvPicPr>
          <p:nvPr/>
        </p:nvPicPr>
        <p:blipFill>
          <a:blip r:embed="rId2">
            <a:extLst>
              <a:ext uri="{BEBA8EAE-BF5A-486C-A8C5-ECC9F3942E4B}">
                <a14:imgProps xmlns:a14="http://schemas.microsoft.com/office/drawing/2010/main">
                  <a14:imgLayer r:embed="rId3">
                    <a14:imgEffect>
                      <a14:backgroundRemoval t="0" b="97696" l="10000" r="90000">
                        <a14:foregroundMark x1="76667" y1="16590" x2="76667" y2="16590"/>
                      </a14:backgroundRemoval>
                    </a14:imgEffect>
                  </a14:imgLayer>
                </a14:imgProps>
              </a:ext>
            </a:extLst>
          </a:blip>
          <a:stretch>
            <a:fillRect/>
          </a:stretch>
        </p:blipFill>
        <p:spPr>
          <a:xfrm>
            <a:off x="10162823" y="2757058"/>
            <a:ext cx="415470" cy="1001743"/>
          </a:xfrm>
          <a:prstGeom prst="rect">
            <a:avLst/>
          </a:prstGeom>
        </p:spPr>
      </p:pic>
      <p:grpSp>
        <p:nvGrpSpPr>
          <p:cNvPr id="130" name="Group 5">
            <a:extLst>
              <a:ext uri="{FF2B5EF4-FFF2-40B4-BE49-F238E27FC236}">
                <a16:creationId xmlns:a16="http://schemas.microsoft.com/office/drawing/2014/main" id="{4A8E10A3-87FE-411F-8160-E4A16FBE5C18}"/>
              </a:ext>
            </a:extLst>
          </p:cNvPr>
          <p:cNvGrpSpPr/>
          <p:nvPr/>
        </p:nvGrpSpPr>
        <p:grpSpPr>
          <a:xfrm rot="967006">
            <a:off x="10195173" y="3290322"/>
            <a:ext cx="797873" cy="381109"/>
            <a:chOff x="9321712" y="3647702"/>
            <a:chExt cx="1239134" cy="577932"/>
          </a:xfrm>
          <a:solidFill>
            <a:srgbClr val="E9821B"/>
          </a:solidFill>
          <a:effectLst/>
        </p:grpSpPr>
        <p:grpSp>
          <p:nvGrpSpPr>
            <p:cNvPr id="131" name="Group 134">
              <a:extLst>
                <a:ext uri="{FF2B5EF4-FFF2-40B4-BE49-F238E27FC236}">
                  <a16:creationId xmlns:a16="http://schemas.microsoft.com/office/drawing/2014/main" id="{D9DFACE2-C01D-41A1-9C0A-6263A2FEB124}"/>
                </a:ext>
              </a:extLst>
            </p:cNvPr>
            <p:cNvGrpSpPr/>
            <p:nvPr/>
          </p:nvGrpSpPr>
          <p:grpSpPr>
            <a:xfrm rot="9652240">
              <a:off x="9321712" y="3647702"/>
              <a:ext cx="830988" cy="577932"/>
              <a:chOff x="5405974" y="1533288"/>
              <a:chExt cx="611040" cy="424965"/>
            </a:xfrm>
            <a:grpFill/>
          </p:grpSpPr>
          <p:sp>
            <p:nvSpPr>
              <p:cNvPr id="135" name="Trapezoid 144">
                <a:extLst>
                  <a:ext uri="{FF2B5EF4-FFF2-40B4-BE49-F238E27FC236}">
                    <a16:creationId xmlns:a16="http://schemas.microsoft.com/office/drawing/2014/main" id="{7933EEAA-4372-4E6E-B080-989D7C864400}"/>
                  </a:ext>
                </a:extLst>
              </p:cNvPr>
              <p:cNvSpPr/>
              <p:nvPr/>
            </p:nvSpPr>
            <p:spPr>
              <a:xfrm rot="5912136" flipH="1">
                <a:off x="5633173" y="1617814"/>
                <a:ext cx="141626" cy="93186"/>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apezoid 145">
                <a:extLst>
                  <a:ext uri="{FF2B5EF4-FFF2-40B4-BE49-F238E27FC236}">
                    <a16:creationId xmlns:a16="http://schemas.microsoft.com/office/drawing/2014/main" id="{3D83A195-5740-4BED-B69A-C7FA44BE5FA7}"/>
                  </a:ext>
                </a:extLst>
              </p:cNvPr>
              <p:cNvSpPr/>
              <p:nvPr/>
            </p:nvSpPr>
            <p:spPr>
              <a:xfrm rot="5912136" flipH="1">
                <a:off x="5438996" y="1500266"/>
                <a:ext cx="200130" cy="266173"/>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rapezoid 146">
                <a:extLst>
                  <a:ext uri="{FF2B5EF4-FFF2-40B4-BE49-F238E27FC236}">
                    <a16:creationId xmlns:a16="http://schemas.microsoft.com/office/drawing/2014/main" id="{3B4FC330-7F8A-43B5-985B-55F5E4F35871}"/>
                  </a:ext>
                </a:extLst>
              </p:cNvPr>
              <p:cNvSpPr/>
              <p:nvPr/>
            </p:nvSpPr>
            <p:spPr>
              <a:xfrm rot="7277434" flipH="1">
                <a:off x="5857778" y="1735728"/>
                <a:ext cx="103331" cy="96694"/>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rapezoid 147">
                <a:extLst>
                  <a:ext uri="{FF2B5EF4-FFF2-40B4-BE49-F238E27FC236}">
                    <a16:creationId xmlns:a16="http://schemas.microsoft.com/office/drawing/2014/main" id="{CCE0CA2E-64C6-4D2B-B04B-0556FBF44D65}"/>
                  </a:ext>
                </a:extLst>
              </p:cNvPr>
              <p:cNvSpPr/>
              <p:nvPr/>
            </p:nvSpPr>
            <p:spPr>
              <a:xfrm rot="7277434" flipH="1">
                <a:off x="5727739" y="1619233"/>
                <a:ext cx="146016" cy="194202"/>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rapezoid 148">
                <a:extLst>
                  <a:ext uri="{FF2B5EF4-FFF2-40B4-BE49-F238E27FC236}">
                    <a16:creationId xmlns:a16="http://schemas.microsoft.com/office/drawing/2014/main" id="{EFF41D70-805D-4A30-926C-EDBBE6189782}"/>
                  </a:ext>
                </a:extLst>
              </p:cNvPr>
              <p:cNvSpPr/>
              <p:nvPr/>
            </p:nvSpPr>
            <p:spPr>
              <a:xfrm rot="8867088" flipH="1">
                <a:off x="5923517" y="1775373"/>
                <a:ext cx="93497" cy="182880"/>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2" name="Group 136">
              <a:extLst>
                <a:ext uri="{FF2B5EF4-FFF2-40B4-BE49-F238E27FC236}">
                  <a16:creationId xmlns:a16="http://schemas.microsoft.com/office/drawing/2014/main" id="{6755CC93-2275-4511-A2BE-B151B3A394B3}"/>
                </a:ext>
              </a:extLst>
            </p:cNvPr>
            <p:cNvGrpSpPr/>
            <p:nvPr/>
          </p:nvGrpSpPr>
          <p:grpSpPr>
            <a:xfrm rot="2979890" flipH="1">
              <a:off x="10051358" y="3654191"/>
              <a:ext cx="509488" cy="509489"/>
              <a:chOff x="5108331" y="1463790"/>
              <a:chExt cx="374637" cy="374637"/>
            </a:xfrm>
            <a:grpFill/>
          </p:grpSpPr>
          <p:sp>
            <p:nvSpPr>
              <p:cNvPr id="133" name="Oval 137">
                <a:extLst>
                  <a:ext uri="{FF2B5EF4-FFF2-40B4-BE49-F238E27FC236}">
                    <a16:creationId xmlns:a16="http://schemas.microsoft.com/office/drawing/2014/main" id="{6862881E-F60F-462D-85D7-9BC8170787EA}"/>
                  </a:ext>
                </a:extLst>
              </p:cNvPr>
              <p:cNvSpPr/>
              <p:nvPr/>
            </p:nvSpPr>
            <p:spPr>
              <a:xfrm>
                <a:off x="5108331" y="1463790"/>
                <a:ext cx="374637" cy="37463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Freeform: Shape 138">
                <a:extLst>
                  <a:ext uri="{FF2B5EF4-FFF2-40B4-BE49-F238E27FC236}">
                    <a16:creationId xmlns:a16="http://schemas.microsoft.com/office/drawing/2014/main" id="{BE4FBBD6-5D50-4CF2-9DD3-40C94371A74B}"/>
                  </a:ext>
                </a:extLst>
              </p:cNvPr>
              <p:cNvSpPr/>
              <p:nvPr/>
            </p:nvSpPr>
            <p:spPr>
              <a:xfrm>
                <a:off x="5167785" y="1523588"/>
                <a:ext cx="255882" cy="255676"/>
              </a:xfrm>
              <a:custGeom>
                <a:avLst/>
                <a:gdLst>
                  <a:gd name="connsiteX0" fmla="*/ 127864 w 255882"/>
                  <a:gd name="connsiteY0" fmla="*/ 81461 h 255676"/>
                  <a:gd name="connsiteX1" fmla="*/ 81805 w 255882"/>
                  <a:gd name="connsiteY1" fmla="*/ 127520 h 255676"/>
                  <a:gd name="connsiteX2" fmla="*/ 127864 w 255882"/>
                  <a:gd name="connsiteY2" fmla="*/ 173579 h 255676"/>
                  <a:gd name="connsiteX3" fmla="*/ 173923 w 255882"/>
                  <a:gd name="connsiteY3" fmla="*/ 127520 h 255676"/>
                  <a:gd name="connsiteX4" fmla="*/ 127864 w 255882"/>
                  <a:gd name="connsiteY4" fmla="*/ 81461 h 255676"/>
                  <a:gd name="connsiteX5" fmla="*/ 122296 w 255882"/>
                  <a:gd name="connsiteY5" fmla="*/ 86 h 255676"/>
                  <a:gd name="connsiteX6" fmla="*/ 127383 w 255882"/>
                  <a:gd name="connsiteY6" fmla="*/ 4211 h 255676"/>
                  <a:gd name="connsiteX7" fmla="*/ 132401 w 255882"/>
                  <a:gd name="connsiteY7" fmla="*/ 21809 h 255676"/>
                  <a:gd name="connsiteX8" fmla="*/ 145188 w 255882"/>
                  <a:gd name="connsiteY8" fmla="*/ 29027 h 255676"/>
                  <a:gd name="connsiteX9" fmla="*/ 149312 w 255882"/>
                  <a:gd name="connsiteY9" fmla="*/ 25452 h 255676"/>
                  <a:gd name="connsiteX10" fmla="*/ 158937 w 255882"/>
                  <a:gd name="connsiteY10" fmla="*/ 9160 h 255676"/>
                  <a:gd name="connsiteX11" fmla="*/ 166705 w 255882"/>
                  <a:gd name="connsiteY11" fmla="*/ 5929 h 255676"/>
                  <a:gd name="connsiteX12" fmla="*/ 174404 w 255882"/>
                  <a:gd name="connsiteY12" fmla="*/ 18372 h 255676"/>
                  <a:gd name="connsiteX13" fmla="*/ 172479 w 255882"/>
                  <a:gd name="connsiteY13" fmla="*/ 34046 h 255676"/>
                  <a:gd name="connsiteX14" fmla="*/ 172479 w 255882"/>
                  <a:gd name="connsiteY14" fmla="*/ 35695 h 255676"/>
                  <a:gd name="connsiteX15" fmla="*/ 186434 w 255882"/>
                  <a:gd name="connsiteY15" fmla="*/ 41882 h 255676"/>
                  <a:gd name="connsiteX16" fmla="*/ 201764 w 255882"/>
                  <a:gd name="connsiteY16" fmla="*/ 30402 h 255676"/>
                  <a:gd name="connsiteX17" fmla="*/ 211045 w 255882"/>
                  <a:gd name="connsiteY17" fmla="*/ 30540 h 255676"/>
                  <a:gd name="connsiteX18" fmla="*/ 212488 w 255882"/>
                  <a:gd name="connsiteY18" fmla="*/ 31777 h 255676"/>
                  <a:gd name="connsiteX19" fmla="*/ 214069 w 255882"/>
                  <a:gd name="connsiteY19" fmla="*/ 42364 h 255676"/>
                  <a:gd name="connsiteX20" fmla="*/ 205614 w 255882"/>
                  <a:gd name="connsiteY20" fmla="*/ 57418 h 255676"/>
                  <a:gd name="connsiteX21" fmla="*/ 206783 w 255882"/>
                  <a:gd name="connsiteY21" fmla="*/ 67180 h 255676"/>
                  <a:gd name="connsiteX22" fmla="*/ 215719 w 255882"/>
                  <a:gd name="connsiteY22" fmla="*/ 70755 h 255676"/>
                  <a:gd name="connsiteX23" fmla="*/ 233799 w 255882"/>
                  <a:gd name="connsiteY23" fmla="*/ 66011 h 255676"/>
                  <a:gd name="connsiteX24" fmla="*/ 241498 w 255882"/>
                  <a:gd name="connsiteY24" fmla="*/ 68967 h 255676"/>
                  <a:gd name="connsiteX25" fmla="*/ 243836 w 255882"/>
                  <a:gd name="connsiteY25" fmla="*/ 73573 h 255676"/>
                  <a:gd name="connsiteX26" fmla="*/ 241911 w 255882"/>
                  <a:gd name="connsiteY26" fmla="*/ 80379 h 255676"/>
                  <a:gd name="connsiteX27" fmla="*/ 226443 w 255882"/>
                  <a:gd name="connsiteY27" fmla="*/ 92684 h 255676"/>
                  <a:gd name="connsiteX28" fmla="*/ 223694 w 255882"/>
                  <a:gd name="connsiteY28" fmla="*/ 100177 h 255676"/>
                  <a:gd name="connsiteX29" fmla="*/ 224519 w 255882"/>
                  <a:gd name="connsiteY29" fmla="*/ 103202 h 255676"/>
                  <a:gd name="connsiteX30" fmla="*/ 230843 w 255882"/>
                  <a:gd name="connsiteY30" fmla="*/ 108633 h 255676"/>
                  <a:gd name="connsiteX31" fmla="*/ 249541 w 255882"/>
                  <a:gd name="connsiteY31" fmla="*/ 111176 h 255676"/>
                  <a:gd name="connsiteX32" fmla="*/ 255591 w 255882"/>
                  <a:gd name="connsiteY32" fmla="*/ 117157 h 255676"/>
                  <a:gd name="connsiteX33" fmla="*/ 255797 w 255882"/>
                  <a:gd name="connsiteY33" fmla="*/ 122519 h 255676"/>
                  <a:gd name="connsiteX34" fmla="*/ 251398 w 255882"/>
                  <a:gd name="connsiteY34" fmla="*/ 127675 h 255676"/>
                  <a:gd name="connsiteX35" fmla="*/ 233799 w 255882"/>
                  <a:gd name="connsiteY35" fmla="*/ 132693 h 255676"/>
                  <a:gd name="connsiteX36" fmla="*/ 226650 w 255882"/>
                  <a:gd name="connsiteY36" fmla="*/ 144586 h 255676"/>
                  <a:gd name="connsiteX37" fmla="*/ 230293 w 255882"/>
                  <a:gd name="connsiteY37" fmla="*/ 149398 h 255676"/>
                  <a:gd name="connsiteX38" fmla="*/ 246448 w 255882"/>
                  <a:gd name="connsiteY38" fmla="*/ 158884 h 255676"/>
                  <a:gd name="connsiteX39" fmla="*/ 249954 w 255882"/>
                  <a:gd name="connsiteY39" fmla="*/ 167065 h 255676"/>
                  <a:gd name="connsiteX40" fmla="*/ 249816 w 255882"/>
                  <a:gd name="connsiteY40" fmla="*/ 167890 h 255676"/>
                  <a:gd name="connsiteX41" fmla="*/ 240123 w 255882"/>
                  <a:gd name="connsiteY41" fmla="*/ 174833 h 255676"/>
                  <a:gd name="connsiteX42" fmla="*/ 223212 w 255882"/>
                  <a:gd name="connsiteY42" fmla="*/ 172702 h 255676"/>
                  <a:gd name="connsiteX43" fmla="*/ 214688 w 255882"/>
                  <a:gd name="connsiteY43" fmla="*/ 177102 h 255676"/>
                  <a:gd name="connsiteX44" fmla="*/ 214551 w 255882"/>
                  <a:gd name="connsiteY44" fmla="*/ 187276 h 255676"/>
                  <a:gd name="connsiteX45" fmla="*/ 225481 w 255882"/>
                  <a:gd name="connsiteY45" fmla="*/ 201712 h 255676"/>
                  <a:gd name="connsiteX46" fmla="*/ 225481 w 255882"/>
                  <a:gd name="connsiteY46" fmla="*/ 211130 h 255676"/>
                  <a:gd name="connsiteX47" fmla="*/ 225068 w 255882"/>
                  <a:gd name="connsiteY47" fmla="*/ 211611 h 255676"/>
                  <a:gd name="connsiteX48" fmla="*/ 213245 w 255882"/>
                  <a:gd name="connsiteY48" fmla="*/ 213948 h 255676"/>
                  <a:gd name="connsiteX49" fmla="*/ 198602 w 255882"/>
                  <a:gd name="connsiteY49" fmla="*/ 205699 h 255676"/>
                  <a:gd name="connsiteX50" fmla="*/ 188565 w 255882"/>
                  <a:gd name="connsiteY50" fmla="*/ 207143 h 255676"/>
                  <a:gd name="connsiteX51" fmla="*/ 185334 w 255882"/>
                  <a:gd name="connsiteY51" fmla="*/ 216217 h 255676"/>
                  <a:gd name="connsiteX52" fmla="*/ 190078 w 255882"/>
                  <a:gd name="connsiteY52" fmla="*/ 234503 h 255676"/>
                  <a:gd name="connsiteX53" fmla="*/ 187397 w 255882"/>
                  <a:gd name="connsiteY53" fmla="*/ 241377 h 255676"/>
                  <a:gd name="connsiteX54" fmla="*/ 182585 w 255882"/>
                  <a:gd name="connsiteY54" fmla="*/ 243852 h 255676"/>
                  <a:gd name="connsiteX55" fmla="*/ 175366 w 255882"/>
                  <a:gd name="connsiteY55" fmla="*/ 241859 h 255676"/>
                  <a:gd name="connsiteX56" fmla="*/ 164024 w 255882"/>
                  <a:gd name="connsiteY56" fmla="*/ 227491 h 255676"/>
                  <a:gd name="connsiteX57" fmla="*/ 149381 w 255882"/>
                  <a:gd name="connsiteY57" fmla="*/ 226254 h 255676"/>
                  <a:gd name="connsiteX58" fmla="*/ 147456 w 255882"/>
                  <a:gd name="connsiteY58" fmla="*/ 230103 h 255676"/>
                  <a:gd name="connsiteX59" fmla="*/ 144844 w 255882"/>
                  <a:gd name="connsiteY59" fmla="*/ 249008 h 255676"/>
                  <a:gd name="connsiteX60" fmla="*/ 139895 w 255882"/>
                  <a:gd name="connsiteY60" fmla="*/ 255676 h 255676"/>
                  <a:gd name="connsiteX61" fmla="*/ 131577 w 255882"/>
                  <a:gd name="connsiteY61" fmla="*/ 255676 h 255676"/>
                  <a:gd name="connsiteX62" fmla="*/ 127933 w 255882"/>
                  <a:gd name="connsiteY62" fmla="*/ 250589 h 255676"/>
                  <a:gd name="connsiteX63" fmla="*/ 122777 w 255882"/>
                  <a:gd name="connsiteY63" fmla="*/ 232372 h 255676"/>
                  <a:gd name="connsiteX64" fmla="*/ 116659 w 255882"/>
                  <a:gd name="connsiteY64" fmla="*/ 227010 h 255676"/>
                  <a:gd name="connsiteX65" fmla="*/ 112947 w 255882"/>
                  <a:gd name="connsiteY65" fmla="*/ 226597 h 255676"/>
                  <a:gd name="connsiteX66" fmla="*/ 106622 w 255882"/>
                  <a:gd name="connsiteY66" fmla="*/ 230103 h 255676"/>
                  <a:gd name="connsiteX67" fmla="*/ 105041 w 255882"/>
                  <a:gd name="connsiteY67" fmla="*/ 232784 h 255676"/>
                  <a:gd name="connsiteX68" fmla="*/ 96380 w 255882"/>
                  <a:gd name="connsiteY68" fmla="*/ 247427 h 255676"/>
                  <a:gd name="connsiteX69" fmla="*/ 89849 w 255882"/>
                  <a:gd name="connsiteY69" fmla="*/ 250108 h 255676"/>
                  <a:gd name="connsiteX70" fmla="*/ 84555 w 255882"/>
                  <a:gd name="connsiteY70" fmla="*/ 248320 h 255676"/>
                  <a:gd name="connsiteX71" fmla="*/ 80981 w 255882"/>
                  <a:gd name="connsiteY71" fmla="*/ 241652 h 255676"/>
                  <a:gd name="connsiteX72" fmla="*/ 83249 w 255882"/>
                  <a:gd name="connsiteY72" fmla="*/ 222885 h 255676"/>
                  <a:gd name="connsiteX73" fmla="*/ 78094 w 255882"/>
                  <a:gd name="connsiteY73" fmla="*/ 214155 h 255676"/>
                  <a:gd name="connsiteX74" fmla="*/ 68538 w 255882"/>
                  <a:gd name="connsiteY74" fmla="*/ 214636 h 255676"/>
                  <a:gd name="connsiteX75" fmla="*/ 55133 w 255882"/>
                  <a:gd name="connsiteY75" fmla="*/ 224810 h 255676"/>
                  <a:gd name="connsiteX76" fmla="*/ 43240 w 255882"/>
                  <a:gd name="connsiteY76" fmla="*/ 224123 h 255676"/>
                  <a:gd name="connsiteX77" fmla="*/ 42209 w 255882"/>
                  <a:gd name="connsiteY77" fmla="*/ 223091 h 255676"/>
                  <a:gd name="connsiteX78" fmla="*/ 41178 w 255882"/>
                  <a:gd name="connsiteY78" fmla="*/ 214842 h 255676"/>
                  <a:gd name="connsiteX79" fmla="*/ 50115 w 255882"/>
                  <a:gd name="connsiteY79" fmla="*/ 198893 h 255676"/>
                  <a:gd name="connsiteX80" fmla="*/ 51627 w 255882"/>
                  <a:gd name="connsiteY80" fmla="*/ 194013 h 255676"/>
                  <a:gd name="connsiteX81" fmla="*/ 39597 w 255882"/>
                  <a:gd name="connsiteY81" fmla="*/ 185420 h 255676"/>
                  <a:gd name="connsiteX82" fmla="*/ 21105 w 255882"/>
                  <a:gd name="connsiteY82" fmla="*/ 190232 h 255676"/>
                  <a:gd name="connsiteX83" fmla="*/ 15193 w 255882"/>
                  <a:gd name="connsiteY83" fmla="*/ 188238 h 255676"/>
                  <a:gd name="connsiteX84" fmla="*/ 12237 w 255882"/>
                  <a:gd name="connsiteY84" fmla="*/ 183014 h 255676"/>
                  <a:gd name="connsiteX85" fmla="*/ 14230 w 255882"/>
                  <a:gd name="connsiteY85" fmla="*/ 175314 h 255676"/>
                  <a:gd name="connsiteX86" fmla="*/ 27910 w 255882"/>
                  <a:gd name="connsiteY86" fmla="*/ 164453 h 255676"/>
                  <a:gd name="connsiteX87" fmla="*/ 31554 w 255882"/>
                  <a:gd name="connsiteY87" fmla="*/ 153385 h 255676"/>
                  <a:gd name="connsiteX88" fmla="*/ 24198 w 255882"/>
                  <a:gd name="connsiteY88" fmla="*/ 147198 h 255676"/>
                  <a:gd name="connsiteX89" fmla="*/ 6943 w 255882"/>
                  <a:gd name="connsiteY89" fmla="*/ 144861 h 255676"/>
                  <a:gd name="connsiteX90" fmla="*/ 138 w 255882"/>
                  <a:gd name="connsiteY90" fmla="*/ 140049 h 255676"/>
                  <a:gd name="connsiteX91" fmla="*/ 0 w 255882"/>
                  <a:gd name="connsiteY91" fmla="*/ 131525 h 255676"/>
                  <a:gd name="connsiteX92" fmla="*/ 5019 w 255882"/>
                  <a:gd name="connsiteY92" fmla="*/ 127881 h 255676"/>
                  <a:gd name="connsiteX93" fmla="*/ 22617 w 255882"/>
                  <a:gd name="connsiteY93" fmla="*/ 122931 h 255676"/>
                  <a:gd name="connsiteX94" fmla="*/ 28667 w 255882"/>
                  <a:gd name="connsiteY94" fmla="*/ 116194 h 255676"/>
                  <a:gd name="connsiteX95" fmla="*/ 29010 w 255882"/>
                  <a:gd name="connsiteY95" fmla="*/ 113307 h 255676"/>
                  <a:gd name="connsiteX96" fmla="*/ 25229 w 255882"/>
                  <a:gd name="connsiteY96" fmla="*/ 106295 h 255676"/>
                  <a:gd name="connsiteX97" fmla="*/ 9281 w 255882"/>
                  <a:gd name="connsiteY97" fmla="*/ 96946 h 255676"/>
                  <a:gd name="connsiteX98" fmla="*/ 5843 w 255882"/>
                  <a:gd name="connsiteY98" fmla="*/ 88560 h 255676"/>
                  <a:gd name="connsiteX99" fmla="*/ 6187 w 255882"/>
                  <a:gd name="connsiteY99" fmla="*/ 87391 h 255676"/>
                  <a:gd name="connsiteX100" fmla="*/ 15261 w 255882"/>
                  <a:gd name="connsiteY100" fmla="*/ 81135 h 255676"/>
                  <a:gd name="connsiteX101" fmla="*/ 32173 w 255882"/>
                  <a:gd name="connsiteY101" fmla="*/ 83060 h 255676"/>
                  <a:gd name="connsiteX102" fmla="*/ 40834 w 255882"/>
                  <a:gd name="connsiteY102" fmla="*/ 79073 h 255676"/>
                  <a:gd name="connsiteX103" fmla="*/ 40147 w 255882"/>
                  <a:gd name="connsiteY103" fmla="*/ 67318 h 255676"/>
                  <a:gd name="connsiteX104" fmla="*/ 29629 w 255882"/>
                  <a:gd name="connsiteY104" fmla="*/ 53363 h 255676"/>
                  <a:gd name="connsiteX105" fmla="*/ 29629 w 255882"/>
                  <a:gd name="connsiteY105" fmla="*/ 45595 h 255676"/>
                  <a:gd name="connsiteX106" fmla="*/ 33066 w 255882"/>
                  <a:gd name="connsiteY106" fmla="*/ 41745 h 255676"/>
                  <a:gd name="connsiteX107" fmla="*/ 40422 w 255882"/>
                  <a:gd name="connsiteY107" fmla="*/ 40920 h 255676"/>
                  <a:gd name="connsiteX108" fmla="*/ 56027 w 255882"/>
                  <a:gd name="connsiteY108" fmla="*/ 49719 h 255676"/>
                  <a:gd name="connsiteX109" fmla="*/ 69982 w 255882"/>
                  <a:gd name="connsiteY109" fmla="*/ 45801 h 255676"/>
                  <a:gd name="connsiteX110" fmla="*/ 70325 w 255882"/>
                  <a:gd name="connsiteY110" fmla="*/ 39751 h 255676"/>
                  <a:gd name="connsiteX111" fmla="*/ 65788 w 255882"/>
                  <a:gd name="connsiteY111" fmla="*/ 22221 h 255676"/>
                  <a:gd name="connsiteX112" fmla="*/ 69088 w 255882"/>
                  <a:gd name="connsiteY112" fmla="*/ 14110 h 255676"/>
                  <a:gd name="connsiteX113" fmla="*/ 71632 w 255882"/>
                  <a:gd name="connsiteY113" fmla="*/ 12735 h 255676"/>
                  <a:gd name="connsiteX114" fmla="*/ 81118 w 255882"/>
                  <a:gd name="connsiteY114" fmla="*/ 15072 h 255676"/>
                  <a:gd name="connsiteX115" fmla="*/ 92049 w 255882"/>
                  <a:gd name="connsiteY115" fmla="*/ 28958 h 255676"/>
                  <a:gd name="connsiteX116" fmla="*/ 106966 w 255882"/>
                  <a:gd name="connsiteY116" fmla="*/ 28890 h 255676"/>
                  <a:gd name="connsiteX117" fmla="*/ 108754 w 255882"/>
                  <a:gd name="connsiteY117" fmla="*/ 22565 h 255676"/>
                  <a:gd name="connsiteX118" fmla="*/ 110953 w 255882"/>
                  <a:gd name="connsiteY118" fmla="*/ 6479 h 255676"/>
                  <a:gd name="connsiteX119" fmla="*/ 116934 w 255882"/>
                  <a:gd name="connsiteY119" fmla="*/ 292 h 255676"/>
                  <a:gd name="connsiteX120" fmla="*/ 122296 w 255882"/>
                  <a:gd name="connsiteY120" fmla="*/ 86 h 2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55882" h="255676">
                    <a:moveTo>
                      <a:pt x="127864" y="81461"/>
                    </a:moveTo>
                    <a:cubicBezTo>
                      <a:pt x="102426" y="81461"/>
                      <a:pt x="81805" y="102082"/>
                      <a:pt x="81805" y="127520"/>
                    </a:cubicBezTo>
                    <a:cubicBezTo>
                      <a:pt x="81805" y="152958"/>
                      <a:pt x="102426" y="173579"/>
                      <a:pt x="127864" y="173579"/>
                    </a:cubicBezTo>
                    <a:cubicBezTo>
                      <a:pt x="153302" y="173579"/>
                      <a:pt x="173923" y="152958"/>
                      <a:pt x="173923" y="127520"/>
                    </a:cubicBezTo>
                    <a:cubicBezTo>
                      <a:pt x="173923" y="102082"/>
                      <a:pt x="153302" y="81461"/>
                      <a:pt x="127864" y="81461"/>
                    </a:cubicBezTo>
                    <a:close/>
                    <a:moveTo>
                      <a:pt x="122296" y="86"/>
                    </a:moveTo>
                    <a:cubicBezTo>
                      <a:pt x="124908" y="223"/>
                      <a:pt x="126696" y="1598"/>
                      <a:pt x="127383" y="4211"/>
                    </a:cubicBezTo>
                    <a:cubicBezTo>
                      <a:pt x="129033" y="10054"/>
                      <a:pt x="130752" y="15966"/>
                      <a:pt x="132401" y="21809"/>
                    </a:cubicBezTo>
                    <a:cubicBezTo>
                      <a:pt x="134120" y="27790"/>
                      <a:pt x="139070" y="30608"/>
                      <a:pt x="145188" y="29027"/>
                    </a:cubicBezTo>
                    <a:cubicBezTo>
                      <a:pt x="147181" y="28546"/>
                      <a:pt x="148350" y="27102"/>
                      <a:pt x="149312" y="25452"/>
                    </a:cubicBezTo>
                    <a:cubicBezTo>
                      <a:pt x="152475" y="20022"/>
                      <a:pt x="155706" y="14591"/>
                      <a:pt x="158937" y="9160"/>
                    </a:cubicBezTo>
                    <a:cubicBezTo>
                      <a:pt x="160999" y="5654"/>
                      <a:pt x="162786" y="4898"/>
                      <a:pt x="166705" y="5929"/>
                    </a:cubicBezTo>
                    <a:cubicBezTo>
                      <a:pt x="174542" y="7923"/>
                      <a:pt x="175573" y="9641"/>
                      <a:pt x="174404" y="18372"/>
                    </a:cubicBezTo>
                    <a:cubicBezTo>
                      <a:pt x="173717" y="23596"/>
                      <a:pt x="173098" y="28821"/>
                      <a:pt x="172479" y="34046"/>
                    </a:cubicBezTo>
                    <a:cubicBezTo>
                      <a:pt x="172410" y="34595"/>
                      <a:pt x="172410" y="35145"/>
                      <a:pt x="172479" y="35695"/>
                    </a:cubicBezTo>
                    <a:cubicBezTo>
                      <a:pt x="173373" y="41264"/>
                      <a:pt x="181828" y="45113"/>
                      <a:pt x="186434" y="41882"/>
                    </a:cubicBezTo>
                    <a:cubicBezTo>
                      <a:pt x="191659" y="38170"/>
                      <a:pt x="196677" y="34252"/>
                      <a:pt x="201764" y="30402"/>
                    </a:cubicBezTo>
                    <a:cubicBezTo>
                      <a:pt x="205476" y="27584"/>
                      <a:pt x="207333" y="27652"/>
                      <a:pt x="211045" y="30540"/>
                    </a:cubicBezTo>
                    <a:cubicBezTo>
                      <a:pt x="211526" y="30952"/>
                      <a:pt x="212007" y="31296"/>
                      <a:pt x="212488" y="31777"/>
                    </a:cubicBezTo>
                    <a:cubicBezTo>
                      <a:pt x="216819" y="35902"/>
                      <a:pt x="217025" y="37139"/>
                      <a:pt x="214069" y="42364"/>
                    </a:cubicBezTo>
                    <a:cubicBezTo>
                      <a:pt x="211251" y="47382"/>
                      <a:pt x="208570" y="52469"/>
                      <a:pt x="205614" y="57418"/>
                    </a:cubicBezTo>
                    <a:cubicBezTo>
                      <a:pt x="203483" y="61062"/>
                      <a:pt x="204445" y="64087"/>
                      <a:pt x="206783" y="67180"/>
                    </a:cubicBezTo>
                    <a:cubicBezTo>
                      <a:pt x="209120" y="70274"/>
                      <a:pt x="211801" y="71786"/>
                      <a:pt x="215719" y="70755"/>
                    </a:cubicBezTo>
                    <a:cubicBezTo>
                      <a:pt x="221769" y="69174"/>
                      <a:pt x="227818" y="67661"/>
                      <a:pt x="233799" y="66011"/>
                    </a:cubicBezTo>
                    <a:cubicBezTo>
                      <a:pt x="237649" y="64980"/>
                      <a:pt x="239367" y="65599"/>
                      <a:pt x="241498" y="68967"/>
                    </a:cubicBezTo>
                    <a:cubicBezTo>
                      <a:pt x="242461" y="70411"/>
                      <a:pt x="243286" y="71923"/>
                      <a:pt x="243836" y="73573"/>
                    </a:cubicBezTo>
                    <a:cubicBezTo>
                      <a:pt x="244867" y="76529"/>
                      <a:pt x="244385" y="78385"/>
                      <a:pt x="241911" y="80379"/>
                    </a:cubicBezTo>
                    <a:cubicBezTo>
                      <a:pt x="236755" y="84504"/>
                      <a:pt x="231668" y="88628"/>
                      <a:pt x="226443" y="92684"/>
                    </a:cubicBezTo>
                    <a:cubicBezTo>
                      <a:pt x="223831" y="94678"/>
                      <a:pt x="223144" y="97152"/>
                      <a:pt x="223694" y="100177"/>
                    </a:cubicBezTo>
                    <a:cubicBezTo>
                      <a:pt x="223900" y="101208"/>
                      <a:pt x="224244" y="102171"/>
                      <a:pt x="224519" y="103202"/>
                    </a:cubicBezTo>
                    <a:cubicBezTo>
                      <a:pt x="225412" y="106433"/>
                      <a:pt x="227543" y="108220"/>
                      <a:pt x="230843" y="108633"/>
                    </a:cubicBezTo>
                    <a:cubicBezTo>
                      <a:pt x="237099" y="109458"/>
                      <a:pt x="243354" y="110351"/>
                      <a:pt x="249541" y="111176"/>
                    </a:cubicBezTo>
                    <a:cubicBezTo>
                      <a:pt x="253254" y="111657"/>
                      <a:pt x="255178" y="113445"/>
                      <a:pt x="255591" y="117157"/>
                    </a:cubicBezTo>
                    <a:cubicBezTo>
                      <a:pt x="255797" y="118944"/>
                      <a:pt x="256003" y="120732"/>
                      <a:pt x="255797" y="122519"/>
                    </a:cubicBezTo>
                    <a:cubicBezTo>
                      <a:pt x="255453" y="125337"/>
                      <a:pt x="254010" y="126919"/>
                      <a:pt x="251398" y="127675"/>
                    </a:cubicBezTo>
                    <a:cubicBezTo>
                      <a:pt x="245554" y="129325"/>
                      <a:pt x="239642" y="130974"/>
                      <a:pt x="233799" y="132693"/>
                    </a:cubicBezTo>
                    <a:cubicBezTo>
                      <a:pt x="228093" y="134343"/>
                      <a:pt x="225481" y="138674"/>
                      <a:pt x="226650" y="144586"/>
                    </a:cubicBezTo>
                    <a:cubicBezTo>
                      <a:pt x="227062" y="146854"/>
                      <a:pt x="228368" y="148298"/>
                      <a:pt x="230293" y="149398"/>
                    </a:cubicBezTo>
                    <a:cubicBezTo>
                      <a:pt x="235655" y="152560"/>
                      <a:pt x="241017" y="155722"/>
                      <a:pt x="246448" y="158884"/>
                    </a:cubicBezTo>
                    <a:cubicBezTo>
                      <a:pt x="250435" y="161222"/>
                      <a:pt x="251054" y="162597"/>
                      <a:pt x="249954" y="167065"/>
                    </a:cubicBezTo>
                    <a:cubicBezTo>
                      <a:pt x="249885" y="167340"/>
                      <a:pt x="249885" y="167615"/>
                      <a:pt x="249816" y="167890"/>
                    </a:cubicBezTo>
                    <a:cubicBezTo>
                      <a:pt x="248166" y="173321"/>
                      <a:pt x="246310" y="176002"/>
                      <a:pt x="240123" y="174833"/>
                    </a:cubicBezTo>
                    <a:cubicBezTo>
                      <a:pt x="234555" y="173733"/>
                      <a:pt x="228849" y="173527"/>
                      <a:pt x="223212" y="172702"/>
                    </a:cubicBezTo>
                    <a:cubicBezTo>
                      <a:pt x="219225" y="172152"/>
                      <a:pt x="216613" y="173733"/>
                      <a:pt x="214688" y="177102"/>
                    </a:cubicBezTo>
                    <a:cubicBezTo>
                      <a:pt x="212695" y="180539"/>
                      <a:pt x="211801" y="183770"/>
                      <a:pt x="214551" y="187276"/>
                    </a:cubicBezTo>
                    <a:cubicBezTo>
                      <a:pt x="218263" y="192019"/>
                      <a:pt x="221838" y="196900"/>
                      <a:pt x="225481" y="201712"/>
                    </a:cubicBezTo>
                    <a:cubicBezTo>
                      <a:pt x="228506" y="205630"/>
                      <a:pt x="228506" y="207212"/>
                      <a:pt x="225481" y="211130"/>
                    </a:cubicBezTo>
                    <a:cubicBezTo>
                      <a:pt x="225343" y="211267"/>
                      <a:pt x="225206" y="211474"/>
                      <a:pt x="225068" y="211611"/>
                    </a:cubicBezTo>
                    <a:cubicBezTo>
                      <a:pt x="221081" y="215873"/>
                      <a:pt x="219500" y="217729"/>
                      <a:pt x="213245" y="213948"/>
                    </a:cubicBezTo>
                    <a:cubicBezTo>
                      <a:pt x="208432" y="211061"/>
                      <a:pt x="203345" y="208586"/>
                      <a:pt x="198602" y="205699"/>
                    </a:cubicBezTo>
                    <a:cubicBezTo>
                      <a:pt x="194684" y="203362"/>
                      <a:pt x="191659" y="204737"/>
                      <a:pt x="188565" y="207143"/>
                    </a:cubicBezTo>
                    <a:cubicBezTo>
                      <a:pt x="185472" y="209480"/>
                      <a:pt x="184234" y="212299"/>
                      <a:pt x="185334" y="216217"/>
                    </a:cubicBezTo>
                    <a:cubicBezTo>
                      <a:pt x="187053" y="222267"/>
                      <a:pt x="188565" y="228385"/>
                      <a:pt x="190078" y="234503"/>
                    </a:cubicBezTo>
                    <a:cubicBezTo>
                      <a:pt x="190903" y="237803"/>
                      <a:pt x="190215" y="239590"/>
                      <a:pt x="187397" y="241377"/>
                    </a:cubicBezTo>
                    <a:cubicBezTo>
                      <a:pt x="185884" y="242340"/>
                      <a:pt x="184303" y="243233"/>
                      <a:pt x="182585" y="243852"/>
                    </a:cubicBezTo>
                    <a:cubicBezTo>
                      <a:pt x="179560" y="244952"/>
                      <a:pt x="177360" y="244402"/>
                      <a:pt x="175366" y="241859"/>
                    </a:cubicBezTo>
                    <a:cubicBezTo>
                      <a:pt x="171585" y="237115"/>
                      <a:pt x="167805" y="232303"/>
                      <a:pt x="164024" y="227491"/>
                    </a:cubicBezTo>
                    <a:cubicBezTo>
                      <a:pt x="160380" y="222954"/>
                      <a:pt x="153781" y="222335"/>
                      <a:pt x="149381" y="226254"/>
                    </a:cubicBezTo>
                    <a:cubicBezTo>
                      <a:pt x="148213" y="227285"/>
                      <a:pt x="147663" y="228591"/>
                      <a:pt x="147456" y="230103"/>
                    </a:cubicBezTo>
                    <a:cubicBezTo>
                      <a:pt x="146563" y="236428"/>
                      <a:pt x="145532" y="242683"/>
                      <a:pt x="144844" y="249008"/>
                    </a:cubicBezTo>
                    <a:cubicBezTo>
                      <a:pt x="144432" y="252308"/>
                      <a:pt x="143126" y="254645"/>
                      <a:pt x="139895" y="255676"/>
                    </a:cubicBezTo>
                    <a:cubicBezTo>
                      <a:pt x="137145" y="255676"/>
                      <a:pt x="134326" y="255676"/>
                      <a:pt x="131577" y="255676"/>
                    </a:cubicBezTo>
                    <a:cubicBezTo>
                      <a:pt x="129652" y="254507"/>
                      <a:pt x="128552" y="252789"/>
                      <a:pt x="127933" y="250589"/>
                    </a:cubicBezTo>
                    <a:cubicBezTo>
                      <a:pt x="126283" y="244540"/>
                      <a:pt x="124427" y="238490"/>
                      <a:pt x="122777" y="232372"/>
                    </a:cubicBezTo>
                    <a:cubicBezTo>
                      <a:pt x="121884" y="229141"/>
                      <a:pt x="119890" y="227422"/>
                      <a:pt x="116659" y="227010"/>
                    </a:cubicBezTo>
                    <a:cubicBezTo>
                      <a:pt x="115422" y="226872"/>
                      <a:pt x="114184" y="226666"/>
                      <a:pt x="112947" y="226597"/>
                    </a:cubicBezTo>
                    <a:cubicBezTo>
                      <a:pt x="110060" y="226391"/>
                      <a:pt x="108066" y="227697"/>
                      <a:pt x="106622" y="230103"/>
                    </a:cubicBezTo>
                    <a:cubicBezTo>
                      <a:pt x="106072" y="230997"/>
                      <a:pt x="105591" y="231891"/>
                      <a:pt x="105041" y="232784"/>
                    </a:cubicBezTo>
                    <a:cubicBezTo>
                      <a:pt x="102154" y="237665"/>
                      <a:pt x="99335" y="242615"/>
                      <a:pt x="96380" y="247427"/>
                    </a:cubicBezTo>
                    <a:cubicBezTo>
                      <a:pt x="94798" y="250108"/>
                      <a:pt x="92873" y="250795"/>
                      <a:pt x="89849" y="250108"/>
                    </a:cubicBezTo>
                    <a:cubicBezTo>
                      <a:pt x="87993" y="249695"/>
                      <a:pt x="86274" y="249077"/>
                      <a:pt x="84555" y="248320"/>
                    </a:cubicBezTo>
                    <a:cubicBezTo>
                      <a:pt x="81531" y="246877"/>
                      <a:pt x="80568" y="245021"/>
                      <a:pt x="80981" y="241652"/>
                    </a:cubicBezTo>
                    <a:cubicBezTo>
                      <a:pt x="81737" y="235397"/>
                      <a:pt x="82356" y="229141"/>
                      <a:pt x="83249" y="222885"/>
                    </a:cubicBezTo>
                    <a:cubicBezTo>
                      <a:pt x="83868" y="218486"/>
                      <a:pt x="81531" y="216080"/>
                      <a:pt x="78094" y="214155"/>
                    </a:cubicBezTo>
                    <a:cubicBezTo>
                      <a:pt x="74725" y="212299"/>
                      <a:pt x="71700" y="212024"/>
                      <a:pt x="68538" y="214636"/>
                    </a:cubicBezTo>
                    <a:cubicBezTo>
                      <a:pt x="64139" y="218142"/>
                      <a:pt x="59533" y="221373"/>
                      <a:pt x="55133" y="224810"/>
                    </a:cubicBezTo>
                    <a:cubicBezTo>
                      <a:pt x="50665" y="228316"/>
                      <a:pt x="48740" y="229072"/>
                      <a:pt x="43240" y="224123"/>
                    </a:cubicBezTo>
                    <a:cubicBezTo>
                      <a:pt x="42897" y="223779"/>
                      <a:pt x="42553" y="223435"/>
                      <a:pt x="42209" y="223091"/>
                    </a:cubicBezTo>
                    <a:cubicBezTo>
                      <a:pt x="39528" y="220342"/>
                      <a:pt x="39253" y="218211"/>
                      <a:pt x="41178" y="214842"/>
                    </a:cubicBezTo>
                    <a:cubicBezTo>
                      <a:pt x="44134" y="209549"/>
                      <a:pt x="47159" y="204187"/>
                      <a:pt x="50115" y="198893"/>
                    </a:cubicBezTo>
                    <a:cubicBezTo>
                      <a:pt x="50940" y="197381"/>
                      <a:pt x="51833" y="195869"/>
                      <a:pt x="51627" y="194013"/>
                    </a:cubicBezTo>
                    <a:cubicBezTo>
                      <a:pt x="51146" y="188444"/>
                      <a:pt x="44959" y="184045"/>
                      <a:pt x="39597" y="185420"/>
                    </a:cubicBezTo>
                    <a:cubicBezTo>
                      <a:pt x="33410" y="187001"/>
                      <a:pt x="27223" y="188582"/>
                      <a:pt x="21105" y="190232"/>
                    </a:cubicBezTo>
                    <a:cubicBezTo>
                      <a:pt x="18630" y="190919"/>
                      <a:pt x="16774" y="190163"/>
                      <a:pt x="15193" y="188238"/>
                    </a:cubicBezTo>
                    <a:cubicBezTo>
                      <a:pt x="13887" y="186657"/>
                      <a:pt x="13062" y="184870"/>
                      <a:pt x="12237" y="183014"/>
                    </a:cubicBezTo>
                    <a:cubicBezTo>
                      <a:pt x="10862" y="179783"/>
                      <a:pt x="11481" y="177445"/>
                      <a:pt x="14230" y="175314"/>
                    </a:cubicBezTo>
                    <a:cubicBezTo>
                      <a:pt x="18767" y="171671"/>
                      <a:pt x="23373" y="168096"/>
                      <a:pt x="27910" y="164453"/>
                    </a:cubicBezTo>
                    <a:cubicBezTo>
                      <a:pt x="32722" y="160741"/>
                      <a:pt x="33135" y="159159"/>
                      <a:pt x="31554" y="153385"/>
                    </a:cubicBezTo>
                    <a:cubicBezTo>
                      <a:pt x="30454" y="149604"/>
                      <a:pt x="28185" y="147611"/>
                      <a:pt x="24198" y="147198"/>
                    </a:cubicBezTo>
                    <a:cubicBezTo>
                      <a:pt x="18424" y="146579"/>
                      <a:pt x="12718" y="145479"/>
                      <a:pt x="6943" y="144861"/>
                    </a:cubicBezTo>
                    <a:cubicBezTo>
                      <a:pt x="3644" y="144517"/>
                      <a:pt x="1306" y="143211"/>
                      <a:pt x="138" y="140049"/>
                    </a:cubicBezTo>
                    <a:cubicBezTo>
                      <a:pt x="0" y="137093"/>
                      <a:pt x="0" y="134343"/>
                      <a:pt x="0" y="131525"/>
                    </a:cubicBezTo>
                    <a:cubicBezTo>
                      <a:pt x="1100" y="129462"/>
                      <a:pt x="2819" y="128431"/>
                      <a:pt x="5019" y="127881"/>
                    </a:cubicBezTo>
                    <a:cubicBezTo>
                      <a:pt x="10931" y="126300"/>
                      <a:pt x="16705" y="124513"/>
                      <a:pt x="22617" y="122931"/>
                    </a:cubicBezTo>
                    <a:cubicBezTo>
                      <a:pt x="26192" y="121969"/>
                      <a:pt x="28323" y="119975"/>
                      <a:pt x="28667" y="116194"/>
                    </a:cubicBezTo>
                    <a:cubicBezTo>
                      <a:pt x="28735" y="115232"/>
                      <a:pt x="28873" y="114270"/>
                      <a:pt x="29010" y="113307"/>
                    </a:cubicBezTo>
                    <a:cubicBezTo>
                      <a:pt x="29354" y="110076"/>
                      <a:pt x="27910" y="107876"/>
                      <a:pt x="25229" y="106295"/>
                    </a:cubicBezTo>
                    <a:cubicBezTo>
                      <a:pt x="19867" y="103202"/>
                      <a:pt x="14574" y="100040"/>
                      <a:pt x="9281" y="96946"/>
                    </a:cubicBezTo>
                    <a:cubicBezTo>
                      <a:pt x="5362" y="94678"/>
                      <a:pt x="4675" y="92959"/>
                      <a:pt x="5843" y="88560"/>
                    </a:cubicBezTo>
                    <a:cubicBezTo>
                      <a:pt x="5981" y="88147"/>
                      <a:pt x="6050" y="87735"/>
                      <a:pt x="6187" y="87391"/>
                    </a:cubicBezTo>
                    <a:cubicBezTo>
                      <a:pt x="7906" y="81685"/>
                      <a:pt x="9418" y="80585"/>
                      <a:pt x="15261" y="81135"/>
                    </a:cubicBezTo>
                    <a:cubicBezTo>
                      <a:pt x="20898" y="81685"/>
                      <a:pt x="26535" y="82304"/>
                      <a:pt x="32173" y="83060"/>
                    </a:cubicBezTo>
                    <a:cubicBezTo>
                      <a:pt x="36641" y="83610"/>
                      <a:pt x="38566" y="82854"/>
                      <a:pt x="40834" y="79073"/>
                    </a:cubicBezTo>
                    <a:cubicBezTo>
                      <a:pt x="44065" y="73848"/>
                      <a:pt x="43928" y="72198"/>
                      <a:pt x="40147" y="67318"/>
                    </a:cubicBezTo>
                    <a:cubicBezTo>
                      <a:pt x="36572" y="62712"/>
                      <a:pt x="33066" y="58037"/>
                      <a:pt x="29629" y="53363"/>
                    </a:cubicBezTo>
                    <a:cubicBezTo>
                      <a:pt x="27567" y="50613"/>
                      <a:pt x="27567" y="48344"/>
                      <a:pt x="29629" y="45595"/>
                    </a:cubicBezTo>
                    <a:cubicBezTo>
                      <a:pt x="30660" y="44220"/>
                      <a:pt x="31760" y="42845"/>
                      <a:pt x="33066" y="41745"/>
                    </a:cubicBezTo>
                    <a:cubicBezTo>
                      <a:pt x="35678" y="39545"/>
                      <a:pt x="37466" y="39270"/>
                      <a:pt x="40422" y="40920"/>
                    </a:cubicBezTo>
                    <a:cubicBezTo>
                      <a:pt x="45646" y="43807"/>
                      <a:pt x="51008" y="46488"/>
                      <a:pt x="56027" y="49719"/>
                    </a:cubicBezTo>
                    <a:cubicBezTo>
                      <a:pt x="61801" y="53431"/>
                      <a:pt x="65788" y="50957"/>
                      <a:pt x="69982" y="45801"/>
                    </a:cubicBezTo>
                    <a:cubicBezTo>
                      <a:pt x="71357" y="44082"/>
                      <a:pt x="70875" y="41814"/>
                      <a:pt x="70325" y="39751"/>
                    </a:cubicBezTo>
                    <a:cubicBezTo>
                      <a:pt x="68813" y="33908"/>
                      <a:pt x="67301" y="28065"/>
                      <a:pt x="65788" y="22221"/>
                    </a:cubicBezTo>
                    <a:cubicBezTo>
                      <a:pt x="64688" y="18028"/>
                      <a:pt x="65376" y="16309"/>
                      <a:pt x="69088" y="14110"/>
                    </a:cubicBezTo>
                    <a:cubicBezTo>
                      <a:pt x="69913" y="13628"/>
                      <a:pt x="70738" y="13147"/>
                      <a:pt x="71632" y="12735"/>
                    </a:cubicBezTo>
                    <a:cubicBezTo>
                      <a:pt x="76100" y="10672"/>
                      <a:pt x="78094" y="11154"/>
                      <a:pt x="81118" y="15072"/>
                    </a:cubicBezTo>
                    <a:cubicBezTo>
                      <a:pt x="84762" y="19678"/>
                      <a:pt x="88405" y="24353"/>
                      <a:pt x="92049" y="28958"/>
                    </a:cubicBezTo>
                    <a:cubicBezTo>
                      <a:pt x="95486" y="33221"/>
                      <a:pt x="103529" y="33221"/>
                      <a:pt x="106966" y="28890"/>
                    </a:cubicBezTo>
                    <a:cubicBezTo>
                      <a:pt x="108410" y="27034"/>
                      <a:pt x="108410" y="24696"/>
                      <a:pt x="108754" y="22565"/>
                    </a:cubicBezTo>
                    <a:cubicBezTo>
                      <a:pt x="109578" y="17203"/>
                      <a:pt x="110266" y="11841"/>
                      <a:pt x="110953" y="6479"/>
                    </a:cubicBezTo>
                    <a:cubicBezTo>
                      <a:pt x="111503" y="2217"/>
                      <a:pt x="112672" y="1048"/>
                      <a:pt x="116934" y="292"/>
                    </a:cubicBezTo>
                    <a:cubicBezTo>
                      <a:pt x="118721" y="-52"/>
                      <a:pt x="120509" y="-52"/>
                      <a:pt x="122296" y="86"/>
                    </a:cubicBezTo>
                    <a:close/>
                  </a:path>
                </a:pathLst>
              </a:custGeom>
              <a:grpFill/>
              <a:ln w="5155" cap="flat">
                <a:solidFill>
                  <a:schemeClr val="tx2"/>
                </a:solidFill>
                <a:prstDash val="solid"/>
                <a:miter/>
              </a:ln>
            </p:spPr>
            <p:txBody>
              <a:bodyPr rtlCol="0" anchor="ctr"/>
              <a:lstStyle/>
              <a:p>
                <a:endParaRPr lang="en-US" dirty="0"/>
              </a:p>
            </p:txBody>
          </p:sp>
        </p:grpSp>
      </p:grpSp>
      <p:grpSp>
        <p:nvGrpSpPr>
          <p:cNvPr id="182" name="Grupo 181"/>
          <p:cNvGrpSpPr/>
          <p:nvPr/>
        </p:nvGrpSpPr>
        <p:grpSpPr>
          <a:xfrm>
            <a:off x="4096334" y="2809890"/>
            <a:ext cx="6251825" cy="3042409"/>
            <a:chOff x="4079256" y="1687779"/>
            <a:chExt cx="6251825" cy="2965444"/>
          </a:xfrm>
        </p:grpSpPr>
        <p:grpSp>
          <p:nvGrpSpPr>
            <p:cNvPr id="178" name="Grupo 177"/>
            <p:cNvGrpSpPr/>
            <p:nvPr/>
          </p:nvGrpSpPr>
          <p:grpSpPr>
            <a:xfrm>
              <a:off x="4589862" y="1687779"/>
              <a:ext cx="5741219" cy="2226365"/>
              <a:chOff x="4476980" y="1928285"/>
              <a:chExt cx="5741219" cy="2226365"/>
            </a:xfrm>
          </p:grpSpPr>
          <p:grpSp>
            <p:nvGrpSpPr>
              <p:cNvPr id="147" name="Grupo 146"/>
              <p:cNvGrpSpPr/>
              <p:nvPr/>
            </p:nvGrpSpPr>
            <p:grpSpPr>
              <a:xfrm>
                <a:off x="4476980" y="1928285"/>
                <a:ext cx="5741219" cy="2226365"/>
                <a:chOff x="4259983" y="997715"/>
                <a:chExt cx="5741219" cy="2226365"/>
              </a:xfrm>
            </p:grpSpPr>
            <p:grpSp>
              <p:nvGrpSpPr>
                <p:cNvPr id="148" name="Grupo 147">
                  <a:extLst>
                    <a:ext uri="{FF2B5EF4-FFF2-40B4-BE49-F238E27FC236}">
                      <a16:creationId xmlns:a16="http://schemas.microsoft.com/office/drawing/2014/main" id="{0499C86E-005C-425C-B438-7469E591991A}"/>
                    </a:ext>
                  </a:extLst>
                </p:cNvPr>
                <p:cNvGrpSpPr/>
                <p:nvPr/>
              </p:nvGrpSpPr>
              <p:grpSpPr>
                <a:xfrm>
                  <a:off x="4774623" y="997715"/>
                  <a:ext cx="5226579" cy="2180227"/>
                  <a:chOff x="3610337" y="1563638"/>
                  <a:chExt cx="4185786" cy="1746068"/>
                </a:xfrm>
              </p:grpSpPr>
              <p:grpSp>
                <p:nvGrpSpPr>
                  <p:cNvPr id="151" name="Group 29">
                    <a:extLst>
                      <a:ext uri="{FF2B5EF4-FFF2-40B4-BE49-F238E27FC236}">
                        <a16:creationId xmlns:a16="http://schemas.microsoft.com/office/drawing/2014/main" id="{94174F51-5885-41BE-85AD-A8B30299FCE8}"/>
                      </a:ext>
                    </a:extLst>
                  </p:cNvPr>
                  <p:cNvGrpSpPr/>
                  <p:nvPr/>
                </p:nvGrpSpPr>
                <p:grpSpPr>
                  <a:xfrm>
                    <a:off x="3610337" y="2799740"/>
                    <a:ext cx="3016089" cy="509966"/>
                    <a:chOff x="6492968" y="1329818"/>
                    <a:chExt cx="4294992" cy="679955"/>
                  </a:xfrm>
                </p:grpSpPr>
                <p:sp>
                  <p:nvSpPr>
                    <p:cNvPr id="162" name="TextBox 39">
                      <a:extLst>
                        <a:ext uri="{FF2B5EF4-FFF2-40B4-BE49-F238E27FC236}">
                          <a16:creationId xmlns:a16="http://schemas.microsoft.com/office/drawing/2014/main" id="{8A9CF465-669C-4DBD-9E2B-C4ABC68C0B73}"/>
                        </a:ext>
                      </a:extLst>
                    </p:cNvPr>
                    <p:cNvSpPr txBox="1"/>
                    <p:nvPr/>
                  </p:nvSpPr>
                  <p:spPr>
                    <a:xfrm>
                      <a:off x="6555851" y="1329818"/>
                      <a:ext cx="4232109" cy="242864"/>
                    </a:xfrm>
                    <a:prstGeom prst="rect">
                      <a:avLst/>
                    </a:prstGeom>
                    <a:noFill/>
                  </p:spPr>
                  <p:txBody>
                    <a:bodyPr wrap="none" lIns="360000" tIns="0" rIns="0" bIns="0" anchor="b" anchorCtr="0">
                      <a:noAutofit/>
                    </a:bodyPr>
                    <a:lstStyle/>
                    <a:p>
                      <a:r>
                        <a:rPr lang="es-EC" altLang="zh-CN" sz="1400" b="1" dirty="0">
                          <a:solidFill>
                            <a:srgbClr val="336987"/>
                          </a:solidFill>
                          <a:latin typeface="微软雅黑" panose="020B0503020204020204" pitchFamily="34" charset="-122"/>
                          <a:ea typeface="微软雅黑" panose="020B0503020204020204" pitchFamily="34" charset="-122"/>
                          <a:cs typeface="+mn-ea"/>
                          <a:sym typeface="+mn-lt"/>
                        </a:rPr>
                        <a:t>Pruebas y resultados</a:t>
                      </a:r>
                    </a:p>
                  </p:txBody>
                </p:sp>
                <p:sp>
                  <p:nvSpPr>
                    <p:cNvPr id="163" name="TextBox 40">
                      <a:extLst>
                        <a:ext uri="{FF2B5EF4-FFF2-40B4-BE49-F238E27FC236}">
                          <a16:creationId xmlns:a16="http://schemas.microsoft.com/office/drawing/2014/main" id="{543445B8-4029-4A6E-B03E-549488F2B8BF}"/>
                        </a:ext>
                      </a:extLst>
                    </p:cNvPr>
                    <p:cNvSpPr txBox="1">
                      <a:spLocks/>
                    </p:cNvSpPr>
                    <p:nvPr/>
                  </p:nvSpPr>
                  <p:spPr>
                    <a:xfrm>
                      <a:off x="6492968" y="1689405"/>
                      <a:ext cx="4232109" cy="320368"/>
                    </a:xfrm>
                    <a:prstGeom prst="rect">
                      <a:avLst/>
                    </a:prstGeom>
                  </p:spPr>
                  <p:txBody>
                    <a:bodyPr vert="horz" wrap="square" lIns="360000" tIns="0" rIns="0" bIns="0" anchor="ctr" anchorCtr="0">
                      <a:noAutofit/>
                    </a:bodyPr>
                    <a:lstStyle/>
                    <a:p>
                      <a:pPr algn="l">
                        <a:lnSpc>
                          <a:spcPct val="120000"/>
                        </a:lnSpc>
                      </a:pPr>
                      <a:endParaRPr lang="es-EC" altLang="zh-CN" sz="1400" dirty="0">
                        <a:solidFill>
                          <a:schemeClr val="dk1">
                            <a:lumMod val="100000"/>
                          </a:schemeClr>
                        </a:solidFill>
                        <a:cs typeface="+mn-ea"/>
                        <a:sym typeface="+mn-lt"/>
                      </a:endParaRPr>
                    </a:p>
                    <a:p>
                      <a:pPr algn="l">
                        <a:lnSpc>
                          <a:spcPct val="120000"/>
                        </a:lnSpc>
                      </a:pPr>
                      <a:r>
                        <a:rPr lang="es-EC" altLang="zh-CN" sz="1400" dirty="0">
                          <a:solidFill>
                            <a:schemeClr val="dk1">
                              <a:lumMod val="100000"/>
                            </a:schemeClr>
                          </a:solidFill>
                          <a:cs typeface="+mn-ea"/>
                          <a:sym typeface="+mn-lt"/>
                        </a:rPr>
                        <a:t>Sensores y Actuadores</a:t>
                      </a:r>
                    </a:p>
                    <a:p>
                      <a:pPr algn="l">
                        <a:lnSpc>
                          <a:spcPct val="120000"/>
                        </a:lnSpc>
                      </a:pPr>
                      <a:r>
                        <a:rPr lang="es-EC" altLang="zh-CN" sz="1400" dirty="0">
                          <a:solidFill>
                            <a:schemeClr val="dk1">
                              <a:lumMod val="100000"/>
                            </a:schemeClr>
                          </a:solidFill>
                          <a:cs typeface="+mn-ea"/>
                          <a:sym typeface="+mn-lt"/>
                        </a:rPr>
                        <a:t>Célula</a:t>
                      </a:r>
                      <a:r>
                        <a:rPr lang="en-US" altLang="zh-CN" sz="1400" dirty="0">
                          <a:solidFill>
                            <a:schemeClr val="dk1">
                              <a:lumMod val="100000"/>
                            </a:schemeClr>
                          </a:solidFill>
                          <a:cs typeface="+mn-ea"/>
                          <a:sym typeface="+mn-lt"/>
                        </a:rPr>
                        <a:t> </a:t>
                      </a:r>
                      <a:r>
                        <a:rPr lang="es-EC" altLang="zh-CN" sz="1400" dirty="0">
                          <a:solidFill>
                            <a:schemeClr val="dk1">
                              <a:lumMod val="100000"/>
                            </a:schemeClr>
                          </a:solidFill>
                          <a:cs typeface="+mn-ea"/>
                          <a:sym typeface="+mn-lt"/>
                        </a:rPr>
                        <a:t>robotizada</a:t>
                      </a:r>
                    </a:p>
                    <a:p>
                      <a:pPr algn="l">
                        <a:lnSpc>
                          <a:spcPct val="120000"/>
                        </a:lnSpc>
                      </a:pPr>
                      <a:endParaRPr lang="es-EC" altLang="zh-CN" sz="1400" dirty="0">
                        <a:solidFill>
                          <a:schemeClr val="dk1">
                            <a:lumMod val="100000"/>
                          </a:schemeClr>
                        </a:solidFill>
                        <a:cs typeface="+mn-ea"/>
                        <a:sym typeface="+mn-lt"/>
                      </a:endParaRPr>
                    </a:p>
                  </p:txBody>
                </p:sp>
              </p:grpSp>
              <p:grpSp>
                <p:nvGrpSpPr>
                  <p:cNvPr id="152" name="组合 60">
                    <a:extLst>
                      <a:ext uri="{FF2B5EF4-FFF2-40B4-BE49-F238E27FC236}">
                        <a16:creationId xmlns:a16="http://schemas.microsoft.com/office/drawing/2014/main" id="{BA4E07F5-9C3C-4F8E-AE60-7DF2D14C371F}"/>
                      </a:ext>
                    </a:extLst>
                  </p:cNvPr>
                  <p:cNvGrpSpPr/>
                  <p:nvPr/>
                </p:nvGrpSpPr>
                <p:grpSpPr>
                  <a:xfrm>
                    <a:off x="3841740" y="2222570"/>
                    <a:ext cx="3322575" cy="505426"/>
                    <a:chOff x="4711094" y="1795094"/>
                    <a:chExt cx="3322575" cy="505426"/>
                  </a:xfrm>
                </p:grpSpPr>
                <p:sp>
                  <p:nvSpPr>
                    <p:cNvPr id="158" name="Diamond 30">
                      <a:extLst>
                        <a:ext uri="{FF2B5EF4-FFF2-40B4-BE49-F238E27FC236}">
                          <a16:creationId xmlns:a16="http://schemas.microsoft.com/office/drawing/2014/main" id="{C73C840F-C4B4-4768-BEC3-CB95E101FDCC}"/>
                        </a:ext>
                      </a:extLst>
                    </p:cNvPr>
                    <p:cNvSpPr/>
                    <p:nvPr/>
                  </p:nvSpPr>
                  <p:spPr>
                    <a:xfrm>
                      <a:off x="4711094" y="1795094"/>
                      <a:ext cx="468262" cy="46826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algn="ctr"/>
                      <a:r>
                        <a:rPr lang="en-US" altLang="zh-CN" sz="1400" dirty="0">
                          <a:solidFill>
                            <a:schemeClr val="bg1"/>
                          </a:solidFill>
                          <a:cs typeface="+mn-ea"/>
                          <a:sym typeface="+mn-lt"/>
                        </a:rPr>
                        <a:t>06</a:t>
                      </a:r>
                    </a:p>
                  </p:txBody>
                </p:sp>
                <p:grpSp>
                  <p:nvGrpSpPr>
                    <p:cNvPr id="159" name="Group 31">
                      <a:extLst>
                        <a:ext uri="{FF2B5EF4-FFF2-40B4-BE49-F238E27FC236}">
                          <a16:creationId xmlns:a16="http://schemas.microsoft.com/office/drawing/2014/main" id="{82078BE7-0E97-49C0-93A5-4C2CFB9355F1}"/>
                        </a:ext>
                      </a:extLst>
                    </p:cNvPr>
                    <p:cNvGrpSpPr/>
                    <p:nvPr/>
                  </p:nvGrpSpPr>
                  <p:grpSpPr>
                    <a:xfrm>
                      <a:off x="5061738" y="1818014"/>
                      <a:ext cx="2971931" cy="482506"/>
                      <a:chOff x="6444106" y="1469392"/>
                      <a:chExt cx="4232110" cy="643341"/>
                    </a:xfrm>
                  </p:grpSpPr>
                  <p:sp>
                    <p:nvSpPr>
                      <p:cNvPr id="160" name="TextBox 37">
                        <a:extLst>
                          <a:ext uri="{FF2B5EF4-FFF2-40B4-BE49-F238E27FC236}">
                            <a16:creationId xmlns:a16="http://schemas.microsoft.com/office/drawing/2014/main" id="{2DF57098-B6A5-4474-9B68-D8997BBB8F9A}"/>
                          </a:ext>
                        </a:extLst>
                      </p:cNvPr>
                      <p:cNvSpPr txBox="1"/>
                      <p:nvPr/>
                    </p:nvSpPr>
                    <p:spPr>
                      <a:xfrm>
                        <a:off x="6444107" y="1469392"/>
                        <a:ext cx="4232109" cy="242864"/>
                      </a:xfrm>
                      <a:prstGeom prst="rect">
                        <a:avLst/>
                      </a:prstGeom>
                      <a:noFill/>
                    </p:spPr>
                    <p:txBody>
                      <a:bodyPr wrap="none" lIns="360000" tIns="0" rIns="0" bIns="0" anchor="b" anchorCtr="0">
                        <a:noAutofit/>
                      </a:bodyPr>
                      <a:lstStyle/>
                      <a:p>
                        <a:r>
                          <a:rPr lang="es-EC" altLang="zh-CN" sz="1400" b="1" dirty="0">
                            <a:solidFill>
                              <a:srgbClr val="33AAB9"/>
                            </a:solidFill>
                            <a:latin typeface="微软雅黑" panose="020B0503020204020204" pitchFamily="34" charset="-122"/>
                            <a:ea typeface="微软雅黑" panose="020B0503020204020204" pitchFamily="34" charset="-122"/>
                            <a:cs typeface="+mn-ea"/>
                            <a:sym typeface="+mn-lt"/>
                          </a:rPr>
                          <a:t>Implementación</a:t>
                        </a:r>
                      </a:p>
                    </p:txBody>
                  </p:sp>
                  <p:sp>
                    <p:nvSpPr>
                      <p:cNvPr id="161" name="TextBox 38">
                        <a:extLst>
                          <a:ext uri="{FF2B5EF4-FFF2-40B4-BE49-F238E27FC236}">
                            <a16:creationId xmlns:a16="http://schemas.microsoft.com/office/drawing/2014/main" id="{59938E3E-D0ED-46D4-B7B4-AD049BBE30AE}"/>
                          </a:ext>
                        </a:extLst>
                      </p:cNvPr>
                      <p:cNvSpPr txBox="1">
                        <a:spLocks/>
                      </p:cNvSpPr>
                      <p:nvPr/>
                    </p:nvSpPr>
                    <p:spPr>
                      <a:xfrm>
                        <a:off x="6444106" y="1792365"/>
                        <a:ext cx="4232109" cy="320368"/>
                      </a:xfrm>
                      <a:prstGeom prst="rect">
                        <a:avLst/>
                      </a:prstGeom>
                    </p:spPr>
                    <p:txBody>
                      <a:bodyPr vert="horz" wrap="square" lIns="360000" tIns="0" rIns="0" bIns="0" anchor="ctr" anchorCtr="0">
                        <a:noAutofit/>
                      </a:bodyPr>
                      <a:lstStyle/>
                      <a:p>
                        <a:pPr algn="l">
                          <a:lnSpc>
                            <a:spcPct val="120000"/>
                          </a:lnSpc>
                        </a:pPr>
                        <a:endParaRPr lang="es-EC" altLang="zh-CN" sz="1400" dirty="0">
                          <a:solidFill>
                            <a:schemeClr val="dk1">
                              <a:lumMod val="100000"/>
                            </a:schemeClr>
                          </a:solidFill>
                          <a:cs typeface="+mn-ea"/>
                          <a:sym typeface="+mn-lt"/>
                        </a:endParaRPr>
                      </a:p>
                    </p:txBody>
                  </p:sp>
                </p:grpSp>
              </p:grpSp>
              <p:grpSp>
                <p:nvGrpSpPr>
                  <p:cNvPr id="153" name="组合 65">
                    <a:extLst>
                      <a:ext uri="{FF2B5EF4-FFF2-40B4-BE49-F238E27FC236}">
                        <a16:creationId xmlns:a16="http://schemas.microsoft.com/office/drawing/2014/main" id="{7E371ADB-E8EA-4F89-95F1-C675AB70F415}"/>
                      </a:ext>
                    </a:extLst>
                  </p:cNvPr>
                  <p:cNvGrpSpPr/>
                  <p:nvPr/>
                </p:nvGrpSpPr>
                <p:grpSpPr>
                  <a:xfrm>
                    <a:off x="4473551" y="1563638"/>
                    <a:ext cx="3322572" cy="555249"/>
                    <a:chOff x="4711096" y="1136162"/>
                    <a:chExt cx="3322572" cy="555249"/>
                  </a:xfrm>
                </p:grpSpPr>
                <p:sp>
                  <p:nvSpPr>
                    <p:cNvPr id="154" name="Diamond 32">
                      <a:extLst>
                        <a:ext uri="{FF2B5EF4-FFF2-40B4-BE49-F238E27FC236}">
                          <a16:creationId xmlns:a16="http://schemas.microsoft.com/office/drawing/2014/main" id="{B2B98455-4A26-4A02-A6A3-F0DDE362B31D}"/>
                        </a:ext>
                      </a:extLst>
                    </p:cNvPr>
                    <p:cNvSpPr/>
                    <p:nvPr/>
                  </p:nvSpPr>
                  <p:spPr>
                    <a:xfrm>
                      <a:off x="4711096" y="1136162"/>
                      <a:ext cx="468262" cy="468262"/>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algn="ctr"/>
                      <a:r>
                        <a:rPr lang="en-US" altLang="zh-CN" sz="1400" dirty="0">
                          <a:solidFill>
                            <a:schemeClr val="bg1"/>
                          </a:solidFill>
                          <a:cs typeface="+mn-ea"/>
                          <a:sym typeface="+mn-lt"/>
                        </a:rPr>
                        <a:t>05</a:t>
                      </a:r>
                    </a:p>
                  </p:txBody>
                </p:sp>
                <p:grpSp>
                  <p:nvGrpSpPr>
                    <p:cNvPr id="155" name="Group 33">
                      <a:extLst>
                        <a:ext uri="{FF2B5EF4-FFF2-40B4-BE49-F238E27FC236}">
                          <a16:creationId xmlns:a16="http://schemas.microsoft.com/office/drawing/2014/main" id="{DB02469D-609A-4189-9832-2EFEB781800A}"/>
                        </a:ext>
                      </a:extLst>
                    </p:cNvPr>
                    <p:cNvGrpSpPr/>
                    <p:nvPr/>
                  </p:nvGrpSpPr>
                  <p:grpSpPr>
                    <a:xfrm>
                      <a:off x="5056806" y="1159081"/>
                      <a:ext cx="2976862" cy="532330"/>
                      <a:chOff x="6437083" y="1469392"/>
                      <a:chExt cx="4239132" cy="709773"/>
                    </a:xfrm>
                  </p:grpSpPr>
                  <p:sp>
                    <p:nvSpPr>
                      <p:cNvPr id="156" name="TextBox 34">
                        <a:extLst>
                          <a:ext uri="{FF2B5EF4-FFF2-40B4-BE49-F238E27FC236}">
                            <a16:creationId xmlns:a16="http://schemas.microsoft.com/office/drawing/2014/main" id="{8F7D5EF1-D8F5-44B2-B89E-FA3A3F7F9D05}"/>
                          </a:ext>
                        </a:extLst>
                      </p:cNvPr>
                      <p:cNvSpPr txBox="1"/>
                      <p:nvPr/>
                    </p:nvSpPr>
                    <p:spPr>
                      <a:xfrm>
                        <a:off x="6444106" y="1469392"/>
                        <a:ext cx="4232109" cy="242864"/>
                      </a:xfrm>
                      <a:prstGeom prst="rect">
                        <a:avLst/>
                      </a:prstGeom>
                      <a:noFill/>
                    </p:spPr>
                    <p:txBody>
                      <a:bodyPr wrap="none" lIns="360000" tIns="0" rIns="0" bIns="0" anchor="b" anchorCtr="0">
                        <a:noAutofit/>
                      </a:bodyPr>
                      <a:lstStyle/>
                      <a:p>
                        <a:r>
                          <a:rPr lang="es-EC" altLang="zh-CN" sz="1400" b="1" dirty="0">
                            <a:solidFill>
                              <a:srgbClr val="336987"/>
                            </a:solidFill>
                            <a:latin typeface="微软雅黑" panose="020B0503020204020204" pitchFamily="34" charset="-122"/>
                            <a:ea typeface="微软雅黑" panose="020B0503020204020204" pitchFamily="34" charset="-122"/>
                            <a:cs typeface="+mn-ea"/>
                            <a:sym typeface="+mn-lt"/>
                          </a:rPr>
                          <a:t>Programación</a:t>
                        </a:r>
                        <a:endParaRPr lang="zh-CN" altLang="en-US" sz="1400" b="1" dirty="0">
                          <a:solidFill>
                            <a:srgbClr val="336987"/>
                          </a:solidFill>
                          <a:latin typeface="微软雅黑" panose="020B0503020204020204" pitchFamily="34" charset="-122"/>
                          <a:ea typeface="微软雅黑" panose="020B0503020204020204" pitchFamily="34" charset="-122"/>
                          <a:cs typeface="+mn-ea"/>
                          <a:sym typeface="+mn-lt"/>
                        </a:endParaRPr>
                      </a:p>
                    </p:txBody>
                  </p:sp>
                  <p:sp>
                    <p:nvSpPr>
                      <p:cNvPr id="157" name="TextBox 36">
                        <a:extLst>
                          <a:ext uri="{FF2B5EF4-FFF2-40B4-BE49-F238E27FC236}">
                            <a16:creationId xmlns:a16="http://schemas.microsoft.com/office/drawing/2014/main" id="{822DBFAF-6FFF-4530-9364-F16D4901F3E4}"/>
                          </a:ext>
                        </a:extLst>
                      </p:cNvPr>
                      <p:cNvSpPr txBox="1">
                        <a:spLocks/>
                      </p:cNvSpPr>
                      <p:nvPr/>
                    </p:nvSpPr>
                    <p:spPr>
                      <a:xfrm>
                        <a:off x="6437083" y="1858797"/>
                        <a:ext cx="4232109" cy="320368"/>
                      </a:xfrm>
                      <a:prstGeom prst="rect">
                        <a:avLst/>
                      </a:prstGeom>
                    </p:spPr>
                    <p:txBody>
                      <a:bodyPr vert="horz" wrap="square" lIns="360000" tIns="0" rIns="0" bIns="0" anchor="ctr" anchorCtr="0">
                        <a:noAutofit/>
                      </a:bodyPr>
                      <a:lstStyle/>
                      <a:p>
                        <a:pPr algn="l">
                          <a:lnSpc>
                            <a:spcPct val="120000"/>
                          </a:lnSpc>
                        </a:pPr>
                        <a:r>
                          <a:rPr lang="es-EC" altLang="zh-CN" sz="1400" dirty="0">
                            <a:solidFill>
                              <a:schemeClr val="dk1">
                                <a:lumMod val="100000"/>
                              </a:schemeClr>
                            </a:solidFill>
                            <a:cs typeface="+mn-ea"/>
                            <a:sym typeface="+mn-lt"/>
                          </a:rPr>
                          <a:t>Sistemas y elementos de la célula robotizada</a:t>
                        </a:r>
                      </a:p>
                    </p:txBody>
                  </p:sp>
                </p:grpSp>
              </p:grpSp>
            </p:grpSp>
            <p:sp>
              <p:nvSpPr>
                <p:cNvPr id="149" name="Diamond 26">
                  <a:extLst>
                    <a:ext uri="{FF2B5EF4-FFF2-40B4-BE49-F238E27FC236}">
                      <a16:creationId xmlns:a16="http://schemas.microsoft.com/office/drawing/2014/main" id="{EA725C2E-3D2F-4ED0-B86F-E48B28B32719}"/>
                    </a:ext>
                  </a:extLst>
                </p:cNvPr>
                <p:cNvSpPr/>
                <p:nvPr/>
              </p:nvSpPr>
              <p:spPr>
                <a:xfrm>
                  <a:off x="4259983" y="2639385"/>
                  <a:ext cx="584695" cy="584695"/>
                </a:xfrm>
                <a:prstGeom prst="diamond">
                  <a:avLst/>
                </a:prstGeom>
                <a:ln/>
              </p:spPr>
              <p:style>
                <a:lnRef idx="3">
                  <a:schemeClr val="lt1"/>
                </a:lnRef>
                <a:fillRef idx="1">
                  <a:schemeClr val="accent1"/>
                </a:fillRef>
                <a:effectRef idx="1">
                  <a:schemeClr val="accent1"/>
                </a:effectRef>
                <a:fontRef idx="minor">
                  <a:schemeClr val="lt1"/>
                </a:fontRef>
              </p:style>
              <p:txBody>
                <a:bodyPr wrap="none" lIns="0" tIns="0" rIns="0" bIns="0" anchor="ctr">
                  <a:noAutofit/>
                </a:bodyPr>
                <a:lstStyle/>
                <a:p>
                  <a:pPr algn="ctr"/>
                  <a:r>
                    <a:rPr lang="en-US" altLang="zh-CN" sz="1400" dirty="0">
                      <a:solidFill>
                        <a:schemeClr val="bg1"/>
                      </a:solidFill>
                      <a:cs typeface="+mn-ea"/>
                      <a:sym typeface="+mn-lt"/>
                    </a:rPr>
                    <a:t>07</a:t>
                  </a:r>
                </a:p>
              </p:txBody>
            </p:sp>
          </p:grpSp>
          <p:sp>
            <p:nvSpPr>
              <p:cNvPr id="177" name="TextBox 36">
                <a:extLst>
                  <a:ext uri="{FF2B5EF4-FFF2-40B4-BE49-F238E27FC236}">
                    <a16:creationId xmlns:a16="http://schemas.microsoft.com/office/drawing/2014/main" id="{822DBFAF-6FFF-4530-9364-F16D4901F3E4}"/>
                  </a:ext>
                </a:extLst>
              </p:cNvPr>
              <p:cNvSpPr txBox="1">
                <a:spLocks/>
              </p:cNvSpPr>
              <p:nvPr/>
            </p:nvSpPr>
            <p:spPr>
              <a:xfrm>
                <a:off x="5731757" y="3111506"/>
                <a:ext cx="3710898" cy="300021"/>
              </a:xfrm>
              <a:prstGeom prst="rect">
                <a:avLst/>
              </a:prstGeom>
            </p:spPr>
            <p:txBody>
              <a:bodyPr vert="horz" wrap="square" lIns="360000" tIns="0" rIns="0" bIns="0" anchor="ctr" anchorCtr="0">
                <a:noAutofit/>
              </a:bodyPr>
              <a:lstStyle/>
              <a:p>
                <a:pPr algn="l">
                  <a:lnSpc>
                    <a:spcPct val="120000"/>
                  </a:lnSpc>
                </a:pPr>
                <a:r>
                  <a:rPr lang="es-EC" altLang="zh-CN" sz="1400" dirty="0">
                    <a:solidFill>
                      <a:schemeClr val="dk1">
                        <a:lumMod val="100000"/>
                      </a:schemeClr>
                    </a:solidFill>
                    <a:cs typeface="+mn-ea"/>
                    <a:sym typeface="+mn-lt"/>
                  </a:rPr>
                  <a:t>Sistemas y elementos de la célula robotizada</a:t>
                </a:r>
              </a:p>
            </p:txBody>
          </p:sp>
        </p:grpSp>
        <p:sp>
          <p:nvSpPr>
            <p:cNvPr id="179" name="Diamond 30">
              <a:extLst>
                <a:ext uri="{FF2B5EF4-FFF2-40B4-BE49-F238E27FC236}">
                  <a16:creationId xmlns:a16="http://schemas.microsoft.com/office/drawing/2014/main" id="{C73C840F-C4B4-4768-BEC3-CB95E101FDCC}"/>
                </a:ext>
              </a:extLst>
            </p:cNvPr>
            <p:cNvSpPr/>
            <p:nvPr/>
          </p:nvSpPr>
          <p:spPr>
            <a:xfrm>
              <a:off x="4079256" y="3968266"/>
              <a:ext cx="584695" cy="584695"/>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algn="ctr"/>
              <a:r>
                <a:rPr lang="en-US" altLang="zh-CN" sz="1400" dirty="0">
                  <a:solidFill>
                    <a:schemeClr val="bg1"/>
                  </a:solidFill>
                  <a:cs typeface="+mn-ea"/>
                  <a:sym typeface="+mn-lt"/>
                </a:rPr>
                <a:t>08</a:t>
              </a:r>
            </a:p>
          </p:txBody>
        </p:sp>
        <p:sp>
          <p:nvSpPr>
            <p:cNvPr id="180" name="TextBox 37">
              <a:extLst>
                <a:ext uri="{FF2B5EF4-FFF2-40B4-BE49-F238E27FC236}">
                  <a16:creationId xmlns:a16="http://schemas.microsoft.com/office/drawing/2014/main" id="{2DF57098-B6A5-4474-9B68-D8997BBB8F9A}"/>
                </a:ext>
              </a:extLst>
            </p:cNvPr>
            <p:cNvSpPr txBox="1"/>
            <p:nvPr/>
          </p:nvSpPr>
          <p:spPr>
            <a:xfrm>
              <a:off x="4517088" y="3996885"/>
              <a:ext cx="3710900" cy="227439"/>
            </a:xfrm>
            <a:prstGeom prst="rect">
              <a:avLst/>
            </a:prstGeom>
            <a:noFill/>
          </p:spPr>
          <p:txBody>
            <a:bodyPr wrap="none" lIns="360000" tIns="0" rIns="0" bIns="0" anchor="b" anchorCtr="0">
              <a:noAutofit/>
            </a:bodyPr>
            <a:lstStyle/>
            <a:p>
              <a:r>
                <a:rPr lang="es-EC" altLang="zh-CN" sz="1400" b="1" dirty="0">
                  <a:solidFill>
                    <a:srgbClr val="33AAB9"/>
                  </a:solidFill>
                  <a:latin typeface="微软雅黑" panose="020B0503020204020204" pitchFamily="34" charset="-122"/>
                  <a:ea typeface="微软雅黑" panose="020B0503020204020204" pitchFamily="34" charset="-122"/>
                  <a:cs typeface="+mn-ea"/>
                  <a:sym typeface="+mn-lt"/>
                </a:rPr>
                <a:t>Conclusiones y recomendaciones</a:t>
              </a:r>
            </a:p>
          </p:txBody>
        </p:sp>
        <p:sp>
          <p:nvSpPr>
            <p:cNvPr id="181" name="TextBox 36">
              <a:extLst>
                <a:ext uri="{FF2B5EF4-FFF2-40B4-BE49-F238E27FC236}">
                  <a16:creationId xmlns:a16="http://schemas.microsoft.com/office/drawing/2014/main" id="{822DBFAF-6FFF-4530-9364-F16D4901F3E4}"/>
                </a:ext>
              </a:extLst>
            </p:cNvPr>
            <p:cNvSpPr txBox="1">
              <a:spLocks/>
            </p:cNvSpPr>
            <p:nvPr/>
          </p:nvSpPr>
          <p:spPr>
            <a:xfrm>
              <a:off x="4548390" y="4353202"/>
              <a:ext cx="3710898" cy="300021"/>
            </a:xfrm>
            <a:prstGeom prst="rect">
              <a:avLst/>
            </a:prstGeom>
          </p:spPr>
          <p:txBody>
            <a:bodyPr vert="horz" wrap="square" lIns="360000" tIns="0" rIns="0" bIns="0" anchor="ctr" anchorCtr="0">
              <a:noAutofit/>
            </a:bodyPr>
            <a:lstStyle/>
            <a:p>
              <a:pPr algn="l">
                <a:lnSpc>
                  <a:spcPct val="120000"/>
                </a:lnSpc>
              </a:pPr>
              <a:r>
                <a:rPr lang="es-EC" altLang="zh-CN" sz="1400" dirty="0">
                  <a:solidFill>
                    <a:schemeClr val="dk1">
                      <a:lumMod val="100000"/>
                    </a:schemeClr>
                  </a:solidFill>
                  <a:cs typeface="+mn-ea"/>
                  <a:sym typeface="+mn-lt"/>
                </a:rPr>
                <a:t>Sistemas y elementos de la célula robotizada</a:t>
              </a:r>
            </a:p>
          </p:txBody>
        </p:sp>
      </p:grpSp>
      <p:grpSp>
        <p:nvGrpSpPr>
          <p:cNvPr id="186" name="Grupo 185"/>
          <p:cNvGrpSpPr/>
          <p:nvPr/>
        </p:nvGrpSpPr>
        <p:grpSpPr>
          <a:xfrm>
            <a:off x="-24723" y="4272652"/>
            <a:ext cx="1441410" cy="1927389"/>
            <a:chOff x="-24723" y="4272652"/>
            <a:chExt cx="1441410" cy="1927389"/>
          </a:xfrm>
        </p:grpSpPr>
        <p:sp>
          <p:nvSpPr>
            <p:cNvPr id="142" name="Trapezoid 62">
              <a:extLst>
                <a:ext uri="{FF2B5EF4-FFF2-40B4-BE49-F238E27FC236}">
                  <a16:creationId xmlns:a16="http://schemas.microsoft.com/office/drawing/2014/main" id="{2439975F-AB00-41BC-986E-0D6F1D96BE03}"/>
                </a:ext>
              </a:extLst>
            </p:cNvPr>
            <p:cNvSpPr/>
            <p:nvPr/>
          </p:nvSpPr>
          <p:spPr>
            <a:xfrm rot="5400000">
              <a:off x="771588" y="4376469"/>
              <a:ext cx="177502" cy="503060"/>
            </a:xfrm>
            <a:prstGeom prst="trapezoid">
              <a:avLst>
                <a:gd name="adj" fmla="val 9168"/>
              </a:avLst>
            </a:prstGeom>
            <a:solidFill>
              <a:srgbClr val="EE9D4C"/>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Rounded Corners 60">
              <a:extLst>
                <a:ext uri="{FF2B5EF4-FFF2-40B4-BE49-F238E27FC236}">
                  <a16:creationId xmlns:a16="http://schemas.microsoft.com/office/drawing/2014/main" id="{B8B42C17-A4B3-44C4-BE99-C72FF3CA2AAA}"/>
                </a:ext>
              </a:extLst>
            </p:cNvPr>
            <p:cNvSpPr/>
            <p:nvPr/>
          </p:nvSpPr>
          <p:spPr>
            <a:xfrm rot="11708177">
              <a:off x="525661" y="4633117"/>
              <a:ext cx="140604" cy="767862"/>
            </a:xfrm>
            <a:prstGeom prst="roundRect">
              <a:avLst>
                <a:gd name="adj" fmla="val 0"/>
              </a:avLst>
            </a:prstGeom>
            <a:solidFill>
              <a:srgbClr val="EE9D4C"/>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37">
              <a:extLst>
                <a:ext uri="{FF2B5EF4-FFF2-40B4-BE49-F238E27FC236}">
                  <a16:creationId xmlns:a16="http://schemas.microsoft.com/office/drawing/2014/main" id="{9B9075E3-78A8-4D55-A484-45ACCD056E86}"/>
                </a:ext>
              </a:extLst>
            </p:cNvPr>
            <p:cNvGrpSpPr/>
            <p:nvPr/>
          </p:nvGrpSpPr>
          <p:grpSpPr>
            <a:xfrm rot="20457327">
              <a:off x="1151064" y="4450309"/>
              <a:ext cx="251253" cy="184361"/>
              <a:chOff x="5405974" y="1533288"/>
              <a:chExt cx="608646" cy="424685"/>
            </a:xfrm>
            <a:solidFill>
              <a:srgbClr val="EE9D4C"/>
            </a:solidFill>
          </p:grpSpPr>
          <p:sp>
            <p:nvSpPr>
              <p:cNvPr id="64" name="Trapezoid 72">
                <a:extLst>
                  <a:ext uri="{FF2B5EF4-FFF2-40B4-BE49-F238E27FC236}">
                    <a16:creationId xmlns:a16="http://schemas.microsoft.com/office/drawing/2014/main" id="{108F17E4-4A48-4775-9CD8-04C8C755C047}"/>
                  </a:ext>
                </a:extLst>
              </p:cNvPr>
              <p:cNvSpPr/>
              <p:nvPr/>
            </p:nvSpPr>
            <p:spPr>
              <a:xfrm rot="7277434" flipH="1">
                <a:off x="5727739" y="1619233"/>
                <a:ext cx="146016" cy="194202"/>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apezoid 71">
                <a:extLst>
                  <a:ext uri="{FF2B5EF4-FFF2-40B4-BE49-F238E27FC236}">
                    <a16:creationId xmlns:a16="http://schemas.microsoft.com/office/drawing/2014/main" id="{C0A10044-B96C-4308-8B8F-2361549C66A5}"/>
                  </a:ext>
                </a:extLst>
              </p:cNvPr>
              <p:cNvSpPr/>
              <p:nvPr/>
            </p:nvSpPr>
            <p:spPr>
              <a:xfrm rot="5912136" flipH="1">
                <a:off x="5438996" y="1500266"/>
                <a:ext cx="200130" cy="266173"/>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rapezoid 69">
                <a:extLst>
                  <a:ext uri="{FF2B5EF4-FFF2-40B4-BE49-F238E27FC236}">
                    <a16:creationId xmlns:a16="http://schemas.microsoft.com/office/drawing/2014/main" id="{5EEFB3B7-8B3D-4EEE-B247-5252F40A6A6D}"/>
                  </a:ext>
                </a:extLst>
              </p:cNvPr>
              <p:cNvSpPr/>
              <p:nvPr/>
            </p:nvSpPr>
            <p:spPr>
              <a:xfrm rot="5912136" flipH="1">
                <a:off x="5633173" y="1617814"/>
                <a:ext cx="141626" cy="93186"/>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apezoid 73">
                <a:extLst>
                  <a:ext uri="{FF2B5EF4-FFF2-40B4-BE49-F238E27FC236}">
                    <a16:creationId xmlns:a16="http://schemas.microsoft.com/office/drawing/2014/main" id="{35921F90-97D7-4E2D-864A-22B635203AE6}"/>
                  </a:ext>
                </a:extLst>
              </p:cNvPr>
              <p:cNvSpPr/>
              <p:nvPr/>
            </p:nvSpPr>
            <p:spPr>
              <a:xfrm rot="8867088" flipH="1">
                <a:off x="5921123" y="1778027"/>
                <a:ext cx="93497" cy="179946"/>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apezoid 70">
                <a:extLst>
                  <a:ext uri="{FF2B5EF4-FFF2-40B4-BE49-F238E27FC236}">
                    <a16:creationId xmlns:a16="http://schemas.microsoft.com/office/drawing/2014/main" id="{47F9FBD5-95A7-4012-A35C-08CEEAC03B91}"/>
                  </a:ext>
                </a:extLst>
              </p:cNvPr>
              <p:cNvSpPr/>
              <p:nvPr/>
            </p:nvSpPr>
            <p:spPr>
              <a:xfrm rot="7277434" flipH="1">
                <a:off x="5857778" y="1735728"/>
                <a:ext cx="103331" cy="96694"/>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9">
              <a:extLst>
                <a:ext uri="{FF2B5EF4-FFF2-40B4-BE49-F238E27FC236}">
                  <a16:creationId xmlns:a16="http://schemas.microsoft.com/office/drawing/2014/main" id="{1424FBBE-4245-4ADA-9068-683F2CD052C1}"/>
                </a:ext>
              </a:extLst>
            </p:cNvPr>
            <p:cNvGrpSpPr/>
            <p:nvPr/>
          </p:nvGrpSpPr>
          <p:grpSpPr>
            <a:xfrm>
              <a:off x="-24723" y="4445202"/>
              <a:ext cx="1173907" cy="1754839"/>
              <a:chOff x="2939995" y="-199930"/>
              <a:chExt cx="2011431" cy="3406038"/>
            </a:xfrm>
            <a:solidFill>
              <a:srgbClr val="EE9D4C"/>
            </a:solidFill>
          </p:grpSpPr>
          <p:sp>
            <p:nvSpPr>
              <p:cNvPr id="54" name="Trapezoid 62">
                <a:extLst>
                  <a:ext uri="{FF2B5EF4-FFF2-40B4-BE49-F238E27FC236}">
                    <a16:creationId xmlns:a16="http://schemas.microsoft.com/office/drawing/2014/main" id="{2439975F-AB00-41BC-986E-0D6F1D96BE03}"/>
                  </a:ext>
                </a:extLst>
              </p:cNvPr>
              <p:cNvSpPr/>
              <p:nvPr/>
            </p:nvSpPr>
            <p:spPr>
              <a:xfrm rot="5400000">
                <a:off x="4250593" y="-377031"/>
                <a:ext cx="344521" cy="861968"/>
              </a:xfrm>
              <a:prstGeom prst="trapezoid">
                <a:avLst>
                  <a:gd name="adj" fmla="val 9168"/>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Rounded Corners 60">
                <a:extLst>
                  <a:ext uri="{FF2B5EF4-FFF2-40B4-BE49-F238E27FC236}">
                    <a16:creationId xmlns:a16="http://schemas.microsoft.com/office/drawing/2014/main" id="{B8B42C17-A4B3-44C4-BE99-C72FF3CA2AAA}"/>
                  </a:ext>
                </a:extLst>
              </p:cNvPr>
              <p:cNvSpPr/>
              <p:nvPr/>
            </p:nvSpPr>
            <p:spPr>
              <a:xfrm rot="11708177">
                <a:off x="3667970" y="87321"/>
                <a:ext cx="314764" cy="1490373"/>
              </a:xfrm>
              <a:prstGeom prst="roundRect">
                <a:avLst>
                  <a:gd name="adj" fmla="val 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42">
                <a:extLst>
                  <a:ext uri="{FF2B5EF4-FFF2-40B4-BE49-F238E27FC236}">
                    <a16:creationId xmlns:a16="http://schemas.microsoft.com/office/drawing/2014/main" id="{0221CAC1-E1FE-4791-85DC-B237F71FEF49}"/>
                  </a:ext>
                </a:extLst>
              </p:cNvPr>
              <p:cNvGrpSpPr/>
              <p:nvPr/>
            </p:nvGrpSpPr>
            <p:grpSpPr>
              <a:xfrm rot="1062574">
                <a:off x="3853857" y="-123871"/>
                <a:ext cx="437403" cy="437403"/>
                <a:chOff x="-1544039" y="-304734"/>
                <a:chExt cx="607375" cy="607375"/>
              </a:xfrm>
              <a:grpFill/>
            </p:grpSpPr>
            <p:sp>
              <p:nvSpPr>
                <p:cNvPr id="48" name="Oval 56">
                  <a:extLst>
                    <a:ext uri="{FF2B5EF4-FFF2-40B4-BE49-F238E27FC236}">
                      <a16:creationId xmlns:a16="http://schemas.microsoft.com/office/drawing/2014/main" id="{7C0E564A-BAB1-4AB2-AC5F-B3CF4261D55D}"/>
                    </a:ext>
                  </a:extLst>
                </p:cNvPr>
                <p:cNvSpPr/>
                <p:nvPr/>
              </p:nvSpPr>
              <p:spPr>
                <a:xfrm>
                  <a:off x="-1544039" y="-304734"/>
                  <a:ext cx="607375" cy="607375"/>
                </a:xfrm>
                <a:prstGeom prst="ellipse">
                  <a:avLst/>
                </a:prstGeom>
                <a:grp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57">
                  <a:extLst>
                    <a:ext uri="{FF2B5EF4-FFF2-40B4-BE49-F238E27FC236}">
                      <a16:creationId xmlns:a16="http://schemas.microsoft.com/office/drawing/2014/main" id="{18FC9582-E628-4D38-8235-20595C3BDC6B}"/>
                    </a:ext>
                  </a:extLst>
                </p:cNvPr>
                <p:cNvSpPr/>
                <p:nvPr/>
              </p:nvSpPr>
              <p:spPr>
                <a:xfrm>
                  <a:off x="-1481957" y="-254845"/>
                  <a:ext cx="476367" cy="476367"/>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grpFill/>
                <a:ln w="5155" cap="flat">
                  <a:solidFill>
                    <a:schemeClr val="accent4"/>
                  </a:solidFill>
                  <a:prstDash val="solid"/>
                  <a:miter/>
                </a:ln>
              </p:spPr>
              <p:txBody>
                <a:bodyPr rtlCol="0" anchor="ctr"/>
                <a:lstStyle/>
                <a:p>
                  <a:endParaRPr lang="en-US" dirty="0"/>
                </a:p>
              </p:txBody>
            </p:sp>
            <p:sp>
              <p:nvSpPr>
                <p:cNvPr id="50" name="Freeform: Shape 58">
                  <a:extLst>
                    <a:ext uri="{FF2B5EF4-FFF2-40B4-BE49-F238E27FC236}">
                      <a16:creationId xmlns:a16="http://schemas.microsoft.com/office/drawing/2014/main" id="{3F6CAE86-7A05-4375-A39F-5DA219B2038D}"/>
                    </a:ext>
                  </a:extLst>
                </p:cNvPr>
                <p:cNvSpPr/>
                <p:nvPr/>
              </p:nvSpPr>
              <p:spPr>
                <a:xfrm>
                  <a:off x="-1359362" y="-131809"/>
                  <a:ext cx="237705" cy="236464"/>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Oval 59">
                  <a:extLst>
                    <a:ext uri="{FF2B5EF4-FFF2-40B4-BE49-F238E27FC236}">
                      <a16:creationId xmlns:a16="http://schemas.microsoft.com/office/drawing/2014/main" id="{FA075E1F-B337-48EE-940A-71B4E309B2D1}"/>
                    </a:ext>
                  </a:extLst>
                </p:cNvPr>
                <p:cNvSpPr/>
                <p:nvPr/>
              </p:nvSpPr>
              <p:spPr>
                <a:xfrm>
                  <a:off x="-1286965" y="-68623"/>
                  <a:ext cx="108779" cy="123221"/>
                </a:xfrm>
                <a:prstGeom prst="ellipse">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Rectangle: Top Corners Rounded 43">
                <a:extLst>
                  <a:ext uri="{FF2B5EF4-FFF2-40B4-BE49-F238E27FC236}">
                    <a16:creationId xmlns:a16="http://schemas.microsoft.com/office/drawing/2014/main" id="{26696D62-730E-4B5C-9429-3EBAC1571193}"/>
                  </a:ext>
                </a:extLst>
              </p:cNvPr>
              <p:cNvSpPr/>
              <p:nvPr/>
            </p:nvSpPr>
            <p:spPr>
              <a:xfrm>
                <a:off x="2939995" y="2950076"/>
                <a:ext cx="1618488" cy="256032"/>
              </a:xfrm>
              <a:prstGeom prst="round2SameRect">
                <a:avLst>
                  <a:gd name="adj1" fmla="val 50000"/>
                  <a:gd name="adj2" fmla="val 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44">
                <a:extLst>
                  <a:ext uri="{FF2B5EF4-FFF2-40B4-BE49-F238E27FC236}">
                    <a16:creationId xmlns:a16="http://schemas.microsoft.com/office/drawing/2014/main" id="{B98799D8-2067-4A19-AE89-145BAB92CAC9}"/>
                  </a:ext>
                </a:extLst>
              </p:cNvPr>
              <p:cNvGrpSpPr/>
              <p:nvPr/>
            </p:nvGrpSpPr>
            <p:grpSpPr>
              <a:xfrm rot="1056235">
                <a:off x="3546587" y="1602585"/>
                <a:ext cx="391039" cy="1171393"/>
                <a:chOff x="391499" y="630207"/>
                <a:chExt cx="531845" cy="1593193"/>
              </a:xfrm>
              <a:grpFill/>
            </p:grpSpPr>
            <p:sp>
              <p:nvSpPr>
                <p:cNvPr id="46" name="Rectangle: Rounded Corners 54">
                  <a:extLst>
                    <a:ext uri="{FF2B5EF4-FFF2-40B4-BE49-F238E27FC236}">
                      <a16:creationId xmlns:a16="http://schemas.microsoft.com/office/drawing/2014/main" id="{46C1BAFF-3CEB-4DB0-98FD-7B723A91992E}"/>
                    </a:ext>
                  </a:extLst>
                </p:cNvPr>
                <p:cNvSpPr/>
                <p:nvPr/>
              </p:nvSpPr>
              <p:spPr>
                <a:xfrm rot="20495611">
                  <a:off x="400452" y="630207"/>
                  <a:ext cx="522892" cy="1539138"/>
                </a:xfrm>
                <a:prstGeom prst="roundRect">
                  <a:avLst>
                    <a:gd name="adj" fmla="val 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Rounded Corners 55">
                  <a:extLst>
                    <a:ext uri="{FF2B5EF4-FFF2-40B4-BE49-F238E27FC236}">
                      <a16:creationId xmlns:a16="http://schemas.microsoft.com/office/drawing/2014/main" id="{17D5CC80-E4E2-474B-B6A9-C57A7F9023C0}"/>
                    </a:ext>
                  </a:extLst>
                </p:cNvPr>
                <p:cNvSpPr/>
                <p:nvPr/>
              </p:nvSpPr>
              <p:spPr>
                <a:xfrm rot="20495611">
                  <a:off x="391499" y="684262"/>
                  <a:ext cx="191607" cy="1539138"/>
                </a:xfrm>
                <a:prstGeom prst="roundRect">
                  <a:avLst>
                    <a:gd name="adj" fmla="val 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Oval 45">
                <a:extLst>
                  <a:ext uri="{FF2B5EF4-FFF2-40B4-BE49-F238E27FC236}">
                    <a16:creationId xmlns:a16="http://schemas.microsoft.com/office/drawing/2014/main" id="{FED0B5B2-2181-447D-BF86-660031C3EF33}"/>
                  </a:ext>
                </a:extLst>
              </p:cNvPr>
              <p:cNvSpPr/>
              <p:nvPr/>
            </p:nvSpPr>
            <p:spPr>
              <a:xfrm>
                <a:off x="3460460" y="1374042"/>
                <a:ext cx="525968" cy="525968"/>
              </a:xfrm>
              <a:prstGeom prst="ellipse">
                <a:avLst/>
              </a:prstGeom>
              <a:grp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46">
                <a:extLst>
                  <a:ext uri="{FF2B5EF4-FFF2-40B4-BE49-F238E27FC236}">
                    <a16:creationId xmlns:a16="http://schemas.microsoft.com/office/drawing/2014/main" id="{0820227C-EA49-49A9-9624-FCA33249B69E}"/>
                  </a:ext>
                </a:extLst>
              </p:cNvPr>
              <p:cNvSpPr/>
              <p:nvPr/>
            </p:nvSpPr>
            <p:spPr>
              <a:xfrm>
                <a:off x="3517185" y="1430767"/>
                <a:ext cx="412519" cy="412519"/>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grpFill/>
              <a:ln w="5155" cap="flat">
                <a:solidFill>
                  <a:schemeClr val="accent4"/>
                </a:solidFill>
                <a:prstDash val="solid"/>
                <a:miter/>
              </a:ln>
            </p:spPr>
            <p:txBody>
              <a:bodyPr rtlCol="0" anchor="ctr"/>
              <a:lstStyle/>
              <a:p>
                <a:endParaRPr lang="en-US" dirty="0"/>
              </a:p>
            </p:txBody>
          </p:sp>
          <p:sp>
            <p:nvSpPr>
              <p:cNvPr id="39" name="Freeform: Shape 47">
                <a:extLst>
                  <a:ext uri="{FF2B5EF4-FFF2-40B4-BE49-F238E27FC236}">
                    <a16:creationId xmlns:a16="http://schemas.microsoft.com/office/drawing/2014/main" id="{AFEAB23C-7037-4B65-82A9-D6F829CC5DA9}"/>
                  </a:ext>
                </a:extLst>
              </p:cNvPr>
              <p:cNvSpPr/>
              <p:nvPr/>
            </p:nvSpPr>
            <p:spPr>
              <a:xfrm>
                <a:off x="3620522" y="1534641"/>
                <a:ext cx="205845" cy="204771"/>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Oval 48">
                <a:extLst>
                  <a:ext uri="{FF2B5EF4-FFF2-40B4-BE49-F238E27FC236}">
                    <a16:creationId xmlns:a16="http://schemas.microsoft.com/office/drawing/2014/main" id="{BF0E5E80-3FA2-4229-BBDA-CBAE56E0E8C0}"/>
                  </a:ext>
                </a:extLst>
              </p:cNvPr>
              <p:cNvSpPr/>
              <p:nvPr/>
            </p:nvSpPr>
            <p:spPr>
              <a:xfrm>
                <a:off x="3689186" y="1602768"/>
                <a:ext cx="68517" cy="68517"/>
              </a:xfrm>
              <a:prstGeom prst="ellipse">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Top Corners Rounded 49">
                <a:extLst>
                  <a:ext uri="{FF2B5EF4-FFF2-40B4-BE49-F238E27FC236}">
                    <a16:creationId xmlns:a16="http://schemas.microsoft.com/office/drawing/2014/main" id="{CA5171EF-FF53-4070-AAC8-702772E3D197}"/>
                  </a:ext>
                </a:extLst>
              </p:cNvPr>
              <p:cNvSpPr/>
              <p:nvPr/>
            </p:nvSpPr>
            <p:spPr>
              <a:xfrm>
                <a:off x="3126222" y="2879336"/>
                <a:ext cx="1246034" cy="71186"/>
              </a:xfrm>
              <a:prstGeom prst="round2SameRect">
                <a:avLst>
                  <a:gd name="adj1" fmla="val 50000"/>
                  <a:gd name="adj2" fmla="val 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Top Corners Rounded 50">
                <a:extLst>
                  <a:ext uri="{FF2B5EF4-FFF2-40B4-BE49-F238E27FC236}">
                    <a16:creationId xmlns:a16="http://schemas.microsoft.com/office/drawing/2014/main" id="{9E357574-603C-40B7-97CF-4B3C8DCFFC5B}"/>
                  </a:ext>
                </a:extLst>
              </p:cNvPr>
              <p:cNvSpPr/>
              <p:nvPr/>
            </p:nvSpPr>
            <p:spPr>
              <a:xfrm>
                <a:off x="3288913" y="2627891"/>
                <a:ext cx="920653" cy="256032"/>
              </a:xfrm>
              <a:prstGeom prst="round2SameRect">
                <a:avLst>
                  <a:gd name="adj1" fmla="val 50000"/>
                  <a:gd name="adj2" fmla="val 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52">
                <a:extLst>
                  <a:ext uri="{FF2B5EF4-FFF2-40B4-BE49-F238E27FC236}">
                    <a16:creationId xmlns:a16="http://schemas.microsoft.com/office/drawing/2014/main" id="{76EF9C3A-56AE-4309-B1BA-8DFEB4EBB544}"/>
                  </a:ext>
                </a:extLst>
              </p:cNvPr>
              <p:cNvSpPr/>
              <p:nvPr/>
            </p:nvSpPr>
            <p:spPr>
              <a:xfrm rot="2713823">
                <a:off x="4505076" y="-162336"/>
                <a:ext cx="483944" cy="408756"/>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3" name="Imagen 182"/>
            <p:cNvPicPr>
              <a:picLocks noChangeAspect="1"/>
            </p:cNvPicPr>
            <p:nvPr/>
          </p:nvPicPr>
          <p:blipFill>
            <a:blip r:embed="rId2">
              <a:extLst>
                <a:ext uri="{BEBA8EAE-BF5A-486C-A8C5-ECC9F3942E4B}">
                  <a14:imgProps xmlns:a14="http://schemas.microsoft.com/office/drawing/2010/main">
                    <a14:imgLayer r:embed="rId3">
                      <a14:imgEffect>
                        <a14:backgroundRemoval t="0" b="97696" l="10000" r="90000">
                          <a14:foregroundMark x1="76667" y1="16590" x2="76667" y2="16590"/>
                        </a14:backgroundRemoval>
                      </a14:imgEffect>
                    </a14:imgLayer>
                  </a14:imgProps>
                </a:ext>
              </a:extLst>
            </a:blip>
            <a:stretch>
              <a:fillRect/>
            </a:stretch>
          </p:blipFill>
          <p:spPr>
            <a:xfrm>
              <a:off x="1199484" y="4272652"/>
              <a:ext cx="217203" cy="523701"/>
            </a:xfrm>
            <a:prstGeom prst="rect">
              <a:avLst/>
            </a:prstGeom>
          </p:spPr>
        </p:pic>
        <p:grpSp>
          <p:nvGrpSpPr>
            <p:cNvPr id="30" name="Group 38">
              <a:extLst>
                <a:ext uri="{FF2B5EF4-FFF2-40B4-BE49-F238E27FC236}">
                  <a16:creationId xmlns:a16="http://schemas.microsoft.com/office/drawing/2014/main" id="{D4A7B9F5-4750-418E-8B33-D4484A3E7393}"/>
                </a:ext>
              </a:extLst>
            </p:cNvPr>
            <p:cNvGrpSpPr/>
            <p:nvPr/>
          </p:nvGrpSpPr>
          <p:grpSpPr>
            <a:xfrm rot="12688662" flipH="1">
              <a:off x="1131633" y="4551522"/>
              <a:ext cx="271843" cy="185921"/>
              <a:chOff x="5358495" y="1529971"/>
              <a:chExt cx="658519" cy="428282"/>
            </a:xfrm>
            <a:solidFill>
              <a:srgbClr val="EE9D4C"/>
            </a:solidFill>
          </p:grpSpPr>
          <p:sp>
            <p:nvSpPr>
              <p:cNvPr id="58" name="Trapezoid 66">
                <a:extLst>
                  <a:ext uri="{FF2B5EF4-FFF2-40B4-BE49-F238E27FC236}">
                    <a16:creationId xmlns:a16="http://schemas.microsoft.com/office/drawing/2014/main" id="{C7697BDB-F93E-4AD6-9284-540B917A11C2}"/>
                  </a:ext>
                </a:extLst>
              </p:cNvPr>
              <p:cNvSpPr/>
              <p:nvPr/>
            </p:nvSpPr>
            <p:spPr>
              <a:xfrm rot="7277434" flipH="1">
                <a:off x="5857778" y="1735728"/>
                <a:ext cx="103331" cy="96694"/>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rapezoid 64">
                <a:extLst>
                  <a:ext uri="{FF2B5EF4-FFF2-40B4-BE49-F238E27FC236}">
                    <a16:creationId xmlns:a16="http://schemas.microsoft.com/office/drawing/2014/main" id="{74ED7F87-B32E-42D6-A8D6-8B6B9C9F8266}"/>
                  </a:ext>
                </a:extLst>
              </p:cNvPr>
              <p:cNvSpPr/>
              <p:nvPr/>
            </p:nvSpPr>
            <p:spPr>
              <a:xfrm rot="5912136" flipH="1">
                <a:off x="5633173" y="1617814"/>
                <a:ext cx="141626" cy="93186"/>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apezoid 65">
                <a:extLst>
                  <a:ext uri="{FF2B5EF4-FFF2-40B4-BE49-F238E27FC236}">
                    <a16:creationId xmlns:a16="http://schemas.microsoft.com/office/drawing/2014/main" id="{C07D53C0-0410-4AD9-86B2-B0ABDB365708}"/>
                  </a:ext>
                </a:extLst>
              </p:cNvPr>
              <p:cNvSpPr/>
              <p:nvPr/>
            </p:nvSpPr>
            <p:spPr>
              <a:xfrm rot="5912136" flipH="1">
                <a:off x="5391516" y="1496950"/>
                <a:ext cx="200131" cy="266173"/>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apezoid 68">
                <a:extLst>
                  <a:ext uri="{FF2B5EF4-FFF2-40B4-BE49-F238E27FC236}">
                    <a16:creationId xmlns:a16="http://schemas.microsoft.com/office/drawing/2014/main" id="{4D7B2CD5-EDBF-4400-8E42-5C801B178622}"/>
                  </a:ext>
                </a:extLst>
              </p:cNvPr>
              <p:cNvSpPr/>
              <p:nvPr/>
            </p:nvSpPr>
            <p:spPr>
              <a:xfrm rot="8867088" flipH="1">
                <a:off x="5923517" y="1775373"/>
                <a:ext cx="93497" cy="182880"/>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apezoid 67">
                <a:extLst>
                  <a:ext uri="{FF2B5EF4-FFF2-40B4-BE49-F238E27FC236}">
                    <a16:creationId xmlns:a16="http://schemas.microsoft.com/office/drawing/2014/main" id="{5B741E2D-8594-46A9-9DF2-649078DC22BE}"/>
                  </a:ext>
                </a:extLst>
              </p:cNvPr>
              <p:cNvSpPr/>
              <p:nvPr/>
            </p:nvSpPr>
            <p:spPr>
              <a:xfrm rot="7277434" flipH="1">
                <a:off x="5727739" y="1619233"/>
                <a:ext cx="146016" cy="194202"/>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4" name="Freeform: Shape 58">
              <a:extLst>
                <a:ext uri="{FF2B5EF4-FFF2-40B4-BE49-F238E27FC236}">
                  <a16:creationId xmlns:a16="http://schemas.microsoft.com/office/drawing/2014/main" id="{3F6CAE86-7A05-4375-A39F-5DA219B2038D}"/>
                </a:ext>
              </a:extLst>
            </p:cNvPr>
            <p:cNvSpPr/>
            <p:nvPr/>
          </p:nvSpPr>
          <p:spPr>
            <a:xfrm rot="1062574">
              <a:off x="1002567" y="4541656"/>
              <a:ext cx="45719" cy="45719"/>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rgbClr val="EE9D4C"/>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5" name="Freeform: Shape 57">
              <a:extLst>
                <a:ext uri="{FF2B5EF4-FFF2-40B4-BE49-F238E27FC236}">
                  <a16:creationId xmlns:a16="http://schemas.microsoft.com/office/drawing/2014/main" id="{18FC9582-E628-4D38-8235-20595C3BDC6B}"/>
                </a:ext>
              </a:extLst>
            </p:cNvPr>
            <p:cNvSpPr/>
            <p:nvPr/>
          </p:nvSpPr>
          <p:spPr>
            <a:xfrm rot="1062574">
              <a:off x="961456" y="4500544"/>
              <a:ext cx="130813" cy="122932"/>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rgbClr val="EE9D4C"/>
            </a:solidFill>
            <a:ln w="5155" cap="flat">
              <a:solidFill>
                <a:schemeClr val="accent4"/>
              </a:solidFill>
              <a:prstDash val="solid"/>
              <a:miter/>
            </a:ln>
          </p:spPr>
          <p:txBody>
            <a:bodyPr rtlCol="0" anchor="ctr"/>
            <a:lstStyle/>
            <a:p>
              <a:endParaRPr lang="en-US" dirty="0"/>
            </a:p>
          </p:txBody>
        </p:sp>
      </p:grpSp>
      <p:pic>
        <p:nvPicPr>
          <p:cNvPr id="187" name="Imagen 186">
            <a:extLst>
              <a:ext uri="{FF2B5EF4-FFF2-40B4-BE49-F238E27FC236}">
                <a16:creationId xmlns:a16="http://schemas.microsoft.com/office/drawing/2014/main" id="{4E7AF23B-CF30-464F-BF02-54A99297FB18}"/>
              </a:ext>
            </a:extLst>
          </p:cNvPr>
          <p:cNvPicPr>
            <a:picLocks noChangeAspect="1"/>
          </p:cNvPicPr>
          <p:nvPr/>
        </p:nvPicPr>
        <p:blipFill>
          <a:blip r:embed="rId4"/>
          <a:stretch>
            <a:fillRect/>
          </a:stretch>
        </p:blipFill>
        <p:spPr>
          <a:xfrm>
            <a:off x="11112000" y="0"/>
            <a:ext cx="1080000" cy="1086507"/>
          </a:xfrm>
          <a:prstGeom prst="rect">
            <a:avLst/>
          </a:prstGeom>
        </p:spPr>
      </p:pic>
    </p:spTree>
    <p:extLst>
      <p:ext uri="{BB962C8B-B14F-4D97-AF65-F5344CB8AC3E}">
        <p14:creationId xmlns:p14="http://schemas.microsoft.com/office/powerpoint/2010/main" val="32661106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ED00CA1A-8CD5-46DD-9552-493BAD9880A6}"/>
              </a:ext>
            </a:extLst>
          </p:cNvPr>
          <p:cNvSpPr txBox="1"/>
          <p:nvPr/>
        </p:nvSpPr>
        <p:spPr>
          <a:xfrm>
            <a:off x="4052893" y="114589"/>
            <a:ext cx="9941274" cy="584775"/>
          </a:xfrm>
          <a:prstGeom prst="rect">
            <a:avLst/>
          </a:prstGeom>
          <a:noFill/>
        </p:spPr>
        <p:txBody>
          <a:bodyPr wrap="square" rtlCol="0">
            <a:spAutoFit/>
          </a:bodyPr>
          <a:lstStyle/>
          <a:p>
            <a:pPr>
              <a:defRPr/>
            </a:pPr>
            <a:r>
              <a:rPr lang="es-ES" sz="3200" dirty="0" smtClean="0">
                <a:solidFill>
                  <a:srgbClr val="E9821B"/>
                </a:solidFill>
                <a:latin typeface="Fira Sans" panose="020B0503050000020004" pitchFamily="34" charset="0"/>
                <a:cs typeface="Times New Roman" panose="02020603050405020304" pitchFamily="18" charset="0"/>
              </a:rPr>
              <a:t>Cámara Cognex 5400</a:t>
            </a:r>
            <a:endParaRPr lang="es-ES" sz="3200" dirty="0">
              <a:solidFill>
                <a:srgbClr val="E9821B"/>
              </a:solidFill>
              <a:latin typeface="Fira Sans" panose="020B0503050000020004" pitchFamily="34" charset="0"/>
              <a:cs typeface="Times New Roman" panose="02020603050405020304" pitchFamily="18" charset="0"/>
            </a:endParaRPr>
          </a:p>
        </p:txBody>
      </p:sp>
      <p:pic>
        <p:nvPicPr>
          <p:cNvPr id="12" name="Imagen 11"/>
          <p:cNvPicPr/>
          <p:nvPr/>
        </p:nvPicPr>
        <p:blipFill rotWithShape="1">
          <a:blip r:embed="rId2">
            <a:extLst>
              <a:ext uri="{28A0092B-C50C-407E-A947-70E740481C1C}">
                <a14:useLocalDpi xmlns:a14="http://schemas.microsoft.com/office/drawing/2010/main" val="0"/>
              </a:ext>
            </a:extLst>
          </a:blip>
          <a:srcRect t="-1" r="69074" b="-537"/>
          <a:stretch/>
        </p:blipFill>
        <p:spPr>
          <a:xfrm>
            <a:off x="349247" y="1104254"/>
            <a:ext cx="2420847" cy="2950421"/>
          </a:xfrm>
          <a:prstGeom prst="rect">
            <a:avLst/>
          </a:prstGeom>
        </p:spPr>
      </p:pic>
      <p:pic>
        <p:nvPicPr>
          <p:cNvPr id="13" name="Imagen 12"/>
          <p:cNvPicPr/>
          <p:nvPr/>
        </p:nvPicPr>
        <p:blipFill>
          <a:blip r:embed="rId3"/>
          <a:stretch>
            <a:fillRect/>
          </a:stretch>
        </p:blipFill>
        <p:spPr>
          <a:xfrm>
            <a:off x="3749808" y="1021599"/>
            <a:ext cx="7787768" cy="2950421"/>
          </a:xfrm>
          <a:prstGeom prst="rect">
            <a:avLst/>
          </a:prstGeom>
        </p:spPr>
      </p:pic>
      <p:sp>
        <p:nvSpPr>
          <p:cNvPr id="14" name="Rectangle 55">
            <a:extLst>
              <a:ext uri="{FF2B5EF4-FFF2-40B4-BE49-F238E27FC236}">
                <a16:creationId xmlns:a16="http://schemas.microsoft.com/office/drawing/2014/main" id="{4393CAB0-720F-4DCE-AEF2-22C319C9BC96}"/>
              </a:ext>
            </a:extLst>
          </p:cNvPr>
          <p:cNvSpPr/>
          <p:nvPr/>
        </p:nvSpPr>
        <p:spPr>
          <a:xfrm>
            <a:off x="887129" y="718306"/>
            <a:ext cx="1757139" cy="312091"/>
          </a:xfrm>
          <a:prstGeom prst="rect">
            <a:avLst/>
          </a:prstGeom>
        </p:spPr>
        <p:txBody>
          <a:bodyPr wrap="none">
            <a:normAutofit lnSpcReduction="10000"/>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sz="1600" b="1" kern="0" dirty="0" smtClean="0">
                <a:solidFill>
                  <a:srgbClr val="33AAB9"/>
                </a:solidFill>
                <a:latin typeface="Calibri" pitchFamily="34" charset="0"/>
                <a:ea typeface="宋体" charset="-122"/>
              </a:rPr>
              <a:t>Visión a 45°</a:t>
            </a:r>
            <a:endParaRPr kumimoji="0" lang="es-EC" altLang="zh-CN" sz="16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16" name="Rectangle 55">
            <a:extLst>
              <a:ext uri="{FF2B5EF4-FFF2-40B4-BE49-F238E27FC236}">
                <a16:creationId xmlns:a16="http://schemas.microsoft.com/office/drawing/2014/main" id="{4393CAB0-720F-4DCE-AEF2-22C319C9BC96}"/>
              </a:ext>
            </a:extLst>
          </p:cNvPr>
          <p:cNvSpPr/>
          <p:nvPr/>
        </p:nvSpPr>
        <p:spPr>
          <a:xfrm>
            <a:off x="4353628" y="661610"/>
            <a:ext cx="1757139" cy="312091"/>
          </a:xfrm>
          <a:prstGeom prst="rect">
            <a:avLst/>
          </a:prstGeom>
        </p:spPr>
        <p:txBody>
          <a:bodyPr wrap="none">
            <a:normAutofit lnSpcReduction="10000"/>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sz="1600" b="1" kern="0" dirty="0" smtClean="0">
                <a:solidFill>
                  <a:srgbClr val="33AAB9"/>
                </a:solidFill>
                <a:latin typeface="Calibri" pitchFamily="34" charset="0"/>
                <a:ea typeface="宋体" charset="-122"/>
              </a:rPr>
              <a:t>Visión a 90°</a:t>
            </a:r>
            <a:endParaRPr kumimoji="0" lang="es-EC" altLang="zh-CN" sz="16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17" name="Rectangle 55">
            <a:extLst>
              <a:ext uri="{FF2B5EF4-FFF2-40B4-BE49-F238E27FC236}">
                <a16:creationId xmlns:a16="http://schemas.microsoft.com/office/drawing/2014/main" id="{4393CAB0-720F-4DCE-AEF2-22C319C9BC96}"/>
              </a:ext>
            </a:extLst>
          </p:cNvPr>
          <p:cNvSpPr/>
          <p:nvPr/>
        </p:nvSpPr>
        <p:spPr>
          <a:xfrm>
            <a:off x="8546095" y="709507"/>
            <a:ext cx="1757139" cy="312091"/>
          </a:xfrm>
          <a:prstGeom prst="rect">
            <a:avLst/>
          </a:prstGeom>
        </p:spPr>
        <p:txBody>
          <a:bodyPr wrap="none">
            <a:normAutofit lnSpcReduction="10000"/>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sz="1600" b="1" kern="0" dirty="0" smtClean="0">
                <a:solidFill>
                  <a:srgbClr val="33AAB9"/>
                </a:solidFill>
                <a:latin typeface="Calibri" pitchFamily="34" charset="0"/>
                <a:ea typeface="宋体" charset="-122"/>
              </a:rPr>
              <a:t>Variables</a:t>
            </a:r>
            <a:endParaRPr kumimoji="0" lang="es-EC" altLang="zh-CN" sz="1600" b="1" i="0" u="none" strike="noStrike" kern="0" cap="none" spc="0" normalizeH="0" baseline="0" dirty="0">
              <a:ln>
                <a:noFill/>
              </a:ln>
              <a:solidFill>
                <a:srgbClr val="33AAB9"/>
              </a:solidFill>
              <a:effectLst/>
              <a:uLnTx/>
              <a:uFillTx/>
              <a:latin typeface="Calibri" pitchFamily="34" charset="0"/>
              <a:ea typeface="宋体" charset="-122"/>
            </a:endParaRPr>
          </a:p>
        </p:txBody>
      </p:sp>
      <p:pic>
        <p:nvPicPr>
          <p:cNvPr id="18" name="Imagen 17"/>
          <p:cNvPicPr/>
          <p:nvPr/>
        </p:nvPicPr>
        <p:blipFill rotWithShape="1">
          <a:blip r:embed="rId4"/>
          <a:srcRect b="41173"/>
          <a:stretch/>
        </p:blipFill>
        <p:spPr>
          <a:xfrm>
            <a:off x="1945848" y="4482101"/>
            <a:ext cx="7198151" cy="1327028"/>
          </a:xfrm>
          <a:prstGeom prst="rect">
            <a:avLst/>
          </a:prstGeom>
        </p:spPr>
      </p:pic>
      <p:sp>
        <p:nvSpPr>
          <p:cNvPr id="10" name="TextBox 3">
            <a:extLst>
              <a:ext uri="{FF2B5EF4-FFF2-40B4-BE49-F238E27FC236}">
                <a16:creationId xmlns:a16="http://schemas.microsoft.com/office/drawing/2014/main" id="{9D3CAE1B-B8C9-4A44-9FE4-8E6F4E60675B}"/>
              </a:ext>
            </a:extLst>
          </p:cNvPr>
          <p:cNvSpPr txBox="1"/>
          <p:nvPr/>
        </p:nvSpPr>
        <p:spPr>
          <a:xfrm>
            <a:off x="203635" y="22257"/>
            <a:ext cx="49235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Programación</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Tree>
    <p:extLst>
      <p:ext uri="{BB962C8B-B14F-4D97-AF65-F5344CB8AC3E}">
        <p14:creationId xmlns:p14="http://schemas.microsoft.com/office/powerpoint/2010/main" val="18299492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ED00CA1A-8CD5-46DD-9552-493BAD9880A6}"/>
              </a:ext>
            </a:extLst>
          </p:cNvPr>
          <p:cNvSpPr txBox="1"/>
          <p:nvPr/>
        </p:nvSpPr>
        <p:spPr>
          <a:xfrm>
            <a:off x="4052893" y="114589"/>
            <a:ext cx="9941274" cy="584775"/>
          </a:xfrm>
          <a:prstGeom prst="rect">
            <a:avLst/>
          </a:prstGeom>
          <a:noFill/>
        </p:spPr>
        <p:txBody>
          <a:bodyPr wrap="square" rtlCol="0">
            <a:spAutoFit/>
          </a:bodyPr>
          <a:lstStyle/>
          <a:p>
            <a:pPr>
              <a:defRPr/>
            </a:pPr>
            <a:r>
              <a:rPr lang="es-ES" sz="3200" dirty="0" smtClean="0">
                <a:solidFill>
                  <a:srgbClr val="E9821B"/>
                </a:solidFill>
                <a:latin typeface="Fira Sans" panose="020B0503050000020004" pitchFamily="34" charset="0"/>
                <a:cs typeface="Times New Roman" panose="02020603050405020304" pitchFamily="18" charset="0"/>
              </a:rPr>
              <a:t>Robot</a:t>
            </a:r>
            <a:endParaRPr lang="es-ES" sz="3200" dirty="0">
              <a:solidFill>
                <a:srgbClr val="E9821B"/>
              </a:solidFill>
              <a:latin typeface="Fira Sans" panose="020B0503050000020004" pitchFamily="34" charset="0"/>
              <a:cs typeface="Times New Roman" panose="02020603050405020304" pitchFamily="18" charset="0"/>
            </a:endParaRPr>
          </a:p>
        </p:txBody>
      </p:sp>
      <p:sp>
        <p:nvSpPr>
          <p:cNvPr id="14" name="Rectangle 55">
            <a:extLst>
              <a:ext uri="{FF2B5EF4-FFF2-40B4-BE49-F238E27FC236}">
                <a16:creationId xmlns:a16="http://schemas.microsoft.com/office/drawing/2014/main" id="{4393CAB0-720F-4DCE-AEF2-22C319C9BC96}"/>
              </a:ext>
            </a:extLst>
          </p:cNvPr>
          <p:cNvSpPr/>
          <p:nvPr/>
        </p:nvSpPr>
        <p:spPr>
          <a:xfrm>
            <a:off x="675818" y="869538"/>
            <a:ext cx="1757139" cy="312091"/>
          </a:xfrm>
          <a:prstGeom prst="rect">
            <a:avLst/>
          </a:prstGeom>
        </p:spPr>
        <p:txBody>
          <a:bodyPr wrap="none">
            <a:normAutofit lnSpcReduction="10000"/>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sz="1600" b="1" kern="0" dirty="0" smtClean="0">
                <a:solidFill>
                  <a:srgbClr val="33AAB9"/>
                </a:solidFill>
                <a:latin typeface="Calibri" pitchFamily="34" charset="0"/>
                <a:ea typeface="宋体" charset="-122"/>
              </a:rPr>
              <a:t>Configuración de efector final</a:t>
            </a:r>
            <a:endParaRPr kumimoji="0" lang="es-EC" altLang="zh-CN" sz="1600" b="1" i="0" u="none" strike="noStrike" kern="0" cap="none" spc="0" normalizeH="0" baseline="0" dirty="0">
              <a:ln>
                <a:noFill/>
              </a:ln>
              <a:solidFill>
                <a:srgbClr val="33AAB9"/>
              </a:solidFill>
              <a:effectLst/>
              <a:uLnTx/>
              <a:uFillTx/>
              <a:latin typeface="Calibri" pitchFamily="34" charset="0"/>
              <a:ea typeface="宋体" charset="-122"/>
            </a:endParaRPr>
          </a:p>
        </p:txBody>
      </p:sp>
      <p:pic>
        <p:nvPicPr>
          <p:cNvPr id="19" name="Imagen 18"/>
          <p:cNvPicPr/>
          <p:nvPr/>
        </p:nvPicPr>
        <p:blipFill rotWithShape="1">
          <a:blip r:embed="rId2"/>
          <a:srcRect t="60717" r="23893" b="28276"/>
          <a:stretch/>
        </p:blipFill>
        <p:spPr>
          <a:xfrm>
            <a:off x="419890" y="1564312"/>
            <a:ext cx="3571869" cy="289165"/>
          </a:xfrm>
          <a:prstGeom prst="rect">
            <a:avLst/>
          </a:prstGeom>
        </p:spPr>
      </p:pic>
      <p:sp>
        <p:nvSpPr>
          <p:cNvPr id="26" name="Rectangle 55">
            <a:extLst>
              <a:ext uri="{FF2B5EF4-FFF2-40B4-BE49-F238E27FC236}">
                <a16:creationId xmlns:a16="http://schemas.microsoft.com/office/drawing/2014/main" id="{4393CAB0-720F-4DCE-AEF2-22C319C9BC96}"/>
              </a:ext>
            </a:extLst>
          </p:cNvPr>
          <p:cNvSpPr/>
          <p:nvPr/>
        </p:nvSpPr>
        <p:spPr>
          <a:xfrm>
            <a:off x="5962187" y="852556"/>
            <a:ext cx="1757139" cy="312091"/>
          </a:xfrm>
          <a:prstGeom prst="rect">
            <a:avLst/>
          </a:prstGeom>
        </p:spPr>
        <p:txBody>
          <a:bodyPr wrap="none">
            <a:normAutofit lnSpcReduction="10000"/>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sz="1600" b="1" kern="0" dirty="0" smtClean="0">
                <a:solidFill>
                  <a:srgbClr val="33AAB9"/>
                </a:solidFill>
                <a:latin typeface="Calibri" pitchFamily="34" charset="0"/>
                <a:ea typeface="宋体" charset="-122"/>
              </a:rPr>
              <a:t>Configuración de bases</a:t>
            </a:r>
          </a:p>
        </p:txBody>
      </p:sp>
      <p:pic>
        <p:nvPicPr>
          <p:cNvPr id="27" name="Imagen 26"/>
          <p:cNvPicPr/>
          <p:nvPr/>
        </p:nvPicPr>
        <p:blipFill>
          <a:blip r:embed="rId3"/>
          <a:stretch>
            <a:fillRect/>
          </a:stretch>
        </p:blipFill>
        <p:spPr>
          <a:xfrm>
            <a:off x="5082155" y="1490868"/>
            <a:ext cx="4532600" cy="681838"/>
          </a:xfrm>
          <a:prstGeom prst="rect">
            <a:avLst/>
          </a:prstGeom>
          <a:ln w="28575">
            <a:solidFill>
              <a:srgbClr val="FF0000"/>
            </a:solidFill>
          </a:ln>
        </p:spPr>
      </p:pic>
      <p:pic>
        <p:nvPicPr>
          <p:cNvPr id="35" name="Imagen 34"/>
          <p:cNvPicPr>
            <a:picLocks noChangeAspect="1"/>
          </p:cNvPicPr>
          <p:nvPr/>
        </p:nvPicPr>
        <p:blipFill rotWithShape="1">
          <a:blip r:embed="rId4">
            <a:extLst>
              <a:ext uri="{28A0092B-C50C-407E-A947-70E740481C1C}">
                <a14:useLocalDpi xmlns:a14="http://schemas.microsoft.com/office/drawing/2010/main" val="0"/>
              </a:ext>
            </a:extLst>
          </a:blip>
          <a:srcRect l="-3451" t="32161" r="-5129"/>
          <a:stretch/>
        </p:blipFill>
        <p:spPr>
          <a:xfrm>
            <a:off x="996043" y="2481944"/>
            <a:ext cx="10268735" cy="2970439"/>
          </a:xfrm>
          <a:prstGeom prst="rect">
            <a:avLst/>
          </a:prstGeom>
        </p:spPr>
      </p:pic>
      <p:sp>
        <p:nvSpPr>
          <p:cNvPr id="9" name="TextBox 3">
            <a:extLst>
              <a:ext uri="{FF2B5EF4-FFF2-40B4-BE49-F238E27FC236}">
                <a16:creationId xmlns:a16="http://schemas.microsoft.com/office/drawing/2014/main" id="{9D3CAE1B-B8C9-4A44-9FE4-8E6F4E60675B}"/>
              </a:ext>
            </a:extLst>
          </p:cNvPr>
          <p:cNvSpPr txBox="1"/>
          <p:nvPr/>
        </p:nvSpPr>
        <p:spPr>
          <a:xfrm>
            <a:off x="203635" y="22257"/>
            <a:ext cx="49235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Programación</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Tree>
    <p:extLst>
      <p:ext uri="{BB962C8B-B14F-4D97-AF65-F5344CB8AC3E}">
        <p14:creationId xmlns:p14="http://schemas.microsoft.com/office/powerpoint/2010/main" val="1433732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4C91D4E0-0D04-4EB4-B330-A82FBE604348}"/>
              </a:ext>
            </a:extLst>
          </p:cNvPr>
          <p:cNvSpPr txBox="1"/>
          <p:nvPr/>
        </p:nvSpPr>
        <p:spPr>
          <a:xfrm>
            <a:off x="203635" y="22257"/>
            <a:ext cx="65019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Implementación</a:t>
            </a: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 </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FFC13A4-7DF9-453A-B65B-D95CA66EED9C}"/>
              </a:ext>
            </a:extLst>
          </p:cNvPr>
          <p:cNvSpPr txBox="1"/>
          <p:nvPr/>
        </p:nvSpPr>
        <p:spPr>
          <a:xfrm>
            <a:off x="4692713" y="114589"/>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smtClean="0">
                <a:solidFill>
                  <a:srgbClr val="EE9D4C"/>
                </a:solidFill>
                <a:latin typeface="Fira Sans" panose="020B0503050000020004" pitchFamily="34" charset="0"/>
                <a:cs typeface="Times New Roman" panose="02020603050405020304" pitchFamily="18" charset="0"/>
              </a:rPr>
              <a:t>Ubicación</a:t>
            </a:r>
            <a:endParaRPr kumimoji="0" lang="es-ES" sz="3200" i="0" u="none" strike="noStrike" kern="1200" cap="none" spc="0" normalizeH="0" baseline="0" noProof="0" dirty="0">
              <a:ln>
                <a:noFill/>
              </a:ln>
              <a:solidFill>
                <a:srgbClr val="EE9D4C"/>
              </a:solidFill>
              <a:effectLst/>
              <a:uLnTx/>
              <a:uFillTx/>
              <a:latin typeface="Fira Sans" panose="020B0503050000020004" pitchFamily="34" charset="0"/>
              <a:cs typeface="Times New Roman" panose="02020603050405020304" pitchFamily="18" charset="0"/>
            </a:endParaRPr>
          </a:p>
        </p:txBody>
      </p:sp>
      <p:pic>
        <p:nvPicPr>
          <p:cNvPr id="9" name="Imagen 8">
            <a:extLst>
              <a:ext uri="{FF2B5EF4-FFF2-40B4-BE49-F238E27FC236}">
                <a16:creationId xmlns:a16="http://schemas.microsoft.com/office/drawing/2014/main" id="{2834AD5B-D9DC-412E-96DE-FB2909337760}"/>
              </a:ext>
            </a:extLst>
          </p:cNvPr>
          <p:cNvPicPr>
            <a:picLocks noChangeAspect="1"/>
          </p:cNvPicPr>
          <p:nvPr/>
        </p:nvPicPr>
        <p:blipFill>
          <a:blip r:embed="rId2"/>
          <a:stretch>
            <a:fillRect/>
          </a:stretch>
        </p:blipFill>
        <p:spPr>
          <a:xfrm>
            <a:off x="1615229" y="884030"/>
            <a:ext cx="8308700" cy="4948275"/>
          </a:xfrm>
          <a:prstGeom prst="rect">
            <a:avLst/>
          </a:prstGeom>
        </p:spPr>
      </p:pic>
    </p:spTree>
    <p:extLst>
      <p:ext uri="{BB962C8B-B14F-4D97-AF65-F5344CB8AC3E}">
        <p14:creationId xmlns:p14="http://schemas.microsoft.com/office/powerpoint/2010/main" val="18765941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E2A9949-2F0D-4864-8F63-0CCF49F48486}"/>
              </a:ext>
            </a:extLst>
          </p:cNvPr>
          <p:cNvPicPr>
            <a:picLocks noChangeAspect="1"/>
          </p:cNvPicPr>
          <p:nvPr/>
        </p:nvPicPr>
        <p:blipFill>
          <a:blip r:embed="rId2"/>
          <a:stretch>
            <a:fillRect/>
          </a:stretch>
        </p:blipFill>
        <p:spPr>
          <a:xfrm rot="10800000">
            <a:off x="799736" y="1534259"/>
            <a:ext cx="1591731" cy="2056436"/>
          </a:xfrm>
          <a:prstGeom prst="rect">
            <a:avLst/>
          </a:prstGeom>
        </p:spPr>
      </p:pic>
      <p:pic>
        <p:nvPicPr>
          <p:cNvPr id="9" name="Imagen 8">
            <a:extLst>
              <a:ext uri="{FF2B5EF4-FFF2-40B4-BE49-F238E27FC236}">
                <a16:creationId xmlns:a16="http://schemas.microsoft.com/office/drawing/2014/main" id="{F7B44A66-CEFA-4DE3-9D06-916ECE641AF8}"/>
              </a:ext>
            </a:extLst>
          </p:cNvPr>
          <p:cNvPicPr>
            <a:picLocks noChangeAspect="1"/>
          </p:cNvPicPr>
          <p:nvPr/>
        </p:nvPicPr>
        <p:blipFill>
          <a:blip r:embed="rId3"/>
          <a:stretch>
            <a:fillRect/>
          </a:stretch>
        </p:blipFill>
        <p:spPr>
          <a:xfrm>
            <a:off x="812935" y="3590695"/>
            <a:ext cx="3157064" cy="2093385"/>
          </a:xfrm>
          <a:prstGeom prst="rect">
            <a:avLst/>
          </a:prstGeom>
        </p:spPr>
      </p:pic>
      <p:pic>
        <p:nvPicPr>
          <p:cNvPr id="10" name="Imagen 9">
            <a:extLst>
              <a:ext uri="{FF2B5EF4-FFF2-40B4-BE49-F238E27FC236}">
                <a16:creationId xmlns:a16="http://schemas.microsoft.com/office/drawing/2014/main" id="{C3045ED3-CF5D-43D8-A385-57C278D1FD2C}"/>
              </a:ext>
            </a:extLst>
          </p:cNvPr>
          <p:cNvPicPr>
            <a:picLocks noChangeAspect="1"/>
          </p:cNvPicPr>
          <p:nvPr/>
        </p:nvPicPr>
        <p:blipFill>
          <a:blip r:embed="rId4"/>
          <a:stretch>
            <a:fillRect/>
          </a:stretch>
        </p:blipFill>
        <p:spPr>
          <a:xfrm rot="5400000">
            <a:off x="2159112" y="1779810"/>
            <a:ext cx="2056436" cy="1565333"/>
          </a:xfrm>
          <a:prstGeom prst="rect">
            <a:avLst/>
          </a:prstGeom>
        </p:spPr>
      </p:pic>
      <p:pic>
        <p:nvPicPr>
          <p:cNvPr id="8" name="Imagen 7">
            <a:extLst>
              <a:ext uri="{FF2B5EF4-FFF2-40B4-BE49-F238E27FC236}">
                <a16:creationId xmlns:a16="http://schemas.microsoft.com/office/drawing/2014/main" id="{CDA11274-9F77-4707-9A5B-8EB0A055A7DD}"/>
              </a:ext>
            </a:extLst>
          </p:cNvPr>
          <p:cNvPicPr>
            <a:picLocks noChangeAspect="1"/>
          </p:cNvPicPr>
          <p:nvPr/>
        </p:nvPicPr>
        <p:blipFill>
          <a:blip r:embed="rId5"/>
          <a:stretch>
            <a:fillRect/>
          </a:stretch>
        </p:blipFill>
        <p:spPr>
          <a:xfrm>
            <a:off x="7263116" y="1528785"/>
            <a:ext cx="4088141" cy="2207003"/>
          </a:xfrm>
          <a:prstGeom prst="rect">
            <a:avLst/>
          </a:prstGeom>
        </p:spPr>
      </p:pic>
      <p:pic>
        <p:nvPicPr>
          <p:cNvPr id="12" name="Imagen 11">
            <a:extLst>
              <a:ext uri="{FF2B5EF4-FFF2-40B4-BE49-F238E27FC236}">
                <a16:creationId xmlns:a16="http://schemas.microsoft.com/office/drawing/2014/main" id="{CFF4905D-6111-441B-864F-3620B542E40C}"/>
              </a:ext>
            </a:extLst>
          </p:cNvPr>
          <p:cNvPicPr>
            <a:picLocks noChangeAspect="1"/>
          </p:cNvPicPr>
          <p:nvPr/>
        </p:nvPicPr>
        <p:blipFill>
          <a:blip r:embed="rId6"/>
          <a:stretch>
            <a:fillRect/>
          </a:stretch>
        </p:blipFill>
        <p:spPr>
          <a:xfrm>
            <a:off x="7250237" y="3741262"/>
            <a:ext cx="4088141" cy="2028929"/>
          </a:xfrm>
          <a:prstGeom prst="rect">
            <a:avLst/>
          </a:prstGeom>
        </p:spPr>
      </p:pic>
      <p:sp>
        <p:nvSpPr>
          <p:cNvPr id="13" name="Rectangle 55">
            <a:extLst>
              <a:ext uri="{FF2B5EF4-FFF2-40B4-BE49-F238E27FC236}">
                <a16:creationId xmlns:a16="http://schemas.microsoft.com/office/drawing/2014/main" id="{4393CAB0-720F-4DCE-AEF2-22C319C9BC96}"/>
              </a:ext>
            </a:extLst>
          </p:cNvPr>
          <p:cNvSpPr/>
          <p:nvPr/>
        </p:nvSpPr>
        <p:spPr>
          <a:xfrm>
            <a:off x="886821" y="850886"/>
            <a:ext cx="2844537" cy="312091"/>
          </a:xfrm>
          <a:prstGeom prst="rect">
            <a:avLst/>
          </a:prstGeom>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sz="2800" b="1" kern="0" dirty="0" smtClean="0">
                <a:solidFill>
                  <a:srgbClr val="33AAB9"/>
                </a:solidFill>
                <a:latin typeface="Calibri" pitchFamily="34" charset="0"/>
                <a:ea typeface="宋体" charset="-122"/>
              </a:rPr>
              <a:t>Tablero de Control</a:t>
            </a:r>
            <a:endParaRPr kumimoji="0" lang="es-EC" altLang="zh-CN" sz="28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14" name="Rectangle 55">
            <a:extLst>
              <a:ext uri="{FF2B5EF4-FFF2-40B4-BE49-F238E27FC236}">
                <a16:creationId xmlns:a16="http://schemas.microsoft.com/office/drawing/2014/main" id="{4393CAB0-720F-4DCE-AEF2-22C319C9BC96}"/>
              </a:ext>
            </a:extLst>
          </p:cNvPr>
          <p:cNvSpPr/>
          <p:nvPr/>
        </p:nvSpPr>
        <p:spPr>
          <a:xfrm>
            <a:off x="8371839" y="782207"/>
            <a:ext cx="2844537" cy="312091"/>
          </a:xfrm>
          <a:prstGeom prst="rect">
            <a:avLst/>
          </a:prstGeom>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sz="2800" b="1" kern="0" dirty="0" smtClean="0">
                <a:solidFill>
                  <a:srgbClr val="33AAB9"/>
                </a:solidFill>
                <a:latin typeface="Calibri" pitchFamily="34" charset="0"/>
                <a:ea typeface="宋体" charset="-122"/>
              </a:rPr>
              <a:t>Robot</a:t>
            </a:r>
            <a:endParaRPr kumimoji="0" lang="es-EC" altLang="zh-CN" sz="28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105" name="Google Shape;6171;p53">
            <a:extLst>
              <a:ext uri="{FF2B5EF4-FFF2-40B4-BE49-F238E27FC236}">
                <a16:creationId xmlns:a16="http://schemas.microsoft.com/office/drawing/2014/main" id="{C6E0D495-DAFD-4DA1-BD01-260F7FC852FB}"/>
              </a:ext>
            </a:extLst>
          </p:cNvPr>
          <p:cNvSpPr/>
          <p:nvPr/>
        </p:nvSpPr>
        <p:spPr>
          <a:xfrm>
            <a:off x="5394773" y="3600056"/>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6" name="Imagen 105"/>
          <p:cNvPicPr>
            <a:picLocks noChangeAspect="1"/>
          </p:cNvPicPr>
          <p:nvPr/>
        </p:nvPicPr>
        <p:blipFill>
          <a:blip r:embed="rId7"/>
          <a:stretch>
            <a:fillRect/>
          </a:stretch>
        </p:blipFill>
        <p:spPr>
          <a:xfrm>
            <a:off x="5021469" y="3638239"/>
            <a:ext cx="921421" cy="539202"/>
          </a:xfrm>
          <a:prstGeom prst="rect">
            <a:avLst/>
          </a:prstGeom>
        </p:spPr>
      </p:pic>
      <p:grpSp>
        <p:nvGrpSpPr>
          <p:cNvPr id="107" name="Group 35">
            <a:extLst>
              <a:ext uri="{FF2B5EF4-FFF2-40B4-BE49-F238E27FC236}">
                <a16:creationId xmlns:a16="http://schemas.microsoft.com/office/drawing/2014/main" id="{B5B9F008-568F-47A9-B017-00CFE6D2AF8A}"/>
              </a:ext>
            </a:extLst>
          </p:cNvPr>
          <p:cNvGrpSpPr/>
          <p:nvPr/>
        </p:nvGrpSpPr>
        <p:grpSpPr>
          <a:xfrm>
            <a:off x="5299798" y="1272383"/>
            <a:ext cx="626253" cy="523750"/>
            <a:chOff x="2939995" y="933055"/>
            <a:chExt cx="3043578" cy="2474019"/>
          </a:xfrm>
        </p:grpSpPr>
        <p:grpSp>
          <p:nvGrpSpPr>
            <p:cNvPr id="108" name="Group 37">
              <a:extLst>
                <a:ext uri="{FF2B5EF4-FFF2-40B4-BE49-F238E27FC236}">
                  <a16:creationId xmlns:a16="http://schemas.microsoft.com/office/drawing/2014/main" id="{9B9075E3-78A8-4D55-A484-45ACCD056E86}"/>
                </a:ext>
              </a:extLst>
            </p:cNvPr>
            <p:cNvGrpSpPr/>
            <p:nvPr/>
          </p:nvGrpSpPr>
          <p:grpSpPr>
            <a:xfrm rot="3017773">
              <a:off x="5584710" y="1817104"/>
              <a:ext cx="469871" cy="327855"/>
              <a:chOff x="5405974" y="1533288"/>
              <a:chExt cx="608646" cy="424685"/>
            </a:xfrm>
          </p:grpSpPr>
          <p:sp>
            <p:nvSpPr>
              <p:cNvPr id="140" name="Trapezoid 69">
                <a:extLst>
                  <a:ext uri="{FF2B5EF4-FFF2-40B4-BE49-F238E27FC236}">
                    <a16:creationId xmlns:a16="http://schemas.microsoft.com/office/drawing/2014/main" id="{5EEFB3B7-8B3D-4EEE-B247-5252F40A6A6D}"/>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70">
                <a:extLst>
                  <a:ext uri="{FF2B5EF4-FFF2-40B4-BE49-F238E27FC236}">
                    <a16:creationId xmlns:a16="http://schemas.microsoft.com/office/drawing/2014/main" id="{47F9FBD5-95A7-4012-A35C-08CEEAC03B91}"/>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71">
                <a:extLst>
                  <a:ext uri="{FF2B5EF4-FFF2-40B4-BE49-F238E27FC236}">
                    <a16:creationId xmlns:a16="http://schemas.microsoft.com/office/drawing/2014/main" id="{C0A10044-B96C-4308-8B8F-2361549C66A5}"/>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72">
                <a:extLst>
                  <a:ext uri="{FF2B5EF4-FFF2-40B4-BE49-F238E27FC236}">
                    <a16:creationId xmlns:a16="http://schemas.microsoft.com/office/drawing/2014/main" id="{108F17E4-4A48-4775-9CD8-04C8C755C047}"/>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73">
                <a:extLst>
                  <a:ext uri="{FF2B5EF4-FFF2-40B4-BE49-F238E27FC236}">
                    <a16:creationId xmlns:a16="http://schemas.microsoft.com/office/drawing/2014/main" id="{35921F90-97D7-4E2D-864A-22B635203AE6}"/>
                  </a:ext>
                </a:extLst>
              </p:cNvPr>
              <p:cNvSpPr/>
              <p:nvPr/>
            </p:nvSpPr>
            <p:spPr>
              <a:xfrm rot="8867088" flipH="1">
                <a:off x="5921123" y="1778027"/>
                <a:ext cx="93497" cy="179946"/>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38">
              <a:extLst>
                <a:ext uri="{FF2B5EF4-FFF2-40B4-BE49-F238E27FC236}">
                  <a16:creationId xmlns:a16="http://schemas.microsoft.com/office/drawing/2014/main" id="{D4A7B9F5-4750-418E-8B33-D4484A3E7393}"/>
                </a:ext>
              </a:extLst>
            </p:cNvPr>
            <p:cNvGrpSpPr/>
            <p:nvPr/>
          </p:nvGrpSpPr>
          <p:grpSpPr>
            <a:xfrm rot="18490567" flipH="1">
              <a:off x="5363408" y="1800574"/>
              <a:ext cx="471719" cy="328072"/>
              <a:chOff x="5405974" y="1533288"/>
              <a:chExt cx="611040" cy="424965"/>
            </a:xfrm>
          </p:grpSpPr>
          <p:sp>
            <p:nvSpPr>
              <p:cNvPr id="135" name="Trapezoid 64">
                <a:extLst>
                  <a:ext uri="{FF2B5EF4-FFF2-40B4-BE49-F238E27FC236}">
                    <a16:creationId xmlns:a16="http://schemas.microsoft.com/office/drawing/2014/main" id="{74ED7F87-B32E-42D6-A8D6-8B6B9C9F8266}"/>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rapezoid 65">
                <a:extLst>
                  <a:ext uri="{FF2B5EF4-FFF2-40B4-BE49-F238E27FC236}">
                    <a16:creationId xmlns:a16="http://schemas.microsoft.com/office/drawing/2014/main" id="{C07D53C0-0410-4AD9-86B2-B0ABDB365708}"/>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66">
                <a:extLst>
                  <a:ext uri="{FF2B5EF4-FFF2-40B4-BE49-F238E27FC236}">
                    <a16:creationId xmlns:a16="http://schemas.microsoft.com/office/drawing/2014/main" id="{C7697BDB-F93E-4AD6-9284-540B917A11C2}"/>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67">
                <a:extLst>
                  <a:ext uri="{FF2B5EF4-FFF2-40B4-BE49-F238E27FC236}">
                    <a16:creationId xmlns:a16="http://schemas.microsoft.com/office/drawing/2014/main" id="{5B741E2D-8594-46A9-9DF2-649078DC22BE}"/>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68">
                <a:extLst>
                  <a:ext uri="{FF2B5EF4-FFF2-40B4-BE49-F238E27FC236}">
                    <a16:creationId xmlns:a16="http://schemas.microsoft.com/office/drawing/2014/main" id="{4D7B2CD5-EDBF-4400-8E42-5C801B178622}"/>
                  </a:ext>
                </a:extLst>
              </p:cNvPr>
              <p:cNvSpPr/>
              <p:nvPr/>
            </p:nvSpPr>
            <p:spPr>
              <a:xfrm rot="8867088" flipH="1">
                <a:off x="5923517" y="1775373"/>
                <a:ext cx="93497" cy="182880"/>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0" name="Group 39">
              <a:extLst>
                <a:ext uri="{FF2B5EF4-FFF2-40B4-BE49-F238E27FC236}">
                  <a16:creationId xmlns:a16="http://schemas.microsoft.com/office/drawing/2014/main" id="{1424FBBE-4245-4ADA-9068-683F2CD052C1}"/>
                </a:ext>
              </a:extLst>
            </p:cNvPr>
            <p:cNvGrpSpPr/>
            <p:nvPr/>
          </p:nvGrpSpPr>
          <p:grpSpPr>
            <a:xfrm>
              <a:off x="2939995" y="933055"/>
              <a:ext cx="2881564" cy="2474019"/>
              <a:chOff x="2939995" y="732089"/>
              <a:chExt cx="2881564" cy="2474019"/>
            </a:xfrm>
          </p:grpSpPr>
          <p:grpSp>
            <p:nvGrpSpPr>
              <p:cNvPr id="111" name="Group 40">
                <a:extLst>
                  <a:ext uri="{FF2B5EF4-FFF2-40B4-BE49-F238E27FC236}">
                    <a16:creationId xmlns:a16="http://schemas.microsoft.com/office/drawing/2014/main" id="{4933640A-56ED-4CA9-8ADC-A9E42CECEFDC}"/>
                  </a:ext>
                </a:extLst>
              </p:cNvPr>
              <p:cNvGrpSpPr/>
              <p:nvPr/>
            </p:nvGrpSpPr>
            <p:grpSpPr>
              <a:xfrm rot="7898637">
                <a:off x="5214392" y="799382"/>
                <a:ext cx="344525" cy="861967"/>
                <a:chOff x="4130248" y="650162"/>
                <a:chExt cx="502279" cy="1664988"/>
              </a:xfrm>
              <a:solidFill>
                <a:schemeClr val="accent2"/>
              </a:solidFill>
            </p:grpSpPr>
            <p:sp>
              <p:nvSpPr>
                <p:cNvPr id="133" name="Trapezoid 62">
                  <a:extLst>
                    <a:ext uri="{FF2B5EF4-FFF2-40B4-BE49-F238E27FC236}">
                      <a16:creationId xmlns:a16="http://schemas.microsoft.com/office/drawing/2014/main" id="{2439975F-AB00-41BC-986E-0D6F1D96BE03}"/>
                    </a:ext>
                  </a:extLst>
                </p:cNvPr>
                <p:cNvSpPr/>
                <p:nvPr/>
              </p:nvSpPr>
              <p:spPr>
                <a:xfrm>
                  <a:off x="4130248" y="650162"/>
                  <a:ext cx="502273" cy="1664988"/>
                </a:xfrm>
                <a:prstGeom prst="trapezoid">
                  <a:avLst>
                    <a:gd name="adj" fmla="val 9168"/>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rapezoid 94">
                  <a:extLst>
                    <a:ext uri="{FF2B5EF4-FFF2-40B4-BE49-F238E27FC236}">
                      <a16:creationId xmlns:a16="http://schemas.microsoft.com/office/drawing/2014/main" id="{CC1517D8-8DA8-40EF-B21D-E43136893C92}"/>
                    </a:ext>
                  </a:extLst>
                </p:cNvPr>
                <p:cNvSpPr/>
                <p:nvPr/>
              </p:nvSpPr>
              <p:spPr>
                <a:xfrm>
                  <a:off x="4449648" y="650162"/>
                  <a:ext cx="182879" cy="1664988"/>
                </a:xfrm>
                <a:custGeom>
                  <a:avLst/>
                  <a:gdLst>
                    <a:gd name="connsiteX0" fmla="*/ 0 w 182880"/>
                    <a:gd name="connsiteY0" fmla="*/ 1664988 h 1664988"/>
                    <a:gd name="connsiteX1" fmla="*/ 0 w 182880"/>
                    <a:gd name="connsiteY1" fmla="*/ 0 h 1664988"/>
                    <a:gd name="connsiteX2" fmla="*/ 182880 w 182880"/>
                    <a:gd name="connsiteY2" fmla="*/ 0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0540 w 182880"/>
                    <a:gd name="connsiteY2" fmla="*/ 3079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68965 w 182880"/>
                    <a:gd name="connsiteY2" fmla="*/ 6157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3619 w 182880"/>
                    <a:gd name="connsiteY2" fmla="*/ 3079 h 1664988"/>
                    <a:gd name="connsiteX3" fmla="*/ 182880 w 182880"/>
                    <a:gd name="connsiteY3" fmla="*/ 1664988 h 1664988"/>
                    <a:gd name="connsiteX4" fmla="*/ 0 w 182880"/>
                    <a:gd name="connsiteY4" fmla="*/ 1664988 h 166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 h="1664988">
                      <a:moveTo>
                        <a:pt x="0" y="1664988"/>
                      </a:moveTo>
                      <a:lnTo>
                        <a:pt x="0" y="0"/>
                      </a:lnTo>
                      <a:lnTo>
                        <a:pt x="133619" y="3079"/>
                      </a:lnTo>
                      <a:lnTo>
                        <a:pt x="182880" y="1664988"/>
                      </a:lnTo>
                      <a:lnTo>
                        <a:pt x="0" y="1664988"/>
                      </a:lnTo>
                      <a:close/>
                    </a:path>
                  </a:pathLst>
                </a:cu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41">
                <a:extLst>
                  <a:ext uri="{FF2B5EF4-FFF2-40B4-BE49-F238E27FC236}">
                    <a16:creationId xmlns:a16="http://schemas.microsoft.com/office/drawing/2014/main" id="{9EE081EC-A144-4FD6-A2FF-1D03763CB839}"/>
                  </a:ext>
                </a:extLst>
              </p:cNvPr>
              <p:cNvGrpSpPr/>
              <p:nvPr/>
            </p:nvGrpSpPr>
            <p:grpSpPr>
              <a:xfrm rot="15664019">
                <a:off x="4239241" y="545571"/>
                <a:ext cx="414152" cy="1446605"/>
                <a:chOff x="391499" y="630207"/>
                <a:chExt cx="531849" cy="1593194"/>
              </a:xfrm>
            </p:grpSpPr>
            <p:sp>
              <p:nvSpPr>
                <p:cNvPr id="131" name="Rectangle: Rounded Corners 60">
                  <a:extLst>
                    <a:ext uri="{FF2B5EF4-FFF2-40B4-BE49-F238E27FC236}">
                      <a16:creationId xmlns:a16="http://schemas.microsoft.com/office/drawing/2014/main" id="{B8B42C17-A4B3-44C4-BE99-C72FF3CA2AAA}"/>
                    </a:ext>
                  </a:extLst>
                </p:cNvPr>
                <p:cNvSpPr/>
                <p:nvPr/>
              </p:nvSpPr>
              <p:spPr>
                <a:xfrm rot="20495611">
                  <a:off x="400454" y="630207"/>
                  <a:ext cx="522894" cy="1539140"/>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ectangle: Rounded Corners 61">
                  <a:extLst>
                    <a:ext uri="{FF2B5EF4-FFF2-40B4-BE49-F238E27FC236}">
                      <a16:creationId xmlns:a16="http://schemas.microsoft.com/office/drawing/2014/main" id="{792FA63E-F0F3-4C32-8A4A-A212B92137F6}"/>
                    </a:ext>
                  </a:extLst>
                </p:cNvPr>
                <p:cNvSpPr/>
                <p:nvPr/>
              </p:nvSpPr>
              <p:spPr>
                <a:xfrm rot="20495611">
                  <a:off x="391499" y="684262"/>
                  <a:ext cx="191608" cy="1539139"/>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42">
                <a:extLst>
                  <a:ext uri="{FF2B5EF4-FFF2-40B4-BE49-F238E27FC236}">
                    <a16:creationId xmlns:a16="http://schemas.microsoft.com/office/drawing/2014/main" id="{0221CAC1-E1FE-4791-85DC-B237F71FEF49}"/>
                  </a:ext>
                </a:extLst>
              </p:cNvPr>
              <p:cNvGrpSpPr/>
              <p:nvPr/>
            </p:nvGrpSpPr>
            <p:grpSpPr>
              <a:xfrm rot="1062574">
                <a:off x="4839586" y="732089"/>
                <a:ext cx="437403" cy="437403"/>
                <a:chOff x="121429" y="411151"/>
                <a:chExt cx="607375" cy="607375"/>
              </a:xfrm>
            </p:grpSpPr>
            <p:sp>
              <p:nvSpPr>
                <p:cNvPr id="127" name="Oval 56">
                  <a:extLst>
                    <a:ext uri="{FF2B5EF4-FFF2-40B4-BE49-F238E27FC236}">
                      <a16:creationId xmlns:a16="http://schemas.microsoft.com/office/drawing/2014/main" id="{7C0E564A-BAB1-4AB2-AC5F-B3CF4261D55D}"/>
                    </a:ext>
                  </a:extLst>
                </p:cNvPr>
                <p:cNvSpPr/>
                <p:nvPr/>
              </p:nvSpPr>
              <p:spPr>
                <a:xfrm>
                  <a:off x="121429" y="411151"/>
                  <a:ext cx="607375" cy="607375"/>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Freeform: Shape 57">
                  <a:extLst>
                    <a:ext uri="{FF2B5EF4-FFF2-40B4-BE49-F238E27FC236}">
                      <a16:creationId xmlns:a16="http://schemas.microsoft.com/office/drawing/2014/main" id="{18FC9582-E628-4D38-8235-20595C3BDC6B}"/>
                    </a:ext>
                  </a:extLst>
                </p:cNvPr>
                <p:cNvSpPr/>
                <p:nvPr/>
              </p:nvSpPr>
              <p:spPr>
                <a:xfrm>
                  <a:off x="186933" y="476655"/>
                  <a:ext cx="476367" cy="476367"/>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129" name="Freeform: Shape 58">
                  <a:extLst>
                    <a:ext uri="{FF2B5EF4-FFF2-40B4-BE49-F238E27FC236}">
                      <a16:creationId xmlns:a16="http://schemas.microsoft.com/office/drawing/2014/main" id="{3F6CAE86-7A05-4375-A39F-5DA219B2038D}"/>
                    </a:ext>
                  </a:extLst>
                </p:cNvPr>
                <p:cNvSpPr/>
                <p:nvPr/>
              </p:nvSpPr>
              <p:spPr>
                <a:xfrm>
                  <a:off x="306264" y="596604"/>
                  <a:ext cx="237705" cy="236465"/>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0" name="Oval 59">
                  <a:extLst>
                    <a:ext uri="{FF2B5EF4-FFF2-40B4-BE49-F238E27FC236}">
                      <a16:creationId xmlns:a16="http://schemas.microsoft.com/office/drawing/2014/main" id="{FA075E1F-B337-48EE-940A-71B4E309B2D1}"/>
                    </a:ext>
                  </a:extLst>
                </p:cNvPr>
                <p:cNvSpPr/>
                <p:nvPr/>
              </p:nvSpPr>
              <p:spPr>
                <a:xfrm>
                  <a:off x="385558" y="675280"/>
                  <a:ext cx="79122" cy="7912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Rectangle: Top Corners Rounded 43">
                <a:extLst>
                  <a:ext uri="{FF2B5EF4-FFF2-40B4-BE49-F238E27FC236}">
                    <a16:creationId xmlns:a16="http://schemas.microsoft.com/office/drawing/2014/main" id="{26696D62-730E-4B5C-9429-3EBAC1571193}"/>
                  </a:ext>
                </a:extLst>
              </p:cNvPr>
              <p:cNvSpPr/>
              <p:nvPr/>
            </p:nvSpPr>
            <p:spPr>
              <a:xfrm>
                <a:off x="2939995" y="2950076"/>
                <a:ext cx="1618488"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44">
                <a:extLst>
                  <a:ext uri="{FF2B5EF4-FFF2-40B4-BE49-F238E27FC236}">
                    <a16:creationId xmlns:a16="http://schemas.microsoft.com/office/drawing/2014/main" id="{B98799D8-2067-4A19-AE89-145BAB92CAC9}"/>
                  </a:ext>
                </a:extLst>
              </p:cNvPr>
              <p:cNvGrpSpPr/>
              <p:nvPr/>
            </p:nvGrpSpPr>
            <p:grpSpPr>
              <a:xfrm rot="1056235">
                <a:off x="3546587" y="1602585"/>
                <a:ext cx="391039" cy="1171393"/>
                <a:chOff x="391499" y="630207"/>
                <a:chExt cx="531845" cy="1593193"/>
              </a:xfrm>
            </p:grpSpPr>
            <p:sp>
              <p:nvSpPr>
                <p:cNvPr id="125" name="Rectangle: Rounded Corners 54">
                  <a:extLst>
                    <a:ext uri="{FF2B5EF4-FFF2-40B4-BE49-F238E27FC236}">
                      <a16:creationId xmlns:a16="http://schemas.microsoft.com/office/drawing/2014/main" id="{46C1BAFF-3CEB-4DB0-98FD-7B723A91992E}"/>
                    </a:ext>
                  </a:extLst>
                </p:cNvPr>
                <p:cNvSpPr/>
                <p:nvPr/>
              </p:nvSpPr>
              <p:spPr>
                <a:xfrm rot="20495611">
                  <a:off x="400452" y="630207"/>
                  <a:ext cx="522892" cy="1539138"/>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Rounded Corners 55">
                  <a:extLst>
                    <a:ext uri="{FF2B5EF4-FFF2-40B4-BE49-F238E27FC236}">
                      <a16:creationId xmlns:a16="http://schemas.microsoft.com/office/drawing/2014/main" id="{17D5CC80-E4E2-474B-B6A9-C57A7F9023C0}"/>
                    </a:ext>
                  </a:extLst>
                </p:cNvPr>
                <p:cNvSpPr/>
                <p:nvPr/>
              </p:nvSpPr>
              <p:spPr>
                <a:xfrm rot="20495611">
                  <a:off x="391499" y="684262"/>
                  <a:ext cx="191607" cy="1539138"/>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Oval 45">
                <a:extLst>
                  <a:ext uri="{FF2B5EF4-FFF2-40B4-BE49-F238E27FC236}">
                    <a16:creationId xmlns:a16="http://schemas.microsoft.com/office/drawing/2014/main" id="{FED0B5B2-2181-447D-BF86-660031C3EF33}"/>
                  </a:ext>
                </a:extLst>
              </p:cNvPr>
              <p:cNvSpPr/>
              <p:nvPr/>
            </p:nvSpPr>
            <p:spPr>
              <a:xfrm>
                <a:off x="3460460" y="1374042"/>
                <a:ext cx="525968" cy="525968"/>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Shape 46">
                <a:extLst>
                  <a:ext uri="{FF2B5EF4-FFF2-40B4-BE49-F238E27FC236}">
                    <a16:creationId xmlns:a16="http://schemas.microsoft.com/office/drawing/2014/main" id="{0820227C-EA49-49A9-9624-FCA33249B69E}"/>
                  </a:ext>
                </a:extLst>
              </p:cNvPr>
              <p:cNvSpPr/>
              <p:nvPr/>
            </p:nvSpPr>
            <p:spPr>
              <a:xfrm>
                <a:off x="3517185" y="1430767"/>
                <a:ext cx="412519" cy="412519"/>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118" name="Freeform: Shape 47">
                <a:extLst>
                  <a:ext uri="{FF2B5EF4-FFF2-40B4-BE49-F238E27FC236}">
                    <a16:creationId xmlns:a16="http://schemas.microsoft.com/office/drawing/2014/main" id="{AFEAB23C-7037-4B65-82A9-D6F829CC5DA9}"/>
                  </a:ext>
                </a:extLst>
              </p:cNvPr>
              <p:cNvSpPr/>
              <p:nvPr/>
            </p:nvSpPr>
            <p:spPr>
              <a:xfrm>
                <a:off x="3620522" y="1534641"/>
                <a:ext cx="205845" cy="204771"/>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9" name="Oval 48">
                <a:extLst>
                  <a:ext uri="{FF2B5EF4-FFF2-40B4-BE49-F238E27FC236}">
                    <a16:creationId xmlns:a16="http://schemas.microsoft.com/office/drawing/2014/main" id="{BF0E5E80-3FA2-4229-BBDA-CBAE56E0E8C0}"/>
                  </a:ext>
                </a:extLst>
              </p:cNvPr>
              <p:cNvSpPr/>
              <p:nvPr/>
            </p:nvSpPr>
            <p:spPr>
              <a:xfrm>
                <a:off x="3689186" y="1602768"/>
                <a:ext cx="68517" cy="68517"/>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Top Corners Rounded 49">
                <a:extLst>
                  <a:ext uri="{FF2B5EF4-FFF2-40B4-BE49-F238E27FC236}">
                    <a16:creationId xmlns:a16="http://schemas.microsoft.com/office/drawing/2014/main" id="{CA5171EF-FF53-4070-AAC8-702772E3D197}"/>
                  </a:ext>
                </a:extLst>
              </p:cNvPr>
              <p:cNvSpPr/>
              <p:nvPr/>
            </p:nvSpPr>
            <p:spPr>
              <a:xfrm>
                <a:off x="3126222" y="2879336"/>
                <a:ext cx="1246034" cy="71186"/>
              </a:xfrm>
              <a:prstGeom prst="round2SameRect">
                <a:avLst>
                  <a:gd name="adj1" fmla="val 50000"/>
                  <a:gd name="adj2"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Top Corners Rounded 50">
                <a:extLst>
                  <a:ext uri="{FF2B5EF4-FFF2-40B4-BE49-F238E27FC236}">
                    <a16:creationId xmlns:a16="http://schemas.microsoft.com/office/drawing/2014/main" id="{9E357574-603C-40B7-97CF-4B3C8DCFFC5B}"/>
                  </a:ext>
                </a:extLst>
              </p:cNvPr>
              <p:cNvSpPr/>
              <p:nvPr/>
            </p:nvSpPr>
            <p:spPr>
              <a:xfrm>
                <a:off x="3288913" y="2627891"/>
                <a:ext cx="920653"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51">
                <a:extLst>
                  <a:ext uri="{FF2B5EF4-FFF2-40B4-BE49-F238E27FC236}">
                    <a16:creationId xmlns:a16="http://schemas.microsoft.com/office/drawing/2014/main" id="{1AA429A9-6A3C-4BF6-8702-BDE7271C3920}"/>
                  </a:ext>
                </a:extLst>
              </p:cNvPr>
              <p:cNvGrpSpPr/>
              <p:nvPr/>
            </p:nvGrpSpPr>
            <p:grpSpPr>
              <a:xfrm rot="2713823">
                <a:off x="5532341" y="1340822"/>
                <a:ext cx="289218" cy="289219"/>
                <a:chOff x="5108323" y="1463792"/>
                <a:chExt cx="374636" cy="374638"/>
              </a:xfrm>
            </p:grpSpPr>
            <p:sp>
              <p:nvSpPr>
                <p:cNvPr id="123" name="Oval 52">
                  <a:extLst>
                    <a:ext uri="{FF2B5EF4-FFF2-40B4-BE49-F238E27FC236}">
                      <a16:creationId xmlns:a16="http://schemas.microsoft.com/office/drawing/2014/main" id="{76EF9C3A-56AE-4309-B1BA-8DFEB4EBB544}"/>
                    </a:ext>
                  </a:extLst>
                </p:cNvPr>
                <p:cNvSpPr/>
                <p:nvPr/>
              </p:nvSpPr>
              <p:spPr>
                <a:xfrm>
                  <a:off x="5108323" y="1463792"/>
                  <a:ext cx="374636" cy="374638"/>
                </a:xfrm>
                <a:prstGeom prst="ellipse">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Freeform: Shape 53">
                  <a:extLst>
                    <a:ext uri="{FF2B5EF4-FFF2-40B4-BE49-F238E27FC236}">
                      <a16:creationId xmlns:a16="http://schemas.microsoft.com/office/drawing/2014/main" id="{2E86BA65-E422-4824-98F5-5B9A30F8EA46}"/>
                    </a:ext>
                  </a:extLst>
                </p:cNvPr>
                <p:cNvSpPr/>
                <p:nvPr/>
              </p:nvSpPr>
              <p:spPr>
                <a:xfrm>
                  <a:off x="5167785" y="1523587"/>
                  <a:ext cx="255882" cy="255676"/>
                </a:xfrm>
                <a:custGeom>
                  <a:avLst/>
                  <a:gdLst>
                    <a:gd name="connsiteX0" fmla="*/ 127864 w 255882"/>
                    <a:gd name="connsiteY0" fmla="*/ 81461 h 255676"/>
                    <a:gd name="connsiteX1" fmla="*/ 81805 w 255882"/>
                    <a:gd name="connsiteY1" fmla="*/ 127520 h 255676"/>
                    <a:gd name="connsiteX2" fmla="*/ 127864 w 255882"/>
                    <a:gd name="connsiteY2" fmla="*/ 173579 h 255676"/>
                    <a:gd name="connsiteX3" fmla="*/ 173923 w 255882"/>
                    <a:gd name="connsiteY3" fmla="*/ 127520 h 255676"/>
                    <a:gd name="connsiteX4" fmla="*/ 127864 w 255882"/>
                    <a:gd name="connsiteY4" fmla="*/ 81461 h 255676"/>
                    <a:gd name="connsiteX5" fmla="*/ 122296 w 255882"/>
                    <a:gd name="connsiteY5" fmla="*/ 86 h 255676"/>
                    <a:gd name="connsiteX6" fmla="*/ 127383 w 255882"/>
                    <a:gd name="connsiteY6" fmla="*/ 4211 h 255676"/>
                    <a:gd name="connsiteX7" fmla="*/ 132401 w 255882"/>
                    <a:gd name="connsiteY7" fmla="*/ 21809 h 255676"/>
                    <a:gd name="connsiteX8" fmla="*/ 145188 w 255882"/>
                    <a:gd name="connsiteY8" fmla="*/ 29027 h 255676"/>
                    <a:gd name="connsiteX9" fmla="*/ 149312 w 255882"/>
                    <a:gd name="connsiteY9" fmla="*/ 25452 h 255676"/>
                    <a:gd name="connsiteX10" fmla="*/ 158937 w 255882"/>
                    <a:gd name="connsiteY10" fmla="*/ 9160 h 255676"/>
                    <a:gd name="connsiteX11" fmla="*/ 166705 w 255882"/>
                    <a:gd name="connsiteY11" fmla="*/ 5929 h 255676"/>
                    <a:gd name="connsiteX12" fmla="*/ 174404 w 255882"/>
                    <a:gd name="connsiteY12" fmla="*/ 18372 h 255676"/>
                    <a:gd name="connsiteX13" fmla="*/ 172479 w 255882"/>
                    <a:gd name="connsiteY13" fmla="*/ 34046 h 255676"/>
                    <a:gd name="connsiteX14" fmla="*/ 172479 w 255882"/>
                    <a:gd name="connsiteY14" fmla="*/ 35695 h 255676"/>
                    <a:gd name="connsiteX15" fmla="*/ 186434 w 255882"/>
                    <a:gd name="connsiteY15" fmla="*/ 41882 h 255676"/>
                    <a:gd name="connsiteX16" fmla="*/ 201764 w 255882"/>
                    <a:gd name="connsiteY16" fmla="*/ 30402 h 255676"/>
                    <a:gd name="connsiteX17" fmla="*/ 211045 w 255882"/>
                    <a:gd name="connsiteY17" fmla="*/ 30540 h 255676"/>
                    <a:gd name="connsiteX18" fmla="*/ 212488 w 255882"/>
                    <a:gd name="connsiteY18" fmla="*/ 31777 h 255676"/>
                    <a:gd name="connsiteX19" fmla="*/ 214069 w 255882"/>
                    <a:gd name="connsiteY19" fmla="*/ 42364 h 255676"/>
                    <a:gd name="connsiteX20" fmla="*/ 205614 w 255882"/>
                    <a:gd name="connsiteY20" fmla="*/ 57418 h 255676"/>
                    <a:gd name="connsiteX21" fmla="*/ 206783 w 255882"/>
                    <a:gd name="connsiteY21" fmla="*/ 67180 h 255676"/>
                    <a:gd name="connsiteX22" fmla="*/ 215719 w 255882"/>
                    <a:gd name="connsiteY22" fmla="*/ 70755 h 255676"/>
                    <a:gd name="connsiteX23" fmla="*/ 233799 w 255882"/>
                    <a:gd name="connsiteY23" fmla="*/ 66011 h 255676"/>
                    <a:gd name="connsiteX24" fmla="*/ 241498 w 255882"/>
                    <a:gd name="connsiteY24" fmla="*/ 68967 h 255676"/>
                    <a:gd name="connsiteX25" fmla="*/ 243836 w 255882"/>
                    <a:gd name="connsiteY25" fmla="*/ 73573 h 255676"/>
                    <a:gd name="connsiteX26" fmla="*/ 241911 w 255882"/>
                    <a:gd name="connsiteY26" fmla="*/ 80379 h 255676"/>
                    <a:gd name="connsiteX27" fmla="*/ 226443 w 255882"/>
                    <a:gd name="connsiteY27" fmla="*/ 92684 h 255676"/>
                    <a:gd name="connsiteX28" fmla="*/ 223694 w 255882"/>
                    <a:gd name="connsiteY28" fmla="*/ 100177 h 255676"/>
                    <a:gd name="connsiteX29" fmla="*/ 224519 w 255882"/>
                    <a:gd name="connsiteY29" fmla="*/ 103202 h 255676"/>
                    <a:gd name="connsiteX30" fmla="*/ 230843 w 255882"/>
                    <a:gd name="connsiteY30" fmla="*/ 108633 h 255676"/>
                    <a:gd name="connsiteX31" fmla="*/ 249541 w 255882"/>
                    <a:gd name="connsiteY31" fmla="*/ 111176 h 255676"/>
                    <a:gd name="connsiteX32" fmla="*/ 255591 w 255882"/>
                    <a:gd name="connsiteY32" fmla="*/ 117157 h 255676"/>
                    <a:gd name="connsiteX33" fmla="*/ 255797 w 255882"/>
                    <a:gd name="connsiteY33" fmla="*/ 122519 h 255676"/>
                    <a:gd name="connsiteX34" fmla="*/ 251398 w 255882"/>
                    <a:gd name="connsiteY34" fmla="*/ 127675 h 255676"/>
                    <a:gd name="connsiteX35" fmla="*/ 233799 w 255882"/>
                    <a:gd name="connsiteY35" fmla="*/ 132693 h 255676"/>
                    <a:gd name="connsiteX36" fmla="*/ 226650 w 255882"/>
                    <a:gd name="connsiteY36" fmla="*/ 144586 h 255676"/>
                    <a:gd name="connsiteX37" fmla="*/ 230293 w 255882"/>
                    <a:gd name="connsiteY37" fmla="*/ 149398 h 255676"/>
                    <a:gd name="connsiteX38" fmla="*/ 246448 w 255882"/>
                    <a:gd name="connsiteY38" fmla="*/ 158884 h 255676"/>
                    <a:gd name="connsiteX39" fmla="*/ 249954 w 255882"/>
                    <a:gd name="connsiteY39" fmla="*/ 167065 h 255676"/>
                    <a:gd name="connsiteX40" fmla="*/ 249816 w 255882"/>
                    <a:gd name="connsiteY40" fmla="*/ 167890 h 255676"/>
                    <a:gd name="connsiteX41" fmla="*/ 240123 w 255882"/>
                    <a:gd name="connsiteY41" fmla="*/ 174833 h 255676"/>
                    <a:gd name="connsiteX42" fmla="*/ 223212 w 255882"/>
                    <a:gd name="connsiteY42" fmla="*/ 172702 h 255676"/>
                    <a:gd name="connsiteX43" fmla="*/ 214688 w 255882"/>
                    <a:gd name="connsiteY43" fmla="*/ 177102 h 255676"/>
                    <a:gd name="connsiteX44" fmla="*/ 214551 w 255882"/>
                    <a:gd name="connsiteY44" fmla="*/ 187276 h 255676"/>
                    <a:gd name="connsiteX45" fmla="*/ 225481 w 255882"/>
                    <a:gd name="connsiteY45" fmla="*/ 201712 h 255676"/>
                    <a:gd name="connsiteX46" fmla="*/ 225481 w 255882"/>
                    <a:gd name="connsiteY46" fmla="*/ 211130 h 255676"/>
                    <a:gd name="connsiteX47" fmla="*/ 225068 w 255882"/>
                    <a:gd name="connsiteY47" fmla="*/ 211611 h 255676"/>
                    <a:gd name="connsiteX48" fmla="*/ 213245 w 255882"/>
                    <a:gd name="connsiteY48" fmla="*/ 213948 h 255676"/>
                    <a:gd name="connsiteX49" fmla="*/ 198602 w 255882"/>
                    <a:gd name="connsiteY49" fmla="*/ 205699 h 255676"/>
                    <a:gd name="connsiteX50" fmla="*/ 188565 w 255882"/>
                    <a:gd name="connsiteY50" fmla="*/ 207143 h 255676"/>
                    <a:gd name="connsiteX51" fmla="*/ 185334 w 255882"/>
                    <a:gd name="connsiteY51" fmla="*/ 216217 h 255676"/>
                    <a:gd name="connsiteX52" fmla="*/ 190078 w 255882"/>
                    <a:gd name="connsiteY52" fmla="*/ 234503 h 255676"/>
                    <a:gd name="connsiteX53" fmla="*/ 187397 w 255882"/>
                    <a:gd name="connsiteY53" fmla="*/ 241377 h 255676"/>
                    <a:gd name="connsiteX54" fmla="*/ 182585 w 255882"/>
                    <a:gd name="connsiteY54" fmla="*/ 243852 h 255676"/>
                    <a:gd name="connsiteX55" fmla="*/ 175366 w 255882"/>
                    <a:gd name="connsiteY55" fmla="*/ 241859 h 255676"/>
                    <a:gd name="connsiteX56" fmla="*/ 164024 w 255882"/>
                    <a:gd name="connsiteY56" fmla="*/ 227491 h 255676"/>
                    <a:gd name="connsiteX57" fmla="*/ 149381 w 255882"/>
                    <a:gd name="connsiteY57" fmla="*/ 226254 h 255676"/>
                    <a:gd name="connsiteX58" fmla="*/ 147456 w 255882"/>
                    <a:gd name="connsiteY58" fmla="*/ 230103 h 255676"/>
                    <a:gd name="connsiteX59" fmla="*/ 144844 w 255882"/>
                    <a:gd name="connsiteY59" fmla="*/ 249008 h 255676"/>
                    <a:gd name="connsiteX60" fmla="*/ 139895 w 255882"/>
                    <a:gd name="connsiteY60" fmla="*/ 255676 h 255676"/>
                    <a:gd name="connsiteX61" fmla="*/ 131577 w 255882"/>
                    <a:gd name="connsiteY61" fmla="*/ 255676 h 255676"/>
                    <a:gd name="connsiteX62" fmla="*/ 127933 w 255882"/>
                    <a:gd name="connsiteY62" fmla="*/ 250589 h 255676"/>
                    <a:gd name="connsiteX63" fmla="*/ 122777 w 255882"/>
                    <a:gd name="connsiteY63" fmla="*/ 232372 h 255676"/>
                    <a:gd name="connsiteX64" fmla="*/ 116659 w 255882"/>
                    <a:gd name="connsiteY64" fmla="*/ 227010 h 255676"/>
                    <a:gd name="connsiteX65" fmla="*/ 112947 w 255882"/>
                    <a:gd name="connsiteY65" fmla="*/ 226597 h 255676"/>
                    <a:gd name="connsiteX66" fmla="*/ 106622 w 255882"/>
                    <a:gd name="connsiteY66" fmla="*/ 230103 h 255676"/>
                    <a:gd name="connsiteX67" fmla="*/ 105041 w 255882"/>
                    <a:gd name="connsiteY67" fmla="*/ 232784 h 255676"/>
                    <a:gd name="connsiteX68" fmla="*/ 96380 w 255882"/>
                    <a:gd name="connsiteY68" fmla="*/ 247427 h 255676"/>
                    <a:gd name="connsiteX69" fmla="*/ 89849 w 255882"/>
                    <a:gd name="connsiteY69" fmla="*/ 250108 h 255676"/>
                    <a:gd name="connsiteX70" fmla="*/ 84555 w 255882"/>
                    <a:gd name="connsiteY70" fmla="*/ 248320 h 255676"/>
                    <a:gd name="connsiteX71" fmla="*/ 80981 w 255882"/>
                    <a:gd name="connsiteY71" fmla="*/ 241652 h 255676"/>
                    <a:gd name="connsiteX72" fmla="*/ 83249 w 255882"/>
                    <a:gd name="connsiteY72" fmla="*/ 222885 h 255676"/>
                    <a:gd name="connsiteX73" fmla="*/ 78094 w 255882"/>
                    <a:gd name="connsiteY73" fmla="*/ 214155 h 255676"/>
                    <a:gd name="connsiteX74" fmla="*/ 68538 w 255882"/>
                    <a:gd name="connsiteY74" fmla="*/ 214636 h 255676"/>
                    <a:gd name="connsiteX75" fmla="*/ 55133 w 255882"/>
                    <a:gd name="connsiteY75" fmla="*/ 224810 h 255676"/>
                    <a:gd name="connsiteX76" fmla="*/ 43240 w 255882"/>
                    <a:gd name="connsiteY76" fmla="*/ 224123 h 255676"/>
                    <a:gd name="connsiteX77" fmla="*/ 42209 w 255882"/>
                    <a:gd name="connsiteY77" fmla="*/ 223091 h 255676"/>
                    <a:gd name="connsiteX78" fmla="*/ 41178 w 255882"/>
                    <a:gd name="connsiteY78" fmla="*/ 214842 h 255676"/>
                    <a:gd name="connsiteX79" fmla="*/ 50115 w 255882"/>
                    <a:gd name="connsiteY79" fmla="*/ 198893 h 255676"/>
                    <a:gd name="connsiteX80" fmla="*/ 51627 w 255882"/>
                    <a:gd name="connsiteY80" fmla="*/ 194013 h 255676"/>
                    <a:gd name="connsiteX81" fmla="*/ 39597 w 255882"/>
                    <a:gd name="connsiteY81" fmla="*/ 185420 h 255676"/>
                    <a:gd name="connsiteX82" fmla="*/ 21105 w 255882"/>
                    <a:gd name="connsiteY82" fmla="*/ 190232 h 255676"/>
                    <a:gd name="connsiteX83" fmla="*/ 15193 w 255882"/>
                    <a:gd name="connsiteY83" fmla="*/ 188238 h 255676"/>
                    <a:gd name="connsiteX84" fmla="*/ 12237 w 255882"/>
                    <a:gd name="connsiteY84" fmla="*/ 183014 h 255676"/>
                    <a:gd name="connsiteX85" fmla="*/ 14230 w 255882"/>
                    <a:gd name="connsiteY85" fmla="*/ 175314 h 255676"/>
                    <a:gd name="connsiteX86" fmla="*/ 27910 w 255882"/>
                    <a:gd name="connsiteY86" fmla="*/ 164453 h 255676"/>
                    <a:gd name="connsiteX87" fmla="*/ 31554 w 255882"/>
                    <a:gd name="connsiteY87" fmla="*/ 153385 h 255676"/>
                    <a:gd name="connsiteX88" fmla="*/ 24198 w 255882"/>
                    <a:gd name="connsiteY88" fmla="*/ 147198 h 255676"/>
                    <a:gd name="connsiteX89" fmla="*/ 6943 w 255882"/>
                    <a:gd name="connsiteY89" fmla="*/ 144861 h 255676"/>
                    <a:gd name="connsiteX90" fmla="*/ 138 w 255882"/>
                    <a:gd name="connsiteY90" fmla="*/ 140049 h 255676"/>
                    <a:gd name="connsiteX91" fmla="*/ 0 w 255882"/>
                    <a:gd name="connsiteY91" fmla="*/ 131525 h 255676"/>
                    <a:gd name="connsiteX92" fmla="*/ 5019 w 255882"/>
                    <a:gd name="connsiteY92" fmla="*/ 127881 h 255676"/>
                    <a:gd name="connsiteX93" fmla="*/ 22617 w 255882"/>
                    <a:gd name="connsiteY93" fmla="*/ 122931 h 255676"/>
                    <a:gd name="connsiteX94" fmla="*/ 28667 w 255882"/>
                    <a:gd name="connsiteY94" fmla="*/ 116194 h 255676"/>
                    <a:gd name="connsiteX95" fmla="*/ 29010 w 255882"/>
                    <a:gd name="connsiteY95" fmla="*/ 113307 h 255676"/>
                    <a:gd name="connsiteX96" fmla="*/ 25229 w 255882"/>
                    <a:gd name="connsiteY96" fmla="*/ 106295 h 255676"/>
                    <a:gd name="connsiteX97" fmla="*/ 9281 w 255882"/>
                    <a:gd name="connsiteY97" fmla="*/ 96946 h 255676"/>
                    <a:gd name="connsiteX98" fmla="*/ 5843 w 255882"/>
                    <a:gd name="connsiteY98" fmla="*/ 88560 h 255676"/>
                    <a:gd name="connsiteX99" fmla="*/ 6187 w 255882"/>
                    <a:gd name="connsiteY99" fmla="*/ 87391 h 255676"/>
                    <a:gd name="connsiteX100" fmla="*/ 15261 w 255882"/>
                    <a:gd name="connsiteY100" fmla="*/ 81135 h 255676"/>
                    <a:gd name="connsiteX101" fmla="*/ 32173 w 255882"/>
                    <a:gd name="connsiteY101" fmla="*/ 83060 h 255676"/>
                    <a:gd name="connsiteX102" fmla="*/ 40834 w 255882"/>
                    <a:gd name="connsiteY102" fmla="*/ 79073 h 255676"/>
                    <a:gd name="connsiteX103" fmla="*/ 40147 w 255882"/>
                    <a:gd name="connsiteY103" fmla="*/ 67318 h 255676"/>
                    <a:gd name="connsiteX104" fmla="*/ 29629 w 255882"/>
                    <a:gd name="connsiteY104" fmla="*/ 53363 h 255676"/>
                    <a:gd name="connsiteX105" fmla="*/ 29629 w 255882"/>
                    <a:gd name="connsiteY105" fmla="*/ 45595 h 255676"/>
                    <a:gd name="connsiteX106" fmla="*/ 33066 w 255882"/>
                    <a:gd name="connsiteY106" fmla="*/ 41745 h 255676"/>
                    <a:gd name="connsiteX107" fmla="*/ 40422 w 255882"/>
                    <a:gd name="connsiteY107" fmla="*/ 40920 h 255676"/>
                    <a:gd name="connsiteX108" fmla="*/ 56027 w 255882"/>
                    <a:gd name="connsiteY108" fmla="*/ 49719 h 255676"/>
                    <a:gd name="connsiteX109" fmla="*/ 69982 w 255882"/>
                    <a:gd name="connsiteY109" fmla="*/ 45801 h 255676"/>
                    <a:gd name="connsiteX110" fmla="*/ 70325 w 255882"/>
                    <a:gd name="connsiteY110" fmla="*/ 39751 h 255676"/>
                    <a:gd name="connsiteX111" fmla="*/ 65788 w 255882"/>
                    <a:gd name="connsiteY111" fmla="*/ 22221 h 255676"/>
                    <a:gd name="connsiteX112" fmla="*/ 69088 w 255882"/>
                    <a:gd name="connsiteY112" fmla="*/ 14110 h 255676"/>
                    <a:gd name="connsiteX113" fmla="*/ 71632 w 255882"/>
                    <a:gd name="connsiteY113" fmla="*/ 12735 h 255676"/>
                    <a:gd name="connsiteX114" fmla="*/ 81118 w 255882"/>
                    <a:gd name="connsiteY114" fmla="*/ 15072 h 255676"/>
                    <a:gd name="connsiteX115" fmla="*/ 92049 w 255882"/>
                    <a:gd name="connsiteY115" fmla="*/ 28958 h 255676"/>
                    <a:gd name="connsiteX116" fmla="*/ 106966 w 255882"/>
                    <a:gd name="connsiteY116" fmla="*/ 28890 h 255676"/>
                    <a:gd name="connsiteX117" fmla="*/ 108754 w 255882"/>
                    <a:gd name="connsiteY117" fmla="*/ 22565 h 255676"/>
                    <a:gd name="connsiteX118" fmla="*/ 110953 w 255882"/>
                    <a:gd name="connsiteY118" fmla="*/ 6479 h 255676"/>
                    <a:gd name="connsiteX119" fmla="*/ 116934 w 255882"/>
                    <a:gd name="connsiteY119" fmla="*/ 292 h 255676"/>
                    <a:gd name="connsiteX120" fmla="*/ 122296 w 255882"/>
                    <a:gd name="connsiteY120" fmla="*/ 86 h 2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55882" h="255676">
                      <a:moveTo>
                        <a:pt x="127864" y="81461"/>
                      </a:moveTo>
                      <a:cubicBezTo>
                        <a:pt x="102426" y="81461"/>
                        <a:pt x="81805" y="102082"/>
                        <a:pt x="81805" y="127520"/>
                      </a:cubicBezTo>
                      <a:cubicBezTo>
                        <a:pt x="81805" y="152958"/>
                        <a:pt x="102426" y="173579"/>
                        <a:pt x="127864" y="173579"/>
                      </a:cubicBezTo>
                      <a:cubicBezTo>
                        <a:pt x="153302" y="173579"/>
                        <a:pt x="173923" y="152958"/>
                        <a:pt x="173923" y="127520"/>
                      </a:cubicBezTo>
                      <a:cubicBezTo>
                        <a:pt x="173923" y="102082"/>
                        <a:pt x="153302" y="81461"/>
                        <a:pt x="127864" y="81461"/>
                      </a:cubicBezTo>
                      <a:close/>
                      <a:moveTo>
                        <a:pt x="122296" y="86"/>
                      </a:moveTo>
                      <a:cubicBezTo>
                        <a:pt x="124908" y="223"/>
                        <a:pt x="126696" y="1598"/>
                        <a:pt x="127383" y="4211"/>
                      </a:cubicBezTo>
                      <a:cubicBezTo>
                        <a:pt x="129033" y="10054"/>
                        <a:pt x="130752" y="15966"/>
                        <a:pt x="132401" y="21809"/>
                      </a:cubicBezTo>
                      <a:cubicBezTo>
                        <a:pt x="134120" y="27790"/>
                        <a:pt x="139070" y="30608"/>
                        <a:pt x="145188" y="29027"/>
                      </a:cubicBezTo>
                      <a:cubicBezTo>
                        <a:pt x="147181" y="28546"/>
                        <a:pt x="148350" y="27102"/>
                        <a:pt x="149312" y="25452"/>
                      </a:cubicBezTo>
                      <a:cubicBezTo>
                        <a:pt x="152475" y="20022"/>
                        <a:pt x="155706" y="14591"/>
                        <a:pt x="158937" y="9160"/>
                      </a:cubicBezTo>
                      <a:cubicBezTo>
                        <a:pt x="160999" y="5654"/>
                        <a:pt x="162786" y="4898"/>
                        <a:pt x="166705" y="5929"/>
                      </a:cubicBezTo>
                      <a:cubicBezTo>
                        <a:pt x="174542" y="7923"/>
                        <a:pt x="175573" y="9641"/>
                        <a:pt x="174404" y="18372"/>
                      </a:cubicBezTo>
                      <a:cubicBezTo>
                        <a:pt x="173717" y="23596"/>
                        <a:pt x="173098" y="28821"/>
                        <a:pt x="172479" y="34046"/>
                      </a:cubicBezTo>
                      <a:cubicBezTo>
                        <a:pt x="172410" y="34595"/>
                        <a:pt x="172410" y="35145"/>
                        <a:pt x="172479" y="35695"/>
                      </a:cubicBezTo>
                      <a:cubicBezTo>
                        <a:pt x="173373" y="41264"/>
                        <a:pt x="181828" y="45113"/>
                        <a:pt x="186434" y="41882"/>
                      </a:cubicBezTo>
                      <a:cubicBezTo>
                        <a:pt x="191659" y="38170"/>
                        <a:pt x="196677" y="34252"/>
                        <a:pt x="201764" y="30402"/>
                      </a:cubicBezTo>
                      <a:cubicBezTo>
                        <a:pt x="205476" y="27584"/>
                        <a:pt x="207333" y="27652"/>
                        <a:pt x="211045" y="30540"/>
                      </a:cubicBezTo>
                      <a:cubicBezTo>
                        <a:pt x="211526" y="30952"/>
                        <a:pt x="212007" y="31296"/>
                        <a:pt x="212488" y="31777"/>
                      </a:cubicBezTo>
                      <a:cubicBezTo>
                        <a:pt x="216819" y="35902"/>
                        <a:pt x="217025" y="37139"/>
                        <a:pt x="214069" y="42364"/>
                      </a:cubicBezTo>
                      <a:cubicBezTo>
                        <a:pt x="211251" y="47382"/>
                        <a:pt x="208570" y="52469"/>
                        <a:pt x="205614" y="57418"/>
                      </a:cubicBezTo>
                      <a:cubicBezTo>
                        <a:pt x="203483" y="61062"/>
                        <a:pt x="204445" y="64087"/>
                        <a:pt x="206783" y="67180"/>
                      </a:cubicBezTo>
                      <a:cubicBezTo>
                        <a:pt x="209120" y="70274"/>
                        <a:pt x="211801" y="71786"/>
                        <a:pt x="215719" y="70755"/>
                      </a:cubicBezTo>
                      <a:cubicBezTo>
                        <a:pt x="221769" y="69174"/>
                        <a:pt x="227818" y="67661"/>
                        <a:pt x="233799" y="66011"/>
                      </a:cubicBezTo>
                      <a:cubicBezTo>
                        <a:pt x="237649" y="64980"/>
                        <a:pt x="239367" y="65599"/>
                        <a:pt x="241498" y="68967"/>
                      </a:cubicBezTo>
                      <a:cubicBezTo>
                        <a:pt x="242461" y="70411"/>
                        <a:pt x="243286" y="71923"/>
                        <a:pt x="243836" y="73573"/>
                      </a:cubicBezTo>
                      <a:cubicBezTo>
                        <a:pt x="244867" y="76529"/>
                        <a:pt x="244385" y="78385"/>
                        <a:pt x="241911" y="80379"/>
                      </a:cubicBezTo>
                      <a:cubicBezTo>
                        <a:pt x="236755" y="84504"/>
                        <a:pt x="231668" y="88628"/>
                        <a:pt x="226443" y="92684"/>
                      </a:cubicBezTo>
                      <a:cubicBezTo>
                        <a:pt x="223831" y="94678"/>
                        <a:pt x="223144" y="97152"/>
                        <a:pt x="223694" y="100177"/>
                      </a:cubicBezTo>
                      <a:cubicBezTo>
                        <a:pt x="223900" y="101208"/>
                        <a:pt x="224244" y="102171"/>
                        <a:pt x="224519" y="103202"/>
                      </a:cubicBezTo>
                      <a:cubicBezTo>
                        <a:pt x="225412" y="106433"/>
                        <a:pt x="227543" y="108220"/>
                        <a:pt x="230843" y="108633"/>
                      </a:cubicBezTo>
                      <a:cubicBezTo>
                        <a:pt x="237099" y="109458"/>
                        <a:pt x="243354" y="110351"/>
                        <a:pt x="249541" y="111176"/>
                      </a:cubicBezTo>
                      <a:cubicBezTo>
                        <a:pt x="253254" y="111657"/>
                        <a:pt x="255178" y="113445"/>
                        <a:pt x="255591" y="117157"/>
                      </a:cubicBezTo>
                      <a:cubicBezTo>
                        <a:pt x="255797" y="118944"/>
                        <a:pt x="256003" y="120732"/>
                        <a:pt x="255797" y="122519"/>
                      </a:cubicBezTo>
                      <a:cubicBezTo>
                        <a:pt x="255453" y="125337"/>
                        <a:pt x="254010" y="126919"/>
                        <a:pt x="251398" y="127675"/>
                      </a:cubicBezTo>
                      <a:cubicBezTo>
                        <a:pt x="245554" y="129325"/>
                        <a:pt x="239642" y="130974"/>
                        <a:pt x="233799" y="132693"/>
                      </a:cubicBezTo>
                      <a:cubicBezTo>
                        <a:pt x="228093" y="134343"/>
                        <a:pt x="225481" y="138674"/>
                        <a:pt x="226650" y="144586"/>
                      </a:cubicBezTo>
                      <a:cubicBezTo>
                        <a:pt x="227062" y="146854"/>
                        <a:pt x="228368" y="148298"/>
                        <a:pt x="230293" y="149398"/>
                      </a:cubicBezTo>
                      <a:cubicBezTo>
                        <a:pt x="235655" y="152560"/>
                        <a:pt x="241017" y="155722"/>
                        <a:pt x="246448" y="158884"/>
                      </a:cubicBezTo>
                      <a:cubicBezTo>
                        <a:pt x="250435" y="161222"/>
                        <a:pt x="251054" y="162597"/>
                        <a:pt x="249954" y="167065"/>
                      </a:cubicBezTo>
                      <a:cubicBezTo>
                        <a:pt x="249885" y="167340"/>
                        <a:pt x="249885" y="167615"/>
                        <a:pt x="249816" y="167890"/>
                      </a:cubicBezTo>
                      <a:cubicBezTo>
                        <a:pt x="248166" y="173321"/>
                        <a:pt x="246310" y="176002"/>
                        <a:pt x="240123" y="174833"/>
                      </a:cubicBezTo>
                      <a:cubicBezTo>
                        <a:pt x="234555" y="173733"/>
                        <a:pt x="228849" y="173527"/>
                        <a:pt x="223212" y="172702"/>
                      </a:cubicBezTo>
                      <a:cubicBezTo>
                        <a:pt x="219225" y="172152"/>
                        <a:pt x="216613" y="173733"/>
                        <a:pt x="214688" y="177102"/>
                      </a:cubicBezTo>
                      <a:cubicBezTo>
                        <a:pt x="212695" y="180539"/>
                        <a:pt x="211801" y="183770"/>
                        <a:pt x="214551" y="187276"/>
                      </a:cubicBezTo>
                      <a:cubicBezTo>
                        <a:pt x="218263" y="192019"/>
                        <a:pt x="221838" y="196900"/>
                        <a:pt x="225481" y="201712"/>
                      </a:cubicBezTo>
                      <a:cubicBezTo>
                        <a:pt x="228506" y="205630"/>
                        <a:pt x="228506" y="207212"/>
                        <a:pt x="225481" y="211130"/>
                      </a:cubicBezTo>
                      <a:cubicBezTo>
                        <a:pt x="225343" y="211267"/>
                        <a:pt x="225206" y="211474"/>
                        <a:pt x="225068" y="211611"/>
                      </a:cubicBezTo>
                      <a:cubicBezTo>
                        <a:pt x="221081" y="215873"/>
                        <a:pt x="219500" y="217729"/>
                        <a:pt x="213245" y="213948"/>
                      </a:cubicBezTo>
                      <a:cubicBezTo>
                        <a:pt x="208432" y="211061"/>
                        <a:pt x="203345" y="208586"/>
                        <a:pt x="198602" y="205699"/>
                      </a:cubicBezTo>
                      <a:cubicBezTo>
                        <a:pt x="194684" y="203362"/>
                        <a:pt x="191659" y="204737"/>
                        <a:pt x="188565" y="207143"/>
                      </a:cubicBezTo>
                      <a:cubicBezTo>
                        <a:pt x="185472" y="209480"/>
                        <a:pt x="184234" y="212299"/>
                        <a:pt x="185334" y="216217"/>
                      </a:cubicBezTo>
                      <a:cubicBezTo>
                        <a:pt x="187053" y="222267"/>
                        <a:pt x="188565" y="228385"/>
                        <a:pt x="190078" y="234503"/>
                      </a:cubicBezTo>
                      <a:cubicBezTo>
                        <a:pt x="190903" y="237803"/>
                        <a:pt x="190215" y="239590"/>
                        <a:pt x="187397" y="241377"/>
                      </a:cubicBezTo>
                      <a:cubicBezTo>
                        <a:pt x="185884" y="242340"/>
                        <a:pt x="184303" y="243233"/>
                        <a:pt x="182585" y="243852"/>
                      </a:cubicBezTo>
                      <a:cubicBezTo>
                        <a:pt x="179560" y="244952"/>
                        <a:pt x="177360" y="244402"/>
                        <a:pt x="175366" y="241859"/>
                      </a:cubicBezTo>
                      <a:cubicBezTo>
                        <a:pt x="171585" y="237115"/>
                        <a:pt x="167805" y="232303"/>
                        <a:pt x="164024" y="227491"/>
                      </a:cubicBezTo>
                      <a:cubicBezTo>
                        <a:pt x="160380" y="222954"/>
                        <a:pt x="153781" y="222335"/>
                        <a:pt x="149381" y="226254"/>
                      </a:cubicBezTo>
                      <a:cubicBezTo>
                        <a:pt x="148213" y="227285"/>
                        <a:pt x="147663" y="228591"/>
                        <a:pt x="147456" y="230103"/>
                      </a:cubicBezTo>
                      <a:cubicBezTo>
                        <a:pt x="146563" y="236428"/>
                        <a:pt x="145532" y="242683"/>
                        <a:pt x="144844" y="249008"/>
                      </a:cubicBezTo>
                      <a:cubicBezTo>
                        <a:pt x="144432" y="252308"/>
                        <a:pt x="143126" y="254645"/>
                        <a:pt x="139895" y="255676"/>
                      </a:cubicBezTo>
                      <a:cubicBezTo>
                        <a:pt x="137145" y="255676"/>
                        <a:pt x="134326" y="255676"/>
                        <a:pt x="131577" y="255676"/>
                      </a:cubicBezTo>
                      <a:cubicBezTo>
                        <a:pt x="129652" y="254507"/>
                        <a:pt x="128552" y="252789"/>
                        <a:pt x="127933" y="250589"/>
                      </a:cubicBezTo>
                      <a:cubicBezTo>
                        <a:pt x="126283" y="244540"/>
                        <a:pt x="124427" y="238490"/>
                        <a:pt x="122777" y="232372"/>
                      </a:cubicBezTo>
                      <a:cubicBezTo>
                        <a:pt x="121884" y="229141"/>
                        <a:pt x="119890" y="227422"/>
                        <a:pt x="116659" y="227010"/>
                      </a:cubicBezTo>
                      <a:cubicBezTo>
                        <a:pt x="115422" y="226872"/>
                        <a:pt x="114184" y="226666"/>
                        <a:pt x="112947" y="226597"/>
                      </a:cubicBezTo>
                      <a:cubicBezTo>
                        <a:pt x="110060" y="226391"/>
                        <a:pt x="108066" y="227697"/>
                        <a:pt x="106622" y="230103"/>
                      </a:cubicBezTo>
                      <a:cubicBezTo>
                        <a:pt x="106072" y="230997"/>
                        <a:pt x="105591" y="231891"/>
                        <a:pt x="105041" y="232784"/>
                      </a:cubicBezTo>
                      <a:cubicBezTo>
                        <a:pt x="102154" y="237665"/>
                        <a:pt x="99335" y="242615"/>
                        <a:pt x="96380" y="247427"/>
                      </a:cubicBezTo>
                      <a:cubicBezTo>
                        <a:pt x="94798" y="250108"/>
                        <a:pt x="92873" y="250795"/>
                        <a:pt x="89849" y="250108"/>
                      </a:cubicBezTo>
                      <a:cubicBezTo>
                        <a:pt x="87993" y="249695"/>
                        <a:pt x="86274" y="249077"/>
                        <a:pt x="84555" y="248320"/>
                      </a:cubicBezTo>
                      <a:cubicBezTo>
                        <a:pt x="81531" y="246877"/>
                        <a:pt x="80568" y="245021"/>
                        <a:pt x="80981" y="241652"/>
                      </a:cubicBezTo>
                      <a:cubicBezTo>
                        <a:pt x="81737" y="235397"/>
                        <a:pt x="82356" y="229141"/>
                        <a:pt x="83249" y="222885"/>
                      </a:cubicBezTo>
                      <a:cubicBezTo>
                        <a:pt x="83868" y="218486"/>
                        <a:pt x="81531" y="216080"/>
                        <a:pt x="78094" y="214155"/>
                      </a:cubicBezTo>
                      <a:cubicBezTo>
                        <a:pt x="74725" y="212299"/>
                        <a:pt x="71700" y="212024"/>
                        <a:pt x="68538" y="214636"/>
                      </a:cubicBezTo>
                      <a:cubicBezTo>
                        <a:pt x="64139" y="218142"/>
                        <a:pt x="59533" y="221373"/>
                        <a:pt x="55133" y="224810"/>
                      </a:cubicBezTo>
                      <a:cubicBezTo>
                        <a:pt x="50665" y="228316"/>
                        <a:pt x="48740" y="229072"/>
                        <a:pt x="43240" y="224123"/>
                      </a:cubicBezTo>
                      <a:cubicBezTo>
                        <a:pt x="42897" y="223779"/>
                        <a:pt x="42553" y="223435"/>
                        <a:pt x="42209" y="223091"/>
                      </a:cubicBezTo>
                      <a:cubicBezTo>
                        <a:pt x="39528" y="220342"/>
                        <a:pt x="39253" y="218211"/>
                        <a:pt x="41178" y="214842"/>
                      </a:cubicBezTo>
                      <a:cubicBezTo>
                        <a:pt x="44134" y="209549"/>
                        <a:pt x="47159" y="204187"/>
                        <a:pt x="50115" y="198893"/>
                      </a:cubicBezTo>
                      <a:cubicBezTo>
                        <a:pt x="50940" y="197381"/>
                        <a:pt x="51833" y="195869"/>
                        <a:pt x="51627" y="194013"/>
                      </a:cubicBezTo>
                      <a:cubicBezTo>
                        <a:pt x="51146" y="188444"/>
                        <a:pt x="44959" y="184045"/>
                        <a:pt x="39597" y="185420"/>
                      </a:cubicBezTo>
                      <a:cubicBezTo>
                        <a:pt x="33410" y="187001"/>
                        <a:pt x="27223" y="188582"/>
                        <a:pt x="21105" y="190232"/>
                      </a:cubicBezTo>
                      <a:cubicBezTo>
                        <a:pt x="18630" y="190919"/>
                        <a:pt x="16774" y="190163"/>
                        <a:pt x="15193" y="188238"/>
                      </a:cubicBezTo>
                      <a:cubicBezTo>
                        <a:pt x="13887" y="186657"/>
                        <a:pt x="13062" y="184870"/>
                        <a:pt x="12237" y="183014"/>
                      </a:cubicBezTo>
                      <a:cubicBezTo>
                        <a:pt x="10862" y="179783"/>
                        <a:pt x="11481" y="177445"/>
                        <a:pt x="14230" y="175314"/>
                      </a:cubicBezTo>
                      <a:cubicBezTo>
                        <a:pt x="18767" y="171671"/>
                        <a:pt x="23373" y="168096"/>
                        <a:pt x="27910" y="164453"/>
                      </a:cubicBezTo>
                      <a:cubicBezTo>
                        <a:pt x="32722" y="160741"/>
                        <a:pt x="33135" y="159159"/>
                        <a:pt x="31554" y="153385"/>
                      </a:cubicBezTo>
                      <a:cubicBezTo>
                        <a:pt x="30454" y="149604"/>
                        <a:pt x="28185" y="147611"/>
                        <a:pt x="24198" y="147198"/>
                      </a:cubicBezTo>
                      <a:cubicBezTo>
                        <a:pt x="18424" y="146579"/>
                        <a:pt x="12718" y="145479"/>
                        <a:pt x="6943" y="144861"/>
                      </a:cubicBezTo>
                      <a:cubicBezTo>
                        <a:pt x="3644" y="144517"/>
                        <a:pt x="1306" y="143211"/>
                        <a:pt x="138" y="140049"/>
                      </a:cubicBezTo>
                      <a:cubicBezTo>
                        <a:pt x="0" y="137093"/>
                        <a:pt x="0" y="134343"/>
                        <a:pt x="0" y="131525"/>
                      </a:cubicBezTo>
                      <a:cubicBezTo>
                        <a:pt x="1100" y="129462"/>
                        <a:pt x="2819" y="128431"/>
                        <a:pt x="5019" y="127881"/>
                      </a:cubicBezTo>
                      <a:cubicBezTo>
                        <a:pt x="10931" y="126300"/>
                        <a:pt x="16705" y="124513"/>
                        <a:pt x="22617" y="122931"/>
                      </a:cubicBezTo>
                      <a:cubicBezTo>
                        <a:pt x="26192" y="121969"/>
                        <a:pt x="28323" y="119975"/>
                        <a:pt x="28667" y="116194"/>
                      </a:cubicBezTo>
                      <a:cubicBezTo>
                        <a:pt x="28735" y="115232"/>
                        <a:pt x="28873" y="114270"/>
                        <a:pt x="29010" y="113307"/>
                      </a:cubicBezTo>
                      <a:cubicBezTo>
                        <a:pt x="29354" y="110076"/>
                        <a:pt x="27910" y="107876"/>
                        <a:pt x="25229" y="106295"/>
                      </a:cubicBezTo>
                      <a:cubicBezTo>
                        <a:pt x="19867" y="103202"/>
                        <a:pt x="14574" y="100040"/>
                        <a:pt x="9281" y="96946"/>
                      </a:cubicBezTo>
                      <a:cubicBezTo>
                        <a:pt x="5362" y="94678"/>
                        <a:pt x="4675" y="92959"/>
                        <a:pt x="5843" y="88560"/>
                      </a:cubicBezTo>
                      <a:cubicBezTo>
                        <a:pt x="5981" y="88147"/>
                        <a:pt x="6050" y="87735"/>
                        <a:pt x="6187" y="87391"/>
                      </a:cubicBezTo>
                      <a:cubicBezTo>
                        <a:pt x="7906" y="81685"/>
                        <a:pt x="9418" y="80585"/>
                        <a:pt x="15261" y="81135"/>
                      </a:cubicBezTo>
                      <a:cubicBezTo>
                        <a:pt x="20898" y="81685"/>
                        <a:pt x="26535" y="82304"/>
                        <a:pt x="32173" y="83060"/>
                      </a:cubicBezTo>
                      <a:cubicBezTo>
                        <a:pt x="36641" y="83610"/>
                        <a:pt x="38566" y="82854"/>
                        <a:pt x="40834" y="79073"/>
                      </a:cubicBezTo>
                      <a:cubicBezTo>
                        <a:pt x="44065" y="73848"/>
                        <a:pt x="43928" y="72198"/>
                        <a:pt x="40147" y="67318"/>
                      </a:cubicBezTo>
                      <a:cubicBezTo>
                        <a:pt x="36572" y="62712"/>
                        <a:pt x="33066" y="58037"/>
                        <a:pt x="29629" y="53363"/>
                      </a:cubicBezTo>
                      <a:cubicBezTo>
                        <a:pt x="27567" y="50613"/>
                        <a:pt x="27567" y="48344"/>
                        <a:pt x="29629" y="45595"/>
                      </a:cubicBezTo>
                      <a:cubicBezTo>
                        <a:pt x="30660" y="44220"/>
                        <a:pt x="31760" y="42845"/>
                        <a:pt x="33066" y="41745"/>
                      </a:cubicBezTo>
                      <a:cubicBezTo>
                        <a:pt x="35678" y="39545"/>
                        <a:pt x="37466" y="39270"/>
                        <a:pt x="40422" y="40920"/>
                      </a:cubicBezTo>
                      <a:cubicBezTo>
                        <a:pt x="45646" y="43807"/>
                        <a:pt x="51008" y="46488"/>
                        <a:pt x="56027" y="49719"/>
                      </a:cubicBezTo>
                      <a:cubicBezTo>
                        <a:pt x="61801" y="53431"/>
                        <a:pt x="65788" y="50957"/>
                        <a:pt x="69982" y="45801"/>
                      </a:cubicBezTo>
                      <a:cubicBezTo>
                        <a:pt x="71357" y="44082"/>
                        <a:pt x="70875" y="41814"/>
                        <a:pt x="70325" y="39751"/>
                      </a:cubicBezTo>
                      <a:cubicBezTo>
                        <a:pt x="68813" y="33908"/>
                        <a:pt x="67301" y="28065"/>
                        <a:pt x="65788" y="22221"/>
                      </a:cubicBezTo>
                      <a:cubicBezTo>
                        <a:pt x="64688" y="18028"/>
                        <a:pt x="65376" y="16309"/>
                        <a:pt x="69088" y="14110"/>
                      </a:cubicBezTo>
                      <a:cubicBezTo>
                        <a:pt x="69913" y="13628"/>
                        <a:pt x="70738" y="13147"/>
                        <a:pt x="71632" y="12735"/>
                      </a:cubicBezTo>
                      <a:cubicBezTo>
                        <a:pt x="76100" y="10672"/>
                        <a:pt x="78094" y="11154"/>
                        <a:pt x="81118" y="15072"/>
                      </a:cubicBezTo>
                      <a:cubicBezTo>
                        <a:pt x="84762" y="19678"/>
                        <a:pt x="88405" y="24353"/>
                        <a:pt x="92049" y="28958"/>
                      </a:cubicBezTo>
                      <a:cubicBezTo>
                        <a:pt x="95486" y="33221"/>
                        <a:pt x="103529" y="33221"/>
                        <a:pt x="106966" y="28890"/>
                      </a:cubicBezTo>
                      <a:cubicBezTo>
                        <a:pt x="108410" y="27034"/>
                        <a:pt x="108410" y="24696"/>
                        <a:pt x="108754" y="22565"/>
                      </a:cubicBezTo>
                      <a:cubicBezTo>
                        <a:pt x="109578" y="17203"/>
                        <a:pt x="110266" y="11841"/>
                        <a:pt x="110953" y="6479"/>
                      </a:cubicBezTo>
                      <a:cubicBezTo>
                        <a:pt x="111503" y="2217"/>
                        <a:pt x="112672" y="1048"/>
                        <a:pt x="116934" y="292"/>
                      </a:cubicBezTo>
                      <a:cubicBezTo>
                        <a:pt x="118721" y="-52"/>
                        <a:pt x="120509" y="-52"/>
                        <a:pt x="122296" y="86"/>
                      </a:cubicBezTo>
                      <a:close/>
                    </a:path>
                  </a:pathLst>
                </a:custGeom>
                <a:solidFill>
                  <a:schemeClr val="bg1"/>
                </a:solidFill>
                <a:ln w="5155" cap="flat">
                  <a:noFill/>
                  <a:prstDash val="solid"/>
                  <a:miter/>
                </a:ln>
              </p:spPr>
              <p:txBody>
                <a:bodyPr rtlCol="0" anchor="ctr"/>
                <a:lstStyle/>
                <a:p>
                  <a:endParaRPr lang="en-US"/>
                </a:p>
              </p:txBody>
            </p:sp>
          </p:grpSp>
        </p:grpSp>
      </p:grpSp>
      <p:pic>
        <p:nvPicPr>
          <p:cNvPr id="145" name="Imagen 144"/>
          <p:cNvPicPr>
            <a:picLocks noChangeAspect="1"/>
          </p:cNvPicPr>
          <p:nvPr/>
        </p:nvPicPr>
        <p:blipFill>
          <a:blip r:embed="rId8"/>
          <a:stretch>
            <a:fillRect/>
          </a:stretch>
        </p:blipFill>
        <p:spPr>
          <a:xfrm>
            <a:off x="5227012" y="1944389"/>
            <a:ext cx="537992" cy="666767"/>
          </a:xfrm>
          <a:prstGeom prst="rect">
            <a:avLst/>
          </a:prstGeom>
        </p:spPr>
      </p:pic>
      <p:pic>
        <p:nvPicPr>
          <p:cNvPr id="146" name="Imagen 1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24199" y="2638355"/>
            <a:ext cx="473605" cy="906281"/>
          </a:xfrm>
          <a:prstGeom prst="rect">
            <a:avLst/>
          </a:prstGeom>
        </p:spPr>
      </p:pic>
      <p:sp>
        <p:nvSpPr>
          <p:cNvPr id="147" name="Trapezoid 13">
            <a:extLst>
              <a:ext uri="{FF2B5EF4-FFF2-40B4-BE49-F238E27FC236}">
                <a16:creationId xmlns:a16="http://schemas.microsoft.com/office/drawing/2014/main" id="{6C99546C-6B3B-497A-9296-0B09CBBA513A}"/>
              </a:ext>
            </a:extLst>
          </p:cNvPr>
          <p:cNvSpPr/>
          <p:nvPr/>
        </p:nvSpPr>
        <p:spPr>
          <a:xfrm>
            <a:off x="5293079" y="5047785"/>
            <a:ext cx="406249" cy="34350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48" name="Rounded Rectangle 25">
            <a:extLst>
              <a:ext uri="{FF2B5EF4-FFF2-40B4-BE49-F238E27FC236}">
                <a16:creationId xmlns:a16="http://schemas.microsoft.com/office/drawing/2014/main" id="{4572E89B-D1A8-4A73-807F-C57BE0137D47}"/>
              </a:ext>
            </a:extLst>
          </p:cNvPr>
          <p:cNvSpPr/>
          <p:nvPr/>
        </p:nvSpPr>
        <p:spPr>
          <a:xfrm rot="5400000">
            <a:off x="5338062" y="4427159"/>
            <a:ext cx="299026" cy="4204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50" name="Rectángulo 149"/>
          <p:cNvSpPr/>
          <p:nvPr/>
        </p:nvSpPr>
        <p:spPr>
          <a:xfrm>
            <a:off x="5151571" y="1162977"/>
            <a:ext cx="857343" cy="718074"/>
          </a:xfrm>
          <a:prstGeom prst="rect">
            <a:avLst/>
          </a:prstGeom>
          <a:noFill/>
          <a:ln>
            <a:solidFill>
              <a:srgbClr val="EE9D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5" name="Conector recto de flecha 4"/>
          <p:cNvCxnSpPr>
            <a:stCxn id="150" idx="3"/>
          </p:cNvCxnSpPr>
          <p:nvPr/>
        </p:nvCxnSpPr>
        <p:spPr>
          <a:xfrm>
            <a:off x="6008914" y="1522014"/>
            <a:ext cx="801189" cy="30126"/>
          </a:xfrm>
          <a:prstGeom prst="straightConnector1">
            <a:avLst/>
          </a:prstGeom>
          <a:ln w="57150">
            <a:solidFill>
              <a:srgbClr val="EE9D4C"/>
            </a:solidFill>
            <a:tailEnd type="triangle"/>
          </a:ln>
        </p:spPr>
        <p:style>
          <a:lnRef idx="1">
            <a:schemeClr val="accent1"/>
          </a:lnRef>
          <a:fillRef idx="0">
            <a:schemeClr val="accent1"/>
          </a:fillRef>
          <a:effectRef idx="0">
            <a:schemeClr val="accent1"/>
          </a:effectRef>
          <a:fontRef idx="minor">
            <a:schemeClr val="tx1"/>
          </a:fontRef>
        </p:style>
      </p:cxnSp>
      <p:sp>
        <p:nvSpPr>
          <p:cNvPr id="152" name="Rectángulo 151"/>
          <p:cNvSpPr/>
          <p:nvPr/>
        </p:nvSpPr>
        <p:spPr>
          <a:xfrm>
            <a:off x="5086442" y="4942787"/>
            <a:ext cx="857343" cy="573134"/>
          </a:xfrm>
          <a:prstGeom prst="rect">
            <a:avLst/>
          </a:prstGeom>
          <a:noFill/>
          <a:ln>
            <a:solidFill>
              <a:srgbClr val="EE9D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53" name="Conector recto de flecha 152"/>
          <p:cNvCxnSpPr>
            <a:stCxn id="152" idx="1"/>
          </p:cNvCxnSpPr>
          <p:nvPr/>
        </p:nvCxnSpPr>
        <p:spPr>
          <a:xfrm flipH="1" flipV="1">
            <a:off x="4139331" y="5047786"/>
            <a:ext cx="947111" cy="181568"/>
          </a:xfrm>
          <a:prstGeom prst="straightConnector1">
            <a:avLst/>
          </a:prstGeom>
          <a:ln w="57150">
            <a:solidFill>
              <a:srgbClr val="EE9D4C"/>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3">
            <a:extLst>
              <a:ext uri="{FF2B5EF4-FFF2-40B4-BE49-F238E27FC236}">
                <a16:creationId xmlns:a16="http://schemas.microsoft.com/office/drawing/2014/main" id="{4C91D4E0-0D04-4EB4-B330-A82FBE604348}"/>
              </a:ext>
            </a:extLst>
          </p:cNvPr>
          <p:cNvSpPr txBox="1"/>
          <p:nvPr/>
        </p:nvSpPr>
        <p:spPr>
          <a:xfrm>
            <a:off x="203635" y="22257"/>
            <a:ext cx="65019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Implementación</a:t>
            </a: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 </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Tree>
    <p:extLst>
      <p:ext uri="{BB962C8B-B14F-4D97-AF65-F5344CB8AC3E}">
        <p14:creationId xmlns:p14="http://schemas.microsoft.com/office/powerpoint/2010/main" val="22110417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FC13A4-7DF9-453A-B65B-D95CA66EED9C}"/>
              </a:ext>
            </a:extLst>
          </p:cNvPr>
          <p:cNvSpPr txBox="1"/>
          <p:nvPr/>
        </p:nvSpPr>
        <p:spPr>
          <a:xfrm>
            <a:off x="4692713" y="114589"/>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EE9D4C"/>
                </a:solidFill>
                <a:latin typeface="Fira Sans" panose="020B0503050000020004" pitchFamily="34" charset="0"/>
                <a:cs typeface="Times New Roman" panose="02020603050405020304" pitchFamily="18" charset="0"/>
              </a:rPr>
              <a:t>Dispensador de cerveza</a:t>
            </a:r>
            <a:endParaRPr kumimoji="0" lang="es-ES" sz="3200" i="0" u="none" strike="noStrike" kern="1200" cap="none" spc="0" normalizeH="0" baseline="0" noProof="0" dirty="0">
              <a:ln>
                <a:noFill/>
              </a:ln>
              <a:solidFill>
                <a:srgbClr val="EE9D4C"/>
              </a:solidFill>
              <a:effectLst/>
              <a:uLnTx/>
              <a:uFillTx/>
              <a:latin typeface="Fira Sans" panose="020B0503050000020004" pitchFamily="34" charset="0"/>
              <a:cs typeface="Times New Roman" panose="02020603050405020304" pitchFamily="18" charset="0"/>
            </a:endParaRPr>
          </a:p>
        </p:txBody>
      </p:sp>
      <p:pic>
        <p:nvPicPr>
          <p:cNvPr id="10" name="Imagen 9">
            <a:extLst>
              <a:ext uri="{FF2B5EF4-FFF2-40B4-BE49-F238E27FC236}">
                <a16:creationId xmlns:a16="http://schemas.microsoft.com/office/drawing/2014/main" id="{E3EF47F2-CC71-4B3D-90F6-93F24A432F7F}"/>
              </a:ext>
            </a:extLst>
          </p:cNvPr>
          <p:cNvPicPr>
            <a:picLocks noChangeAspect="1"/>
          </p:cNvPicPr>
          <p:nvPr/>
        </p:nvPicPr>
        <p:blipFill>
          <a:blip r:embed="rId2"/>
          <a:stretch>
            <a:fillRect/>
          </a:stretch>
        </p:blipFill>
        <p:spPr>
          <a:xfrm>
            <a:off x="7711688" y="1512480"/>
            <a:ext cx="4320652" cy="1768602"/>
          </a:xfrm>
          <a:prstGeom prst="rect">
            <a:avLst/>
          </a:prstGeom>
        </p:spPr>
      </p:pic>
      <p:pic>
        <p:nvPicPr>
          <p:cNvPr id="15" name="Imagen 14">
            <a:extLst>
              <a:ext uri="{FF2B5EF4-FFF2-40B4-BE49-F238E27FC236}">
                <a16:creationId xmlns:a16="http://schemas.microsoft.com/office/drawing/2014/main" id="{F66D2CA9-37E1-41F6-9F1F-4A07F86C38B0}"/>
              </a:ext>
            </a:extLst>
          </p:cNvPr>
          <p:cNvPicPr>
            <a:picLocks noChangeAspect="1"/>
          </p:cNvPicPr>
          <p:nvPr/>
        </p:nvPicPr>
        <p:blipFill>
          <a:blip r:embed="rId3"/>
          <a:stretch>
            <a:fillRect/>
          </a:stretch>
        </p:blipFill>
        <p:spPr>
          <a:xfrm>
            <a:off x="7808785" y="3281082"/>
            <a:ext cx="4242905" cy="2361803"/>
          </a:xfrm>
          <a:prstGeom prst="rect">
            <a:avLst/>
          </a:prstGeom>
        </p:spPr>
      </p:pic>
      <p:pic>
        <p:nvPicPr>
          <p:cNvPr id="16" name="Imagen 15">
            <a:extLst>
              <a:ext uri="{FF2B5EF4-FFF2-40B4-BE49-F238E27FC236}">
                <a16:creationId xmlns:a16="http://schemas.microsoft.com/office/drawing/2014/main" id="{83E28BB1-A8DD-4522-BF2B-1FF4C59506A7}"/>
              </a:ext>
            </a:extLst>
          </p:cNvPr>
          <p:cNvPicPr>
            <a:picLocks noChangeAspect="1"/>
          </p:cNvPicPr>
          <p:nvPr/>
        </p:nvPicPr>
        <p:blipFill rotWithShape="1">
          <a:blip r:embed="rId4"/>
          <a:srcRect r="51672"/>
          <a:stretch/>
        </p:blipFill>
        <p:spPr>
          <a:xfrm>
            <a:off x="6258149" y="1512480"/>
            <a:ext cx="1449654" cy="1768602"/>
          </a:xfrm>
          <a:prstGeom prst="rect">
            <a:avLst/>
          </a:prstGeom>
        </p:spPr>
      </p:pic>
      <p:pic>
        <p:nvPicPr>
          <p:cNvPr id="18" name="Imagen 17">
            <a:extLst>
              <a:ext uri="{FF2B5EF4-FFF2-40B4-BE49-F238E27FC236}">
                <a16:creationId xmlns:a16="http://schemas.microsoft.com/office/drawing/2014/main" id="{92709F0D-D02F-4B41-B407-E69099287C5D}"/>
              </a:ext>
            </a:extLst>
          </p:cNvPr>
          <p:cNvPicPr>
            <a:picLocks noChangeAspect="1"/>
          </p:cNvPicPr>
          <p:nvPr/>
        </p:nvPicPr>
        <p:blipFill rotWithShape="1">
          <a:blip r:embed="rId5"/>
          <a:srcRect r="50709"/>
          <a:stretch/>
        </p:blipFill>
        <p:spPr>
          <a:xfrm>
            <a:off x="6246324" y="3281081"/>
            <a:ext cx="1685285" cy="2361803"/>
          </a:xfrm>
          <a:prstGeom prst="rect">
            <a:avLst/>
          </a:prstGeom>
        </p:spPr>
      </p:pic>
      <p:pic>
        <p:nvPicPr>
          <p:cNvPr id="13" name="Imagen 12">
            <a:extLst>
              <a:ext uri="{FF2B5EF4-FFF2-40B4-BE49-F238E27FC236}">
                <a16:creationId xmlns:a16="http://schemas.microsoft.com/office/drawing/2014/main" id="{A8424F58-4ACA-4647-A27C-AAC0BCF0EC51}"/>
              </a:ext>
            </a:extLst>
          </p:cNvPr>
          <p:cNvPicPr>
            <a:picLocks noChangeAspect="1"/>
          </p:cNvPicPr>
          <p:nvPr/>
        </p:nvPicPr>
        <p:blipFill>
          <a:blip r:embed="rId6"/>
          <a:stretch>
            <a:fillRect/>
          </a:stretch>
        </p:blipFill>
        <p:spPr>
          <a:xfrm>
            <a:off x="164407" y="4023301"/>
            <a:ext cx="3914775" cy="1876425"/>
          </a:xfrm>
          <a:prstGeom prst="rect">
            <a:avLst/>
          </a:prstGeom>
        </p:spPr>
      </p:pic>
      <p:pic>
        <p:nvPicPr>
          <p:cNvPr id="14" name="Imagen 13">
            <a:extLst>
              <a:ext uri="{FF2B5EF4-FFF2-40B4-BE49-F238E27FC236}">
                <a16:creationId xmlns:a16="http://schemas.microsoft.com/office/drawing/2014/main" id="{6A4E523D-D53F-4084-A4C6-7D6A592D65AB}"/>
              </a:ext>
            </a:extLst>
          </p:cNvPr>
          <p:cNvPicPr>
            <a:picLocks noChangeAspect="1"/>
          </p:cNvPicPr>
          <p:nvPr/>
        </p:nvPicPr>
        <p:blipFill rotWithShape="1">
          <a:blip r:embed="rId7">
            <a:extLst>
              <a:ext uri="{28A0092B-C50C-407E-A947-70E740481C1C}">
                <a14:useLocalDpi xmlns:a14="http://schemas.microsoft.com/office/drawing/2010/main" val="0"/>
              </a:ext>
            </a:extLst>
          </a:blip>
          <a:srcRect t="53901" r="339" b="679"/>
          <a:stretch/>
        </p:blipFill>
        <p:spPr>
          <a:xfrm>
            <a:off x="158288" y="1533348"/>
            <a:ext cx="3877287" cy="2493038"/>
          </a:xfrm>
          <a:prstGeom prst="rect">
            <a:avLst/>
          </a:prstGeom>
        </p:spPr>
      </p:pic>
      <p:sp>
        <p:nvSpPr>
          <p:cNvPr id="19" name="Rectangle 55">
            <a:extLst>
              <a:ext uri="{FF2B5EF4-FFF2-40B4-BE49-F238E27FC236}">
                <a16:creationId xmlns:a16="http://schemas.microsoft.com/office/drawing/2014/main" id="{4393CAB0-720F-4DCE-AEF2-22C319C9BC96}"/>
              </a:ext>
            </a:extLst>
          </p:cNvPr>
          <p:cNvSpPr/>
          <p:nvPr/>
        </p:nvSpPr>
        <p:spPr>
          <a:xfrm>
            <a:off x="1073212" y="833488"/>
            <a:ext cx="2844537" cy="312091"/>
          </a:xfrm>
          <a:prstGeom prst="rect">
            <a:avLst/>
          </a:prstGeom>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sz="2800" b="1" kern="0" dirty="0" smtClean="0">
                <a:solidFill>
                  <a:srgbClr val="33AAB9"/>
                </a:solidFill>
                <a:latin typeface="Calibri" pitchFamily="34" charset="0"/>
                <a:ea typeface="宋体" charset="-122"/>
              </a:rPr>
              <a:t>Neumática</a:t>
            </a:r>
            <a:endParaRPr kumimoji="0" lang="es-EC" altLang="zh-CN" sz="28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20" name="Rectangle 55">
            <a:extLst>
              <a:ext uri="{FF2B5EF4-FFF2-40B4-BE49-F238E27FC236}">
                <a16:creationId xmlns:a16="http://schemas.microsoft.com/office/drawing/2014/main" id="{4393CAB0-720F-4DCE-AEF2-22C319C9BC96}"/>
              </a:ext>
            </a:extLst>
          </p:cNvPr>
          <p:cNvSpPr/>
          <p:nvPr/>
        </p:nvSpPr>
        <p:spPr>
          <a:xfrm>
            <a:off x="6695711" y="863682"/>
            <a:ext cx="3990218" cy="445165"/>
          </a:xfrm>
          <a:prstGeom prst="rect">
            <a:avLst/>
          </a:prstGeom>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sz="2800" b="1" kern="0" dirty="0" smtClean="0">
                <a:solidFill>
                  <a:srgbClr val="33AAB9"/>
                </a:solidFill>
                <a:latin typeface="Calibri" pitchFamily="34" charset="0"/>
                <a:ea typeface="宋体" charset="-122"/>
              </a:rPr>
              <a:t>Dispensador de cerveza</a:t>
            </a:r>
            <a:endParaRPr kumimoji="0" lang="es-EC" altLang="zh-CN" sz="28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21" name="Google Shape;6171;p53">
            <a:extLst>
              <a:ext uri="{FF2B5EF4-FFF2-40B4-BE49-F238E27FC236}">
                <a16:creationId xmlns:a16="http://schemas.microsoft.com/office/drawing/2014/main" id="{C6E0D495-DAFD-4DA1-BD01-260F7FC852FB}"/>
              </a:ext>
            </a:extLst>
          </p:cNvPr>
          <p:cNvSpPr/>
          <p:nvPr/>
        </p:nvSpPr>
        <p:spPr>
          <a:xfrm>
            <a:off x="5094124" y="3851648"/>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 name="Imagen 21"/>
          <p:cNvPicPr>
            <a:picLocks noChangeAspect="1"/>
          </p:cNvPicPr>
          <p:nvPr/>
        </p:nvPicPr>
        <p:blipFill>
          <a:blip r:embed="rId8"/>
          <a:stretch>
            <a:fillRect/>
          </a:stretch>
        </p:blipFill>
        <p:spPr>
          <a:xfrm>
            <a:off x="4720820" y="4018466"/>
            <a:ext cx="921421" cy="539202"/>
          </a:xfrm>
          <a:prstGeom prst="rect">
            <a:avLst/>
          </a:prstGeom>
        </p:spPr>
      </p:pic>
      <p:grpSp>
        <p:nvGrpSpPr>
          <p:cNvPr id="23" name="Group 35">
            <a:extLst>
              <a:ext uri="{FF2B5EF4-FFF2-40B4-BE49-F238E27FC236}">
                <a16:creationId xmlns:a16="http://schemas.microsoft.com/office/drawing/2014/main" id="{B5B9F008-568F-47A9-B017-00CFE6D2AF8A}"/>
              </a:ext>
            </a:extLst>
          </p:cNvPr>
          <p:cNvGrpSpPr/>
          <p:nvPr/>
        </p:nvGrpSpPr>
        <p:grpSpPr>
          <a:xfrm>
            <a:off x="4999149" y="1523975"/>
            <a:ext cx="626253" cy="523750"/>
            <a:chOff x="2939995" y="933055"/>
            <a:chExt cx="3043578" cy="2474019"/>
          </a:xfrm>
        </p:grpSpPr>
        <p:grpSp>
          <p:nvGrpSpPr>
            <p:cNvPr id="24" name="Group 37">
              <a:extLst>
                <a:ext uri="{FF2B5EF4-FFF2-40B4-BE49-F238E27FC236}">
                  <a16:creationId xmlns:a16="http://schemas.microsoft.com/office/drawing/2014/main" id="{9B9075E3-78A8-4D55-A484-45ACCD056E86}"/>
                </a:ext>
              </a:extLst>
            </p:cNvPr>
            <p:cNvGrpSpPr/>
            <p:nvPr/>
          </p:nvGrpSpPr>
          <p:grpSpPr>
            <a:xfrm rot="3017773">
              <a:off x="5584710" y="1817104"/>
              <a:ext cx="469871" cy="327855"/>
              <a:chOff x="5405974" y="1533288"/>
              <a:chExt cx="608646" cy="424685"/>
            </a:xfrm>
          </p:grpSpPr>
          <p:sp>
            <p:nvSpPr>
              <p:cNvPr id="56" name="Trapezoid 69">
                <a:extLst>
                  <a:ext uri="{FF2B5EF4-FFF2-40B4-BE49-F238E27FC236}">
                    <a16:creationId xmlns:a16="http://schemas.microsoft.com/office/drawing/2014/main" id="{5EEFB3B7-8B3D-4EEE-B247-5252F40A6A6D}"/>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70">
                <a:extLst>
                  <a:ext uri="{FF2B5EF4-FFF2-40B4-BE49-F238E27FC236}">
                    <a16:creationId xmlns:a16="http://schemas.microsoft.com/office/drawing/2014/main" id="{47F9FBD5-95A7-4012-A35C-08CEEAC03B91}"/>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71">
                <a:extLst>
                  <a:ext uri="{FF2B5EF4-FFF2-40B4-BE49-F238E27FC236}">
                    <a16:creationId xmlns:a16="http://schemas.microsoft.com/office/drawing/2014/main" id="{C0A10044-B96C-4308-8B8F-2361549C66A5}"/>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72">
                <a:extLst>
                  <a:ext uri="{FF2B5EF4-FFF2-40B4-BE49-F238E27FC236}">
                    <a16:creationId xmlns:a16="http://schemas.microsoft.com/office/drawing/2014/main" id="{108F17E4-4A48-4775-9CD8-04C8C755C047}"/>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73">
                <a:extLst>
                  <a:ext uri="{FF2B5EF4-FFF2-40B4-BE49-F238E27FC236}">
                    <a16:creationId xmlns:a16="http://schemas.microsoft.com/office/drawing/2014/main" id="{35921F90-97D7-4E2D-864A-22B635203AE6}"/>
                  </a:ext>
                </a:extLst>
              </p:cNvPr>
              <p:cNvSpPr/>
              <p:nvPr/>
            </p:nvSpPr>
            <p:spPr>
              <a:xfrm rot="8867088" flipH="1">
                <a:off x="5921123" y="1778027"/>
                <a:ext cx="93497" cy="179946"/>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38">
              <a:extLst>
                <a:ext uri="{FF2B5EF4-FFF2-40B4-BE49-F238E27FC236}">
                  <a16:creationId xmlns:a16="http://schemas.microsoft.com/office/drawing/2014/main" id="{D4A7B9F5-4750-418E-8B33-D4484A3E7393}"/>
                </a:ext>
              </a:extLst>
            </p:cNvPr>
            <p:cNvGrpSpPr/>
            <p:nvPr/>
          </p:nvGrpSpPr>
          <p:grpSpPr>
            <a:xfrm rot="18490567" flipH="1">
              <a:off x="5363408" y="1800574"/>
              <a:ext cx="471719" cy="328072"/>
              <a:chOff x="5405974" y="1533288"/>
              <a:chExt cx="611040" cy="424965"/>
            </a:xfrm>
          </p:grpSpPr>
          <p:sp>
            <p:nvSpPr>
              <p:cNvPr id="51" name="Trapezoid 64">
                <a:extLst>
                  <a:ext uri="{FF2B5EF4-FFF2-40B4-BE49-F238E27FC236}">
                    <a16:creationId xmlns:a16="http://schemas.microsoft.com/office/drawing/2014/main" id="{74ED7F87-B32E-42D6-A8D6-8B6B9C9F8266}"/>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apezoid 65">
                <a:extLst>
                  <a:ext uri="{FF2B5EF4-FFF2-40B4-BE49-F238E27FC236}">
                    <a16:creationId xmlns:a16="http://schemas.microsoft.com/office/drawing/2014/main" id="{C07D53C0-0410-4AD9-86B2-B0ABDB365708}"/>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66">
                <a:extLst>
                  <a:ext uri="{FF2B5EF4-FFF2-40B4-BE49-F238E27FC236}">
                    <a16:creationId xmlns:a16="http://schemas.microsoft.com/office/drawing/2014/main" id="{C7697BDB-F93E-4AD6-9284-540B917A11C2}"/>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67">
                <a:extLst>
                  <a:ext uri="{FF2B5EF4-FFF2-40B4-BE49-F238E27FC236}">
                    <a16:creationId xmlns:a16="http://schemas.microsoft.com/office/drawing/2014/main" id="{5B741E2D-8594-46A9-9DF2-649078DC22BE}"/>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68">
                <a:extLst>
                  <a:ext uri="{FF2B5EF4-FFF2-40B4-BE49-F238E27FC236}">
                    <a16:creationId xmlns:a16="http://schemas.microsoft.com/office/drawing/2014/main" id="{4D7B2CD5-EDBF-4400-8E42-5C801B178622}"/>
                  </a:ext>
                </a:extLst>
              </p:cNvPr>
              <p:cNvSpPr/>
              <p:nvPr/>
            </p:nvSpPr>
            <p:spPr>
              <a:xfrm rot="8867088" flipH="1">
                <a:off x="5923517" y="1775373"/>
                <a:ext cx="93497" cy="182880"/>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39">
              <a:extLst>
                <a:ext uri="{FF2B5EF4-FFF2-40B4-BE49-F238E27FC236}">
                  <a16:creationId xmlns:a16="http://schemas.microsoft.com/office/drawing/2014/main" id="{1424FBBE-4245-4ADA-9068-683F2CD052C1}"/>
                </a:ext>
              </a:extLst>
            </p:cNvPr>
            <p:cNvGrpSpPr/>
            <p:nvPr/>
          </p:nvGrpSpPr>
          <p:grpSpPr>
            <a:xfrm>
              <a:off x="2939995" y="933055"/>
              <a:ext cx="2881564" cy="2474019"/>
              <a:chOff x="2939995" y="732089"/>
              <a:chExt cx="2881564" cy="2474019"/>
            </a:xfrm>
          </p:grpSpPr>
          <p:grpSp>
            <p:nvGrpSpPr>
              <p:cNvPr id="27" name="Group 40">
                <a:extLst>
                  <a:ext uri="{FF2B5EF4-FFF2-40B4-BE49-F238E27FC236}">
                    <a16:creationId xmlns:a16="http://schemas.microsoft.com/office/drawing/2014/main" id="{4933640A-56ED-4CA9-8ADC-A9E42CECEFDC}"/>
                  </a:ext>
                </a:extLst>
              </p:cNvPr>
              <p:cNvGrpSpPr/>
              <p:nvPr/>
            </p:nvGrpSpPr>
            <p:grpSpPr>
              <a:xfrm rot="7898637">
                <a:off x="5214392" y="799382"/>
                <a:ext cx="344525" cy="861967"/>
                <a:chOff x="4130248" y="650162"/>
                <a:chExt cx="502279" cy="1664988"/>
              </a:xfrm>
              <a:solidFill>
                <a:schemeClr val="accent2"/>
              </a:solidFill>
            </p:grpSpPr>
            <p:sp>
              <p:nvSpPr>
                <p:cNvPr id="49" name="Trapezoid 62">
                  <a:extLst>
                    <a:ext uri="{FF2B5EF4-FFF2-40B4-BE49-F238E27FC236}">
                      <a16:creationId xmlns:a16="http://schemas.microsoft.com/office/drawing/2014/main" id="{2439975F-AB00-41BC-986E-0D6F1D96BE03}"/>
                    </a:ext>
                  </a:extLst>
                </p:cNvPr>
                <p:cNvSpPr/>
                <p:nvPr/>
              </p:nvSpPr>
              <p:spPr>
                <a:xfrm>
                  <a:off x="4130248" y="650162"/>
                  <a:ext cx="502273" cy="1664988"/>
                </a:xfrm>
                <a:prstGeom prst="trapezoid">
                  <a:avLst>
                    <a:gd name="adj" fmla="val 9168"/>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apezoid 94">
                  <a:extLst>
                    <a:ext uri="{FF2B5EF4-FFF2-40B4-BE49-F238E27FC236}">
                      <a16:creationId xmlns:a16="http://schemas.microsoft.com/office/drawing/2014/main" id="{CC1517D8-8DA8-40EF-B21D-E43136893C92}"/>
                    </a:ext>
                  </a:extLst>
                </p:cNvPr>
                <p:cNvSpPr/>
                <p:nvPr/>
              </p:nvSpPr>
              <p:spPr>
                <a:xfrm>
                  <a:off x="4449648" y="650162"/>
                  <a:ext cx="182879" cy="1664988"/>
                </a:xfrm>
                <a:custGeom>
                  <a:avLst/>
                  <a:gdLst>
                    <a:gd name="connsiteX0" fmla="*/ 0 w 182880"/>
                    <a:gd name="connsiteY0" fmla="*/ 1664988 h 1664988"/>
                    <a:gd name="connsiteX1" fmla="*/ 0 w 182880"/>
                    <a:gd name="connsiteY1" fmla="*/ 0 h 1664988"/>
                    <a:gd name="connsiteX2" fmla="*/ 182880 w 182880"/>
                    <a:gd name="connsiteY2" fmla="*/ 0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0540 w 182880"/>
                    <a:gd name="connsiteY2" fmla="*/ 3079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68965 w 182880"/>
                    <a:gd name="connsiteY2" fmla="*/ 6157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3619 w 182880"/>
                    <a:gd name="connsiteY2" fmla="*/ 3079 h 1664988"/>
                    <a:gd name="connsiteX3" fmla="*/ 182880 w 182880"/>
                    <a:gd name="connsiteY3" fmla="*/ 1664988 h 1664988"/>
                    <a:gd name="connsiteX4" fmla="*/ 0 w 182880"/>
                    <a:gd name="connsiteY4" fmla="*/ 1664988 h 166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 h="1664988">
                      <a:moveTo>
                        <a:pt x="0" y="1664988"/>
                      </a:moveTo>
                      <a:lnTo>
                        <a:pt x="0" y="0"/>
                      </a:lnTo>
                      <a:lnTo>
                        <a:pt x="133619" y="3079"/>
                      </a:lnTo>
                      <a:lnTo>
                        <a:pt x="182880" y="1664988"/>
                      </a:lnTo>
                      <a:lnTo>
                        <a:pt x="0" y="1664988"/>
                      </a:lnTo>
                      <a:close/>
                    </a:path>
                  </a:pathLst>
                </a:cu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41">
                <a:extLst>
                  <a:ext uri="{FF2B5EF4-FFF2-40B4-BE49-F238E27FC236}">
                    <a16:creationId xmlns:a16="http://schemas.microsoft.com/office/drawing/2014/main" id="{9EE081EC-A144-4FD6-A2FF-1D03763CB839}"/>
                  </a:ext>
                </a:extLst>
              </p:cNvPr>
              <p:cNvGrpSpPr/>
              <p:nvPr/>
            </p:nvGrpSpPr>
            <p:grpSpPr>
              <a:xfrm rot="15664019">
                <a:off x="4239241" y="545571"/>
                <a:ext cx="414152" cy="1446605"/>
                <a:chOff x="391499" y="630207"/>
                <a:chExt cx="531849" cy="1593194"/>
              </a:xfrm>
            </p:grpSpPr>
            <p:sp>
              <p:nvSpPr>
                <p:cNvPr id="47" name="Rectangle: Rounded Corners 60">
                  <a:extLst>
                    <a:ext uri="{FF2B5EF4-FFF2-40B4-BE49-F238E27FC236}">
                      <a16:creationId xmlns:a16="http://schemas.microsoft.com/office/drawing/2014/main" id="{B8B42C17-A4B3-44C4-BE99-C72FF3CA2AAA}"/>
                    </a:ext>
                  </a:extLst>
                </p:cNvPr>
                <p:cNvSpPr/>
                <p:nvPr/>
              </p:nvSpPr>
              <p:spPr>
                <a:xfrm rot="20495611">
                  <a:off x="400454" y="630207"/>
                  <a:ext cx="522894" cy="1539140"/>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Rounded Corners 61">
                  <a:extLst>
                    <a:ext uri="{FF2B5EF4-FFF2-40B4-BE49-F238E27FC236}">
                      <a16:creationId xmlns:a16="http://schemas.microsoft.com/office/drawing/2014/main" id="{792FA63E-F0F3-4C32-8A4A-A212B92137F6}"/>
                    </a:ext>
                  </a:extLst>
                </p:cNvPr>
                <p:cNvSpPr/>
                <p:nvPr/>
              </p:nvSpPr>
              <p:spPr>
                <a:xfrm rot="20495611">
                  <a:off x="391499" y="684262"/>
                  <a:ext cx="191608" cy="1539139"/>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42">
                <a:extLst>
                  <a:ext uri="{FF2B5EF4-FFF2-40B4-BE49-F238E27FC236}">
                    <a16:creationId xmlns:a16="http://schemas.microsoft.com/office/drawing/2014/main" id="{0221CAC1-E1FE-4791-85DC-B237F71FEF49}"/>
                  </a:ext>
                </a:extLst>
              </p:cNvPr>
              <p:cNvGrpSpPr/>
              <p:nvPr/>
            </p:nvGrpSpPr>
            <p:grpSpPr>
              <a:xfrm rot="1062574">
                <a:off x="4839586" y="732089"/>
                <a:ext cx="437403" cy="437403"/>
                <a:chOff x="121429" y="411151"/>
                <a:chExt cx="607375" cy="607375"/>
              </a:xfrm>
            </p:grpSpPr>
            <p:sp>
              <p:nvSpPr>
                <p:cNvPr id="43" name="Oval 56">
                  <a:extLst>
                    <a:ext uri="{FF2B5EF4-FFF2-40B4-BE49-F238E27FC236}">
                      <a16:creationId xmlns:a16="http://schemas.microsoft.com/office/drawing/2014/main" id="{7C0E564A-BAB1-4AB2-AC5F-B3CF4261D55D}"/>
                    </a:ext>
                  </a:extLst>
                </p:cNvPr>
                <p:cNvSpPr/>
                <p:nvPr/>
              </p:nvSpPr>
              <p:spPr>
                <a:xfrm>
                  <a:off x="121429" y="411151"/>
                  <a:ext cx="607375" cy="607375"/>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57">
                  <a:extLst>
                    <a:ext uri="{FF2B5EF4-FFF2-40B4-BE49-F238E27FC236}">
                      <a16:creationId xmlns:a16="http://schemas.microsoft.com/office/drawing/2014/main" id="{18FC9582-E628-4D38-8235-20595C3BDC6B}"/>
                    </a:ext>
                  </a:extLst>
                </p:cNvPr>
                <p:cNvSpPr/>
                <p:nvPr/>
              </p:nvSpPr>
              <p:spPr>
                <a:xfrm>
                  <a:off x="186933" y="476655"/>
                  <a:ext cx="476367" cy="476367"/>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45" name="Freeform: Shape 58">
                  <a:extLst>
                    <a:ext uri="{FF2B5EF4-FFF2-40B4-BE49-F238E27FC236}">
                      <a16:creationId xmlns:a16="http://schemas.microsoft.com/office/drawing/2014/main" id="{3F6CAE86-7A05-4375-A39F-5DA219B2038D}"/>
                    </a:ext>
                  </a:extLst>
                </p:cNvPr>
                <p:cNvSpPr/>
                <p:nvPr/>
              </p:nvSpPr>
              <p:spPr>
                <a:xfrm>
                  <a:off x="306264" y="596604"/>
                  <a:ext cx="237705" cy="236465"/>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Oval 59">
                  <a:extLst>
                    <a:ext uri="{FF2B5EF4-FFF2-40B4-BE49-F238E27FC236}">
                      <a16:creationId xmlns:a16="http://schemas.microsoft.com/office/drawing/2014/main" id="{FA075E1F-B337-48EE-940A-71B4E309B2D1}"/>
                    </a:ext>
                  </a:extLst>
                </p:cNvPr>
                <p:cNvSpPr/>
                <p:nvPr/>
              </p:nvSpPr>
              <p:spPr>
                <a:xfrm>
                  <a:off x="385558" y="675280"/>
                  <a:ext cx="79122" cy="7912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Top Corners Rounded 43">
                <a:extLst>
                  <a:ext uri="{FF2B5EF4-FFF2-40B4-BE49-F238E27FC236}">
                    <a16:creationId xmlns:a16="http://schemas.microsoft.com/office/drawing/2014/main" id="{26696D62-730E-4B5C-9429-3EBAC1571193}"/>
                  </a:ext>
                </a:extLst>
              </p:cNvPr>
              <p:cNvSpPr/>
              <p:nvPr/>
            </p:nvSpPr>
            <p:spPr>
              <a:xfrm>
                <a:off x="2939995" y="2950076"/>
                <a:ext cx="1618488"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44">
                <a:extLst>
                  <a:ext uri="{FF2B5EF4-FFF2-40B4-BE49-F238E27FC236}">
                    <a16:creationId xmlns:a16="http://schemas.microsoft.com/office/drawing/2014/main" id="{B98799D8-2067-4A19-AE89-145BAB92CAC9}"/>
                  </a:ext>
                </a:extLst>
              </p:cNvPr>
              <p:cNvGrpSpPr/>
              <p:nvPr/>
            </p:nvGrpSpPr>
            <p:grpSpPr>
              <a:xfrm rot="1056235">
                <a:off x="3546587" y="1602585"/>
                <a:ext cx="391039" cy="1171393"/>
                <a:chOff x="391499" y="630207"/>
                <a:chExt cx="531845" cy="1593193"/>
              </a:xfrm>
            </p:grpSpPr>
            <p:sp>
              <p:nvSpPr>
                <p:cNvPr id="41" name="Rectangle: Rounded Corners 54">
                  <a:extLst>
                    <a:ext uri="{FF2B5EF4-FFF2-40B4-BE49-F238E27FC236}">
                      <a16:creationId xmlns:a16="http://schemas.microsoft.com/office/drawing/2014/main" id="{46C1BAFF-3CEB-4DB0-98FD-7B723A91992E}"/>
                    </a:ext>
                  </a:extLst>
                </p:cNvPr>
                <p:cNvSpPr/>
                <p:nvPr/>
              </p:nvSpPr>
              <p:spPr>
                <a:xfrm rot="20495611">
                  <a:off x="400452" y="630207"/>
                  <a:ext cx="522892" cy="1539138"/>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55">
                  <a:extLst>
                    <a:ext uri="{FF2B5EF4-FFF2-40B4-BE49-F238E27FC236}">
                      <a16:creationId xmlns:a16="http://schemas.microsoft.com/office/drawing/2014/main" id="{17D5CC80-E4E2-474B-B6A9-C57A7F9023C0}"/>
                    </a:ext>
                  </a:extLst>
                </p:cNvPr>
                <p:cNvSpPr/>
                <p:nvPr/>
              </p:nvSpPr>
              <p:spPr>
                <a:xfrm rot="20495611">
                  <a:off x="391499" y="684262"/>
                  <a:ext cx="191607" cy="1539138"/>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Oval 45">
                <a:extLst>
                  <a:ext uri="{FF2B5EF4-FFF2-40B4-BE49-F238E27FC236}">
                    <a16:creationId xmlns:a16="http://schemas.microsoft.com/office/drawing/2014/main" id="{FED0B5B2-2181-447D-BF86-660031C3EF33}"/>
                  </a:ext>
                </a:extLst>
              </p:cNvPr>
              <p:cNvSpPr/>
              <p:nvPr/>
            </p:nvSpPr>
            <p:spPr>
              <a:xfrm>
                <a:off x="3460460" y="1374042"/>
                <a:ext cx="525968" cy="525968"/>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46">
                <a:extLst>
                  <a:ext uri="{FF2B5EF4-FFF2-40B4-BE49-F238E27FC236}">
                    <a16:creationId xmlns:a16="http://schemas.microsoft.com/office/drawing/2014/main" id="{0820227C-EA49-49A9-9624-FCA33249B69E}"/>
                  </a:ext>
                </a:extLst>
              </p:cNvPr>
              <p:cNvSpPr/>
              <p:nvPr/>
            </p:nvSpPr>
            <p:spPr>
              <a:xfrm>
                <a:off x="3517185" y="1430767"/>
                <a:ext cx="412519" cy="412519"/>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34" name="Freeform: Shape 47">
                <a:extLst>
                  <a:ext uri="{FF2B5EF4-FFF2-40B4-BE49-F238E27FC236}">
                    <a16:creationId xmlns:a16="http://schemas.microsoft.com/office/drawing/2014/main" id="{AFEAB23C-7037-4B65-82A9-D6F829CC5DA9}"/>
                  </a:ext>
                </a:extLst>
              </p:cNvPr>
              <p:cNvSpPr/>
              <p:nvPr/>
            </p:nvSpPr>
            <p:spPr>
              <a:xfrm>
                <a:off x="3620522" y="1534641"/>
                <a:ext cx="205845" cy="204771"/>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Oval 48">
                <a:extLst>
                  <a:ext uri="{FF2B5EF4-FFF2-40B4-BE49-F238E27FC236}">
                    <a16:creationId xmlns:a16="http://schemas.microsoft.com/office/drawing/2014/main" id="{BF0E5E80-3FA2-4229-BBDA-CBAE56E0E8C0}"/>
                  </a:ext>
                </a:extLst>
              </p:cNvPr>
              <p:cNvSpPr/>
              <p:nvPr/>
            </p:nvSpPr>
            <p:spPr>
              <a:xfrm>
                <a:off x="3689186" y="1602768"/>
                <a:ext cx="68517" cy="68517"/>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Top Corners Rounded 49">
                <a:extLst>
                  <a:ext uri="{FF2B5EF4-FFF2-40B4-BE49-F238E27FC236}">
                    <a16:creationId xmlns:a16="http://schemas.microsoft.com/office/drawing/2014/main" id="{CA5171EF-FF53-4070-AAC8-702772E3D197}"/>
                  </a:ext>
                </a:extLst>
              </p:cNvPr>
              <p:cNvSpPr/>
              <p:nvPr/>
            </p:nvSpPr>
            <p:spPr>
              <a:xfrm>
                <a:off x="3126222" y="2879336"/>
                <a:ext cx="1246034" cy="71186"/>
              </a:xfrm>
              <a:prstGeom prst="round2SameRect">
                <a:avLst>
                  <a:gd name="adj1" fmla="val 50000"/>
                  <a:gd name="adj2"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Top Corners Rounded 50">
                <a:extLst>
                  <a:ext uri="{FF2B5EF4-FFF2-40B4-BE49-F238E27FC236}">
                    <a16:creationId xmlns:a16="http://schemas.microsoft.com/office/drawing/2014/main" id="{9E357574-603C-40B7-97CF-4B3C8DCFFC5B}"/>
                  </a:ext>
                </a:extLst>
              </p:cNvPr>
              <p:cNvSpPr/>
              <p:nvPr/>
            </p:nvSpPr>
            <p:spPr>
              <a:xfrm>
                <a:off x="3288913" y="2627891"/>
                <a:ext cx="920653"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51">
                <a:extLst>
                  <a:ext uri="{FF2B5EF4-FFF2-40B4-BE49-F238E27FC236}">
                    <a16:creationId xmlns:a16="http://schemas.microsoft.com/office/drawing/2014/main" id="{1AA429A9-6A3C-4BF6-8702-BDE7271C3920}"/>
                  </a:ext>
                </a:extLst>
              </p:cNvPr>
              <p:cNvGrpSpPr/>
              <p:nvPr/>
            </p:nvGrpSpPr>
            <p:grpSpPr>
              <a:xfrm rot="2713823">
                <a:off x="5532341" y="1340822"/>
                <a:ext cx="289218" cy="289219"/>
                <a:chOff x="5108323" y="1463792"/>
                <a:chExt cx="374636" cy="374638"/>
              </a:xfrm>
            </p:grpSpPr>
            <p:sp>
              <p:nvSpPr>
                <p:cNvPr id="39" name="Oval 52">
                  <a:extLst>
                    <a:ext uri="{FF2B5EF4-FFF2-40B4-BE49-F238E27FC236}">
                      <a16:creationId xmlns:a16="http://schemas.microsoft.com/office/drawing/2014/main" id="{76EF9C3A-56AE-4309-B1BA-8DFEB4EBB544}"/>
                    </a:ext>
                  </a:extLst>
                </p:cNvPr>
                <p:cNvSpPr/>
                <p:nvPr/>
              </p:nvSpPr>
              <p:spPr>
                <a:xfrm>
                  <a:off x="5108323" y="1463792"/>
                  <a:ext cx="374636" cy="374638"/>
                </a:xfrm>
                <a:prstGeom prst="ellipse">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53">
                  <a:extLst>
                    <a:ext uri="{FF2B5EF4-FFF2-40B4-BE49-F238E27FC236}">
                      <a16:creationId xmlns:a16="http://schemas.microsoft.com/office/drawing/2014/main" id="{2E86BA65-E422-4824-98F5-5B9A30F8EA46}"/>
                    </a:ext>
                  </a:extLst>
                </p:cNvPr>
                <p:cNvSpPr/>
                <p:nvPr/>
              </p:nvSpPr>
              <p:spPr>
                <a:xfrm>
                  <a:off x="5167785" y="1523587"/>
                  <a:ext cx="255882" cy="255676"/>
                </a:xfrm>
                <a:custGeom>
                  <a:avLst/>
                  <a:gdLst>
                    <a:gd name="connsiteX0" fmla="*/ 127864 w 255882"/>
                    <a:gd name="connsiteY0" fmla="*/ 81461 h 255676"/>
                    <a:gd name="connsiteX1" fmla="*/ 81805 w 255882"/>
                    <a:gd name="connsiteY1" fmla="*/ 127520 h 255676"/>
                    <a:gd name="connsiteX2" fmla="*/ 127864 w 255882"/>
                    <a:gd name="connsiteY2" fmla="*/ 173579 h 255676"/>
                    <a:gd name="connsiteX3" fmla="*/ 173923 w 255882"/>
                    <a:gd name="connsiteY3" fmla="*/ 127520 h 255676"/>
                    <a:gd name="connsiteX4" fmla="*/ 127864 w 255882"/>
                    <a:gd name="connsiteY4" fmla="*/ 81461 h 255676"/>
                    <a:gd name="connsiteX5" fmla="*/ 122296 w 255882"/>
                    <a:gd name="connsiteY5" fmla="*/ 86 h 255676"/>
                    <a:gd name="connsiteX6" fmla="*/ 127383 w 255882"/>
                    <a:gd name="connsiteY6" fmla="*/ 4211 h 255676"/>
                    <a:gd name="connsiteX7" fmla="*/ 132401 w 255882"/>
                    <a:gd name="connsiteY7" fmla="*/ 21809 h 255676"/>
                    <a:gd name="connsiteX8" fmla="*/ 145188 w 255882"/>
                    <a:gd name="connsiteY8" fmla="*/ 29027 h 255676"/>
                    <a:gd name="connsiteX9" fmla="*/ 149312 w 255882"/>
                    <a:gd name="connsiteY9" fmla="*/ 25452 h 255676"/>
                    <a:gd name="connsiteX10" fmla="*/ 158937 w 255882"/>
                    <a:gd name="connsiteY10" fmla="*/ 9160 h 255676"/>
                    <a:gd name="connsiteX11" fmla="*/ 166705 w 255882"/>
                    <a:gd name="connsiteY11" fmla="*/ 5929 h 255676"/>
                    <a:gd name="connsiteX12" fmla="*/ 174404 w 255882"/>
                    <a:gd name="connsiteY12" fmla="*/ 18372 h 255676"/>
                    <a:gd name="connsiteX13" fmla="*/ 172479 w 255882"/>
                    <a:gd name="connsiteY13" fmla="*/ 34046 h 255676"/>
                    <a:gd name="connsiteX14" fmla="*/ 172479 w 255882"/>
                    <a:gd name="connsiteY14" fmla="*/ 35695 h 255676"/>
                    <a:gd name="connsiteX15" fmla="*/ 186434 w 255882"/>
                    <a:gd name="connsiteY15" fmla="*/ 41882 h 255676"/>
                    <a:gd name="connsiteX16" fmla="*/ 201764 w 255882"/>
                    <a:gd name="connsiteY16" fmla="*/ 30402 h 255676"/>
                    <a:gd name="connsiteX17" fmla="*/ 211045 w 255882"/>
                    <a:gd name="connsiteY17" fmla="*/ 30540 h 255676"/>
                    <a:gd name="connsiteX18" fmla="*/ 212488 w 255882"/>
                    <a:gd name="connsiteY18" fmla="*/ 31777 h 255676"/>
                    <a:gd name="connsiteX19" fmla="*/ 214069 w 255882"/>
                    <a:gd name="connsiteY19" fmla="*/ 42364 h 255676"/>
                    <a:gd name="connsiteX20" fmla="*/ 205614 w 255882"/>
                    <a:gd name="connsiteY20" fmla="*/ 57418 h 255676"/>
                    <a:gd name="connsiteX21" fmla="*/ 206783 w 255882"/>
                    <a:gd name="connsiteY21" fmla="*/ 67180 h 255676"/>
                    <a:gd name="connsiteX22" fmla="*/ 215719 w 255882"/>
                    <a:gd name="connsiteY22" fmla="*/ 70755 h 255676"/>
                    <a:gd name="connsiteX23" fmla="*/ 233799 w 255882"/>
                    <a:gd name="connsiteY23" fmla="*/ 66011 h 255676"/>
                    <a:gd name="connsiteX24" fmla="*/ 241498 w 255882"/>
                    <a:gd name="connsiteY24" fmla="*/ 68967 h 255676"/>
                    <a:gd name="connsiteX25" fmla="*/ 243836 w 255882"/>
                    <a:gd name="connsiteY25" fmla="*/ 73573 h 255676"/>
                    <a:gd name="connsiteX26" fmla="*/ 241911 w 255882"/>
                    <a:gd name="connsiteY26" fmla="*/ 80379 h 255676"/>
                    <a:gd name="connsiteX27" fmla="*/ 226443 w 255882"/>
                    <a:gd name="connsiteY27" fmla="*/ 92684 h 255676"/>
                    <a:gd name="connsiteX28" fmla="*/ 223694 w 255882"/>
                    <a:gd name="connsiteY28" fmla="*/ 100177 h 255676"/>
                    <a:gd name="connsiteX29" fmla="*/ 224519 w 255882"/>
                    <a:gd name="connsiteY29" fmla="*/ 103202 h 255676"/>
                    <a:gd name="connsiteX30" fmla="*/ 230843 w 255882"/>
                    <a:gd name="connsiteY30" fmla="*/ 108633 h 255676"/>
                    <a:gd name="connsiteX31" fmla="*/ 249541 w 255882"/>
                    <a:gd name="connsiteY31" fmla="*/ 111176 h 255676"/>
                    <a:gd name="connsiteX32" fmla="*/ 255591 w 255882"/>
                    <a:gd name="connsiteY32" fmla="*/ 117157 h 255676"/>
                    <a:gd name="connsiteX33" fmla="*/ 255797 w 255882"/>
                    <a:gd name="connsiteY33" fmla="*/ 122519 h 255676"/>
                    <a:gd name="connsiteX34" fmla="*/ 251398 w 255882"/>
                    <a:gd name="connsiteY34" fmla="*/ 127675 h 255676"/>
                    <a:gd name="connsiteX35" fmla="*/ 233799 w 255882"/>
                    <a:gd name="connsiteY35" fmla="*/ 132693 h 255676"/>
                    <a:gd name="connsiteX36" fmla="*/ 226650 w 255882"/>
                    <a:gd name="connsiteY36" fmla="*/ 144586 h 255676"/>
                    <a:gd name="connsiteX37" fmla="*/ 230293 w 255882"/>
                    <a:gd name="connsiteY37" fmla="*/ 149398 h 255676"/>
                    <a:gd name="connsiteX38" fmla="*/ 246448 w 255882"/>
                    <a:gd name="connsiteY38" fmla="*/ 158884 h 255676"/>
                    <a:gd name="connsiteX39" fmla="*/ 249954 w 255882"/>
                    <a:gd name="connsiteY39" fmla="*/ 167065 h 255676"/>
                    <a:gd name="connsiteX40" fmla="*/ 249816 w 255882"/>
                    <a:gd name="connsiteY40" fmla="*/ 167890 h 255676"/>
                    <a:gd name="connsiteX41" fmla="*/ 240123 w 255882"/>
                    <a:gd name="connsiteY41" fmla="*/ 174833 h 255676"/>
                    <a:gd name="connsiteX42" fmla="*/ 223212 w 255882"/>
                    <a:gd name="connsiteY42" fmla="*/ 172702 h 255676"/>
                    <a:gd name="connsiteX43" fmla="*/ 214688 w 255882"/>
                    <a:gd name="connsiteY43" fmla="*/ 177102 h 255676"/>
                    <a:gd name="connsiteX44" fmla="*/ 214551 w 255882"/>
                    <a:gd name="connsiteY44" fmla="*/ 187276 h 255676"/>
                    <a:gd name="connsiteX45" fmla="*/ 225481 w 255882"/>
                    <a:gd name="connsiteY45" fmla="*/ 201712 h 255676"/>
                    <a:gd name="connsiteX46" fmla="*/ 225481 w 255882"/>
                    <a:gd name="connsiteY46" fmla="*/ 211130 h 255676"/>
                    <a:gd name="connsiteX47" fmla="*/ 225068 w 255882"/>
                    <a:gd name="connsiteY47" fmla="*/ 211611 h 255676"/>
                    <a:gd name="connsiteX48" fmla="*/ 213245 w 255882"/>
                    <a:gd name="connsiteY48" fmla="*/ 213948 h 255676"/>
                    <a:gd name="connsiteX49" fmla="*/ 198602 w 255882"/>
                    <a:gd name="connsiteY49" fmla="*/ 205699 h 255676"/>
                    <a:gd name="connsiteX50" fmla="*/ 188565 w 255882"/>
                    <a:gd name="connsiteY50" fmla="*/ 207143 h 255676"/>
                    <a:gd name="connsiteX51" fmla="*/ 185334 w 255882"/>
                    <a:gd name="connsiteY51" fmla="*/ 216217 h 255676"/>
                    <a:gd name="connsiteX52" fmla="*/ 190078 w 255882"/>
                    <a:gd name="connsiteY52" fmla="*/ 234503 h 255676"/>
                    <a:gd name="connsiteX53" fmla="*/ 187397 w 255882"/>
                    <a:gd name="connsiteY53" fmla="*/ 241377 h 255676"/>
                    <a:gd name="connsiteX54" fmla="*/ 182585 w 255882"/>
                    <a:gd name="connsiteY54" fmla="*/ 243852 h 255676"/>
                    <a:gd name="connsiteX55" fmla="*/ 175366 w 255882"/>
                    <a:gd name="connsiteY55" fmla="*/ 241859 h 255676"/>
                    <a:gd name="connsiteX56" fmla="*/ 164024 w 255882"/>
                    <a:gd name="connsiteY56" fmla="*/ 227491 h 255676"/>
                    <a:gd name="connsiteX57" fmla="*/ 149381 w 255882"/>
                    <a:gd name="connsiteY57" fmla="*/ 226254 h 255676"/>
                    <a:gd name="connsiteX58" fmla="*/ 147456 w 255882"/>
                    <a:gd name="connsiteY58" fmla="*/ 230103 h 255676"/>
                    <a:gd name="connsiteX59" fmla="*/ 144844 w 255882"/>
                    <a:gd name="connsiteY59" fmla="*/ 249008 h 255676"/>
                    <a:gd name="connsiteX60" fmla="*/ 139895 w 255882"/>
                    <a:gd name="connsiteY60" fmla="*/ 255676 h 255676"/>
                    <a:gd name="connsiteX61" fmla="*/ 131577 w 255882"/>
                    <a:gd name="connsiteY61" fmla="*/ 255676 h 255676"/>
                    <a:gd name="connsiteX62" fmla="*/ 127933 w 255882"/>
                    <a:gd name="connsiteY62" fmla="*/ 250589 h 255676"/>
                    <a:gd name="connsiteX63" fmla="*/ 122777 w 255882"/>
                    <a:gd name="connsiteY63" fmla="*/ 232372 h 255676"/>
                    <a:gd name="connsiteX64" fmla="*/ 116659 w 255882"/>
                    <a:gd name="connsiteY64" fmla="*/ 227010 h 255676"/>
                    <a:gd name="connsiteX65" fmla="*/ 112947 w 255882"/>
                    <a:gd name="connsiteY65" fmla="*/ 226597 h 255676"/>
                    <a:gd name="connsiteX66" fmla="*/ 106622 w 255882"/>
                    <a:gd name="connsiteY66" fmla="*/ 230103 h 255676"/>
                    <a:gd name="connsiteX67" fmla="*/ 105041 w 255882"/>
                    <a:gd name="connsiteY67" fmla="*/ 232784 h 255676"/>
                    <a:gd name="connsiteX68" fmla="*/ 96380 w 255882"/>
                    <a:gd name="connsiteY68" fmla="*/ 247427 h 255676"/>
                    <a:gd name="connsiteX69" fmla="*/ 89849 w 255882"/>
                    <a:gd name="connsiteY69" fmla="*/ 250108 h 255676"/>
                    <a:gd name="connsiteX70" fmla="*/ 84555 w 255882"/>
                    <a:gd name="connsiteY70" fmla="*/ 248320 h 255676"/>
                    <a:gd name="connsiteX71" fmla="*/ 80981 w 255882"/>
                    <a:gd name="connsiteY71" fmla="*/ 241652 h 255676"/>
                    <a:gd name="connsiteX72" fmla="*/ 83249 w 255882"/>
                    <a:gd name="connsiteY72" fmla="*/ 222885 h 255676"/>
                    <a:gd name="connsiteX73" fmla="*/ 78094 w 255882"/>
                    <a:gd name="connsiteY73" fmla="*/ 214155 h 255676"/>
                    <a:gd name="connsiteX74" fmla="*/ 68538 w 255882"/>
                    <a:gd name="connsiteY74" fmla="*/ 214636 h 255676"/>
                    <a:gd name="connsiteX75" fmla="*/ 55133 w 255882"/>
                    <a:gd name="connsiteY75" fmla="*/ 224810 h 255676"/>
                    <a:gd name="connsiteX76" fmla="*/ 43240 w 255882"/>
                    <a:gd name="connsiteY76" fmla="*/ 224123 h 255676"/>
                    <a:gd name="connsiteX77" fmla="*/ 42209 w 255882"/>
                    <a:gd name="connsiteY77" fmla="*/ 223091 h 255676"/>
                    <a:gd name="connsiteX78" fmla="*/ 41178 w 255882"/>
                    <a:gd name="connsiteY78" fmla="*/ 214842 h 255676"/>
                    <a:gd name="connsiteX79" fmla="*/ 50115 w 255882"/>
                    <a:gd name="connsiteY79" fmla="*/ 198893 h 255676"/>
                    <a:gd name="connsiteX80" fmla="*/ 51627 w 255882"/>
                    <a:gd name="connsiteY80" fmla="*/ 194013 h 255676"/>
                    <a:gd name="connsiteX81" fmla="*/ 39597 w 255882"/>
                    <a:gd name="connsiteY81" fmla="*/ 185420 h 255676"/>
                    <a:gd name="connsiteX82" fmla="*/ 21105 w 255882"/>
                    <a:gd name="connsiteY82" fmla="*/ 190232 h 255676"/>
                    <a:gd name="connsiteX83" fmla="*/ 15193 w 255882"/>
                    <a:gd name="connsiteY83" fmla="*/ 188238 h 255676"/>
                    <a:gd name="connsiteX84" fmla="*/ 12237 w 255882"/>
                    <a:gd name="connsiteY84" fmla="*/ 183014 h 255676"/>
                    <a:gd name="connsiteX85" fmla="*/ 14230 w 255882"/>
                    <a:gd name="connsiteY85" fmla="*/ 175314 h 255676"/>
                    <a:gd name="connsiteX86" fmla="*/ 27910 w 255882"/>
                    <a:gd name="connsiteY86" fmla="*/ 164453 h 255676"/>
                    <a:gd name="connsiteX87" fmla="*/ 31554 w 255882"/>
                    <a:gd name="connsiteY87" fmla="*/ 153385 h 255676"/>
                    <a:gd name="connsiteX88" fmla="*/ 24198 w 255882"/>
                    <a:gd name="connsiteY88" fmla="*/ 147198 h 255676"/>
                    <a:gd name="connsiteX89" fmla="*/ 6943 w 255882"/>
                    <a:gd name="connsiteY89" fmla="*/ 144861 h 255676"/>
                    <a:gd name="connsiteX90" fmla="*/ 138 w 255882"/>
                    <a:gd name="connsiteY90" fmla="*/ 140049 h 255676"/>
                    <a:gd name="connsiteX91" fmla="*/ 0 w 255882"/>
                    <a:gd name="connsiteY91" fmla="*/ 131525 h 255676"/>
                    <a:gd name="connsiteX92" fmla="*/ 5019 w 255882"/>
                    <a:gd name="connsiteY92" fmla="*/ 127881 h 255676"/>
                    <a:gd name="connsiteX93" fmla="*/ 22617 w 255882"/>
                    <a:gd name="connsiteY93" fmla="*/ 122931 h 255676"/>
                    <a:gd name="connsiteX94" fmla="*/ 28667 w 255882"/>
                    <a:gd name="connsiteY94" fmla="*/ 116194 h 255676"/>
                    <a:gd name="connsiteX95" fmla="*/ 29010 w 255882"/>
                    <a:gd name="connsiteY95" fmla="*/ 113307 h 255676"/>
                    <a:gd name="connsiteX96" fmla="*/ 25229 w 255882"/>
                    <a:gd name="connsiteY96" fmla="*/ 106295 h 255676"/>
                    <a:gd name="connsiteX97" fmla="*/ 9281 w 255882"/>
                    <a:gd name="connsiteY97" fmla="*/ 96946 h 255676"/>
                    <a:gd name="connsiteX98" fmla="*/ 5843 w 255882"/>
                    <a:gd name="connsiteY98" fmla="*/ 88560 h 255676"/>
                    <a:gd name="connsiteX99" fmla="*/ 6187 w 255882"/>
                    <a:gd name="connsiteY99" fmla="*/ 87391 h 255676"/>
                    <a:gd name="connsiteX100" fmla="*/ 15261 w 255882"/>
                    <a:gd name="connsiteY100" fmla="*/ 81135 h 255676"/>
                    <a:gd name="connsiteX101" fmla="*/ 32173 w 255882"/>
                    <a:gd name="connsiteY101" fmla="*/ 83060 h 255676"/>
                    <a:gd name="connsiteX102" fmla="*/ 40834 w 255882"/>
                    <a:gd name="connsiteY102" fmla="*/ 79073 h 255676"/>
                    <a:gd name="connsiteX103" fmla="*/ 40147 w 255882"/>
                    <a:gd name="connsiteY103" fmla="*/ 67318 h 255676"/>
                    <a:gd name="connsiteX104" fmla="*/ 29629 w 255882"/>
                    <a:gd name="connsiteY104" fmla="*/ 53363 h 255676"/>
                    <a:gd name="connsiteX105" fmla="*/ 29629 w 255882"/>
                    <a:gd name="connsiteY105" fmla="*/ 45595 h 255676"/>
                    <a:gd name="connsiteX106" fmla="*/ 33066 w 255882"/>
                    <a:gd name="connsiteY106" fmla="*/ 41745 h 255676"/>
                    <a:gd name="connsiteX107" fmla="*/ 40422 w 255882"/>
                    <a:gd name="connsiteY107" fmla="*/ 40920 h 255676"/>
                    <a:gd name="connsiteX108" fmla="*/ 56027 w 255882"/>
                    <a:gd name="connsiteY108" fmla="*/ 49719 h 255676"/>
                    <a:gd name="connsiteX109" fmla="*/ 69982 w 255882"/>
                    <a:gd name="connsiteY109" fmla="*/ 45801 h 255676"/>
                    <a:gd name="connsiteX110" fmla="*/ 70325 w 255882"/>
                    <a:gd name="connsiteY110" fmla="*/ 39751 h 255676"/>
                    <a:gd name="connsiteX111" fmla="*/ 65788 w 255882"/>
                    <a:gd name="connsiteY111" fmla="*/ 22221 h 255676"/>
                    <a:gd name="connsiteX112" fmla="*/ 69088 w 255882"/>
                    <a:gd name="connsiteY112" fmla="*/ 14110 h 255676"/>
                    <a:gd name="connsiteX113" fmla="*/ 71632 w 255882"/>
                    <a:gd name="connsiteY113" fmla="*/ 12735 h 255676"/>
                    <a:gd name="connsiteX114" fmla="*/ 81118 w 255882"/>
                    <a:gd name="connsiteY114" fmla="*/ 15072 h 255676"/>
                    <a:gd name="connsiteX115" fmla="*/ 92049 w 255882"/>
                    <a:gd name="connsiteY115" fmla="*/ 28958 h 255676"/>
                    <a:gd name="connsiteX116" fmla="*/ 106966 w 255882"/>
                    <a:gd name="connsiteY116" fmla="*/ 28890 h 255676"/>
                    <a:gd name="connsiteX117" fmla="*/ 108754 w 255882"/>
                    <a:gd name="connsiteY117" fmla="*/ 22565 h 255676"/>
                    <a:gd name="connsiteX118" fmla="*/ 110953 w 255882"/>
                    <a:gd name="connsiteY118" fmla="*/ 6479 h 255676"/>
                    <a:gd name="connsiteX119" fmla="*/ 116934 w 255882"/>
                    <a:gd name="connsiteY119" fmla="*/ 292 h 255676"/>
                    <a:gd name="connsiteX120" fmla="*/ 122296 w 255882"/>
                    <a:gd name="connsiteY120" fmla="*/ 86 h 2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55882" h="255676">
                      <a:moveTo>
                        <a:pt x="127864" y="81461"/>
                      </a:moveTo>
                      <a:cubicBezTo>
                        <a:pt x="102426" y="81461"/>
                        <a:pt x="81805" y="102082"/>
                        <a:pt x="81805" y="127520"/>
                      </a:cubicBezTo>
                      <a:cubicBezTo>
                        <a:pt x="81805" y="152958"/>
                        <a:pt x="102426" y="173579"/>
                        <a:pt x="127864" y="173579"/>
                      </a:cubicBezTo>
                      <a:cubicBezTo>
                        <a:pt x="153302" y="173579"/>
                        <a:pt x="173923" y="152958"/>
                        <a:pt x="173923" y="127520"/>
                      </a:cubicBezTo>
                      <a:cubicBezTo>
                        <a:pt x="173923" y="102082"/>
                        <a:pt x="153302" y="81461"/>
                        <a:pt x="127864" y="81461"/>
                      </a:cubicBezTo>
                      <a:close/>
                      <a:moveTo>
                        <a:pt x="122296" y="86"/>
                      </a:moveTo>
                      <a:cubicBezTo>
                        <a:pt x="124908" y="223"/>
                        <a:pt x="126696" y="1598"/>
                        <a:pt x="127383" y="4211"/>
                      </a:cubicBezTo>
                      <a:cubicBezTo>
                        <a:pt x="129033" y="10054"/>
                        <a:pt x="130752" y="15966"/>
                        <a:pt x="132401" y="21809"/>
                      </a:cubicBezTo>
                      <a:cubicBezTo>
                        <a:pt x="134120" y="27790"/>
                        <a:pt x="139070" y="30608"/>
                        <a:pt x="145188" y="29027"/>
                      </a:cubicBezTo>
                      <a:cubicBezTo>
                        <a:pt x="147181" y="28546"/>
                        <a:pt x="148350" y="27102"/>
                        <a:pt x="149312" y="25452"/>
                      </a:cubicBezTo>
                      <a:cubicBezTo>
                        <a:pt x="152475" y="20022"/>
                        <a:pt x="155706" y="14591"/>
                        <a:pt x="158937" y="9160"/>
                      </a:cubicBezTo>
                      <a:cubicBezTo>
                        <a:pt x="160999" y="5654"/>
                        <a:pt x="162786" y="4898"/>
                        <a:pt x="166705" y="5929"/>
                      </a:cubicBezTo>
                      <a:cubicBezTo>
                        <a:pt x="174542" y="7923"/>
                        <a:pt x="175573" y="9641"/>
                        <a:pt x="174404" y="18372"/>
                      </a:cubicBezTo>
                      <a:cubicBezTo>
                        <a:pt x="173717" y="23596"/>
                        <a:pt x="173098" y="28821"/>
                        <a:pt x="172479" y="34046"/>
                      </a:cubicBezTo>
                      <a:cubicBezTo>
                        <a:pt x="172410" y="34595"/>
                        <a:pt x="172410" y="35145"/>
                        <a:pt x="172479" y="35695"/>
                      </a:cubicBezTo>
                      <a:cubicBezTo>
                        <a:pt x="173373" y="41264"/>
                        <a:pt x="181828" y="45113"/>
                        <a:pt x="186434" y="41882"/>
                      </a:cubicBezTo>
                      <a:cubicBezTo>
                        <a:pt x="191659" y="38170"/>
                        <a:pt x="196677" y="34252"/>
                        <a:pt x="201764" y="30402"/>
                      </a:cubicBezTo>
                      <a:cubicBezTo>
                        <a:pt x="205476" y="27584"/>
                        <a:pt x="207333" y="27652"/>
                        <a:pt x="211045" y="30540"/>
                      </a:cubicBezTo>
                      <a:cubicBezTo>
                        <a:pt x="211526" y="30952"/>
                        <a:pt x="212007" y="31296"/>
                        <a:pt x="212488" y="31777"/>
                      </a:cubicBezTo>
                      <a:cubicBezTo>
                        <a:pt x="216819" y="35902"/>
                        <a:pt x="217025" y="37139"/>
                        <a:pt x="214069" y="42364"/>
                      </a:cubicBezTo>
                      <a:cubicBezTo>
                        <a:pt x="211251" y="47382"/>
                        <a:pt x="208570" y="52469"/>
                        <a:pt x="205614" y="57418"/>
                      </a:cubicBezTo>
                      <a:cubicBezTo>
                        <a:pt x="203483" y="61062"/>
                        <a:pt x="204445" y="64087"/>
                        <a:pt x="206783" y="67180"/>
                      </a:cubicBezTo>
                      <a:cubicBezTo>
                        <a:pt x="209120" y="70274"/>
                        <a:pt x="211801" y="71786"/>
                        <a:pt x="215719" y="70755"/>
                      </a:cubicBezTo>
                      <a:cubicBezTo>
                        <a:pt x="221769" y="69174"/>
                        <a:pt x="227818" y="67661"/>
                        <a:pt x="233799" y="66011"/>
                      </a:cubicBezTo>
                      <a:cubicBezTo>
                        <a:pt x="237649" y="64980"/>
                        <a:pt x="239367" y="65599"/>
                        <a:pt x="241498" y="68967"/>
                      </a:cubicBezTo>
                      <a:cubicBezTo>
                        <a:pt x="242461" y="70411"/>
                        <a:pt x="243286" y="71923"/>
                        <a:pt x="243836" y="73573"/>
                      </a:cubicBezTo>
                      <a:cubicBezTo>
                        <a:pt x="244867" y="76529"/>
                        <a:pt x="244385" y="78385"/>
                        <a:pt x="241911" y="80379"/>
                      </a:cubicBezTo>
                      <a:cubicBezTo>
                        <a:pt x="236755" y="84504"/>
                        <a:pt x="231668" y="88628"/>
                        <a:pt x="226443" y="92684"/>
                      </a:cubicBezTo>
                      <a:cubicBezTo>
                        <a:pt x="223831" y="94678"/>
                        <a:pt x="223144" y="97152"/>
                        <a:pt x="223694" y="100177"/>
                      </a:cubicBezTo>
                      <a:cubicBezTo>
                        <a:pt x="223900" y="101208"/>
                        <a:pt x="224244" y="102171"/>
                        <a:pt x="224519" y="103202"/>
                      </a:cubicBezTo>
                      <a:cubicBezTo>
                        <a:pt x="225412" y="106433"/>
                        <a:pt x="227543" y="108220"/>
                        <a:pt x="230843" y="108633"/>
                      </a:cubicBezTo>
                      <a:cubicBezTo>
                        <a:pt x="237099" y="109458"/>
                        <a:pt x="243354" y="110351"/>
                        <a:pt x="249541" y="111176"/>
                      </a:cubicBezTo>
                      <a:cubicBezTo>
                        <a:pt x="253254" y="111657"/>
                        <a:pt x="255178" y="113445"/>
                        <a:pt x="255591" y="117157"/>
                      </a:cubicBezTo>
                      <a:cubicBezTo>
                        <a:pt x="255797" y="118944"/>
                        <a:pt x="256003" y="120732"/>
                        <a:pt x="255797" y="122519"/>
                      </a:cubicBezTo>
                      <a:cubicBezTo>
                        <a:pt x="255453" y="125337"/>
                        <a:pt x="254010" y="126919"/>
                        <a:pt x="251398" y="127675"/>
                      </a:cubicBezTo>
                      <a:cubicBezTo>
                        <a:pt x="245554" y="129325"/>
                        <a:pt x="239642" y="130974"/>
                        <a:pt x="233799" y="132693"/>
                      </a:cubicBezTo>
                      <a:cubicBezTo>
                        <a:pt x="228093" y="134343"/>
                        <a:pt x="225481" y="138674"/>
                        <a:pt x="226650" y="144586"/>
                      </a:cubicBezTo>
                      <a:cubicBezTo>
                        <a:pt x="227062" y="146854"/>
                        <a:pt x="228368" y="148298"/>
                        <a:pt x="230293" y="149398"/>
                      </a:cubicBezTo>
                      <a:cubicBezTo>
                        <a:pt x="235655" y="152560"/>
                        <a:pt x="241017" y="155722"/>
                        <a:pt x="246448" y="158884"/>
                      </a:cubicBezTo>
                      <a:cubicBezTo>
                        <a:pt x="250435" y="161222"/>
                        <a:pt x="251054" y="162597"/>
                        <a:pt x="249954" y="167065"/>
                      </a:cubicBezTo>
                      <a:cubicBezTo>
                        <a:pt x="249885" y="167340"/>
                        <a:pt x="249885" y="167615"/>
                        <a:pt x="249816" y="167890"/>
                      </a:cubicBezTo>
                      <a:cubicBezTo>
                        <a:pt x="248166" y="173321"/>
                        <a:pt x="246310" y="176002"/>
                        <a:pt x="240123" y="174833"/>
                      </a:cubicBezTo>
                      <a:cubicBezTo>
                        <a:pt x="234555" y="173733"/>
                        <a:pt x="228849" y="173527"/>
                        <a:pt x="223212" y="172702"/>
                      </a:cubicBezTo>
                      <a:cubicBezTo>
                        <a:pt x="219225" y="172152"/>
                        <a:pt x="216613" y="173733"/>
                        <a:pt x="214688" y="177102"/>
                      </a:cubicBezTo>
                      <a:cubicBezTo>
                        <a:pt x="212695" y="180539"/>
                        <a:pt x="211801" y="183770"/>
                        <a:pt x="214551" y="187276"/>
                      </a:cubicBezTo>
                      <a:cubicBezTo>
                        <a:pt x="218263" y="192019"/>
                        <a:pt x="221838" y="196900"/>
                        <a:pt x="225481" y="201712"/>
                      </a:cubicBezTo>
                      <a:cubicBezTo>
                        <a:pt x="228506" y="205630"/>
                        <a:pt x="228506" y="207212"/>
                        <a:pt x="225481" y="211130"/>
                      </a:cubicBezTo>
                      <a:cubicBezTo>
                        <a:pt x="225343" y="211267"/>
                        <a:pt x="225206" y="211474"/>
                        <a:pt x="225068" y="211611"/>
                      </a:cubicBezTo>
                      <a:cubicBezTo>
                        <a:pt x="221081" y="215873"/>
                        <a:pt x="219500" y="217729"/>
                        <a:pt x="213245" y="213948"/>
                      </a:cubicBezTo>
                      <a:cubicBezTo>
                        <a:pt x="208432" y="211061"/>
                        <a:pt x="203345" y="208586"/>
                        <a:pt x="198602" y="205699"/>
                      </a:cubicBezTo>
                      <a:cubicBezTo>
                        <a:pt x="194684" y="203362"/>
                        <a:pt x="191659" y="204737"/>
                        <a:pt x="188565" y="207143"/>
                      </a:cubicBezTo>
                      <a:cubicBezTo>
                        <a:pt x="185472" y="209480"/>
                        <a:pt x="184234" y="212299"/>
                        <a:pt x="185334" y="216217"/>
                      </a:cubicBezTo>
                      <a:cubicBezTo>
                        <a:pt x="187053" y="222267"/>
                        <a:pt x="188565" y="228385"/>
                        <a:pt x="190078" y="234503"/>
                      </a:cubicBezTo>
                      <a:cubicBezTo>
                        <a:pt x="190903" y="237803"/>
                        <a:pt x="190215" y="239590"/>
                        <a:pt x="187397" y="241377"/>
                      </a:cubicBezTo>
                      <a:cubicBezTo>
                        <a:pt x="185884" y="242340"/>
                        <a:pt x="184303" y="243233"/>
                        <a:pt x="182585" y="243852"/>
                      </a:cubicBezTo>
                      <a:cubicBezTo>
                        <a:pt x="179560" y="244952"/>
                        <a:pt x="177360" y="244402"/>
                        <a:pt x="175366" y="241859"/>
                      </a:cubicBezTo>
                      <a:cubicBezTo>
                        <a:pt x="171585" y="237115"/>
                        <a:pt x="167805" y="232303"/>
                        <a:pt x="164024" y="227491"/>
                      </a:cubicBezTo>
                      <a:cubicBezTo>
                        <a:pt x="160380" y="222954"/>
                        <a:pt x="153781" y="222335"/>
                        <a:pt x="149381" y="226254"/>
                      </a:cubicBezTo>
                      <a:cubicBezTo>
                        <a:pt x="148213" y="227285"/>
                        <a:pt x="147663" y="228591"/>
                        <a:pt x="147456" y="230103"/>
                      </a:cubicBezTo>
                      <a:cubicBezTo>
                        <a:pt x="146563" y="236428"/>
                        <a:pt x="145532" y="242683"/>
                        <a:pt x="144844" y="249008"/>
                      </a:cubicBezTo>
                      <a:cubicBezTo>
                        <a:pt x="144432" y="252308"/>
                        <a:pt x="143126" y="254645"/>
                        <a:pt x="139895" y="255676"/>
                      </a:cubicBezTo>
                      <a:cubicBezTo>
                        <a:pt x="137145" y="255676"/>
                        <a:pt x="134326" y="255676"/>
                        <a:pt x="131577" y="255676"/>
                      </a:cubicBezTo>
                      <a:cubicBezTo>
                        <a:pt x="129652" y="254507"/>
                        <a:pt x="128552" y="252789"/>
                        <a:pt x="127933" y="250589"/>
                      </a:cubicBezTo>
                      <a:cubicBezTo>
                        <a:pt x="126283" y="244540"/>
                        <a:pt x="124427" y="238490"/>
                        <a:pt x="122777" y="232372"/>
                      </a:cubicBezTo>
                      <a:cubicBezTo>
                        <a:pt x="121884" y="229141"/>
                        <a:pt x="119890" y="227422"/>
                        <a:pt x="116659" y="227010"/>
                      </a:cubicBezTo>
                      <a:cubicBezTo>
                        <a:pt x="115422" y="226872"/>
                        <a:pt x="114184" y="226666"/>
                        <a:pt x="112947" y="226597"/>
                      </a:cubicBezTo>
                      <a:cubicBezTo>
                        <a:pt x="110060" y="226391"/>
                        <a:pt x="108066" y="227697"/>
                        <a:pt x="106622" y="230103"/>
                      </a:cubicBezTo>
                      <a:cubicBezTo>
                        <a:pt x="106072" y="230997"/>
                        <a:pt x="105591" y="231891"/>
                        <a:pt x="105041" y="232784"/>
                      </a:cubicBezTo>
                      <a:cubicBezTo>
                        <a:pt x="102154" y="237665"/>
                        <a:pt x="99335" y="242615"/>
                        <a:pt x="96380" y="247427"/>
                      </a:cubicBezTo>
                      <a:cubicBezTo>
                        <a:pt x="94798" y="250108"/>
                        <a:pt x="92873" y="250795"/>
                        <a:pt x="89849" y="250108"/>
                      </a:cubicBezTo>
                      <a:cubicBezTo>
                        <a:pt x="87993" y="249695"/>
                        <a:pt x="86274" y="249077"/>
                        <a:pt x="84555" y="248320"/>
                      </a:cubicBezTo>
                      <a:cubicBezTo>
                        <a:pt x="81531" y="246877"/>
                        <a:pt x="80568" y="245021"/>
                        <a:pt x="80981" y="241652"/>
                      </a:cubicBezTo>
                      <a:cubicBezTo>
                        <a:pt x="81737" y="235397"/>
                        <a:pt x="82356" y="229141"/>
                        <a:pt x="83249" y="222885"/>
                      </a:cubicBezTo>
                      <a:cubicBezTo>
                        <a:pt x="83868" y="218486"/>
                        <a:pt x="81531" y="216080"/>
                        <a:pt x="78094" y="214155"/>
                      </a:cubicBezTo>
                      <a:cubicBezTo>
                        <a:pt x="74725" y="212299"/>
                        <a:pt x="71700" y="212024"/>
                        <a:pt x="68538" y="214636"/>
                      </a:cubicBezTo>
                      <a:cubicBezTo>
                        <a:pt x="64139" y="218142"/>
                        <a:pt x="59533" y="221373"/>
                        <a:pt x="55133" y="224810"/>
                      </a:cubicBezTo>
                      <a:cubicBezTo>
                        <a:pt x="50665" y="228316"/>
                        <a:pt x="48740" y="229072"/>
                        <a:pt x="43240" y="224123"/>
                      </a:cubicBezTo>
                      <a:cubicBezTo>
                        <a:pt x="42897" y="223779"/>
                        <a:pt x="42553" y="223435"/>
                        <a:pt x="42209" y="223091"/>
                      </a:cubicBezTo>
                      <a:cubicBezTo>
                        <a:pt x="39528" y="220342"/>
                        <a:pt x="39253" y="218211"/>
                        <a:pt x="41178" y="214842"/>
                      </a:cubicBezTo>
                      <a:cubicBezTo>
                        <a:pt x="44134" y="209549"/>
                        <a:pt x="47159" y="204187"/>
                        <a:pt x="50115" y="198893"/>
                      </a:cubicBezTo>
                      <a:cubicBezTo>
                        <a:pt x="50940" y="197381"/>
                        <a:pt x="51833" y="195869"/>
                        <a:pt x="51627" y="194013"/>
                      </a:cubicBezTo>
                      <a:cubicBezTo>
                        <a:pt x="51146" y="188444"/>
                        <a:pt x="44959" y="184045"/>
                        <a:pt x="39597" y="185420"/>
                      </a:cubicBezTo>
                      <a:cubicBezTo>
                        <a:pt x="33410" y="187001"/>
                        <a:pt x="27223" y="188582"/>
                        <a:pt x="21105" y="190232"/>
                      </a:cubicBezTo>
                      <a:cubicBezTo>
                        <a:pt x="18630" y="190919"/>
                        <a:pt x="16774" y="190163"/>
                        <a:pt x="15193" y="188238"/>
                      </a:cubicBezTo>
                      <a:cubicBezTo>
                        <a:pt x="13887" y="186657"/>
                        <a:pt x="13062" y="184870"/>
                        <a:pt x="12237" y="183014"/>
                      </a:cubicBezTo>
                      <a:cubicBezTo>
                        <a:pt x="10862" y="179783"/>
                        <a:pt x="11481" y="177445"/>
                        <a:pt x="14230" y="175314"/>
                      </a:cubicBezTo>
                      <a:cubicBezTo>
                        <a:pt x="18767" y="171671"/>
                        <a:pt x="23373" y="168096"/>
                        <a:pt x="27910" y="164453"/>
                      </a:cubicBezTo>
                      <a:cubicBezTo>
                        <a:pt x="32722" y="160741"/>
                        <a:pt x="33135" y="159159"/>
                        <a:pt x="31554" y="153385"/>
                      </a:cubicBezTo>
                      <a:cubicBezTo>
                        <a:pt x="30454" y="149604"/>
                        <a:pt x="28185" y="147611"/>
                        <a:pt x="24198" y="147198"/>
                      </a:cubicBezTo>
                      <a:cubicBezTo>
                        <a:pt x="18424" y="146579"/>
                        <a:pt x="12718" y="145479"/>
                        <a:pt x="6943" y="144861"/>
                      </a:cubicBezTo>
                      <a:cubicBezTo>
                        <a:pt x="3644" y="144517"/>
                        <a:pt x="1306" y="143211"/>
                        <a:pt x="138" y="140049"/>
                      </a:cubicBezTo>
                      <a:cubicBezTo>
                        <a:pt x="0" y="137093"/>
                        <a:pt x="0" y="134343"/>
                        <a:pt x="0" y="131525"/>
                      </a:cubicBezTo>
                      <a:cubicBezTo>
                        <a:pt x="1100" y="129462"/>
                        <a:pt x="2819" y="128431"/>
                        <a:pt x="5019" y="127881"/>
                      </a:cubicBezTo>
                      <a:cubicBezTo>
                        <a:pt x="10931" y="126300"/>
                        <a:pt x="16705" y="124513"/>
                        <a:pt x="22617" y="122931"/>
                      </a:cubicBezTo>
                      <a:cubicBezTo>
                        <a:pt x="26192" y="121969"/>
                        <a:pt x="28323" y="119975"/>
                        <a:pt x="28667" y="116194"/>
                      </a:cubicBezTo>
                      <a:cubicBezTo>
                        <a:pt x="28735" y="115232"/>
                        <a:pt x="28873" y="114270"/>
                        <a:pt x="29010" y="113307"/>
                      </a:cubicBezTo>
                      <a:cubicBezTo>
                        <a:pt x="29354" y="110076"/>
                        <a:pt x="27910" y="107876"/>
                        <a:pt x="25229" y="106295"/>
                      </a:cubicBezTo>
                      <a:cubicBezTo>
                        <a:pt x="19867" y="103202"/>
                        <a:pt x="14574" y="100040"/>
                        <a:pt x="9281" y="96946"/>
                      </a:cubicBezTo>
                      <a:cubicBezTo>
                        <a:pt x="5362" y="94678"/>
                        <a:pt x="4675" y="92959"/>
                        <a:pt x="5843" y="88560"/>
                      </a:cubicBezTo>
                      <a:cubicBezTo>
                        <a:pt x="5981" y="88147"/>
                        <a:pt x="6050" y="87735"/>
                        <a:pt x="6187" y="87391"/>
                      </a:cubicBezTo>
                      <a:cubicBezTo>
                        <a:pt x="7906" y="81685"/>
                        <a:pt x="9418" y="80585"/>
                        <a:pt x="15261" y="81135"/>
                      </a:cubicBezTo>
                      <a:cubicBezTo>
                        <a:pt x="20898" y="81685"/>
                        <a:pt x="26535" y="82304"/>
                        <a:pt x="32173" y="83060"/>
                      </a:cubicBezTo>
                      <a:cubicBezTo>
                        <a:pt x="36641" y="83610"/>
                        <a:pt x="38566" y="82854"/>
                        <a:pt x="40834" y="79073"/>
                      </a:cubicBezTo>
                      <a:cubicBezTo>
                        <a:pt x="44065" y="73848"/>
                        <a:pt x="43928" y="72198"/>
                        <a:pt x="40147" y="67318"/>
                      </a:cubicBezTo>
                      <a:cubicBezTo>
                        <a:pt x="36572" y="62712"/>
                        <a:pt x="33066" y="58037"/>
                        <a:pt x="29629" y="53363"/>
                      </a:cubicBezTo>
                      <a:cubicBezTo>
                        <a:pt x="27567" y="50613"/>
                        <a:pt x="27567" y="48344"/>
                        <a:pt x="29629" y="45595"/>
                      </a:cubicBezTo>
                      <a:cubicBezTo>
                        <a:pt x="30660" y="44220"/>
                        <a:pt x="31760" y="42845"/>
                        <a:pt x="33066" y="41745"/>
                      </a:cubicBezTo>
                      <a:cubicBezTo>
                        <a:pt x="35678" y="39545"/>
                        <a:pt x="37466" y="39270"/>
                        <a:pt x="40422" y="40920"/>
                      </a:cubicBezTo>
                      <a:cubicBezTo>
                        <a:pt x="45646" y="43807"/>
                        <a:pt x="51008" y="46488"/>
                        <a:pt x="56027" y="49719"/>
                      </a:cubicBezTo>
                      <a:cubicBezTo>
                        <a:pt x="61801" y="53431"/>
                        <a:pt x="65788" y="50957"/>
                        <a:pt x="69982" y="45801"/>
                      </a:cubicBezTo>
                      <a:cubicBezTo>
                        <a:pt x="71357" y="44082"/>
                        <a:pt x="70875" y="41814"/>
                        <a:pt x="70325" y="39751"/>
                      </a:cubicBezTo>
                      <a:cubicBezTo>
                        <a:pt x="68813" y="33908"/>
                        <a:pt x="67301" y="28065"/>
                        <a:pt x="65788" y="22221"/>
                      </a:cubicBezTo>
                      <a:cubicBezTo>
                        <a:pt x="64688" y="18028"/>
                        <a:pt x="65376" y="16309"/>
                        <a:pt x="69088" y="14110"/>
                      </a:cubicBezTo>
                      <a:cubicBezTo>
                        <a:pt x="69913" y="13628"/>
                        <a:pt x="70738" y="13147"/>
                        <a:pt x="71632" y="12735"/>
                      </a:cubicBezTo>
                      <a:cubicBezTo>
                        <a:pt x="76100" y="10672"/>
                        <a:pt x="78094" y="11154"/>
                        <a:pt x="81118" y="15072"/>
                      </a:cubicBezTo>
                      <a:cubicBezTo>
                        <a:pt x="84762" y="19678"/>
                        <a:pt x="88405" y="24353"/>
                        <a:pt x="92049" y="28958"/>
                      </a:cubicBezTo>
                      <a:cubicBezTo>
                        <a:pt x="95486" y="33221"/>
                        <a:pt x="103529" y="33221"/>
                        <a:pt x="106966" y="28890"/>
                      </a:cubicBezTo>
                      <a:cubicBezTo>
                        <a:pt x="108410" y="27034"/>
                        <a:pt x="108410" y="24696"/>
                        <a:pt x="108754" y="22565"/>
                      </a:cubicBezTo>
                      <a:cubicBezTo>
                        <a:pt x="109578" y="17203"/>
                        <a:pt x="110266" y="11841"/>
                        <a:pt x="110953" y="6479"/>
                      </a:cubicBezTo>
                      <a:cubicBezTo>
                        <a:pt x="111503" y="2217"/>
                        <a:pt x="112672" y="1048"/>
                        <a:pt x="116934" y="292"/>
                      </a:cubicBezTo>
                      <a:cubicBezTo>
                        <a:pt x="118721" y="-52"/>
                        <a:pt x="120509" y="-52"/>
                        <a:pt x="122296" y="86"/>
                      </a:cubicBezTo>
                      <a:close/>
                    </a:path>
                  </a:pathLst>
                </a:custGeom>
                <a:solidFill>
                  <a:schemeClr val="bg1"/>
                </a:solidFill>
                <a:ln w="5155" cap="flat">
                  <a:noFill/>
                  <a:prstDash val="solid"/>
                  <a:miter/>
                </a:ln>
              </p:spPr>
              <p:txBody>
                <a:bodyPr rtlCol="0" anchor="ctr"/>
                <a:lstStyle/>
                <a:p>
                  <a:endParaRPr lang="en-US"/>
                </a:p>
              </p:txBody>
            </p:sp>
          </p:grpSp>
        </p:grpSp>
      </p:grpSp>
      <p:pic>
        <p:nvPicPr>
          <p:cNvPr id="61" name="Imagen 60"/>
          <p:cNvPicPr>
            <a:picLocks noChangeAspect="1"/>
          </p:cNvPicPr>
          <p:nvPr/>
        </p:nvPicPr>
        <p:blipFill>
          <a:blip r:embed="rId9"/>
          <a:stretch>
            <a:fillRect/>
          </a:stretch>
        </p:blipFill>
        <p:spPr>
          <a:xfrm>
            <a:off x="4926363" y="2195981"/>
            <a:ext cx="537992" cy="666767"/>
          </a:xfrm>
          <a:prstGeom prst="rect">
            <a:avLst/>
          </a:prstGeom>
        </p:spPr>
      </p:pic>
      <p:pic>
        <p:nvPicPr>
          <p:cNvPr id="62" name="Imagen 6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3550" y="2889947"/>
            <a:ext cx="473605" cy="906281"/>
          </a:xfrm>
          <a:prstGeom prst="rect">
            <a:avLst/>
          </a:prstGeom>
        </p:spPr>
      </p:pic>
      <p:sp>
        <p:nvSpPr>
          <p:cNvPr id="63" name="Trapezoid 13">
            <a:extLst>
              <a:ext uri="{FF2B5EF4-FFF2-40B4-BE49-F238E27FC236}">
                <a16:creationId xmlns:a16="http://schemas.microsoft.com/office/drawing/2014/main" id="{6C99546C-6B3B-497A-9296-0B09CBBA513A}"/>
              </a:ext>
            </a:extLst>
          </p:cNvPr>
          <p:cNvSpPr/>
          <p:nvPr/>
        </p:nvSpPr>
        <p:spPr>
          <a:xfrm>
            <a:off x="4992430" y="5299377"/>
            <a:ext cx="406249" cy="34350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4" name="Rounded Rectangle 25">
            <a:extLst>
              <a:ext uri="{FF2B5EF4-FFF2-40B4-BE49-F238E27FC236}">
                <a16:creationId xmlns:a16="http://schemas.microsoft.com/office/drawing/2014/main" id="{4572E89B-D1A8-4A73-807F-C57BE0137D47}"/>
              </a:ext>
            </a:extLst>
          </p:cNvPr>
          <p:cNvSpPr/>
          <p:nvPr/>
        </p:nvSpPr>
        <p:spPr>
          <a:xfrm rot="5400000">
            <a:off x="5037413" y="4678751"/>
            <a:ext cx="299026" cy="4204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5" name="Rectángulo 64"/>
          <p:cNvSpPr/>
          <p:nvPr/>
        </p:nvSpPr>
        <p:spPr>
          <a:xfrm>
            <a:off x="4720820" y="2889947"/>
            <a:ext cx="857343" cy="961701"/>
          </a:xfrm>
          <a:prstGeom prst="rect">
            <a:avLst/>
          </a:prstGeom>
          <a:noFill/>
          <a:ln>
            <a:solidFill>
              <a:srgbClr val="EE9D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66" name="Conector recto de flecha 65"/>
          <p:cNvCxnSpPr>
            <a:stCxn id="65" idx="3"/>
          </p:cNvCxnSpPr>
          <p:nvPr/>
        </p:nvCxnSpPr>
        <p:spPr>
          <a:xfrm flipV="1">
            <a:off x="5578163" y="3343835"/>
            <a:ext cx="704745" cy="26963"/>
          </a:xfrm>
          <a:prstGeom prst="straightConnector1">
            <a:avLst/>
          </a:prstGeom>
          <a:ln w="57150">
            <a:solidFill>
              <a:srgbClr val="EE9D4C"/>
            </a:solidFill>
            <a:tailEnd type="triangle"/>
          </a:ln>
        </p:spPr>
        <p:style>
          <a:lnRef idx="1">
            <a:schemeClr val="accent1"/>
          </a:lnRef>
          <a:fillRef idx="0">
            <a:schemeClr val="accent1"/>
          </a:fillRef>
          <a:effectRef idx="0">
            <a:schemeClr val="accent1"/>
          </a:effectRef>
          <a:fontRef idx="minor">
            <a:schemeClr val="tx1"/>
          </a:fontRef>
        </p:style>
      </p:cxnSp>
      <p:sp>
        <p:nvSpPr>
          <p:cNvPr id="67" name="Rectángulo 66"/>
          <p:cNvSpPr/>
          <p:nvPr/>
        </p:nvSpPr>
        <p:spPr>
          <a:xfrm>
            <a:off x="4783193" y="1434353"/>
            <a:ext cx="927325" cy="734510"/>
          </a:xfrm>
          <a:prstGeom prst="rect">
            <a:avLst/>
          </a:prstGeom>
          <a:noFill/>
          <a:ln>
            <a:solidFill>
              <a:srgbClr val="EE9D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68" name="Conector recto de flecha 67"/>
          <p:cNvCxnSpPr>
            <a:stCxn id="67" idx="1"/>
          </p:cNvCxnSpPr>
          <p:nvPr/>
        </p:nvCxnSpPr>
        <p:spPr>
          <a:xfrm flipH="1">
            <a:off x="3629173" y="1801608"/>
            <a:ext cx="1154020" cy="394373"/>
          </a:xfrm>
          <a:prstGeom prst="straightConnector1">
            <a:avLst/>
          </a:prstGeom>
          <a:ln w="57150">
            <a:solidFill>
              <a:srgbClr val="EE9D4C"/>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3">
            <a:extLst>
              <a:ext uri="{FF2B5EF4-FFF2-40B4-BE49-F238E27FC236}">
                <a16:creationId xmlns:a16="http://schemas.microsoft.com/office/drawing/2014/main" id="{4C91D4E0-0D04-4EB4-B330-A82FBE604348}"/>
              </a:ext>
            </a:extLst>
          </p:cNvPr>
          <p:cNvSpPr txBox="1"/>
          <p:nvPr/>
        </p:nvSpPr>
        <p:spPr>
          <a:xfrm>
            <a:off x="203635" y="22257"/>
            <a:ext cx="65019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Implementación</a:t>
            </a: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 </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Tree>
    <p:extLst>
      <p:ext uri="{BB962C8B-B14F-4D97-AF65-F5344CB8AC3E}">
        <p14:creationId xmlns:p14="http://schemas.microsoft.com/office/powerpoint/2010/main" val="40416639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700B1073-05C4-42B2-A8DC-02B587E0E419}"/>
              </a:ext>
            </a:extLst>
          </p:cNvPr>
          <p:cNvPicPr>
            <a:picLocks noChangeAspect="1"/>
          </p:cNvPicPr>
          <p:nvPr/>
        </p:nvPicPr>
        <p:blipFill rotWithShape="1">
          <a:blip r:embed="rId2">
            <a:extLst>
              <a:ext uri="{28A0092B-C50C-407E-A947-70E740481C1C}">
                <a14:useLocalDpi xmlns:a14="http://schemas.microsoft.com/office/drawing/2010/main" val="0"/>
              </a:ext>
            </a:extLst>
          </a:blip>
          <a:srcRect l="29051" t="41721" r="28298" b="29953"/>
          <a:stretch/>
        </p:blipFill>
        <p:spPr bwMode="auto">
          <a:xfrm>
            <a:off x="9562012" y="1213688"/>
            <a:ext cx="2217768" cy="2110619"/>
          </a:xfrm>
          <a:prstGeom prst="rect">
            <a:avLst/>
          </a:prstGeom>
          <a:noFill/>
          <a:ln>
            <a:noFill/>
          </a:ln>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FFEDBE20-1BC5-42B9-A229-A9FE52342B99}"/>
              </a:ext>
            </a:extLst>
          </p:cNvPr>
          <p:cNvPicPr>
            <a:picLocks noChangeAspect="1"/>
          </p:cNvPicPr>
          <p:nvPr/>
        </p:nvPicPr>
        <p:blipFill rotWithShape="1">
          <a:blip r:embed="rId2">
            <a:extLst>
              <a:ext uri="{28A0092B-C50C-407E-A947-70E740481C1C}">
                <a14:useLocalDpi xmlns:a14="http://schemas.microsoft.com/office/drawing/2010/main" val="0"/>
              </a:ext>
            </a:extLst>
          </a:blip>
          <a:srcRect l="11331" t="73435" r="-1" b="72"/>
          <a:stretch/>
        </p:blipFill>
        <p:spPr bwMode="auto">
          <a:xfrm>
            <a:off x="7530526" y="3324307"/>
            <a:ext cx="4249253" cy="2344378"/>
          </a:xfrm>
          <a:prstGeom prst="rect">
            <a:avLst/>
          </a:prstGeom>
          <a:noFill/>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57EA9CA5-182A-4391-9609-29C186C98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335" y="3324307"/>
            <a:ext cx="3647076" cy="2344378"/>
          </a:xfrm>
          <a:prstGeom prst="rect">
            <a:avLst/>
          </a:prstGeom>
        </p:spPr>
      </p:pic>
      <p:pic>
        <p:nvPicPr>
          <p:cNvPr id="11" name="Imagen 10">
            <a:extLst>
              <a:ext uri="{FF2B5EF4-FFF2-40B4-BE49-F238E27FC236}">
                <a16:creationId xmlns:a16="http://schemas.microsoft.com/office/drawing/2014/main" id="{87FFBACC-F67C-4566-AFE0-BBE19192D8DC}"/>
              </a:ext>
            </a:extLst>
          </p:cNvPr>
          <p:cNvPicPr>
            <a:picLocks noChangeAspect="1"/>
          </p:cNvPicPr>
          <p:nvPr/>
        </p:nvPicPr>
        <p:blipFill rotWithShape="1">
          <a:blip r:embed="rId4"/>
          <a:srcRect r="13110"/>
          <a:stretch/>
        </p:blipFill>
        <p:spPr bwMode="auto">
          <a:xfrm>
            <a:off x="594541" y="1364010"/>
            <a:ext cx="1919497" cy="1982358"/>
          </a:xfrm>
          <a:prstGeom prst="rect">
            <a:avLst/>
          </a:prstGeom>
          <a:ln>
            <a:noFill/>
          </a:ln>
          <a:extLst>
            <a:ext uri="{53640926-AAD7-44D8-BBD7-CCE9431645EC}">
              <a14:shadowObscured xmlns:a14="http://schemas.microsoft.com/office/drawing/2010/main"/>
            </a:ext>
          </a:extLst>
        </p:spPr>
      </p:pic>
      <p:sp>
        <p:nvSpPr>
          <p:cNvPr id="12" name="Rectangle 55">
            <a:extLst>
              <a:ext uri="{FF2B5EF4-FFF2-40B4-BE49-F238E27FC236}">
                <a16:creationId xmlns:a16="http://schemas.microsoft.com/office/drawing/2014/main" id="{4393CAB0-720F-4DCE-AEF2-22C319C9BC96}"/>
              </a:ext>
            </a:extLst>
          </p:cNvPr>
          <p:cNvSpPr/>
          <p:nvPr/>
        </p:nvSpPr>
        <p:spPr>
          <a:xfrm>
            <a:off x="826291" y="691493"/>
            <a:ext cx="2844537" cy="312091"/>
          </a:xfrm>
          <a:prstGeom prst="rect">
            <a:avLst/>
          </a:prstGeom>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sz="2800" b="1" kern="0" dirty="0" smtClean="0">
                <a:solidFill>
                  <a:srgbClr val="33AAB9"/>
                </a:solidFill>
                <a:latin typeface="Calibri" pitchFamily="34" charset="0"/>
                <a:ea typeface="宋体" charset="-122"/>
              </a:rPr>
              <a:t>Dispensador de vasos</a:t>
            </a:r>
            <a:endParaRPr kumimoji="0" lang="es-EC" altLang="zh-CN" sz="28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13" name="Rectangle 55">
            <a:extLst>
              <a:ext uri="{FF2B5EF4-FFF2-40B4-BE49-F238E27FC236}">
                <a16:creationId xmlns:a16="http://schemas.microsoft.com/office/drawing/2014/main" id="{4393CAB0-720F-4DCE-AEF2-22C319C9BC96}"/>
              </a:ext>
            </a:extLst>
          </p:cNvPr>
          <p:cNvSpPr/>
          <p:nvPr/>
        </p:nvSpPr>
        <p:spPr>
          <a:xfrm>
            <a:off x="7318367" y="703717"/>
            <a:ext cx="2844537" cy="312091"/>
          </a:xfrm>
          <a:prstGeom prst="rect">
            <a:avLst/>
          </a:prstGeom>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s-EC" altLang="zh-CN" sz="2800" b="1" kern="0" dirty="0" smtClean="0">
                <a:solidFill>
                  <a:srgbClr val="33AAB9"/>
                </a:solidFill>
                <a:latin typeface="Calibri" pitchFamily="34" charset="0"/>
                <a:ea typeface="宋体" charset="-122"/>
              </a:rPr>
              <a:t>Transporte hacia el cliente</a:t>
            </a:r>
            <a:endParaRPr kumimoji="0" lang="es-EC" altLang="zh-CN" sz="2800" b="1" i="0" u="none" strike="noStrike" kern="0" cap="none" spc="0" normalizeH="0" baseline="0" dirty="0">
              <a:ln>
                <a:noFill/>
              </a:ln>
              <a:solidFill>
                <a:srgbClr val="33AAB9"/>
              </a:solidFill>
              <a:effectLst/>
              <a:uLnTx/>
              <a:uFillTx/>
              <a:latin typeface="Calibri" pitchFamily="34" charset="0"/>
              <a:ea typeface="宋体" charset="-122"/>
            </a:endParaRPr>
          </a:p>
        </p:txBody>
      </p:sp>
      <p:sp>
        <p:nvSpPr>
          <p:cNvPr id="14" name="Google Shape;6171;p53">
            <a:extLst>
              <a:ext uri="{FF2B5EF4-FFF2-40B4-BE49-F238E27FC236}">
                <a16:creationId xmlns:a16="http://schemas.microsoft.com/office/drawing/2014/main" id="{C6E0D495-DAFD-4DA1-BD01-260F7FC852FB}"/>
              </a:ext>
            </a:extLst>
          </p:cNvPr>
          <p:cNvSpPr/>
          <p:nvPr/>
        </p:nvSpPr>
        <p:spPr>
          <a:xfrm>
            <a:off x="5716780" y="3691683"/>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7" name="Imagen 16"/>
          <p:cNvPicPr>
            <a:picLocks noChangeAspect="1"/>
          </p:cNvPicPr>
          <p:nvPr/>
        </p:nvPicPr>
        <p:blipFill>
          <a:blip r:embed="rId5"/>
          <a:stretch>
            <a:fillRect/>
          </a:stretch>
        </p:blipFill>
        <p:spPr>
          <a:xfrm>
            <a:off x="5343476" y="3729866"/>
            <a:ext cx="921421" cy="539202"/>
          </a:xfrm>
          <a:prstGeom prst="rect">
            <a:avLst/>
          </a:prstGeom>
        </p:spPr>
      </p:pic>
      <p:grpSp>
        <p:nvGrpSpPr>
          <p:cNvPr id="18" name="Group 35">
            <a:extLst>
              <a:ext uri="{FF2B5EF4-FFF2-40B4-BE49-F238E27FC236}">
                <a16:creationId xmlns:a16="http://schemas.microsoft.com/office/drawing/2014/main" id="{B5B9F008-568F-47A9-B017-00CFE6D2AF8A}"/>
              </a:ext>
            </a:extLst>
          </p:cNvPr>
          <p:cNvGrpSpPr/>
          <p:nvPr/>
        </p:nvGrpSpPr>
        <p:grpSpPr>
          <a:xfrm>
            <a:off x="5621805" y="1364010"/>
            <a:ext cx="626253" cy="523750"/>
            <a:chOff x="2939995" y="933055"/>
            <a:chExt cx="3043578" cy="2474019"/>
          </a:xfrm>
        </p:grpSpPr>
        <p:grpSp>
          <p:nvGrpSpPr>
            <p:cNvPr id="19" name="Group 37">
              <a:extLst>
                <a:ext uri="{FF2B5EF4-FFF2-40B4-BE49-F238E27FC236}">
                  <a16:creationId xmlns:a16="http://schemas.microsoft.com/office/drawing/2014/main" id="{9B9075E3-78A8-4D55-A484-45ACCD056E86}"/>
                </a:ext>
              </a:extLst>
            </p:cNvPr>
            <p:cNvGrpSpPr/>
            <p:nvPr/>
          </p:nvGrpSpPr>
          <p:grpSpPr>
            <a:xfrm rot="3017773">
              <a:off x="5584710" y="1817104"/>
              <a:ext cx="469871" cy="327855"/>
              <a:chOff x="5405974" y="1533288"/>
              <a:chExt cx="608646" cy="424685"/>
            </a:xfrm>
          </p:grpSpPr>
          <p:sp>
            <p:nvSpPr>
              <p:cNvPr id="51" name="Trapezoid 69">
                <a:extLst>
                  <a:ext uri="{FF2B5EF4-FFF2-40B4-BE49-F238E27FC236}">
                    <a16:creationId xmlns:a16="http://schemas.microsoft.com/office/drawing/2014/main" id="{5EEFB3B7-8B3D-4EEE-B247-5252F40A6A6D}"/>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70">
                <a:extLst>
                  <a:ext uri="{FF2B5EF4-FFF2-40B4-BE49-F238E27FC236}">
                    <a16:creationId xmlns:a16="http://schemas.microsoft.com/office/drawing/2014/main" id="{47F9FBD5-95A7-4012-A35C-08CEEAC03B91}"/>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71">
                <a:extLst>
                  <a:ext uri="{FF2B5EF4-FFF2-40B4-BE49-F238E27FC236}">
                    <a16:creationId xmlns:a16="http://schemas.microsoft.com/office/drawing/2014/main" id="{C0A10044-B96C-4308-8B8F-2361549C66A5}"/>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72">
                <a:extLst>
                  <a:ext uri="{FF2B5EF4-FFF2-40B4-BE49-F238E27FC236}">
                    <a16:creationId xmlns:a16="http://schemas.microsoft.com/office/drawing/2014/main" id="{108F17E4-4A48-4775-9CD8-04C8C755C047}"/>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73">
                <a:extLst>
                  <a:ext uri="{FF2B5EF4-FFF2-40B4-BE49-F238E27FC236}">
                    <a16:creationId xmlns:a16="http://schemas.microsoft.com/office/drawing/2014/main" id="{35921F90-97D7-4E2D-864A-22B635203AE6}"/>
                  </a:ext>
                </a:extLst>
              </p:cNvPr>
              <p:cNvSpPr/>
              <p:nvPr/>
            </p:nvSpPr>
            <p:spPr>
              <a:xfrm rot="8867088" flipH="1">
                <a:off x="5921123" y="1778027"/>
                <a:ext cx="93497" cy="179946"/>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38">
              <a:extLst>
                <a:ext uri="{FF2B5EF4-FFF2-40B4-BE49-F238E27FC236}">
                  <a16:creationId xmlns:a16="http://schemas.microsoft.com/office/drawing/2014/main" id="{D4A7B9F5-4750-418E-8B33-D4484A3E7393}"/>
                </a:ext>
              </a:extLst>
            </p:cNvPr>
            <p:cNvGrpSpPr/>
            <p:nvPr/>
          </p:nvGrpSpPr>
          <p:grpSpPr>
            <a:xfrm rot="18490567" flipH="1">
              <a:off x="5363408" y="1800574"/>
              <a:ext cx="471719" cy="328072"/>
              <a:chOff x="5405974" y="1533288"/>
              <a:chExt cx="611040" cy="424965"/>
            </a:xfrm>
          </p:grpSpPr>
          <p:sp>
            <p:nvSpPr>
              <p:cNvPr id="46" name="Trapezoid 64">
                <a:extLst>
                  <a:ext uri="{FF2B5EF4-FFF2-40B4-BE49-F238E27FC236}">
                    <a16:creationId xmlns:a16="http://schemas.microsoft.com/office/drawing/2014/main" id="{74ED7F87-B32E-42D6-A8D6-8B6B9C9F8266}"/>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apezoid 65">
                <a:extLst>
                  <a:ext uri="{FF2B5EF4-FFF2-40B4-BE49-F238E27FC236}">
                    <a16:creationId xmlns:a16="http://schemas.microsoft.com/office/drawing/2014/main" id="{C07D53C0-0410-4AD9-86B2-B0ABDB365708}"/>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66">
                <a:extLst>
                  <a:ext uri="{FF2B5EF4-FFF2-40B4-BE49-F238E27FC236}">
                    <a16:creationId xmlns:a16="http://schemas.microsoft.com/office/drawing/2014/main" id="{C7697BDB-F93E-4AD6-9284-540B917A11C2}"/>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67">
                <a:extLst>
                  <a:ext uri="{FF2B5EF4-FFF2-40B4-BE49-F238E27FC236}">
                    <a16:creationId xmlns:a16="http://schemas.microsoft.com/office/drawing/2014/main" id="{5B741E2D-8594-46A9-9DF2-649078DC22BE}"/>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68">
                <a:extLst>
                  <a:ext uri="{FF2B5EF4-FFF2-40B4-BE49-F238E27FC236}">
                    <a16:creationId xmlns:a16="http://schemas.microsoft.com/office/drawing/2014/main" id="{4D7B2CD5-EDBF-4400-8E42-5C801B178622}"/>
                  </a:ext>
                </a:extLst>
              </p:cNvPr>
              <p:cNvSpPr/>
              <p:nvPr/>
            </p:nvSpPr>
            <p:spPr>
              <a:xfrm rot="8867088" flipH="1">
                <a:off x="5923517" y="1775373"/>
                <a:ext cx="93497" cy="182880"/>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39">
              <a:extLst>
                <a:ext uri="{FF2B5EF4-FFF2-40B4-BE49-F238E27FC236}">
                  <a16:creationId xmlns:a16="http://schemas.microsoft.com/office/drawing/2014/main" id="{1424FBBE-4245-4ADA-9068-683F2CD052C1}"/>
                </a:ext>
              </a:extLst>
            </p:cNvPr>
            <p:cNvGrpSpPr/>
            <p:nvPr/>
          </p:nvGrpSpPr>
          <p:grpSpPr>
            <a:xfrm>
              <a:off x="2939995" y="933055"/>
              <a:ext cx="2881564" cy="2474019"/>
              <a:chOff x="2939995" y="732089"/>
              <a:chExt cx="2881564" cy="2474019"/>
            </a:xfrm>
          </p:grpSpPr>
          <p:grpSp>
            <p:nvGrpSpPr>
              <p:cNvPr id="22" name="Group 40">
                <a:extLst>
                  <a:ext uri="{FF2B5EF4-FFF2-40B4-BE49-F238E27FC236}">
                    <a16:creationId xmlns:a16="http://schemas.microsoft.com/office/drawing/2014/main" id="{4933640A-56ED-4CA9-8ADC-A9E42CECEFDC}"/>
                  </a:ext>
                </a:extLst>
              </p:cNvPr>
              <p:cNvGrpSpPr/>
              <p:nvPr/>
            </p:nvGrpSpPr>
            <p:grpSpPr>
              <a:xfrm rot="7898637">
                <a:off x="5214392" y="799382"/>
                <a:ext cx="344525" cy="861967"/>
                <a:chOff x="4130248" y="650162"/>
                <a:chExt cx="502279" cy="1664988"/>
              </a:xfrm>
              <a:solidFill>
                <a:schemeClr val="accent2"/>
              </a:solidFill>
            </p:grpSpPr>
            <p:sp>
              <p:nvSpPr>
                <p:cNvPr id="44" name="Trapezoid 62">
                  <a:extLst>
                    <a:ext uri="{FF2B5EF4-FFF2-40B4-BE49-F238E27FC236}">
                      <a16:creationId xmlns:a16="http://schemas.microsoft.com/office/drawing/2014/main" id="{2439975F-AB00-41BC-986E-0D6F1D96BE03}"/>
                    </a:ext>
                  </a:extLst>
                </p:cNvPr>
                <p:cNvSpPr/>
                <p:nvPr/>
              </p:nvSpPr>
              <p:spPr>
                <a:xfrm>
                  <a:off x="4130248" y="650162"/>
                  <a:ext cx="502273" cy="1664988"/>
                </a:xfrm>
                <a:prstGeom prst="trapezoid">
                  <a:avLst>
                    <a:gd name="adj" fmla="val 9168"/>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apezoid 94">
                  <a:extLst>
                    <a:ext uri="{FF2B5EF4-FFF2-40B4-BE49-F238E27FC236}">
                      <a16:creationId xmlns:a16="http://schemas.microsoft.com/office/drawing/2014/main" id="{CC1517D8-8DA8-40EF-B21D-E43136893C92}"/>
                    </a:ext>
                  </a:extLst>
                </p:cNvPr>
                <p:cNvSpPr/>
                <p:nvPr/>
              </p:nvSpPr>
              <p:spPr>
                <a:xfrm>
                  <a:off x="4449648" y="650162"/>
                  <a:ext cx="182879" cy="1664988"/>
                </a:xfrm>
                <a:custGeom>
                  <a:avLst/>
                  <a:gdLst>
                    <a:gd name="connsiteX0" fmla="*/ 0 w 182880"/>
                    <a:gd name="connsiteY0" fmla="*/ 1664988 h 1664988"/>
                    <a:gd name="connsiteX1" fmla="*/ 0 w 182880"/>
                    <a:gd name="connsiteY1" fmla="*/ 0 h 1664988"/>
                    <a:gd name="connsiteX2" fmla="*/ 182880 w 182880"/>
                    <a:gd name="connsiteY2" fmla="*/ 0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0540 w 182880"/>
                    <a:gd name="connsiteY2" fmla="*/ 3079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68965 w 182880"/>
                    <a:gd name="connsiteY2" fmla="*/ 6157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3619 w 182880"/>
                    <a:gd name="connsiteY2" fmla="*/ 3079 h 1664988"/>
                    <a:gd name="connsiteX3" fmla="*/ 182880 w 182880"/>
                    <a:gd name="connsiteY3" fmla="*/ 1664988 h 1664988"/>
                    <a:gd name="connsiteX4" fmla="*/ 0 w 182880"/>
                    <a:gd name="connsiteY4" fmla="*/ 1664988 h 166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 h="1664988">
                      <a:moveTo>
                        <a:pt x="0" y="1664988"/>
                      </a:moveTo>
                      <a:lnTo>
                        <a:pt x="0" y="0"/>
                      </a:lnTo>
                      <a:lnTo>
                        <a:pt x="133619" y="3079"/>
                      </a:lnTo>
                      <a:lnTo>
                        <a:pt x="182880" y="1664988"/>
                      </a:lnTo>
                      <a:lnTo>
                        <a:pt x="0" y="1664988"/>
                      </a:lnTo>
                      <a:close/>
                    </a:path>
                  </a:pathLst>
                </a:cu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41">
                <a:extLst>
                  <a:ext uri="{FF2B5EF4-FFF2-40B4-BE49-F238E27FC236}">
                    <a16:creationId xmlns:a16="http://schemas.microsoft.com/office/drawing/2014/main" id="{9EE081EC-A144-4FD6-A2FF-1D03763CB839}"/>
                  </a:ext>
                </a:extLst>
              </p:cNvPr>
              <p:cNvGrpSpPr/>
              <p:nvPr/>
            </p:nvGrpSpPr>
            <p:grpSpPr>
              <a:xfrm rot="15664019">
                <a:off x="4239241" y="545571"/>
                <a:ext cx="414152" cy="1446605"/>
                <a:chOff x="391499" y="630207"/>
                <a:chExt cx="531849" cy="1593194"/>
              </a:xfrm>
            </p:grpSpPr>
            <p:sp>
              <p:nvSpPr>
                <p:cNvPr id="42" name="Rectangle: Rounded Corners 60">
                  <a:extLst>
                    <a:ext uri="{FF2B5EF4-FFF2-40B4-BE49-F238E27FC236}">
                      <a16:creationId xmlns:a16="http://schemas.microsoft.com/office/drawing/2014/main" id="{B8B42C17-A4B3-44C4-BE99-C72FF3CA2AAA}"/>
                    </a:ext>
                  </a:extLst>
                </p:cNvPr>
                <p:cNvSpPr/>
                <p:nvPr/>
              </p:nvSpPr>
              <p:spPr>
                <a:xfrm rot="20495611">
                  <a:off x="400454" y="630207"/>
                  <a:ext cx="522894" cy="1539140"/>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Rounded Corners 61">
                  <a:extLst>
                    <a:ext uri="{FF2B5EF4-FFF2-40B4-BE49-F238E27FC236}">
                      <a16:creationId xmlns:a16="http://schemas.microsoft.com/office/drawing/2014/main" id="{792FA63E-F0F3-4C32-8A4A-A212B92137F6}"/>
                    </a:ext>
                  </a:extLst>
                </p:cNvPr>
                <p:cNvSpPr/>
                <p:nvPr/>
              </p:nvSpPr>
              <p:spPr>
                <a:xfrm rot="20495611">
                  <a:off x="391499" y="684262"/>
                  <a:ext cx="191608" cy="1539139"/>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42">
                <a:extLst>
                  <a:ext uri="{FF2B5EF4-FFF2-40B4-BE49-F238E27FC236}">
                    <a16:creationId xmlns:a16="http://schemas.microsoft.com/office/drawing/2014/main" id="{0221CAC1-E1FE-4791-85DC-B237F71FEF49}"/>
                  </a:ext>
                </a:extLst>
              </p:cNvPr>
              <p:cNvGrpSpPr/>
              <p:nvPr/>
            </p:nvGrpSpPr>
            <p:grpSpPr>
              <a:xfrm rot="1062574">
                <a:off x="4839586" y="732089"/>
                <a:ext cx="437403" cy="437403"/>
                <a:chOff x="121429" y="411151"/>
                <a:chExt cx="607375" cy="607375"/>
              </a:xfrm>
            </p:grpSpPr>
            <p:sp>
              <p:nvSpPr>
                <p:cNvPr id="38" name="Oval 56">
                  <a:extLst>
                    <a:ext uri="{FF2B5EF4-FFF2-40B4-BE49-F238E27FC236}">
                      <a16:creationId xmlns:a16="http://schemas.microsoft.com/office/drawing/2014/main" id="{7C0E564A-BAB1-4AB2-AC5F-B3CF4261D55D}"/>
                    </a:ext>
                  </a:extLst>
                </p:cNvPr>
                <p:cNvSpPr/>
                <p:nvPr/>
              </p:nvSpPr>
              <p:spPr>
                <a:xfrm>
                  <a:off x="121429" y="411151"/>
                  <a:ext cx="607375" cy="607375"/>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57">
                  <a:extLst>
                    <a:ext uri="{FF2B5EF4-FFF2-40B4-BE49-F238E27FC236}">
                      <a16:creationId xmlns:a16="http://schemas.microsoft.com/office/drawing/2014/main" id="{18FC9582-E628-4D38-8235-20595C3BDC6B}"/>
                    </a:ext>
                  </a:extLst>
                </p:cNvPr>
                <p:cNvSpPr/>
                <p:nvPr/>
              </p:nvSpPr>
              <p:spPr>
                <a:xfrm>
                  <a:off x="186933" y="476655"/>
                  <a:ext cx="476367" cy="476367"/>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40" name="Freeform: Shape 58">
                  <a:extLst>
                    <a:ext uri="{FF2B5EF4-FFF2-40B4-BE49-F238E27FC236}">
                      <a16:creationId xmlns:a16="http://schemas.microsoft.com/office/drawing/2014/main" id="{3F6CAE86-7A05-4375-A39F-5DA219B2038D}"/>
                    </a:ext>
                  </a:extLst>
                </p:cNvPr>
                <p:cNvSpPr/>
                <p:nvPr/>
              </p:nvSpPr>
              <p:spPr>
                <a:xfrm>
                  <a:off x="306264" y="596604"/>
                  <a:ext cx="237705" cy="236465"/>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Oval 59">
                  <a:extLst>
                    <a:ext uri="{FF2B5EF4-FFF2-40B4-BE49-F238E27FC236}">
                      <a16:creationId xmlns:a16="http://schemas.microsoft.com/office/drawing/2014/main" id="{FA075E1F-B337-48EE-940A-71B4E309B2D1}"/>
                    </a:ext>
                  </a:extLst>
                </p:cNvPr>
                <p:cNvSpPr/>
                <p:nvPr/>
              </p:nvSpPr>
              <p:spPr>
                <a:xfrm>
                  <a:off x="385558" y="675280"/>
                  <a:ext cx="79122" cy="7912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Top Corners Rounded 43">
                <a:extLst>
                  <a:ext uri="{FF2B5EF4-FFF2-40B4-BE49-F238E27FC236}">
                    <a16:creationId xmlns:a16="http://schemas.microsoft.com/office/drawing/2014/main" id="{26696D62-730E-4B5C-9429-3EBAC1571193}"/>
                  </a:ext>
                </a:extLst>
              </p:cNvPr>
              <p:cNvSpPr/>
              <p:nvPr/>
            </p:nvSpPr>
            <p:spPr>
              <a:xfrm>
                <a:off x="2939995" y="2950076"/>
                <a:ext cx="1618488"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44">
                <a:extLst>
                  <a:ext uri="{FF2B5EF4-FFF2-40B4-BE49-F238E27FC236}">
                    <a16:creationId xmlns:a16="http://schemas.microsoft.com/office/drawing/2014/main" id="{B98799D8-2067-4A19-AE89-145BAB92CAC9}"/>
                  </a:ext>
                </a:extLst>
              </p:cNvPr>
              <p:cNvGrpSpPr/>
              <p:nvPr/>
            </p:nvGrpSpPr>
            <p:grpSpPr>
              <a:xfrm rot="1056235">
                <a:off x="3546587" y="1602585"/>
                <a:ext cx="391039" cy="1171393"/>
                <a:chOff x="391499" y="630207"/>
                <a:chExt cx="531845" cy="1593193"/>
              </a:xfrm>
            </p:grpSpPr>
            <p:sp>
              <p:nvSpPr>
                <p:cNvPr id="36" name="Rectangle: Rounded Corners 54">
                  <a:extLst>
                    <a:ext uri="{FF2B5EF4-FFF2-40B4-BE49-F238E27FC236}">
                      <a16:creationId xmlns:a16="http://schemas.microsoft.com/office/drawing/2014/main" id="{46C1BAFF-3CEB-4DB0-98FD-7B723A91992E}"/>
                    </a:ext>
                  </a:extLst>
                </p:cNvPr>
                <p:cNvSpPr/>
                <p:nvPr/>
              </p:nvSpPr>
              <p:spPr>
                <a:xfrm rot="20495611">
                  <a:off x="400452" y="630207"/>
                  <a:ext cx="522892" cy="1539138"/>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55">
                  <a:extLst>
                    <a:ext uri="{FF2B5EF4-FFF2-40B4-BE49-F238E27FC236}">
                      <a16:creationId xmlns:a16="http://schemas.microsoft.com/office/drawing/2014/main" id="{17D5CC80-E4E2-474B-B6A9-C57A7F9023C0}"/>
                    </a:ext>
                  </a:extLst>
                </p:cNvPr>
                <p:cNvSpPr/>
                <p:nvPr/>
              </p:nvSpPr>
              <p:spPr>
                <a:xfrm rot="20495611">
                  <a:off x="391499" y="684262"/>
                  <a:ext cx="191607" cy="1539138"/>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45">
                <a:extLst>
                  <a:ext uri="{FF2B5EF4-FFF2-40B4-BE49-F238E27FC236}">
                    <a16:creationId xmlns:a16="http://schemas.microsoft.com/office/drawing/2014/main" id="{FED0B5B2-2181-447D-BF86-660031C3EF33}"/>
                  </a:ext>
                </a:extLst>
              </p:cNvPr>
              <p:cNvSpPr/>
              <p:nvPr/>
            </p:nvSpPr>
            <p:spPr>
              <a:xfrm>
                <a:off x="3460460" y="1374042"/>
                <a:ext cx="525968" cy="525968"/>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46">
                <a:extLst>
                  <a:ext uri="{FF2B5EF4-FFF2-40B4-BE49-F238E27FC236}">
                    <a16:creationId xmlns:a16="http://schemas.microsoft.com/office/drawing/2014/main" id="{0820227C-EA49-49A9-9624-FCA33249B69E}"/>
                  </a:ext>
                </a:extLst>
              </p:cNvPr>
              <p:cNvSpPr/>
              <p:nvPr/>
            </p:nvSpPr>
            <p:spPr>
              <a:xfrm>
                <a:off x="3517185" y="1430767"/>
                <a:ext cx="412519" cy="412519"/>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29" name="Freeform: Shape 47">
                <a:extLst>
                  <a:ext uri="{FF2B5EF4-FFF2-40B4-BE49-F238E27FC236}">
                    <a16:creationId xmlns:a16="http://schemas.microsoft.com/office/drawing/2014/main" id="{AFEAB23C-7037-4B65-82A9-D6F829CC5DA9}"/>
                  </a:ext>
                </a:extLst>
              </p:cNvPr>
              <p:cNvSpPr/>
              <p:nvPr/>
            </p:nvSpPr>
            <p:spPr>
              <a:xfrm>
                <a:off x="3620522" y="1534641"/>
                <a:ext cx="205845" cy="204771"/>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Oval 48">
                <a:extLst>
                  <a:ext uri="{FF2B5EF4-FFF2-40B4-BE49-F238E27FC236}">
                    <a16:creationId xmlns:a16="http://schemas.microsoft.com/office/drawing/2014/main" id="{BF0E5E80-3FA2-4229-BBDA-CBAE56E0E8C0}"/>
                  </a:ext>
                </a:extLst>
              </p:cNvPr>
              <p:cNvSpPr/>
              <p:nvPr/>
            </p:nvSpPr>
            <p:spPr>
              <a:xfrm>
                <a:off x="3689186" y="1602768"/>
                <a:ext cx="68517" cy="68517"/>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Top Corners Rounded 49">
                <a:extLst>
                  <a:ext uri="{FF2B5EF4-FFF2-40B4-BE49-F238E27FC236}">
                    <a16:creationId xmlns:a16="http://schemas.microsoft.com/office/drawing/2014/main" id="{CA5171EF-FF53-4070-AAC8-702772E3D197}"/>
                  </a:ext>
                </a:extLst>
              </p:cNvPr>
              <p:cNvSpPr/>
              <p:nvPr/>
            </p:nvSpPr>
            <p:spPr>
              <a:xfrm>
                <a:off x="3126222" y="2879336"/>
                <a:ext cx="1246034" cy="71186"/>
              </a:xfrm>
              <a:prstGeom prst="round2SameRect">
                <a:avLst>
                  <a:gd name="adj1" fmla="val 50000"/>
                  <a:gd name="adj2"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Top Corners Rounded 50">
                <a:extLst>
                  <a:ext uri="{FF2B5EF4-FFF2-40B4-BE49-F238E27FC236}">
                    <a16:creationId xmlns:a16="http://schemas.microsoft.com/office/drawing/2014/main" id="{9E357574-603C-40B7-97CF-4B3C8DCFFC5B}"/>
                  </a:ext>
                </a:extLst>
              </p:cNvPr>
              <p:cNvSpPr/>
              <p:nvPr/>
            </p:nvSpPr>
            <p:spPr>
              <a:xfrm>
                <a:off x="3288913" y="2627891"/>
                <a:ext cx="920653"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51">
                <a:extLst>
                  <a:ext uri="{FF2B5EF4-FFF2-40B4-BE49-F238E27FC236}">
                    <a16:creationId xmlns:a16="http://schemas.microsoft.com/office/drawing/2014/main" id="{1AA429A9-6A3C-4BF6-8702-BDE7271C3920}"/>
                  </a:ext>
                </a:extLst>
              </p:cNvPr>
              <p:cNvGrpSpPr/>
              <p:nvPr/>
            </p:nvGrpSpPr>
            <p:grpSpPr>
              <a:xfrm rot="2713823">
                <a:off x="5532341" y="1340822"/>
                <a:ext cx="289218" cy="289219"/>
                <a:chOff x="5108323" y="1463792"/>
                <a:chExt cx="374636" cy="374638"/>
              </a:xfrm>
            </p:grpSpPr>
            <p:sp>
              <p:nvSpPr>
                <p:cNvPr id="34" name="Oval 52">
                  <a:extLst>
                    <a:ext uri="{FF2B5EF4-FFF2-40B4-BE49-F238E27FC236}">
                      <a16:creationId xmlns:a16="http://schemas.microsoft.com/office/drawing/2014/main" id="{76EF9C3A-56AE-4309-B1BA-8DFEB4EBB544}"/>
                    </a:ext>
                  </a:extLst>
                </p:cNvPr>
                <p:cNvSpPr/>
                <p:nvPr/>
              </p:nvSpPr>
              <p:spPr>
                <a:xfrm>
                  <a:off x="5108323" y="1463792"/>
                  <a:ext cx="374636" cy="374638"/>
                </a:xfrm>
                <a:prstGeom prst="ellipse">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53">
                  <a:extLst>
                    <a:ext uri="{FF2B5EF4-FFF2-40B4-BE49-F238E27FC236}">
                      <a16:creationId xmlns:a16="http://schemas.microsoft.com/office/drawing/2014/main" id="{2E86BA65-E422-4824-98F5-5B9A30F8EA46}"/>
                    </a:ext>
                  </a:extLst>
                </p:cNvPr>
                <p:cNvSpPr/>
                <p:nvPr/>
              </p:nvSpPr>
              <p:spPr>
                <a:xfrm>
                  <a:off x="5167785" y="1523587"/>
                  <a:ext cx="255882" cy="255676"/>
                </a:xfrm>
                <a:custGeom>
                  <a:avLst/>
                  <a:gdLst>
                    <a:gd name="connsiteX0" fmla="*/ 127864 w 255882"/>
                    <a:gd name="connsiteY0" fmla="*/ 81461 h 255676"/>
                    <a:gd name="connsiteX1" fmla="*/ 81805 w 255882"/>
                    <a:gd name="connsiteY1" fmla="*/ 127520 h 255676"/>
                    <a:gd name="connsiteX2" fmla="*/ 127864 w 255882"/>
                    <a:gd name="connsiteY2" fmla="*/ 173579 h 255676"/>
                    <a:gd name="connsiteX3" fmla="*/ 173923 w 255882"/>
                    <a:gd name="connsiteY3" fmla="*/ 127520 h 255676"/>
                    <a:gd name="connsiteX4" fmla="*/ 127864 w 255882"/>
                    <a:gd name="connsiteY4" fmla="*/ 81461 h 255676"/>
                    <a:gd name="connsiteX5" fmla="*/ 122296 w 255882"/>
                    <a:gd name="connsiteY5" fmla="*/ 86 h 255676"/>
                    <a:gd name="connsiteX6" fmla="*/ 127383 w 255882"/>
                    <a:gd name="connsiteY6" fmla="*/ 4211 h 255676"/>
                    <a:gd name="connsiteX7" fmla="*/ 132401 w 255882"/>
                    <a:gd name="connsiteY7" fmla="*/ 21809 h 255676"/>
                    <a:gd name="connsiteX8" fmla="*/ 145188 w 255882"/>
                    <a:gd name="connsiteY8" fmla="*/ 29027 h 255676"/>
                    <a:gd name="connsiteX9" fmla="*/ 149312 w 255882"/>
                    <a:gd name="connsiteY9" fmla="*/ 25452 h 255676"/>
                    <a:gd name="connsiteX10" fmla="*/ 158937 w 255882"/>
                    <a:gd name="connsiteY10" fmla="*/ 9160 h 255676"/>
                    <a:gd name="connsiteX11" fmla="*/ 166705 w 255882"/>
                    <a:gd name="connsiteY11" fmla="*/ 5929 h 255676"/>
                    <a:gd name="connsiteX12" fmla="*/ 174404 w 255882"/>
                    <a:gd name="connsiteY12" fmla="*/ 18372 h 255676"/>
                    <a:gd name="connsiteX13" fmla="*/ 172479 w 255882"/>
                    <a:gd name="connsiteY13" fmla="*/ 34046 h 255676"/>
                    <a:gd name="connsiteX14" fmla="*/ 172479 w 255882"/>
                    <a:gd name="connsiteY14" fmla="*/ 35695 h 255676"/>
                    <a:gd name="connsiteX15" fmla="*/ 186434 w 255882"/>
                    <a:gd name="connsiteY15" fmla="*/ 41882 h 255676"/>
                    <a:gd name="connsiteX16" fmla="*/ 201764 w 255882"/>
                    <a:gd name="connsiteY16" fmla="*/ 30402 h 255676"/>
                    <a:gd name="connsiteX17" fmla="*/ 211045 w 255882"/>
                    <a:gd name="connsiteY17" fmla="*/ 30540 h 255676"/>
                    <a:gd name="connsiteX18" fmla="*/ 212488 w 255882"/>
                    <a:gd name="connsiteY18" fmla="*/ 31777 h 255676"/>
                    <a:gd name="connsiteX19" fmla="*/ 214069 w 255882"/>
                    <a:gd name="connsiteY19" fmla="*/ 42364 h 255676"/>
                    <a:gd name="connsiteX20" fmla="*/ 205614 w 255882"/>
                    <a:gd name="connsiteY20" fmla="*/ 57418 h 255676"/>
                    <a:gd name="connsiteX21" fmla="*/ 206783 w 255882"/>
                    <a:gd name="connsiteY21" fmla="*/ 67180 h 255676"/>
                    <a:gd name="connsiteX22" fmla="*/ 215719 w 255882"/>
                    <a:gd name="connsiteY22" fmla="*/ 70755 h 255676"/>
                    <a:gd name="connsiteX23" fmla="*/ 233799 w 255882"/>
                    <a:gd name="connsiteY23" fmla="*/ 66011 h 255676"/>
                    <a:gd name="connsiteX24" fmla="*/ 241498 w 255882"/>
                    <a:gd name="connsiteY24" fmla="*/ 68967 h 255676"/>
                    <a:gd name="connsiteX25" fmla="*/ 243836 w 255882"/>
                    <a:gd name="connsiteY25" fmla="*/ 73573 h 255676"/>
                    <a:gd name="connsiteX26" fmla="*/ 241911 w 255882"/>
                    <a:gd name="connsiteY26" fmla="*/ 80379 h 255676"/>
                    <a:gd name="connsiteX27" fmla="*/ 226443 w 255882"/>
                    <a:gd name="connsiteY27" fmla="*/ 92684 h 255676"/>
                    <a:gd name="connsiteX28" fmla="*/ 223694 w 255882"/>
                    <a:gd name="connsiteY28" fmla="*/ 100177 h 255676"/>
                    <a:gd name="connsiteX29" fmla="*/ 224519 w 255882"/>
                    <a:gd name="connsiteY29" fmla="*/ 103202 h 255676"/>
                    <a:gd name="connsiteX30" fmla="*/ 230843 w 255882"/>
                    <a:gd name="connsiteY30" fmla="*/ 108633 h 255676"/>
                    <a:gd name="connsiteX31" fmla="*/ 249541 w 255882"/>
                    <a:gd name="connsiteY31" fmla="*/ 111176 h 255676"/>
                    <a:gd name="connsiteX32" fmla="*/ 255591 w 255882"/>
                    <a:gd name="connsiteY32" fmla="*/ 117157 h 255676"/>
                    <a:gd name="connsiteX33" fmla="*/ 255797 w 255882"/>
                    <a:gd name="connsiteY33" fmla="*/ 122519 h 255676"/>
                    <a:gd name="connsiteX34" fmla="*/ 251398 w 255882"/>
                    <a:gd name="connsiteY34" fmla="*/ 127675 h 255676"/>
                    <a:gd name="connsiteX35" fmla="*/ 233799 w 255882"/>
                    <a:gd name="connsiteY35" fmla="*/ 132693 h 255676"/>
                    <a:gd name="connsiteX36" fmla="*/ 226650 w 255882"/>
                    <a:gd name="connsiteY36" fmla="*/ 144586 h 255676"/>
                    <a:gd name="connsiteX37" fmla="*/ 230293 w 255882"/>
                    <a:gd name="connsiteY37" fmla="*/ 149398 h 255676"/>
                    <a:gd name="connsiteX38" fmla="*/ 246448 w 255882"/>
                    <a:gd name="connsiteY38" fmla="*/ 158884 h 255676"/>
                    <a:gd name="connsiteX39" fmla="*/ 249954 w 255882"/>
                    <a:gd name="connsiteY39" fmla="*/ 167065 h 255676"/>
                    <a:gd name="connsiteX40" fmla="*/ 249816 w 255882"/>
                    <a:gd name="connsiteY40" fmla="*/ 167890 h 255676"/>
                    <a:gd name="connsiteX41" fmla="*/ 240123 w 255882"/>
                    <a:gd name="connsiteY41" fmla="*/ 174833 h 255676"/>
                    <a:gd name="connsiteX42" fmla="*/ 223212 w 255882"/>
                    <a:gd name="connsiteY42" fmla="*/ 172702 h 255676"/>
                    <a:gd name="connsiteX43" fmla="*/ 214688 w 255882"/>
                    <a:gd name="connsiteY43" fmla="*/ 177102 h 255676"/>
                    <a:gd name="connsiteX44" fmla="*/ 214551 w 255882"/>
                    <a:gd name="connsiteY44" fmla="*/ 187276 h 255676"/>
                    <a:gd name="connsiteX45" fmla="*/ 225481 w 255882"/>
                    <a:gd name="connsiteY45" fmla="*/ 201712 h 255676"/>
                    <a:gd name="connsiteX46" fmla="*/ 225481 w 255882"/>
                    <a:gd name="connsiteY46" fmla="*/ 211130 h 255676"/>
                    <a:gd name="connsiteX47" fmla="*/ 225068 w 255882"/>
                    <a:gd name="connsiteY47" fmla="*/ 211611 h 255676"/>
                    <a:gd name="connsiteX48" fmla="*/ 213245 w 255882"/>
                    <a:gd name="connsiteY48" fmla="*/ 213948 h 255676"/>
                    <a:gd name="connsiteX49" fmla="*/ 198602 w 255882"/>
                    <a:gd name="connsiteY49" fmla="*/ 205699 h 255676"/>
                    <a:gd name="connsiteX50" fmla="*/ 188565 w 255882"/>
                    <a:gd name="connsiteY50" fmla="*/ 207143 h 255676"/>
                    <a:gd name="connsiteX51" fmla="*/ 185334 w 255882"/>
                    <a:gd name="connsiteY51" fmla="*/ 216217 h 255676"/>
                    <a:gd name="connsiteX52" fmla="*/ 190078 w 255882"/>
                    <a:gd name="connsiteY52" fmla="*/ 234503 h 255676"/>
                    <a:gd name="connsiteX53" fmla="*/ 187397 w 255882"/>
                    <a:gd name="connsiteY53" fmla="*/ 241377 h 255676"/>
                    <a:gd name="connsiteX54" fmla="*/ 182585 w 255882"/>
                    <a:gd name="connsiteY54" fmla="*/ 243852 h 255676"/>
                    <a:gd name="connsiteX55" fmla="*/ 175366 w 255882"/>
                    <a:gd name="connsiteY55" fmla="*/ 241859 h 255676"/>
                    <a:gd name="connsiteX56" fmla="*/ 164024 w 255882"/>
                    <a:gd name="connsiteY56" fmla="*/ 227491 h 255676"/>
                    <a:gd name="connsiteX57" fmla="*/ 149381 w 255882"/>
                    <a:gd name="connsiteY57" fmla="*/ 226254 h 255676"/>
                    <a:gd name="connsiteX58" fmla="*/ 147456 w 255882"/>
                    <a:gd name="connsiteY58" fmla="*/ 230103 h 255676"/>
                    <a:gd name="connsiteX59" fmla="*/ 144844 w 255882"/>
                    <a:gd name="connsiteY59" fmla="*/ 249008 h 255676"/>
                    <a:gd name="connsiteX60" fmla="*/ 139895 w 255882"/>
                    <a:gd name="connsiteY60" fmla="*/ 255676 h 255676"/>
                    <a:gd name="connsiteX61" fmla="*/ 131577 w 255882"/>
                    <a:gd name="connsiteY61" fmla="*/ 255676 h 255676"/>
                    <a:gd name="connsiteX62" fmla="*/ 127933 w 255882"/>
                    <a:gd name="connsiteY62" fmla="*/ 250589 h 255676"/>
                    <a:gd name="connsiteX63" fmla="*/ 122777 w 255882"/>
                    <a:gd name="connsiteY63" fmla="*/ 232372 h 255676"/>
                    <a:gd name="connsiteX64" fmla="*/ 116659 w 255882"/>
                    <a:gd name="connsiteY64" fmla="*/ 227010 h 255676"/>
                    <a:gd name="connsiteX65" fmla="*/ 112947 w 255882"/>
                    <a:gd name="connsiteY65" fmla="*/ 226597 h 255676"/>
                    <a:gd name="connsiteX66" fmla="*/ 106622 w 255882"/>
                    <a:gd name="connsiteY66" fmla="*/ 230103 h 255676"/>
                    <a:gd name="connsiteX67" fmla="*/ 105041 w 255882"/>
                    <a:gd name="connsiteY67" fmla="*/ 232784 h 255676"/>
                    <a:gd name="connsiteX68" fmla="*/ 96380 w 255882"/>
                    <a:gd name="connsiteY68" fmla="*/ 247427 h 255676"/>
                    <a:gd name="connsiteX69" fmla="*/ 89849 w 255882"/>
                    <a:gd name="connsiteY69" fmla="*/ 250108 h 255676"/>
                    <a:gd name="connsiteX70" fmla="*/ 84555 w 255882"/>
                    <a:gd name="connsiteY70" fmla="*/ 248320 h 255676"/>
                    <a:gd name="connsiteX71" fmla="*/ 80981 w 255882"/>
                    <a:gd name="connsiteY71" fmla="*/ 241652 h 255676"/>
                    <a:gd name="connsiteX72" fmla="*/ 83249 w 255882"/>
                    <a:gd name="connsiteY72" fmla="*/ 222885 h 255676"/>
                    <a:gd name="connsiteX73" fmla="*/ 78094 w 255882"/>
                    <a:gd name="connsiteY73" fmla="*/ 214155 h 255676"/>
                    <a:gd name="connsiteX74" fmla="*/ 68538 w 255882"/>
                    <a:gd name="connsiteY74" fmla="*/ 214636 h 255676"/>
                    <a:gd name="connsiteX75" fmla="*/ 55133 w 255882"/>
                    <a:gd name="connsiteY75" fmla="*/ 224810 h 255676"/>
                    <a:gd name="connsiteX76" fmla="*/ 43240 w 255882"/>
                    <a:gd name="connsiteY76" fmla="*/ 224123 h 255676"/>
                    <a:gd name="connsiteX77" fmla="*/ 42209 w 255882"/>
                    <a:gd name="connsiteY77" fmla="*/ 223091 h 255676"/>
                    <a:gd name="connsiteX78" fmla="*/ 41178 w 255882"/>
                    <a:gd name="connsiteY78" fmla="*/ 214842 h 255676"/>
                    <a:gd name="connsiteX79" fmla="*/ 50115 w 255882"/>
                    <a:gd name="connsiteY79" fmla="*/ 198893 h 255676"/>
                    <a:gd name="connsiteX80" fmla="*/ 51627 w 255882"/>
                    <a:gd name="connsiteY80" fmla="*/ 194013 h 255676"/>
                    <a:gd name="connsiteX81" fmla="*/ 39597 w 255882"/>
                    <a:gd name="connsiteY81" fmla="*/ 185420 h 255676"/>
                    <a:gd name="connsiteX82" fmla="*/ 21105 w 255882"/>
                    <a:gd name="connsiteY82" fmla="*/ 190232 h 255676"/>
                    <a:gd name="connsiteX83" fmla="*/ 15193 w 255882"/>
                    <a:gd name="connsiteY83" fmla="*/ 188238 h 255676"/>
                    <a:gd name="connsiteX84" fmla="*/ 12237 w 255882"/>
                    <a:gd name="connsiteY84" fmla="*/ 183014 h 255676"/>
                    <a:gd name="connsiteX85" fmla="*/ 14230 w 255882"/>
                    <a:gd name="connsiteY85" fmla="*/ 175314 h 255676"/>
                    <a:gd name="connsiteX86" fmla="*/ 27910 w 255882"/>
                    <a:gd name="connsiteY86" fmla="*/ 164453 h 255676"/>
                    <a:gd name="connsiteX87" fmla="*/ 31554 w 255882"/>
                    <a:gd name="connsiteY87" fmla="*/ 153385 h 255676"/>
                    <a:gd name="connsiteX88" fmla="*/ 24198 w 255882"/>
                    <a:gd name="connsiteY88" fmla="*/ 147198 h 255676"/>
                    <a:gd name="connsiteX89" fmla="*/ 6943 w 255882"/>
                    <a:gd name="connsiteY89" fmla="*/ 144861 h 255676"/>
                    <a:gd name="connsiteX90" fmla="*/ 138 w 255882"/>
                    <a:gd name="connsiteY90" fmla="*/ 140049 h 255676"/>
                    <a:gd name="connsiteX91" fmla="*/ 0 w 255882"/>
                    <a:gd name="connsiteY91" fmla="*/ 131525 h 255676"/>
                    <a:gd name="connsiteX92" fmla="*/ 5019 w 255882"/>
                    <a:gd name="connsiteY92" fmla="*/ 127881 h 255676"/>
                    <a:gd name="connsiteX93" fmla="*/ 22617 w 255882"/>
                    <a:gd name="connsiteY93" fmla="*/ 122931 h 255676"/>
                    <a:gd name="connsiteX94" fmla="*/ 28667 w 255882"/>
                    <a:gd name="connsiteY94" fmla="*/ 116194 h 255676"/>
                    <a:gd name="connsiteX95" fmla="*/ 29010 w 255882"/>
                    <a:gd name="connsiteY95" fmla="*/ 113307 h 255676"/>
                    <a:gd name="connsiteX96" fmla="*/ 25229 w 255882"/>
                    <a:gd name="connsiteY96" fmla="*/ 106295 h 255676"/>
                    <a:gd name="connsiteX97" fmla="*/ 9281 w 255882"/>
                    <a:gd name="connsiteY97" fmla="*/ 96946 h 255676"/>
                    <a:gd name="connsiteX98" fmla="*/ 5843 w 255882"/>
                    <a:gd name="connsiteY98" fmla="*/ 88560 h 255676"/>
                    <a:gd name="connsiteX99" fmla="*/ 6187 w 255882"/>
                    <a:gd name="connsiteY99" fmla="*/ 87391 h 255676"/>
                    <a:gd name="connsiteX100" fmla="*/ 15261 w 255882"/>
                    <a:gd name="connsiteY100" fmla="*/ 81135 h 255676"/>
                    <a:gd name="connsiteX101" fmla="*/ 32173 w 255882"/>
                    <a:gd name="connsiteY101" fmla="*/ 83060 h 255676"/>
                    <a:gd name="connsiteX102" fmla="*/ 40834 w 255882"/>
                    <a:gd name="connsiteY102" fmla="*/ 79073 h 255676"/>
                    <a:gd name="connsiteX103" fmla="*/ 40147 w 255882"/>
                    <a:gd name="connsiteY103" fmla="*/ 67318 h 255676"/>
                    <a:gd name="connsiteX104" fmla="*/ 29629 w 255882"/>
                    <a:gd name="connsiteY104" fmla="*/ 53363 h 255676"/>
                    <a:gd name="connsiteX105" fmla="*/ 29629 w 255882"/>
                    <a:gd name="connsiteY105" fmla="*/ 45595 h 255676"/>
                    <a:gd name="connsiteX106" fmla="*/ 33066 w 255882"/>
                    <a:gd name="connsiteY106" fmla="*/ 41745 h 255676"/>
                    <a:gd name="connsiteX107" fmla="*/ 40422 w 255882"/>
                    <a:gd name="connsiteY107" fmla="*/ 40920 h 255676"/>
                    <a:gd name="connsiteX108" fmla="*/ 56027 w 255882"/>
                    <a:gd name="connsiteY108" fmla="*/ 49719 h 255676"/>
                    <a:gd name="connsiteX109" fmla="*/ 69982 w 255882"/>
                    <a:gd name="connsiteY109" fmla="*/ 45801 h 255676"/>
                    <a:gd name="connsiteX110" fmla="*/ 70325 w 255882"/>
                    <a:gd name="connsiteY110" fmla="*/ 39751 h 255676"/>
                    <a:gd name="connsiteX111" fmla="*/ 65788 w 255882"/>
                    <a:gd name="connsiteY111" fmla="*/ 22221 h 255676"/>
                    <a:gd name="connsiteX112" fmla="*/ 69088 w 255882"/>
                    <a:gd name="connsiteY112" fmla="*/ 14110 h 255676"/>
                    <a:gd name="connsiteX113" fmla="*/ 71632 w 255882"/>
                    <a:gd name="connsiteY113" fmla="*/ 12735 h 255676"/>
                    <a:gd name="connsiteX114" fmla="*/ 81118 w 255882"/>
                    <a:gd name="connsiteY114" fmla="*/ 15072 h 255676"/>
                    <a:gd name="connsiteX115" fmla="*/ 92049 w 255882"/>
                    <a:gd name="connsiteY115" fmla="*/ 28958 h 255676"/>
                    <a:gd name="connsiteX116" fmla="*/ 106966 w 255882"/>
                    <a:gd name="connsiteY116" fmla="*/ 28890 h 255676"/>
                    <a:gd name="connsiteX117" fmla="*/ 108754 w 255882"/>
                    <a:gd name="connsiteY117" fmla="*/ 22565 h 255676"/>
                    <a:gd name="connsiteX118" fmla="*/ 110953 w 255882"/>
                    <a:gd name="connsiteY118" fmla="*/ 6479 h 255676"/>
                    <a:gd name="connsiteX119" fmla="*/ 116934 w 255882"/>
                    <a:gd name="connsiteY119" fmla="*/ 292 h 255676"/>
                    <a:gd name="connsiteX120" fmla="*/ 122296 w 255882"/>
                    <a:gd name="connsiteY120" fmla="*/ 86 h 2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55882" h="255676">
                      <a:moveTo>
                        <a:pt x="127864" y="81461"/>
                      </a:moveTo>
                      <a:cubicBezTo>
                        <a:pt x="102426" y="81461"/>
                        <a:pt x="81805" y="102082"/>
                        <a:pt x="81805" y="127520"/>
                      </a:cubicBezTo>
                      <a:cubicBezTo>
                        <a:pt x="81805" y="152958"/>
                        <a:pt x="102426" y="173579"/>
                        <a:pt x="127864" y="173579"/>
                      </a:cubicBezTo>
                      <a:cubicBezTo>
                        <a:pt x="153302" y="173579"/>
                        <a:pt x="173923" y="152958"/>
                        <a:pt x="173923" y="127520"/>
                      </a:cubicBezTo>
                      <a:cubicBezTo>
                        <a:pt x="173923" y="102082"/>
                        <a:pt x="153302" y="81461"/>
                        <a:pt x="127864" y="81461"/>
                      </a:cubicBezTo>
                      <a:close/>
                      <a:moveTo>
                        <a:pt x="122296" y="86"/>
                      </a:moveTo>
                      <a:cubicBezTo>
                        <a:pt x="124908" y="223"/>
                        <a:pt x="126696" y="1598"/>
                        <a:pt x="127383" y="4211"/>
                      </a:cubicBezTo>
                      <a:cubicBezTo>
                        <a:pt x="129033" y="10054"/>
                        <a:pt x="130752" y="15966"/>
                        <a:pt x="132401" y="21809"/>
                      </a:cubicBezTo>
                      <a:cubicBezTo>
                        <a:pt x="134120" y="27790"/>
                        <a:pt x="139070" y="30608"/>
                        <a:pt x="145188" y="29027"/>
                      </a:cubicBezTo>
                      <a:cubicBezTo>
                        <a:pt x="147181" y="28546"/>
                        <a:pt x="148350" y="27102"/>
                        <a:pt x="149312" y="25452"/>
                      </a:cubicBezTo>
                      <a:cubicBezTo>
                        <a:pt x="152475" y="20022"/>
                        <a:pt x="155706" y="14591"/>
                        <a:pt x="158937" y="9160"/>
                      </a:cubicBezTo>
                      <a:cubicBezTo>
                        <a:pt x="160999" y="5654"/>
                        <a:pt x="162786" y="4898"/>
                        <a:pt x="166705" y="5929"/>
                      </a:cubicBezTo>
                      <a:cubicBezTo>
                        <a:pt x="174542" y="7923"/>
                        <a:pt x="175573" y="9641"/>
                        <a:pt x="174404" y="18372"/>
                      </a:cubicBezTo>
                      <a:cubicBezTo>
                        <a:pt x="173717" y="23596"/>
                        <a:pt x="173098" y="28821"/>
                        <a:pt x="172479" y="34046"/>
                      </a:cubicBezTo>
                      <a:cubicBezTo>
                        <a:pt x="172410" y="34595"/>
                        <a:pt x="172410" y="35145"/>
                        <a:pt x="172479" y="35695"/>
                      </a:cubicBezTo>
                      <a:cubicBezTo>
                        <a:pt x="173373" y="41264"/>
                        <a:pt x="181828" y="45113"/>
                        <a:pt x="186434" y="41882"/>
                      </a:cubicBezTo>
                      <a:cubicBezTo>
                        <a:pt x="191659" y="38170"/>
                        <a:pt x="196677" y="34252"/>
                        <a:pt x="201764" y="30402"/>
                      </a:cubicBezTo>
                      <a:cubicBezTo>
                        <a:pt x="205476" y="27584"/>
                        <a:pt x="207333" y="27652"/>
                        <a:pt x="211045" y="30540"/>
                      </a:cubicBezTo>
                      <a:cubicBezTo>
                        <a:pt x="211526" y="30952"/>
                        <a:pt x="212007" y="31296"/>
                        <a:pt x="212488" y="31777"/>
                      </a:cubicBezTo>
                      <a:cubicBezTo>
                        <a:pt x="216819" y="35902"/>
                        <a:pt x="217025" y="37139"/>
                        <a:pt x="214069" y="42364"/>
                      </a:cubicBezTo>
                      <a:cubicBezTo>
                        <a:pt x="211251" y="47382"/>
                        <a:pt x="208570" y="52469"/>
                        <a:pt x="205614" y="57418"/>
                      </a:cubicBezTo>
                      <a:cubicBezTo>
                        <a:pt x="203483" y="61062"/>
                        <a:pt x="204445" y="64087"/>
                        <a:pt x="206783" y="67180"/>
                      </a:cubicBezTo>
                      <a:cubicBezTo>
                        <a:pt x="209120" y="70274"/>
                        <a:pt x="211801" y="71786"/>
                        <a:pt x="215719" y="70755"/>
                      </a:cubicBezTo>
                      <a:cubicBezTo>
                        <a:pt x="221769" y="69174"/>
                        <a:pt x="227818" y="67661"/>
                        <a:pt x="233799" y="66011"/>
                      </a:cubicBezTo>
                      <a:cubicBezTo>
                        <a:pt x="237649" y="64980"/>
                        <a:pt x="239367" y="65599"/>
                        <a:pt x="241498" y="68967"/>
                      </a:cubicBezTo>
                      <a:cubicBezTo>
                        <a:pt x="242461" y="70411"/>
                        <a:pt x="243286" y="71923"/>
                        <a:pt x="243836" y="73573"/>
                      </a:cubicBezTo>
                      <a:cubicBezTo>
                        <a:pt x="244867" y="76529"/>
                        <a:pt x="244385" y="78385"/>
                        <a:pt x="241911" y="80379"/>
                      </a:cubicBezTo>
                      <a:cubicBezTo>
                        <a:pt x="236755" y="84504"/>
                        <a:pt x="231668" y="88628"/>
                        <a:pt x="226443" y="92684"/>
                      </a:cubicBezTo>
                      <a:cubicBezTo>
                        <a:pt x="223831" y="94678"/>
                        <a:pt x="223144" y="97152"/>
                        <a:pt x="223694" y="100177"/>
                      </a:cubicBezTo>
                      <a:cubicBezTo>
                        <a:pt x="223900" y="101208"/>
                        <a:pt x="224244" y="102171"/>
                        <a:pt x="224519" y="103202"/>
                      </a:cubicBezTo>
                      <a:cubicBezTo>
                        <a:pt x="225412" y="106433"/>
                        <a:pt x="227543" y="108220"/>
                        <a:pt x="230843" y="108633"/>
                      </a:cubicBezTo>
                      <a:cubicBezTo>
                        <a:pt x="237099" y="109458"/>
                        <a:pt x="243354" y="110351"/>
                        <a:pt x="249541" y="111176"/>
                      </a:cubicBezTo>
                      <a:cubicBezTo>
                        <a:pt x="253254" y="111657"/>
                        <a:pt x="255178" y="113445"/>
                        <a:pt x="255591" y="117157"/>
                      </a:cubicBezTo>
                      <a:cubicBezTo>
                        <a:pt x="255797" y="118944"/>
                        <a:pt x="256003" y="120732"/>
                        <a:pt x="255797" y="122519"/>
                      </a:cubicBezTo>
                      <a:cubicBezTo>
                        <a:pt x="255453" y="125337"/>
                        <a:pt x="254010" y="126919"/>
                        <a:pt x="251398" y="127675"/>
                      </a:cubicBezTo>
                      <a:cubicBezTo>
                        <a:pt x="245554" y="129325"/>
                        <a:pt x="239642" y="130974"/>
                        <a:pt x="233799" y="132693"/>
                      </a:cubicBezTo>
                      <a:cubicBezTo>
                        <a:pt x="228093" y="134343"/>
                        <a:pt x="225481" y="138674"/>
                        <a:pt x="226650" y="144586"/>
                      </a:cubicBezTo>
                      <a:cubicBezTo>
                        <a:pt x="227062" y="146854"/>
                        <a:pt x="228368" y="148298"/>
                        <a:pt x="230293" y="149398"/>
                      </a:cubicBezTo>
                      <a:cubicBezTo>
                        <a:pt x="235655" y="152560"/>
                        <a:pt x="241017" y="155722"/>
                        <a:pt x="246448" y="158884"/>
                      </a:cubicBezTo>
                      <a:cubicBezTo>
                        <a:pt x="250435" y="161222"/>
                        <a:pt x="251054" y="162597"/>
                        <a:pt x="249954" y="167065"/>
                      </a:cubicBezTo>
                      <a:cubicBezTo>
                        <a:pt x="249885" y="167340"/>
                        <a:pt x="249885" y="167615"/>
                        <a:pt x="249816" y="167890"/>
                      </a:cubicBezTo>
                      <a:cubicBezTo>
                        <a:pt x="248166" y="173321"/>
                        <a:pt x="246310" y="176002"/>
                        <a:pt x="240123" y="174833"/>
                      </a:cubicBezTo>
                      <a:cubicBezTo>
                        <a:pt x="234555" y="173733"/>
                        <a:pt x="228849" y="173527"/>
                        <a:pt x="223212" y="172702"/>
                      </a:cubicBezTo>
                      <a:cubicBezTo>
                        <a:pt x="219225" y="172152"/>
                        <a:pt x="216613" y="173733"/>
                        <a:pt x="214688" y="177102"/>
                      </a:cubicBezTo>
                      <a:cubicBezTo>
                        <a:pt x="212695" y="180539"/>
                        <a:pt x="211801" y="183770"/>
                        <a:pt x="214551" y="187276"/>
                      </a:cubicBezTo>
                      <a:cubicBezTo>
                        <a:pt x="218263" y="192019"/>
                        <a:pt x="221838" y="196900"/>
                        <a:pt x="225481" y="201712"/>
                      </a:cubicBezTo>
                      <a:cubicBezTo>
                        <a:pt x="228506" y="205630"/>
                        <a:pt x="228506" y="207212"/>
                        <a:pt x="225481" y="211130"/>
                      </a:cubicBezTo>
                      <a:cubicBezTo>
                        <a:pt x="225343" y="211267"/>
                        <a:pt x="225206" y="211474"/>
                        <a:pt x="225068" y="211611"/>
                      </a:cubicBezTo>
                      <a:cubicBezTo>
                        <a:pt x="221081" y="215873"/>
                        <a:pt x="219500" y="217729"/>
                        <a:pt x="213245" y="213948"/>
                      </a:cubicBezTo>
                      <a:cubicBezTo>
                        <a:pt x="208432" y="211061"/>
                        <a:pt x="203345" y="208586"/>
                        <a:pt x="198602" y="205699"/>
                      </a:cubicBezTo>
                      <a:cubicBezTo>
                        <a:pt x="194684" y="203362"/>
                        <a:pt x="191659" y="204737"/>
                        <a:pt x="188565" y="207143"/>
                      </a:cubicBezTo>
                      <a:cubicBezTo>
                        <a:pt x="185472" y="209480"/>
                        <a:pt x="184234" y="212299"/>
                        <a:pt x="185334" y="216217"/>
                      </a:cubicBezTo>
                      <a:cubicBezTo>
                        <a:pt x="187053" y="222267"/>
                        <a:pt x="188565" y="228385"/>
                        <a:pt x="190078" y="234503"/>
                      </a:cubicBezTo>
                      <a:cubicBezTo>
                        <a:pt x="190903" y="237803"/>
                        <a:pt x="190215" y="239590"/>
                        <a:pt x="187397" y="241377"/>
                      </a:cubicBezTo>
                      <a:cubicBezTo>
                        <a:pt x="185884" y="242340"/>
                        <a:pt x="184303" y="243233"/>
                        <a:pt x="182585" y="243852"/>
                      </a:cubicBezTo>
                      <a:cubicBezTo>
                        <a:pt x="179560" y="244952"/>
                        <a:pt x="177360" y="244402"/>
                        <a:pt x="175366" y="241859"/>
                      </a:cubicBezTo>
                      <a:cubicBezTo>
                        <a:pt x="171585" y="237115"/>
                        <a:pt x="167805" y="232303"/>
                        <a:pt x="164024" y="227491"/>
                      </a:cubicBezTo>
                      <a:cubicBezTo>
                        <a:pt x="160380" y="222954"/>
                        <a:pt x="153781" y="222335"/>
                        <a:pt x="149381" y="226254"/>
                      </a:cubicBezTo>
                      <a:cubicBezTo>
                        <a:pt x="148213" y="227285"/>
                        <a:pt x="147663" y="228591"/>
                        <a:pt x="147456" y="230103"/>
                      </a:cubicBezTo>
                      <a:cubicBezTo>
                        <a:pt x="146563" y="236428"/>
                        <a:pt x="145532" y="242683"/>
                        <a:pt x="144844" y="249008"/>
                      </a:cubicBezTo>
                      <a:cubicBezTo>
                        <a:pt x="144432" y="252308"/>
                        <a:pt x="143126" y="254645"/>
                        <a:pt x="139895" y="255676"/>
                      </a:cubicBezTo>
                      <a:cubicBezTo>
                        <a:pt x="137145" y="255676"/>
                        <a:pt x="134326" y="255676"/>
                        <a:pt x="131577" y="255676"/>
                      </a:cubicBezTo>
                      <a:cubicBezTo>
                        <a:pt x="129652" y="254507"/>
                        <a:pt x="128552" y="252789"/>
                        <a:pt x="127933" y="250589"/>
                      </a:cubicBezTo>
                      <a:cubicBezTo>
                        <a:pt x="126283" y="244540"/>
                        <a:pt x="124427" y="238490"/>
                        <a:pt x="122777" y="232372"/>
                      </a:cubicBezTo>
                      <a:cubicBezTo>
                        <a:pt x="121884" y="229141"/>
                        <a:pt x="119890" y="227422"/>
                        <a:pt x="116659" y="227010"/>
                      </a:cubicBezTo>
                      <a:cubicBezTo>
                        <a:pt x="115422" y="226872"/>
                        <a:pt x="114184" y="226666"/>
                        <a:pt x="112947" y="226597"/>
                      </a:cubicBezTo>
                      <a:cubicBezTo>
                        <a:pt x="110060" y="226391"/>
                        <a:pt x="108066" y="227697"/>
                        <a:pt x="106622" y="230103"/>
                      </a:cubicBezTo>
                      <a:cubicBezTo>
                        <a:pt x="106072" y="230997"/>
                        <a:pt x="105591" y="231891"/>
                        <a:pt x="105041" y="232784"/>
                      </a:cubicBezTo>
                      <a:cubicBezTo>
                        <a:pt x="102154" y="237665"/>
                        <a:pt x="99335" y="242615"/>
                        <a:pt x="96380" y="247427"/>
                      </a:cubicBezTo>
                      <a:cubicBezTo>
                        <a:pt x="94798" y="250108"/>
                        <a:pt x="92873" y="250795"/>
                        <a:pt x="89849" y="250108"/>
                      </a:cubicBezTo>
                      <a:cubicBezTo>
                        <a:pt x="87993" y="249695"/>
                        <a:pt x="86274" y="249077"/>
                        <a:pt x="84555" y="248320"/>
                      </a:cubicBezTo>
                      <a:cubicBezTo>
                        <a:pt x="81531" y="246877"/>
                        <a:pt x="80568" y="245021"/>
                        <a:pt x="80981" y="241652"/>
                      </a:cubicBezTo>
                      <a:cubicBezTo>
                        <a:pt x="81737" y="235397"/>
                        <a:pt x="82356" y="229141"/>
                        <a:pt x="83249" y="222885"/>
                      </a:cubicBezTo>
                      <a:cubicBezTo>
                        <a:pt x="83868" y="218486"/>
                        <a:pt x="81531" y="216080"/>
                        <a:pt x="78094" y="214155"/>
                      </a:cubicBezTo>
                      <a:cubicBezTo>
                        <a:pt x="74725" y="212299"/>
                        <a:pt x="71700" y="212024"/>
                        <a:pt x="68538" y="214636"/>
                      </a:cubicBezTo>
                      <a:cubicBezTo>
                        <a:pt x="64139" y="218142"/>
                        <a:pt x="59533" y="221373"/>
                        <a:pt x="55133" y="224810"/>
                      </a:cubicBezTo>
                      <a:cubicBezTo>
                        <a:pt x="50665" y="228316"/>
                        <a:pt x="48740" y="229072"/>
                        <a:pt x="43240" y="224123"/>
                      </a:cubicBezTo>
                      <a:cubicBezTo>
                        <a:pt x="42897" y="223779"/>
                        <a:pt x="42553" y="223435"/>
                        <a:pt x="42209" y="223091"/>
                      </a:cubicBezTo>
                      <a:cubicBezTo>
                        <a:pt x="39528" y="220342"/>
                        <a:pt x="39253" y="218211"/>
                        <a:pt x="41178" y="214842"/>
                      </a:cubicBezTo>
                      <a:cubicBezTo>
                        <a:pt x="44134" y="209549"/>
                        <a:pt x="47159" y="204187"/>
                        <a:pt x="50115" y="198893"/>
                      </a:cubicBezTo>
                      <a:cubicBezTo>
                        <a:pt x="50940" y="197381"/>
                        <a:pt x="51833" y="195869"/>
                        <a:pt x="51627" y="194013"/>
                      </a:cubicBezTo>
                      <a:cubicBezTo>
                        <a:pt x="51146" y="188444"/>
                        <a:pt x="44959" y="184045"/>
                        <a:pt x="39597" y="185420"/>
                      </a:cubicBezTo>
                      <a:cubicBezTo>
                        <a:pt x="33410" y="187001"/>
                        <a:pt x="27223" y="188582"/>
                        <a:pt x="21105" y="190232"/>
                      </a:cubicBezTo>
                      <a:cubicBezTo>
                        <a:pt x="18630" y="190919"/>
                        <a:pt x="16774" y="190163"/>
                        <a:pt x="15193" y="188238"/>
                      </a:cubicBezTo>
                      <a:cubicBezTo>
                        <a:pt x="13887" y="186657"/>
                        <a:pt x="13062" y="184870"/>
                        <a:pt x="12237" y="183014"/>
                      </a:cubicBezTo>
                      <a:cubicBezTo>
                        <a:pt x="10862" y="179783"/>
                        <a:pt x="11481" y="177445"/>
                        <a:pt x="14230" y="175314"/>
                      </a:cubicBezTo>
                      <a:cubicBezTo>
                        <a:pt x="18767" y="171671"/>
                        <a:pt x="23373" y="168096"/>
                        <a:pt x="27910" y="164453"/>
                      </a:cubicBezTo>
                      <a:cubicBezTo>
                        <a:pt x="32722" y="160741"/>
                        <a:pt x="33135" y="159159"/>
                        <a:pt x="31554" y="153385"/>
                      </a:cubicBezTo>
                      <a:cubicBezTo>
                        <a:pt x="30454" y="149604"/>
                        <a:pt x="28185" y="147611"/>
                        <a:pt x="24198" y="147198"/>
                      </a:cubicBezTo>
                      <a:cubicBezTo>
                        <a:pt x="18424" y="146579"/>
                        <a:pt x="12718" y="145479"/>
                        <a:pt x="6943" y="144861"/>
                      </a:cubicBezTo>
                      <a:cubicBezTo>
                        <a:pt x="3644" y="144517"/>
                        <a:pt x="1306" y="143211"/>
                        <a:pt x="138" y="140049"/>
                      </a:cubicBezTo>
                      <a:cubicBezTo>
                        <a:pt x="0" y="137093"/>
                        <a:pt x="0" y="134343"/>
                        <a:pt x="0" y="131525"/>
                      </a:cubicBezTo>
                      <a:cubicBezTo>
                        <a:pt x="1100" y="129462"/>
                        <a:pt x="2819" y="128431"/>
                        <a:pt x="5019" y="127881"/>
                      </a:cubicBezTo>
                      <a:cubicBezTo>
                        <a:pt x="10931" y="126300"/>
                        <a:pt x="16705" y="124513"/>
                        <a:pt x="22617" y="122931"/>
                      </a:cubicBezTo>
                      <a:cubicBezTo>
                        <a:pt x="26192" y="121969"/>
                        <a:pt x="28323" y="119975"/>
                        <a:pt x="28667" y="116194"/>
                      </a:cubicBezTo>
                      <a:cubicBezTo>
                        <a:pt x="28735" y="115232"/>
                        <a:pt x="28873" y="114270"/>
                        <a:pt x="29010" y="113307"/>
                      </a:cubicBezTo>
                      <a:cubicBezTo>
                        <a:pt x="29354" y="110076"/>
                        <a:pt x="27910" y="107876"/>
                        <a:pt x="25229" y="106295"/>
                      </a:cubicBezTo>
                      <a:cubicBezTo>
                        <a:pt x="19867" y="103202"/>
                        <a:pt x="14574" y="100040"/>
                        <a:pt x="9281" y="96946"/>
                      </a:cubicBezTo>
                      <a:cubicBezTo>
                        <a:pt x="5362" y="94678"/>
                        <a:pt x="4675" y="92959"/>
                        <a:pt x="5843" y="88560"/>
                      </a:cubicBezTo>
                      <a:cubicBezTo>
                        <a:pt x="5981" y="88147"/>
                        <a:pt x="6050" y="87735"/>
                        <a:pt x="6187" y="87391"/>
                      </a:cubicBezTo>
                      <a:cubicBezTo>
                        <a:pt x="7906" y="81685"/>
                        <a:pt x="9418" y="80585"/>
                        <a:pt x="15261" y="81135"/>
                      </a:cubicBezTo>
                      <a:cubicBezTo>
                        <a:pt x="20898" y="81685"/>
                        <a:pt x="26535" y="82304"/>
                        <a:pt x="32173" y="83060"/>
                      </a:cubicBezTo>
                      <a:cubicBezTo>
                        <a:pt x="36641" y="83610"/>
                        <a:pt x="38566" y="82854"/>
                        <a:pt x="40834" y="79073"/>
                      </a:cubicBezTo>
                      <a:cubicBezTo>
                        <a:pt x="44065" y="73848"/>
                        <a:pt x="43928" y="72198"/>
                        <a:pt x="40147" y="67318"/>
                      </a:cubicBezTo>
                      <a:cubicBezTo>
                        <a:pt x="36572" y="62712"/>
                        <a:pt x="33066" y="58037"/>
                        <a:pt x="29629" y="53363"/>
                      </a:cubicBezTo>
                      <a:cubicBezTo>
                        <a:pt x="27567" y="50613"/>
                        <a:pt x="27567" y="48344"/>
                        <a:pt x="29629" y="45595"/>
                      </a:cubicBezTo>
                      <a:cubicBezTo>
                        <a:pt x="30660" y="44220"/>
                        <a:pt x="31760" y="42845"/>
                        <a:pt x="33066" y="41745"/>
                      </a:cubicBezTo>
                      <a:cubicBezTo>
                        <a:pt x="35678" y="39545"/>
                        <a:pt x="37466" y="39270"/>
                        <a:pt x="40422" y="40920"/>
                      </a:cubicBezTo>
                      <a:cubicBezTo>
                        <a:pt x="45646" y="43807"/>
                        <a:pt x="51008" y="46488"/>
                        <a:pt x="56027" y="49719"/>
                      </a:cubicBezTo>
                      <a:cubicBezTo>
                        <a:pt x="61801" y="53431"/>
                        <a:pt x="65788" y="50957"/>
                        <a:pt x="69982" y="45801"/>
                      </a:cubicBezTo>
                      <a:cubicBezTo>
                        <a:pt x="71357" y="44082"/>
                        <a:pt x="70875" y="41814"/>
                        <a:pt x="70325" y="39751"/>
                      </a:cubicBezTo>
                      <a:cubicBezTo>
                        <a:pt x="68813" y="33908"/>
                        <a:pt x="67301" y="28065"/>
                        <a:pt x="65788" y="22221"/>
                      </a:cubicBezTo>
                      <a:cubicBezTo>
                        <a:pt x="64688" y="18028"/>
                        <a:pt x="65376" y="16309"/>
                        <a:pt x="69088" y="14110"/>
                      </a:cubicBezTo>
                      <a:cubicBezTo>
                        <a:pt x="69913" y="13628"/>
                        <a:pt x="70738" y="13147"/>
                        <a:pt x="71632" y="12735"/>
                      </a:cubicBezTo>
                      <a:cubicBezTo>
                        <a:pt x="76100" y="10672"/>
                        <a:pt x="78094" y="11154"/>
                        <a:pt x="81118" y="15072"/>
                      </a:cubicBezTo>
                      <a:cubicBezTo>
                        <a:pt x="84762" y="19678"/>
                        <a:pt x="88405" y="24353"/>
                        <a:pt x="92049" y="28958"/>
                      </a:cubicBezTo>
                      <a:cubicBezTo>
                        <a:pt x="95486" y="33221"/>
                        <a:pt x="103529" y="33221"/>
                        <a:pt x="106966" y="28890"/>
                      </a:cubicBezTo>
                      <a:cubicBezTo>
                        <a:pt x="108410" y="27034"/>
                        <a:pt x="108410" y="24696"/>
                        <a:pt x="108754" y="22565"/>
                      </a:cubicBezTo>
                      <a:cubicBezTo>
                        <a:pt x="109578" y="17203"/>
                        <a:pt x="110266" y="11841"/>
                        <a:pt x="110953" y="6479"/>
                      </a:cubicBezTo>
                      <a:cubicBezTo>
                        <a:pt x="111503" y="2217"/>
                        <a:pt x="112672" y="1048"/>
                        <a:pt x="116934" y="292"/>
                      </a:cubicBezTo>
                      <a:cubicBezTo>
                        <a:pt x="118721" y="-52"/>
                        <a:pt x="120509" y="-52"/>
                        <a:pt x="122296" y="86"/>
                      </a:cubicBezTo>
                      <a:close/>
                    </a:path>
                  </a:pathLst>
                </a:custGeom>
                <a:solidFill>
                  <a:schemeClr val="bg1"/>
                </a:solidFill>
                <a:ln w="5155" cap="flat">
                  <a:noFill/>
                  <a:prstDash val="solid"/>
                  <a:miter/>
                </a:ln>
              </p:spPr>
              <p:txBody>
                <a:bodyPr rtlCol="0" anchor="ctr"/>
                <a:lstStyle/>
                <a:p>
                  <a:endParaRPr lang="en-US"/>
                </a:p>
              </p:txBody>
            </p:sp>
          </p:grpSp>
        </p:grpSp>
      </p:grpSp>
      <p:pic>
        <p:nvPicPr>
          <p:cNvPr id="56" name="Imagen 55"/>
          <p:cNvPicPr>
            <a:picLocks noChangeAspect="1"/>
          </p:cNvPicPr>
          <p:nvPr/>
        </p:nvPicPr>
        <p:blipFill>
          <a:blip r:embed="rId6"/>
          <a:stretch>
            <a:fillRect/>
          </a:stretch>
        </p:blipFill>
        <p:spPr>
          <a:xfrm>
            <a:off x="5549019" y="2036016"/>
            <a:ext cx="537992" cy="666767"/>
          </a:xfrm>
          <a:prstGeom prst="rect">
            <a:avLst/>
          </a:prstGeom>
        </p:spPr>
      </p:pic>
      <p:pic>
        <p:nvPicPr>
          <p:cNvPr id="57" name="Imagen 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6206" y="2729982"/>
            <a:ext cx="473605" cy="906281"/>
          </a:xfrm>
          <a:prstGeom prst="rect">
            <a:avLst/>
          </a:prstGeom>
        </p:spPr>
      </p:pic>
      <p:sp>
        <p:nvSpPr>
          <p:cNvPr id="58" name="Trapezoid 13">
            <a:extLst>
              <a:ext uri="{FF2B5EF4-FFF2-40B4-BE49-F238E27FC236}">
                <a16:creationId xmlns:a16="http://schemas.microsoft.com/office/drawing/2014/main" id="{6C99546C-6B3B-497A-9296-0B09CBBA513A}"/>
              </a:ext>
            </a:extLst>
          </p:cNvPr>
          <p:cNvSpPr/>
          <p:nvPr/>
        </p:nvSpPr>
        <p:spPr>
          <a:xfrm>
            <a:off x="5615086" y="5139412"/>
            <a:ext cx="406249" cy="34350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9" name="Rounded Rectangle 25">
            <a:extLst>
              <a:ext uri="{FF2B5EF4-FFF2-40B4-BE49-F238E27FC236}">
                <a16:creationId xmlns:a16="http://schemas.microsoft.com/office/drawing/2014/main" id="{4572E89B-D1A8-4A73-807F-C57BE0137D47}"/>
              </a:ext>
            </a:extLst>
          </p:cNvPr>
          <p:cNvSpPr/>
          <p:nvPr/>
        </p:nvSpPr>
        <p:spPr>
          <a:xfrm rot="5400000">
            <a:off x="5660069" y="4518786"/>
            <a:ext cx="299026" cy="4204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0" name="Rectángulo 59"/>
          <p:cNvSpPr/>
          <p:nvPr/>
        </p:nvSpPr>
        <p:spPr>
          <a:xfrm>
            <a:off x="5370308" y="3663462"/>
            <a:ext cx="857343" cy="718074"/>
          </a:xfrm>
          <a:prstGeom prst="rect">
            <a:avLst/>
          </a:prstGeom>
          <a:noFill/>
          <a:ln>
            <a:solidFill>
              <a:srgbClr val="EE9D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61" name="Conector recto de flecha 60"/>
          <p:cNvCxnSpPr>
            <a:stCxn id="60" idx="3"/>
          </p:cNvCxnSpPr>
          <p:nvPr/>
        </p:nvCxnSpPr>
        <p:spPr>
          <a:xfrm>
            <a:off x="6227651" y="4022499"/>
            <a:ext cx="801189" cy="30126"/>
          </a:xfrm>
          <a:prstGeom prst="straightConnector1">
            <a:avLst/>
          </a:prstGeom>
          <a:ln w="57150">
            <a:solidFill>
              <a:srgbClr val="EE9D4C"/>
            </a:solidFill>
            <a:tailEnd type="triangle"/>
          </a:ln>
        </p:spPr>
        <p:style>
          <a:lnRef idx="1">
            <a:schemeClr val="accent1"/>
          </a:lnRef>
          <a:fillRef idx="0">
            <a:schemeClr val="accent1"/>
          </a:fillRef>
          <a:effectRef idx="0">
            <a:schemeClr val="accent1"/>
          </a:effectRef>
          <a:fontRef idx="minor">
            <a:schemeClr val="tx1"/>
          </a:fontRef>
        </p:style>
      </p:cxnSp>
      <p:sp>
        <p:nvSpPr>
          <p:cNvPr id="62" name="Rectángulo 61"/>
          <p:cNvSpPr/>
          <p:nvPr/>
        </p:nvSpPr>
        <p:spPr>
          <a:xfrm>
            <a:off x="5327575" y="2028099"/>
            <a:ext cx="937322" cy="674684"/>
          </a:xfrm>
          <a:prstGeom prst="rect">
            <a:avLst/>
          </a:prstGeom>
          <a:noFill/>
          <a:ln>
            <a:solidFill>
              <a:srgbClr val="EE9D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63" name="Conector recto de flecha 62"/>
          <p:cNvCxnSpPr>
            <a:stCxn id="62" idx="1"/>
          </p:cNvCxnSpPr>
          <p:nvPr/>
        </p:nvCxnSpPr>
        <p:spPr>
          <a:xfrm flipH="1" flipV="1">
            <a:off x="4380465" y="2170899"/>
            <a:ext cx="947110" cy="194542"/>
          </a:xfrm>
          <a:prstGeom prst="straightConnector1">
            <a:avLst/>
          </a:prstGeom>
          <a:ln w="57150">
            <a:solidFill>
              <a:srgbClr val="EE9D4C"/>
            </a:solidFill>
            <a:tailEnd type="triangle"/>
          </a:ln>
        </p:spPr>
        <p:style>
          <a:lnRef idx="1">
            <a:schemeClr val="accent1"/>
          </a:lnRef>
          <a:fillRef idx="0">
            <a:schemeClr val="accent1"/>
          </a:fillRef>
          <a:effectRef idx="0">
            <a:schemeClr val="accent1"/>
          </a:effectRef>
          <a:fontRef idx="minor">
            <a:schemeClr val="tx1"/>
          </a:fontRef>
        </p:style>
      </p:cxnSp>
      <p:pic>
        <p:nvPicPr>
          <p:cNvPr id="6" name="Imagen 5"/>
          <p:cNvPicPr>
            <a:picLocks noChangeAspect="1"/>
          </p:cNvPicPr>
          <p:nvPr/>
        </p:nvPicPr>
        <p:blipFill>
          <a:blip r:embed="rId8"/>
          <a:stretch>
            <a:fillRect/>
          </a:stretch>
        </p:blipFill>
        <p:spPr>
          <a:xfrm>
            <a:off x="2526323" y="1352515"/>
            <a:ext cx="1720183" cy="1972712"/>
          </a:xfrm>
          <a:prstGeom prst="rect">
            <a:avLst/>
          </a:prstGeom>
        </p:spPr>
      </p:pic>
      <p:pic>
        <p:nvPicPr>
          <p:cNvPr id="7" name="Imagen 6"/>
          <p:cNvPicPr>
            <a:picLocks noChangeAspect="1"/>
          </p:cNvPicPr>
          <p:nvPr/>
        </p:nvPicPr>
        <p:blipFill>
          <a:blip r:embed="rId9"/>
          <a:stretch>
            <a:fillRect/>
          </a:stretch>
        </p:blipFill>
        <p:spPr>
          <a:xfrm>
            <a:off x="7516958" y="1213688"/>
            <a:ext cx="2068804" cy="2110619"/>
          </a:xfrm>
          <a:prstGeom prst="rect">
            <a:avLst/>
          </a:prstGeom>
        </p:spPr>
      </p:pic>
      <p:sp>
        <p:nvSpPr>
          <p:cNvPr id="64" name="TextBox 3">
            <a:extLst>
              <a:ext uri="{FF2B5EF4-FFF2-40B4-BE49-F238E27FC236}">
                <a16:creationId xmlns:a16="http://schemas.microsoft.com/office/drawing/2014/main" id="{4C91D4E0-0D04-4EB4-B330-A82FBE604348}"/>
              </a:ext>
            </a:extLst>
          </p:cNvPr>
          <p:cNvSpPr txBox="1"/>
          <p:nvPr/>
        </p:nvSpPr>
        <p:spPr>
          <a:xfrm>
            <a:off x="203635" y="22257"/>
            <a:ext cx="65019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Implementación</a:t>
            </a: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 </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Tree>
    <p:extLst>
      <p:ext uri="{BB962C8B-B14F-4D97-AF65-F5344CB8AC3E}">
        <p14:creationId xmlns:p14="http://schemas.microsoft.com/office/powerpoint/2010/main" val="7190328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FC13A4-7DF9-453A-B65B-D95CA66EED9C}"/>
              </a:ext>
            </a:extLst>
          </p:cNvPr>
          <p:cNvSpPr txBox="1"/>
          <p:nvPr/>
        </p:nvSpPr>
        <p:spPr>
          <a:xfrm>
            <a:off x="5364998" y="26075"/>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i="0" u="none" strike="noStrike" kern="1200" cap="none" spc="0" normalizeH="0" baseline="0" noProof="0" dirty="0" smtClean="0">
                <a:ln>
                  <a:noFill/>
                </a:ln>
                <a:solidFill>
                  <a:srgbClr val="EE9D4C"/>
                </a:solidFill>
                <a:effectLst/>
                <a:uLnTx/>
                <a:uFillTx/>
                <a:latin typeface="Fira Sans" panose="020B0503050000020004" pitchFamily="34" charset="0"/>
                <a:cs typeface="Times New Roman" panose="02020603050405020304" pitchFamily="18" charset="0"/>
              </a:rPr>
              <a:t>Sensores</a:t>
            </a:r>
            <a:endParaRPr kumimoji="0" lang="es-ES" sz="3200" i="0" u="none" strike="noStrike" kern="1200" cap="none" spc="0" normalizeH="0" baseline="0" noProof="0" dirty="0">
              <a:ln>
                <a:noFill/>
              </a:ln>
              <a:solidFill>
                <a:srgbClr val="EE9D4C"/>
              </a:solidFill>
              <a:effectLst/>
              <a:uLnTx/>
              <a:uFillTx/>
              <a:latin typeface="Fira Sans" panose="020B0503050000020004" pitchFamily="34" charset="0"/>
              <a:cs typeface="Times New Roman" panose="02020603050405020304" pitchFamily="18" charset="0"/>
            </a:endParaRPr>
          </a:p>
        </p:txBody>
      </p:sp>
      <p:pic>
        <p:nvPicPr>
          <p:cNvPr id="8" name="Imagen 7">
            <a:extLst>
              <a:ext uri="{FF2B5EF4-FFF2-40B4-BE49-F238E27FC236}">
                <a16:creationId xmlns:a16="http://schemas.microsoft.com/office/drawing/2014/main" id="{E3CD9ECB-9ECF-484E-8037-86A2C80CE65C}"/>
              </a:ext>
            </a:extLst>
          </p:cNvPr>
          <p:cNvPicPr>
            <a:picLocks noChangeAspect="1"/>
          </p:cNvPicPr>
          <p:nvPr/>
        </p:nvPicPr>
        <p:blipFill>
          <a:blip r:embed="rId2"/>
          <a:stretch>
            <a:fillRect/>
          </a:stretch>
        </p:blipFill>
        <p:spPr>
          <a:xfrm rot="5400000">
            <a:off x="1304837" y="2756499"/>
            <a:ext cx="2108693" cy="1581266"/>
          </a:xfrm>
          <a:prstGeom prst="rect">
            <a:avLst/>
          </a:prstGeom>
        </p:spPr>
      </p:pic>
      <p:sp>
        <p:nvSpPr>
          <p:cNvPr id="6" name="TextBox 3">
            <a:extLst>
              <a:ext uri="{FF2B5EF4-FFF2-40B4-BE49-F238E27FC236}">
                <a16:creationId xmlns:a16="http://schemas.microsoft.com/office/drawing/2014/main" id="{4C91D4E0-0D04-4EB4-B330-A82FBE604348}"/>
              </a:ext>
            </a:extLst>
          </p:cNvPr>
          <p:cNvSpPr txBox="1"/>
          <p:nvPr/>
        </p:nvSpPr>
        <p:spPr>
          <a:xfrm>
            <a:off x="203635" y="22257"/>
            <a:ext cx="58923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6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Pruebas </a:t>
            </a:r>
            <a:r>
              <a:rPr lang="es-EC" sz="3600" b="1" dirty="0">
                <a:solidFill>
                  <a:schemeClr val="accent2"/>
                </a:solidFill>
                <a:latin typeface="Fira Sans" panose="020B0503050000020004" pitchFamily="34" charset="0"/>
                <a:cs typeface="Times New Roman" panose="02020603050405020304" pitchFamily="18" charset="0"/>
              </a:rPr>
              <a:t>y Resultados</a:t>
            </a:r>
            <a:r>
              <a:rPr kumimoji="0" lang="es-EC" sz="36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 </a:t>
            </a:r>
            <a:endParaRPr kumimoji="0" lang="es-ES" sz="36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0" name="Rectangle 55">
            <a:extLst>
              <a:ext uri="{FF2B5EF4-FFF2-40B4-BE49-F238E27FC236}">
                <a16:creationId xmlns:a16="http://schemas.microsoft.com/office/drawing/2014/main" id="{495ABB96-4CB8-40B0-BD3F-ED47A741145F}"/>
              </a:ext>
            </a:extLst>
          </p:cNvPr>
          <p:cNvSpPr/>
          <p:nvPr/>
        </p:nvSpPr>
        <p:spPr>
          <a:xfrm>
            <a:off x="388124" y="918139"/>
            <a:ext cx="1757139" cy="312091"/>
          </a:xfrm>
          <a:prstGeom prst="rect">
            <a:avLst/>
          </a:prstGeom>
        </p:spPr>
        <p:txBody>
          <a:bodyPr wrap="none">
            <a:noAutofit/>
          </a:bodyPr>
          <a:lstStyle/>
          <a:p>
            <a:pPr lvl="0" fontAlgn="base">
              <a:spcBef>
                <a:spcPct val="0"/>
              </a:spcBef>
              <a:spcAft>
                <a:spcPct val="0"/>
              </a:spcAft>
              <a:defRPr/>
            </a:pPr>
            <a:r>
              <a:rPr lang="es-EC" altLang="zh-CN" sz="2400" b="1" kern="0" dirty="0">
                <a:solidFill>
                  <a:srgbClr val="EE9D4C"/>
                </a:solidFill>
                <a:latin typeface="Calibri" pitchFamily="34" charset="0"/>
                <a:ea typeface="宋体" charset="-122"/>
              </a:rPr>
              <a:t>Objetivo</a:t>
            </a:r>
          </a:p>
        </p:txBody>
      </p:sp>
      <p:sp>
        <p:nvSpPr>
          <p:cNvPr id="11" name="Rectangle 55">
            <a:extLst>
              <a:ext uri="{FF2B5EF4-FFF2-40B4-BE49-F238E27FC236}">
                <a16:creationId xmlns:a16="http://schemas.microsoft.com/office/drawing/2014/main" id="{B09E54E6-6B08-4333-99AE-958B787C536D}"/>
              </a:ext>
            </a:extLst>
          </p:cNvPr>
          <p:cNvSpPr/>
          <p:nvPr/>
        </p:nvSpPr>
        <p:spPr>
          <a:xfrm>
            <a:off x="388125" y="1957267"/>
            <a:ext cx="1757139" cy="540715"/>
          </a:xfrm>
          <a:prstGeom prst="rect">
            <a:avLst/>
          </a:prstGeom>
        </p:spPr>
        <p:txBody>
          <a:bodyPr wrap="none">
            <a:noAutofit/>
          </a:bodyPr>
          <a:lstStyle/>
          <a:p>
            <a:pPr lvl="0" fontAlgn="base">
              <a:spcBef>
                <a:spcPct val="0"/>
              </a:spcBef>
              <a:spcAft>
                <a:spcPct val="0"/>
              </a:spcAft>
              <a:defRPr/>
            </a:pPr>
            <a:r>
              <a:rPr lang="es-EC" altLang="zh-CN" sz="2400" b="1" kern="0" dirty="0">
                <a:solidFill>
                  <a:srgbClr val="EE9D4C"/>
                </a:solidFill>
                <a:latin typeface="Calibri" pitchFamily="34" charset="0"/>
                <a:ea typeface="宋体" charset="-122"/>
              </a:rPr>
              <a:t>Componentes</a:t>
            </a:r>
          </a:p>
        </p:txBody>
      </p:sp>
      <p:sp>
        <p:nvSpPr>
          <p:cNvPr id="14" name="Rectangle 55">
            <a:extLst>
              <a:ext uri="{FF2B5EF4-FFF2-40B4-BE49-F238E27FC236}">
                <a16:creationId xmlns:a16="http://schemas.microsoft.com/office/drawing/2014/main" id="{8B6381AA-3196-4DF1-B432-5131ACE82290}"/>
              </a:ext>
            </a:extLst>
          </p:cNvPr>
          <p:cNvSpPr/>
          <p:nvPr/>
        </p:nvSpPr>
        <p:spPr>
          <a:xfrm>
            <a:off x="494192" y="4595412"/>
            <a:ext cx="1757139" cy="540715"/>
          </a:xfrm>
          <a:prstGeom prst="rect">
            <a:avLst/>
          </a:prstGeom>
        </p:spPr>
        <p:txBody>
          <a:bodyPr wrap="none">
            <a:noAutofit/>
          </a:bodyPr>
          <a:lstStyle/>
          <a:p>
            <a:pPr lvl="0" fontAlgn="base">
              <a:spcBef>
                <a:spcPct val="0"/>
              </a:spcBef>
              <a:spcAft>
                <a:spcPct val="0"/>
              </a:spcAft>
              <a:defRPr/>
            </a:pPr>
            <a:r>
              <a:rPr lang="es-EC" altLang="zh-CN" sz="2400" b="1" kern="0" dirty="0">
                <a:solidFill>
                  <a:srgbClr val="EE9D4C"/>
                </a:solidFill>
                <a:latin typeface="Calibri" pitchFamily="34" charset="0"/>
                <a:ea typeface="宋体" charset="-122"/>
              </a:rPr>
              <a:t>Resultado</a:t>
            </a:r>
          </a:p>
        </p:txBody>
      </p:sp>
      <p:sp>
        <p:nvSpPr>
          <p:cNvPr id="18" name="CuadroTexto 17">
            <a:extLst>
              <a:ext uri="{FF2B5EF4-FFF2-40B4-BE49-F238E27FC236}">
                <a16:creationId xmlns:a16="http://schemas.microsoft.com/office/drawing/2014/main" id="{706CC8D7-CE81-4431-B0F3-82F102F52169}"/>
              </a:ext>
            </a:extLst>
          </p:cNvPr>
          <p:cNvSpPr txBox="1"/>
          <p:nvPr/>
        </p:nvSpPr>
        <p:spPr>
          <a:xfrm>
            <a:off x="388124" y="1310480"/>
            <a:ext cx="5090821" cy="646331"/>
          </a:xfrm>
          <a:prstGeom prst="rect">
            <a:avLst/>
          </a:prstGeom>
          <a:noFill/>
        </p:spPr>
        <p:txBody>
          <a:bodyPr wrap="square">
            <a:spAutoFit/>
          </a:bodyPr>
          <a:lstStyle/>
          <a:p>
            <a:pPr>
              <a:spcBef>
                <a:spcPts val="600"/>
              </a:spcBef>
              <a:spcAft>
                <a:spcPts val="6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Comparar el funcionamiento del sensor PT100 con respecto a otros </a:t>
            </a:r>
            <a:r>
              <a:rPr lang="es-EC" sz="1800" dirty="0" smtClean="0">
                <a:effectLst/>
                <a:latin typeface="Calibri" panose="020F0502020204030204" pitchFamily="34" charset="0"/>
                <a:ea typeface="Calibri" panose="020F0502020204030204" pitchFamily="34" charset="0"/>
                <a:cs typeface="Times New Roman" panose="02020603050405020304" pitchFamily="18" charset="0"/>
              </a:rPr>
              <a:t>dispositivos.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CuadroTexto 11">
            <a:extLst>
              <a:ext uri="{FF2B5EF4-FFF2-40B4-BE49-F238E27FC236}">
                <a16:creationId xmlns:a16="http://schemas.microsoft.com/office/drawing/2014/main" id="{706CC8D7-CE81-4431-B0F3-82F102F52169}"/>
              </a:ext>
            </a:extLst>
          </p:cNvPr>
          <p:cNvSpPr txBox="1"/>
          <p:nvPr/>
        </p:nvSpPr>
        <p:spPr>
          <a:xfrm>
            <a:off x="494192" y="5189495"/>
            <a:ext cx="4330832" cy="800219"/>
          </a:xfrm>
          <a:prstGeom prst="rect">
            <a:avLst/>
          </a:prstGeom>
          <a:noFill/>
        </p:spPr>
        <p:txBody>
          <a:bodyPr wrap="square">
            <a:spAutoFit/>
          </a:bodyPr>
          <a:lstStyle/>
          <a:p>
            <a:pPr>
              <a:spcBef>
                <a:spcPts val="600"/>
              </a:spcBef>
              <a:spcAft>
                <a:spcPts val="600"/>
              </a:spcAft>
            </a:pPr>
            <a:r>
              <a:rPr lang="es-EC" sz="1800" dirty="0" smtClean="0">
                <a:effectLst/>
                <a:latin typeface="Calibri" panose="020F0502020204030204" pitchFamily="34" charset="0"/>
                <a:ea typeface="Calibri" panose="020F0502020204030204" pitchFamily="34" charset="0"/>
                <a:cs typeface="Times New Roman" panose="02020603050405020304" pitchFamily="18" charset="0"/>
              </a:rPr>
              <a:t>El Pt100 </a:t>
            </a:r>
            <a:r>
              <a:rPr lang="es-EC" dirty="0" smtClean="0">
                <a:latin typeface="Calibri" panose="020F0502020204030204" pitchFamily="34" charset="0"/>
                <a:ea typeface="Calibri" panose="020F0502020204030204" pitchFamily="34" charset="0"/>
                <a:cs typeface="Times New Roman" panose="02020603050405020304" pitchFamily="18" charset="0"/>
              </a:rPr>
              <a:t>funciona para el </a:t>
            </a:r>
            <a:r>
              <a:rPr lang="es-EC" sz="1800" dirty="0" smtClean="0">
                <a:effectLst/>
                <a:latin typeface="Calibri" panose="020F0502020204030204" pitchFamily="34" charset="0"/>
                <a:ea typeface="Calibri" panose="020F0502020204030204" pitchFamily="34" charset="0"/>
                <a:cs typeface="Times New Roman" panose="02020603050405020304" pitchFamily="18" charset="0"/>
              </a:rPr>
              <a:t>rango de</a:t>
            </a:r>
          </a:p>
          <a:p>
            <a:pPr>
              <a:spcBef>
                <a:spcPts val="600"/>
              </a:spcBef>
              <a:spcAft>
                <a:spcPts val="600"/>
              </a:spcAft>
            </a:pPr>
            <a:r>
              <a:rPr lang="es-EC" dirty="0" smtClean="0">
                <a:latin typeface="Calibri" panose="020F0502020204030204" pitchFamily="34" charset="0"/>
                <a:ea typeface="Calibri" panose="020F0502020204030204" pitchFamily="34" charset="0"/>
                <a:cs typeface="Times New Roman" panose="02020603050405020304" pitchFamily="18" charset="0"/>
              </a:rPr>
              <a:t>0°C a 10°C</a:t>
            </a:r>
            <a:r>
              <a:rPr lang="es-EC" sz="18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n 12">
            <a:extLst>
              <a:ext uri="{FF2B5EF4-FFF2-40B4-BE49-F238E27FC236}">
                <a16:creationId xmlns:a16="http://schemas.microsoft.com/office/drawing/2014/main" id="{5D9ADCE0-11A2-490C-8D3B-94CE34619CAF}"/>
              </a:ext>
            </a:extLst>
          </p:cNvPr>
          <p:cNvPicPr>
            <a:picLocks noChangeAspect="1"/>
          </p:cNvPicPr>
          <p:nvPr/>
        </p:nvPicPr>
        <p:blipFill>
          <a:blip r:embed="rId3"/>
          <a:stretch>
            <a:fillRect/>
          </a:stretch>
        </p:blipFill>
        <p:spPr>
          <a:xfrm>
            <a:off x="7075445" y="2718542"/>
            <a:ext cx="2588895" cy="1941195"/>
          </a:xfrm>
          <a:prstGeom prst="rect">
            <a:avLst/>
          </a:prstGeom>
        </p:spPr>
      </p:pic>
      <p:sp>
        <p:nvSpPr>
          <p:cNvPr id="15" name="Rectangle 55">
            <a:extLst>
              <a:ext uri="{FF2B5EF4-FFF2-40B4-BE49-F238E27FC236}">
                <a16:creationId xmlns:a16="http://schemas.microsoft.com/office/drawing/2014/main" id="{88D1930D-9710-490A-B2FA-905A8C74FFB5}"/>
              </a:ext>
            </a:extLst>
          </p:cNvPr>
          <p:cNvSpPr/>
          <p:nvPr/>
        </p:nvSpPr>
        <p:spPr>
          <a:xfrm>
            <a:off x="6883115" y="1005493"/>
            <a:ext cx="1861969" cy="276447"/>
          </a:xfrm>
          <a:prstGeom prst="rect">
            <a:avLst/>
          </a:prstGeom>
        </p:spPr>
        <p:txBody>
          <a:bodyPr wrap="none">
            <a:noAutofit/>
          </a:bodyPr>
          <a:lstStyle/>
          <a:p>
            <a:pPr lvl="0" fontAlgn="base">
              <a:spcBef>
                <a:spcPct val="0"/>
              </a:spcBef>
              <a:spcAft>
                <a:spcPct val="0"/>
              </a:spcAft>
              <a:defRPr/>
            </a:pPr>
            <a:r>
              <a:rPr lang="es-EC" altLang="zh-CN" sz="2400" b="1" kern="0" dirty="0">
                <a:solidFill>
                  <a:srgbClr val="EE9D4C"/>
                </a:solidFill>
                <a:latin typeface="Calibri" pitchFamily="34" charset="0"/>
                <a:ea typeface="宋体" charset="-122"/>
              </a:rPr>
              <a:t>Objetivo</a:t>
            </a:r>
          </a:p>
        </p:txBody>
      </p:sp>
      <p:sp>
        <p:nvSpPr>
          <p:cNvPr id="19" name="Rectangle 55">
            <a:extLst>
              <a:ext uri="{FF2B5EF4-FFF2-40B4-BE49-F238E27FC236}">
                <a16:creationId xmlns:a16="http://schemas.microsoft.com/office/drawing/2014/main" id="{494C309B-8906-41FF-B41C-AF27CB75848D}"/>
              </a:ext>
            </a:extLst>
          </p:cNvPr>
          <p:cNvSpPr/>
          <p:nvPr/>
        </p:nvSpPr>
        <p:spPr>
          <a:xfrm>
            <a:off x="6883114" y="2122477"/>
            <a:ext cx="1757139" cy="400348"/>
          </a:xfrm>
          <a:prstGeom prst="rect">
            <a:avLst/>
          </a:prstGeom>
        </p:spPr>
        <p:txBody>
          <a:bodyPr wrap="none">
            <a:noAutofit/>
          </a:bodyPr>
          <a:lstStyle/>
          <a:p>
            <a:pPr lvl="0" fontAlgn="base">
              <a:spcBef>
                <a:spcPct val="0"/>
              </a:spcBef>
              <a:spcAft>
                <a:spcPct val="0"/>
              </a:spcAft>
              <a:defRPr/>
            </a:pPr>
            <a:r>
              <a:rPr lang="es-EC" altLang="zh-CN" sz="2400" b="1" kern="0" dirty="0">
                <a:solidFill>
                  <a:srgbClr val="EE9D4C"/>
                </a:solidFill>
                <a:latin typeface="Calibri" pitchFamily="34" charset="0"/>
                <a:ea typeface="宋体" charset="-122"/>
              </a:rPr>
              <a:t>Componentes</a:t>
            </a:r>
          </a:p>
        </p:txBody>
      </p:sp>
      <p:sp>
        <p:nvSpPr>
          <p:cNvPr id="20" name="Rectangle 55">
            <a:extLst>
              <a:ext uri="{FF2B5EF4-FFF2-40B4-BE49-F238E27FC236}">
                <a16:creationId xmlns:a16="http://schemas.microsoft.com/office/drawing/2014/main" id="{CE7D6BE2-4C53-41E5-8B6E-9BCF01CF7E8D}"/>
              </a:ext>
            </a:extLst>
          </p:cNvPr>
          <p:cNvSpPr/>
          <p:nvPr/>
        </p:nvSpPr>
        <p:spPr>
          <a:xfrm>
            <a:off x="6987945" y="4788686"/>
            <a:ext cx="1757139" cy="540715"/>
          </a:xfrm>
          <a:prstGeom prst="rect">
            <a:avLst/>
          </a:prstGeom>
        </p:spPr>
        <p:txBody>
          <a:bodyPr wrap="none">
            <a:noAutofit/>
          </a:bodyPr>
          <a:lstStyle/>
          <a:p>
            <a:pPr lvl="0" fontAlgn="base">
              <a:spcBef>
                <a:spcPct val="0"/>
              </a:spcBef>
              <a:spcAft>
                <a:spcPct val="0"/>
              </a:spcAft>
              <a:defRPr/>
            </a:pPr>
            <a:r>
              <a:rPr lang="es-EC" altLang="zh-CN" sz="2400" b="1" kern="0" dirty="0">
                <a:solidFill>
                  <a:srgbClr val="EE9D4C"/>
                </a:solidFill>
                <a:latin typeface="Calibri" pitchFamily="34" charset="0"/>
                <a:ea typeface="宋体" charset="-122"/>
              </a:rPr>
              <a:t>Resultado</a:t>
            </a:r>
          </a:p>
        </p:txBody>
      </p:sp>
      <p:sp>
        <p:nvSpPr>
          <p:cNvPr id="21" name="CuadroTexto 20">
            <a:extLst>
              <a:ext uri="{FF2B5EF4-FFF2-40B4-BE49-F238E27FC236}">
                <a16:creationId xmlns:a16="http://schemas.microsoft.com/office/drawing/2014/main" id="{22ADC288-0674-466A-AD63-60DE6F6EBBFA}"/>
              </a:ext>
            </a:extLst>
          </p:cNvPr>
          <p:cNvSpPr txBox="1"/>
          <p:nvPr/>
        </p:nvSpPr>
        <p:spPr>
          <a:xfrm>
            <a:off x="6883114" y="1481851"/>
            <a:ext cx="5152173" cy="646331"/>
          </a:xfrm>
          <a:prstGeom prst="rect">
            <a:avLst/>
          </a:prstGeom>
          <a:noFill/>
        </p:spPr>
        <p:txBody>
          <a:bodyPr wrap="square">
            <a:spAutoFit/>
          </a:bodyPr>
          <a:lstStyle/>
          <a:p>
            <a:pPr>
              <a:spcBef>
                <a:spcPts val="600"/>
              </a:spcBef>
              <a:spcAft>
                <a:spcPts val="6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Seleccionar la distancia correcta para que el sensor pueda detectar un vaso de vidrio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CuadroTexto 21">
            <a:extLst>
              <a:ext uri="{FF2B5EF4-FFF2-40B4-BE49-F238E27FC236}">
                <a16:creationId xmlns:a16="http://schemas.microsoft.com/office/drawing/2014/main" id="{1E020F85-E7A6-49C2-A6F8-2ABBFF1CAD12}"/>
              </a:ext>
            </a:extLst>
          </p:cNvPr>
          <p:cNvSpPr txBox="1"/>
          <p:nvPr/>
        </p:nvSpPr>
        <p:spPr>
          <a:xfrm>
            <a:off x="7075445" y="5189495"/>
            <a:ext cx="2856778" cy="800219"/>
          </a:xfrm>
          <a:prstGeom prst="rect">
            <a:avLst/>
          </a:prstGeom>
          <a:noFill/>
        </p:spPr>
        <p:txBody>
          <a:bodyPr wrap="square">
            <a:spAutoFit/>
          </a:bodyPr>
          <a:lstStyle/>
          <a:p>
            <a:pPr>
              <a:spcBef>
                <a:spcPts val="600"/>
              </a:spcBef>
              <a:spcAft>
                <a:spcPts val="6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La distancia </a:t>
            </a:r>
            <a:r>
              <a:rPr lang="es-EC" dirty="0" smtClean="0">
                <a:latin typeface="Calibri" panose="020F0502020204030204" pitchFamily="34" charset="0"/>
                <a:ea typeface="Calibri" panose="020F0502020204030204" pitchFamily="34" charset="0"/>
                <a:cs typeface="Times New Roman" panose="02020603050405020304" pitchFamily="18" charset="0"/>
              </a:rPr>
              <a:t>recomendada </a:t>
            </a:r>
          </a:p>
          <a:p>
            <a:pPr>
              <a:spcBef>
                <a:spcPts val="600"/>
              </a:spcBef>
              <a:spcAft>
                <a:spcPts val="600"/>
              </a:spcAft>
            </a:pPr>
            <a:r>
              <a:rPr lang="es-EC" sz="1800" dirty="0" smtClean="0">
                <a:effectLst/>
                <a:latin typeface="Calibri" panose="020F0502020204030204" pitchFamily="34" charset="0"/>
                <a:ea typeface="Calibri" panose="020F0502020204030204" pitchFamily="34" charset="0"/>
                <a:cs typeface="Times New Roman" panose="02020603050405020304" pitchFamily="18" charset="0"/>
              </a:rPr>
              <a:t>0-30 cm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92650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FC13A4-7DF9-453A-B65B-D95CA66EED9C}"/>
              </a:ext>
            </a:extLst>
          </p:cNvPr>
          <p:cNvSpPr txBox="1"/>
          <p:nvPr/>
        </p:nvSpPr>
        <p:spPr>
          <a:xfrm>
            <a:off x="4961586" y="39879"/>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i="0" u="none" strike="noStrike" kern="1200" cap="none" spc="0" normalizeH="0" baseline="0" noProof="0" dirty="0" smtClean="0">
                <a:ln>
                  <a:noFill/>
                </a:ln>
                <a:solidFill>
                  <a:srgbClr val="EE9D4C"/>
                </a:solidFill>
                <a:effectLst/>
                <a:uLnTx/>
                <a:uFillTx/>
                <a:latin typeface="Fira Sans" panose="020B0503050000020004" pitchFamily="34" charset="0"/>
                <a:cs typeface="Times New Roman" panose="02020603050405020304" pitchFamily="18" charset="0"/>
              </a:rPr>
              <a:t>Sensores</a:t>
            </a:r>
            <a:endParaRPr kumimoji="0" lang="es-ES" sz="3200" i="0" u="none" strike="noStrike" kern="1200" cap="none" spc="0" normalizeH="0" baseline="0" noProof="0" dirty="0">
              <a:ln>
                <a:noFill/>
              </a:ln>
              <a:solidFill>
                <a:srgbClr val="EE9D4C"/>
              </a:solidFill>
              <a:effectLst/>
              <a:uLnTx/>
              <a:uFillTx/>
              <a:latin typeface="Fira Sans" panose="020B0503050000020004" pitchFamily="34" charset="0"/>
              <a:cs typeface="Times New Roman" panose="02020603050405020304" pitchFamily="18" charset="0"/>
            </a:endParaRPr>
          </a:p>
        </p:txBody>
      </p:sp>
      <p:sp>
        <p:nvSpPr>
          <p:cNvPr id="6" name="TextBox 3">
            <a:extLst>
              <a:ext uri="{FF2B5EF4-FFF2-40B4-BE49-F238E27FC236}">
                <a16:creationId xmlns:a16="http://schemas.microsoft.com/office/drawing/2014/main" id="{4C91D4E0-0D04-4EB4-B330-A82FBE604348}"/>
              </a:ext>
            </a:extLst>
          </p:cNvPr>
          <p:cNvSpPr txBox="1"/>
          <p:nvPr/>
        </p:nvSpPr>
        <p:spPr>
          <a:xfrm>
            <a:off x="203635" y="22257"/>
            <a:ext cx="58923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6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Pruebas </a:t>
            </a:r>
            <a:r>
              <a:rPr lang="es-EC" sz="3600" b="1" dirty="0">
                <a:solidFill>
                  <a:schemeClr val="accent2"/>
                </a:solidFill>
                <a:latin typeface="Fira Sans" panose="020B0503050000020004" pitchFamily="34" charset="0"/>
                <a:cs typeface="Times New Roman" panose="02020603050405020304" pitchFamily="18" charset="0"/>
              </a:rPr>
              <a:t>y Resultados</a:t>
            </a:r>
            <a:r>
              <a:rPr kumimoji="0" lang="es-EC" sz="36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 </a:t>
            </a:r>
            <a:endParaRPr kumimoji="0" lang="es-ES" sz="36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0" name="Rectangle 55">
            <a:extLst>
              <a:ext uri="{FF2B5EF4-FFF2-40B4-BE49-F238E27FC236}">
                <a16:creationId xmlns:a16="http://schemas.microsoft.com/office/drawing/2014/main" id="{495ABB96-4CB8-40B0-BD3F-ED47A741145F}"/>
              </a:ext>
            </a:extLst>
          </p:cNvPr>
          <p:cNvSpPr/>
          <p:nvPr/>
        </p:nvSpPr>
        <p:spPr>
          <a:xfrm>
            <a:off x="388124" y="918139"/>
            <a:ext cx="1757139" cy="312091"/>
          </a:xfrm>
          <a:prstGeom prst="rect">
            <a:avLst/>
          </a:prstGeom>
        </p:spPr>
        <p:txBody>
          <a:bodyPr wrap="none">
            <a:noAutofit/>
          </a:bodyPr>
          <a:lstStyle/>
          <a:p>
            <a:pPr lvl="0" fontAlgn="base">
              <a:spcBef>
                <a:spcPct val="0"/>
              </a:spcBef>
              <a:spcAft>
                <a:spcPct val="0"/>
              </a:spcAft>
              <a:defRPr/>
            </a:pPr>
            <a:r>
              <a:rPr lang="es-EC" altLang="zh-CN" sz="2400" b="1" kern="0" dirty="0">
                <a:solidFill>
                  <a:srgbClr val="EE9D4C"/>
                </a:solidFill>
                <a:latin typeface="Calibri" pitchFamily="34" charset="0"/>
                <a:ea typeface="宋体" charset="-122"/>
              </a:rPr>
              <a:t>Objetivo</a:t>
            </a:r>
          </a:p>
        </p:txBody>
      </p:sp>
      <p:sp>
        <p:nvSpPr>
          <p:cNvPr id="11" name="Rectangle 55">
            <a:extLst>
              <a:ext uri="{FF2B5EF4-FFF2-40B4-BE49-F238E27FC236}">
                <a16:creationId xmlns:a16="http://schemas.microsoft.com/office/drawing/2014/main" id="{B09E54E6-6B08-4333-99AE-958B787C536D}"/>
              </a:ext>
            </a:extLst>
          </p:cNvPr>
          <p:cNvSpPr/>
          <p:nvPr/>
        </p:nvSpPr>
        <p:spPr>
          <a:xfrm>
            <a:off x="388125" y="1957267"/>
            <a:ext cx="1757139" cy="540715"/>
          </a:xfrm>
          <a:prstGeom prst="rect">
            <a:avLst/>
          </a:prstGeom>
        </p:spPr>
        <p:txBody>
          <a:bodyPr wrap="none">
            <a:noAutofit/>
          </a:bodyPr>
          <a:lstStyle/>
          <a:p>
            <a:pPr lvl="0" fontAlgn="base">
              <a:spcBef>
                <a:spcPct val="0"/>
              </a:spcBef>
              <a:spcAft>
                <a:spcPct val="0"/>
              </a:spcAft>
              <a:defRPr/>
            </a:pPr>
            <a:r>
              <a:rPr lang="es-EC" altLang="zh-CN" sz="2400" b="1" kern="0" dirty="0">
                <a:solidFill>
                  <a:srgbClr val="EE9D4C"/>
                </a:solidFill>
                <a:latin typeface="Calibri" pitchFamily="34" charset="0"/>
                <a:ea typeface="宋体" charset="-122"/>
              </a:rPr>
              <a:t>Componentes</a:t>
            </a:r>
          </a:p>
        </p:txBody>
      </p:sp>
      <p:sp>
        <p:nvSpPr>
          <p:cNvPr id="14" name="Rectangle 55">
            <a:extLst>
              <a:ext uri="{FF2B5EF4-FFF2-40B4-BE49-F238E27FC236}">
                <a16:creationId xmlns:a16="http://schemas.microsoft.com/office/drawing/2014/main" id="{8B6381AA-3196-4DF1-B432-5131ACE82290}"/>
              </a:ext>
            </a:extLst>
          </p:cNvPr>
          <p:cNvSpPr/>
          <p:nvPr/>
        </p:nvSpPr>
        <p:spPr>
          <a:xfrm>
            <a:off x="494192" y="4595412"/>
            <a:ext cx="1757139" cy="540715"/>
          </a:xfrm>
          <a:prstGeom prst="rect">
            <a:avLst/>
          </a:prstGeom>
        </p:spPr>
        <p:txBody>
          <a:bodyPr wrap="none">
            <a:noAutofit/>
          </a:bodyPr>
          <a:lstStyle/>
          <a:p>
            <a:pPr lvl="0" fontAlgn="base">
              <a:spcBef>
                <a:spcPct val="0"/>
              </a:spcBef>
              <a:spcAft>
                <a:spcPct val="0"/>
              </a:spcAft>
              <a:defRPr/>
            </a:pPr>
            <a:r>
              <a:rPr lang="es-EC" altLang="zh-CN" sz="2400" b="1" kern="0" dirty="0">
                <a:solidFill>
                  <a:srgbClr val="EE9D4C"/>
                </a:solidFill>
                <a:latin typeface="Calibri" pitchFamily="34" charset="0"/>
                <a:ea typeface="宋体" charset="-122"/>
              </a:rPr>
              <a:t>Resultado</a:t>
            </a:r>
          </a:p>
        </p:txBody>
      </p:sp>
      <p:sp>
        <p:nvSpPr>
          <p:cNvPr id="15" name="Rectangle 55">
            <a:extLst>
              <a:ext uri="{FF2B5EF4-FFF2-40B4-BE49-F238E27FC236}">
                <a16:creationId xmlns:a16="http://schemas.microsoft.com/office/drawing/2014/main" id="{88D1930D-9710-490A-B2FA-905A8C74FFB5}"/>
              </a:ext>
            </a:extLst>
          </p:cNvPr>
          <p:cNvSpPr/>
          <p:nvPr/>
        </p:nvSpPr>
        <p:spPr>
          <a:xfrm>
            <a:off x="6883115" y="1005493"/>
            <a:ext cx="1861969" cy="276447"/>
          </a:xfrm>
          <a:prstGeom prst="rect">
            <a:avLst/>
          </a:prstGeom>
        </p:spPr>
        <p:txBody>
          <a:bodyPr wrap="none">
            <a:noAutofit/>
          </a:bodyPr>
          <a:lstStyle/>
          <a:p>
            <a:pPr lvl="0" fontAlgn="base">
              <a:spcBef>
                <a:spcPct val="0"/>
              </a:spcBef>
              <a:spcAft>
                <a:spcPct val="0"/>
              </a:spcAft>
              <a:defRPr/>
            </a:pPr>
            <a:r>
              <a:rPr lang="es-EC" altLang="zh-CN" sz="2400" b="1" kern="0" dirty="0">
                <a:solidFill>
                  <a:srgbClr val="EE9D4C"/>
                </a:solidFill>
                <a:latin typeface="Calibri" pitchFamily="34" charset="0"/>
                <a:ea typeface="宋体" charset="-122"/>
              </a:rPr>
              <a:t>Objetivo</a:t>
            </a:r>
          </a:p>
        </p:txBody>
      </p:sp>
      <p:sp>
        <p:nvSpPr>
          <p:cNvPr id="19" name="Rectangle 55">
            <a:extLst>
              <a:ext uri="{FF2B5EF4-FFF2-40B4-BE49-F238E27FC236}">
                <a16:creationId xmlns:a16="http://schemas.microsoft.com/office/drawing/2014/main" id="{494C309B-8906-41FF-B41C-AF27CB75848D}"/>
              </a:ext>
            </a:extLst>
          </p:cNvPr>
          <p:cNvSpPr/>
          <p:nvPr/>
        </p:nvSpPr>
        <p:spPr>
          <a:xfrm>
            <a:off x="6883114" y="2122477"/>
            <a:ext cx="1757139" cy="400348"/>
          </a:xfrm>
          <a:prstGeom prst="rect">
            <a:avLst/>
          </a:prstGeom>
        </p:spPr>
        <p:txBody>
          <a:bodyPr wrap="none">
            <a:noAutofit/>
          </a:bodyPr>
          <a:lstStyle/>
          <a:p>
            <a:pPr lvl="0" fontAlgn="base">
              <a:spcBef>
                <a:spcPct val="0"/>
              </a:spcBef>
              <a:spcAft>
                <a:spcPct val="0"/>
              </a:spcAft>
              <a:defRPr/>
            </a:pPr>
            <a:r>
              <a:rPr lang="es-EC" altLang="zh-CN" sz="2400" b="1" kern="0" dirty="0">
                <a:solidFill>
                  <a:srgbClr val="EE9D4C"/>
                </a:solidFill>
                <a:latin typeface="Calibri" pitchFamily="34" charset="0"/>
                <a:ea typeface="宋体" charset="-122"/>
              </a:rPr>
              <a:t>Componentes</a:t>
            </a:r>
          </a:p>
        </p:txBody>
      </p:sp>
      <p:sp>
        <p:nvSpPr>
          <p:cNvPr id="20" name="Rectangle 55">
            <a:extLst>
              <a:ext uri="{FF2B5EF4-FFF2-40B4-BE49-F238E27FC236}">
                <a16:creationId xmlns:a16="http://schemas.microsoft.com/office/drawing/2014/main" id="{CE7D6BE2-4C53-41E5-8B6E-9BCF01CF7E8D}"/>
              </a:ext>
            </a:extLst>
          </p:cNvPr>
          <p:cNvSpPr/>
          <p:nvPr/>
        </p:nvSpPr>
        <p:spPr>
          <a:xfrm>
            <a:off x="6987945" y="4788686"/>
            <a:ext cx="1757139" cy="540715"/>
          </a:xfrm>
          <a:prstGeom prst="rect">
            <a:avLst/>
          </a:prstGeom>
        </p:spPr>
        <p:txBody>
          <a:bodyPr wrap="none">
            <a:noAutofit/>
          </a:bodyPr>
          <a:lstStyle/>
          <a:p>
            <a:pPr lvl="0" fontAlgn="base">
              <a:spcBef>
                <a:spcPct val="0"/>
              </a:spcBef>
              <a:spcAft>
                <a:spcPct val="0"/>
              </a:spcAft>
              <a:defRPr/>
            </a:pPr>
            <a:r>
              <a:rPr lang="es-EC" altLang="zh-CN" sz="2400" b="1" kern="0" dirty="0">
                <a:solidFill>
                  <a:srgbClr val="EE9D4C"/>
                </a:solidFill>
                <a:latin typeface="Calibri" pitchFamily="34" charset="0"/>
                <a:ea typeface="宋体" charset="-122"/>
              </a:rPr>
              <a:t>Resultado</a:t>
            </a:r>
          </a:p>
        </p:txBody>
      </p:sp>
      <p:sp>
        <p:nvSpPr>
          <p:cNvPr id="21" name="CuadroTexto 20">
            <a:extLst>
              <a:ext uri="{FF2B5EF4-FFF2-40B4-BE49-F238E27FC236}">
                <a16:creationId xmlns:a16="http://schemas.microsoft.com/office/drawing/2014/main" id="{22ADC288-0674-466A-AD63-60DE6F6EBBFA}"/>
              </a:ext>
            </a:extLst>
          </p:cNvPr>
          <p:cNvSpPr txBox="1"/>
          <p:nvPr/>
        </p:nvSpPr>
        <p:spPr>
          <a:xfrm>
            <a:off x="6883114" y="1481851"/>
            <a:ext cx="5152173" cy="646331"/>
          </a:xfrm>
          <a:prstGeom prst="rect">
            <a:avLst/>
          </a:prstGeom>
          <a:noFill/>
        </p:spPr>
        <p:txBody>
          <a:bodyPr wrap="square">
            <a:spAutoFit/>
          </a:bodyPr>
          <a:lstStyle/>
          <a:p>
            <a:pPr>
              <a:spcBef>
                <a:spcPts val="600"/>
              </a:spcBef>
              <a:spcAft>
                <a:spcPts val="6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Seleccionar la distancia correcta para que el sensor </a:t>
            </a:r>
            <a:r>
              <a:rPr lang="es-EC" dirty="0" smtClean="0">
                <a:latin typeface="Calibri" panose="020F0502020204030204" pitchFamily="34" charset="0"/>
                <a:ea typeface="Calibri" panose="020F0502020204030204" pitchFamily="34" charset="0"/>
                <a:cs typeface="Times New Roman" panose="02020603050405020304" pitchFamily="18" charset="0"/>
              </a:rPr>
              <a:t>detecte la pieza móvil de riel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CuadroTexto 21">
            <a:extLst>
              <a:ext uri="{FF2B5EF4-FFF2-40B4-BE49-F238E27FC236}">
                <a16:creationId xmlns:a16="http://schemas.microsoft.com/office/drawing/2014/main" id="{1E020F85-E7A6-49C2-A6F8-2ABBFF1CAD12}"/>
              </a:ext>
            </a:extLst>
          </p:cNvPr>
          <p:cNvSpPr txBox="1"/>
          <p:nvPr/>
        </p:nvSpPr>
        <p:spPr>
          <a:xfrm>
            <a:off x="7075445" y="5189495"/>
            <a:ext cx="2856778" cy="800219"/>
          </a:xfrm>
          <a:prstGeom prst="rect">
            <a:avLst/>
          </a:prstGeom>
          <a:noFill/>
        </p:spPr>
        <p:txBody>
          <a:bodyPr wrap="square">
            <a:spAutoFit/>
          </a:bodyPr>
          <a:lstStyle/>
          <a:p>
            <a:pPr>
              <a:spcBef>
                <a:spcPts val="600"/>
              </a:spcBef>
              <a:spcAft>
                <a:spcPts val="6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La distancia </a:t>
            </a:r>
            <a:r>
              <a:rPr lang="es-EC" dirty="0" smtClean="0">
                <a:latin typeface="Calibri" panose="020F0502020204030204" pitchFamily="34" charset="0"/>
                <a:ea typeface="Calibri" panose="020F0502020204030204" pitchFamily="34" charset="0"/>
                <a:cs typeface="Times New Roman" panose="02020603050405020304" pitchFamily="18" charset="0"/>
              </a:rPr>
              <a:t>recomendada </a:t>
            </a:r>
          </a:p>
          <a:p>
            <a:pPr>
              <a:spcBef>
                <a:spcPts val="600"/>
              </a:spcBef>
              <a:spcAft>
                <a:spcPts val="600"/>
              </a:spcAft>
            </a:pPr>
            <a:r>
              <a:rPr lang="es-EC" dirty="0" smtClean="0">
                <a:latin typeface="Calibri" panose="020F0502020204030204" pitchFamily="34" charset="0"/>
                <a:ea typeface="Calibri" panose="020F0502020204030204" pitchFamily="34" charset="0"/>
                <a:cs typeface="Times New Roman" panose="02020603050405020304" pitchFamily="18" charset="0"/>
              </a:rPr>
              <a:t>0.3</a:t>
            </a:r>
            <a:r>
              <a:rPr lang="es-EC" sz="1800" dirty="0" smtClean="0">
                <a:effectLst/>
                <a:latin typeface="Calibri" panose="020F0502020204030204" pitchFamily="34" charset="0"/>
                <a:ea typeface="Calibri" panose="020F0502020204030204" pitchFamily="34" charset="0"/>
                <a:cs typeface="Times New Roman" panose="02020603050405020304" pitchFamily="18" charset="0"/>
              </a:rPr>
              <a:t> cm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Imagen 15">
            <a:extLst>
              <a:ext uri="{FF2B5EF4-FFF2-40B4-BE49-F238E27FC236}">
                <a16:creationId xmlns:a16="http://schemas.microsoft.com/office/drawing/2014/main" id="{43C81606-6D34-4CFD-8AA2-14046C75AE81}"/>
              </a:ext>
            </a:extLst>
          </p:cNvPr>
          <p:cNvPicPr>
            <a:picLocks noChangeAspect="1"/>
          </p:cNvPicPr>
          <p:nvPr/>
        </p:nvPicPr>
        <p:blipFill>
          <a:blip r:embed="rId2"/>
          <a:stretch>
            <a:fillRect/>
          </a:stretch>
        </p:blipFill>
        <p:spPr>
          <a:xfrm rot="5400000">
            <a:off x="767016" y="2199139"/>
            <a:ext cx="1941522" cy="2588895"/>
          </a:xfrm>
          <a:prstGeom prst="rect">
            <a:avLst/>
          </a:prstGeom>
        </p:spPr>
      </p:pic>
      <p:sp>
        <p:nvSpPr>
          <p:cNvPr id="17" name="CuadroTexto 16">
            <a:extLst>
              <a:ext uri="{FF2B5EF4-FFF2-40B4-BE49-F238E27FC236}">
                <a16:creationId xmlns:a16="http://schemas.microsoft.com/office/drawing/2014/main" id="{C241A4AC-7B41-4786-AE6E-96640B05210F}"/>
              </a:ext>
            </a:extLst>
          </p:cNvPr>
          <p:cNvSpPr txBox="1"/>
          <p:nvPr/>
        </p:nvSpPr>
        <p:spPr>
          <a:xfrm>
            <a:off x="388124" y="1376683"/>
            <a:ext cx="5274524" cy="646331"/>
          </a:xfrm>
          <a:prstGeom prst="rect">
            <a:avLst/>
          </a:prstGeom>
          <a:noFill/>
        </p:spPr>
        <p:txBody>
          <a:bodyPr wrap="square">
            <a:spAutoFit/>
          </a:bodyPr>
          <a:lstStyle/>
          <a:p>
            <a:pPr>
              <a:spcBef>
                <a:spcPts val="600"/>
              </a:spcBef>
              <a:spcAft>
                <a:spcPts val="6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Seleccionar la distancia correcta para que el sensor </a:t>
            </a:r>
            <a:r>
              <a:rPr lang="es-EC" sz="1800" dirty="0" smtClean="0">
                <a:effectLst/>
                <a:latin typeface="Calibri" panose="020F0502020204030204" pitchFamily="34" charset="0"/>
                <a:ea typeface="Calibri" panose="020F0502020204030204" pitchFamily="34" charset="0"/>
                <a:cs typeface="Times New Roman" panose="02020603050405020304" pitchFamily="18" charset="0"/>
              </a:rPr>
              <a:t>detecte un </a:t>
            </a:r>
            <a:r>
              <a:rPr lang="es-EC" sz="1800" dirty="0">
                <a:effectLst/>
                <a:latin typeface="Calibri" panose="020F0502020204030204" pitchFamily="34" charset="0"/>
                <a:ea typeface="Calibri" panose="020F0502020204030204" pitchFamily="34" charset="0"/>
                <a:cs typeface="Times New Roman" panose="02020603050405020304" pitchFamily="18" charset="0"/>
              </a:rPr>
              <a:t>vaso de vidrio lleno con cerveza.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CuadroTexto 22">
            <a:extLst>
              <a:ext uri="{FF2B5EF4-FFF2-40B4-BE49-F238E27FC236}">
                <a16:creationId xmlns:a16="http://schemas.microsoft.com/office/drawing/2014/main" id="{1E020F85-E7A6-49C2-A6F8-2ABBFF1CAD12}"/>
              </a:ext>
            </a:extLst>
          </p:cNvPr>
          <p:cNvSpPr txBox="1"/>
          <p:nvPr/>
        </p:nvSpPr>
        <p:spPr>
          <a:xfrm>
            <a:off x="443329" y="5032673"/>
            <a:ext cx="2856778" cy="800219"/>
          </a:xfrm>
          <a:prstGeom prst="rect">
            <a:avLst/>
          </a:prstGeom>
          <a:noFill/>
        </p:spPr>
        <p:txBody>
          <a:bodyPr wrap="square">
            <a:spAutoFit/>
          </a:bodyPr>
          <a:lstStyle/>
          <a:p>
            <a:pPr>
              <a:spcBef>
                <a:spcPts val="600"/>
              </a:spcBef>
              <a:spcAft>
                <a:spcPts val="6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La distancia </a:t>
            </a:r>
            <a:r>
              <a:rPr lang="es-EC" dirty="0" smtClean="0">
                <a:latin typeface="Calibri" panose="020F0502020204030204" pitchFamily="34" charset="0"/>
                <a:ea typeface="Calibri" panose="020F0502020204030204" pitchFamily="34" charset="0"/>
                <a:cs typeface="Times New Roman" panose="02020603050405020304" pitchFamily="18" charset="0"/>
              </a:rPr>
              <a:t>recomendada </a:t>
            </a:r>
          </a:p>
          <a:p>
            <a:pPr>
              <a:spcBef>
                <a:spcPts val="600"/>
              </a:spcBef>
              <a:spcAft>
                <a:spcPts val="600"/>
              </a:spcAft>
            </a:pPr>
            <a:r>
              <a:rPr lang="es-EC" dirty="0">
                <a:latin typeface="Calibri" panose="020F0502020204030204" pitchFamily="34" charset="0"/>
                <a:ea typeface="Calibri" panose="020F0502020204030204" pitchFamily="34" charset="0"/>
                <a:cs typeface="Times New Roman" panose="02020603050405020304" pitchFamily="18" charset="0"/>
              </a:rPr>
              <a:t>5</a:t>
            </a:r>
            <a:r>
              <a:rPr lang="es-EC" dirty="0" smtClean="0">
                <a:latin typeface="Calibri" panose="020F0502020204030204" pitchFamily="34" charset="0"/>
                <a:ea typeface="Calibri" panose="020F0502020204030204" pitchFamily="34" charset="0"/>
                <a:cs typeface="Times New Roman" panose="02020603050405020304" pitchFamily="18" charset="0"/>
              </a:rPr>
              <a:t> cm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Imagen 23">
            <a:extLst>
              <a:ext uri="{FF2B5EF4-FFF2-40B4-BE49-F238E27FC236}">
                <a16:creationId xmlns:a16="http://schemas.microsoft.com/office/drawing/2014/main" id="{3ED597CD-06DE-46B3-9B93-BD43E7C36DAB}"/>
              </a:ext>
            </a:extLst>
          </p:cNvPr>
          <p:cNvPicPr>
            <a:picLocks noChangeAspect="1"/>
          </p:cNvPicPr>
          <p:nvPr/>
        </p:nvPicPr>
        <p:blipFill>
          <a:blip r:embed="rId3"/>
          <a:stretch>
            <a:fillRect/>
          </a:stretch>
        </p:blipFill>
        <p:spPr>
          <a:xfrm rot="5400000">
            <a:off x="7657028" y="2366960"/>
            <a:ext cx="1903990" cy="2538653"/>
          </a:xfrm>
          <a:prstGeom prst="rect">
            <a:avLst/>
          </a:prstGeom>
        </p:spPr>
      </p:pic>
    </p:spTree>
    <p:extLst>
      <p:ext uri="{BB962C8B-B14F-4D97-AF65-F5344CB8AC3E}">
        <p14:creationId xmlns:p14="http://schemas.microsoft.com/office/powerpoint/2010/main" val="8502412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4C91D4E0-0D04-4EB4-B330-A82FBE604348}"/>
              </a:ext>
            </a:extLst>
          </p:cNvPr>
          <p:cNvSpPr txBox="1"/>
          <p:nvPr/>
        </p:nvSpPr>
        <p:spPr>
          <a:xfrm>
            <a:off x="203635" y="22257"/>
            <a:ext cx="58923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6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Pruebas </a:t>
            </a:r>
            <a:r>
              <a:rPr lang="es-EC" sz="3600" b="1" dirty="0">
                <a:solidFill>
                  <a:schemeClr val="accent2"/>
                </a:solidFill>
                <a:latin typeface="Fira Sans" panose="020B0503050000020004" pitchFamily="34" charset="0"/>
                <a:cs typeface="Times New Roman" panose="02020603050405020304" pitchFamily="18" charset="0"/>
              </a:rPr>
              <a:t>y Resultados</a:t>
            </a:r>
            <a:r>
              <a:rPr kumimoji="0" lang="es-EC" sz="36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 </a:t>
            </a:r>
            <a:endParaRPr kumimoji="0" lang="es-ES" sz="36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0" name="Rectangle 55">
            <a:extLst>
              <a:ext uri="{FF2B5EF4-FFF2-40B4-BE49-F238E27FC236}">
                <a16:creationId xmlns:a16="http://schemas.microsoft.com/office/drawing/2014/main" id="{4393CAB0-720F-4DCE-AEF2-22C319C9BC96}"/>
              </a:ext>
            </a:extLst>
          </p:cNvPr>
          <p:cNvSpPr/>
          <p:nvPr/>
        </p:nvSpPr>
        <p:spPr>
          <a:xfrm>
            <a:off x="203635" y="668588"/>
            <a:ext cx="1757139" cy="312091"/>
          </a:xfrm>
          <a:prstGeom prst="rect">
            <a:avLst/>
          </a:prstGeom>
        </p:spPr>
        <p:txBody>
          <a:bodyPr wrap="none">
            <a:noAutofit/>
          </a:bodyPr>
          <a:lstStyle/>
          <a:p>
            <a:pPr lvl="0" fontAlgn="base">
              <a:spcBef>
                <a:spcPct val="0"/>
              </a:spcBef>
              <a:spcAft>
                <a:spcPct val="0"/>
              </a:spcAft>
              <a:defRPr/>
            </a:pPr>
            <a:r>
              <a:rPr lang="es-EC" altLang="zh-CN" sz="2400" b="1" kern="0" dirty="0">
                <a:solidFill>
                  <a:srgbClr val="EE9D4C"/>
                </a:solidFill>
                <a:latin typeface="Calibri" pitchFamily="34" charset="0"/>
                <a:ea typeface="宋体" charset="-122"/>
              </a:rPr>
              <a:t>Objetivo</a:t>
            </a:r>
          </a:p>
        </p:txBody>
      </p:sp>
      <p:sp>
        <p:nvSpPr>
          <p:cNvPr id="13" name="CuadroTexto 12">
            <a:extLst>
              <a:ext uri="{FF2B5EF4-FFF2-40B4-BE49-F238E27FC236}">
                <a16:creationId xmlns:a16="http://schemas.microsoft.com/office/drawing/2014/main" id="{ECB7FE66-425E-4E1B-BF71-316231E95341}"/>
              </a:ext>
            </a:extLst>
          </p:cNvPr>
          <p:cNvSpPr txBox="1"/>
          <p:nvPr/>
        </p:nvSpPr>
        <p:spPr>
          <a:xfrm>
            <a:off x="182660" y="936157"/>
            <a:ext cx="5303740" cy="646331"/>
          </a:xfrm>
          <a:prstGeom prst="rect">
            <a:avLst/>
          </a:prstGeom>
          <a:noFill/>
        </p:spPr>
        <p:txBody>
          <a:bodyPr wrap="square">
            <a:spAutoFit/>
          </a:bodyPr>
          <a:lstStyle/>
          <a:p>
            <a:pPr>
              <a:lnSpc>
                <a:spcPct val="200000"/>
              </a:lnSpc>
              <a:spcBef>
                <a:spcPts val="600"/>
              </a:spcBef>
              <a:spcAft>
                <a:spcPts val="6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Seleccionar frecuencia idónea para mesa giratoria</a:t>
            </a:r>
          </a:p>
        </p:txBody>
      </p:sp>
      <p:sp>
        <p:nvSpPr>
          <p:cNvPr id="14" name="Rectangle 55">
            <a:extLst>
              <a:ext uri="{FF2B5EF4-FFF2-40B4-BE49-F238E27FC236}">
                <a16:creationId xmlns:a16="http://schemas.microsoft.com/office/drawing/2014/main" id="{4393CAB0-720F-4DCE-AEF2-22C319C9BC96}"/>
              </a:ext>
            </a:extLst>
          </p:cNvPr>
          <p:cNvSpPr/>
          <p:nvPr/>
        </p:nvSpPr>
        <p:spPr>
          <a:xfrm>
            <a:off x="203635" y="1470964"/>
            <a:ext cx="1757139" cy="540715"/>
          </a:xfrm>
          <a:prstGeom prst="rect">
            <a:avLst/>
          </a:prstGeom>
        </p:spPr>
        <p:txBody>
          <a:bodyPr wrap="none">
            <a:noAutofit/>
          </a:bodyPr>
          <a:lstStyle/>
          <a:p>
            <a:pPr lvl="0" fontAlgn="base">
              <a:spcBef>
                <a:spcPct val="0"/>
              </a:spcBef>
              <a:spcAft>
                <a:spcPct val="0"/>
              </a:spcAft>
              <a:defRPr/>
            </a:pPr>
            <a:r>
              <a:rPr lang="es-EC" altLang="zh-CN" sz="2400" b="1" kern="0" dirty="0">
                <a:solidFill>
                  <a:srgbClr val="EE9D4C"/>
                </a:solidFill>
                <a:latin typeface="Calibri" pitchFamily="34" charset="0"/>
                <a:ea typeface="宋体" charset="-122"/>
              </a:rPr>
              <a:t>Componentes</a:t>
            </a:r>
          </a:p>
        </p:txBody>
      </p:sp>
      <p:pic>
        <p:nvPicPr>
          <p:cNvPr id="15" name="Imagen 14">
            <a:extLst>
              <a:ext uri="{FF2B5EF4-FFF2-40B4-BE49-F238E27FC236}">
                <a16:creationId xmlns:a16="http://schemas.microsoft.com/office/drawing/2014/main" id="{57EA9CA5-182A-4391-9609-29C186C98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35" y="2011679"/>
            <a:ext cx="3877310" cy="2492375"/>
          </a:xfrm>
          <a:prstGeom prst="rect">
            <a:avLst/>
          </a:prstGeom>
        </p:spPr>
      </p:pic>
      <p:sp>
        <p:nvSpPr>
          <p:cNvPr id="16" name="Rectangle 55">
            <a:extLst>
              <a:ext uri="{FF2B5EF4-FFF2-40B4-BE49-F238E27FC236}">
                <a16:creationId xmlns:a16="http://schemas.microsoft.com/office/drawing/2014/main" id="{4393CAB0-720F-4DCE-AEF2-22C319C9BC96}"/>
              </a:ext>
            </a:extLst>
          </p:cNvPr>
          <p:cNvSpPr/>
          <p:nvPr/>
        </p:nvSpPr>
        <p:spPr>
          <a:xfrm>
            <a:off x="203635" y="4662887"/>
            <a:ext cx="1757139" cy="540715"/>
          </a:xfrm>
          <a:prstGeom prst="rect">
            <a:avLst/>
          </a:prstGeom>
        </p:spPr>
        <p:txBody>
          <a:bodyPr wrap="none">
            <a:noAutofit/>
          </a:bodyPr>
          <a:lstStyle/>
          <a:p>
            <a:pPr lvl="0" fontAlgn="base">
              <a:spcBef>
                <a:spcPct val="0"/>
              </a:spcBef>
              <a:spcAft>
                <a:spcPct val="0"/>
              </a:spcAft>
              <a:defRPr/>
            </a:pPr>
            <a:r>
              <a:rPr lang="es-EC" altLang="zh-CN" sz="2400" b="1" kern="0" dirty="0">
                <a:solidFill>
                  <a:srgbClr val="EE9D4C"/>
                </a:solidFill>
                <a:latin typeface="Calibri" pitchFamily="34" charset="0"/>
                <a:ea typeface="宋体" charset="-122"/>
              </a:rPr>
              <a:t>Resultado</a:t>
            </a:r>
          </a:p>
        </p:txBody>
      </p:sp>
      <p:sp>
        <p:nvSpPr>
          <p:cNvPr id="17" name="CuadroTexto 16">
            <a:extLst>
              <a:ext uri="{FF2B5EF4-FFF2-40B4-BE49-F238E27FC236}">
                <a16:creationId xmlns:a16="http://schemas.microsoft.com/office/drawing/2014/main" id="{ECB7FE66-425E-4E1B-BF71-316231E95341}"/>
              </a:ext>
            </a:extLst>
          </p:cNvPr>
          <p:cNvSpPr txBox="1"/>
          <p:nvPr/>
        </p:nvSpPr>
        <p:spPr>
          <a:xfrm>
            <a:off x="182660" y="5039269"/>
            <a:ext cx="5303740" cy="568745"/>
          </a:xfrm>
          <a:prstGeom prst="rect">
            <a:avLst/>
          </a:prstGeom>
          <a:noFill/>
        </p:spPr>
        <p:txBody>
          <a:bodyPr wrap="square">
            <a:spAutoFit/>
          </a:bodyPr>
          <a:lstStyle/>
          <a:p>
            <a:pPr>
              <a:lnSpc>
                <a:spcPct val="200000"/>
              </a:lnSpc>
              <a:spcBef>
                <a:spcPts val="600"/>
              </a:spcBef>
              <a:spcAft>
                <a:spcPts val="600"/>
              </a:spcAft>
            </a:pPr>
            <a:r>
              <a:rPr lang="es-EC" dirty="0">
                <a:latin typeface="Calibri" panose="020F0502020204030204" pitchFamily="34" charset="0"/>
                <a:ea typeface="Calibri" panose="020F0502020204030204" pitchFamily="34" charset="0"/>
                <a:cs typeface="Times New Roman" panose="02020603050405020304" pitchFamily="18" charset="0"/>
              </a:rPr>
              <a:t>Se selecciona 100 Hz.</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55">
            <a:extLst>
              <a:ext uri="{FF2B5EF4-FFF2-40B4-BE49-F238E27FC236}">
                <a16:creationId xmlns:a16="http://schemas.microsoft.com/office/drawing/2014/main" id="{4393CAB0-720F-4DCE-AEF2-22C319C9BC96}"/>
              </a:ext>
            </a:extLst>
          </p:cNvPr>
          <p:cNvSpPr/>
          <p:nvPr/>
        </p:nvSpPr>
        <p:spPr>
          <a:xfrm>
            <a:off x="5976906" y="652608"/>
            <a:ext cx="1757139" cy="312091"/>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EE9D4C"/>
                </a:solidFill>
                <a:latin typeface="Calibri" pitchFamily="34" charset="0"/>
                <a:ea typeface="宋体" charset="-122"/>
              </a:rPr>
              <a:t>Objetivo</a:t>
            </a:r>
          </a:p>
        </p:txBody>
      </p:sp>
      <p:sp>
        <p:nvSpPr>
          <p:cNvPr id="18" name="Rectangle 55">
            <a:extLst>
              <a:ext uri="{FF2B5EF4-FFF2-40B4-BE49-F238E27FC236}">
                <a16:creationId xmlns:a16="http://schemas.microsoft.com/office/drawing/2014/main" id="{4393CAB0-720F-4DCE-AEF2-22C319C9BC96}"/>
              </a:ext>
            </a:extLst>
          </p:cNvPr>
          <p:cNvSpPr/>
          <p:nvPr/>
        </p:nvSpPr>
        <p:spPr>
          <a:xfrm>
            <a:off x="5955930" y="1526792"/>
            <a:ext cx="1757139" cy="540715"/>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EE9D4C"/>
                </a:solidFill>
                <a:latin typeface="Calibri" pitchFamily="34" charset="0"/>
                <a:ea typeface="宋体" charset="-122"/>
              </a:rPr>
              <a:t>Componentes</a:t>
            </a:r>
          </a:p>
        </p:txBody>
      </p:sp>
      <p:sp>
        <p:nvSpPr>
          <p:cNvPr id="19" name="Rectangle 55">
            <a:extLst>
              <a:ext uri="{FF2B5EF4-FFF2-40B4-BE49-F238E27FC236}">
                <a16:creationId xmlns:a16="http://schemas.microsoft.com/office/drawing/2014/main" id="{4393CAB0-720F-4DCE-AEF2-22C319C9BC96}"/>
              </a:ext>
            </a:extLst>
          </p:cNvPr>
          <p:cNvSpPr/>
          <p:nvPr/>
        </p:nvSpPr>
        <p:spPr>
          <a:xfrm>
            <a:off x="5921049" y="4562965"/>
            <a:ext cx="1757139" cy="540715"/>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EE9D4C"/>
                </a:solidFill>
                <a:latin typeface="Calibri" pitchFamily="34" charset="0"/>
                <a:ea typeface="宋体" charset="-122"/>
              </a:rPr>
              <a:t>Resultado</a:t>
            </a:r>
          </a:p>
        </p:txBody>
      </p:sp>
      <p:sp>
        <p:nvSpPr>
          <p:cNvPr id="20" name="CuadroTexto 19">
            <a:extLst>
              <a:ext uri="{FF2B5EF4-FFF2-40B4-BE49-F238E27FC236}">
                <a16:creationId xmlns:a16="http://schemas.microsoft.com/office/drawing/2014/main" id="{ECB7FE66-425E-4E1B-BF71-316231E95341}"/>
              </a:ext>
            </a:extLst>
          </p:cNvPr>
          <p:cNvSpPr txBox="1"/>
          <p:nvPr/>
        </p:nvSpPr>
        <p:spPr>
          <a:xfrm>
            <a:off x="5955930" y="4919014"/>
            <a:ext cx="4673165" cy="369332"/>
          </a:xfrm>
          <a:prstGeom prst="rect">
            <a:avLst/>
          </a:prstGeom>
          <a:noFill/>
        </p:spPr>
        <p:txBody>
          <a:bodyPr wrap="square">
            <a:spAutoFit/>
          </a:bodyPr>
          <a:lstStyle/>
          <a:p>
            <a:pPr>
              <a:spcBef>
                <a:spcPts val="600"/>
              </a:spcBef>
              <a:spcAft>
                <a:spcPts val="600"/>
              </a:spcAft>
            </a:pPr>
            <a:r>
              <a:rPr lang="es-EC" dirty="0" smtClean="0">
                <a:latin typeface="Calibri" panose="020F0502020204030204" pitchFamily="34" charset="0"/>
                <a:ea typeface="Calibri" panose="020F0502020204030204" pitchFamily="34" charset="0"/>
                <a:cs typeface="Times New Roman" panose="02020603050405020304" pitchFamily="18" charset="0"/>
              </a:rPr>
              <a:t>Se selecciona de 125 Hz.</a:t>
            </a:r>
            <a:endParaRPr lang="es-EC" sz="18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CuadroTexto 20">
            <a:extLst>
              <a:ext uri="{FF2B5EF4-FFF2-40B4-BE49-F238E27FC236}">
                <a16:creationId xmlns:a16="http://schemas.microsoft.com/office/drawing/2014/main" id="{ECB7FE66-425E-4E1B-BF71-316231E95341}"/>
              </a:ext>
            </a:extLst>
          </p:cNvPr>
          <p:cNvSpPr txBox="1"/>
          <p:nvPr/>
        </p:nvSpPr>
        <p:spPr>
          <a:xfrm>
            <a:off x="5976906" y="880461"/>
            <a:ext cx="5303740" cy="646331"/>
          </a:xfrm>
          <a:prstGeom prst="rect">
            <a:avLst/>
          </a:prstGeom>
          <a:noFill/>
        </p:spPr>
        <p:txBody>
          <a:bodyPr wrap="square">
            <a:spAutoFit/>
          </a:bodyPr>
          <a:lstStyle/>
          <a:p>
            <a:pPr>
              <a:lnSpc>
                <a:spcPct val="200000"/>
              </a:lnSpc>
              <a:spcBef>
                <a:spcPts val="600"/>
              </a:spcBef>
              <a:spcAft>
                <a:spcPts val="600"/>
              </a:spcAft>
            </a:pPr>
            <a:r>
              <a:rPr lang="es-EC" sz="1800" dirty="0" smtClean="0">
                <a:effectLst/>
                <a:latin typeface="Calibri" panose="020F0502020204030204" pitchFamily="34" charset="0"/>
                <a:ea typeface="Calibri" panose="020F0502020204030204" pitchFamily="34" charset="0"/>
                <a:cs typeface="Times New Roman" panose="02020603050405020304" pitchFamily="18" charset="0"/>
              </a:rPr>
              <a:t>Seleccionar frecuencia idónea para el riel.</a:t>
            </a:r>
          </a:p>
        </p:txBody>
      </p:sp>
      <p:pic>
        <p:nvPicPr>
          <p:cNvPr id="22" name="Imagen 21">
            <a:extLst>
              <a:ext uri="{FF2B5EF4-FFF2-40B4-BE49-F238E27FC236}">
                <a16:creationId xmlns:a16="http://schemas.microsoft.com/office/drawing/2014/main" id="{700B1073-05C4-42B2-A8DC-02B587E0E419}"/>
              </a:ext>
            </a:extLst>
          </p:cNvPr>
          <p:cNvPicPr>
            <a:picLocks noChangeAspect="1"/>
          </p:cNvPicPr>
          <p:nvPr/>
        </p:nvPicPr>
        <p:blipFill rotWithShape="1">
          <a:blip r:embed="rId3">
            <a:extLst>
              <a:ext uri="{28A0092B-C50C-407E-A947-70E740481C1C}">
                <a14:useLocalDpi xmlns:a14="http://schemas.microsoft.com/office/drawing/2010/main" val="0"/>
              </a:ext>
            </a:extLst>
          </a:blip>
          <a:srcRect l="29051" t="41721" r="28298" b="29953"/>
          <a:stretch/>
        </p:blipFill>
        <p:spPr bwMode="auto">
          <a:xfrm>
            <a:off x="6009099" y="2450833"/>
            <a:ext cx="1860125" cy="2112131"/>
          </a:xfrm>
          <a:prstGeom prst="rect">
            <a:avLst/>
          </a:prstGeom>
          <a:noFill/>
          <a:ln>
            <a:noFill/>
          </a:ln>
          <a:extLst>
            <a:ext uri="{53640926-AAD7-44D8-BBD7-CCE9431645EC}">
              <a14:shadowObscured xmlns:a14="http://schemas.microsoft.com/office/drawing/2010/main"/>
            </a:ext>
          </a:extLst>
        </p:spPr>
      </p:pic>
      <p:pic>
        <p:nvPicPr>
          <p:cNvPr id="23" name="Imagen 22">
            <a:extLst>
              <a:ext uri="{FF2B5EF4-FFF2-40B4-BE49-F238E27FC236}">
                <a16:creationId xmlns:a16="http://schemas.microsoft.com/office/drawing/2014/main" id="{FFEDBE20-1BC5-42B9-A229-A9FE52342B99}"/>
              </a:ext>
            </a:extLst>
          </p:cNvPr>
          <p:cNvPicPr>
            <a:picLocks noChangeAspect="1"/>
          </p:cNvPicPr>
          <p:nvPr/>
        </p:nvPicPr>
        <p:blipFill rotWithShape="1">
          <a:blip r:embed="rId3">
            <a:extLst>
              <a:ext uri="{28A0092B-C50C-407E-A947-70E740481C1C}">
                <a14:useLocalDpi xmlns:a14="http://schemas.microsoft.com/office/drawing/2010/main" val="0"/>
              </a:ext>
            </a:extLst>
          </a:blip>
          <a:srcRect l="11331" t="73435" r="-1" b="72"/>
          <a:stretch/>
        </p:blipFill>
        <p:spPr bwMode="auto">
          <a:xfrm>
            <a:off x="7869225" y="2469540"/>
            <a:ext cx="4098370" cy="20934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97258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4C91D4E0-0D04-4EB4-B330-A82FBE604348}"/>
              </a:ext>
            </a:extLst>
          </p:cNvPr>
          <p:cNvSpPr txBox="1"/>
          <p:nvPr/>
        </p:nvSpPr>
        <p:spPr>
          <a:xfrm>
            <a:off x="203635" y="22257"/>
            <a:ext cx="58923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6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Pruebas </a:t>
            </a:r>
            <a:r>
              <a:rPr lang="es-EC" sz="3600" b="1" dirty="0" smtClean="0">
                <a:solidFill>
                  <a:schemeClr val="accent2"/>
                </a:solidFill>
                <a:latin typeface="Fira Sans" panose="020B0503050000020004" pitchFamily="34" charset="0"/>
                <a:cs typeface="Times New Roman" panose="02020603050405020304" pitchFamily="18" charset="0"/>
              </a:rPr>
              <a:t>y Resultados</a:t>
            </a:r>
            <a:r>
              <a:rPr kumimoji="0" lang="es-EC" sz="3600" b="1" i="0" u="none" strike="noStrike" kern="1200" cap="none" spc="0" normalizeH="0" baseline="0" noProof="0" dirty="0" smtClean="0">
                <a:ln>
                  <a:noFill/>
                </a:ln>
                <a:solidFill>
                  <a:schemeClr val="accent2"/>
                </a:solidFill>
                <a:effectLst/>
                <a:uLnTx/>
                <a:uFillTx/>
                <a:latin typeface="Fira Sans" panose="020B0503050000020004" pitchFamily="34" charset="0"/>
                <a:cs typeface="Times New Roman" panose="02020603050405020304" pitchFamily="18" charset="0"/>
              </a:rPr>
              <a:t> </a:t>
            </a:r>
            <a:endParaRPr kumimoji="0" lang="es-ES" sz="36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0" name="Rectangle 55">
            <a:extLst>
              <a:ext uri="{FF2B5EF4-FFF2-40B4-BE49-F238E27FC236}">
                <a16:creationId xmlns:a16="http://schemas.microsoft.com/office/drawing/2014/main" id="{4393CAB0-720F-4DCE-AEF2-22C319C9BC96}"/>
              </a:ext>
            </a:extLst>
          </p:cNvPr>
          <p:cNvSpPr/>
          <p:nvPr/>
        </p:nvSpPr>
        <p:spPr>
          <a:xfrm>
            <a:off x="203635" y="1185396"/>
            <a:ext cx="1757139" cy="312091"/>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EE9D4C"/>
                </a:solidFill>
                <a:latin typeface="Calibri" pitchFamily="34" charset="0"/>
                <a:ea typeface="宋体" charset="-122"/>
              </a:rPr>
              <a:t>Objetivo</a:t>
            </a:r>
          </a:p>
        </p:txBody>
      </p:sp>
      <p:sp>
        <p:nvSpPr>
          <p:cNvPr id="12" name="TextBox 3">
            <a:extLst>
              <a:ext uri="{FF2B5EF4-FFF2-40B4-BE49-F238E27FC236}">
                <a16:creationId xmlns:a16="http://schemas.microsoft.com/office/drawing/2014/main" id="{BFFC13A4-7DF9-453A-B65B-D95CA66EED9C}"/>
              </a:ext>
            </a:extLst>
          </p:cNvPr>
          <p:cNvSpPr txBox="1"/>
          <p:nvPr/>
        </p:nvSpPr>
        <p:spPr>
          <a:xfrm>
            <a:off x="5123019" y="22257"/>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EE9D4C"/>
                </a:solidFill>
                <a:latin typeface="Fira Sans" panose="020B0503050000020004" pitchFamily="34" charset="0"/>
                <a:cs typeface="Times New Roman" panose="02020603050405020304" pitchFamily="18" charset="0"/>
              </a:rPr>
              <a:t>Dispensador de </a:t>
            </a:r>
            <a:r>
              <a:rPr lang="es-ES" sz="3200" dirty="0" smtClean="0">
                <a:solidFill>
                  <a:srgbClr val="EE9D4C"/>
                </a:solidFill>
                <a:latin typeface="Fira Sans" panose="020B0503050000020004" pitchFamily="34" charset="0"/>
                <a:cs typeface="Times New Roman" panose="02020603050405020304" pitchFamily="18" charset="0"/>
              </a:rPr>
              <a:t>cerveza</a:t>
            </a:r>
            <a:endParaRPr kumimoji="0" lang="es-ES" sz="3200" i="0" u="none" strike="noStrike" kern="1200" cap="none" spc="0" normalizeH="0" baseline="0" noProof="0" dirty="0">
              <a:ln>
                <a:noFill/>
              </a:ln>
              <a:solidFill>
                <a:srgbClr val="EE9D4C"/>
              </a:solidFill>
              <a:effectLst/>
              <a:uLnTx/>
              <a:uFillTx/>
              <a:latin typeface="Fira Sans" panose="020B05030500000200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ECB7FE66-425E-4E1B-BF71-316231E95341}"/>
              </a:ext>
            </a:extLst>
          </p:cNvPr>
          <p:cNvSpPr txBox="1"/>
          <p:nvPr/>
        </p:nvSpPr>
        <p:spPr>
          <a:xfrm>
            <a:off x="182659" y="1545302"/>
            <a:ext cx="5303740" cy="646331"/>
          </a:xfrm>
          <a:prstGeom prst="rect">
            <a:avLst/>
          </a:prstGeom>
          <a:noFill/>
        </p:spPr>
        <p:txBody>
          <a:bodyPr wrap="square">
            <a:spAutoFit/>
          </a:bodyPr>
          <a:lstStyle/>
          <a:p>
            <a:pPr>
              <a:spcBef>
                <a:spcPts val="600"/>
              </a:spcBef>
              <a:spcAft>
                <a:spcPts val="600"/>
              </a:spcAft>
            </a:pPr>
            <a:r>
              <a:rPr lang="es-EC" sz="1800" dirty="0" smtClean="0">
                <a:effectLst/>
                <a:latin typeface="Calibri" panose="020F0502020204030204" pitchFamily="34" charset="0"/>
                <a:ea typeface="Calibri" panose="020F0502020204030204" pitchFamily="34" charset="0"/>
                <a:cs typeface="Times New Roman" panose="02020603050405020304" pitchFamily="18" charset="0"/>
              </a:rPr>
              <a:t>Seleccionar </a:t>
            </a:r>
            <a:r>
              <a:rPr lang="es-EC" dirty="0" smtClean="0">
                <a:latin typeface="Calibri" panose="020F0502020204030204" pitchFamily="34" charset="0"/>
                <a:ea typeface="Calibri" panose="020F0502020204030204" pitchFamily="34" charset="0"/>
                <a:cs typeface="Times New Roman" panose="02020603050405020304" pitchFamily="18" charset="0"/>
              </a:rPr>
              <a:t>posición </a:t>
            </a:r>
            <a:r>
              <a:rPr lang="es-EC" sz="1800" dirty="0" smtClean="0">
                <a:effectLst/>
                <a:latin typeface="Calibri" panose="020F0502020204030204" pitchFamily="34" charset="0"/>
                <a:ea typeface="Calibri" panose="020F0502020204030204" pitchFamily="34" charset="0"/>
                <a:cs typeface="Times New Roman" panose="02020603050405020304" pitchFamily="18" charset="0"/>
              </a:rPr>
              <a:t>idónea de luminaria para detectar patrones y márgenes correctamente.</a:t>
            </a:r>
          </a:p>
        </p:txBody>
      </p:sp>
      <p:sp>
        <p:nvSpPr>
          <p:cNvPr id="14" name="Rectangle 55">
            <a:extLst>
              <a:ext uri="{FF2B5EF4-FFF2-40B4-BE49-F238E27FC236}">
                <a16:creationId xmlns:a16="http://schemas.microsoft.com/office/drawing/2014/main" id="{4393CAB0-720F-4DCE-AEF2-22C319C9BC96}"/>
              </a:ext>
            </a:extLst>
          </p:cNvPr>
          <p:cNvSpPr/>
          <p:nvPr/>
        </p:nvSpPr>
        <p:spPr>
          <a:xfrm>
            <a:off x="182659" y="2059580"/>
            <a:ext cx="1757139" cy="540715"/>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EE9D4C"/>
                </a:solidFill>
                <a:latin typeface="Calibri" pitchFamily="34" charset="0"/>
                <a:ea typeface="宋体" charset="-122"/>
              </a:rPr>
              <a:t>Componentes</a:t>
            </a:r>
          </a:p>
        </p:txBody>
      </p:sp>
      <p:sp>
        <p:nvSpPr>
          <p:cNvPr id="16" name="Rectangle 55">
            <a:extLst>
              <a:ext uri="{FF2B5EF4-FFF2-40B4-BE49-F238E27FC236}">
                <a16:creationId xmlns:a16="http://schemas.microsoft.com/office/drawing/2014/main" id="{4393CAB0-720F-4DCE-AEF2-22C319C9BC96}"/>
              </a:ext>
            </a:extLst>
          </p:cNvPr>
          <p:cNvSpPr/>
          <p:nvPr/>
        </p:nvSpPr>
        <p:spPr>
          <a:xfrm>
            <a:off x="182659" y="4590514"/>
            <a:ext cx="1757139" cy="540715"/>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EE9D4C"/>
                </a:solidFill>
                <a:latin typeface="Calibri" pitchFamily="34" charset="0"/>
                <a:ea typeface="宋体" charset="-122"/>
              </a:rPr>
              <a:t>Resultado</a:t>
            </a:r>
          </a:p>
        </p:txBody>
      </p:sp>
      <p:sp>
        <p:nvSpPr>
          <p:cNvPr id="11" name="Rectangle 55">
            <a:extLst>
              <a:ext uri="{FF2B5EF4-FFF2-40B4-BE49-F238E27FC236}">
                <a16:creationId xmlns:a16="http://schemas.microsoft.com/office/drawing/2014/main" id="{4393CAB0-720F-4DCE-AEF2-22C319C9BC96}"/>
              </a:ext>
            </a:extLst>
          </p:cNvPr>
          <p:cNvSpPr/>
          <p:nvPr/>
        </p:nvSpPr>
        <p:spPr>
          <a:xfrm>
            <a:off x="203635" y="748304"/>
            <a:ext cx="1757139" cy="312091"/>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33AAB9"/>
                </a:solidFill>
                <a:latin typeface="Calibri" pitchFamily="34" charset="0"/>
                <a:ea typeface="宋体" charset="-122"/>
              </a:rPr>
              <a:t>Posición de luminaria</a:t>
            </a:r>
          </a:p>
        </p:txBody>
      </p:sp>
      <p:pic>
        <p:nvPicPr>
          <p:cNvPr id="19" name="Imagen 18">
            <a:extLst>
              <a:ext uri="{FF2B5EF4-FFF2-40B4-BE49-F238E27FC236}">
                <a16:creationId xmlns:a16="http://schemas.microsoft.com/office/drawing/2014/main" id="{E3EF47F2-CC71-4B3D-90F6-93F24A432F7F}"/>
              </a:ext>
            </a:extLst>
          </p:cNvPr>
          <p:cNvPicPr>
            <a:picLocks noChangeAspect="1"/>
          </p:cNvPicPr>
          <p:nvPr/>
        </p:nvPicPr>
        <p:blipFill rotWithShape="1">
          <a:blip r:embed="rId3"/>
          <a:srcRect t="1" r="71924" b="-1607"/>
          <a:stretch/>
        </p:blipFill>
        <p:spPr>
          <a:xfrm>
            <a:off x="182660" y="2504100"/>
            <a:ext cx="1387060" cy="1885019"/>
          </a:xfrm>
          <a:prstGeom prst="rect">
            <a:avLst/>
          </a:prstGeom>
        </p:spPr>
      </p:pic>
      <p:pic>
        <p:nvPicPr>
          <p:cNvPr id="20" name="Imagen 19">
            <a:extLst>
              <a:ext uri="{FF2B5EF4-FFF2-40B4-BE49-F238E27FC236}">
                <a16:creationId xmlns:a16="http://schemas.microsoft.com/office/drawing/2014/main" id="{E3EF47F2-CC71-4B3D-90F6-93F24A432F7F}"/>
              </a:ext>
            </a:extLst>
          </p:cNvPr>
          <p:cNvPicPr>
            <a:picLocks noChangeAspect="1"/>
          </p:cNvPicPr>
          <p:nvPr/>
        </p:nvPicPr>
        <p:blipFill rotWithShape="1">
          <a:blip r:embed="rId3"/>
          <a:srcRect l="50595" t="1" b="-1607"/>
          <a:stretch/>
        </p:blipFill>
        <p:spPr>
          <a:xfrm>
            <a:off x="1569720" y="2504100"/>
            <a:ext cx="2440780" cy="1885019"/>
          </a:xfrm>
          <a:prstGeom prst="rect">
            <a:avLst/>
          </a:prstGeom>
        </p:spPr>
      </p:pic>
      <p:sp>
        <p:nvSpPr>
          <p:cNvPr id="21" name="CuadroTexto 20">
            <a:extLst>
              <a:ext uri="{FF2B5EF4-FFF2-40B4-BE49-F238E27FC236}">
                <a16:creationId xmlns:a16="http://schemas.microsoft.com/office/drawing/2014/main" id="{ECB7FE66-425E-4E1B-BF71-316231E95341}"/>
              </a:ext>
            </a:extLst>
          </p:cNvPr>
          <p:cNvSpPr txBox="1"/>
          <p:nvPr/>
        </p:nvSpPr>
        <p:spPr>
          <a:xfrm>
            <a:off x="203635" y="5009458"/>
            <a:ext cx="4673165" cy="646331"/>
          </a:xfrm>
          <a:prstGeom prst="rect">
            <a:avLst/>
          </a:prstGeom>
          <a:noFill/>
        </p:spPr>
        <p:txBody>
          <a:bodyPr wrap="square">
            <a:spAutoFit/>
          </a:bodyPr>
          <a:lstStyle/>
          <a:p>
            <a:pPr>
              <a:spcBef>
                <a:spcPts val="600"/>
              </a:spcBef>
              <a:spcAft>
                <a:spcPts val="600"/>
              </a:spcAft>
            </a:pPr>
            <a:r>
              <a:rPr lang="es-EC" dirty="0" smtClean="0">
                <a:latin typeface="Calibri" panose="020F0502020204030204" pitchFamily="34" charset="0"/>
                <a:ea typeface="Calibri" panose="020F0502020204030204" pitchFamily="34" charset="0"/>
                <a:cs typeface="Times New Roman" panose="02020603050405020304" pitchFamily="18" charset="0"/>
              </a:rPr>
              <a:t>Ubicar luminaria alado Izquierdo de cámara dirigiéndose</a:t>
            </a:r>
            <a:r>
              <a:rPr lang="es-EC" sz="1800" dirty="0" smtClean="0">
                <a:effectLst/>
                <a:latin typeface="Calibri" panose="020F0502020204030204" pitchFamily="34" charset="0"/>
                <a:ea typeface="Calibri" panose="020F0502020204030204" pitchFamily="34" charset="0"/>
                <a:cs typeface="Times New Roman" panose="02020603050405020304" pitchFamily="18" charset="0"/>
              </a:rPr>
              <a:t> al vaso</a:t>
            </a:r>
          </a:p>
        </p:txBody>
      </p:sp>
      <p:pic>
        <p:nvPicPr>
          <p:cNvPr id="15" name="Imagen 14"/>
          <p:cNvPicPr/>
          <p:nvPr/>
        </p:nvPicPr>
        <p:blipFill>
          <a:blip r:embed="rId4"/>
          <a:stretch>
            <a:fillRect/>
          </a:stretch>
        </p:blipFill>
        <p:spPr>
          <a:xfrm>
            <a:off x="3965434" y="2504100"/>
            <a:ext cx="1432126" cy="1885019"/>
          </a:xfrm>
          <a:prstGeom prst="rect">
            <a:avLst/>
          </a:prstGeom>
        </p:spPr>
      </p:pic>
      <p:graphicFrame>
        <p:nvGraphicFramePr>
          <p:cNvPr id="5" name="Objeto 4"/>
          <p:cNvGraphicFramePr>
            <a:graphicFrameLocks noChangeAspect="1"/>
          </p:cNvGraphicFramePr>
          <p:nvPr>
            <p:extLst>
              <p:ext uri="{D42A27DB-BD31-4B8C-83A1-F6EECF244321}">
                <p14:modId xmlns:p14="http://schemas.microsoft.com/office/powerpoint/2010/main" val="3677626827"/>
              </p:ext>
            </p:extLst>
          </p:nvPr>
        </p:nvGraphicFramePr>
        <p:xfrm>
          <a:off x="5669058" y="1341441"/>
          <a:ext cx="6522942" cy="4272643"/>
        </p:xfrm>
        <a:graphic>
          <a:graphicData uri="http://schemas.openxmlformats.org/presentationml/2006/ole">
            <mc:AlternateContent xmlns:mc="http://schemas.openxmlformats.org/markup-compatibility/2006">
              <mc:Choice xmlns:v="urn:schemas-microsoft-com:vml" Requires="v">
                <p:oleObj spid="_x0000_s4136" name="Documento" r:id="rId5" imgW="6872097" imgH="3995406" progId="Word.Document.12">
                  <p:embed/>
                </p:oleObj>
              </mc:Choice>
              <mc:Fallback>
                <p:oleObj name="Documento" r:id="rId5" imgW="6872097" imgH="3995406" progId="Word.Document.12">
                  <p:embed/>
                  <p:pic>
                    <p:nvPicPr>
                      <p:cNvPr id="0" name=""/>
                      <p:cNvPicPr/>
                      <p:nvPr/>
                    </p:nvPicPr>
                    <p:blipFill>
                      <a:blip r:embed="rId6"/>
                      <a:stretch>
                        <a:fillRect/>
                      </a:stretch>
                    </p:blipFill>
                    <p:spPr>
                      <a:xfrm>
                        <a:off x="5669058" y="1341441"/>
                        <a:ext cx="6522942" cy="4272643"/>
                      </a:xfrm>
                      <a:prstGeom prst="rect">
                        <a:avLst/>
                      </a:prstGeom>
                    </p:spPr>
                  </p:pic>
                </p:oleObj>
              </mc:Fallback>
            </mc:AlternateContent>
          </a:graphicData>
        </a:graphic>
      </p:graphicFrame>
    </p:spTree>
    <p:extLst>
      <p:ext uri="{BB962C8B-B14F-4D97-AF65-F5344CB8AC3E}">
        <p14:creationId xmlns:p14="http://schemas.microsoft.com/office/powerpoint/2010/main" val="34414434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a:solidFill>
                  <a:schemeClr val="accent2"/>
                </a:solidFill>
                <a:latin typeface="Fira Sans" panose="020B0503050000020004" pitchFamily="34" charset="0"/>
                <a:cs typeface="Times New Roman" panose="02020603050405020304" pitchFamily="18" charset="0"/>
              </a:rPr>
              <a:t>Introducción</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3969942" y="66463"/>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a:solidFill>
                  <a:srgbClr val="E9821B"/>
                </a:solidFill>
                <a:latin typeface="Fira Sans" panose="020B0503050000020004" pitchFamily="34" charset="0"/>
                <a:cs typeface="Times New Roman" panose="02020603050405020304" pitchFamily="18" charset="0"/>
              </a:rPr>
              <a:t>Antecedentes</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4027D88B-B3E0-4190-B655-900D1D45CB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0388" y="2196262"/>
            <a:ext cx="3048635" cy="20237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254E9BA1-0F53-4FB7-A3C3-699B0EEA22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3226" y="2228194"/>
            <a:ext cx="2566520" cy="2005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a:extLst>
              <a:ext uri="{FF2B5EF4-FFF2-40B4-BE49-F238E27FC236}">
                <a16:creationId xmlns:a16="http://schemas.microsoft.com/office/drawing/2014/main" id="{19D13506-78A5-401A-B6C2-DDF35E78DD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09666" y="2227186"/>
            <a:ext cx="3302334" cy="19928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0" name="Group 21">
            <a:extLst>
              <a:ext uri="{FF2B5EF4-FFF2-40B4-BE49-F238E27FC236}">
                <a16:creationId xmlns:a16="http://schemas.microsoft.com/office/drawing/2014/main" id="{19F176C0-5839-4315-9D6C-00D039B05177}"/>
              </a:ext>
            </a:extLst>
          </p:cNvPr>
          <p:cNvGrpSpPr/>
          <p:nvPr/>
        </p:nvGrpSpPr>
        <p:grpSpPr>
          <a:xfrm>
            <a:off x="1056024" y="804508"/>
            <a:ext cx="2998117" cy="1130143"/>
            <a:chOff x="31989" y="4370890"/>
            <a:chExt cx="3122343" cy="1130143"/>
          </a:xfrm>
        </p:grpSpPr>
        <p:sp>
          <p:nvSpPr>
            <p:cNvPr id="12" name="TextBox 22">
              <a:extLst>
                <a:ext uri="{FF2B5EF4-FFF2-40B4-BE49-F238E27FC236}">
                  <a16:creationId xmlns:a16="http://schemas.microsoft.com/office/drawing/2014/main" id="{7F64DFFC-DA66-4D37-AADB-122A329F8491}"/>
                </a:ext>
              </a:extLst>
            </p:cNvPr>
            <p:cNvSpPr txBox="1"/>
            <p:nvPr/>
          </p:nvSpPr>
          <p:spPr>
            <a:xfrm>
              <a:off x="302738" y="4370890"/>
              <a:ext cx="2851594" cy="369332"/>
            </a:xfrm>
            <a:prstGeom prst="rect">
              <a:avLst/>
            </a:prstGeom>
            <a:noFill/>
          </p:spPr>
          <p:txBody>
            <a:bodyPr wrap="square" lIns="0" rtlCol="0" anchor="ctr">
              <a:spAutoFit/>
            </a:bodyPr>
            <a:lstStyle/>
            <a:p>
              <a:r>
                <a:rPr lang="es-EC" sz="1800" b="1" dirty="0" smtClean="0">
                  <a:solidFill>
                    <a:srgbClr val="33AAB9"/>
                  </a:solidFill>
                  <a:effectLst/>
                  <a:latin typeface="Calibri" panose="020F0502020204030204" pitchFamily="34" charset="0"/>
                  <a:ea typeface="Calibri" panose="020F0502020204030204" pitchFamily="34" charset="0"/>
                  <a:cs typeface="Times New Roman" panose="02020603050405020304" pitchFamily="18" charset="0"/>
                </a:rPr>
                <a:t>Beer </a:t>
              </a:r>
              <a:r>
                <a:rPr lang="es-EC" sz="1800" b="1" dirty="0">
                  <a:solidFill>
                    <a:srgbClr val="33AAB9"/>
                  </a:solidFill>
                  <a:effectLst/>
                  <a:latin typeface="Calibri" panose="020F0502020204030204" pitchFamily="34" charset="0"/>
                  <a:ea typeface="Calibri" panose="020F0502020204030204" pitchFamily="34" charset="0"/>
                  <a:cs typeface="Times New Roman" panose="02020603050405020304" pitchFamily="18" charset="0"/>
                </a:rPr>
                <a:t>Cart </a:t>
              </a:r>
              <a:endParaRPr lang="es-EC" altLang="ko-KR" sz="1200" b="1" dirty="0">
                <a:solidFill>
                  <a:srgbClr val="33AAB9"/>
                </a:solidFill>
                <a:cs typeface="Arial" pitchFamily="34" charset="0"/>
              </a:endParaRPr>
            </a:p>
          </p:txBody>
        </p:sp>
        <p:sp>
          <p:nvSpPr>
            <p:cNvPr id="13" name="TextBox 23">
              <a:extLst>
                <a:ext uri="{FF2B5EF4-FFF2-40B4-BE49-F238E27FC236}">
                  <a16:creationId xmlns:a16="http://schemas.microsoft.com/office/drawing/2014/main" id="{9D043082-D09C-4F84-A9E9-BA1268C91201}"/>
                </a:ext>
              </a:extLst>
            </p:cNvPr>
            <p:cNvSpPr txBox="1"/>
            <p:nvPr/>
          </p:nvSpPr>
          <p:spPr>
            <a:xfrm>
              <a:off x="31989" y="4823925"/>
              <a:ext cx="2851594" cy="677108"/>
            </a:xfrm>
            <a:prstGeom prst="rect">
              <a:avLst/>
            </a:prstGeom>
            <a:noFill/>
          </p:spPr>
          <p:txBody>
            <a:bodyPr wrap="square" lIns="0" rtlCol="0">
              <a:spAutoFit/>
            </a:bodyPr>
            <a:lstStyle/>
            <a:p>
              <a:r>
                <a:rPr lang="es-MX" altLang="ko-KR" sz="1400" dirty="0">
                  <a:solidFill>
                    <a:schemeClr val="tx1">
                      <a:lumMod val="75000"/>
                      <a:lumOff val="25000"/>
                    </a:schemeClr>
                  </a:solidFill>
                  <a:cs typeface="Arial" pitchFamily="34" charset="0"/>
                </a:rPr>
                <a:t>-Vasos de plástico</a:t>
              </a:r>
            </a:p>
            <a:p>
              <a:endParaRPr lang="es-MX" altLang="ko-KR" sz="1200" dirty="0">
                <a:solidFill>
                  <a:schemeClr val="tx1">
                    <a:lumMod val="75000"/>
                    <a:lumOff val="25000"/>
                  </a:schemeClr>
                </a:solidFill>
                <a:cs typeface="Arial" pitchFamily="34" charset="0"/>
              </a:endParaRPr>
            </a:p>
            <a:p>
              <a:pPr algn="r"/>
              <a:endParaRPr lang="ko-KR" altLang="en-US" sz="1200" dirty="0">
                <a:solidFill>
                  <a:schemeClr val="tx1">
                    <a:lumMod val="75000"/>
                    <a:lumOff val="25000"/>
                  </a:schemeClr>
                </a:solidFill>
                <a:cs typeface="Arial" pitchFamily="34" charset="0"/>
              </a:endParaRPr>
            </a:p>
          </p:txBody>
        </p:sp>
      </p:grpSp>
      <p:grpSp>
        <p:nvGrpSpPr>
          <p:cNvPr id="14" name="Group 21">
            <a:extLst>
              <a:ext uri="{FF2B5EF4-FFF2-40B4-BE49-F238E27FC236}">
                <a16:creationId xmlns:a16="http://schemas.microsoft.com/office/drawing/2014/main" id="{9DEFF7A5-D55E-46E8-B141-92366980EF3C}"/>
              </a:ext>
            </a:extLst>
          </p:cNvPr>
          <p:cNvGrpSpPr/>
          <p:nvPr/>
        </p:nvGrpSpPr>
        <p:grpSpPr>
          <a:xfrm>
            <a:off x="3969942" y="804508"/>
            <a:ext cx="3367222" cy="1391754"/>
            <a:chOff x="118209" y="4370890"/>
            <a:chExt cx="3506742" cy="1391754"/>
          </a:xfrm>
        </p:grpSpPr>
        <p:sp>
          <p:nvSpPr>
            <p:cNvPr id="15" name="TextBox 22">
              <a:extLst>
                <a:ext uri="{FF2B5EF4-FFF2-40B4-BE49-F238E27FC236}">
                  <a16:creationId xmlns:a16="http://schemas.microsoft.com/office/drawing/2014/main" id="{D5F135DF-FAEA-4372-A3B5-FAF9204612D5}"/>
                </a:ext>
              </a:extLst>
            </p:cNvPr>
            <p:cNvSpPr txBox="1"/>
            <p:nvPr/>
          </p:nvSpPr>
          <p:spPr>
            <a:xfrm>
              <a:off x="302738" y="4370890"/>
              <a:ext cx="2851594" cy="369332"/>
            </a:xfrm>
            <a:prstGeom prst="rect">
              <a:avLst/>
            </a:prstGeom>
            <a:noFill/>
          </p:spPr>
          <p:txBody>
            <a:bodyPr wrap="square" lIns="0" rtlCol="0" anchor="ctr">
              <a:spAutoFit/>
            </a:bodyPr>
            <a:lstStyle/>
            <a:p>
              <a:r>
                <a:rPr lang="es-EC" sz="1800" b="1" dirty="0" err="1">
                  <a:solidFill>
                    <a:srgbClr val="33AAB9"/>
                  </a:solidFill>
                  <a:effectLst/>
                  <a:latin typeface="Calibri" panose="020F0502020204030204" pitchFamily="34" charset="0"/>
                  <a:ea typeface="Calibri" panose="020F0502020204030204" pitchFamily="34" charset="0"/>
                  <a:cs typeface="Times New Roman" panose="02020603050405020304" pitchFamily="18" charset="0"/>
                </a:rPr>
                <a:t>Bottoms</a:t>
              </a:r>
              <a:r>
                <a:rPr lang="es-EC" sz="1800" b="1" dirty="0">
                  <a:solidFill>
                    <a:srgbClr val="33AAB9"/>
                  </a:solidFill>
                  <a:effectLst/>
                  <a:latin typeface="Calibri" panose="020F0502020204030204" pitchFamily="34" charset="0"/>
                  <a:ea typeface="Calibri" panose="020F0502020204030204" pitchFamily="34" charset="0"/>
                  <a:cs typeface="Times New Roman" panose="02020603050405020304" pitchFamily="18" charset="0"/>
                </a:rPr>
                <a:t> Up </a:t>
              </a:r>
              <a:r>
                <a:rPr lang="es-EC" sz="1800" b="1" dirty="0" err="1">
                  <a:solidFill>
                    <a:srgbClr val="33AAB9"/>
                  </a:solidFill>
                  <a:effectLst/>
                  <a:latin typeface="Calibri" panose="020F0502020204030204" pitchFamily="34" charset="0"/>
                  <a:ea typeface="Calibri" panose="020F0502020204030204" pitchFamily="34" charset="0"/>
                  <a:cs typeface="Times New Roman" panose="02020603050405020304" pitchFamily="18" charset="0"/>
                </a:rPr>
                <a:t>Beer</a:t>
              </a:r>
              <a:endParaRPr lang="es-EC" altLang="ko-KR" sz="1200" b="1" dirty="0">
                <a:solidFill>
                  <a:srgbClr val="33AAB9"/>
                </a:solidFill>
                <a:cs typeface="Arial" pitchFamily="34" charset="0"/>
              </a:endParaRPr>
            </a:p>
          </p:txBody>
        </p:sp>
        <p:sp>
          <p:nvSpPr>
            <p:cNvPr id="16" name="TextBox 23">
              <a:extLst>
                <a:ext uri="{FF2B5EF4-FFF2-40B4-BE49-F238E27FC236}">
                  <a16:creationId xmlns:a16="http://schemas.microsoft.com/office/drawing/2014/main" id="{5196E515-9A6E-4AF3-8CA7-BE1A5CFB6067}"/>
                </a:ext>
              </a:extLst>
            </p:cNvPr>
            <p:cNvSpPr txBox="1"/>
            <p:nvPr/>
          </p:nvSpPr>
          <p:spPr>
            <a:xfrm>
              <a:off x="118209" y="4870092"/>
              <a:ext cx="3506742" cy="892552"/>
            </a:xfrm>
            <a:prstGeom prst="rect">
              <a:avLst/>
            </a:prstGeom>
            <a:noFill/>
          </p:spPr>
          <p:txBody>
            <a:bodyPr wrap="square" lIns="0" rtlCol="0">
              <a:spAutoFit/>
            </a:bodyPr>
            <a:lstStyle/>
            <a:p>
              <a:r>
                <a:rPr lang="es-MX" altLang="ko-KR" sz="1400" dirty="0">
                  <a:solidFill>
                    <a:schemeClr val="tx1">
                      <a:lumMod val="75000"/>
                      <a:lumOff val="25000"/>
                    </a:schemeClr>
                  </a:solidFill>
                  <a:cs typeface="Arial" pitchFamily="34" charset="0"/>
                </a:rPr>
                <a:t>-Dispensado de cerveza novedoso</a:t>
              </a:r>
            </a:p>
            <a:p>
              <a:r>
                <a:rPr lang="es-MX" altLang="ko-KR" sz="1400" dirty="0">
                  <a:solidFill>
                    <a:schemeClr val="tx1">
                      <a:lumMod val="75000"/>
                      <a:lumOff val="25000"/>
                    </a:schemeClr>
                  </a:solidFill>
                  <a:cs typeface="Arial" pitchFamily="34" charset="0"/>
                </a:rPr>
                <a:t>Diseño de vasos especiales</a:t>
              </a:r>
            </a:p>
            <a:p>
              <a:endParaRPr lang="es-MX" altLang="ko-KR" sz="1200" dirty="0">
                <a:solidFill>
                  <a:schemeClr val="tx1">
                    <a:lumMod val="75000"/>
                    <a:lumOff val="25000"/>
                  </a:schemeClr>
                </a:solidFill>
                <a:cs typeface="Arial" pitchFamily="34" charset="0"/>
              </a:endParaRPr>
            </a:p>
            <a:p>
              <a:pPr algn="r"/>
              <a:endParaRPr lang="ko-KR" altLang="en-US" sz="1200" dirty="0">
                <a:solidFill>
                  <a:schemeClr val="tx1">
                    <a:lumMod val="75000"/>
                    <a:lumOff val="25000"/>
                  </a:schemeClr>
                </a:solidFill>
                <a:cs typeface="Arial" pitchFamily="34" charset="0"/>
              </a:endParaRPr>
            </a:p>
          </p:txBody>
        </p:sp>
      </p:grpSp>
      <p:grpSp>
        <p:nvGrpSpPr>
          <p:cNvPr id="17" name="Group 21">
            <a:extLst>
              <a:ext uri="{FF2B5EF4-FFF2-40B4-BE49-F238E27FC236}">
                <a16:creationId xmlns:a16="http://schemas.microsoft.com/office/drawing/2014/main" id="{A560D290-21F7-408E-A29A-0963752C48F1}"/>
              </a:ext>
            </a:extLst>
          </p:cNvPr>
          <p:cNvGrpSpPr/>
          <p:nvPr/>
        </p:nvGrpSpPr>
        <p:grpSpPr>
          <a:xfrm>
            <a:off x="8160657" y="811986"/>
            <a:ext cx="2738140" cy="812729"/>
            <a:chOff x="302738" y="4275291"/>
            <a:chExt cx="2851594" cy="704493"/>
          </a:xfrm>
        </p:grpSpPr>
        <p:sp>
          <p:nvSpPr>
            <p:cNvPr id="18" name="TextBox 22">
              <a:extLst>
                <a:ext uri="{FF2B5EF4-FFF2-40B4-BE49-F238E27FC236}">
                  <a16:creationId xmlns:a16="http://schemas.microsoft.com/office/drawing/2014/main" id="{8F9AF77A-D5BE-4253-86D5-C66785627090}"/>
                </a:ext>
              </a:extLst>
            </p:cNvPr>
            <p:cNvSpPr txBox="1"/>
            <p:nvPr/>
          </p:nvSpPr>
          <p:spPr>
            <a:xfrm>
              <a:off x="302738" y="4275291"/>
              <a:ext cx="2851594" cy="320146"/>
            </a:xfrm>
            <a:prstGeom prst="rect">
              <a:avLst/>
            </a:prstGeom>
            <a:noFill/>
          </p:spPr>
          <p:txBody>
            <a:bodyPr wrap="square" lIns="0" rtlCol="0" anchor="ctr">
              <a:spAutoFit/>
            </a:bodyPr>
            <a:lstStyle/>
            <a:p>
              <a:r>
                <a:rPr lang="es-EC" sz="1800" b="1" dirty="0">
                  <a:solidFill>
                    <a:srgbClr val="33AAB9"/>
                  </a:solidFill>
                  <a:effectLst/>
                  <a:latin typeface="Calibri" panose="020F0502020204030204" pitchFamily="34" charset="0"/>
                  <a:ea typeface="Calibri" panose="020F0502020204030204" pitchFamily="34" charset="0"/>
                  <a:cs typeface="Times New Roman" panose="02020603050405020304" pitchFamily="18" charset="0"/>
                </a:rPr>
                <a:t>Mark </a:t>
              </a:r>
              <a:r>
                <a:rPr lang="es-EC" sz="1800" b="1" dirty="0" err="1">
                  <a:solidFill>
                    <a:srgbClr val="33AAB9"/>
                  </a:solidFill>
                  <a:effectLst/>
                  <a:latin typeface="Calibri" panose="020F0502020204030204" pitchFamily="34" charset="0"/>
                  <a:ea typeface="Calibri" panose="020F0502020204030204" pitchFamily="34" charset="0"/>
                  <a:cs typeface="Times New Roman" panose="02020603050405020304" pitchFamily="18" charset="0"/>
                </a:rPr>
                <a:t>Shakr</a:t>
              </a:r>
              <a:r>
                <a:rPr lang="es-EC" sz="1800" b="1" dirty="0">
                  <a:solidFill>
                    <a:srgbClr val="33AAB9"/>
                  </a:solidFill>
                  <a:effectLst/>
                  <a:latin typeface="Calibri" panose="020F0502020204030204" pitchFamily="34" charset="0"/>
                  <a:ea typeface="Calibri" panose="020F0502020204030204" pitchFamily="34" charset="0"/>
                  <a:cs typeface="Times New Roman" panose="02020603050405020304" pitchFamily="18" charset="0"/>
                </a:rPr>
                <a:t> </a:t>
              </a:r>
              <a:endParaRPr lang="es-EC" altLang="ko-KR" sz="1200" b="1" dirty="0">
                <a:solidFill>
                  <a:srgbClr val="33AAB9"/>
                </a:solidFill>
                <a:cs typeface="Arial" pitchFamily="34" charset="0"/>
              </a:endParaRPr>
            </a:p>
          </p:txBody>
        </p:sp>
        <p:sp>
          <p:nvSpPr>
            <p:cNvPr id="19" name="TextBox 23">
              <a:extLst>
                <a:ext uri="{FF2B5EF4-FFF2-40B4-BE49-F238E27FC236}">
                  <a16:creationId xmlns:a16="http://schemas.microsoft.com/office/drawing/2014/main" id="{7A9674DF-BACD-487E-A1D9-AF006B02CBC2}"/>
                </a:ext>
              </a:extLst>
            </p:cNvPr>
            <p:cNvSpPr txBox="1"/>
            <p:nvPr/>
          </p:nvSpPr>
          <p:spPr>
            <a:xfrm>
              <a:off x="302738" y="4672007"/>
              <a:ext cx="2851594" cy="307777"/>
            </a:xfrm>
            <a:prstGeom prst="rect">
              <a:avLst/>
            </a:prstGeom>
            <a:noFill/>
          </p:spPr>
          <p:txBody>
            <a:bodyPr wrap="square" lIns="0" rtlCol="0">
              <a:spAutoFit/>
            </a:bodyPr>
            <a:lstStyle/>
            <a:p>
              <a:r>
                <a:rPr lang="es-MX" altLang="ko-KR" sz="1400" dirty="0">
                  <a:solidFill>
                    <a:schemeClr val="tx1">
                      <a:lumMod val="75000"/>
                      <a:lumOff val="25000"/>
                    </a:schemeClr>
                  </a:solidFill>
                  <a:cs typeface="Arial" pitchFamily="34" charset="0"/>
                </a:rPr>
                <a:t>-Robot que prepara cocteles</a:t>
              </a:r>
              <a:endParaRPr lang="ko-KR" altLang="en-US" sz="1400" dirty="0">
                <a:solidFill>
                  <a:schemeClr val="tx1">
                    <a:lumMod val="75000"/>
                    <a:lumOff val="25000"/>
                  </a:schemeClr>
                </a:solidFill>
                <a:cs typeface="Arial" pitchFamily="34" charset="0"/>
              </a:endParaRPr>
            </a:p>
          </p:txBody>
        </p:sp>
      </p:grpSp>
    </p:spTree>
    <p:extLst>
      <p:ext uri="{BB962C8B-B14F-4D97-AF65-F5344CB8AC3E}">
        <p14:creationId xmlns:p14="http://schemas.microsoft.com/office/powerpoint/2010/main" val="32761796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4C91D4E0-0D04-4EB4-B330-A82FBE604348}"/>
              </a:ext>
            </a:extLst>
          </p:cNvPr>
          <p:cNvSpPr txBox="1"/>
          <p:nvPr/>
        </p:nvSpPr>
        <p:spPr>
          <a:xfrm>
            <a:off x="203635" y="22257"/>
            <a:ext cx="58923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6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Pruebas </a:t>
            </a:r>
            <a:r>
              <a:rPr lang="es-EC" sz="3600" b="1" dirty="0" smtClean="0">
                <a:solidFill>
                  <a:schemeClr val="accent2"/>
                </a:solidFill>
                <a:latin typeface="Fira Sans" panose="020B0503050000020004" pitchFamily="34" charset="0"/>
                <a:cs typeface="Times New Roman" panose="02020603050405020304" pitchFamily="18" charset="0"/>
              </a:rPr>
              <a:t>y Resultados</a:t>
            </a:r>
            <a:r>
              <a:rPr kumimoji="0" lang="es-EC" sz="3600" b="1" i="0" u="none" strike="noStrike" kern="1200" cap="none" spc="0" normalizeH="0" baseline="0" noProof="0" dirty="0" smtClean="0">
                <a:ln>
                  <a:noFill/>
                </a:ln>
                <a:solidFill>
                  <a:schemeClr val="accent2"/>
                </a:solidFill>
                <a:effectLst/>
                <a:uLnTx/>
                <a:uFillTx/>
                <a:latin typeface="Fira Sans" panose="020B0503050000020004" pitchFamily="34" charset="0"/>
                <a:cs typeface="Times New Roman" panose="02020603050405020304" pitchFamily="18" charset="0"/>
              </a:rPr>
              <a:t> </a:t>
            </a:r>
            <a:endParaRPr kumimoji="0" lang="es-ES" sz="36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0" name="Rectangle 55">
            <a:extLst>
              <a:ext uri="{FF2B5EF4-FFF2-40B4-BE49-F238E27FC236}">
                <a16:creationId xmlns:a16="http://schemas.microsoft.com/office/drawing/2014/main" id="{4393CAB0-720F-4DCE-AEF2-22C319C9BC96}"/>
              </a:ext>
            </a:extLst>
          </p:cNvPr>
          <p:cNvSpPr/>
          <p:nvPr/>
        </p:nvSpPr>
        <p:spPr>
          <a:xfrm>
            <a:off x="203635" y="1185396"/>
            <a:ext cx="1757139" cy="312091"/>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EE9D4C"/>
                </a:solidFill>
                <a:latin typeface="Calibri" pitchFamily="34" charset="0"/>
                <a:ea typeface="宋体" charset="-122"/>
              </a:rPr>
              <a:t>Objetivo</a:t>
            </a:r>
          </a:p>
        </p:txBody>
      </p:sp>
      <p:sp>
        <p:nvSpPr>
          <p:cNvPr id="12" name="TextBox 3">
            <a:extLst>
              <a:ext uri="{FF2B5EF4-FFF2-40B4-BE49-F238E27FC236}">
                <a16:creationId xmlns:a16="http://schemas.microsoft.com/office/drawing/2014/main" id="{BFFC13A4-7DF9-453A-B65B-D95CA66EED9C}"/>
              </a:ext>
            </a:extLst>
          </p:cNvPr>
          <p:cNvSpPr txBox="1"/>
          <p:nvPr/>
        </p:nvSpPr>
        <p:spPr>
          <a:xfrm>
            <a:off x="5123019" y="22257"/>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EE9D4C"/>
                </a:solidFill>
                <a:latin typeface="Fira Sans" panose="020B0503050000020004" pitchFamily="34" charset="0"/>
                <a:cs typeface="Times New Roman" panose="02020603050405020304" pitchFamily="18" charset="0"/>
              </a:rPr>
              <a:t>Dispensador de </a:t>
            </a:r>
            <a:r>
              <a:rPr lang="es-ES" sz="3200" dirty="0" smtClean="0">
                <a:solidFill>
                  <a:srgbClr val="EE9D4C"/>
                </a:solidFill>
                <a:latin typeface="Fira Sans" panose="020B0503050000020004" pitchFamily="34" charset="0"/>
                <a:cs typeface="Times New Roman" panose="02020603050405020304" pitchFamily="18" charset="0"/>
              </a:rPr>
              <a:t>cerveza</a:t>
            </a:r>
            <a:endParaRPr kumimoji="0" lang="es-ES" sz="3200" i="0" u="none" strike="noStrike" kern="1200" cap="none" spc="0" normalizeH="0" baseline="0" noProof="0" dirty="0">
              <a:ln>
                <a:noFill/>
              </a:ln>
              <a:solidFill>
                <a:srgbClr val="EE9D4C"/>
              </a:solidFill>
              <a:effectLst/>
              <a:uLnTx/>
              <a:uFillTx/>
              <a:latin typeface="Fira Sans" panose="020B05030500000200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ECB7FE66-425E-4E1B-BF71-316231E95341}"/>
              </a:ext>
            </a:extLst>
          </p:cNvPr>
          <p:cNvSpPr txBox="1"/>
          <p:nvPr/>
        </p:nvSpPr>
        <p:spPr>
          <a:xfrm>
            <a:off x="182659" y="1545302"/>
            <a:ext cx="5303740" cy="1077218"/>
          </a:xfrm>
          <a:prstGeom prst="rect">
            <a:avLst/>
          </a:prstGeom>
          <a:noFill/>
        </p:spPr>
        <p:txBody>
          <a:bodyPr wrap="square">
            <a:spAutoFit/>
          </a:bodyPr>
          <a:lstStyle/>
          <a:p>
            <a:pPr>
              <a:spcBef>
                <a:spcPts val="600"/>
              </a:spcBef>
              <a:spcAft>
                <a:spcPts val="600"/>
              </a:spcAft>
            </a:pPr>
            <a:r>
              <a:rPr lang="es-EC" dirty="0" smtClean="0">
                <a:latin typeface="Calibri" panose="020F0502020204030204" pitchFamily="34" charset="0"/>
                <a:ea typeface="Calibri" panose="020F0502020204030204" pitchFamily="34" charset="0"/>
                <a:cs typeface="Times New Roman" panose="02020603050405020304" pitchFamily="18" charset="0"/>
              </a:rPr>
              <a:t>Comprobar la operación con cerveza en condiciones normales </a:t>
            </a:r>
            <a:r>
              <a:rPr lang="es-EC" dirty="0">
                <a:latin typeface="Calibri" panose="020F0502020204030204" pitchFamily="34" charset="0"/>
                <a:ea typeface="Calibri" panose="020F0502020204030204" pitchFamily="34" charset="0"/>
                <a:cs typeface="Times New Roman" panose="02020603050405020304" pitchFamily="18" charset="0"/>
              </a:rPr>
              <a:t>y </a:t>
            </a:r>
            <a:r>
              <a:rPr lang="es-EC" dirty="0" smtClean="0">
                <a:latin typeface="Calibri" panose="020F0502020204030204" pitchFamily="34" charset="0"/>
                <a:ea typeface="Calibri" panose="020F0502020204030204" pitchFamily="34" charset="0"/>
                <a:cs typeface="Times New Roman" panose="02020603050405020304" pitchFamily="18" charset="0"/>
              </a:rPr>
              <a:t>tomar </a:t>
            </a:r>
            <a:r>
              <a:rPr lang="es-EC" dirty="0">
                <a:latin typeface="Calibri" panose="020F0502020204030204" pitchFamily="34" charset="0"/>
                <a:ea typeface="Calibri" panose="020F0502020204030204" pitchFamily="34" charset="0"/>
                <a:cs typeface="Times New Roman" panose="02020603050405020304" pitchFamily="18" charset="0"/>
              </a:rPr>
              <a:t>el tiempo del proceso</a:t>
            </a:r>
          </a:p>
          <a:p>
            <a:pPr>
              <a:spcBef>
                <a:spcPts val="600"/>
              </a:spcBef>
              <a:spcAft>
                <a:spcPts val="600"/>
              </a:spcAft>
            </a:pPr>
            <a:endParaRPr lang="es-EC" sz="18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55">
            <a:extLst>
              <a:ext uri="{FF2B5EF4-FFF2-40B4-BE49-F238E27FC236}">
                <a16:creationId xmlns:a16="http://schemas.microsoft.com/office/drawing/2014/main" id="{4393CAB0-720F-4DCE-AEF2-22C319C9BC96}"/>
              </a:ext>
            </a:extLst>
          </p:cNvPr>
          <p:cNvSpPr/>
          <p:nvPr/>
        </p:nvSpPr>
        <p:spPr>
          <a:xfrm>
            <a:off x="182659" y="2059580"/>
            <a:ext cx="1757139" cy="540715"/>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EE9D4C"/>
                </a:solidFill>
                <a:latin typeface="Calibri" pitchFamily="34" charset="0"/>
                <a:ea typeface="宋体" charset="-122"/>
              </a:rPr>
              <a:t>Componentes</a:t>
            </a:r>
          </a:p>
        </p:txBody>
      </p:sp>
      <p:sp>
        <p:nvSpPr>
          <p:cNvPr id="16" name="Rectangle 55">
            <a:extLst>
              <a:ext uri="{FF2B5EF4-FFF2-40B4-BE49-F238E27FC236}">
                <a16:creationId xmlns:a16="http://schemas.microsoft.com/office/drawing/2014/main" id="{4393CAB0-720F-4DCE-AEF2-22C319C9BC96}"/>
              </a:ext>
            </a:extLst>
          </p:cNvPr>
          <p:cNvSpPr/>
          <p:nvPr/>
        </p:nvSpPr>
        <p:spPr>
          <a:xfrm>
            <a:off x="147778" y="5095753"/>
            <a:ext cx="1757139" cy="540715"/>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EE9D4C"/>
                </a:solidFill>
                <a:latin typeface="Calibri" pitchFamily="34" charset="0"/>
                <a:ea typeface="宋体" charset="-122"/>
              </a:rPr>
              <a:t>Resultado</a:t>
            </a:r>
          </a:p>
        </p:txBody>
      </p:sp>
      <p:sp>
        <p:nvSpPr>
          <p:cNvPr id="11" name="Rectangle 55">
            <a:extLst>
              <a:ext uri="{FF2B5EF4-FFF2-40B4-BE49-F238E27FC236}">
                <a16:creationId xmlns:a16="http://schemas.microsoft.com/office/drawing/2014/main" id="{4393CAB0-720F-4DCE-AEF2-22C319C9BC96}"/>
              </a:ext>
            </a:extLst>
          </p:cNvPr>
          <p:cNvSpPr/>
          <p:nvPr/>
        </p:nvSpPr>
        <p:spPr>
          <a:xfrm>
            <a:off x="203635" y="539235"/>
            <a:ext cx="1757139" cy="312091"/>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33AAB9"/>
                </a:solidFill>
                <a:latin typeface="Calibri" pitchFamily="34" charset="0"/>
                <a:ea typeface="宋体" charset="-122"/>
              </a:rPr>
              <a:t>Dispensado con cerveza en condiciones </a:t>
            </a:r>
          </a:p>
          <a:p>
            <a:pPr lvl="0" fontAlgn="base">
              <a:spcBef>
                <a:spcPct val="0"/>
              </a:spcBef>
              <a:spcAft>
                <a:spcPct val="0"/>
              </a:spcAft>
              <a:defRPr/>
            </a:pPr>
            <a:r>
              <a:rPr lang="es-EC" altLang="zh-CN" sz="2400" b="1" kern="0" dirty="0" smtClean="0">
                <a:solidFill>
                  <a:srgbClr val="33AAB9"/>
                </a:solidFill>
                <a:latin typeface="Calibri" pitchFamily="34" charset="0"/>
                <a:ea typeface="宋体" charset="-122"/>
              </a:rPr>
              <a:t>normales</a:t>
            </a:r>
          </a:p>
        </p:txBody>
      </p:sp>
      <p:sp>
        <p:nvSpPr>
          <p:cNvPr id="21" name="CuadroTexto 20">
            <a:extLst>
              <a:ext uri="{FF2B5EF4-FFF2-40B4-BE49-F238E27FC236}">
                <a16:creationId xmlns:a16="http://schemas.microsoft.com/office/drawing/2014/main" id="{ECB7FE66-425E-4E1B-BF71-316231E95341}"/>
              </a:ext>
            </a:extLst>
          </p:cNvPr>
          <p:cNvSpPr txBox="1"/>
          <p:nvPr/>
        </p:nvSpPr>
        <p:spPr>
          <a:xfrm>
            <a:off x="182659" y="5451802"/>
            <a:ext cx="4673165" cy="646331"/>
          </a:xfrm>
          <a:prstGeom prst="rect">
            <a:avLst/>
          </a:prstGeom>
          <a:noFill/>
        </p:spPr>
        <p:txBody>
          <a:bodyPr wrap="square">
            <a:spAutoFit/>
          </a:bodyPr>
          <a:lstStyle/>
          <a:p>
            <a:pPr>
              <a:spcBef>
                <a:spcPts val="600"/>
              </a:spcBef>
              <a:spcAft>
                <a:spcPts val="600"/>
              </a:spcAft>
            </a:pPr>
            <a:r>
              <a:rPr lang="es-EC" dirty="0" smtClean="0">
                <a:latin typeface="Calibri" panose="020F0502020204030204" pitchFamily="34" charset="0"/>
                <a:ea typeface="Calibri" panose="020F0502020204030204" pitchFamily="34" charset="0"/>
                <a:cs typeface="Times New Roman" panose="02020603050405020304" pitchFamily="18" charset="0"/>
              </a:rPr>
              <a:t>Se tuvo un error de 15 pruebas realizadas, con un tiempo promedio de 1.23 min.</a:t>
            </a:r>
            <a:endParaRPr lang="es-EC" sz="18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p:cNvPicPr>
            <a:picLocks noChangeAspect="1"/>
          </p:cNvPicPr>
          <p:nvPr/>
        </p:nvPicPr>
        <p:blipFill>
          <a:blip r:embed="rId2"/>
          <a:stretch>
            <a:fillRect/>
          </a:stretch>
        </p:blipFill>
        <p:spPr>
          <a:xfrm>
            <a:off x="10485543" y="772736"/>
            <a:ext cx="1234018" cy="1985159"/>
          </a:xfrm>
          <a:prstGeom prst="rect">
            <a:avLst/>
          </a:prstGeom>
        </p:spPr>
      </p:pic>
      <p:pic>
        <p:nvPicPr>
          <p:cNvPr id="22" name="Imagen 21"/>
          <p:cNvPicPr/>
          <p:nvPr/>
        </p:nvPicPr>
        <p:blipFill rotWithShape="1">
          <a:blip r:embed="rId3" cstate="print">
            <a:extLst>
              <a:ext uri="{28A0092B-C50C-407E-A947-70E740481C1C}">
                <a14:useLocalDpi xmlns:a14="http://schemas.microsoft.com/office/drawing/2010/main" val="0"/>
              </a:ext>
            </a:extLst>
          </a:blip>
          <a:srcRect l="16410" t="9428" r="6035" b="10347"/>
          <a:stretch/>
        </p:blipFill>
        <p:spPr bwMode="auto">
          <a:xfrm>
            <a:off x="8653139" y="2923597"/>
            <a:ext cx="3392130" cy="2442825"/>
          </a:xfrm>
          <a:prstGeom prst="rect">
            <a:avLst/>
          </a:prstGeom>
          <a:noFill/>
          <a:ln>
            <a:noFill/>
          </a:ln>
        </p:spPr>
      </p:pic>
      <p:pic>
        <p:nvPicPr>
          <p:cNvPr id="4" name="Imagen 3"/>
          <p:cNvPicPr>
            <a:picLocks noChangeAspect="1"/>
          </p:cNvPicPr>
          <p:nvPr/>
        </p:nvPicPr>
        <p:blipFill>
          <a:blip r:embed="rId4"/>
          <a:stretch>
            <a:fillRect/>
          </a:stretch>
        </p:blipFill>
        <p:spPr>
          <a:xfrm>
            <a:off x="147778" y="2699725"/>
            <a:ext cx="4972650" cy="2189864"/>
          </a:xfrm>
          <a:prstGeom prst="rect">
            <a:avLst/>
          </a:prstGeom>
        </p:spPr>
      </p:pic>
      <p:graphicFrame>
        <p:nvGraphicFramePr>
          <p:cNvPr id="8" name="Gráfico 7"/>
          <p:cNvGraphicFramePr/>
          <p:nvPr>
            <p:extLst>
              <p:ext uri="{D42A27DB-BD31-4B8C-83A1-F6EECF244321}">
                <p14:modId xmlns:p14="http://schemas.microsoft.com/office/powerpoint/2010/main" val="997656070"/>
              </p:ext>
            </p:extLst>
          </p:nvPr>
        </p:nvGraphicFramePr>
        <p:xfrm>
          <a:off x="6292646" y="689883"/>
          <a:ext cx="4056558" cy="2150863"/>
        </p:xfrm>
        <a:graphic>
          <a:graphicData uri="http://schemas.openxmlformats.org/drawingml/2006/chart">
            <c:chart xmlns:c="http://schemas.openxmlformats.org/drawingml/2006/chart" xmlns:r="http://schemas.openxmlformats.org/officeDocument/2006/relationships" r:id="rId5"/>
          </a:graphicData>
        </a:graphic>
      </p:graphicFrame>
      <p:pic>
        <p:nvPicPr>
          <p:cNvPr id="9" name="Imagen 8"/>
          <p:cNvPicPr>
            <a:picLocks noChangeAspect="1"/>
          </p:cNvPicPr>
          <p:nvPr/>
        </p:nvPicPr>
        <p:blipFill>
          <a:blip r:embed="rId6"/>
          <a:stretch>
            <a:fillRect/>
          </a:stretch>
        </p:blipFill>
        <p:spPr>
          <a:xfrm>
            <a:off x="6830257" y="3083494"/>
            <a:ext cx="1685230" cy="2123030"/>
          </a:xfrm>
          <a:prstGeom prst="rect">
            <a:avLst/>
          </a:prstGeom>
        </p:spPr>
      </p:pic>
    </p:spTree>
    <p:extLst>
      <p:ext uri="{BB962C8B-B14F-4D97-AF65-F5344CB8AC3E}">
        <p14:creationId xmlns:p14="http://schemas.microsoft.com/office/powerpoint/2010/main" val="3757201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4C91D4E0-0D04-4EB4-B330-A82FBE604348}"/>
              </a:ext>
            </a:extLst>
          </p:cNvPr>
          <p:cNvSpPr txBox="1"/>
          <p:nvPr/>
        </p:nvSpPr>
        <p:spPr>
          <a:xfrm>
            <a:off x="203635" y="22257"/>
            <a:ext cx="58923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6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Pruebas </a:t>
            </a:r>
            <a:r>
              <a:rPr lang="es-EC" sz="3600" b="1" dirty="0" smtClean="0">
                <a:solidFill>
                  <a:schemeClr val="accent2"/>
                </a:solidFill>
                <a:latin typeface="Fira Sans" panose="020B0503050000020004" pitchFamily="34" charset="0"/>
                <a:cs typeface="Times New Roman" panose="02020603050405020304" pitchFamily="18" charset="0"/>
              </a:rPr>
              <a:t>y Resultados</a:t>
            </a:r>
            <a:r>
              <a:rPr kumimoji="0" lang="es-EC" sz="3600" b="1" i="0" u="none" strike="noStrike" kern="1200" cap="none" spc="0" normalizeH="0" baseline="0" noProof="0" dirty="0" smtClean="0">
                <a:ln>
                  <a:noFill/>
                </a:ln>
                <a:solidFill>
                  <a:schemeClr val="accent2"/>
                </a:solidFill>
                <a:effectLst/>
                <a:uLnTx/>
                <a:uFillTx/>
                <a:latin typeface="Fira Sans" panose="020B0503050000020004" pitchFamily="34" charset="0"/>
                <a:cs typeface="Times New Roman" panose="02020603050405020304" pitchFamily="18" charset="0"/>
              </a:rPr>
              <a:t> </a:t>
            </a:r>
            <a:endParaRPr kumimoji="0" lang="es-ES" sz="36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0" name="Rectangle 55">
            <a:extLst>
              <a:ext uri="{FF2B5EF4-FFF2-40B4-BE49-F238E27FC236}">
                <a16:creationId xmlns:a16="http://schemas.microsoft.com/office/drawing/2014/main" id="{4393CAB0-720F-4DCE-AEF2-22C319C9BC96}"/>
              </a:ext>
            </a:extLst>
          </p:cNvPr>
          <p:cNvSpPr/>
          <p:nvPr/>
        </p:nvSpPr>
        <p:spPr>
          <a:xfrm>
            <a:off x="203635" y="1185396"/>
            <a:ext cx="1757139" cy="312091"/>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EE9D4C"/>
                </a:solidFill>
                <a:latin typeface="Calibri" pitchFamily="34" charset="0"/>
                <a:ea typeface="宋体" charset="-122"/>
              </a:rPr>
              <a:t>Objetivo</a:t>
            </a:r>
          </a:p>
        </p:txBody>
      </p:sp>
      <p:sp>
        <p:nvSpPr>
          <p:cNvPr id="12" name="TextBox 3">
            <a:extLst>
              <a:ext uri="{FF2B5EF4-FFF2-40B4-BE49-F238E27FC236}">
                <a16:creationId xmlns:a16="http://schemas.microsoft.com/office/drawing/2014/main" id="{BFFC13A4-7DF9-453A-B65B-D95CA66EED9C}"/>
              </a:ext>
            </a:extLst>
          </p:cNvPr>
          <p:cNvSpPr txBox="1"/>
          <p:nvPr/>
        </p:nvSpPr>
        <p:spPr>
          <a:xfrm>
            <a:off x="5123019" y="22257"/>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EE9D4C"/>
                </a:solidFill>
                <a:latin typeface="Fira Sans" panose="020B0503050000020004" pitchFamily="34" charset="0"/>
                <a:cs typeface="Times New Roman" panose="02020603050405020304" pitchFamily="18" charset="0"/>
              </a:rPr>
              <a:t>Dispensador de </a:t>
            </a:r>
            <a:r>
              <a:rPr lang="es-ES" sz="3200" dirty="0" smtClean="0">
                <a:solidFill>
                  <a:srgbClr val="EE9D4C"/>
                </a:solidFill>
                <a:latin typeface="Fira Sans" panose="020B0503050000020004" pitchFamily="34" charset="0"/>
                <a:cs typeface="Times New Roman" panose="02020603050405020304" pitchFamily="18" charset="0"/>
              </a:rPr>
              <a:t>cerveza</a:t>
            </a:r>
            <a:endParaRPr kumimoji="0" lang="es-ES" sz="3200" i="0" u="none" strike="noStrike" kern="1200" cap="none" spc="0" normalizeH="0" baseline="0" noProof="0" dirty="0">
              <a:ln>
                <a:noFill/>
              </a:ln>
              <a:solidFill>
                <a:srgbClr val="EE9D4C"/>
              </a:solidFill>
              <a:effectLst/>
              <a:uLnTx/>
              <a:uFillTx/>
              <a:latin typeface="Fira Sans" panose="020B05030500000200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ECB7FE66-425E-4E1B-BF71-316231E95341}"/>
              </a:ext>
            </a:extLst>
          </p:cNvPr>
          <p:cNvSpPr txBox="1"/>
          <p:nvPr/>
        </p:nvSpPr>
        <p:spPr>
          <a:xfrm>
            <a:off x="182659" y="1545302"/>
            <a:ext cx="5303740" cy="646331"/>
          </a:xfrm>
          <a:prstGeom prst="rect">
            <a:avLst/>
          </a:prstGeom>
          <a:noFill/>
        </p:spPr>
        <p:txBody>
          <a:bodyPr wrap="square">
            <a:spAutoFit/>
          </a:bodyPr>
          <a:lstStyle/>
          <a:p>
            <a:pPr>
              <a:spcBef>
                <a:spcPts val="600"/>
              </a:spcBef>
              <a:spcAft>
                <a:spcPts val="600"/>
              </a:spcAft>
            </a:pPr>
            <a:r>
              <a:rPr lang="es-EC" dirty="0" smtClean="0">
                <a:latin typeface="Calibri" panose="020F0502020204030204" pitchFamily="34" charset="0"/>
                <a:ea typeface="Calibri" panose="020F0502020204030204" pitchFamily="34" charset="0"/>
                <a:cs typeface="Times New Roman" panose="02020603050405020304" pitchFamily="18" charset="0"/>
              </a:rPr>
              <a:t>Comprobar la operación con cerveza sobre carbonatada </a:t>
            </a:r>
            <a:r>
              <a:rPr lang="es-EC" dirty="0">
                <a:latin typeface="Calibri" panose="020F0502020204030204" pitchFamily="34" charset="0"/>
                <a:ea typeface="Calibri" panose="020F0502020204030204" pitchFamily="34" charset="0"/>
                <a:cs typeface="Times New Roman" panose="02020603050405020304" pitchFamily="18" charset="0"/>
              </a:rPr>
              <a:t>y </a:t>
            </a:r>
            <a:r>
              <a:rPr lang="es-EC" dirty="0" smtClean="0">
                <a:latin typeface="Calibri" panose="020F0502020204030204" pitchFamily="34" charset="0"/>
                <a:ea typeface="Calibri" panose="020F0502020204030204" pitchFamily="34" charset="0"/>
                <a:cs typeface="Times New Roman" panose="02020603050405020304" pitchFamily="18" charset="0"/>
              </a:rPr>
              <a:t>tomar </a:t>
            </a:r>
            <a:r>
              <a:rPr lang="es-EC" dirty="0">
                <a:latin typeface="Calibri" panose="020F0502020204030204" pitchFamily="34" charset="0"/>
                <a:ea typeface="Calibri" panose="020F0502020204030204" pitchFamily="34" charset="0"/>
                <a:cs typeface="Times New Roman" panose="02020603050405020304" pitchFamily="18" charset="0"/>
              </a:rPr>
              <a:t>el tiempo del </a:t>
            </a:r>
            <a:r>
              <a:rPr lang="es-EC" dirty="0" smtClean="0">
                <a:latin typeface="Calibri" panose="020F0502020204030204" pitchFamily="34" charset="0"/>
                <a:ea typeface="Calibri" panose="020F0502020204030204" pitchFamily="34" charset="0"/>
                <a:cs typeface="Times New Roman" panose="02020603050405020304" pitchFamily="18" charset="0"/>
              </a:rPr>
              <a:t>proceso</a:t>
            </a:r>
            <a:endParaRPr lang="es-EC"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55">
            <a:extLst>
              <a:ext uri="{FF2B5EF4-FFF2-40B4-BE49-F238E27FC236}">
                <a16:creationId xmlns:a16="http://schemas.microsoft.com/office/drawing/2014/main" id="{4393CAB0-720F-4DCE-AEF2-22C319C9BC96}"/>
              </a:ext>
            </a:extLst>
          </p:cNvPr>
          <p:cNvSpPr/>
          <p:nvPr/>
        </p:nvSpPr>
        <p:spPr>
          <a:xfrm>
            <a:off x="182659" y="2059580"/>
            <a:ext cx="1757139" cy="540715"/>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EE9D4C"/>
                </a:solidFill>
                <a:latin typeface="Calibri" pitchFamily="34" charset="0"/>
                <a:ea typeface="宋体" charset="-122"/>
              </a:rPr>
              <a:t>Componentes</a:t>
            </a:r>
          </a:p>
        </p:txBody>
      </p:sp>
      <p:sp>
        <p:nvSpPr>
          <p:cNvPr id="16" name="Rectangle 55">
            <a:extLst>
              <a:ext uri="{FF2B5EF4-FFF2-40B4-BE49-F238E27FC236}">
                <a16:creationId xmlns:a16="http://schemas.microsoft.com/office/drawing/2014/main" id="{4393CAB0-720F-4DCE-AEF2-22C319C9BC96}"/>
              </a:ext>
            </a:extLst>
          </p:cNvPr>
          <p:cNvSpPr/>
          <p:nvPr/>
        </p:nvSpPr>
        <p:spPr>
          <a:xfrm>
            <a:off x="147778" y="5095753"/>
            <a:ext cx="1757139" cy="540715"/>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EE9D4C"/>
                </a:solidFill>
                <a:latin typeface="Calibri" pitchFamily="34" charset="0"/>
                <a:ea typeface="宋体" charset="-122"/>
              </a:rPr>
              <a:t>Resultado</a:t>
            </a:r>
          </a:p>
        </p:txBody>
      </p:sp>
      <p:sp>
        <p:nvSpPr>
          <p:cNvPr id="11" name="Rectangle 55">
            <a:extLst>
              <a:ext uri="{FF2B5EF4-FFF2-40B4-BE49-F238E27FC236}">
                <a16:creationId xmlns:a16="http://schemas.microsoft.com/office/drawing/2014/main" id="{4393CAB0-720F-4DCE-AEF2-22C319C9BC96}"/>
              </a:ext>
            </a:extLst>
          </p:cNvPr>
          <p:cNvSpPr/>
          <p:nvPr/>
        </p:nvSpPr>
        <p:spPr>
          <a:xfrm>
            <a:off x="203635" y="539235"/>
            <a:ext cx="1757139" cy="312091"/>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33AAB9"/>
                </a:solidFill>
                <a:latin typeface="Calibri" pitchFamily="34" charset="0"/>
                <a:ea typeface="宋体" charset="-122"/>
              </a:rPr>
              <a:t>Dispensado con cerveza </a:t>
            </a:r>
          </a:p>
          <a:p>
            <a:pPr lvl="0" fontAlgn="base">
              <a:spcBef>
                <a:spcPct val="0"/>
              </a:spcBef>
              <a:spcAft>
                <a:spcPct val="0"/>
              </a:spcAft>
              <a:defRPr/>
            </a:pPr>
            <a:r>
              <a:rPr lang="es-EC" altLang="zh-CN" sz="2400" b="1" kern="0" dirty="0" smtClean="0">
                <a:solidFill>
                  <a:srgbClr val="33AAB9"/>
                </a:solidFill>
                <a:latin typeface="Calibri" pitchFamily="34" charset="0"/>
                <a:ea typeface="宋体" charset="-122"/>
              </a:rPr>
              <a:t>Sobre carbonatada</a:t>
            </a:r>
          </a:p>
        </p:txBody>
      </p:sp>
      <p:sp>
        <p:nvSpPr>
          <p:cNvPr id="21" name="CuadroTexto 20">
            <a:extLst>
              <a:ext uri="{FF2B5EF4-FFF2-40B4-BE49-F238E27FC236}">
                <a16:creationId xmlns:a16="http://schemas.microsoft.com/office/drawing/2014/main" id="{ECB7FE66-425E-4E1B-BF71-316231E95341}"/>
              </a:ext>
            </a:extLst>
          </p:cNvPr>
          <p:cNvSpPr txBox="1"/>
          <p:nvPr/>
        </p:nvSpPr>
        <p:spPr>
          <a:xfrm>
            <a:off x="182659" y="5451802"/>
            <a:ext cx="4673165" cy="646331"/>
          </a:xfrm>
          <a:prstGeom prst="rect">
            <a:avLst/>
          </a:prstGeom>
          <a:noFill/>
        </p:spPr>
        <p:txBody>
          <a:bodyPr wrap="square">
            <a:spAutoFit/>
          </a:bodyPr>
          <a:lstStyle/>
          <a:p>
            <a:pPr>
              <a:spcBef>
                <a:spcPts val="600"/>
              </a:spcBef>
              <a:spcAft>
                <a:spcPts val="600"/>
              </a:spcAft>
            </a:pPr>
            <a:r>
              <a:rPr lang="es-EC" dirty="0" smtClean="0">
                <a:latin typeface="Calibri" panose="020F0502020204030204" pitchFamily="34" charset="0"/>
                <a:ea typeface="Calibri" panose="020F0502020204030204" pitchFamily="34" charset="0"/>
                <a:cs typeface="Times New Roman" panose="02020603050405020304" pitchFamily="18" charset="0"/>
              </a:rPr>
              <a:t>Se tuvo un error de 15 pruebas realizadas, con un tiempo promedio de 1.35 min.</a:t>
            </a:r>
            <a:endParaRPr lang="es-EC" sz="18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1904917" y="2648353"/>
            <a:ext cx="3172572" cy="2286828"/>
          </a:xfrm>
          <a:prstGeom prst="rect">
            <a:avLst/>
          </a:prstGeom>
        </p:spPr>
      </p:pic>
      <p:pic>
        <p:nvPicPr>
          <p:cNvPr id="5" name="Imagen 4"/>
          <p:cNvPicPr>
            <a:picLocks noChangeAspect="1"/>
          </p:cNvPicPr>
          <p:nvPr/>
        </p:nvPicPr>
        <p:blipFill>
          <a:blip r:embed="rId3"/>
          <a:stretch>
            <a:fillRect/>
          </a:stretch>
        </p:blipFill>
        <p:spPr>
          <a:xfrm>
            <a:off x="281055" y="2641569"/>
            <a:ext cx="1826021" cy="2300397"/>
          </a:xfrm>
          <a:prstGeom prst="rect">
            <a:avLst/>
          </a:prstGeom>
        </p:spPr>
      </p:pic>
      <p:sp>
        <p:nvSpPr>
          <p:cNvPr id="17" name="Rectangle 55">
            <a:extLst>
              <a:ext uri="{FF2B5EF4-FFF2-40B4-BE49-F238E27FC236}">
                <a16:creationId xmlns:a16="http://schemas.microsoft.com/office/drawing/2014/main" id="{4393CAB0-720F-4DCE-AEF2-22C319C9BC96}"/>
              </a:ext>
            </a:extLst>
          </p:cNvPr>
          <p:cNvSpPr/>
          <p:nvPr/>
        </p:nvSpPr>
        <p:spPr>
          <a:xfrm>
            <a:off x="5740921" y="1130558"/>
            <a:ext cx="1757139" cy="312091"/>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EE9D4C"/>
                </a:solidFill>
                <a:latin typeface="Calibri" pitchFamily="34" charset="0"/>
                <a:ea typeface="宋体" charset="-122"/>
              </a:rPr>
              <a:t>Objetivo</a:t>
            </a:r>
          </a:p>
        </p:txBody>
      </p:sp>
      <p:sp>
        <p:nvSpPr>
          <p:cNvPr id="18" name="CuadroTexto 17">
            <a:extLst>
              <a:ext uri="{FF2B5EF4-FFF2-40B4-BE49-F238E27FC236}">
                <a16:creationId xmlns:a16="http://schemas.microsoft.com/office/drawing/2014/main" id="{ECB7FE66-425E-4E1B-BF71-316231E95341}"/>
              </a:ext>
            </a:extLst>
          </p:cNvPr>
          <p:cNvSpPr txBox="1"/>
          <p:nvPr/>
        </p:nvSpPr>
        <p:spPr>
          <a:xfrm>
            <a:off x="5669513" y="1537136"/>
            <a:ext cx="4536825" cy="646331"/>
          </a:xfrm>
          <a:prstGeom prst="rect">
            <a:avLst/>
          </a:prstGeom>
          <a:noFill/>
        </p:spPr>
        <p:txBody>
          <a:bodyPr wrap="square">
            <a:spAutoFit/>
          </a:bodyPr>
          <a:lstStyle/>
          <a:p>
            <a:pPr>
              <a:spcBef>
                <a:spcPts val="600"/>
              </a:spcBef>
              <a:spcAft>
                <a:spcPts val="600"/>
              </a:spcAft>
            </a:pPr>
            <a:r>
              <a:rPr lang="es-EC" dirty="0" smtClean="0">
                <a:latin typeface="Calibri" panose="020F0502020204030204" pitchFamily="34" charset="0"/>
                <a:ea typeface="Calibri" panose="020F0502020204030204" pitchFamily="34" charset="0"/>
                <a:cs typeface="Times New Roman" panose="02020603050405020304" pitchFamily="18" charset="0"/>
              </a:rPr>
              <a:t>Comprobar la operación obstruyendo el paso de producto </a:t>
            </a:r>
            <a:r>
              <a:rPr lang="es-EC" dirty="0">
                <a:latin typeface="Calibri" panose="020F0502020204030204" pitchFamily="34" charset="0"/>
                <a:ea typeface="Calibri" panose="020F0502020204030204" pitchFamily="34" charset="0"/>
                <a:cs typeface="Times New Roman" panose="02020603050405020304" pitchFamily="18" charset="0"/>
              </a:rPr>
              <a:t>y tomar el tiempo del </a:t>
            </a:r>
            <a:r>
              <a:rPr lang="es-EC" dirty="0" smtClean="0">
                <a:latin typeface="Calibri" panose="020F0502020204030204" pitchFamily="34" charset="0"/>
                <a:ea typeface="Calibri" panose="020F0502020204030204" pitchFamily="34" charset="0"/>
                <a:cs typeface="Times New Roman" panose="02020603050405020304" pitchFamily="18" charset="0"/>
              </a:rPr>
              <a:t>proceso</a:t>
            </a:r>
            <a:endParaRPr lang="es-EC"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55">
            <a:extLst>
              <a:ext uri="{FF2B5EF4-FFF2-40B4-BE49-F238E27FC236}">
                <a16:creationId xmlns:a16="http://schemas.microsoft.com/office/drawing/2014/main" id="{4393CAB0-720F-4DCE-AEF2-22C319C9BC96}"/>
              </a:ext>
            </a:extLst>
          </p:cNvPr>
          <p:cNvSpPr/>
          <p:nvPr/>
        </p:nvSpPr>
        <p:spPr>
          <a:xfrm>
            <a:off x="5719945" y="2004742"/>
            <a:ext cx="1757139" cy="540715"/>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EE9D4C"/>
                </a:solidFill>
                <a:latin typeface="Calibri" pitchFamily="34" charset="0"/>
                <a:ea typeface="宋体" charset="-122"/>
              </a:rPr>
              <a:t>Componentes</a:t>
            </a:r>
          </a:p>
        </p:txBody>
      </p:sp>
      <p:sp>
        <p:nvSpPr>
          <p:cNvPr id="20" name="Rectangle 55">
            <a:extLst>
              <a:ext uri="{FF2B5EF4-FFF2-40B4-BE49-F238E27FC236}">
                <a16:creationId xmlns:a16="http://schemas.microsoft.com/office/drawing/2014/main" id="{4393CAB0-720F-4DCE-AEF2-22C319C9BC96}"/>
              </a:ext>
            </a:extLst>
          </p:cNvPr>
          <p:cNvSpPr/>
          <p:nvPr/>
        </p:nvSpPr>
        <p:spPr>
          <a:xfrm>
            <a:off x="5685064" y="5040915"/>
            <a:ext cx="1757139" cy="540715"/>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EE9D4C"/>
                </a:solidFill>
                <a:latin typeface="Calibri" pitchFamily="34" charset="0"/>
                <a:ea typeface="宋体" charset="-122"/>
              </a:rPr>
              <a:t>Resultado</a:t>
            </a:r>
          </a:p>
        </p:txBody>
      </p:sp>
      <p:sp>
        <p:nvSpPr>
          <p:cNvPr id="23" name="Rectangle 55">
            <a:extLst>
              <a:ext uri="{FF2B5EF4-FFF2-40B4-BE49-F238E27FC236}">
                <a16:creationId xmlns:a16="http://schemas.microsoft.com/office/drawing/2014/main" id="{4393CAB0-720F-4DCE-AEF2-22C319C9BC96}"/>
              </a:ext>
            </a:extLst>
          </p:cNvPr>
          <p:cNvSpPr/>
          <p:nvPr/>
        </p:nvSpPr>
        <p:spPr>
          <a:xfrm>
            <a:off x="5685064" y="672833"/>
            <a:ext cx="1757139" cy="312091"/>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33AAB9"/>
                </a:solidFill>
                <a:latin typeface="Calibri" pitchFamily="34" charset="0"/>
                <a:ea typeface="宋体" charset="-122"/>
              </a:rPr>
              <a:t>Dispensado sin producto</a:t>
            </a:r>
          </a:p>
        </p:txBody>
      </p:sp>
      <p:sp>
        <p:nvSpPr>
          <p:cNvPr id="24" name="CuadroTexto 23">
            <a:extLst>
              <a:ext uri="{FF2B5EF4-FFF2-40B4-BE49-F238E27FC236}">
                <a16:creationId xmlns:a16="http://schemas.microsoft.com/office/drawing/2014/main" id="{ECB7FE66-425E-4E1B-BF71-316231E95341}"/>
              </a:ext>
            </a:extLst>
          </p:cNvPr>
          <p:cNvSpPr txBox="1"/>
          <p:nvPr/>
        </p:nvSpPr>
        <p:spPr>
          <a:xfrm>
            <a:off x="5719945" y="5396964"/>
            <a:ext cx="4673165" cy="646331"/>
          </a:xfrm>
          <a:prstGeom prst="rect">
            <a:avLst/>
          </a:prstGeom>
          <a:noFill/>
        </p:spPr>
        <p:txBody>
          <a:bodyPr wrap="square">
            <a:spAutoFit/>
          </a:bodyPr>
          <a:lstStyle/>
          <a:p>
            <a:pPr>
              <a:spcBef>
                <a:spcPts val="600"/>
              </a:spcBef>
              <a:spcAft>
                <a:spcPts val="600"/>
              </a:spcAft>
            </a:pPr>
            <a:r>
              <a:rPr lang="es-EC" dirty="0" smtClean="0">
                <a:latin typeface="Calibri" panose="020F0502020204030204" pitchFamily="34" charset="0"/>
                <a:ea typeface="Calibri" panose="020F0502020204030204" pitchFamily="34" charset="0"/>
                <a:cs typeface="Times New Roman" panose="02020603050405020304" pitchFamily="18" charset="0"/>
              </a:rPr>
              <a:t>No se tuvieron errores, con un tiempo promedio de 1.21 min.</a:t>
            </a:r>
            <a:endParaRPr lang="es-EC" sz="18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p:cNvPicPr>
            <a:picLocks noChangeAspect="1"/>
          </p:cNvPicPr>
          <p:nvPr/>
        </p:nvPicPr>
        <p:blipFill>
          <a:blip r:embed="rId4"/>
          <a:stretch>
            <a:fillRect/>
          </a:stretch>
        </p:blipFill>
        <p:spPr>
          <a:xfrm>
            <a:off x="5887223" y="2513131"/>
            <a:ext cx="1918319" cy="2422050"/>
          </a:xfrm>
          <a:prstGeom prst="rect">
            <a:avLst/>
          </a:prstGeom>
        </p:spPr>
      </p:pic>
      <p:pic>
        <p:nvPicPr>
          <p:cNvPr id="9" name="Imagen 8"/>
          <p:cNvPicPr>
            <a:picLocks noChangeAspect="1"/>
          </p:cNvPicPr>
          <p:nvPr/>
        </p:nvPicPr>
        <p:blipFill>
          <a:blip r:embed="rId5"/>
          <a:stretch>
            <a:fillRect/>
          </a:stretch>
        </p:blipFill>
        <p:spPr>
          <a:xfrm>
            <a:off x="7805542" y="2513130"/>
            <a:ext cx="2857015" cy="2428835"/>
          </a:xfrm>
          <a:prstGeom prst="rect">
            <a:avLst/>
          </a:prstGeom>
        </p:spPr>
      </p:pic>
    </p:spTree>
    <p:extLst>
      <p:ext uri="{BB962C8B-B14F-4D97-AF65-F5344CB8AC3E}">
        <p14:creationId xmlns:p14="http://schemas.microsoft.com/office/powerpoint/2010/main" val="15390826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4C91D4E0-0D04-4EB4-B330-A82FBE604348}"/>
              </a:ext>
            </a:extLst>
          </p:cNvPr>
          <p:cNvSpPr txBox="1"/>
          <p:nvPr/>
        </p:nvSpPr>
        <p:spPr>
          <a:xfrm>
            <a:off x="203635" y="22257"/>
            <a:ext cx="58923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6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Pruebas </a:t>
            </a:r>
            <a:r>
              <a:rPr lang="es-EC" sz="3600" b="1" dirty="0" smtClean="0">
                <a:solidFill>
                  <a:schemeClr val="accent2"/>
                </a:solidFill>
                <a:latin typeface="Fira Sans" panose="020B0503050000020004" pitchFamily="34" charset="0"/>
                <a:cs typeface="Times New Roman" panose="02020603050405020304" pitchFamily="18" charset="0"/>
              </a:rPr>
              <a:t>y Resultados</a:t>
            </a:r>
            <a:r>
              <a:rPr kumimoji="0" lang="es-EC" sz="3600" b="1" i="0" u="none" strike="noStrike" kern="1200" cap="none" spc="0" normalizeH="0" baseline="0" noProof="0" dirty="0" smtClean="0">
                <a:ln>
                  <a:noFill/>
                </a:ln>
                <a:solidFill>
                  <a:schemeClr val="accent2"/>
                </a:solidFill>
                <a:effectLst/>
                <a:uLnTx/>
                <a:uFillTx/>
                <a:latin typeface="Fira Sans" panose="020B0503050000020004" pitchFamily="34" charset="0"/>
                <a:cs typeface="Times New Roman" panose="02020603050405020304" pitchFamily="18" charset="0"/>
              </a:rPr>
              <a:t> </a:t>
            </a:r>
            <a:endParaRPr kumimoji="0" lang="es-ES" sz="36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0" name="Rectangle 55">
            <a:extLst>
              <a:ext uri="{FF2B5EF4-FFF2-40B4-BE49-F238E27FC236}">
                <a16:creationId xmlns:a16="http://schemas.microsoft.com/office/drawing/2014/main" id="{4393CAB0-720F-4DCE-AEF2-22C319C9BC96}"/>
              </a:ext>
            </a:extLst>
          </p:cNvPr>
          <p:cNvSpPr/>
          <p:nvPr/>
        </p:nvSpPr>
        <p:spPr>
          <a:xfrm>
            <a:off x="203635" y="1185396"/>
            <a:ext cx="1757139" cy="312091"/>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EE9D4C"/>
                </a:solidFill>
                <a:latin typeface="Calibri" pitchFamily="34" charset="0"/>
                <a:ea typeface="宋体" charset="-122"/>
              </a:rPr>
              <a:t>Objetivo</a:t>
            </a:r>
          </a:p>
        </p:txBody>
      </p:sp>
      <p:sp>
        <p:nvSpPr>
          <p:cNvPr id="12" name="TextBox 3">
            <a:extLst>
              <a:ext uri="{FF2B5EF4-FFF2-40B4-BE49-F238E27FC236}">
                <a16:creationId xmlns:a16="http://schemas.microsoft.com/office/drawing/2014/main" id="{BFFC13A4-7DF9-453A-B65B-D95CA66EED9C}"/>
              </a:ext>
            </a:extLst>
          </p:cNvPr>
          <p:cNvSpPr txBox="1"/>
          <p:nvPr/>
        </p:nvSpPr>
        <p:spPr>
          <a:xfrm>
            <a:off x="5123019" y="22257"/>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smtClean="0">
                <a:solidFill>
                  <a:srgbClr val="EE9D4C"/>
                </a:solidFill>
                <a:latin typeface="Fira Sans" panose="020B0503050000020004" pitchFamily="34" charset="0"/>
                <a:cs typeface="Times New Roman" panose="02020603050405020304" pitchFamily="18" charset="0"/>
              </a:rPr>
              <a:t>Fallo de energía</a:t>
            </a:r>
            <a:endParaRPr kumimoji="0" lang="es-ES" sz="3200" i="0" u="none" strike="noStrike" kern="1200" cap="none" spc="0" normalizeH="0" baseline="0" noProof="0" dirty="0">
              <a:ln>
                <a:noFill/>
              </a:ln>
              <a:solidFill>
                <a:srgbClr val="EE9D4C"/>
              </a:solidFill>
              <a:effectLst/>
              <a:uLnTx/>
              <a:uFillTx/>
              <a:latin typeface="Fira Sans" panose="020B0503050000020004" pitchFamily="34" charset="0"/>
              <a:cs typeface="Times New Roman" panose="02020603050405020304" pitchFamily="18" charset="0"/>
            </a:endParaRPr>
          </a:p>
        </p:txBody>
      </p:sp>
      <p:sp>
        <p:nvSpPr>
          <p:cNvPr id="14" name="Rectangle 55">
            <a:extLst>
              <a:ext uri="{FF2B5EF4-FFF2-40B4-BE49-F238E27FC236}">
                <a16:creationId xmlns:a16="http://schemas.microsoft.com/office/drawing/2014/main" id="{4393CAB0-720F-4DCE-AEF2-22C319C9BC96}"/>
              </a:ext>
            </a:extLst>
          </p:cNvPr>
          <p:cNvSpPr/>
          <p:nvPr/>
        </p:nvSpPr>
        <p:spPr>
          <a:xfrm>
            <a:off x="182659" y="2059580"/>
            <a:ext cx="1757139" cy="540715"/>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EE9D4C"/>
                </a:solidFill>
                <a:latin typeface="Calibri" pitchFamily="34" charset="0"/>
                <a:ea typeface="宋体" charset="-122"/>
              </a:rPr>
              <a:t>Componentes</a:t>
            </a:r>
          </a:p>
        </p:txBody>
      </p:sp>
      <p:sp>
        <p:nvSpPr>
          <p:cNvPr id="15" name="CuadroTexto 14">
            <a:extLst>
              <a:ext uri="{FF2B5EF4-FFF2-40B4-BE49-F238E27FC236}">
                <a16:creationId xmlns:a16="http://schemas.microsoft.com/office/drawing/2014/main" id="{ECB7FE66-425E-4E1B-BF71-316231E95341}"/>
              </a:ext>
            </a:extLst>
          </p:cNvPr>
          <p:cNvSpPr txBox="1"/>
          <p:nvPr/>
        </p:nvSpPr>
        <p:spPr>
          <a:xfrm>
            <a:off x="203635" y="1520295"/>
            <a:ext cx="5755205" cy="646331"/>
          </a:xfrm>
          <a:prstGeom prst="rect">
            <a:avLst/>
          </a:prstGeom>
          <a:noFill/>
        </p:spPr>
        <p:txBody>
          <a:bodyPr wrap="square">
            <a:spAutoFit/>
          </a:bodyPr>
          <a:lstStyle/>
          <a:p>
            <a:pPr>
              <a:spcBef>
                <a:spcPts val="600"/>
              </a:spcBef>
              <a:spcAft>
                <a:spcPts val="600"/>
              </a:spcAft>
            </a:pPr>
            <a:r>
              <a:rPr lang="es-EC" dirty="0">
                <a:latin typeface="Calibri" panose="020F0502020204030204" pitchFamily="34" charset="0"/>
                <a:ea typeface="Calibri" panose="020F0502020204030204" pitchFamily="34" charset="0"/>
                <a:cs typeface="Times New Roman" panose="02020603050405020304" pitchFamily="18" charset="0"/>
              </a:rPr>
              <a:t>Verificar la respuesta de la célula robotizada frente un corte de suministro eléctrico.</a:t>
            </a:r>
            <a:endParaRPr lang="es-EC" sz="18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n 12"/>
          <p:cNvPicPr>
            <a:picLocks noChangeAspect="1"/>
          </p:cNvPicPr>
          <p:nvPr/>
        </p:nvPicPr>
        <p:blipFill>
          <a:blip r:embed="rId3"/>
          <a:stretch>
            <a:fillRect/>
          </a:stretch>
        </p:blipFill>
        <p:spPr>
          <a:xfrm>
            <a:off x="203635" y="2600295"/>
            <a:ext cx="4972650" cy="2189864"/>
          </a:xfrm>
          <a:prstGeom prst="rect">
            <a:avLst/>
          </a:prstGeom>
        </p:spPr>
      </p:pic>
      <p:graphicFrame>
        <p:nvGraphicFramePr>
          <p:cNvPr id="4" name="Objeto 3"/>
          <p:cNvGraphicFramePr>
            <a:graphicFrameLocks noChangeAspect="1"/>
          </p:cNvGraphicFramePr>
          <p:nvPr>
            <p:extLst>
              <p:ext uri="{D42A27DB-BD31-4B8C-83A1-F6EECF244321}">
                <p14:modId xmlns:p14="http://schemas.microsoft.com/office/powerpoint/2010/main" val="3413378811"/>
              </p:ext>
            </p:extLst>
          </p:nvPr>
        </p:nvGraphicFramePr>
        <p:xfrm>
          <a:off x="5958840" y="1010880"/>
          <a:ext cx="6074837" cy="5112334"/>
        </p:xfrm>
        <a:graphic>
          <a:graphicData uri="http://schemas.openxmlformats.org/presentationml/2006/ole">
            <mc:AlternateContent xmlns:mc="http://schemas.openxmlformats.org/markup-compatibility/2006">
              <mc:Choice xmlns:v="urn:schemas-microsoft-com:vml" Requires="v">
                <p:oleObj spid="_x0000_s10249" name="Documento" r:id="rId4" imgW="5377709" imgH="4764779" progId="Word.Document.12">
                  <p:embed/>
                </p:oleObj>
              </mc:Choice>
              <mc:Fallback>
                <p:oleObj name="Documento" r:id="rId4" imgW="5377709" imgH="4764779" progId="Word.Document.12">
                  <p:embed/>
                  <p:pic>
                    <p:nvPicPr>
                      <p:cNvPr id="0" name=""/>
                      <p:cNvPicPr/>
                      <p:nvPr/>
                    </p:nvPicPr>
                    <p:blipFill>
                      <a:blip r:embed="rId5"/>
                      <a:stretch>
                        <a:fillRect/>
                      </a:stretch>
                    </p:blipFill>
                    <p:spPr>
                      <a:xfrm>
                        <a:off x="5958840" y="1010880"/>
                        <a:ext cx="6074837" cy="5112334"/>
                      </a:xfrm>
                      <a:prstGeom prst="rect">
                        <a:avLst/>
                      </a:prstGeom>
                    </p:spPr>
                  </p:pic>
                </p:oleObj>
              </mc:Fallback>
            </mc:AlternateContent>
          </a:graphicData>
        </a:graphic>
      </p:graphicFrame>
    </p:spTree>
    <p:extLst>
      <p:ext uri="{BB962C8B-B14F-4D97-AF65-F5344CB8AC3E}">
        <p14:creationId xmlns:p14="http://schemas.microsoft.com/office/powerpoint/2010/main" val="25224310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4C91D4E0-0D04-4EB4-B330-A82FBE604348}"/>
              </a:ext>
            </a:extLst>
          </p:cNvPr>
          <p:cNvSpPr txBox="1"/>
          <p:nvPr/>
        </p:nvSpPr>
        <p:spPr>
          <a:xfrm>
            <a:off x="203635" y="22257"/>
            <a:ext cx="58923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6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Pruebas </a:t>
            </a:r>
            <a:r>
              <a:rPr lang="es-EC" sz="3600" b="1" dirty="0" smtClean="0">
                <a:solidFill>
                  <a:schemeClr val="accent2"/>
                </a:solidFill>
                <a:latin typeface="Fira Sans" panose="020B0503050000020004" pitchFamily="34" charset="0"/>
                <a:cs typeface="Times New Roman" panose="02020603050405020304" pitchFamily="18" charset="0"/>
              </a:rPr>
              <a:t>y Resultados</a:t>
            </a:r>
            <a:r>
              <a:rPr kumimoji="0" lang="es-EC" sz="3600" b="1" i="0" u="none" strike="noStrike" kern="1200" cap="none" spc="0" normalizeH="0" baseline="0" noProof="0" dirty="0" smtClean="0">
                <a:ln>
                  <a:noFill/>
                </a:ln>
                <a:solidFill>
                  <a:schemeClr val="accent2"/>
                </a:solidFill>
                <a:effectLst/>
                <a:uLnTx/>
                <a:uFillTx/>
                <a:latin typeface="Fira Sans" panose="020B0503050000020004" pitchFamily="34" charset="0"/>
                <a:cs typeface="Times New Roman" panose="02020603050405020304" pitchFamily="18" charset="0"/>
              </a:rPr>
              <a:t> </a:t>
            </a:r>
            <a:endParaRPr kumimoji="0" lang="es-ES" sz="36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0" name="Rectangle 55">
            <a:extLst>
              <a:ext uri="{FF2B5EF4-FFF2-40B4-BE49-F238E27FC236}">
                <a16:creationId xmlns:a16="http://schemas.microsoft.com/office/drawing/2014/main" id="{4393CAB0-720F-4DCE-AEF2-22C319C9BC96}"/>
              </a:ext>
            </a:extLst>
          </p:cNvPr>
          <p:cNvSpPr/>
          <p:nvPr/>
        </p:nvSpPr>
        <p:spPr>
          <a:xfrm>
            <a:off x="203635" y="1185396"/>
            <a:ext cx="1757139" cy="312091"/>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EE9D4C"/>
                </a:solidFill>
                <a:latin typeface="Calibri" pitchFamily="34" charset="0"/>
                <a:ea typeface="宋体" charset="-122"/>
              </a:rPr>
              <a:t>Objetivo</a:t>
            </a:r>
          </a:p>
        </p:txBody>
      </p:sp>
      <p:sp>
        <p:nvSpPr>
          <p:cNvPr id="12" name="TextBox 3">
            <a:extLst>
              <a:ext uri="{FF2B5EF4-FFF2-40B4-BE49-F238E27FC236}">
                <a16:creationId xmlns:a16="http://schemas.microsoft.com/office/drawing/2014/main" id="{BFFC13A4-7DF9-453A-B65B-D95CA66EED9C}"/>
              </a:ext>
            </a:extLst>
          </p:cNvPr>
          <p:cNvSpPr txBox="1"/>
          <p:nvPr/>
        </p:nvSpPr>
        <p:spPr>
          <a:xfrm>
            <a:off x="5123019" y="22257"/>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noProof="0" dirty="0" smtClean="0">
                <a:solidFill>
                  <a:srgbClr val="EE9D4C"/>
                </a:solidFill>
                <a:latin typeface="Fira Sans" panose="020B0503050000020004" pitchFamily="34" charset="0"/>
                <a:cs typeface="Times New Roman" panose="02020603050405020304" pitchFamily="18" charset="0"/>
              </a:rPr>
              <a:t>Paro de emergencia</a:t>
            </a:r>
            <a:endParaRPr kumimoji="0" lang="es-ES" sz="3200" i="0" u="none" strike="noStrike" kern="1200" cap="none" spc="0" normalizeH="0" baseline="0" noProof="0" dirty="0">
              <a:ln>
                <a:noFill/>
              </a:ln>
              <a:solidFill>
                <a:srgbClr val="EE9D4C"/>
              </a:solidFill>
              <a:effectLst/>
              <a:uLnTx/>
              <a:uFillTx/>
              <a:latin typeface="Fira Sans" panose="020B0503050000020004" pitchFamily="34" charset="0"/>
              <a:cs typeface="Times New Roman" panose="02020603050405020304" pitchFamily="18" charset="0"/>
            </a:endParaRPr>
          </a:p>
        </p:txBody>
      </p:sp>
      <p:sp>
        <p:nvSpPr>
          <p:cNvPr id="14" name="Rectangle 55">
            <a:extLst>
              <a:ext uri="{FF2B5EF4-FFF2-40B4-BE49-F238E27FC236}">
                <a16:creationId xmlns:a16="http://schemas.microsoft.com/office/drawing/2014/main" id="{4393CAB0-720F-4DCE-AEF2-22C319C9BC96}"/>
              </a:ext>
            </a:extLst>
          </p:cNvPr>
          <p:cNvSpPr/>
          <p:nvPr/>
        </p:nvSpPr>
        <p:spPr>
          <a:xfrm>
            <a:off x="182659" y="2059580"/>
            <a:ext cx="1757139" cy="540715"/>
          </a:xfrm>
          <a:prstGeom prst="rect">
            <a:avLst/>
          </a:prstGeom>
        </p:spPr>
        <p:txBody>
          <a:bodyPr wrap="none">
            <a:noAutofit/>
          </a:bodyPr>
          <a:lstStyle/>
          <a:p>
            <a:pPr lvl="0" fontAlgn="base">
              <a:spcBef>
                <a:spcPct val="0"/>
              </a:spcBef>
              <a:spcAft>
                <a:spcPct val="0"/>
              </a:spcAft>
              <a:defRPr/>
            </a:pPr>
            <a:r>
              <a:rPr lang="es-EC" altLang="zh-CN" sz="2400" b="1" kern="0" dirty="0" smtClean="0">
                <a:solidFill>
                  <a:srgbClr val="EE9D4C"/>
                </a:solidFill>
                <a:latin typeface="Calibri" pitchFamily="34" charset="0"/>
                <a:ea typeface="宋体" charset="-122"/>
              </a:rPr>
              <a:t>Componentes</a:t>
            </a:r>
          </a:p>
        </p:txBody>
      </p:sp>
      <p:sp>
        <p:nvSpPr>
          <p:cNvPr id="15" name="CuadroTexto 14">
            <a:extLst>
              <a:ext uri="{FF2B5EF4-FFF2-40B4-BE49-F238E27FC236}">
                <a16:creationId xmlns:a16="http://schemas.microsoft.com/office/drawing/2014/main" id="{ECB7FE66-425E-4E1B-BF71-316231E95341}"/>
              </a:ext>
            </a:extLst>
          </p:cNvPr>
          <p:cNvSpPr txBox="1"/>
          <p:nvPr/>
        </p:nvSpPr>
        <p:spPr>
          <a:xfrm>
            <a:off x="203635" y="1520295"/>
            <a:ext cx="5755205" cy="646331"/>
          </a:xfrm>
          <a:prstGeom prst="rect">
            <a:avLst/>
          </a:prstGeom>
          <a:noFill/>
        </p:spPr>
        <p:txBody>
          <a:bodyPr wrap="square">
            <a:spAutoFit/>
          </a:bodyPr>
          <a:lstStyle/>
          <a:p>
            <a:pPr>
              <a:spcBef>
                <a:spcPts val="600"/>
              </a:spcBef>
              <a:spcAft>
                <a:spcPts val="600"/>
              </a:spcAft>
            </a:pPr>
            <a:r>
              <a:rPr lang="es-EC" dirty="0">
                <a:latin typeface="Calibri" panose="020F0502020204030204" pitchFamily="34" charset="0"/>
                <a:ea typeface="Calibri" panose="020F0502020204030204" pitchFamily="34" charset="0"/>
                <a:cs typeface="Times New Roman" panose="02020603050405020304" pitchFamily="18" charset="0"/>
              </a:rPr>
              <a:t>Verificar la respuesta de la célula robotizada frente a un paro de </a:t>
            </a:r>
            <a:r>
              <a:rPr lang="es-EC" dirty="0" smtClean="0">
                <a:latin typeface="Calibri" panose="020F0502020204030204" pitchFamily="34" charset="0"/>
                <a:ea typeface="Calibri" panose="020F0502020204030204" pitchFamily="34" charset="0"/>
                <a:cs typeface="Times New Roman" panose="02020603050405020304" pitchFamily="18" charset="0"/>
              </a:rPr>
              <a:t>emergencia.</a:t>
            </a:r>
            <a:endParaRPr lang="es-EC" sz="18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n 12"/>
          <p:cNvPicPr>
            <a:picLocks noChangeAspect="1"/>
          </p:cNvPicPr>
          <p:nvPr/>
        </p:nvPicPr>
        <p:blipFill>
          <a:blip r:embed="rId3"/>
          <a:stretch>
            <a:fillRect/>
          </a:stretch>
        </p:blipFill>
        <p:spPr>
          <a:xfrm>
            <a:off x="203635" y="2600295"/>
            <a:ext cx="4972650" cy="2189864"/>
          </a:xfrm>
          <a:prstGeom prst="rect">
            <a:avLst/>
          </a:prstGeom>
        </p:spPr>
      </p:pic>
      <p:graphicFrame>
        <p:nvGraphicFramePr>
          <p:cNvPr id="2" name="Objeto 1"/>
          <p:cNvGraphicFramePr>
            <a:graphicFrameLocks noChangeAspect="1"/>
          </p:cNvGraphicFramePr>
          <p:nvPr>
            <p:extLst>
              <p:ext uri="{D42A27DB-BD31-4B8C-83A1-F6EECF244321}">
                <p14:modId xmlns:p14="http://schemas.microsoft.com/office/powerpoint/2010/main" val="707101243"/>
              </p:ext>
            </p:extLst>
          </p:nvPr>
        </p:nvGraphicFramePr>
        <p:xfrm>
          <a:off x="5731329" y="1151592"/>
          <a:ext cx="6253019" cy="5141945"/>
        </p:xfrm>
        <a:graphic>
          <a:graphicData uri="http://schemas.openxmlformats.org/presentationml/2006/ole">
            <mc:AlternateContent xmlns:mc="http://schemas.openxmlformats.org/markup-compatibility/2006">
              <mc:Choice xmlns:v="urn:schemas-microsoft-com:vml" Requires="v">
                <p:oleObj spid="_x0000_s18442" name="Documento" r:id="rId4" imgW="5377709" imgH="4422996" progId="Word.Document.12">
                  <p:embed/>
                </p:oleObj>
              </mc:Choice>
              <mc:Fallback>
                <p:oleObj name="Documento" r:id="rId4" imgW="5377709" imgH="4422996" progId="Word.Document.12">
                  <p:embed/>
                  <p:pic>
                    <p:nvPicPr>
                      <p:cNvPr id="0" name=""/>
                      <p:cNvPicPr/>
                      <p:nvPr/>
                    </p:nvPicPr>
                    <p:blipFill>
                      <a:blip r:embed="rId5"/>
                      <a:stretch>
                        <a:fillRect/>
                      </a:stretch>
                    </p:blipFill>
                    <p:spPr>
                      <a:xfrm>
                        <a:off x="5731329" y="1151592"/>
                        <a:ext cx="6253019" cy="5141945"/>
                      </a:xfrm>
                      <a:prstGeom prst="rect">
                        <a:avLst/>
                      </a:prstGeom>
                    </p:spPr>
                  </p:pic>
                </p:oleObj>
              </mc:Fallback>
            </mc:AlternateContent>
          </a:graphicData>
        </a:graphic>
      </p:graphicFrame>
    </p:spTree>
    <p:extLst>
      <p:ext uri="{BB962C8B-B14F-4D97-AF65-F5344CB8AC3E}">
        <p14:creationId xmlns:p14="http://schemas.microsoft.com/office/powerpoint/2010/main" val="38042180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4C91D4E0-0D04-4EB4-B330-A82FBE604348}"/>
              </a:ext>
            </a:extLst>
          </p:cNvPr>
          <p:cNvSpPr txBox="1"/>
          <p:nvPr/>
        </p:nvSpPr>
        <p:spPr>
          <a:xfrm>
            <a:off x="203635" y="22257"/>
            <a:ext cx="58923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Conclusiones</a:t>
            </a: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 </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ECB7FE66-425E-4E1B-BF71-316231E95341}"/>
              </a:ext>
            </a:extLst>
          </p:cNvPr>
          <p:cNvSpPr txBox="1"/>
          <p:nvPr/>
        </p:nvSpPr>
        <p:spPr>
          <a:xfrm>
            <a:off x="454479" y="791698"/>
            <a:ext cx="11685814" cy="2169825"/>
          </a:xfrm>
          <a:prstGeom prst="rect">
            <a:avLst/>
          </a:prstGeom>
          <a:noFill/>
        </p:spPr>
        <p:txBody>
          <a:bodyPr wrap="square">
            <a:spAutoFit/>
          </a:bodyPr>
          <a:lstStyle/>
          <a:p>
            <a:pPr marL="285750" indent="-285750">
              <a:lnSpc>
                <a:spcPct val="150000"/>
              </a:lnSpc>
              <a:spcBef>
                <a:spcPts val="600"/>
              </a:spcBef>
              <a:spcAft>
                <a:spcPts val="600"/>
              </a:spcAft>
              <a:buFont typeface="Arial" panose="020B0604020202020204" pitchFamily="34" charset="0"/>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Se diseñó e implementó una célula robotizada demostrativa para la automatización del dispensado de cerveza, la misma que cumple satisfactoriamente con la entrega de un producto con temperatura adecuada y las proporciones correctas de líquido y espuma, garantizando la calidad hacia el consumidor final, por otra parte, se tiene un tiempo menor a 1.30 minutos siendo este reducido en comparación a una atención manual de un bar, el proyecto se encuentra desarrollado físicamente dentro de las instalaciones de la empresa auspiciante.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F68A370C-D04F-412E-9375-77441A722D6D}"/>
              </a:ext>
            </a:extLst>
          </p:cNvPr>
          <p:cNvSpPr txBox="1"/>
          <p:nvPr/>
        </p:nvSpPr>
        <p:spPr>
          <a:xfrm>
            <a:off x="454479" y="3605646"/>
            <a:ext cx="11283042" cy="2169825"/>
          </a:xfrm>
          <a:prstGeom prst="rect">
            <a:avLst/>
          </a:prstGeom>
          <a:noFill/>
        </p:spPr>
        <p:txBody>
          <a:bodyPr wrap="square">
            <a:spAutoFit/>
          </a:bodyPr>
          <a:lstStyle/>
          <a:p>
            <a:pPr marL="285750" indent="-285750">
              <a:lnSpc>
                <a:spcPct val="150000"/>
              </a:lnSpc>
              <a:spcBef>
                <a:spcPts val="600"/>
              </a:spcBef>
              <a:spcAft>
                <a:spcPts val="600"/>
              </a:spcAft>
              <a:buFont typeface="Arial" panose="020B0604020202020204" pitchFamily="34" charset="0"/>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La empresa auspiciante otorgó varios componentes activos y pasivos, los cuales se fueron adaptando según las necesidades y requerimientos encontradas durante el desarrollo, programación e integración del proyecto, teniendo como elementos principales al Robot KUKA KR20 para el traslado del vaso a las diferentes ubicaciones y el PLC SIEMENS S7 1200 1214c como el dispositivo de control principal de todos los componentes que conforman la célula robotizada.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64246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ECB7FE66-425E-4E1B-BF71-316231E95341}"/>
              </a:ext>
            </a:extLst>
          </p:cNvPr>
          <p:cNvSpPr txBox="1"/>
          <p:nvPr/>
        </p:nvSpPr>
        <p:spPr>
          <a:xfrm>
            <a:off x="302551" y="774747"/>
            <a:ext cx="11685814" cy="4847481"/>
          </a:xfrm>
          <a:prstGeom prst="rect">
            <a:avLst/>
          </a:prstGeom>
          <a:noFill/>
        </p:spPr>
        <p:txBody>
          <a:bodyPr wrap="square">
            <a:spAutoFit/>
          </a:bodyPr>
          <a:lstStyle/>
          <a:p>
            <a:pPr marL="285750" indent="-285750">
              <a:lnSpc>
                <a:spcPct val="150000"/>
              </a:lnSpc>
              <a:spcBef>
                <a:spcPts val="600"/>
              </a:spcBef>
              <a:spcAft>
                <a:spcPts val="600"/>
              </a:spcAft>
              <a:buFont typeface="Arial" panose="020B0604020202020204" pitchFamily="34" charset="0"/>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Las diferentes variables para el correcto dispensado de cerveza como la temperatura, la inclinación al servirla y la cantidad de espuma, fueron controlados a través de sensores y actuadores correctamente dimensionados en el diseño final presentado en tres sistemas como son: dispensado de vasos, transporte hacia el cliente y dispensado de cerveza</a:t>
            </a:r>
            <a:r>
              <a:rPr lang="es-EC" sz="18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50000"/>
              </a:lnSpc>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50000"/>
              </a:lnSpc>
              <a:spcBef>
                <a:spcPts val="600"/>
              </a:spcBef>
              <a:spcAft>
                <a:spcPts val="600"/>
              </a:spcAft>
              <a:buFont typeface="Arial" panose="020B0604020202020204" pitchFamily="34" charset="0"/>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Para conseguir los movimientos y traslado correcto del vaso a sus diferentes ubicaciones se realizó la programación de los distintos puntos del robot en el SMART PAD y el software </a:t>
            </a:r>
            <a:r>
              <a:rPr lang="es-EC" sz="1800" dirty="0" err="1">
                <a:effectLst/>
                <a:latin typeface="Calibri" panose="020F0502020204030204" pitchFamily="34" charset="0"/>
                <a:ea typeface="Calibri" panose="020F0502020204030204" pitchFamily="34" charset="0"/>
                <a:cs typeface="Times New Roman" panose="02020603050405020304" pitchFamily="18" charset="0"/>
              </a:rPr>
              <a:t>Workvisual</a:t>
            </a:r>
            <a:r>
              <a:rPr lang="es-EC" sz="1800" dirty="0">
                <a:effectLst/>
                <a:latin typeface="Calibri" panose="020F0502020204030204" pitchFamily="34" charset="0"/>
                <a:ea typeface="Calibri" panose="020F0502020204030204" pitchFamily="34" charset="0"/>
                <a:cs typeface="Times New Roman" panose="02020603050405020304" pitchFamily="18" charset="0"/>
              </a:rPr>
              <a:t> 5.0, configurando las coordenadas de la herramienta utilizada y las tres bases respectivas para los sistemas mencionados anteriormente, ya que al tener estas independientes en el caso de mover o rediseñar el espacio solo se configuran nuevamente estas bases más no los puntos, dando menos trabajo en estos casos.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Bef>
                <a:spcPts val="600"/>
              </a:spcBef>
              <a:spcAft>
                <a:spcPts val="6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C91D4E0-0D04-4EB4-B330-A82FBE604348}"/>
              </a:ext>
            </a:extLst>
          </p:cNvPr>
          <p:cNvSpPr txBox="1"/>
          <p:nvPr/>
        </p:nvSpPr>
        <p:spPr>
          <a:xfrm>
            <a:off x="203635" y="22257"/>
            <a:ext cx="58923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Conclusiones</a:t>
            </a: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 </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Tree>
    <p:extLst>
      <p:ext uri="{BB962C8B-B14F-4D97-AF65-F5344CB8AC3E}">
        <p14:creationId xmlns:p14="http://schemas.microsoft.com/office/powerpoint/2010/main" val="4348875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ECB7FE66-425E-4E1B-BF71-316231E95341}"/>
              </a:ext>
            </a:extLst>
          </p:cNvPr>
          <p:cNvSpPr txBox="1"/>
          <p:nvPr/>
        </p:nvSpPr>
        <p:spPr>
          <a:xfrm>
            <a:off x="302551" y="774747"/>
            <a:ext cx="11685814" cy="6124754"/>
          </a:xfrm>
          <a:prstGeom prst="rect">
            <a:avLst/>
          </a:prstGeom>
          <a:noFill/>
        </p:spPr>
        <p:txBody>
          <a:bodyPr wrap="square">
            <a:spAutoFit/>
          </a:bodyPr>
          <a:lstStyle/>
          <a:p>
            <a:pPr marL="285750" indent="-285750">
              <a:lnSpc>
                <a:spcPct val="150000"/>
              </a:lnSpc>
              <a:spcBef>
                <a:spcPts val="600"/>
              </a:spcBef>
              <a:spcAft>
                <a:spcPts val="600"/>
              </a:spcAft>
              <a:buFont typeface="Arial" panose="020B0604020202020204" pitchFamily="34" charset="0"/>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Se implementó una pantalla HMI diseñada conforme a los estándares y guías industriales con los menús y pantallas adecuadas para que el operador pueda visualizar, monitorear y dar mantenimiento a la célula robotizada, esta HMI fue integrada mediante protocolo Ethernet hacia el PLC, de esta manera brindándole total acceso al estado de sensores, actuadores y sistemas diseñados en el proyecto. </a:t>
            </a:r>
            <a:endParaRPr lang="es-EC" sz="18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endParaRPr lang="es-EC"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50000"/>
              </a:lnSpc>
              <a:spcBef>
                <a:spcPts val="600"/>
              </a:spcBef>
              <a:spcAft>
                <a:spcPts val="600"/>
              </a:spcAft>
              <a:buFont typeface="Arial" panose="020B0604020202020204" pitchFamily="34" charset="0"/>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Se realizó una aplicación móvil programada en </a:t>
            </a:r>
            <a:r>
              <a:rPr lang="es-EC" sz="1800" dirty="0" err="1">
                <a:effectLst/>
                <a:latin typeface="Calibri" panose="020F0502020204030204" pitchFamily="34" charset="0"/>
                <a:ea typeface="Calibri" panose="020F0502020204030204" pitchFamily="34" charset="0"/>
                <a:cs typeface="Times New Roman" panose="02020603050405020304" pitchFamily="18" charset="0"/>
              </a:rPr>
              <a:t>Flutter</a:t>
            </a:r>
            <a:r>
              <a:rPr lang="es-EC" sz="1800" dirty="0">
                <a:effectLst/>
                <a:latin typeface="Calibri" panose="020F0502020204030204" pitchFamily="34" charset="0"/>
                <a:ea typeface="Calibri" panose="020F0502020204030204" pitchFamily="34" charset="0"/>
                <a:cs typeface="Times New Roman" panose="02020603050405020304" pitchFamily="18" charset="0"/>
              </a:rPr>
              <a:t>, esta posee interfaces de fácil uso para el cliente en donde se puede realizar pedidos hacia el sistema principal de control PLC, para lograr esta comunicación se hizo uso de una base de datos en </a:t>
            </a:r>
            <a:r>
              <a:rPr lang="es-EC" sz="1800" dirty="0" err="1">
                <a:effectLst/>
                <a:latin typeface="Calibri" panose="020F0502020204030204" pitchFamily="34" charset="0"/>
                <a:ea typeface="Calibri" panose="020F0502020204030204" pitchFamily="34" charset="0"/>
                <a:cs typeface="Times New Roman" panose="02020603050405020304" pitchFamily="18" charset="0"/>
              </a:rPr>
              <a:t>Firebase</a:t>
            </a:r>
            <a:r>
              <a:rPr lang="es-EC" sz="1800" dirty="0">
                <a:effectLst/>
                <a:latin typeface="Calibri" panose="020F0502020204030204" pitchFamily="34" charset="0"/>
                <a:ea typeface="Calibri" panose="020F0502020204030204" pitchFamily="34" charset="0"/>
                <a:cs typeface="Times New Roman" panose="02020603050405020304" pitchFamily="18" charset="0"/>
              </a:rPr>
              <a:t> y de la herramienta de programación NODE-RED, los cuales son complementos cada vez más utilizados en la Industria 4.0 que permitieron realizar la integración entre la célula robotizada y la aplicación móvil.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Bef>
                <a:spcPts val="600"/>
              </a:spcBef>
              <a:spcAft>
                <a:spcPts val="6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Bef>
                <a:spcPts val="600"/>
              </a:spcBef>
              <a:spcAft>
                <a:spcPts val="6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C91D4E0-0D04-4EB4-B330-A82FBE604348}"/>
              </a:ext>
            </a:extLst>
          </p:cNvPr>
          <p:cNvSpPr txBox="1"/>
          <p:nvPr/>
        </p:nvSpPr>
        <p:spPr>
          <a:xfrm>
            <a:off x="203635" y="22257"/>
            <a:ext cx="58923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Conclusiones</a:t>
            </a: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 </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Tree>
    <p:extLst>
      <p:ext uri="{BB962C8B-B14F-4D97-AF65-F5344CB8AC3E}">
        <p14:creationId xmlns:p14="http://schemas.microsoft.com/office/powerpoint/2010/main" val="5180230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ECB7FE66-425E-4E1B-BF71-316231E95341}"/>
              </a:ext>
            </a:extLst>
          </p:cNvPr>
          <p:cNvSpPr txBox="1"/>
          <p:nvPr/>
        </p:nvSpPr>
        <p:spPr>
          <a:xfrm>
            <a:off x="253093" y="658743"/>
            <a:ext cx="11685814" cy="5678478"/>
          </a:xfrm>
          <a:prstGeom prst="rect">
            <a:avLst/>
          </a:prstGeom>
          <a:noFill/>
        </p:spPr>
        <p:txBody>
          <a:bodyPr wrap="square">
            <a:spAutoFit/>
          </a:bodyPr>
          <a:lstStyle/>
          <a:p>
            <a:pPr marL="285750" indent="-285750">
              <a:lnSpc>
                <a:spcPct val="150000"/>
              </a:lnSpc>
              <a:spcBef>
                <a:spcPts val="600"/>
              </a:spcBef>
              <a:spcAft>
                <a:spcPts val="600"/>
              </a:spcAft>
              <a:buFont typeface="Arial" panose="020B0604020202020204" pitchFamily="34" charset="0"/>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Los elementos y sistemas mencionados anteriormente fueron puestos a prueba con el fin de optimizar los diseños, obteniendo así las frecuencias adecuadas para cada motor, las distancias correctas para los sensores de presencia, la comprobación de la funcionalidad del sensor de temperatura  y la ubicación idónea de la lámpara de 16 W con el fin de que la cámara visualice de manera correcta el dispensado de cerveza, posteriormente se realizaron diferentes ensayos de la célula robotizada conjunta en las diferentes condiciones como son: óptimas, sobre carbonatada y sin producto, todas con resultados positivos ejecutando correctamente la tarea asignada</a:t>
            </a:r>
            <a:r>
              <a:rPr lang="es-EC" sz="18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50000"/>
              </a:lnSpc>
              <a:spcBef>
                <a:spcPts val="60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50000"/>
              </a:lnSpc>
              <a:spcBef>
                <a:spcPts val="600"/>
              </a:spcBef>
              <a:spcAft>
                <a:spcPts val="600"/>
              </a:spcAft>
              <a:buFont typeface="Arial" panose="020B0604020202020204" pitchFamily="34" charset="0"/>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La cámara industrial Cognex 5400 también se puede emplear en actividades comerciales como este proyecto, siendo capaz de sustituir a métodos de llenado que incluyen tiempo u otros sensores, indicando incluso si la cerveza se encuentra carbonatada o si no hay </a:t>
            </a:r>
            <a:r>
              <a:rPr lang="es-EC" dirty="0" err="1">
                <a:latin typeface="Calibri" panose="020F0502020204030204" pitchFamily="34" charset="0"/>
                <a:ea typeface="Calibri" panose="020F0502020204030204" pitchFamily="34" charset="0"/>
                <a:cs typeface="Times New Roman" panose="02020603050405020304" pitchFamily="18" charset="0"/>
              </a:rPr>
              <a:t>hay</a:t>
            </a:r>
            <a:r>
              <a:rPr lang="es-EC" dirty="0">
                <a:latin typeface="Calibri" panose="020F0502020204030204" pitchFamily="34" charset="0"/>
                <a:ea typeface="Calibri" panose="020F0502020204030204" pitchFamily="34" charset="0"/>
                <a:cs typeface="Times New Roman" panose="02020603050405020304" pitchFamily="18" charset="0"/>
              </a:rPr>
              <a:t> producto, a través de patrones y márgenes programados en el software In-Sight Explorer.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Bef>
                <a:spcPts val="600"/>
              </a:spcBef>
              <a:spcAft>
                <a:spcPts val="6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C91D4E0-0D04-4EB4-B330-A82FBE604348}"/>
              </a:ext>
            </a:extLst>
          </p:cNvPr>
          <p:cNvSpPr txBox="1"/>
          <p:nvPr/>
        </p:nvSpPr>
        <p:spPr>
          <a:xfrm>
            <a:off x="203635" y="22257"/>
            <a:ext cx="58923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Conclusiones</a:t>
            </a: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 </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Tree>
    <p:extLst>
      <p:ext uri="{BB962C8B-B14F-4D97-AF65-F5344CB8AC3E}">
        <p14:creationId xmlns:p14="http://schemas.microsoft.com/office/powerpoint/2010/main" val="20042226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4C91D4E0-0D04-4EB4-B330-A82FBE604348}"/>
              </a:ext>
            </a:extLst>
          </p:cNvPr>
          <p:cNvSpPr txBox="1"/>
          <p:nvPr/>
        </p:nvSpPr>
        <p:spPr>
          <a:xfrm>
            <a:off x="203635" y="22257"/>
            <a:ext cx="58923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dirty="0" smtClean="0">
                <a:solidFill>
                  <a:schemeClr val="accent2"/>
                </a:solidFill>
                <a:latin typeface="Fira Sans" panose="020B0503050000020004" pitchFamily="34" charset="0"/>
                <a:cs typeface="Times New Roman" panose="02020603050405020304" pitchFamily="18" charset="0"/>
              </a:rPr>
              <a:t>Recomendaciones</a:t>
            </a:r>
            <a:r>
              <a:rPr kumimoji="0" lang="es-EC" sz="4400" b="1" i="0" u="none" strike="noStrike" kern="1200" cap="none" spc="0" normalizeH="0" baseline="0" noProof="0" dirty="0" smtClean="0">
                <a:ln>
                  <a:noFill/>
                </a:ln>
                <a:solidFill>
                  <a:schemeClr val="accent2"/>
                </a:solidFill>
                <a:effectLst/>
                <a:uLnTx/>
                <a:uFillTx/>
                <a:latin typeface="Fira Sans" panose="020B0503050000020004" pitchFamily="34" charset="0"/>
                <a:cs typeface="Times New Roman" panose="02020603050405020304" pitchFamily="18" charset="0"/>
              </a:rPr>
              <a:t> </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ECB7FE66-425E-4E1B-BF71-316231E95341}"/>
              </a:ext>
            </a:extLst>
          </p:cNvPr>
          <p:cNvSpPr txBox="1"/>
          <p:nvPr/>
        </p:nvSpPr>
        <p:spPr>
          <a:xfrm>
            <a:off x="302551" y="774747"/>
            <a:ext cx="11685814" cy="2696251"/>
          </a:xfrm>
          <a:prstGeom prst="rect">
            <a:avLst/>
          </a:prstGeom>
          <a:noFill/>
        </p:spPr>
        <p:txBody>
          <a:bodyPr wrap="square">
            <a:spAutoFit/>
          </a:bodyPr>
          <a:lstStyle/>
          <a:p>
            <a:pPr marL="285750" indent="-285750">
              <a:lnSpc>
                <a:spcPct val="150000"/>
              </a:lnSpc>
              <a:spcBef>
                <a:spcPts val="600"/>
              </a:spcBef>
              <a:spcAft>
                <a:spcPts val="600"/>
              </a:spcAft>
              <a:buFont typeface="Arial" panose="020B0604020202020204" pitchFamily="34" charset="0"/>
              <a:buChar char="•"/>
            </a:pPr>
            <a:r>
              <a:rPr lang="es-EC" dirty="0">
                <a:latin typeface="Calibri" panose="020F0502020204030204" pitchFamily="34" charset="0"/>
                <a:ea typeface="Calibri" panose="020F0502020204030204" pitchFamily="34" charset="0"/>
                <a:cs typeface="Times New Roman" panose="02020603050405020304" pitchFamily="18" charset="0"/>
              </a:rPr>
              <a:t>En la célula robotizada existen elementos que al quedarse sin energización podrían causar accidentes, por esta razón se recomienda la instalación de una fuente de alimentación de respaldo para el PLC, con la finalidad de que el operador tenga tiempo necesario para llevar al robot y a las variables críticas de la célula robótica a un estado seguro</a:t>
            </a:r>
            <a:r>
              <a:rPr lang="es-EC" dirty="0" smtClean="0">
                <a:latin typeface="Calibri" panose="020F0502020204030204" pitchFamily="34" charset="0"/>
                <a:ea typeface="Calibri" panose="020F0502020204030204" pitchFamily="34" charset="0"/>
                <a:cs typeface="Times New Roman" panose="02020603050405020304" pitchFamily="18" charset="0"/>
              </a:rPr>
              <a:t>.</a:t>
            </a:r>
            <a:endParaRPr lang="es-EC"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50000"/>
              </a:lnSpc>
              <a:spcBef>
                <a:spcPts val="600"/>
              </a:spcBef>
              <a:spcAft>
                <a:spcPts val="600"/>
              </a:spcAft>
              <a:buFont typeface="Arial" panose="020B0604020202020204" pitchFamily="34" charset="0"/>
              <a:buChar char="•"/>
            </a:pPr>
            <a:r>
              <a:rPr lang="es-EC" dirty="0">
                <a:latin typeface="Calibri" panose="020F0502020204030204" pitchFamily="34" charset="0"/>
                <a:ea typeface="Calibri" panose="020F0502020204030204" pitchFamily="34" charset="0"/>
                <a:cs typeface="Times New Roman" panose="02020603050405020304" pitchFamily="18" charset="0"/>
              </a:rPr>
              <a:t>El presente proyecto fue implementado para una sola cerveza, sin embargo, también fue diseñado y programado para ser escalable, dando cabida a nuevos diseños con los que se puedan controlar varias líneas de dispensado de cerveza. También el desarrollo de una aplicación móvil, la cual pueda acceder a diferentes métodos de pago online y facturación.</a:t>
            </a:r>
          </a:p>
        </p:txBody>
      </p:sp>
    </p:spTree>
    <p:extLst>
      <p:ext uri="{BB962C8B-B14F-4D97-AF65-F5344CB8AC3E}">
        <p14:creationId xmlns:p14="http://schemas.microsoft.com/office/powerpoint/2010/main" val="5076032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4C91D4E0-0D04-4EB4-B330-A82FBE604348}"/>
              </a:ext>
            </a:extLst>
          </p:cNvPr>
          <p:cNvSpPr txBox="1"/>
          <p:nvPr/>
        </p:nvSpPr>
        <p:spPr>
          <a:xfrm>
            <a:off x="203635" y="22257"/>
            <a:ext cx="58923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dirty="0" smtClean="0">
                <a:solidFill>
                  <a:schemeClr val="accent2"/>
                </a:solidFill>
                <a:latin typeface="Fira Sans" panose="020B0503050000020004" pitchFamily="34" charset="0"/>
                <a:cs typeface="Times New Roman" panose="02020603050405020304" pitchFamily="18" charset="0"/>
              </a:rPr>
              <a:t>Recomendaciones</a:t>
            </a:r>
            <a:r>
              <a:rPr kumimoji="0" lang="es-EC" sz="4000" b="1" i="0" u="none" strike="noStrike" kern="1200" cap="none" spc="0" normalizeH="0" baseline="0" noProof="0" dirty="0" smtClean="0">
                <a:ln>
                  <a:noFill/>
                </a:ln>
                <a:solidFill>
                  <a:schemeClr val="accent2"/>
                </a:solidFill>
                <a:effectLst/>
                <a:uLnTx/>
                <a:uFillTx/>
                <a:latin typeface="Fira Sans" panose="020B0503050000020004" pitchFamily="34" charset="0"/>
                <a:cs typeface="Times New Roman" panose="02020603050405020304" pitchFamily="18" charset="0"/>
              </a:rPr>
              <a:t> </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ECB7FE66-425E-4E1B-BF71-316231E95341}"/>
              </a:ext>
            </a:extLst>
          </p:cNvPr>
          <p:cNvSpPr txBox="1"/>
          <p:nvPr/>
        </p:nvSpPr>
        <p:spPr>
          <a:xfrm>
            <a:off x="302551" y="774747"/>
            <a:ext cx="11685814" cy="5278368"/>
          </a:xfrm>
          <a:prstGeom prst="rect">
            <a:avLst/>
          </a:prstGeom>
          <a:noFill/>
        </p:spPr>
        <p:txBody>
          <a:bodyPr wrap="square">
            <a:spAutoFit/>
          </a:bodyPr>
          <a:lstStyle/>
          <a:p>
            <a:pPr marL="285750" indent="-285750">
              <a:lnSpc>
                <a:spcPct val="150000"/>
              </a:lnSpc>
              <a:spcBef>
                <a:spcPts val="600"/>
              </a:spcBef>
              <a:spcAft>
                <a:spcPts val="600"/>
              </a:spcAft>
              <a:buFont typeface="Arial" panose="020B0604020202020204" pitchFamily="34" charset="0"/>
              <a:buChar char="•"/>
            </a:pPr>
            <a:r>
              <a:rPr lang="es-EC" dirty="0">
                <a:latin typeface="Calibri" panose="020F0502020204030204" pitchFamily="34" charset="0"/>
                <a:ea typeface="Calibri" panose="020F0502020204030204" pitchFamily="34" charset="0"/>
                <a:cs typeface="Times New Roman" panose="02020603050405020304" pitchFamily="18" charset="0"/>
              </a:rPr>
              <a:t>Se recomienda realizar un mantenimiento y limpieza periódica al sistema de mangueras del dispensado de cerveza, con el fin de evitar fugas o partículas dentro del mismo, ya que estos provocan espuma produciendo un error al servir cerveza</a:t>
            </a:r>
            <a:r>
              <a:rPr lang="es-EC"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50000"/>
              </a:lnSpc>
              <a:spcBef>
                <a:spcPts val="600"/>
              </a:spcBef>
              <a:spcAft>
                <a:spcPts val="600"/>
              </a:spcAft>
            </a:pPr>
            <a:endParaRPr lang="es-EC"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50000"/>
              </a:lnSpc>
              <a:spcBef>
                <a:spcPts val="600"/>
              </a:spcBef>
              <a:spcAft>
                <a:spcPts val="600"/>
              </a:spcAft>
              <a:buFont typeface="Arial" panose="020B0604020202020204" pitchFamily="34" charset="0"/>
              <a:buChar char="•"/>
            </a:pPr>
            <a:r>
              <a:rPr lang="es-EC" dirty="0">
                <a:latin typeface="Calibri" panose="020F0502020204030204" pitchFamily="34" charset="0"/>
                <a:ea typeface="Calibri" panose="020F0502020204030204" pitchFamily="34" charset="0"/>
                <a:cs typeface="Times New Roman" panose="02020603050405020304" pitchFamily="18" charset="0"/>
              </a:rPr>
              <a:t>El operario debe tener en cuenta que la velocidad del robot ya se encuentra regulada en la programación por este motivo se debe trabajar en modo automático directamente, ya que si se corre el programa en modo manual este va a ir mucho más lento debido a las regulaciones en este modo</a:t>
            </a:r>
            <a:r>
              <a:rPr lang="es-EC"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50000"/>
              </a:lnSpc>
              <a:spcBef>
                <a:spcPts val="600"/>
              </a:spcBef>
              <a:spcAft>
                <a:spcPts val="600"/>
              </a:spcAft>
            </a:pPr>
            <a:endParaRPr lang="es-EC"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50000"/>
              </a:lnSpc>
              <a:spcBef>
                <a:spcPts val="600"/>
              </a:spcBef>
              <a:spcAft>
                <a:spcPts val="600"/>
              </a:spcAft>
              <a:buFont typeface="Arial" panose="020B0604020202020204" pitchFamily="34" charset="0"/>
              <a:buChar char="•"/>
            </a:pPr>
            <a:r>
              <a:rPr lang="es-EC" dirty="0"/>
              <a:t>Revisar el aire en el compresor antes de enviar un pedido, para evitar accidentes al sostener el vaso y se sugiere adicionalmente el empleo de un </a:t>
            </a:r>
            <a:r>
              <a:rPr lang="es-EC" dirty="0" err="1"/>
              <a:t>presostato</a:t>
            </a:r>
            <a:r>
              <a:rPr lang="es-EC" dirty="0"/>
              <a:t> con el cual se pueda monitorear la presión del sistema neumático</a:t>
            </a:r>
            <a:r>
              <a:rPr lang="es-EC" dirty="0" smtClean="0"/>
              <a:t>.</a:t>
            </a:r>
            <a:endParaRPr lang="es-EC" dirty="0"/>
          </a:p>
        </p:txBody>
      </p:sp>
    </p:spTree>
    <p:extLst>
      <p:ext uri="{BB962C8B-B14F-4D97-AF65-F5344CB8AC3E}">
        <p14:creationId xmlns:p14="http://schemas.microsoft.com/office/powerpoint/2010/main" val="26790265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a:solidFill>
                  <a:schemeClr val="accent2"/>
                </a:solidFill>
                <a:latin typeface="Fira Sans" panose="020B0503050000020004" pitchFamily="34" charset="0"/>
                <a:cs typeface="Times New Roman" panose="02020603050405020304" pitchFamily="18" charset="0"/>
              </a:rPr>
              <a:t>Introducción</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3876260" y="158797"/>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a:solidFill>
                  <a:srgbClr val="E9821B"/>
                </a:solidFill>
                <a:latin typeface="Fira Sans" panose="020B0503050000020004" pitchFamily="34" charset="0"/>
                <a:cs typeface="Times New Roman" panose="02020603050405020304" pitchFamily="18" charset="0"/>
              </a:rPr>
              <a:t>Justificación e Importancia</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graphicFrame>
        <p:nvGraphicFramePr>
          <p:cNvPr id="8" name="Marcador de contenido 4">
            <a:extLst>
              <a:ext uri="{FF2B5EF4-FFF2-40B4-BE49-F238E27FC236}">
                <a16:creationId xmlns:a16="http://schemas.microsoft.com/office/drawing/2014/main" id="{4B7DF7BA-3650-46B5-9B9D-813C5B14AABD}"/>
              </a:ext>
            </a:extLst>
          </p:cNvPr>
          <p:cNvGraphicFramePr>
            <a:graphicFrameLocks/>
          </p:cNvGraphicFramePr>
          <p:nvPr>
            <p:extLst/>
          </p:nvPr>
        </p:nvGraphicFramePr>
        <p:xfrm>
          <a:off x="685800" y="1271173"/>
          <a:ext cx="10318230" cy="40830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151620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C1EDA0A0-4E1C-4535-976E-8F243C47F7D7}"/>
              </a:ext>
            </a:extLst>
          </p:cNvPr>
          <p:cNvSpPr>
            <a:spLocks noChangeArrowheads="1"/>
          </p:cNvSpPr>
          <p:nvPr/>
        </p:nvSpPr>
        <p:spPr bwMode="auto">
          <a:xfrm>
            <a:off x="1152088" y="2196152"/>
            <a:ext cx="7916135" cy="203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base">
              <a:spcBef>
                <a:spcPct val="0"/>
              </a:spcBef>
              <a:spcAft>
                <a:spcPct val="0"/>
              </a:spcAft>
              <a:defRPr/>
            </a:pPr>
            <a:r>
              <a:rPr lang="en-US" altLang="zh-CN" sz="6600" b="1" dirty="0" smtClean="0">
                <a:solidFill>
                  <a:srgbClr val="336987"/>
                </a:solidFill>
                <a:latin typeface="微软雅黑" panose="020B0503020204020204" pitchFamily="34" charset="-122"/>
                <a:ea typeface="微软雅黑" panose="020B0503020204020204" pitchFamily="34" charset="-122"/>
                <a:cs typeface="+mn-ea"/>
                <a:sym typeface="+mn-lt"/>
              </a:rPr>
              <a:t>GRACIAS POR SU ATENCIÓN</a:t>
            </a:r>
            <a:endParaRPr lang="zh-CN" altLang="en-US" sz="6600" b="1" dirty="0">
              <a:solidFill>
                <a:srgbClr val="336987"/>
              </a:solidFill>
              <a:latin typeface="微软雅黑" panose="020B0503020204020204" pitchFamily="34" charset="-122"/>
              <a:ea typeface="微软雅黑" panose="020B0503020204020204" pitchFamily="34" charset="-122"/>
              <a:cs typeface="+mn-ea"/>
              <a:sym typeface="+mn-lt"/>
            </a:endParaRPr>
          </a:p>
        </p:txBody>
      </p:sp>
      <p:grpSp>
        <p:nvGrpSpPr>
          <p:cNvPr id="114" name="Grupo 113"/>
          <p:cNvGrpSpPr/>
          <p:nvPr/>
        </p:nvGrpSpPr>
        <p:grpSpPr>
          <a:xfrm>
            <a:off x="8894690" y="1129176"/>
            <a:ext cx="3226738" cy="4751085"/>
            <a:chOff x="10068673" y="2757058"/>
            <a:chExt cx="1961354" cy="3154530"/>
          </a:xfrm>
        </p:grpSpPr>
        <p:grpSp>
          <p:nvGrpSpPr>
            <p:cNvPr id="29" name="Group 6">
              <a:extLst>
                <a:ext uri="{FF2B5EF4-FFF2-40B4-BE49-F238E27FC236}">
                  <a16:creationId xmlns:a16="http://schemas.microsoft.com/office/drawing/2014/main" id="{B709E326-94C9-4F3D-9DF9-72EE68F8DD51}"/>
                </a:ext>
              </a:extLst>
            </p:cNvPr>
            <p:cNvGrpSpPr/>
            <p:nvPr/>
          </p:nvGrpSpPr>
          <p:grpSpPr>
            <a:xfrm>
              <a:off x="10068673" y="3011687"/>
              <a:ext cx="1961354" cy="2462377"/>
              <a:chOff x="9087758" y="3138062"/>
              <a:chExt cx="3046078" cy="3734081"/>
            </a:xfrm>
            <a:solidFill>
              <a:srgbClr val="E9821B"/>
            </a:solidFill>
            <a:effectLst/>
          </p:grpSpPr>
          <p:grpSp>
            <p:nvGrpSpPr>
              <p:cNvPr id="30" name="Group 135">
                <a:extLst>
                  <a:ext uri="{FF2B5EF4-FFF2-40B4-BE49-F238E27FC236}">
                    <a16:creationId xmlns:a16="http://schemas.microsoft.com/office/drawing/2014/main" id="{E34B25F4-A622-4E94-91F2-EE926E055A3A}"/>
                  </a:ext>
                </a:extLst>
              </p:cNvPr>
              <p:cNvGrpSpPr/>
              <p:nvPr/>
            </p:nvGrpSpPr>
            <p:grpSpPr>
              <a:xfrm rot="2947662" flipH="1">
                <a:off x="9383082" y="3263151"/>
                <a:ext cx="827730" cy="577552"/>
                <a:chOff x="5405974" y="1533288"/>
                <a:chExt cx="608646" cy="424685"/>
              </a:xfrm>
              <a:grpFill/>
            </p:grpSpPr>
            <p:sp>
              <p:nvSpPr>
                <p:cNvPr id="50" name="Trapezoid 139">
                  <a:extLst>
                    <a:ext uri="{FF2B5EF4-FFF2-40B4-BE49-F238E27FC236}">
                      <a16:creationId xmlns:a16="http://schemas.microsoft.com/office/drawing/2014/main" id="{8CF2E195-A136-4A42-B1B4-0B0148CDFE1A}"/>
                    </a:ext>
                  </a:extLst>
                </p:cNvPr>
                <p:cNvSpPr/>
                <p:nvPr/>
              </p:nvSpPr>
              <p:spPr>
                <a:xfrm rot="5912136" flipH="1">
                  <a:off x="5633173" y="1617814"/>
                  <a:ext cx="141626" cy="93186"/>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rapezoid 140">
                  <a:extLst>
                    <a:ext uri="{FF2B5EF4-FFF2-40B4-BE49-F238E27FC236}">
                      <a16:creationId xmlns:a16="http://schemas.microsoft.com/office/drawing/2014/main" id="{0B124FED-97B6-4F06-9731-9D29B0561BC7}"/>
                    </a:ext>
                  </a:extLst>
                </p:cNvPr>
                <p:cNvSpPr/>
                <p:nvPr/>
              </p:nvSpPr>
              <p:spPr>
                <a:xfrm rot="7277434" flipH="1">
                  <a:off x="5857778" y="1735728"/>
                  <a:ext cx="103331" cy="96694"/>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rapezoid 141">
                  <a:extLst>
                    <a:ext uri="{FF2B5EF4-FFF2-40B4-BE49-F238E27FC236}">
                      <a16:creationId xmlns:a16="http://schemas.microsoft.com/office/drawing/2014/main" id="{0EA6782A-0670-41FA-9AE6-7B65C293465D}"/>
                    </a:ext>
                  </a:extLst>
                </p:cNvPr>
                <p:cNvSpPr/>
                <p:nvPr/>
              </p:nvSpPr>
              <p:spPr>
                <a:xfrm rot="5912136" flipH="1">
                  <a:off x="5438996" y="1500266"/>
                  <a:ext cx="200130" cy="266173"/>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rapezoid 142">
                  <a:extLst>
                    <a:ext uri="{FF2B5EF4-FFF2-40B4-BE49-F238E27FC236}">
                      <a16:creationId xmlns:a16="http://schemas.microsoft.com/office/drawing/2014/main" id="{04327686-E7B8-4F3B-9E28-57504EB680BD}"/>
                    </a:ext>
                  </a:extLst>
                </p:cNvPr>
                <p:cNvSpPr/>
                <p:nvPr/>
              </p:nvSpPr>
              <p:spPr>
                <a:xfrm rot="7277434" flipH="1">
                  <a:off x="5727739" y="1619233"/>
                  <a:ext cx="146016" cy="194202"/>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apezoid 143">
                  <a:extLst>
                    <a:ext uri="{FF2B5EF4-FFF2-40B4-BE49-F238E27FC236}">
                      <a16:creationId xmlns:a16="http://schemas.microsoft.com/office/drawing/2014/main" id="{3337CC3D-84B2-4AD8-B61E-01ED6854D66D}"/>
                    </a:ext>
                  </a:extLst>
                </p:cNvPr>
                <p:cNvSpPr/>
                <p:nvPr/>
              </p:nvSpPr>
              <p:spPr>
                <a:xfrm rot="8867088" flipH="1">
                  <a:off x="5921123" y="1778027"/>
                  <a:ext cx="93497" cy="179946"/>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129">
                <a:extLst>
                  <a:ext uri="{FF2B5EF4-FFF2-40B4-BE49-F238E27FC236}">
                    <a16:creationId xmlns:a16="http://schemas.microsoft.com/office/drawing/2014/main" id="{79385788-1A56-4FAA-99BB-4D1E186F07D4}"/>
                  </a:ext>
                </a:extLst>
              </p:cNvPr>
              <p:cNvGrpSpPr/>
              <p:nvPr/>
            </p:nvGrpSpPr>
            <p:grpSpPr>
              <a:xfrm rot="7415005" flipH="1">
                <a:off x="9775096" y="5495950"/>
                <a:ext cx="688855" cy="2063532"/>
                <a:chOff x="391500" y="630207"/>
                <a:chExt cx="531845" cy="1593193"/>
              </a:xfrm>
              <a:grpFill/>
            </p:grpSpPr>
            <p:sp>
              <p:nvSpPr>
                <p:cNvPr id="48" name="Rectangle: Rounded Corners 161">
                  <a:extLst>
                    <a:ext uri="{FF2B5EF4-FFF2-40B4-BE49-F238E27FC236}">
                      <a16:creationId xmlns:a16="http://schemas.microsoft.com/office/drawing/2014/main" id="{21F8A59E-C6F6-4724-87EE-8E94B37F3CBB}"/>
                    </a:ext>
                  </a:extLst>
                </p:cNvPr>
                <p:cNvSpPr/>
                <p:nvPr/>
              </p:nvSpPr>
              <p:spPr>
                <a:xfrm rot="20495611">
                  <a:off x="400452" y="630207"/>
                  <a:ext cx="522893" cy="1539138"/>
                </a:xfrm>
                <a:prstGeom prst="roundRect">
                  <a:avLst>
                    <a:gd name="adj" fmla="val 0"/>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Rounded Corners 162">
                  <a:extLst>
                    <a:ext uri="{FF2B5EF4-FFF2-40B4-BE49-F238E27FC236}">
                      <a16:creationId xmlns:a16="http://schemas.microsoft.com/office/drawing/2014/main" id="{0A417290-EEF9-41B0-B262-7A482058F11B}"/>
                    </a:ext>
                  </a:extLst>
                </p:cNvPr>
                <p:cNvSpPr/>
                <p:nvPr/>
              </p:nvSpPr>
              <p:spPr>
                <a:xfrm rot="20495611">
                  <a:off x="391500" y="684262"/>
                  <a:ext cx="191608" cy="1539138"/>
                </a:xfrm>
                <a:prstGeom prst="roundRect">
                  <a:avLst>
                    <a:gd name="adj" fmla="val 0"/>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130">
                <a:extLst>
                  <a:ext uri="{FF2B5EF4-FFF2-40B4-BE49-F238E27FC236}">
                    <a16:creationId xmlns:a16="http://schemas.microsoft.com/office/drawing/2014/main" id="{5D84579D-4389-4EC7-A4CB-9681E03F82B8}"/>
                  </a:ext>
                </a:extLst>
              </p:cNvPr>
              <p:cNvGrpSpPr/>
              <p:nvPr/>
            </p:nvGrpSpPr>
            <p:grpSpPr>
              <a:xfrm rot="13514546" flipH="1">
                <a:off x="10293888" y="3976487"/>
                <a:ext cx="729571" cy="2548346"/>
                <a:chOff x="391500" y="630207"/>
                <a:chExt cx="531845" cy="1593193"/>
              </a:xfrm>
              <a:grpFill/>
            </p:grpSpPr>
            <p:sp>
              <p:nvSpPr>
                <p:cNvPr id="46" name="Rectangle: Rounded Corners 159">
                  <a:extLst>
                    <a:ext uri="{FF2B5EF4-FFF2-40B4-BE49-F238E27FC236}">
                      <a16:creationId xmlns:a16="http://schemas.microsoft.com/office/drawing/2014/main" id="{1267AEE3-0B9A-4F04-9A01-D73730080DA0}"/>
                    </a:ext>
                  </a:extLst>
                </p:cNvPr>
                <p:cNvSpPr/>
                <p:nvPr/>
              </p:nvSpPr>
              <p:spPr>
                <a:xfrm rot="20495611">
                  <a:off x="400452" y="630207"/>
                  <a:ext cx="522893" cy="1539138"/>
                </a:xfrm>
                <a:prstGeom prst="roundRect">
                  <a:avLst>
                    <a:gd name="adj" fmla="val 0"/>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Rounded Corners 160">
                  <a:extLst>
                    <a:ext uri="{FF2B5EF4-FFF2-40B4-BE49-F238E27FC236}">
                      <a16:creationId xmlns:a16="http://schemas.microsoft.com/office/drawing/2014/main" id="{D2EC9984-CBE1-4789-B02E-812C1985D0FD}"/>
                    </a:ext>
                  </a:extLst>
                </p:cNvPr>
                <p:cNvSpPr/>
                <p:nvPr/>
              </p:nvSpPr>
              <p:spPr>
                <a:xfrm rot="20495611">
                  <a:off x="391500" y="684262"/>
                  <a:ext cx="191608" cy="1539138"/>
                </a:xfrm>
                <a:prstGeom prst="roundRect">
                  <a:avLst>
                    <a:gd name="adj" fmla="val 0"/>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131">
                <a:extLst>
                  <a:ext uri="{FF2B5EF4-FFF2-40B4-BE49-F238E27FC236}">
                    <a16:creationId xmlns:a16="http://schemas.microsoft.com/office/drawing/2014/main" id="{BB75C2C5-EC3E-4D2E-A7B9-0C388DE0B877}"/>
                  </a:ext>
                </a:extLst>
              </p:cNvPr>
              <p:cNvGrpSpPr/>
              <p:nvPr/>
            </p:nvGrpSpPr>
            <p:grpSpPr>
              <a:xfrm rot="6515991" flipH="1">
                <a:off x="9133139" y="5347988"/>
                <a:ext cx="926547" cy="926547"/>
                <a:chOff x="121429" y="411152"/>
                <a:chExt cx="607378" cy="607378"/>
              </a:xfrm>
              <a:grpFill/>
            </p:grpSpPr>
            <p:sp>
              <p:nvSpPr>
                <p:cNvPr id="42" name="Oval 155">
                  <a:extLst>
                    <a:ext uri="{FF2B5EF4-FFF2-40B4-BE49-F238E27FC236}">
                      <a16:creationId xmlns:a16="http://schemas.microsoft.com/office/drawing/2014/main" id="{484A35F0-BD57-4A3A-A86D-7CDC896DFDE8}"/>
                    </a:ext>
                  </a:extLst>
                </p:cNvPr>
                <p:cNvSpPr/>
                <p:nvPr/>
              </p:nvSpPr>
              <p:spPr>
                <a:xfrm>
                  <a:off x="121429" y="411152"/>
                  <a:ext cx="607378" cy="607378"/>
                </a:xfrm>
                <a:prstGeom prst="ellips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156">
                  <a:extLst>
                    <a:ext uri="{FF2B5EF4-FFF2-40B4-BE49-F238E27FC236}">
                      <a16:creationId xmlns:a16="http://schemas.microsoft.com/office/drawing/2014/main" id="{D3180975-4EF8-4D47-8846-45CD19732CF1}"/>
                    </a:ext>
                  </a:extLst>
                </p:cNvPr>
                <p:cNvSpPr/>
                <p:nvPr/>
              </p:nvSpPr>
              <p:spPr>
                <a:xfrm>
                  <a:off x="186934" y="476657"/>
                  <a:ext cx="476369" cy="476369"/>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grpFill/>
                <a:ln w="5155" cap="flat">
                  <a:solidFill>
                    <a:schemeClr val="tx2"/>
                  </a:solidFill>
                  <a:prstDash val="solid"/>
                  <a:miter/>
                </a:ln>
              </p:spPr>
              <p:txBody>
                <a:bodyPr rtlCol="0" anchor="ctr"/>
                <a:lstStyle/>
                <a:p>
                  <a:endParaRPr lang="en-US" dirty="0"/>
                </a:p>
              </p:txBody>
            </p:sp>
            <p:sp>
              <p:nvSpPr>
                <p:cNvPr id="44" name="Freeform: Shape 157">
                  <a:extLst>
                    <a:ext uri="{FF2B5EF4-FFF2-40B4-BE49-F238E27FC236}">
                      <a16:creationId xmlns:a16="http://schemas.microsoft.com/office/drawing/2014/main" id="{1C7E0D0C-5A75-457A-983C-CE2B94536169}"/>
                    </a:ext>
                  </a:extLst>
                </p:cNvPr>
                <p:cNvSpPr/>
                <p:nvPr/>
              </p:nvSpPr>
              <p:spPr>
                <a:xfrm>
                  <a:off x="306265" y="596608"/>
                  <a:ext cx="237706" cy="236466"/>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Oval 158">
                  <a:extLst>
                    <a:ext uri="{FF2B5EF4-FFF2-40B4-BE49-F238E27FC236}">
                      <a16:creationId xmlns:a16="http://schemas.microsoft.com/office/drawing/2014/main" id="{184F0334-3B67-4DB2-8E8A-153CB7F3A0E5}"/>
                    </a:ext>
                  </a:extLst>
                </p:cNvPr>
                <p:cNvSpPr/>
                <p:nvPr/>
              </p:nvSpPr>
              <p:spPr>
                <a:xfrm>
                  <a:off x="385557" y="675280"/>
                  <a:ext cx="79122" cy="79122"/>
                </a:xfrm>
                <a:prstGeom prst="ellipse">
                  <a:avLst/>
                </a:prstGeom>
                <a:grp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132">
                <a:extLst>
                  <a:ext uri="{FF2B5EF4-FFF2-40B4-BE49-F238E27FC236}">
                    <a16:creationId xmlns:a16="http://schemas.microsoft.com/office/drawing/2014/main" id="{53406839-AC3B-4A8E-BD7B-371FF6E0EDCB}"/>
                  </a:ext>
                </a:extLst>
              </p:cNvPr>
              <p:cNvGrpSpPr/>
              <p:nvPr/>
            </p:nvGrpSpPr>
            <p:grpSpPr>
              <a:xfrm rot="17832318" flipH="1">
                <a:off x="10630036" y="3483559"/>
                <a:ext cx="606909" cy="1518446"/>
                <a:chOff x="4130254" y="650162"/>
                <a:chExt cx="502274" cy="1664988"/>
              </a:xfrm>
              <a:grpFill/>
            </p:grpSpPr>
            <p:sp>
              <p:nvSpPr>
                <p:cNvPr id="40" name="Trapezoid 153">
                  <a:extLst>
                    <a:ext uri="{FF2B5EF4-FFF2-40B4-BE49-F238E27FC236}">
                      <a16:creationId xmlns:a16="http://schemas.microsoft.com/office/drawing/2014/main" id="{93B4A039-0226-4710-BA77-B2733CA7E982}"/>
                    </a:ext>
                  </a:extLst>
                </p:cNvPr>
                <p:cNvSpPr/>
                <p:nvPr/>
              </p:nvSpPr>
              <p:spPr>
                <a:xfrm>
                  <a:off x="4130254" y="650162"/>
                  <a:ext cx="502274" cy="1664988"/>
                </a:xfrm>
                <a:prstGeom prst="trapezoid">
                  <a:avLst>
                    <a:gd name="adj" fmla="val 9168"/>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rapezoid 94">
                  <a:extLst>
                    <a:ext uri="{FF2B5EF4-FFF2-40B4-BE49-F238E27FC236}">
                      <a16:creationId xmlns:a16="http://schemas.microsoft.com/office/drawing/2014/main" id="{D036E978-CAEF-4576-83F5-B79017F86032}"/>
                    </a:ext>
                  </a:extLst>
                </p:cNvPr>
                <p:cNvSpPr/>
                <p:nvPr/>
              </p:nvSpPr>
              <p:spPr>
                <a:xfrm>
                  <a:off x="4449648" y="650162"/>
                  <a:ext cx="182880" cy="1664988"/>
                </a:xfrm>
                <a:custGeom>
                  <a:avLst/>
                  <a:gdLst>
                    <a:gd name="connsiteX0" fmla="*/ 0 w 182880"/>
                    <a:gd name="connsiteY0" fmla="*/ 1664988 h 1664988"/>
                    <a:gd name="connsiteX1" fmla="*/ 0 w 182880"/>
                    <a:gd name="connsiteY1" fmla="*/ 0 h 1664988"/>
                    <a:gd name="connsiteX2" fmla="*/ 182880 w 182880"/>
                    <a:gd name="connsiteY2" fmla="*/ 0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0540 w 182880"/>
                    <a:gd name="connsiteY2" fmla="*/ 3079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68965 w 182880"/>
                    <a:gd name="connsiteY2" fmla="*/ 6157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3619 w 182880"/>
                    <a:gd name="connsiteY2" fmla="*/ 3079 h 1664988"/>
                    <a:gd name="connsiteX3" fmla="*/ 182880 w 182880"/>
                    <a:gd name="connsiteY3" fmla="*/ 1664988 h 1664988"/>
                    <a:gd name="connsiteX4" fmla="*/ 0 w 182880"/>
                    <a:gd name="connsiteY4" fmla="*/ 1664988 h 166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 h="1664988">
                      <a:moveTo>
                        <a:pt x="0" y="1664988"/>
                      </a:moveTo>
                      <a:lnTo>
                        <a:pt x="0" y="0"/>
                      </a:lnTo>
                      <a:lnTo>
                        <a:pt x="133619" y="3079"/>
                      </a:lnTo>
                      <a:lnTo>
                        <a:pt x="182880" y="1664988"/>
                      </a:lnTo>
                      <a:lnTo>
                        <a:pt x="0" y="1664988"/>
                      </a:lnTo>
                      <a:close/>
                    </a:path>
                  </a:pathLst>
                </a:cu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133">
                <a:extLst>
                  <a:ext uri="{FF2B5EF4-FFF2-40B4-BE49-F238E27FC236}">
                    <a16:creationId xmlns:a16="http://schemas.microsoft.com/office/drawing/2014/main" id="{497DC697-5A84-461C-82D8-B044E999F46C}"/>
                  </a:ext>
                </a:extLst>
              </p:cNvPr>
              <p:cNvGrpSpPr/>
              <p:nvPr/>
            </p:nvGrpSpPr>
            <p:grpSpPr>
              <a:xfrm rot="6515991" flipH="1">
                <a:off x="11363304" y="4328467"/>
                <a:ext cx="770532" cy="770532"/>
                <a:chOff x="121429" y="411152"/>
                <a:chExt cx="607378" cy="607378"/>
              </a:xfrm>
              <a:grpFill/>
            </p:grpSpPr>
            <p:sp>
              <p:nvSpPr>
                <p:cNvPr id="36" name="Oval 149">
                  <a:extLst>
                    <a:ext uri="{FF2B5EF4-FFF2-40B4-BE49-F238E27FC236}">
                      <a16:creationId xmlns:a16="http://schemas.microsoft.com/office/drawing/2014/main" id="{1A6F0CB0-F8B1-4874-BEAD-F3D7BCDCC4B5}"/>
                    </a:ext>
                  </a:extLst>
                </p:cNvPr>
                <p:cNvSpPr/>
                <p:nvPr/>
              </p:nvSpPr>
              <p:spPr>
                <a:xfrm>
                  <a:off x="121429" y="411152"/>
                  <a:ext cx="607378" cy="607378"/>
                </a:xfrm>
                <a:prstGeom prst="ellips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150">
                  <a:extLst>
                    <a:ext uri="{FF2B5EF4-FFF2-40B4-BE49-F238E27FC236}">
                      <a16:creationId xmlns:a16="http://schemas.microsoft.com/office/drawing/2014/main" id="{B44F3C12-B133-4331-B02E-9987EA31F24C}"/>
                    </a:ext>
                  </a:extLst>
                </p:cNvPr>
                <p:cNvSpPr/>
                <p:nvPr/>
              </p:nvSpPr>
              <p:spPr>
                <a:xfrm>
                  <a:off x="186934" y="476657"/>
                  <a:ext cx="476369" cy="476369"/>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grpFill/>
                <a:ln w="5155" cap="flat">
                  <a:solidFill>
                    <a:schemeClr val="tx2"/>
                  </a:solidFill>
                  <a:prstDash val="solid"/>
                  <a:miter/>
                </a:ln>
              </p:spPr>
              <p:txBody>
                <a:bodyPr rtlCol="0" anchor="ctr"/>
                <a:lstStyle/>
                <a:p>
                  <a:endParaRPr lang="en-US" dirty="0"/>
                </a:p>
              </p:txBody>
            </p:sp>
            <p:sp>
              <p:nvSpPr>
                <p:cNvPr id="38" name="Freeform: Shape 151">
                  <a:extLst>
                    <a:ext uri="{FF2B5EF4-FFF2-40B4-BE49-F238E27FC236}">
                      <a16:creationId xmlns:a16="http://schemas.microsoft.com/office/drawing/2014/main" id="{497E590C-DA32-413F-B669-8836D72BE739}"/>
                    </a:ext>
                  </a:extLst>
                </p:cNvPr>
                <p:cNvSpPr/>
                <p:nvPr/>
              </p:nvSpPr>
              <p:spPr>
                <a:xfrm>
                  <a:off x="306265" y="596608"/>
                  <a:ext cx="237706" cy="236466"/>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Oval 152">
                  <a:extLst>
                    <a:ext uri="{FF2B5EF4-FFF2-40B4-BE49-F238E27FC236}">
                      <a16:creationId xmlns:a16="http://schemas.microsoft.com/office/drawing/2014/main" id="{D6D5E445-5649-4117-8BBC-CD6118CE33C0}"/>
                    </a:ext>
                  </a:extLst>
                </p:cNvPr>
                <p:cNvSpPr/>
                <p:nvPr/>
              </p:nvSpPr>
              <p:spPr>
                <a:xfrm>
                  <a:off x="385557" y="675280"/>
                  <a:ext cx="79122" cy="79122"/>
                </a:xfrm>
                <a:prstGeom prst="ellipse">
                  <a:avLst/>
                </a:prstGeom>
                <a:grp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5" name="Rectangle: Top Corners Rounded 50">
              <a:extLst>
                <a:ext uri="{FF2B5EF4-FFF2-40B4-BE49-F238E27FC236}">
                  <a16:creationId xmlns:a16="http://schemas.microsoft.com/office/drawing/2014/main" id="{9E357574-603C-40B7-97CF-4B3C8DCFFC5B}"/>
                </a:ext>
              </a:extLst>
            </p:cNvPr>
            <p:cNvSpPr/>
            <p:nvPr/>
          </p:nvSpPr>
          <p:spPr>
            <a:xfrm>
              <a:off x="10643315" y="5603027"/>
              <a:ext cx="1023731" cy="308561"/>
            </a:xfrm>
            <a:prstGeom prst="round2SameRect">
              <a:avLst>
                <a:gd name="adj1" fmla="val 50000"/>
                <a:gd name="adj2" fmla="val 0"/>
              </a:avLst>
            </a:prstGeom>
            <a:solidFill>
              <a:srgbClr val="EE9D4C"/>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Imagen 55"/>
            <p:cNvPicPr>
              <a:picLocks noChangeAspect="1"/>
            </p:cNvPicPr>
            <p:nvPr/>
          </p:nvPicPr>
          <p:blipFill>
            <a:blip r:embed="rId2">
              <a:extLst>
                <a:ext uri="{BEBA8EAE-BF5A-486C-A8C5-ECC9F3942E4B}">
                  <a14:imgProps xmlns:a14="http://schemas.microsoft.com/office/drawing/2010/main">
                    <a14:imgLayer r:embed="rId3">
                      <a14:imgEffect>
                        <a14:backgroundRemoval t="0" b="97696" l="10000" r="90000">
                          <a14:foregroundMark x1="76667" y1="16590" x2="76667" y2="16590"/>
                        </a14:backgroundRemoval>
                      </a14:imgEffect>
                    </a14:imgLayer>
                  </a14:imgProps>
                </a:ext>
              </a:extLst>
            </a:blip>
            <a:stretch>
              <a:fillRect/>
            </a:stretch>
          </p:blipFill>
          <p:spPr>
            <a:xfrm>
              <a:off x="10162823" y="2757058"/>
              <a:ext cx="415470" cy="1001743"/>
            </a:xfrm>
            <a:prstGeom prst="rect">
              <a:avLst/>
            </a:prstGeom>
          </p:spPr>
        </p:pic>
        <p:grpSp>
          <p:nvGrpSpPr>
            <p:cNvPr id="57" name="Group 5">
              <a:extLst>
                <a:ext uri="{FF2B5EF4-FFF2-40B4-BE49-F238E27FC236}">
                  <a16:creationId xmlns:a16="http://schemas.microsoft.com/office/drawing/2014/main" id="{4A8E10A3-87FE-411F-8160-E4A16FBE5C18}"/>
                </a:ext>
              </a:extLst>
            </p:cNvPr>
            <p:cNvGrpSpPr/>
            <p:nvPr/>
          </p:nvGrpSpPr>
          <p:grpSpPr>
            <a:xfrm rot="967006">
              <a:off x="10195173" y="3290322"/>
              <a:ext cx="797873" cy="381109"/>
              <a:chOff x="9321712" y="3647702"/>
              <a:chExt cx="1239134" cy="577932"/>
            </a:xfrm>
            <a:solidFill>
              <a:srgbClr val="E9821B"/>
            </a:solidFill>
            <a:effectLst/>
          </p:grpSpPr>
          <p:grpSp>
            <p:nvGrpSpPr>
              <p:cNvPr id="58" name="Group 134">
                <a:extLst>
                  <a:ext uri="{FF2B5EF4-FFF2-40B4-BE49-F238E27FC236}">
                    <a16:creationId xmlns:a16="http://schemas.microsoft.com/office/drawing/2014/main" id="{D9DFACE2-C01D-41A1-9C0A-6263A2FEB124}"/>
                  </a:ext>
                </a:extLst>
              </p:cNvPr>
              <p:cNvGrpSpPr/>
              <p:nvPr/>
            </p:nvGrpSpPr>
            <p:grpSpPr>
              <a:xfrm rot="9652240">
                <a:off x="9321712" y="3647702"/>
                <a:ext cx="830988" cy="577932"/>
                <a:chOff x="5405974" y="1533288"/>
                <a:chExt cx="611040" cy="424965"/>
              </a:xfrm>
              <a:grpFill/>
            </p:grpSpPr>
            <p:sp>
              <p:nvSpPr>
                <p:cNvPr id="62" name="Trapezoid 144">
                  <a:extLst>
                    <a:ext uri="{FF2B5EF4-FFF2-40B4-BE49-F238E27FC236}">
                      <a16:creationId xmlns:a16="http://schemas.microsoft.com/office/drawing/2014/main" id="{7933EEAA-4372-4E6E-B080-989D7C864400}"/>
                    </a:ext>
                  </a:extLst>
                </p:cNvPr>
                <p:cNvSpPr/>
                <p:nvPr/>
              </p:nvSpPr>
              <p:spPr>
                <a:xfrm rot="5912136" flipH="1">
                  <a:off x="5633173" y="1617814"/>
                  <a:ext cx="141626" cy="93186"/>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rapezoid 145">
                  <a:extLst>
                    <a:ext uri="{FF2B5EF4-FFF2-40B4-BE49-F238E27FC236}">
                      <a16:creationId xmlns:a16="http://schemas.microsoft.com/office/drawing/2014/main" id="{3D83A195-5740-4BED-B69A-C7FA44BE5FA7}"/>
                    </a:ext>
                  </a:extLst>
                </p:cNvPr>
                <p:cNvSpPr/>
                <p:nvPr/>
              </p:nvSpPr>
              <p:spPr>
                <a:xfrm rot="5912136" flipH="1">
                  <a:off x="5438996" y="1500266"/>
                  <a:ext cx="200130" cy="266173"/>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rapezoid 146">
                  <a:extLst>
                    <a:ext uri="{FF2B5EF4-FFF2-40B4-BE49-F238E27FC236}">
                      <a16:creationId xmlns:a16="http://schemas.microsoft.com/office/drawing/2014/main" id="{3B4FC330-7F8A-43B5-985B-55F5E4F35871}"/>
                    </a:ext>
                  </a:extLst>
                </p:cNvPr>
                <p:cNvSpPr/>
                <p:nvPr/>
              </p:nvSpPr>
              <p:spPr>
                <a:xfrm rot="7277434" flipH="1">
                  <a:off x="5857778" y="1735728"/>
                  <a:ext cx="103331" cy="96694"/>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rapezoid 147">
                  <a:extLst>
                    <a:ext uri="{FF2B5EF4-FFF2-40B4-BE49-F238E27FC236}">
                      <a16:creationId xmlns:a16="http://schemas.microsoft.com/office/drawing/2014/main" id="{CCE0CA2E-64C6-4D2B-B04B-0556FBF44D65}"/>
                    </a:ext>
                  </a:extLst>
                </p:cNvPr>
                <p:cNvSpPr/>
                <p:nvPr/>
              </p:nvSpPr>
              <p:spPr>
                <a:xfrm rot="7277434" flipH="1">
                  <a:off x="5727739" y="1619233"/>
                  <a:ext cx="146016" cy="194202"/>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apezoid 148">
                  <a:extLst>
                    <a:ext uri="{FF2B5EF4-FFF2-40B4-BE49-F238E27FC236}">
                      <a16:creationId xmlns:a16="http://schemas.microsoft.com/office/drawing/2014/main" id="{EFF41D70-805D-4A30-926C-EDBBE6189782}"/>
                    </a:ext>
                  </a:extLst>
                </p:cNvPr>
                <p:cNvSpPr/>
                <p:nvPr/>
              </p:nvSpPr>
              <p:spPr>
                <a:xfrm rot="8867088" flipH="1">
                  <a:off x="5923517" y="1775373"/>
                  <a:ext cx="93497" cy="182880"/>
                </a:xfrm>
                <a:prstGeom prst="trapezoid">
                  <a:avLst>
                    <a:gd name="adj" fmla="val 12383"/>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136">
                <a:extLst>
                  <a:ext uri="{FF2B5EF4-FFF2-40B4-BE49-F238E27FC236}">
                    <a16:creationId xmlns:a16="http://schemas.microsoft.com/office/drawing/2014/main" id="{6755CC93-2275-4511-A2BE-B151B3A394B3}"/>
                  </a:ext>
                </a:extLst>
              </p:cNvPr>
              <p:cNvGrpSpPr/>
              <p:nvPr/>
            </p:nvGrpSpPr>
            <p:grpSpPr>
              <a:xfrm rot="2979890" flipH="1">
                <a:off x="10051358" y="3654191"/>
                <a:ext cx="509488" cy="509489"/>
                <a:chOff x="5108331" y="1463790"/>
                <a:chExt cx="374637" cy="374637"/>
              </a:xfrm>
              <a:grpFill/>
            </p:grpSpPr>
            <p:sp>
              <p:nvSpPr>
                <p:cNvPr id="60" name="Oval 137">
                  <a:extLst>
                    <a:ext uri="{FF2B5EF4-FFF2-40B4-BE49-F238E27FC236}">
                      <a16:creationId xmlns:a16="http://schemas.microsoft.com/office/drawing/2014/main" id="{6862881E-F60F-462D-85D7-9BC8170787EA}"/>
                    </a:ext>
                  </a:extLst>
                </p:cNvPr>
                <p:cNvSpPr/>
                <p:nvPr/>
              </p:nvSpPr>
              <p:spPr>
                <a:xfrm>
                  <a:off x="5108331" y="1463790"/>
                  <a:ext cx="374637" cy="37463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Shape 138">
                  <a:extLst>
                    <a:ext uri="{FF2B5EF4-FFF2-40B4-BE49-F238E27FC236}">
                      <a16:creationId xmlns:a16="http://schemas.microsoft.com/office/drawing/2014/main" id="{BE4FBBD6-5D50-4CF2-9DD3-40C94371A74B}"/>
                    </a:ext>
                  </a:extLst>
                </p:cNvPr>
                <p:cNvSpPr/>
                <p:nvPr/>
              </p:nvSpPr>
              <p:spPr>
                <a:xfrm>
                  <a:off x="5167785" y="1523588"/>
                  <a:ext cx="255882" cy="255676"/>
                </a:xfrm>
                <a:custGeom>
                  <a:avLst/>
                  <a:gdLst>
                    <a:gd name="connsiteX0" fmla="*/ 127864 w 255882"/>
                    <a:gd name="connsiteY0" fmla="*/ 81461 h 255676"/>
                    <a:gd name="connsiteX1" fmla="*/ 81805 w 255882"/>
                    <a:gd name="connsiteY1" fmla="*/ 127520 h 255676"/>
                    <a:gd name="connsiteX2" fmla="*/ 127864 w 255882"/>
                    <a:gd name="connsiteY2" fmla="*/ 173579 h 255676"/>
                    <a:gd name="connsiteX3" fmla="*/ 173923 w 255882"/>
                    <a:gd name="connsiteY3" fmla="*/ 127520 h 255676"/>
                    <a:gd name="connsiteX4" fmla="*/ 127864 w 255882"/>
                    <a:gd name="connsiteY4" fmla="*/ 81461 h 255676"/>
                    <a:gd name="connsiteX5" fmla="*/ 122296 w 255882"/>
                    <a:gd name="connsiteY5" fmla="*/ 86 h 255676"/>
                    <a:gd name="connsiteX6" fmla="*/ 127383 w 255882"/>
                    <a:gd name="connsiteY6" fmla="*/ 4211 h 255676"/>
                    <a:gd name="connsiteX7" fmla="*/ 132401 w 255882"/>
                    <a:gd name="connsiteY7" fmla="*/ 21809 h 255676"/>
                    <a:gd name="connsiteX8" fmla="*/ 145188 w 255882"/>
                    <a:gd name="connsiteY8" fmla="*/ 29027 h 255676"/>
                    <a:gd name="connsiteX9" fmla="*/ 149312 w 255882"/>
                    <a:gd name="connsiteY9" fmla="*/ 25452 h 255676"/>
                    <a:gd name="connsiteX10" fmla="*/ 158937 w 255882"/>
                    <a:gd name="connsiteY10" fmla="*/ 9160 h 255676"/>
                    <a:gd name="connsiteX11" fmla="*/ 166705 w 255882"/>
                    <a:gd name="connsiteY11" fmla="*/ 5929 h 255676"/>
                    <a:gd name="connsiteX12" fmla="*/ 174404 w 255882"/>
                    <a:gd name="connsiteY12" fmla="*/ 18372 h 255676"/>
                    <a:gd name="connsiteX13" fmla="*/ 172479 w 255882"/>
                    <a:gd name="connsiteY13" fmla="*/ 34046 h 255676"/>
                    <a:gd name="connsiteX14" fmla="*/ 172479 w 255882"/>
                    <a:gd name="connsiteY14" fmla="*/ 35695 h 255676"/>
                    <a:gd name="connsiteX15" fmla="*/ 186434 w 255882"/>
                    <a:gd name="connsiteY15" fmla="*/ 41882 h 255676"/>
                    <a:gd name="connsiteX16" fmla="*/ 201764 w 255882"/>
                    <a:gd name="connsiteY16" fmla="*/ 30402 h 255676"/>
                    <a:gd name="connsiteX17" fmla="*/ 211045 w 255882"/>
                    <a:gd name="connsiteY17" fmla="*/ 30540 h 255676"/>
                    <a:gd name="connsiteX18" fmla="*/ 212488 w 255882"/>
                    <a:gd name="connsiteY18" fmla="*/ 31777 h 255676"/>
                    <a:gd name="connsiteX19" fmla="*/ 214069 w 255882"/>
                    <a:gd name="connsiteY19" fmla="*/ 42364 h 255676"/>
                    <a:gd name="connsiteX20" fmla="*/ 205614 w 255882"/>
                    <a:gd name="connsiteY20" fmla="*/ 57418 h 255676"/>
                    <a:gd name="connsiteX21" fmla="*/ 206783 w 255882"/>
                    <a:gd name="connsiteY21" fmla="*/ 67180 h 255676"/>
                    <a:gd name="connsiteX22" fmla="*/ 215719 w 255882"/>
                    <a:gd name="connsiteY22" fmla="*/ 70755 h 255676"/>
                    <a:gd name="connsiteX23" fmla="*/ 233799 w 255882"/>
                    <a:gd name="connsiteY23" fmla="*/ 66011 h 255676"/>
                    <a:gd name="connsiteX24" fmla="*/ 241498 w 255882"/>
                    <a:gd name="connsiteY24" fmla="*/ 68967 h 255676"/>
                    <a:gd name="connsiteX25" fmla="*/ 243836 w 255882"/>
                    <a:gd name="connsiteY25" fmla="*/ 73573 h 255676"/>
                    <a:gd name="connsiteX26" fmla="*/ 241911 w 255882"/>
                    <a:gd name="connsiteY26" fmla="*/ 80379 h 255676"/>
                    <a:gd name="connsiteX27" fmla="*/ 226443 w 255882"/>
                    <a:gd name="connsiteY27" fmla="*/ 92684 h 255676"/>
                    <a:gd name="connsiteX28" fmla="*/ 223694 w 255882"/>
                    <a:gd name="connsiteY28" fmla="*/ 100177 h 255676"/>
                    <a:gd name="connsiteX29" fmla="*/ 224519 w 255882"/>
                    <a:gd name="connsiteY29" fmla="*/ 103202 h 255676"/>
                    <a:gd name="connsiteX30" fmla="*/ 230843 w 255882"/>
                    <a:gd name="connsiteY30" fmla="*/ 108633 h 255676"/>
                    <a:gd name="connsiteX31" fmla="*/ 249541 w 255882"/>
                    <a:gd name="connsiteY31" fmla="*/ 111176 h 255676"/>
                    <a:gd name="connsiteX32" fmla="*/ 255591 w 255882"/>
                    <a:gd name="connsiteY32" fmla="*/ 117157 h 255676"/>
                    <a:gd name="connsiteX33" fmla="*/ 255797 w 255882"/>
                    <a:gd name="connsiteY33" fmla="*/ 122519 h 255676"/>
                    <a:gd name="connsiteX34" fmla="*/ 251398 w 255882"/>
                    <a:gd name="connsiteY34" fmla="*/ 127675 h 255676"/>
                    <a:gd name="connsiteX35" fmla="*/ 233799 w 255882"/>
                    <a:gd name="connsiteY35" fmla="*/ 132693 h 255676"/>
                    <a:gd name="connsiteX36" fmla="*/ 226650 w 255882"/>
                    <a:gd name="connsiteY36" fmla="*/ 144586 h 255676"/>
                    <a:gd name="connsiteX37" fmla="*/ 230293 w 255882"/>
                    <a:gd name="connsiteY37" fmla="*/ 149398 h 255676"/>
                    <a:gd name="connsiteX38" fmla="*/ 246448 w 255882"/>
                    <a:gd name="connsiteY38" fmla="*/ 158884 h 255676"/>
                    <a:gd name="connsiteX39" fmla="*/ 249954 w 255882"/>
                    <a:gd name="connsiteY39" fmla="*/ 167065 h 255676"/>
                    <a:gd name="connsiteX40" fmla="*/ 249816 w 255882"/>
                    <a:gd name="connsiteY40" fmla="*/ 167890 h 255676"/>
                    <a:gd name="connsiteX41" fmla="*/ 240123 w 255882"/>
                    <a:gd name="connsiteY41" fmla="*/ 174833 h 255676"/>
                    <a:gd name="connsiteX42" fmla="*/ 223212 w 255882"/>
                    <a:gd name="connsiteY42" fmla="*/ 172702 h 255676"/>
                    <a:gd name="connsiteX43" fmla="*/ 214688 w 255882"/>
                    <a:gd name="connsiteY43" fmla="*/ 177102 h 255676"/>
                    <a:gd name="connsiteX44" fmla="*/ 214551 w 255882"/>
                    <a:gd name="connsiteY44" fmla="*/ 187276 h 255676"/>
                    <a:gd name="connsiteX45" fmla="*/ 225481 w 255882"/>
                    <a:gd name="connsiteY45" fmla="*/ 201712 h 255676"/>
                    <a:gd name="connsiteX46" fmla="*/ 225481 w 255882"/>
                    <a:gd name="connsiteY46" fmla="*/ 211130 h 255676"/>
                    <a:gd name="connsiteX47" fmla="*/ 225068 w 255882"/>
                    <a:gd name="connsiteY47" fmla="*/ 211611 h 255676"/>
                    <a:gd name="connsiteX48" fmla="*/ 213245 w 255882"/>
                    <a:gd name="connsiteY48" fmla="*/ 213948 h 255676"/>
                    <a:gd name="connsiteX49" fmla="*/ 198602 w 255882"/>
                    <a:gd name="connsiteY49" fmla="*/ 205699 h 255676"/>
                    <a:gd name="connsiteX50" fmla="*/ 188565 w 255882"/>
                    <a:gd name="connsiteY50" fmla="*/ 207143 h 255676"/>
                    <a:gd name="connsiteX51" fmla="*/ 185334 w 255882"/>
                    <a:gd name="connsiteY51" fmla="*/ 216217 h 255676"/>
                    <a:gd name="connsiteX52" fmla="*/ 190078 w 255882"/>
                    <a:gd name="connsiteY52" fmla="*/ 234503 h 255676"/>
                    <a:gd name="connsiteX53" fmla="*/ 187397 w 255882"/>
                    <a:gd name="connsiteY53" fmla="*/ 241377 h 255676"/>
                    <a:gd name="connsiteX54" fmla="*/ 182585 w 255882"/>
                    <a:gd name="connsiteY54" fmla="*/ 243852 h 255676"/>
                    <a:gd name="connsiteX55" fmla="*/ 175366 w 255882"/>
                    <a:gd name="connsiteY55" fmla="*/ 241859 h 255676"/>
                    <a:gd name="connsiteX56" fmla="*/ 164024 w 255882"/>
                    <a:gd name="connsiteY56" fmla="*/ 227491 h 255676"/>
                    <a:gd name="connsiteX57" fmla="*/ 149381 w 255882"/>
                    <a:gd name="connsiteY57" fmla="*/ 226254 h 255676"/>
                    <a:gd name="connsiteX58" fmla="*/ 147456 w 255882"/>
                    <a:gd name="connsiteY58" fmla="*/ 230103 h 255676"/>
                    <a:gd name="connsiteX59" fmla="*/ 144844 w 255882"/>
                    <a:gd name="connsiteY59" fmla="*/ 249008 h 255676"/>
                    <a:gd name="connsiteX60" fmla="*/ 139895 w 255882"/>
                    <a:gd name="connsiteY60" fmla="*/ 255676 h 255676"/>
                    <a:gd name="connsiteX61" fmla="*/ 131577 w 255882"/>
                    <a:gd name="connsiteY61" fmla="*/ 255676 h 255676"/>
                    <a:gd name="connsiteX62" fmla="*/ 127933 w 255882"/>
                    <a:gd name="connsiteY62" fmla="*/ 250589 h 255676"/>
                    <a:gd name="connsiteX63" fmla="*/ 122777 w 255882"/>
                    <a:gd name="connsiteY63" fmla="*/ 232372 h 255676"/>
                    <a:gd name="connsiteX64" fmla="*/ 116659 w 255882"/>
                    <a:gd name="connsiteY64" fmla="*/ 227010 h 255676"/>
                    <a:gd name="connsiteX65" fmla="*/ 112947 w 255882"/>
                    <a:gd name="connsiteY65" fmla="*/ 226597 h 255676"/>
                    <a:gd name="connsiteX66" fmla="*/ 106622 w 255882"/>
                    <a:gd name="connsiteY66" fmla="*/ 230103 h 255676"/>
                    <a:gd name="connsiteX67" fmla="*/ 105041 w 255882"/>
                    <a:gd name="connsiteY67" fmla="*/ 232784 h 255676"/>
                    <a:gd name="connsiteX68" fmla="*/ 96380 w 255882"/>
                    <a:gd name="connsiteY68" fmla="*/ 247427 h 255676"/>
                    <a:gd name="connsiteX69" fmla="*/ 89849 w 255882"/>
                    <a:gd name="connsiteY69" fmla="*/ 250108 h 255676"/>
                    <a:gd name="connsiteX70" fmla="*/ 84555 w 255882"/>
                    <a:gd name="connsiteY70" fmla="*/ 248320 h 255676"/>
                    <a:gd name="connsiteX71" fmla="*/ 80981 w 255882"/>
                    <a:gd name="connsiteY71" fmla="*/ 241652 h 255676"/>
                    <a:gd name="connsiteX72" fmla="*/ 83249 w 255882"/>
                    <a:gd name="connsiteY72" fmla="*/ 222885 h 255676"/>
                    <a:gd name="connsiteX73" fmla="*/ 78094 w 255882"/>
                    <a:gd name="connsiteY73" fmla="*/ 214155 h 255676"/>
                    <a:gd name="connsiteX74" fmla="*/ 68538 w 255882"/>
                    <a:gd name="connsiteY74" fmla="*/ 214636 h 255676"/>
                    <a:gd name="connsiteX75" fmla="*/ 55133 w 255882"/>
                    <a:gd name="connsiteY75" fmla="*/ 224810 h 255676"/>
                    <a:gd name="connsiteX76" fmla="*/ 43240 w 255882"/>
                    <a:gd name="connsiteY76" fmla="*/ 224123 h 255676"/>
                    <a:gd name="connsiteX77" fmla="*/ 42209 w 255882"/>
                    <a:gd name="connsiteY77" fmla="*/ 223091 h 255676"/>
                    <a:gd name="connsiteX78" fmla="*/ 41178 w 255882"/>
                    <a:gd name="connsiteY78" fmla="*/ 214842 h 255676"/>
                    <a:gd name="connsiteX79" fmla="*/ 50115 w 255882"/>
                    <a:gd name="connsiteY79" fmla="*/ 198893 h 255676"/>
                    <a:gd name="connsiteX80" fmla="*/ 51627 w 255882"/>
                    <a:gd name="connsiteY80" fmla="*/ 194013 h 255676"/>
                    <a:gd name="connsiteX81" fmla="*/ 39597 w 255882"/>
                    <a:gd name="connsiteY81" fmla="*/ 185420 h 255676"/>
                    <a:gd name="connsiteX82" fmla="*/ 21105 w 255882"/>
                    <a:gd name="connsiteY82" fmla="*/ 190232 h 255676"/>
                    <a:gd name="connsiteX83" fmla="*/ 15193 w 255882"/>
                    <a:gd name="connsiteY83" fmla="*/ 188238 h 255676"/>
                    <a:gd name="connsiteX84" fmla="*/ 12237 w 255882"/>
                    <a:gd name="connsiteY84" fmla="*/ 183014 h 255676"/>
                    <a:gd name="connsiteX85" fmla="*/ 14230 w 255882"/>
                    <a:gd name="connsiteY85" fmla="*/ 175314 h 255676"/>
                    <a:gd name="connsiteX86" fmla="*/ 27910 w 255882"/>
                    <a:gd name="connsiteY86" fmla="*/ 164453 h 255676"/>
                    <a:gd name="connsiteX87" fmla="*/ 31554 w 255882"/>
                    <a:gd name="connsiteY87" fmla="*/ 153385 h 255676"/>
                    <a:gd name="connsiteX88" fmla="*/ 24198 w 255882"/>
                    <a:gd name="connsiteY88" fmla="*/ 147198 h 255676"/>
                    <a:gd name="connsiteX89" fmla="*/ 6943 w 255882"/>
                    <a:gd name="connsiteY89" fmla="*/ 144861 h 255676"/>
                    <a:gd name="connsiteX90" fmla="*/ 138 w 255882"/>
                    <a:gd name="connsiteY90" fmla="*/ 140049 h 255676"/>
                    <a:gd name="connsiteX91" fmla="*/ 0 w 255882"/>
                    <a:gd name="connsiteY91" fmla="*/ 131525 h 255676"/>
                    <a:gd name="connsiteX92" fmla="*/ 5019 w 255882"/>
                    <a:gd name="connsiteY92" fmla="*/ 127881 h 255676"/>
                    <a:gd name="connsiteX93" fmla="*/ 22617 w 255882"/>
                    <a:gd name="connsiteY93" fmla="*/ 122931 h 255676"/>
                    <a:gd name="connsiteX94" fmla="*/ 28667 w 255882"/>
                    <a:gd name="connsiteY94" fmla="*/ 116194 h 255676"/>
                    <a:gd name="connsiteX95" fmla="*/ 29010 w 255882"/>
                    <a:gd name="connsiteY95" fmla="*/ 113307 h 255676"/>
                    <a:gd name="connsiteX96" fmla="*/ 25229 w 255882"/>
                    <a:gd name="connsiteY96" fmla="*/ 106295 h 255676"/>
                    <a:gd name="connsiteX97" fmla="*/ 9281 w 255882"/>
                    <a:gd name="connsiteY97" fmla="*/ 96946 h 255676"/>
                    <a:gd name="connsiteX98" fmla="*/ 5843 w 255882"/>
                    <a:gd name="connsiteY98" fmla="*/ 88560 h 255676"/>
                    <a:gd name="connsiteX99" fmla="*/ 6187 w 255882"/>
                    <a:gd name="connsiteY99" fmla="*/ 87391 h 255676"/>
                    <a:gd name="connsiteX100" fmla="*/ 15261 w 255882"/>
                    <a:gd name="connsiteY100" fmla="*/ 81135 h 255676"/>
                    <a:gd name="connsiteX101" fmla="*/ 32173 w 255882"/>
                    <a:gd name="connsiteY101" fmla="*/ 83060 h 255676"/>
                    <a:gd name="connsiteX102" fmla="*/ 40834 w 255882"/>
                    <a:gd name="connsiteY102" fmla="*/ 79073 h 255676"/>
                    <a:gd name="connsiteX103" fmla="*/ 40147 w 255882"/>
                    <a:gd name="connsiteY103" fmla="*/ 67318 h 255676"/>
                    <a:gd name="connsiteX104" fmla="*/ 29629 w 255882"/>
                    <a:gd name="connsiteY104" fmla="*/ 53363 h 255676"/>
                    <a:gd name="connsiteX105" fmla="*/ 29629 w 255882"/>
                    <a:gd name="connsiteY105" fmla="*/ 45595 h 255676"/>
                    <a:gd name="connsiteX106" fmla="*/ 33066 w 255882"/>
                    <a:gd name="connsiteY106" fmla="*/ 41745 h 255676"/>
                    <a:gd name="connsiteX107" fmla="*/ 40422 w 255882"/>
                    <a:gd name="connsiteY107" fmla="*/ 40920 h 255676"/>
                    <a:gd name="connsiteX108" fmla="*/ 56027 w 255882"/>
                    <a:gd name="connsiteY108" fmla="*/ 49719 h 255676"/>
                    <a:gd name="connsiteX109" fmla="*/ 69982 w 255882"/>
                    <a:gd name="connsiteY109" fmla="*/ 45801 h 255676"/>
                    <a:gd name="connsiteX110" fmla="*/ 70325 w 255882"/>
                    <a:gd name="connsiteY110" fmla="*/ 39751 h 255676"/>
                    <a:gd name="connsiteX111" fmla="*/ 65788 w 255882"/>
                    <a:gd name="connsiteY111" fmla="*/ 22221 h 255676"/>
                    <a:gd name="connsiteX112" fmla="*/ 69088 w 255882"/>
                    <a:gd name="connsiteY112" fmla="*/ 14110 h 255676"/>
                    <a:gd name="connsiteX113" fmla="*/ 71632 w 255882"/>
                    <a:gd name="connsiteY113" fmla="*/ 12735 h 255676"/>
                    <a:gd name="connsiteX114" fmla="*/ 81118 w 255882"/>
                    <a:gd name="connsiteY114" fmla="*/ 15072 h 255676"/>
                    <a:gd name="connsiteX115" fmla="*/ 92049 w 255882"/>
                    <a:gd name="connsiteY115" fmla="*/ 28958 h 255676"/>
                    <a:gd name="connsiteX116" fmla="*/ 106966 w 255882"/>
                    <a:gd name="connsiteY116" fmla="*/ 28890 h 255676"/>
                    <a:gd name="connsiteX117" fmla="*/ 108754 w 255882"/>
                    <a:gd name="connsiteY117" fmla="*/ 22565 h 255676"/>
                    <a:gd name="connsiteX118" fmla="*/ 110953 w 255882"/>
                    <a:gd name="connsiteY118" fmla="*/ 6479 h 255676"/>
                    <a:gd name="connsiteX119" fmla="*/ 116934 w 255882"/>
                    <a:gd name="connsiteY119" fmla="*/ 292 h 255676"/>
                    <a:gd name="connsiteX120" fmla="*/ 122296 w 255882"/>
                    <a:gd name="connsiteY120" fmla="*/ 86 h 2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55882" h="255676">
                      <a:moveTo>
                        <a:pt x="127864" y="81461"/>
                      </a:moveTo>
                      <a:cubicBezTo>
                        <a:pt x="102426" y="81461"/>
                        <a:pt x="81805" y="102082"/>
                        <a:pt x="81805" y="127520"/>
                      </a:cubicBezTo>
                      <a:cubicBezTo>
                        <a:pt x="81805" y="152958"/>
                        <a:pt x="102426" y="173579"/>
                        <a:pt x="127864" y="173579"/>
                      </a:cubicBezTo>
                      <a:cubicBezTo>
                        <a:pt x="153302" y="173579"/>
                        <a:pt x="173923" y="152958"/>
                        <a:pt x="173923" y="127520"/>
                      </a:cubicBezTo>
                      <a:cubicBezTo>
                        <a:pt x="173923" y="102082"/>
                        <a:pt x="153302" y="81461"/>
                        <a:pt x="127864" y="81461"/>
                      </a:cubicBezTo>
                      <a:close/>
                      <a:moveTo>
                        <a:pt x="122296" y="86"/>
                      </a:moveTo>
                      <a:cubicBezTo>
                        <a:pt x="124908" y="223"/>
                        <a:pt x="126696" y="1598"/>
                        <a:pt x="127383" y="4211"/>
                      </a:cubicBezTo>
                      <a:cubicBezTo>
                        <a:pt x="129033" y="10054"/>
                        <a:pt x="130752" y="15966"/>
                        <a:pt x="132401" y="21809"/>
                      </a:cubicBezTo>
                      <a:cubicBezTo>
                        <a:pt x="134120" y="27790"/>
                        <a:pt x="139070" y="30608"/>
                        <a:pt x="145188" y="29027"/>
                      </a:cubicBezTo>
                      <a:cubicBezTo>
                        <a:pt x="147181" y="28546"/>
                        <a:pt x="148350" y="27102"/>
                        <a:pt x="149312" y="25452"/>
                      </a:cubicBezTo>
                      <a:cubicBezTo>
                        <a:pt x="152475" y="20022"/>
                        <a:pt x="155706" y="14591"/>
                        <a:pt x="158937" y="9160"/>
                      </a:cubicBezTo>
                      <a:cubicBezTo>
                        <a:pt x="160999" y="5654"/>
                        <a:pt x="162786" y="4898"/>
                        <a:pt x="166705" y="5929"/>
                      </a:cubicBezTo>
                      <a:cubicBezTo>
                        <a:pt x="174542" y="7923"/>
                        <a:pt x="175573" y="9641"/>
                        <a:pt x="174404" y="18372"/>
                      </a:cubicBezTo>
                      <a:cubicBezTo>
                        <a:pt x="173717" y="23596"/>
                        <a:pt x="173098" y="28821"/>
                        <a:pt x="172479" y="34046"/>
                      </a:cubicBezTo>
                      <a:cubicBezTo>
                        <a:pt x="172410" y="34595"/>
                        <a:pt x="172410" y="35145"/>
                        <a:pt x="172479" y="35695"/>
                      </a:cubicBezTo>
                      <a:cubicBezTo>
                        <a:pt x="173373" y="41264"/>
                        <a:pt x="181828" y="45113"/>
                        <a:pt x="186434" y="41882"/>
                      </a:cubicBezTo>
                      <a:cubicBezTo>
                        <a:pt x="191659" y="38170"/>
                        <a:pt x="196677" y="34252"/>
                        <a:pt x="201764" y="30402"/>
                      </a:cubicBezTo>
                      <a:cubicBezTo>
                        <a:pt x="205476" y="27584"/>
                        <a:pt x="207333" y="27652"/>
                        <a:pt x="211045" y="30540"/>
                      </a:cubicBezTo>
                      <a:cubicBezTo>
                        <a:pt x="211526" y="30952"/>
                        <a:pt x="212007" y="31296"/>
                        <a:pt x="212488" y="31777"/>
                      </a:cubicBezTo>
                      <a:cubicBezTo>
                        <a:pt x="216819" y="35902"/>
                        <a:pt x="217025" y="37139"/>
                        <a:pt x="214069" y="42364"/>
                      </a:cubicBezTo>
                      <a:cubicBezTo>
                        <a:pt x="211251" y="47382"/>
                        <a:pt x="208570" y="52469"/>
                        <a:pt x="205614" y="57418"/>
                      </a:cubicBezTo>
                      <a:cubicBezTo>
                        <a:pt x="203483" y="61062"/>
                        <a:pt x="204445" y="64087"/>
                        <a:pt x="206783" y="67180"/>
                      </a:cubicBezTo>
                      <a:cubicBezTo>
                        <a:pt x="209120" y="70274"/>
                        <a:pt x="211801" y="71786"/>
                        <a:pt x="215719" y="70755"/>
                      </a:cubicBezTo>
                      <a:cubicBezTo>
                        <a:pt x="221769" y="69174"/>
                        <a:pt x="227818" y="67661"/>
                        <a:pt x="233799" y="66011"/>
                      </a:cubicBezTo>
                      <a:cubicBezTo>
                        <a:pt x="237649" y="64980"/>
                        <a:pt x="239367" y="65599"/>
                        <a:pt x="241498" y="68967"/>
                      </a:cubicBezTo>
                      <a:cubicBezTo>
                        <a:pt x="242461" y="70411"/>
                        <a:pt x="243286" y="71923"/>
                        <a:pt x="243836" y="73573"/>
                      </a:cubicBezTo>
                      <a:cubicBezTo>
                        <a:pt x="244867" y="76529"/>
                        <a:pt x="244385" y="78385"/>
                        <a:pt x="241911" y="80379"/>
                      </a:cubicBezTo>
                      <a:cubicBezTo>
                        <a:pt x="236755" y="84504"/>
                        <a:pt x="231668" y="88628"/>
                        <a:pt x="226443" y="92684"/>
                      </a:cubicBezTo>
                      <a:cubicBezTo>
                        <a:pt x="223831" y="94678"/>
                        <a:pt x="223144" y="97152"/>
                        <a:pt x="223694" y="100177"/>
                      </a:cubicBezTo>
                      <a:cubicBezTo>
                        <a:pt x="223900" y="101208"/>
                        <a:pt x="224244" y="102171"/>
                        <a:pt x="224519" y="103202"/>
                      </a:cubicBezTo>
                      <a:cubicBezTo>
                        <a:pt x="225412" y="106433"/>
                        <a:pt x="227543" y="108220"/>
                        <a:pt x="230843" y="108633"/>
                      </a:cubicBezTo>
                      <a:cubicBezTo>
                        <a:pt x="237099" y="109458"/>
                        <a:pt x="243354" y="110351"/>
                        <a:pt x="249541" y="111176"/>
                      </a:cubicBezTo>
                      <a:cubicBezTo>
                        <a:pt x="253254" y="111657"/>
                        <a:pt x="255178" y="113445"/>
                        <a:pt x="255591" y="117157"/>
                      </a:cubicBezTo>
                      <a:cubicBezTo>
                        <a:pt x="255797" y="118944"/>
                        <a:pt x="256003" y="120732"/>
                        <a:pt x="255797" y="122519"/>
                      </a:cubicBezTo>
                      <a:cubicBezTo>
                        <a:pt x="255453" y="125337"/>
                        <a:pt x="254010" y="126919"/>
                        <a:pt x="251398" y="127675"/>
                      </a:cubicBezTo>
                      <a:cubicBezTo>
                        <a:pt x="245554" y="129325"/>
                        <a:pt x="239642" y="130974"/>
                        <a:pt x="233799" y="132693"/>
                      </a:cubicBezTo>
                      <a:cubicBezTo>
                        <a:pt x="228093" y="134343"/>
                        <a:pt x="225481" y="138674"/>
                        <a:pt x="226650" y="144586"/>
                      </a:cubicBezTo>
                      <a:cubicBezTo>
                        <a:pt x="227062" y="146854"/>
                        <a:pt x="228368" y="148298"/>
                        <a:pt x="230293" y="149398"/>
                      </a:cubicBezTo>
                      <a:cubicBezTo>
                        <a:pt x="235655" y="152560"/>
                        <a:pt x="241017" y="155722"/>
                        <a:pt x="246448" y="158884"/>
                      </a:cubicBezTo>
                      <a:cubicBezTo>
                        <a:pt x="250435" y="161222"/>
                        <a:pt x="251054" y="162597"/>
                        <a:pt x="249954" y="167065"/>
                      </a:cubicBezTo>
                      <a:cubicBezTo>
                        <a:pt x="249885" y="167340"/>
                        <a:pt x="249885" y="167615"/>
                        <a:pt x="249816" y="167890"/>
                      </a:cubicBezTo>
                      <a:cubicBezTo>
                        <a:pt x="248166" y="173321"/>
                        <a:pt x="246310" y="176002"/>
                        <a:pt x="240123" y="174833"/>
                      </a:cubicBezTo>
                      <a:cubicBezTo>
                        <a:pt x="234555" y="173733"/>
                        <a:pt x="228849" y="173527"/>
                        <a:pt x="223212" y="172702"/>
                      </a:cubicBezTo>
                      <a:cubicBezTo>
                        <a:pt x="219225" y="172152"/>
                        <a:pt x="216613" y="173733"/>
                        <a:pt x="214688" y="177102"/>
                      </a:cubicBezTo>
                      <a:cubicBezTo>
                        <a:pt x="212695" y="180539"/>
                        <a:pt x="211801" y="183770"/>
                        <a:pt x="214551" y="187276"/>
                      </a:cubicBezTo>
                      <a:cubicBezTo>
                        <a:pt x="218263" y="192019"/>
                        <a:pt x="221838" y="196900"/>
                        <a:pt x="225481" y="201712"/>
                      </a:cubicBezTo>
                      <a:cubicBezTo>
                        <a:pt x="228506" y="205630"/>
                        <a:pt x="228506" y="207212"/>
                        <a:pt x="225481" y="211130"/>
                      </a:cubicBezTo>
                      <a:cubicBezTo>
                        <a:pt x="225343" y="211267"/>
                        <a:pt x="225206" y="211474"/>
                        <a:pt x="225068" y="211611"/>
                      </a:cubicBezTo>
                      <a:cubicBezTo>
                        <a:pt x="221081" y="215873"/>
                        <a:pt x="219500" y="217729"/>
                        <a:pt x="213245" y="213948"/>
                      </a:cubicBezTo>
                      <a:cubicBezTo>
                        <a:pt x="208432" y="211061"/>
                        <a:pt x="203345" y="208586"/>
                        <a:pt x="198602" y="205699"/>
                      </a:cubicBezTo>
                      <a:cubicBezTo>
                        <a:pt x="194684" y="203362"/>
                        <a:pt x="191659" y="204737"/>
                        <a:pt x="188565" y="207143"/>
                      </a:cubicBezTo>
                      <a:cubicBezTo>
                        <a:pt x="185472" y="209480"/>
                        <a:pt x="184234" y="212299"/>
                        <a:pt x="185334" y="216217"/>
                      </a:cubicBezTo>
                      <a:cubicBezTo>
                        <a:pt x="187053" y="222267"/>
                        <a:pt x="188565" y="228385"/>
                        <a:pt x="190078" y="234503"/>
                      </a:cubicBezTo>
                      <a:cubicBezTo>
                        <a:pt x="190903" y="237803"/>
                        <a:pt x="190215" y="239590"/>
                        <a:pt x="187397" y="241377"/>
                      </a:cubicBezTo>
                      <a:cubicBezTo>
                        <a:pt x="185884" y="242340"/>
                        <a:pt x="184303" y="243233"/>
                        <a:pt x="182585" y="243852"/>
                      </a:cubicBezTo>
                      <a:cubicBezTo>
                        <a:pt x="179560" y="244952"/>
                        <a:pt x="177360" y="244402"/>
                        <a:pt x="175366" y="241859"/>
                      </a:cubicBezTo>
                      <a:cubicBezTo>
                        <a:pt x="171585" y="237115"/>
                        <a:pt x="167805" y="232303"/>
                        <a:pt x="164024" y="227491"/>
                      </a:cubicBezTo>
                      <a:cubicBezTo>
                        <a:pt x="160380" y="222954"/>
                        <a:pt x="153781" y="222335"/>
                        <a:pt x="149381" y="226254"/>
                      </a:cubicBezTo>
                      <a:cubicBezTo>
                        <a:pt x="148213" y="227285"/>
                        <a:pt x="147663" y="228591"/>
                        <a:pt x="147456" y="230103"/>
                      </a:cubicBezTo>
                      <a:cubicBezTo>
                        <a:pt x="146563" y="236428"/>
                        <a:pt x="145532" y="242683"/>
                        <a:pt x="144844" y="249008"/>
                      </a:cubicBezTo>
                      <a:cubicBezTo>
                        <a:pt x="144432" y="252308"/>
                        <a:pt x="143126" y="254645"/>
                        <a:pt x="139895" y="255676"/>
                      </a:cubicBezTo>
                      <a:cubicBezTo>
                        <a:pt x="137145" y="255676"/>
                        <a:pt x="134326" y="255676"/>
                        <a:pt x="131577" y="255676"/>
                      </a:cubicBezTo>
                      <a:cubicBezTo>
                        <a:pt x="129652" y="254507"/>
                        <a:pt x="128552" y="252789"/>
                        <a:pt x="127933" y="250589"/>
                      </a:cubicBezTo>
                      <a:cubicBezTo>
                        <a:pt x="126283" y="244540"/>
                        <a:pt x="124427" y="238490"/>
                        <a:pt x="122777" y="232372"/>
                      </a:cubicBezTo>
                      <a:cubicBezTo>
                        <a:pt x="121884" y="229141"/>
                        <a:pt x="119890" y="227422"/>
                        <a:pt x="116659" y="227010"/>
                      </a:cubicBezTo>
                      <a:cubicBezTo>
                        <a:pt x="115422" y="226872"/>
                        <a:pt x="114184" y="226666"/>
                        <a:pt x="112947" y="226597"/>
                      </a:cubicBezTo>
                      <a:cubicBezTo>
                        <a:pt x="110060" y="226391"/>
                        <a:pt x="108066" y="227697"/>
                        <a:pt x="106622" y="230103"/>
                      </a:cubicBezTo>
                      <a:cubicBezTo>
                        <a:pt x="106072" y="230997"/>
                        <a:pt x="105591" y="231891"/>
                        <a:pt x="105041" y="232784"/>
                      </a:cubicBezTo>
                      <a:cubicBezTo>
                        <a:pt x="102154" y="237665"/>
                        <a:pt x="99335" y="242615"/>
                        <a:pt x="96380" y="247427"/>
                      </a:cubicBezTo>
                      <a:cubicBezTo>
                        <a:pt x="94798" y="250108"/>
                        <a:pt x="92873" y="250795"/>
                        <a:pt x="89849" y="250108"/>
                      </a:cubicBezTo>
                      <a:cubicBezTo>
                        <a:pt x="87993" y="249695"/>
                        <a:pt x="86274" y="249077"/>
                        <a:pt x="84555" y="248320"/>
                      </a:cubicBezTo>
                      <a:cubicBezTo>
                        <a:pt x="81531" y="246877"/>
                        <a:pt x="80568" y="245021"/>
                        <a:pt x="80981" y="241652"/>
                      </a:cubicBezTo>
                      <a:cubicBezTo>
                        <a:pt x="81737" y="235397"/>
                        <a:pt x="82356" y="229141"/>
                        <a:pt x="83249" y="222885"/>
                      </a:cubicBezTo>
                      <a:cubicBezTo>
                        <a:pt x="83868" y="218486"/>
                        <a:pt x="81531" y="216080"/>
                        <a:pt x="78094" y="214155"/>
                      </a:cubicBezTo>
                      <a:cubicBezTo>
                        <a:pt x="74725" y="212299"/>
                        <a:pt x="71700" y="212024"/>
                        <a:pt x="68538" y="214636"/>
                      </a:cubicBezTo>
                      <a:cubicBezTo>
                        <a:pt x="64139" y="218142"/>
                        <a:pt x="59533" y="221373"/>
                        <a:pt x="55133" y="224810"/>
                      </a:cubicBezTo>
                      <a:cubicBezTo>
                        <a:pt x="50665" y="228316"/>
                        <a:pt x="48740" y="229072"/>
                        <a:pt x="43240" y="224123"/>
                      </a:cubicBezTo>
                      <a:cubicBezTo>
                        <a:pt x="42897" y="223779"/>
                        <a:pt x="42553" y="223435"/>
                        <a:pt x="42209" y="223091"/>
                      </a:cubicBezTo>
                      <a:cubicBezTo>
                        <a:pt x="39528" y="220342"/>
                        <a:pt x="39253" y="218211"/>
                        <a:pt x="41178" y="214842"/>
                      </a:cubicBezTo>
                      <a:cubicBezTo>
                        <a:pt x="44134" y="209549"/>
                        <a:pt x="47159" y="204187"/>
                        <a:pt x="50115" y="198893"/>
                      </a:cubicBezTo>
                      <a:cubicBezTo>
                        <a:pt x="50940" y="197381"/>
                        <a:pt x="51833" y="195869"/>
                        <a:pt x="51627" y="194013"/>
                      </a:cubicBezTo>
                      <a:cubicBezTo>
                        <a:pt x="51146" y="188444"/>
                        <a:pt x="44959" y="184045"/>
                        <a:pt x="39597" y="185420"/>
                      </a:cubicBezTo>
                      <a:cubicBezTo>
                        <a:pt x="33410" y="187001"/>
                        <a:pt x="27223" y="188582"/>
                        <a:pt x="21105" y="190232"/>
                      </a:cubicBezTo>
                      <a:cubicBezTo>
                        <a:pt x="18630" y="190919"/>
                        <a:pt x="16774" y="190163"/>
                        <a:pt x="15193" y="188238"/>
                      </a:cubicBezTo>
                      <a:cubicBezTo>
                        <a:pt x="13887" y="186657"/>
                        <a:pt x="13062" y="184870"/>
                        <a:pt x="12237" y="183014"/>
                      </a:cubicBezTo>
                      <a:cubicBezTo>
                        <a:pt x="10862" y="179783"/>
                        <a:pt x="11481" y="177445"/>
                        <a:pt x="14230" y="175314"/>
                      </a:cubicBezTo>
                      <a:cubicBezTo>
                        <a:pt x="18767" y="171671"/>
                        <a:pt x="23373" y="168096"/>
                        <a:pt x="27910" y="164453"/>
                      </a:cubicBezTo>
                      <a:cubicBezTo>
                        <a:pt x="32722" y="160741"/>
                        <a:pt x="33135" y="159159"/>
                        <a:pt x="31554" y="153385"/>
                      </a:cubicBezTo>
                      <a:cubicBezTo>
                        <a:pt x="30454" y="149604"/>
                        <a:pt x="28185" y="147611"/>
                        <a:pt x="24198" y="147198"/>
                      </a:cubicBezTo>
                      <a:cubicBezTo>
                        <a:pt x="18424" y="146579"/>
                        <a:pt x="12718" y="145479"/>
                        <a:pt x="6943" y="144861"/>
                      </a:cubicBezTo>
                      <a:cubicBezTo>
                        <a:pt x="3644" y="144517"/>
                        <a:pt x="1306" y="143211"/>
                        <a:pt x="138" y="140049"/>
                      </a:cubicBezTo>
                      <a:cubicBezTo>
                        <a:pt x="0" y="137093"/>
                        <a:pt x="0" y="134343"/>
                        <a:pt x="0" y="131525"/>
                      </a:cubicBezTo>
                      <a:cubicBezTo>
                        <a:pt x="1100" y="129462"/>
                        <a:pt x="2819" y="128431"/>
                        <a:pt x="5019" y="127881"/>
                      </a:cubicBezTo>
                      <a:cubicBezTo>
                        <a:pt x="10931" y="126300"/>
                        <a:pt x="16705" y="124513"/>
                        <a:pt x="22617" y="122931"/>
                      </a:cubicBezTo>
                      <a:cubicBezTo>
                        <a:pt x="26192" y="121969"/>
                        <a:pt x="28323" y="119975"/>
                        <a:pt x="28667" y="116194"/>
                      </a:cubicBezTo>
                      <a:cubicBezTo>
                        <a:pt x="28735" y="115232"/>
                        <a:pt x="28873" y="114270"/>
                        <a:pt x="29010" y="113307"/>
                      </a:cubicBezTo>
                      <a:cubicBezTo>
                        <a:pt x="29354" y="110076"/>
                        <a:pt x="27910" y="107876"/>
                        <a:pt x="25229" y="106295"/>
                      </a:cubicBezTo>
                      <a:cubicBezTo>
                        <a:pt x="19867" y="103202"/>
                        <a:pt x="14574" y="100040"/>
                        <a:pt x="9281" y="96946"/>
                      </a:cubicBezTo>
                      <a:cubicBezTo>
                        <a:pt x="5362" y="94678"/>
                        <a:pt x="4675" y="92959"/>
                        <a:pt x="5843" y="88560"/>
                      </a:cubicBezTo>
                      <a:cubicBezTo>
                        <a:pt x="5981" y="88147"/>
                        <a:pt x="6050" y="87735"/>
                        <a:pt x="6187" y="87391"/>
                      </a:cubicBezTo>
                      <a:cubicBezTo>
                        <a:pt x="7906" y="81685"/>
                        <a:pt x="9418" y="80585"/>
                        <a:pt x="15261" y="81135"/>
                      </a:cubicBezTo>
                      <a:cubicBezTo>
                        <a:pt x="20898" y="81685"/>
                        <a:pt x="26535" y="82304"/>
                        <a:pt x="32173" y="83060"/>
                      </a:cubicBezTo>
                      <a:cubicBezTo>
                        <a:pt x="36641" y="83610"/>
                        <a:pt x="38566" y="82854"/>
                        <a:pt x="40834" y="79073"/>
                      </a:cubicBezTo>
                      <a:cubicBezTo>
                        <a:pt x="44065" y="73848"/>
                        <a:pt x="43928" y="72198"/>
                        <a:pt x="40147" y="67318"/>
                      </a:cubicBezTo>
                      <a:cubicBezTo>
                        <a:pt x="36572" y="62712"/>
                        <a:pt x="33066" y="58037"/>
                        <a:pt x="29629" y="53363"/>
                      </a:cubicBezTo>
                      <a:cubicBezTo>
                        <a:pt x="27567" y="50613"/>
                        <a:pt x="27567" y="48344"/>
                        <a:pt x="29629" y="45595"/>
                      </a:cubicBezTo>
                      <a:cubicBezTo>
                        <a:pt x="30660" y="44220"/>
                        <a:pt x="31760" y="42845"/>
                        <a:pt x="33066" y="41745"/>
                      </a:cubicBezTo>
                      <a:cubicBezTo>
                        <a:pt x="35678" y="39545"/>
                        <a:pt x="37466" y="39270"/>
                        <a:pt x="40422" y="40920"/>
                      </a:cubicBezTo>
                      <a:cubicBezTo>
                        <a:pt x="45646" y="43807"/>
                        <a:pt x="51008" y="46488"/>
                        <a:pt x="56027" y="49719"/>
                      </a:cubicBezTo>
                      <a:cubicBezTo>
                        <a:pt x="61801" y="53431"/>
                        <a:pt x="65788" y="50957"/>
                        <a:pt x="69982" y="45801"/>
                      </a:cubicBezTo>
                      <a:cubicBezTo>
                        <a:pt x="71357" y="44082"/>
                        <a:pt x="70875" y="41814"/>
                        <a:pt x="70325" y="39751"/>
                      </a:cubicBezTo>
                      <a:cubicBezTo>
                        <a:pt x="68813" y="33908"/>
                        <a:pt x="67301" y="28065"/>
                        <a:pt x="65788" y="22221"/>
                      </a:cubicBezTo>
                      <a:cubicBezTo>
                        <a:pt x="64688" y="18028"/>
                        <a:pt x="65376" y="16309"/>
                        <a:pt x="69088" y="14110"/>
                      </a:cubicBezTo>
                      <a:cubicBezTo>
                        <a:pt x="69913" y="13628"/>
                        <a:pt x="70738" y="13147"/>
                        <a:pt x="71632" y="12735"/>
                      </a:cubicBezTo>
                      <a:cubicBezTo>
                        <a:pt x="76100" y="10672"/>
                        <a:pt x="78094" y="11154"/>
                        <a:pt x="81118" y="15072"/>
                      </a:cubicBezTo>
                      <a:cubicBezTo>
                        <a:pt x="84762" y="19678"/>
                        <a:pt x="88405" y="24353"/>
                        <a:pt x="92049" y="28958"/>
                      </a:cubicBezTo>
                      <a:cubicBezTo>
                        <a:pt x="95486" y="33221"/>
                        <a:pt x="103529" y="33221"/>
                        <a:pt x="106966" y="28890"/>
                      </a:cubicBezTo>
                      <a:cubicBezTo>
                        <a:pt x="108410" y="27034"/>
                        <a:pt x="108410" y="24696"/>
                        <a:pt x="108754" y="22565"/>
                      </a:cubicBezTo>
                      <a:cubicBezTo>
                        <a:pt x="109578" y="17203"/>
                        <a:pt x="110266" y="11841"/>
                        <a:pt x="110953" y="6479"/>
                      </a:cubicBezTo>
                      <a:cubicBezTo>
                        <a:pt x="111503" y="2217"/>
                        <a:pt x="112672" y="1048"/>
                        <a:pt x="116934" y="292"/>
                      </a:cubicBezTo>
                      <a:cubicBezTo>
                        <a:pt x="118721" y="-52"/>
                        <a:pt x="120509" y="-52"/>
                        <a:pt x="122296" y="86"/>
                      </a:cubicBezTo>
                      <a:close/>
                    </a:path>
                  </a:pathLst>
                </a:custGeom>
                <a:grpFill/>
                <a:ln w="5155" cap="flat">
                  <a:solidFill>
                    <a:schemeClr val="tx2"/>
                  </a:solidFill>
                  <a:prstDash val="solid"/>
                  <a:miter/>
                </a:ln>
              </p:spPr>
              <p:txBody>
                <a:bodyPr rtlCol="0" anchor="ctr"/>
                <a:lstStyle/>
                <a:p>
                  <a:endParaRPr lang="en-US" dirty="0"/>
                </a:p>
              </p:txBody>
            </p:sp>
          </p:grpSp>
        </p:grpSp>
      </p:grpSp>
      <p:sp>
        <p:nvSpPr>
          <p:cNvPr id="68" name="Google Shape;6171;p53">
            <a:extLst>
              <a:ext uri="{FF2B5EF4-FFF2-40B4-BE49-F238E27FC236}">
                <a16:creationId xmlns:a16="http://schemas.microsoft.com/office/drawing/2014/main" id="{C6E0D495-DAFD-4DA1-BD01-260F7FC852FB}"/>
              </a:ext>
            </a:extLst>
          </p:cNvPr>
          <p:cNvSpPr/>
          <p:nvPr/>
        </p:nvSpPr>
        <p:spPr>
          <a:xfrm>
            <a:off x="1696567" y="3504719"/>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9" name="Imagen 68"/>
          <p:cNvPicPr>
            <a:picLocks noChangeAspect="1"/>
          </p:cNvPicPr>
          <p:nvPr/>
        </p:nvPicPr>
        <p:blipFill>
          <a:blip r:embed="rId4"/>
          <a:stretch>
            <a:fillRect/>
          </a:stretch>
        </p:blipFill>
        <p:spPr>
          <a:xfrm>
            <a:off x="5367037" y="4660834"/>
            <a:ext cx="1454244" cy="851002"/>
          </a:xfrm>
          <a:prstGeom prst="rect">
            <a:avLst/>
          </a:prstGeom>
        </p:spPr>
      </p:pic>
      <p:grpSp>
        <p:nvGrpSpPr>
          <p:cNvPr id="70" name="Group 35">
            <a:extLst>
              <a:ext uri="{FF2B5EF4-FFF2-40B4-BE49-F238E27FC236}">
                <a16:creationId xmlns:a16="http://schemas.microsoft.com/office/drawing/2014/main" id="{B5B9F008-568F-47A9-B017-00CFE6D2AF8A}"/>
              </a:ext>
            </a:extLst>
          </p:cNvPr>
          <p:cNvGrpSpPr/>
          <p:nvPr/>
        </p:nvGrpSpPr>
        <p:grpSpPr>
          <a:xfrm>
            <a:off x="4050532" y="1032380"/>
            <a:ext cx="913007" cy="815040"/>
            <a:chOff x="2939995" y="933055"/>
            <a:chExt cx="3043578" cy="2474019"/>
          </a:xfrm>
        </p:grpSpPr>
        <p:grpSp>
          <p:nvGrpSpPr>
            <p:cNvPr id="71" name="Group 37">
              <a:extLst>
                <a:ext uri="{FF2B5EF4-FFF2-40B4-BE49-F238E27FC236}">
                  <a16:creationId xmlns:a16="http://schemas.microsoft.com/office/drawing/2014/main" id="{9B9075E3-78A8-4D55-A484-45ACCD056E86}"/>
                </a:ext>
              </a:extLst>
            </p:cNvPr>
            <p:cNvGrpSpPr/>
            <p:nvPr/>
          </p:nvGrpSpPr>
          <p:grpSpPr>
            <a:xfrm rot="3017773">
              <a:off x="5584710" y="1817104"/>
              <a:ext cx="469871" cy="327855"/>
              <a:chOff x="5405974" y="1533288"/>
              <a:chExt cx="608646" cy="424685"/>
            </a:xfrm>
          </p:grpSpPr>
          <p:sp>
            <p:nvSpPr>
              <p:cNvPr id="103" name="Trapezoid 69">
                <a:extLst>
                  <a:ext uri="{FF2B5EF4-FFF2-40B4-BE49-F238E27FC236}">
                    <a16:creationId xmlns:a16="http://schemas.microsoft.com/office/drawing/2014/main" id="{5EEFB3B7-8B3D-4EEE-B247-5252F40A6A6D}"/>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70">
                <a:extLst>
                  <a:ext uri="{FF2B5EF4-FFF2-40B4-BE49-F238E27FC236}">
                    <a16:creationId xmlns:a16="http://schemas.microsoft.com/office/drawing/2014/main" id="{47F9FBD5-95A7-4012-A35C-08CEEAC03B91}"/>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71">
                <a:extLst>
                  <a:ext uri="{FF2B5EF4-FFF2-40B4-BE49-F238E27FC236}">
                    <a16:creationId xmlns:a16="http://schemas.microsoft.com/office/drawing/2014/main" id="{C0A10044-B96C-4308-8B8F-2361549C66A5}"/>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72">
                <a:extLst>
                  <a:ext uri="{FF2B5EF4-FFF2-40B4-BE49-F238E27FC236}">
                    <a16:creationId xmlns:a16="http://schemas.microsoft.com/office/drawing/2014/main" id="{108F17E4-4A48-4775-9CD8-04C8C755C047}"/>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73">
                <a:extLst>
                  <a:ext uri="{FF2B5EF4-FFF2-40B4-BE49-F238E27FC236}">
                    <a16:creationId xmlns:a16="http://schemas.microsoft.com/office/drawing/2014/main" id="{35921F90-97D7-4E2D-864A-22B635203AE6}"/>
                  </a:ext>
                </a:extLst>
              </p:cNvPr>
              <p:cNvSpPr/>
              <p:nvPr/>
            </p:nvSpPr>
            <p:spPr>
              <a:xfrm rot="8867088" flipH="1">
                <a:off x="5921123" y="1778027"/>
                <a:ext cx="93497" cy="179946"/>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38">
              <a:extLst>
                <a:ext uri="{FF2B5EF4-FFF2-40B4-BE49-F238E27FC236}">
                  <a16:creationId xmlns:a16="http://schemas.microsoft.com/office/drawing/2014/main" id="{D4A7B9F5-4750-418E-8B33-D4484A3E7393}"/>
                </a:ext>
              </a:extLst>
            </p:cNvPr>
            <p:cNvGrpSpPr/>
            <p:nvPr/>
          </p:nvGrpSpPr>
          <p:grpSpPr>
            <a:xfrm rot="18490567" flipH="1">
              <a:off x="5363408" y="1800574"/>
              <a:ext cx="471719" cy="328072"/>
              <a:chOff x="5405974" y="1533288"/>
              <a:chExt cx="611040" cy="424965"/>
            </a:xfrm>
          </p:grpSpPr>
          <p:sp>
            <p:nvSpPr>
              <p:cNvPr id="98" name="Trapezoid 64">
                <a:extLst>
                  <a:ext uri="{FF2B5EF4-FFF2-40B4-BE49-F238E27FC236}">
                    <a16:creationId xmlns:a16="http://schemas.microsoft.com/office/drawing/2014/main" id="{74ED7F87-B32E-42D6-A8D6-8B6B9C9F8266}"/>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rapezoid 65">
                <a:extLst>
                  <a:ext uri="{FF2B5EF4-FFF2-40B4-BE49-F238E27FC236}">
                    <a16:creationId xmlns:a16="http://schemas.microsoft.com/office/drawing/2014/main" id="{C07D53C0-0410-4AD9-86B2-B0ABDB365708}"/>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66">
                <a:extLst>
                  <a:ext uri="{FF2B5EF4-FFF2-40B4-BE49-F238E27FC236}">
                    <a16:creationId xmlns:a16="http://schemas.microsoft.com/office/drawing/2014/main" id="{C7697BDB-F93E-4AD6-9284-540B917A11C2}"/>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67">
                <a:extLst>
                  <a:ext uri="{FF2B5EF4-FFF2-40B4-BE49-F238E27FC236}">
                    <a16:creationId xmlns:a16="http://schemas.microsoft.com/office/drawing/2014/main" id="{5B741E2D-8594-46A9-9DF2-649078DC22BE}"/>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68">
                <a:extLst>
                  <a:ext uri="{FF2B5EF4-FFF2-40B4-BE49-F238E27FC236}">
                    <a16:creationId xmlns:a16="http://schemas.microsoft.com/office/drawing/2014/main" id="{4D7B2CD5-EDBF-4400-8E42-5C801B178622}"/>
                  </a:ext>
                </a:extLst>
              </p:cNvPr>
              <p:cNvSpPr/>
              <p:nvPr/>
            </p:nvSpPr>
            <p:spPr>
              <a:xfrm rot="8867088" flipH="1">
                <a:off x="5923517" y="1775373"/>
                <a:ext cx="93497" cy="182880"/>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39">
              <a:extLst>
                <a:ext uri="{FF2B5EF4-FFF2-40B4-BE49-F238E27FC236}">
                  <a16:creationId xmlns:a16="http://schemas.microsoft.com/office/drawing/2014/main" id="{1424FBBE-4245-4ADA-9068-683F2CD052C1}"/>
                </a:ext>
              </a:extLst>
            </p:cNvPr>
            <p:cNvGrpSpPr/>
            <p:nvPr/>
          </p:nvGrpSpPr>
          <p:grpSpPr>
            <a:xfrm>
              <a:off x="2939995" y="933055"/>
              <a:ext cx="2881564" cy="2474019"/>
              <a:chOff x="2939995" y="732089"/>
              <a:chExt cx="2881564" cy="2474019"/>
            </a:xfrm>
          </p:grpSpPr>
          <p:grpSp>
            <p:nvGrpSpPr>
              <p:cNvPr id="74" name="Group 40">
                <a:extLst>
                  <a:ext uri="{FF2B5EF4-FFF2-40B4-BE49-F238E27FC236}">
                    <a16:creationId xmlns:a16="http://schemas.microsoft.com/office/drawing/2014/main" id="{4933640A-56ED-4CA9-8ADC-A9E42CECEFDC}"/>
                  </a:ext>
                </a:extLst>
              </p:cNvPr>
              <p:cNvGrpSpPr/>
              <p:nvPr/>
            </p:nvGrpSpPr>
            <p:grpSpPr>
              <a:xfrm rot="7898637">
                <a:off x="5214392" y="799382"/>
                <a:ext cx="344525" cy="861967"/>
                <a:chOff x="4130248" y="650162"/>
                <a:chExt cx="502279" cy="1664988"/>
              </a:xfrm>
              <a:solidFill>
                <a:schemeClr val="accent2"/>
              </a:solidFill>
            </p:grpSpPr>
            <p:sp>
              <p:nvSpPr>
                <p:cNvPr id="96" name="Trapezoid 62">
                  <a:extLst>
                    <a:ext uri="{FF2B5EF4-FFF2-40B4-BE49-F238E27FC236}">
                      <a16:creationId xmlns:a16="http://schemas.microsoft.com/office/drawing/2014/main" id="{2439975F-AB00-41BC-986E-0D6F1D96BE03}"/>
                    </a:ext>
                  </a:extLst>
                </p:cNvPr>
                <p:cNvSpPr/>
                <p:nvPr/>
              </p:nvSpPr>
              <p:spPr>
                <a:xfrm>
                  <a:off x="4130248" y="650162"/>
                  <a:ext cx="502273" cy="1664988"/>
                </a:xfrm>
                <a:prstGeom prst="trapezoid">
                  <a:avLst>
                    <a:gd name="adj" fmla="val 9168"/>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rapezoid 94">
                  <a:extLst>
                    <a:ext uri="{FF2B5EF4-FFF2-40B4-BE49-F238E27FC236}">
                      <a16:creationId xmlns:a16="http://schemas.microsoft.com/office/drawing/2014/main" id="{CC1517D8-8DA8-40EF-B21D-E43136893C92}"/>
                    </a:ext>
                  </a:extLst>
                </p:cNvPr>
                <p:cNvSpPr/>
                <p:nvPr/>
              </p:nvSpPr>
              <p:spPr>
                <a:xfrm>
                  <a:off x="4449648" y="650162"/>
                  <a:ext cx="182879" cy="1664988"/>
                </a:xfrm>
                <a:custGeom>
                  <a:avLst/>
                  <a:gdLst>
                    <a:gd name="connsiteX0" fmla="*/ 0 w 182880"/>
                    <a:gd name="connsiteY0" fmla="*/ 1664988 h 1664988"/>
                    <a:gd name="connsiteX1" fmla="*/ 0 w 182880"/>
                    <a:gd name="connsiteY1" fmla="*/ 0 h 1664988"/>
                    <a:gd name="connsiteX2" fmla="*/ 182880 w 182880"/>
                    <a:gd name="connsiteY2" fmla="*/ 0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0540 w 182880"/>
                    <a:gd name="connsiteY2" fmla="*/ 3079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68965 w 182880"/>
                    <a:gd name="connsiteY2" fmla="*/ 6157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3619 w 182880"/>
                    <a:gd name="connsiteY2" fmla="*/ 3079 h 1664988"/>
                    <a:gd name="connsiteX3" fmla="*/ 182880 w 182880"/>
                    <a:gd name="connsiteY3" fmla="*/ 1664988 h 1664988"/>
                    <a:gd name="connsiteX4" fmla="*/ 0 w 182880"/>
                    <a:gd name="connsiteY4" fmla="*/ 1664988 h 166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 h="1664988">
                      <a:moveTo>
                        <a:pt x="0" y="1664988"/>
                      </a:moveTo>
                      <a:lnTo>
                        <a:pt x="0" y="0"/>
                      </a:lnTo>
                      <a:lnTo>
                        <a:pt x="133619" y="3079"/>
                      </a:lnTo>
                      <a:lnTo>
                        <a:pt x="182880" y="1664988"/>
                      </a:lnTo>
                      <a:lnTo>
                        <a:pt x="0" y="1664988"/>
                      </a:lnTo>
                      <a:close/>
                    </a:path>
                  </a:pathLst>
                </a:cu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41">
                <a:extLst>
                  <a:ext uri="{FF2B5EF4-FFF2-40B4-BE49-F238E27FC236}">
                    <a16:creationId xmlns:a16="http://schemas.microsoft.com/office/drawing/2014/main" id="{9EE081EC-A144-4FD6-A2FF-1D03763CB839}"/>
                  </a:ext>
                </a:extLst>
              </p:cNvPr>
              <p:cNvGrpSpPr/>
              <p:nvPr/>
            </p:nvGrpSpPr>
            <p:grpSpPr>
              <a:xfrm rot="15664019">
                <a:off x="4239241" y="545571"/>
                <a:ext cx="414152" cy="1446605"/>
                <a:chOff x="391499" y="630207"/>
                <a:chExt cx="531849" cy="1593194"/>
              </a:xfrm>
            </p:grpSpPr>
            <p:sp>
              <p:nvSpPr>
                <p:cNvPr id="94" name="Rectangle: Rounded Corners 60">
                  <a:extLst>
                    <a:ext uri="{FF2B5EF4-FFF2-40B4-BE49-F238E27FC236}">
                      <a16:creationId xmlns:a16="http://schemas.microsoft.com/office/drawing/2014/main" id="{B8B42C17-A4B3-44C4-BE99-C72FF3CA2AAA}"/>
                    </a:ext>
                  </a:extLst>
                </p:cNvPr>
                <p:cNvSpPr/>
                <p:nvPr/>
              </p:nvSpPr>
              <p:spPr>
                <a:xfrm rot="20495611">
                  <a:off x="400454" y="630207"/>
                  <a:ext cx="522894" cy="1539140"/>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Rounded Corners 61">
                  <a:extLst>
                    <a:ext uri="{FF2B5EF4-FFF2-40B4-BE49-F238E27FC236}">
                      <a16:creationId xmlns:a16="http://schemas.microsoft.com/office/drawing/2014/main" id="{792FA63E-F0F3-4C32-8A4A-A212B92137F6}"/>
                    </a:ext>
                  </a:extLst>
                </p:cNvPr>
                <p:cNvSpPr/>
                <p:nvPr/>
              </p:nvSpPr>
              <p:spPr>
                <a:xfrm rot="20495611">
                  <a:off x="391499" y="684262"/>
                  <a:ext cx="191608" cy="1539139"/>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42">
                <a:extLst>
                  <a:ext uri="{FF2B5EF4-FFF2-40B4-BE49-F238E27FC236}">
                    <a16:creationId xmlns:a16="http://schemas.microsoft.com/office/drawing/2014/main" id="{0221CAC1-E1FE-4791-85DC-B237F71FEF49}"/>
                  </a:ext>
                </a:extLst>
              </p:cNvPr>
              <p:cNvGrpSpPr/>
              <p:nvPr/>
            </p:nvGrpSpPr>
            <p:grpSpPr>
              <a:xfrm rot="1062574">
                <a:off x="4839586" y="732089"/>
                <a:ext cx="437403" cy="437403"/>
                <a:chOff x="121429" y="411151"/>
                <a:chExt cx="607375" cy="607375"/>
              </a:xfrm>
            </p:grpSpPr>
            <p:sp>
              <p:nvSpPr>
                <p:cNvPr id="90" name="Oval 56">
                  <a:extLst>
                    <a:ext uri="{FF2B5EF4-FFF2-40B4-BE49-F238E27FC236}">
                      <a16:creationId xmlns:a16="http://schemas.microsoft.com/office/drawing/2014/main" id="{7C0E564A-BAB1-4AB2-AC5F-B3CF4261D55D}"/>
                    </a:ext>
                  </a:extLst>
                </p:cNvPr>
                <p:cNvSpPr/>
                <p:nvPr/>
              </p:nvSpPr>
              <p:spPr>
                <a:xfrm>
                  <a:off x="121429" y="411151"/>
                  <a:ext cx="607375" cy="607375"/>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Freeform: Shape 57">
                  <a:extLst>
                    <a:ext uri="{FF2B5EF4-FFF2-40B4-BE49-F238E27FC236}">
                      <a16:creationId xmlns:a16="http://schemas.microsoft.com/office/drawing/2014/main" id="{18FC9582-E628-4D38-8235-20595C3BDC6B}"/>
                    </a:ext>
                  </a:extLst>
                </p:cNvPr>
                <p:cNvSpPr/>
                <p:nvPr/>
              </p:nvSpPr>
              <p:spPr>
                <a:xfrm>
                  <a:off x="186933" y="476655"/>
                  <a:ext cx="476367" cy="476367"/>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92" name="Freeform: Shape 58">
                  <a:extLst>
                    <a:ext uri="{FF2B5EF4-FFF2-40B4-BE49-F238E27FC236}">
                      <a16:creationId xmlns:a16="http://schemas.microsoft.com/office/drawing/2014/main" id="{3F6CAE86-7A05-4375-A39F-5DA219B2038D}"/>
                    </a:ext>
                  </a:extLst>
                </p:cNvPr>
                <p:cNvSpPr/>
                <p:nvPr/>
              </p:nvSpPr>
              <p:spPr>
                <a:xfrm>
                  <a:off x="306264" y="596604"/>
                  <a:ext cx="237705" cy="236465"/>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 name="Oval 59">
                  <a:extLst>
                    <a:ext uri="{FF2B5EF4-FFF2-40B4-BE49-F238E27FC236}">
                      <a16:creationId xmlns:a16="http://schemas.microsoft.com/office/drawing/2014/main" id="{FA075E1F-B337-48EE-940A-71B4E309B2D1}"/>
                    </a:ext>
                  </a:extLst>
                </p:cNvPr>
                <p:cNvSpPr/>
                <p:nvPr/>
              </p:nvSpPr>
              <p:spPr>
                <a:xfrm>
                  <a:off x="385558" y="675280"/>
                  <a:ext cx="79122" cy="7912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Top Corners Rounded 43">
                <a:extLst>
                  <a:ext uri="{FF2B5EF4-FFF2-40B4-BE49-F238E27FC236}">
                    <a16:creationId xmlns:a16="http://schemas.microsoft.com/office/drawing/2014/main" id="{26696D62-730E-4B5C-9429-3EBAC1571193}"/>
                  </a:ext>
                </a:extLst>
              </p:cNvPr>
              <p:cNvSpPr/>
              <p:nvPr/>
            </p:nvSpPr>
            <p:spPr>
              <a:xfrm>
                <a:off x="2939995" y="2950076"/>
                <a:ext cx="1618488"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44">
                <a:extLst>
                  <a:ext uri="{FF2B5EF4-FFF2-40B4-BE49-F238E27FC236}">
                    <a16:creationId xmlns:a16="http://schemas.microsoft.com/office/drawing/2014/main" id="{B98799D8-2067-4A19-AE89-145BAB92CAC9}"/>
                  </a:ext>
                </a:extLst>
              </p:cNvPr>
              <p:cNvGrpSpPr/>
              <p:nvPr/>
            </p:nvGrpSpPr>
            <p:grpSpPr>
              <a:xfrm rot="1056235">
                <a:off x="3546587" y="1602585"/>
                <a:ext cx="391039" cy="1171393"/>
                <a:chOff x="391499" y="630207"/>
                <a:chExt cx="531845" cy="1593193"/>
              </a:xfrm>
            </p:grpSpPr>
            <p:sp>
              <p:nvSpPr>
                <p:cNvPr id="88" name="Rectangle: Rounded Corners 54">
                  <a:extLst>
                    <a:ext uri="{FF2B5EF4-FFF2-40B4-BE49-F238E27FC236}">
                      <a16:creationId xmlns:a16="http://schemas.microsoft.com/office/drawing/2014/main" id="{46C1BAFF-3CEB-4DB0-98FD-7B723A91992E}"/>
                    </a:ext>
                  </a:extLst>
                </p:cNvPr>
                <p:cNvSpPr/>
                <p:nvPr/>
              </p:nvSpPr>
              <p:spPr>
                <a:xfrm rot="20495611">
                  <a:off x="400452" y="630207"/>
                  <a:ext cx="522892" cy="1539138"/>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Rounded Corners 55">
                  <a:extLst>
                    <a:ext uri="{FF2B5EF4-FFF2-40B4-BE49-F238E27FC236}">
                      <a16:creationId xmlns:a16="http://schemas.microsoft.com/office/drawing/2014/main" id="{17D5CC80-E4E2-474B-B6A9-C57A7F9023C0}"/>
                    </a:ext>
                  </a:extLst>
                </p:cNvPr>
                <p:cNvSpPr/>
                <p:nvPr/>
              </p:nvSpPr>
              <p:spPr>
                <a:xfrm rot="20495611">
                  <a:off x="391499" y="684262"/>
                  <a:ext cx="191607" cy="1539138"/>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Oval 45">
                <a:extLst>
                  <a:ext uri="{FF2B5EF4-FFF2-40B4-BE49-F238E27FC236}">
                    <a16:creationId xmlns:a16="http://schemas.microsoft.com/office/drawing/2014/main" id="{FED0B5B2-2181-447D-BF86-660031C3EF33}"/>
                  </a:ext>
                </a:extLst>
              </p:cNvPr>
              <p:cNvSpPr/>
              <p:nvPr/>
            </p:nvSpPr>
            <p:spPr>
              <a:xfrm>
                <a:off x="3460460" y="1374042"/>
                <a:ext cx="525968" cy="525968"/>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46">
                <a:extLst>
                  <a:ext uri="{FF2B5EF4-FFF2-40B4-BE49-F238E27FC236}">
                    <a16:creationId xmlns:a16="http://schemas.microsoft.com/office/drawing/2014/main" id="{0820227C-EA49-49A9-9624-FCA33249B69E}"/>
                  </a:ext>
                </a:extLst>
              </p:cNvPr>
              <p:cNvSpPr/>
              <p:nvPr/>
            </p:nvSpPr>
            <p:spPr>
              <a:xfrm>
                <a:off x="3517185" y="1430767"/>
                <a:ext cx="412519" cy="412519"/>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81" name="Freeform: Shape 47">
                <a:extLst>
                  <a:ext uri="{FF2B5EF4-FFF2-40B4-BE49-F238E27FC236}">
                    <a16:creationId xmlns:a16="http://schemas.microsoft.com/office/drawing/2014/main" id="{AFEAB23C-7037-4B65-82A9-D6F829CC5DA9}"/>
                  </a:ext>
                </a:extLst>
              </p:cNvPr>
              <p:cNvSpPr/>
              <p:nvPr/>
            </p:nvSpPr>
            <p:spPr>
              <a:xfrm>
                <a:off x="3620522" y="1534641"/>
                <a:ext cx="205845" cy="204771"/>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 name="Oval 48">
                <a:extLst>
                  <a:ext uri="{FF2B5EF4-FFF2-40B4-BE49-F238E27FC236}">
                    <a16:creationId xmlns:a16="http://schemas.microsoft.com/office/drawing/2014/main" id="{BF0E5E80-3FA2-4229-BBDA-CBAE56E0E8C0}"/>
                  </a:ext>
                </a:extLst>
              </p:cNvPr>
              <p:cNvSpPr/>
              <p:nvPr/>
            </p:nvSpPr>
            <p:spPr>
              <a:xfrm>
                <a:off x="3689186" y="1602768"/>
                <a:ext cx="68517" cy="68517"/>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Top Corners Rounded 49">
                <a:extLst>
                  <a:ext uri="{FF2B5EF4-FFF2-40B4-BE49-F238E27FC236}">
                    <a16:creationId xmlns:a16="http://schemas.microsoft.com/office/drawing/2014/main" id="{CA5171EF-FF53-4070-AAC8-702772E3D197}"/>
                  </a:ext>
                </a:extLst>
              </p:cNvPr>
              <p:cNvSpPr/>
              <p:nvPr/>
            </p:nvSpPr>
            <p:spPr>
              <a:xfrm>
                <a:off x="3126222" y="2879336"/>
                <a:ext cx="1246034" cy="71186"/>
              </a:xfrm>
              <a:prstGeom prst="round2SameRect">
                <a:avLst>
                  <a:gd name="adj1" fmla="val 50000"/>
                  <a:gd name="adj2"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Top Corners Rounded 50">
                <a:extLst>
                  <a:ext uri="{FF2B5EF4-FFF2-40B4-BE49-F238E27FC236}">
                    <a16:creationId xmlns:a16="http://schemas.microsoft.com/office/drawing/2014/main" id="{9E357574-603C-40B7-97CF-4B3C8DCFFC5B}"/>
                  </a:ext>
                </a:extLst>
              </p:cNvPr>
              <p:cNvSpPr/>
              <p:nvPr/>
            </p:nvSpPr>
            <p:spPr>
              <a:xfrm>
                <a:off x="3288913" y="2627891"/>
                <a:ext cx="920653"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51">
                <a:extLst>
                  <a:ext uri="{FF2B5EF4-FFF2-40B4-BE49-F238E27FC236}">
                    <a16:creationId xmlns:a16="http://schemas.microsoft.com/office/drawing/2014/main" id="{1AA429A9-6A3C-4BF6-8702-BDE7271C3920}"/>
                  </a:ext>
                </a:extLst>
              </p:cNvPr>
              <p:cNvGrpSpPr/>
              <p:nvPr/>
            </p:nvGrpSpPr>
            <p:grpSpPr>
              <a:xfrm rot="2713823">
                <a:off x="5532341" y="1340822"/>
                <a:ext cx="289218" cy="289219"/>
                <a:chOff x="5108323" y="1463792"/>
                <a:chExt cx="374636" cy="374638"/>
              </a:xfrm>
            </p:grpSpPr>
            <p:sp>
              <p:nvSpPr>
                <p:cNvPr id="86" name="Oval 52">
                  <a:extLst>
                    <a:ext uri="{FF2B5EF4-FFF2-40B4-BE49-F238E27FC236}">
                      <a16:creationId xmlns:a16="http://schemas.microsoft.com/office/drawing/2014/main" id="{76EF9C3A-56AE-4309-B1BA-8DFEB4EBB544}"/>
                    </a:ext>
                  </a:extLst>
                </p:cNvPr>
                <p:cNvSpPr/>
                <p:nvPr/>
              </p:nvSpPr>
              <p:spPr>
                <a:xfrm>
                  <a:off x="5108323" y="1463792"/>
                  <a:ext cx="374636" cy="374638"/>
                </a:xfrm>
                <a:prstGeom prst="ellipse">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Freeform: Shape 53">
                  <a:extLst>
                    <a:ext uri="{FF2B5EF4-FFF2-40B4-BE49-F238E27FC236}">
                      <a16:creationId xmlns:a16="http://schemas.microsoft.com/office/drawing/2014/main" id="{2E86BA65-E422-4824-98F5-5B9A30F8EA46}"/>
                    </a:ext>
                  </a:extLst>
                </p:cNvPr>
                <p:cNvSpPr/>
                <p:nvPr/>
              </p:nvSpPr>
              <p:spPr>
                <a:xfrm>
                  <a:off x="5167785" y="1523587"/>
                  <a:ext cx="255882" cy="255676"/>
                </a:xfrm>
                <a:custGeom>
                  <a:avLst/>
                  <a:gdLst>
                    <a:gd name="connsiteX0" fmla="*/ 127864 w 255882"/>
                    <a:gd name="connsiteY0" fmla="*/ 81461 h 255676"/>
                    <a:gd name="connsiteX1" fmla="*/ 81805 w 255882"/>
                    <a:gd name="connsiteY1" fmla="*/ 127520 h 255676"/>
                    <a:gd name="connsiteX2" fmla="*/ 127864 w 255882"/>
                    <a:gd name="connsiteY2" fmla="*/ 173579 h 255676"/>
                    <a:gd name="connsiteX3" fmla="*/ 173923 w 255882"/>
                    <a:gd name="connsiteY3" fmla="*/ 127520 h 255676"/>
                    <a:gd name="connsiteX4" fmla="*/ 127864 w 255882"/>
                    <a:gd name="connsiteY4" fmla="*/ 81461 h 255676"/>
                    <a:gd name="connsiteX5" fmla="*/ 122296 w 255882"/>
                    <a:gd name="connsiteY5" fmla="*/ 86 h 255676"/>
                    <a:gd name="connsiteX6" fmla="*/ 127383 w 255882"/>
                    <a:gd name="connsiteY6" fmla="*/ 4211 h 255676"/>
                    <a:gd name="connsiteX7" fmla="*/ 132401 w 255882"/>
                    <a:gd name="connsiteY7" fmla="*/ 21809 h 255676"/>
                    <a:gd name="connsiteX8" fmla="*/ 145188 w 255882"/>
                    <a:gd name="connsiteY8" fmla="*/ 29027 h 255676"/>
                    <a:gd name="connsiteX9" fmla="*/ 149312 w 255882"/>
                    <a:gd name="connsiteY9" fmla="*/ 25452 h 255676"/>
                    <a:gd name="connsiteX10" fmla="*/ 158937 w 255882"/>
                    <a:gd name="connsiteY10" fmla="*/ 9160 h 255676"/>
                    <a:gd name="connsiteX11" fmla="*/ 166705 w 255882"/>
                    <a:gd name="connsiteY11" fmla="*/ 5929 h 255676"/>
                    <a:gd name="connsiteX12" fmla="*/ 174404 w 255882"/>
                    <a:gd name="connsiteY12" fmla="*/ 18372 h 255676"/>
                    <a:gd name="connsiteX13" fmla="*/ 172479 w 255882"/>
                    <a:gd name="connsiteY13" fmla="*/ 34046 h 255676"/>
                    <a:gd name="connsiteX14" fmla="*/ 172479 w 255882"/>
                    <a:gd name="connsiteY14" fmla="*/ 35695 h 255676"/>
                    <a:gd name="connsiteX15" fmla="*/ 186434 w 255882"/>
                    <a:gd name="connsiteY15" fmla="*/ 41882 h 255676"/>
                    <a:gd name="connsiteX16" fmla="*/ 201764 w 255882"/>
                    <a:gd name="connsiteY16" fmla="*/ 30402 h 255676"/>
                    <a:gd name="connsiteX17" fmla="*/ 211045 w 255882"/>
                    <a:gd name="connsiteY17" fmla="*/ 30540 h 255676"/>
                    <a:gd name="connsiteX18" fmla="*/ 212488 w 255882"/>
                    <a:gd name="connsiteY18" fmla="*/ 31777 h 255676"/>
                    <a:gd name="connsiteX19" fmla="*/ 214069 w 255882"/>
                    <a:gd name="connsiteY19" fmla="*/ 42364 h 255676"/>
                    <a:gd name="connsiteX20" fmla="*/ 205614 w 255882"/>
                    <a:gd name="connsiteY20" fmla="*/ 57418 h 255676"/>
                    <a:gd name="connsiteX21" fmla="*/ 206783 w 255882"/>
                    <a:gd name="connsiteY21" fmla="*/ 67180 h 255676"/>
                    <a:gd name="connsiteX22" fmla="*/ 215719 w 255882"/>
                    <a:gd name="connsiteY22" fmla="*/ 70755 h 255676"/>
                    <a:gd name="connsiteX23" fmla="*/ 233799 w 255882"/>
                    <a:gd name="connsiteY23" fmla="*/ 66011 h 255676"/>
                    <a:gd name="connsiteX24" fmla="*/ 241498 w 255882"/>
                    <a:gd name="connsiteY24" fmla="*/ 68967 h 255676"/>
                    <a:gd name="connsiteX25" fmla="*/ 243836 w 255882"/>
                    <a:gd name="connsiteY25" fmla="*/ 73573 h 255676"/>
                    <a:gd name="connsiteX26" fmla="*/ 241911 w 255882"/>
                    <a:gd name="connsiteY26" fmla="*/ 80379 h 255676"/>
                    <a:gd name="connsiteX27" fmla="*/ 226443 w 255882"/>
                    <a:gd name="connsiteY27" fmla="*/ 92684 h 255676"/>
                    <a:gd name="connsiteX28" fmla="*/ 223694 w 255882"/>
                    <a:gd name="connsiteY28" fmla="*/ 100177 h 255676"/>
                    <a:gd name="connsiteX29" fmla="*/ 224519 w 255882"/>
                    <a:gd name="connsiteY29" fmla="*/ 103202 h 255676"/>
                    <a:gd name="connsiteX30" fmla="*/ 230843 w 255882"/>
                    <a:gd name="connsiteY30" fmla="*/ 108633 h 255676"/>
                    <a:gd name="connsiteX31" fmla="*/ 249541 w 255882"/>
                    <a:gd name="connsiteY31" fmla="*/ 111176 h 255676"/>
                    <a:gd name="connsiteX32" fmla="*/ 255591 w 255882"/>
                    <a:gd name="connsiteY32" fmla="*/ 117157 h 255676"/>
                    <a:gd name="connsiteX33" fmla="*/ 255797 w 255882"/>
                    <a:gd name="connsiteY33" fmla="*/ 122519 h 255676"/>
                    <a:gd name="connsiteX34" fmla="*/ 251398 w 255882"/>
                    <a:gd name="connsiteY34" fmla="*/ 127675 h 255676"/>
                    <a:gd name="connsiteX35" fmla="*/ 233799 w 255882"/>
                    <a:gd name="connsiteY35" fmla="*/ 132693 h 255676"/>
                    <a:gd name="connsiteX36" fmla="*/ 226650 w 255882"/>
                    <a:gd name="connsiteY36" fmla="*/ 144586 h 255676"/>
                    <a:gd name="connsiteX37" fmla="*/ 230293 w 255882"/>
                    <a:gd name="connsiteY37" fmla="*/ 149398 h 255676"/>
                    <a:gd name="connsiteX38" fmla="*/ 246448 w 255882"/>
                    <a:gd name="connsiteY38" fmla="*/ 158884 h 255676"/>
                    <a:gd name="connsiteX39" fmla="*/ 249954 w 255882"/>
                    <a:gd name="connsiteY39" fmla="*/ 167065 h 255676"/>
                    <a:gd name="connsiteX40" fmla="*/ 249816 w 255882"/>
                    <a:gd name="connsiteY40" fmla="*/ 167890 h 255676"/>
                    <a:gd name="connsiteX41" fmla="*/ 240123 w 255882"/>
                    <a:gd name="connsiteY41" fmla="*/ 174833 h 255676"/>
                    <a:gd name="connsiteX42" fmla="*/ 223212 w 255882"/>
                    <a:gd name="connsiteY42" fmla="*/ 172702 h 255676"/>
                    <a:gd name="connsiteX43" fmla="*/ 214688 w 255882"/>
                    <a:gd name="connsiteY43" fmla="*/ 177102 h 255676"/>
                    <a:gd name="connsiteX44" fmla="*/ 214551 w 255882"/>
                    <a:gd name="connsiteY44" fmla="*/ 187276 h 255676"/>
                    <a:gd name="connsiteX45" fmla="*/ 225481 w 255882"/>
                    <a:gd name="connsiteY45" fmla="*/ 201712 h 255676"/>
                    <a:gd name="connsiteX46" fmla="*/ 225481 w 255882"/>
                    <a:gd name="connsiteY46" fmla="*/ 211130 h 255676"/>
                    <a:gd name="connsiteX47" fmla="*/ 225068 w 255882"/>
                    <a:gd name="connsiteY47" fmla="*/ 211611 h 255676"/>
                    <a:gd name="connsiteX48" fmla="*/ 213245 w 255882"/>
                    <a:gd name="connsiteY48" fmla="*/ 213948 h 255676"/>
                    <a:gd name="connsiteX49" fmla="*/ 198602 w 255882"/>
                    <a:gd name="connsiteY49" fmla="*/ 205699 h 255676"/>
                    <a:gd name="connsiteX50" fmla="*/ 188565 w 255882"/>
                    <a:gd name="connsiteY50" fmla="*/ 207143 h 255676"/>
                    <a:gd name="connsiteX51" fmla="*/ 185334 w 255882"/>
                    <a:gd name="connsiteY51" fmla="*/ 216217 h 255676"/>
                    <a:gd name="connsiteX52" fmla="*/ 190078 w 255882"/>
                    <a:gd name="connsiteY52" fmla="*/ 234503 h 255676"/>
                    <a:gd name="connsiteX53" fmla="*/ 187397 w 255882"/>
                    <a:gd name="connsiteY53" fmla="*/ 241377 h 255676"/>
                    <a:gd name="connsiteX54" fmla="*/ 182585 w 255882"/>
                    <a:gd name="connsiteY54" fmla="*/ 243852 h 255676"/>
                    <a:gd name="connsiteX55" fmla="*/ 175366 w 255882"/>
                    <a:gd name="connsiteY55" fmla="*/ 241859 h 255676"/>
                    <a:gd name="connsiteX56" fmla="*/ 164024 w 255882"/>
                    <a:gd name="connsiteY56" fmla="*/ 227491 h 255676"/>
                    <a:gd name="connsiteX57" fmla="*/ 149381 w 255882"/>
                    <a:gd name="connsiteY57" fmla="*/ 226254 h 255676"/>
                    <a:gd name="connsiteX58" fmla="*/ 147456 w 255882"/>
                    <a:gd name="connsiteY58" fmla="*/ 230103 h 255676"/>
                    <a:gd name="connsiteX59" fmla="*/ 144844 w 255882"/>
                    <a:gd name="connsiteY59" fmla="*/ 249008 h 255676"/>
                    <a:gd name="connsiteX60" fmla="*/ 139895 w 255882"/>
                    <a:gd name="connsiteY60" fmla="*/ 255676 h 255676"/>
                    <a:gd name="connsiteX61" fmla="*/ 131577 w 255882"/>
                    <a:gd name="connsiteY61" fmla="*/ 255676 h 255676"/>
                    <a:gd name="connsiteX62" fmla="*/ 127933 w 255882"/>
                    <a:gd name="connsiteY62" fmla="*/ 250589 h 255676"/>
                    <a:gd name="connsiteX63" fmla="*/ 122777 w 255882"/>
                    <a:gd name="connsiteY63" fmla="*/ 232372 h 255676"/>
                    <a:gd name="connsiteX64" fmla="*/ 116659 w 255882"/>
                    <a:gd name="connsiteY64" fmla="*/ 227010 h 255676"/>
                    <a:gd name="connsiteX65" fmla="*/ 112947 w 255882"/>
                    <a:gd name="connsiteY65" fmla="*/ 226597 h 255676"/>
                    <a:gd name="connsiteX66" fmla="*/ 106622 w 255882"/>
                    <a:gd name="connsiteY66" fmla="*/ 230103 h 255676"/>
                    <a:gd name="connsiteX67" fmla="*/ 105041 w 255882"/>
                    <a:gd name="connsiteY67" fmla="*/ 232784 h 255676"/>
                    <a:gd name="connsiteX68" fmla="*/ 96380 w 255882"/>
                    <a:gd name="connsiteY68" fmla="*/ 247427 h 255676"/>
                    <a:gd name="connsiteX69" fmla="*/ 89849 w 255882"/>
                    <a:gd name="connsiteY69" fmla="*/ 250108 h 255676"/>
                    <a:gd name="connsiteX70" fmla="*/ 84555 w 255882"/>
                    <a:gd name="connsiteY70" fmla="*/ 248320 h 255676"/>
                    <a:gd name="connsiteX71" fmla="*/ 80981 w 255882"/>
                    <a:gd name="connsiteY71" fmla="*/ 241652 h 255676"/>
                    <a:gd name="connsiteX72" fmla="*/ 83249 w 255882"/>
                    <a:gd name="connsiteY72" fmla="*/ 222885 h 255676"/>
                    <a:gd name="connsiteX73" fmla="*/ 78094 w 255882"/>
                    <a:gd name="connsiteY73" fmla="*/ 214155 h 255676"/>
                    <a:gd name="connsiteX74" fmla="*/ 68538 w 255882"/>
                    <a:gd name="connsiteY74" fmla="*/ 214636 h 255676"/>
                    <a:gd name="connsiteX75" fmla="*/ 55133 w 255882"/>
                    <a:gd name="connsiteY75" fmla="*/ 224810 h 255676"/>
                    <a:gd name="connsiteX76" fmla="*/ 43240 w 255882"/>
                    <a:gd name="connsiteY76" fmla="*/ 224123 h 255676"/>
                    <a:gd name="connsiteX77" fmla="*/ 42209 w 255882"/>
                    <a:gd name="connsiteY77" fmla="*/ 223091 h 255676"/>
                    <a:gd name="connsiteX78" fmla="*/ 41178 w 255882"/>
                    <a:gd name="connsiteY78" fmla="*/ 214842 h 255676"/>
                    <a:gd name="connsiteX79" fmla="*/ 50115 w 255882"/>
                    <a:gd name="connsiteY79" fmla="*/ 198893 h 255676"/>
                    <a:gd name="connsiteX80" fmla="*/ 51627 w 255882"/>
                    <a:gd name="connsiteY80" fmla="*/ 194013 h 255676"/>
                    <a:gd name="connsiteX81" fmla="*/ 39597 w 255882"/>
                    <a:gd name="connsiteY81" fmla="*/ 185420 h 255676"/>
                    <a:gd name="connsiteX82" fmla="*/ 21105 w 255882"/>
                    <a:gd name="connsiteY82" fmla="*/ 190232 h 255676"/>
                    <a:gd name="connsiteX83" fmla="*/ 15193 w 255882"/>
                    <a:gd name="connsiteY83" fmla="*/ 188238 h 255676"/>
                    <a:gd name="connsiteX84" fmla="*/ 12237 w 255882"/>
                    <a:gd name="connsiteY84" fmla="*/ 183014 h 255676"/>
                    <a:gd name="connsiteX85" fmla="*/ 14230 w 255882"/>
                    <a:gd name="connsiteY85" fmla="*/ 175314 h 255676"/>
                    <a:gd name="connsiteX86" fmla="*/ 27910 w 255882"/>
                    <a:gd name="connsiteY86" fmla="*/ 164453 h 255676"/>
                    <a:gd name="connsiteX87" fmla="*/ 31554 w 255882"/>
                    <a:gd name="connsiteY87" fmla="*/ 153385 h 255676"/>
                    <a:gd name="connsiteX88" fmla="*/ 24198 w 255882"/>
                    <a:gd name="connsiteY88" fmla="*/ 147198 h 255676"/>
                    <a:gd name="connsiteX89" fmla="*/ 6943 w 255882"/>
                    <a:gd name="connsiteY89" fmla="*/ 144861 h 255676"/>
                    <a:gd name="connsiteX90" fmla="*/ 138 w 255882"/>
                    <a:gd name="connsiteY90" fmla="*/ 140049 h 255676"/>
                    <a:gd name="connsiteX91" fmla="*/ 0 w 255882"/>
                    <a:gd name="connsiteY91" fmla="*/ 131525 h 255676"/>
                    <a:gd name="connsiteX92" fmla="*/ 5019 w 255882"/>
                    <a:gd name="connsiteY92" fmla="*/ 127881 h 255676"/>
                    <a:gd name="connsiteX93" fmla="*/ 22617 w 255882"/>
                    <a:gd name="connsiteY93" fmla="*/ 122931 h 255676"/>
                    <a:gd name="connsiteX94" fmla="*/ 28667 w 255882"/>
                    <a:gd name="connsiteY94" fmla="*/ 116194 h 255676"/>
                    <a:gd name="connsiteX95" fmla="*/ 29010 w 255882"/>
                    <a:gd name="connsiteY95" fmla="*/ 113307 h 255676"/>
                    <a:gd name="connsiteX96" fmla="*/ 25229 w 255882"/>
                    <a:gd name="connsiteY96" fmla="*/ 106295 h 255676"/>
                    <a:gd name="connsiteX97" fmla="*/ 9281 w 255882"/>
                    <a:gd name="connsiteY97" fmla="*/ 96946 h 255676"/>
                    <a:gd name="connsiteX98" fmla="*/ 5843 w 255882"/>
                    <a:gd name="connsiteY98" fmla="*/ 88560 h 255676"/>
                    <a:gd name="connsiteX99" fmla="*/ 6187 w 255882"/>
                    <a:gd name="connsiteY99" fmla="*/ 87391 h 255676"/>
                    <a:gd name="connsiteX100" fmla="*/ 15261 w 255882"/>
                    <a:gd name="connsiteY100" fmla="*/ 81135 h 255676"/>
                    <a:gd name="connsiteX101" fmla="*/ 32173 w 255882"/>
                    <a:gd name="connsiteY101" fmla="*/ 83060 h 255676"/>
                    <a:gd name="connsiteX102" fmla="*/ 40834 w 255882"/>
                    <a:gd name="connsiteY102" fmla="*/ 79073 h 255676"/>
                    <a:gd name="connsiteX103" fmla="*/ 40147 w 255882"/>
                    <a:gd name="connsiteY103" fmla="*/ 67318 h 255676"/>
                    <a:gd name="connsiteX104" fmla="*/ 29629 w 255882"/>
                    <a:gd name="connsiteY104" fmla="*/ 53363 h 255676"/>
                    <a:gd name="connsiteX105" fmla="*/ 29629 w 255882"/>
                    <a:gd name="connsiteY105" fmla="*/ 45595 h 255676"/>
                    <a:gd name="connsiteX106" fmla="*/ 33066 w 255882"/>
                    <a:gd name="connsiteY106" fmla="*/ 41745 h 255676"/>
                    <a:gd name="connsiteX107" fmla="*/ 40422 w 255882"/>
                    <a:gd name="connsiteY107" fmla="*/ 40920 h 255676"/>
                    <a:gd name="connsiteX108" fmla="*/ 56027 w 255882"/>
                    <a:gd name="connsiteY108" fmla="*/ 49719 h 255676"/>
                    <a:gd name="connsiteX109" fmla="*/ 69982 w 255882"/>
                    <a:gd name="connsiteY109" fmla="*/ 45801 h 255676"/>
                    <a:gd name="connsiteX110" fmla="*/ 70325 w 255882"/>
                    <a:gd name="connsiteY110" fmla="*/ 39751 h 255676"/>
                    <a:gd name="connsiteX111" fmla="*/ 65788 w 255882"/>
                    <a:gd name="connsiteY111" fmla="*/ 22221 h 255676"/>
                    <a:gd name="connsiteX112" fmla="*/ 69088 w 255882"/>
                    <a:gd name="connsiteY112" fmla="*/ 14110 h 255676"/>
                    <a:gd name="connsiteX113" fmla="*/ 71632 w 255882"/>
                    <a:gd name="connsiteY113" fmla="*/ 12735 h 255676"/>
                    <a:gd name="connsiteX114" fmla="*/ 81118 w 255882"/>
                    <a:gd name="connsiteY114" fmla="*/ 15072 h 255676"/>
                    <a:gd name="connsiteX115" fmla="*/ 92049 w 255882"/>
                    <a:gd name="connsiteY115" fmla="*/ 28958 h 255676"/>
                    <a:gd name="connsiteX116" fmla="*/ 106966 w 255882"/>
                    <a:gd name="connsiteY116" fmla="*/ 28890 h 255676"/>
                    <a:gd name="connsiteX117" fmla="*/ 108754 w 255882"/>
                    <a:gd name="connsiteY117" fmla="*/ 22565 h 255676"/>
                    <a:gd name="connsiteX118" fmla="*/ 110953 w 255882"/>
                    <a:gd name="connsiteY118" fmla="*/ 6479 h 255676"/>
                    <a:gd name="connsiteX119" fmla="*/ 116934 w 255882"/>
                    <a:gd name="connsiteY119" fmla="*/ 292 h 255676"/>
                    <a:gd name="connsiteX120" fmla="*/ 122296 w 255882"/>
                    <a:gd name="connsiteY120" fmla="*/ 86 h 2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55882" h="255676">
                      <a:moveTo>
                        <a:pt x="127864" y="81461"/>
                      </a:moveTo>
                      <a:cubicBezTo>
                        <a:pt x="102426" y="81461"/>
                        <a:pt x="81805" y="102082"/>
                        <a:pt x="81805" y="127520"/>
                      </a:cubicBezTo>
                      <a:cubicBezTo>
                        <a:pt x="81805" y="152958"/>
                        <a:pt x="102426" y="173579"/>
                        <a:pt x="127864" y="173579"/>
                      </a:cubicBezTo>
                      <a:cubicBezTo>
                        <a:pt x="153302" y="173579"/>
                        <a:pt x="173923" y="152958"/>
                        <a:pt x="173923" y="127520"/>
                      </a:cubicBezTo>
                      <a:cubicBezTo>
                        <a:pt x="173923" y="102082"/>
                        <a:pt x="153302" y="81461"/>
                        <a:pt x="127864" y="81461"/>
                      </a:cubicBezTo>
                      <a:close/>
                      <a:moveTo>
                        <a:pt x="122296" y="86"/>
                      </a:moveTo>
                      <a:cubicBezTo>
                        <a:pt x="124908" y="223"/>
                        <a:pt x="126696" y="1598"/>
                        <a:pt x="127383" y="4211"/>
                      </a:cubicBezTo>
                      <a:cubicBezTo>
                        <a:pt x="129033" y="10054"/>
                        <a:pt x="130752" y="15966"/>
                        <a:pt x="132401" y="21809"/>
                      </a:cubicBezTo>
                      <a:cubicBezTo>
                        <a:pt x="134120" y="27790"/>
                        <a:pt x="139070" y="30608"/>
                        <a:pt x="145188" y="29027"/>
                      </a:cubicBezTo>
                      <a:cubicBezTo>
                        <a:pt x="147181" y="28546"/>
                        <a:pt x="148350" y="27102"/>
                        <a:pt x="149312" y="25452"/>
                      </a:cubicBezTo>
                      <a:cubicBezTo>
                        <a:pt x="152475" y="20022"/>
                        <a:pt x="155706" y="14591"/>
                        <a:pt x="158937" y="9160"/>
                      </a:cubicBezTo>
                      <a:cubicBezTo>
                        <a:pt x="160999" y="5654"/>
                        <a:pt x="162786" y="4898"/>
                        <a:pt x="166705" y="5929"/>
                      </a:cubicBezTo>
                      <a:cubicBezTo>
                        <a:pt x="174542" y="7923"/>
                        <a:pt x="175573" y="9641"/>
                        <a:pt x="174404" y="18372"/>
                      </a:cubicBezTo>
                      <a:cubicBezTo>
                        <a:pt x="173717" y="23596"/>
                        <a:pt x="173098" y="28821"/>
                        <a:pt x="172479" y="34046"/>
                      </a:cubicBezTo>
                      <a:cubicBezTo>
                        <a:pt x="172410" y="34595"/>
                        <a:pt x="172410" y="35145"/>
                        <a:pt x="172479" y="35695"/>
                      </a:cubicBezTo>
                      <a:cubicBezTo>
                        <a:pt x="173373" y="41264"/>
                        <a:pt x="181828" y="45113"/>
                        <a:pt x="186434" y="41882"/>
                      </a:cubicBezTo>
                      <a:cubicBezTo>
                        <a:pt x="191659" y="38170"/>
                        <a:pt x="196677" y="34252"/>
                        <a:pt x="201764" y="30402"/>
                      </a:cubicBezTo>
                      <a:cubicBezTo>
                        <a:pt x="205476" y="27584"/>
                        <a:pt x="207333" y="27652"/>
                        <a:pt x="211045" y="30540"/>
                      </a:cubicBezTo>
                      <a:cubicBezTo>
                        <a:pt x="211526" y="30952"/>
                        <a:pt x="212007" y="31296"/>
                        <a:pt x="212488" y="31777"/>
                      </a:cubicBezTo>
                      <a:cubicBezTo>
                        <a:pt x="216819" y="35902"/>
                        <a:pt x="217025" y="37139"/>
                        <a:pt x="214069" y="42364"/>
                      </a:cubicBezTo>
                      <a:cubicBezTo>
                        <a:pt x="211251" y="47382"/>
                        <a:pt x="208570" y="52469"/>
                        <a:pt x="205614" y="57418"/>
                      </a:cubicBezTo>
                      <a:cubicBezTo>
                        <a:pt x="203483" y="61062"/>
                        <a:pt x="204445" y="64087"/>
                        <a:pt x="206783" y="67180"/>
                      </a:cubicBezTo>
                      <a:cubicBezTo>
                        <a:pt x="209120" y="70274"/>
                        <a:pt x="211801" y="71786"/>
                        <a:pt x="215719" y="70755"/>
                      </a:cubicBezTo>
                      <a:cubicBezTo>
                        <a:pt x="221769" y="69174"/>
                        <a:pt x="227818" y="67661"/>
                        <a:pt x="233799" y="66011"/>
                      </a:cubicBezTo>
                      <a:cubicBezTo>
                        <a:pt x="237649" y="64980"/>
                        <a:pt x="239367" y="65599"/>
                        <a:pt x="241498" y="68967"/>
                      </a:cubicBezTo>
                      <a:cubicBezTo>
                        <a:pt x="242461" y="70411"/>
                        <a:pt x="243286" y="71923"/>
                        <a:pt x="243836" y="73573"/>
                      </a:cubicBezTo>
                      <a:cubicBezTo>
                        <a:pt x="244867" y="76529"/>
                        <a:pt x="244385" y="78385"/>
                        <a:pt x="241911" y="80379"/>
                      </a:cubicBezTo>
                      <a:cubicBezTo>
                        <a:pt x="236755" y="84504"/>
                        <a:pt x="231668" y="88628"/>
                        <a:pt x="226443" y="92684"/>
                      </a:cubicBezTo>
                      <a:cubicBezTo>
                        <a:pt x="223831" y="94678"/>
                        <a:pt x="223144" y="97152"/>
                        <a:pt x="223694" y="100177"/>
                      </a:cubicBezTo>
                      <a:cubicBezTo>
                        <a:pt x="223900" y="101208"/>
                        <a:pt x="224244" y="102171"/>
                        <a:pt x="224519" y="103202"/>
                      </a:cubicBezTo>
                      <a:cubicBezTo>
                        <a:pt x="225412" y="106433"/>
                        <a:pt x="227543" y="108220"/>
                        <a:pt x="230843" y="108633"/>
                      </a:cubicBezTo>
                      <a:cubicBezTo>
                        <a:pt x="237099" y="109458"/>
                        <a:pt x="243354" y="110351"/>
                        <a:pt x="249541" y="111176"/>
                      </a:cubicBezTo>
                      <a:cubicBezTo>
                        <a:pt x="253254" y="111657"/>
                        <a:pt x="255178" y="113445"/>
                        <a:pt x="255591" y="117157"/>
                      </a:cubicBezTo>
                      <a:cubicBezTo>
                        <a:pt x="255797" y="118944"/>
                        <a:pt x="256003" y="120732"/>
                        <a:pt x="255797" y="122519"/>
                      </a:cubicBezTo>
                      <a:cubicBezTo>
                        <a:pt x="255453" y="125337"/>
                        <a:pt x="254010" y="126919"/>
                        <a:pt x="251398" y="127675"/>
                      </a:cubicBezTo>
                      <a:cubicBezTo>
                        <a:pt x="245554" y="129325"/>
                        <a:pt x="239642" y="130974"/>
                        <a:pt x="233799" y="132693"/>
                      </a:cubicBezTo>
                      <a:cubicBezTo>
                        <a:pt x="228093" y="134343"/>
                        <a:pt x="225481" y="138674"/>
                        <a:pt x="226650" y="144586"/>
                      </a:cubicBezTo>
                      <a:cubicBezTo>
                        <a:pt x="227062" y="146854"/>
                        <a:pt x="228368" y="148298"/>
                        <a:pt x="230293" y="149398"/>
                      </a:cubicBezTo>
                      <a:cubicBezTo>
                        <a:pt x="235655" y="152560"/>
                        <a:pt x="241017" y="155722"/>
                        <a:pt x="246448" y="158884"/>
                      </a:cubicBezTo>
                      <a:cubicBezTo>
                        <a:pt x="250435" y="161222"/>
                        <a:pt x="251054" y="162597"/>
                        <a:pt x="249954" y="167065"/>
                      </a:cubicBezTo>
                      <a:cubicBezTo>
                        <a:pt x="249885" y="167340"/>
                        <a:pt x="249885" y="167615"/>
                        <a:pt x="249816" y="167890"/>
                      </a:cubicBezTo>
                      <a:cubicBezTo>
                        <a:pt x="248166" y="173321"/>
                        <a:pt x="246310" y="176002"/>
                        <a:pt x="240123" y="174833"/>
                      </a:cubicBezTo>
                      <a:cubicBezTo>
                        <a:pt x="234555" y="173733"/>
                        <a:pt x="228849" y="173527"/>
                        <a:pt x="223212" y="172702"/>
                      </a:cubicBezTo>
                      <a:cubicBezTo>
                        <a:pt x="219225" y="172152"/>
                        <a:pt x="216613" y="173733"/>
                        <a:pt x="214688" y="177102"/>
                      </a:cubicBezTo>
                      <a:cubicBezTo>
                        <a:pt x="212695" y="180539"/>
                        <a:pt x="211801" y="183770"/>
                        <a:pt x="214551" y="187276"/>
                      </a:cubicBezTo>
                      <a:cubicBezTo>
                        <a:pt x="218263" y="192019"/>
                        <a:pt x="221838" y="196900"/>
                        <a:pt x="225481" y="201712"/>
                      </a:cubicBezTo>
                      <a:cubicBezTo>
                        <a:pt x="228506" y="205630"/>
                        <a:pt x="228506" y="207212"/>
                        <a:pt x="225481" y="211130"/>
                      </a:cubicBezTo>
                      <a:cubicBezTo>
                        <a:pt x="225343" y="211267"/>
                        <a:pt x="225206" y="211474"/>
                        <a:pt x="225068" y="211611"/>
                      </a:cubicBezTo>
                      <a:cubicBezTo>
                        <a:pt x="221081" y="215873"/>
                        <a:pt x="219500" y="217729"/>
                        <a:pt x="213245" y="213948"/>
                      </a:cubicBezTo>
                      <a:cubicBezTo>
                        <a:pt x="208432" y="211061"/>
                        <a:pt x="203345" y="208586"/>
                        <a:pt x="198602" y="205699"/>
                      </a:cubicBezTo>
                      <a:cubicBezTo>
                        <a:pt x="194684" y="203362"/>
                        <a:pt x="191659" y="204737"/>
                        <a:pt x="188565" y="207143"/>
                      </a:cubicBezTo>
                      <a:cubicBezTo>
                        <a:pt x="185472" y="209480"/>
                        <a:pt x="184234" y="212299"/>
                        <a:pt x="185334" y="216217"/>
                      </a:cubicBezTo>
                      <a:cubicBezTo>
                        <a:pt x="187053" y="222267"/>
                        <a:pt x="188565" y="228385"/>
                        <a:pt x="190078" y="234503"/>
                      </a:cubicBezTo>
                      <a:cubicBezTo>
                        <a:pt x="190903" y="237803"/>
                        <a:pt x="190215" y="239590"/>
                        <a:pt x="187397" y="241377"/>
                      </a:cubicBezTo>
                      <a:cubicBezTo>
                        <a:pt x="185884" y="242340"/>
                        <a:pt x="184303" y="243233"/>
                        <a:pt x="182585" y="243852"/>
                      </a:cubicBezTo>
                      <a:cubicBezTo>
                        <a:pt x="179560" y="244952"/>
                        <a:pt x="177360" y="244402"/>
                        <a:pt x="175366" y="241859"/>
                      </a:cubicBezTo>
                      <a:cubicBezTo>
                        <a:pt x="171585" y="237115"/>
                        <a:pt x="167805" y="232303"/>
                        <a:pt x="164024" y="227491"/>
                      </a:cubicBezTo>
                      <a:cubicBezTo>
                        <a:pt x="160380" y="222954"/>
                        <a:pt x="153781" y="222335"/>
                        <a:pt x="149381" y="226254"/>
                      </a:cubicBezTo>
                      <a:cubicBezTo>
                        <a:pt x="148213" y="227285"/>
                        <a:pt x="147663" y="228591"/>
                        <a:pt x="147456" y="230103"/>
                      </a:cubicBezTo>
                      <a:cubicBezTo>
                        <a:pt x="146563" y="236428"/>
                        <a:pt x="145532" y="242683"/>
                        <a:pt x="144844" y="249008"/>
                      </a:cubicBezTo>
                      <a:cubicBezTo>
                        <a:pt x="144432" y="252308"/>
                        <a:pt x="143126" y="254645"/>
                        <a:pt x="139895" y="255676"/>
                      </a:cubicBezTo>
                      <a:cubicBezTo>
                        <a:pt x="137145" y="255676"/>
                        <a:pt x="134326" y="255676"/>
                        <a:pt x="131577" y="255676"/>
                      </a:cubicBezTo>
                      <a:cubicBezTo>
                        <a:pt x="129652" y="254507"/>
                        <a:pt x="128552" y="252789"/>
                        <a:pt x="127933" y="250589"/>
                      </a:cubicBezTo>
                      <a:cubicBezTo>
                        <a:pt x="126283" y="244540"/>
                        <a:pt x="124427" y="238490"/>
                        <a:pt x="122777" y="232372"/>
                      </a:cubicBezTo>
                      <a:cubicBezTo>
                        <a:pt x="121884" y="229141"/>
                        <a:pt x="119890" y="227422"/>
                        <a:pt x="116659" y="227010"/>
                      </a:cubicBezTo>
                      <a:cubicBezTo>
                        <a:pt x="115422" y="226872"/>
                        <a:pt x="114184" y="226666"/>
                        <a:pt x="112947" y="226597"/>
                      </a:cubicBezTo>
                      <a:cubicBezTo>
                        <a:pt x="110060" y="226391"/>
                        <a:pt x="108066" y="227697"/>
                        <a:pt x="106622" y="230103"/>
                      </a:cubicBezTo>
                      <a:cubicBezTo>
                        <a:pt x="106072" y="230997"/>
                        <a:pt x="105591" y="231891"/>
                        <a:pt x="105041" y="232784"/>
                      </a:cubicBezTo>
                      <a:cubicBezTo>
                        <a:pt x="102154" y="237665"/>
                        <a:pt x="99335" y="242615"/>
                        <a:pt x="96380" y="247427"/>
                      </a:cubicBezTo>
                      <a:cubicBezTo>
                        <a:pt x="94798" y="250108"/>
                        <a:pt x="92873" y="250795"/>
                        <a:pt x="89849" y="250108"/>
                      </a:cubicBezTo>
                      <a:cubicBezTo>
                        <a:pt x="87993" y="249695"/>
                        <a:pt x="86274" y="249077"/>
                        <a:pt x="84555" y="248320"/>
                      </a:cubicBezTo>
                      <a:cubicBezTo>
                        <a:pt x="81531" y="246877"/>
                        <a:pt x="80568" y="245021"/>
                        <a:pt x="80981" y="241652"/>
                      </a:cubicBezTo>
                      <a:cubicBezTo>
                        <a:pt x="81737" y="235397"/>
                        <a:pt x="82356" y="229141"/>
                        <a:pt x="83249" y="222885"/>
                      </a:cubicBezTo>
                      <a:cubicBezTo>
                        <a:pt x="83868" y="218486"/>
                        <a:pt x="81531" y="216080"/>
                        <a:pt x="78094" y="214155"/>
                      </a:cubicBezTo>
                      <a:cubicBezTo>
                        <a:pt x="74725" y="212299"/>
                        <a:pt x="71700" y="212024"/>
                        <a:pt x="68538" y="214636"/>
                      </a:cubicBezTo>
                      <a:cubicBezTo>
                        <a:pt x="64139" y="218142"/>
                        <a:pt x="59533" y="221373"/>
                        <a:pt x="55133" y="224810"/>
                      </a:cubicBezTo>
                      <a:cubicBezTo>
                        <a:pt x="50665" y="228316"/>
                        <a:pt x="48740" y="229072"/>
                        <a:pt x="43240" y="224123"/>
                      </a:cubicBezTo>
                      <a:cubicBezTo>
                        <a:pt x="42897" y="223779"/>
                        <a:pt x="42553" y="223435"/>
                        <a:pt x="42209" y="223091"/>
                      </a:cubicBezTo>
                      <a:cubicBezTo>
                        <a:pt x="39528" y="220342"/>
                        <a:pt x="39253" y="218211"/>
                        <a:pt x="41178" y="214842"/>
                      </a:cubicBezTo>
                      <a:cubicBezTo>
                        <a:pt x="44134" y="209549"/>
                        <a:pt x="47159" y="204187"/>
                        <a:pt x="50115" y="198893"/>
                      </a:cubicBezTo>
                      <a:cubicBezTo>
                        <a:pt x="50940" y="197381"/>
                        <a:pt x="51833" y="195869"/>
                        <a:pt x="51627" y="194013"/>
                      </a:cubicBezTo>
                      <a:cubicBezTo>
                        <a:pt x="51146" y="188444"/>
                        <a:pt x="44959" y="184045"/>
                        <a:pt x="39597" y="185420"/>
                      </a:cubicBezTo>
                      <a:cubicBezTo>
                        <a:pt x="33410" y="187001"/>
                        <a:pt x="27223" y="188582"/>
                        <a:pt x="21105" y="190232"/>
                      </a:cubicBezTo>
                      <a:cubicBezTo>
                        <a:pt x="18630" y="190919"/>
                        <a:pt x="16774" y="190163"/>
                        <a:pt x="15193" y="188238"/>
                      </a:cubicBezTo>
                      <a:cubicBezTo>
                        <a:pt x="13887" y="186657"/>
                        <a:pt x="13062" y="184870"/>
                        <a:pt x="12237" y="183014"/>
                      </a:cubicBezTo>
                      <a:cubicBezTo>
                        <a:pt x="10862" y="179783"/>
                        <a:pt x="11481" y="177445"/>
                        <a:pt x="14230" y="175314"/>
                      </a:cubicBezTo>
                      <a:cubicBezTo>
                        <a:pt x="18767" y="171671"/>
                        <a:pt x="23373" y="168096"/>
                        <a:pt x="27910" y="164453"/>
                      </a:cubicBezTo>
                      <a:cubicBezTo>
                        <a:pt x="32722" y="160741"/>
                        <a:pt x="33135" y="159159"/>
                        <a:pt x="31554" y="153385"/>
                      </a:cubicBezTo>
                      <a:cubicBezTo>
                        <a:pt x="30454" y="149604"/>
                        <a:pt x="28185" y="147611"/>
                        <a:pt x="24198" y="147198"/>
                      </a:cubicBezTo>
                      <a:cubicBezTo>
                        <a:pt x="18424" y="146579"/>
                        <a:pt x="12718" y="145479"/>
                        <a:pt x="6943" y="144861"/>
                      </a:cubicBezTo>
                      <a:cubicBezTo>
                        <a:pt x="3644" y="144517"/>
                        <a:pt x="1306" y="143211"/>
                        <a:pt x="138" y="140049"/>
                      </a:cubicBezTo>
                      <a:cubicBezTo>
                        <a:pt x="0" y="137093"/>
                        <a:pt x="0" y="134343"/>
                        <a:pt x="0" y="131525"/>
                      </a:cubicBezTo>
                      <a:cubicBezTo>
                        <a:pt x="1100" y="129462"/>
                        <a:pt x="2819" y="128431"/>
                        <a:pt x="5019" y="127881"/>
                      </a:cubicBezTo>
                      <a:cubicBezTo>
                        <a:pt x="10931" y="126300"/>
                        <a:pt x="16705" y="124513"/>
                        <a:pt x="22617" y="122931"/>
                      </a:cubicBezTo>
                      <a:cubicBezTo>
                        <a:pt x="26192" y="121969"/>
                        <a:pt x="28323" y="119975"/>
                        <a:pt x="28667" y="116194"/>
                      </a:cubicBezTo>
                      <a:cubicBezTo>
                        <a:pt x="28735" y="115232"/>
                        <a:pt x="28873" y="114270"/>
                        <a:pt x="29010" y="113307"/>
                      </a:cubicBezTo>
                      <a:cubicBezTo>
                        <a:pt x="29354" y="110076"/>
                        <a:pt x="27910" y="107876"/>
                        <a:pt x="25229" y="106295"/>
                      </a:cubicBezTo>
                      <a:cubicBezTo>
                        <a:pt x="19867" y="103202"/>
                        <a:pt x="14574" y="100040"/>
                        <a:pt x="9281" y="96946"/>
                      </a:cubicBezTo>
                      <a:cubicBezTo>
                        <a:pt x="5362" y="94678"/>
                        <a:pt x="4675" y="92959"/>
                        <a:pt x="5843" y="88560"/>
                      </a:cubicBezTo>
                      <a:cubicBezTo>
                        <a:pt x="5981" y="88147"/>
                        <a:pt x="6050" y="87735"/>
                        <a:pt x="6187" y="87391"/>
                      </a:cubicBezTo>
                      <a:cubicBezTo>
                        <a:pt x="7906" y="81685"/>
                        <a:pt x="9418" y="80585"/>
                        <a:pt x="15261" y="81135"/>
                      </a:cubicBezTo>
                      <a:cubicBezTo>
                        <a:pt x="20898" y="81685"/>
                        <a:pt x="26535" y="82304"/>
                        <a:pt x="32173" y="83060"/>
                      </a:cubicBezTo>
                      <a:cubicBezTo>
                        <a:pt x="36641" y="83610"/>
                        <a:pt x="38566" y="82854"/>
                        <a:pt x="40834" y="79073"/>
                      </a:cubicBezTo>
                      <a:cubicBezTo>
                        <a:pt x="44065" y="73848"/>
                        <a:pt x="43928" y="72198"/>
                        <a:pt x="40147" y="67318"/>
                      </a:cubicBezTo>
                      <a:cubicBezTo>
                        <a:pt x="36572" y="62712"/>
                        <a:pt x="33066" y="58037"/>
                        <a:pt x="29629" y="53363"/>
                      </a:cubicBezTo>
                      <a:cubicBezTo>
                        <a:pt x="27567" y="50613"/>
                        <a:pt x="27567" y="48344"/>
                        <a:pt x="29629" y="45595"/>
                      </a:cubicBezTo>
                      <a:cubicBezTo>
                        <a:pt x="30660" y="44220"/>
                        <a:pt x="31760" y="42845"/>
                        <a:pt x="33066" y="41745"/>
                      </a:cubicBezTo>
                      <a:cubicBezTo>
                        <a:pt x="35678" y="39545"/>
                        <a:pt x="37466" y="39270"/>
                        <a:pt x="40422" y="40920"/>
                      </a:cubicBezTo>
                      <a:cubicBezTo>
                        <a:pt x="45646" y="43807"/>
                        <a:pt x="51008" y="46488"/>
                        <a:pt x="56027" y="49719"/>
                      </a:cubicBezTo>
                      <a:cubicBezTo>
                        <a:pt x="61801" y="53431"/>
                        <a:pt x="65788" y="50957"/>
                        <a:pt x="69982" y="45801"/>
                      </a:cubicBezTo>
                      <a:cubicBezTo>
                        <a:pt x="71357" y="44082"/>
                        <a:pt x="70875" y="41814"/>
                        <a:pt x="70325" y="39751"/>
                      </a:cubicBezTo>
                      <a:cubicBezTo>
                        <a:pt x="68813" y="33908"/>
                        <a:pt x="67301" y="28065"/>
                        <a:pt x="65788" y="22221"/>
                      </a:cubicBezTo>
                      <a:cubicBezTo>
                        <a:pt x="64688" y="18028"/>
                        <a:pt x="65376" y="16309"/>
                        <a:pt x="69088" y="14110"/>
                      </a:cubicBezTo>
                      <a:cubicBezTo>
                        <a:pt x="69913" y="13628"/>
                        <a:pt x="70738" y="13147"/>
                        <a:pt x="71632" y="12735"/>
                      </a:cubicBezTo>
                      <a:cubicBezTo>
                        <a:pt x="76100" y="10672"/>
                        <a:pt x="78094" y="11154"/>
                        <a:pt x="81118" y="15072"/>
                      </a:cubicBezTo>
                      <a:cubicBezTo>
                        <a:pt x="84762" y="19678"/>
                        <a:pt x="88405" y="24353"/>
                        <a:pt x="92049" y="28958"/>
                      </a:cubicBezTo>
                      <a:cubicBezTo>
                        <a:pt x="95486" y="33221"/>
                        <a:pt x="103529" y="33221"/>
                        <a:pt x="106966" y="28890"/>
                      </a:cubicBezTo>
                      <a:cubicBezTo>
                        <a:pt x="108410" y="27034"/>
                        <a:pt x="108410" y="24696"/>
                        <a:pt x="108754" y="22565"/>
                      </a:cubicBezTo>
                      <a:cubicBezTo>
                        <a:pt x="109578" y="17203"/>
                        <a:pt x="110266" y="11841"/>
                        <a:pt x="110953" y="6479"/>
                      </a:cubicBezTo>
                      <a:cubicBezTo>
                        <a:pt x="111503" y="2217"/>
                        <a:pt x="112672" y="1048"/>
                        <a:pt x="116934" y="292"/>
                      </a:cubicBezTo>
                      <a:cubicBezTo>
                        <a:pt x="118721" y="-52"/>
                        <a:pt x="120509" y="-52"/>
                        <a:pt x="122296" y="86"/>
                      </a:cubicBezTo>
                      <a:close/>
                    </a:path>
                  </a:pathLst>
                </a:custGeom>
                <a:solidFill>
                  <a:schemeClr val="bg1"/>
                </a:solidFill>
                <a:ln w="5155" cap="flat">
                  <a:noFill/>
                  <a:prstDash val="solid"/>
                  <a:miter/>
                </a:ln>
              </p:spPr>
              <p:txBody>
                <a:bodyPr rtlCol="0" anchor="ctr"/>
                <a:lstStyle/>
                <a:p>
                  <a:endParaRPr lang="en-US"/>
                </a:p>
              </p:txBody>
            </p:sp>
          </p:grpSp>
        </p:grpSp>
      </p:grpSp>
      <p:pic>
        <p:nvPicPr>
          <p:cNvPr id="109" name="Imagen 10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855" y="1762795"/>
            <a:ext cx="1238728" cy="2370405"/>
          </a:xfrm>
          <a:prstGeom prst="rect">
            <a:avLst/>
          </a:prstGeom>
        </p:spPr>
      </p:pic>
      <p:sp>
        <p:nvSpPr>
          <p:cNvPr id="110" name="Trapezoid 13">
            <a:extLst>
              <a:ext uri="{FF2B5EF4-FFF2-40B4-BE49-F238E27FC236}">
                <a16:creationId xmlns:a16="http://schemas.microsoft.com/office/drawing/2014/main" id="{6C99546C-6B3B-497A-9296-0B09CBBA513A}"/>
              </a:ext>
            </a:extLst>
          </p:cNvPr>
          <p:cNvSpPr/>
          <p:nvPr/>
        </p:nvSpPr>
        <p:spPr>
          <a:xfrm>
            <a:off x="2005311" y="4438072"/>
            <a:ext cx="1311613" cy="982534"/>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995383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noProof="0" dirty="0">
                <a:solidFill>
                  <a:schemeClr val="accent2"/>
                </a:solidFill>
                <a:latin typeface="Fira Sans" panose="020B0503050000020004" pitchFamily="34" charset="0"/>
                <a:cs typeface="Times New Roman" panose="02020603050405020304" pitchFamily="18" charset="0"/>
              </a:rPr>
              <a:t>Introducción</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3876260" y="158797"/>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a:solidFill>
                  <a:srgbClr val="E9821B"/>
                </a:solidFill>
                <a:latin typeface="Fira Sans" panose="020B0503050000020004" pitchFamily="34" charset="0"/>
                <a:cs typeface="Times New Roman" panose="02020603050405020304" pitchFamily="18" charset="0"/>
              </a:rPr>
              <a:t>Alcance del Proyecto</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graphicFrame>
        <p:nvGraphicFramePr>
          <p:cNvPr id="6" name="Diagrama 5">
            <a:extLst>
              <a:ext uri="{FF2B5EF4-FFF2-40B4-BE49-F238E27FC236}">
                <a16:creationId xmlns:a16="http://schemas.microsoft.com/office/drawing/2014/main" id="{2E5D5F68-E167-44E0-A636-0D1CAB270A3D}"/>
              </a:ext>
            </a:extLst>
          </p:cNvPr>
          <p:cNvGraphicFramePr/>
          <p:nvPr>
            <p:extLst/>
          </p:nvPr>
        </p:nvGraphicFramePr>
        <p:xfrm>
          <a:off x="7064290" y="1211460"/>
          <a:ext cx="4047710" cy="4152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Marcador de contenido 4">
            <a:extLst>
              <a:ext uri="{FF2B5EF4-FFF2-40B4-BE49-F238E27FC236}">
                <a16:creationId xmlns:a16="http://schemas.microsoft.com/office/drawing/2014/main" id="{7A81CE4C-5CDF-4D33-AB45-301EE4192DA7}"/>
              </a:ext>
            </a:extLst>
          </p:cNvPr>
          <p:cNvGraphicFramePr>
            <a:graphicFrameLocks/>
          </p:cNvGraphicFramePr>
          <p:nvPr>
            <p:extLst/>
          </p:nvPr>
        </p:nvGraphicFramePr>
        <p:xfrm>
          <a:off x="203635" y="1561588"/>
          <a:ext cx="6997855" cy="357207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8728738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3F0D56D0-A692-4E9C-91A1-66EB2CF7BF9C}"/>
              </a:ext>
            </a:extLst>
          </p:cNvPr>
          <p:cNvSpPr/>
          <p:nvPr/>
        </p:nvSpPr>
        <p:spPr>
          <a:xfrm>
            <a:off x="7849978" y="2269194"/>
            <a:ext cx="398274" cy="640968"/>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9" name="Oval 21">
            <a:extLst>
              <a:ext uri="{FF2B5EF4-FFF2-40B4-BE49-F238E27FC236}">
                <a16:creationId xmlns:a16="http://schemas.microsoft.com/office/drawing/2014/main" id="{14674B9F-A6F7-41D9-9CD2-ADB722D0899D}"/>
              </a:ext>
            </a:extLst>
          </p:cNvPr>
          <p:cNvSpPr>
            <a:spLocks noChangeAspect="1"/>
          </p:cNvSpPr>
          <p:nvPr/>
        </p:nvSpPr>
        <p:spPr>
          <a:xfrm>
            <a:off x="3855144" y="2200265"/>
            <a:ext cx="555484" cy="560125"/>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ko-KR" altLang="en-US" sz="2701"/>
          </a:p>
        </p:txBody>
      </p:sp>
      <p:sp>
        <p:nvSpPr>
          <p:cNvPr id="23" name="TextBox 22">
            <a:extLst>
              <a:ext uri="{FF2B5EF4-FFF2-40B4-BE49-F238E27FC236}">
                <a16:creationId xmlns:a16="http://schemas.microsoft.com/office/drawing/2014/main" id="{D56B45D3-E966-4847-9C42-4246EBCA537F}"/>
              </a:ext>
            </a:extLst>
          </p:cNvPr>
          <p:cNvSpPr txBox="1"/>
          <p:nvPr/>
        </p:nvSpPr>
        <p:spPr>
          <a:xfrm>
            <a:off x="284772" y="2138407"/>
            <a:ext cx="3764133" cy="954107"/>
          </a:xfrm>
          <a:prstGeom prst="rect">
            <a:avLst/>
          </a:prstGeom>
          <a:noFill/>
        </p:spPr>
        <p:txBody>
          <a:bodyPr wrap="square" rtlCol="0">
            <a:spAutoFit/>
          </a:bodyPr>
          <a:lstStyle/>
          <a:p>
            <a:r>
              <a:rPr lang="es-EC" altLang="ko-KR" sz="1400" dirty="0">
                <a:solidFill>
                  <a:schemeClr val="accent4"/>
                </a:solidFill>
                <a:latin typeface="Arial" pitchFamily="34" charset="0"/>
                <a:cs typeface="Arial" pitchFamily="34" charset="0"/>
              </a:rPr>
              <a:t>Determinar los componentes pasivos y activos que conforman la célula robotizada,</a:t>
            </a:r>
          </a:p>
          <a:p>
            <a:r>
              <a:rPr lang="es-EC" altLang="ko-KR" sz="1400" dirty="0">
                <a:solidFill>
                  <a:schemeClr val="accent4"/>
                </a:solidFill>
                <a:latin typeface="Arial" pitchFamily="34" charset="0"/>
                <a:cs typeface="Arial" pitchFamily="34" charset="0"/>
              </a:rPr>
              <a:t>necesarios para cumplir con los requerimientos establecidos.</a:t>
            </a:r>
            <a:endParaRPr lang="en-US" altLang="ko-KR" sz="1400" dirty="0">
              <a:solidFill>
                <a:schemeClr val="accent4"/>
              </a:solidFill>
              <a:latin typeface="Arial" pitchFamily="34" charset="0"/>
              <a:cs typeface="Arial" pitchFamily="34" charset="0"/>
            </a:endParaRPr>
          </a:p>
        </p:txBody>
      </p:sp>
      <p:sp>
        <p:nvSpPr>
          <p:cNvPr id="32"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b="1" dirty="0">
                <a:solidFill>
                  <a:schemeClr val="accent2"/>
                </a:solidFill>
                <a:latin typeface="Fira Sans" panose="020B0503050000020004" pitchFamily="34" charset="0"/>
                <a:cs typeface="Times New Roman" panose="02020603050405020304" pitchFamily="18" charset="0"/>
              </a:rPr>
              <a:t>Objetivos</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grpSp>
        <p:nvGrpSpPr>
          <p:cNvPr id="33" name="Grupo 32"/>
          <p:cNvGrpSpPr/>
          <p:nvPr/>
        </p:nvGrpSpPr>
        <p:grpSpPr>
          <a:xfrm>
            <a:off x="5073909" y="2183866"/>
            <a:ext cx="2109044" cy="2791241"/>
            <a:chOff x="-24723" y="4272652"/>
            <a:chExt cx="1441410" cy="1927389"/>
          </a:xfrm>
        </p:grpSpPr>
        <p:sp>
          <p:nvSpPr>
            <p:cNvPr id="35" name="Trapezoid 62">
              <a:extLst>
                <a:ext uri="{FF2B5EF4-FFF2-40B4-BE49-F238E27FC236}">
                  <a16:creationId xmlns:a16="http://schemas.microsoft.com/office/drawing/2014/main" id="{2439975F-AB00-41BC-986E-0D6F1D96BE03}"/>
                </a:ext>
              </a:extLst>
            </p:cNvPr>
            <p:cNvSpPr/>
            <p:nvPr/>
          </p:nvSpPr>
          <p:spPr>
            <a:xfrm rot="5400000">
              <a:off x="771588" y="4376469"/>
              <a:ext cx="177502" cy="503060"/>
            </a:xfrm>
            <a:prstGeom prst="trapezoid">
              <a:avLst>
                <a:gd name="adj" fmla="val 9168"/>
              </a:avLst>
            </a:prstGeom>
            <a:solidFill>
              <a:srgbClr val="EE9D4C"/>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Rounded Corners 60">
              <a:extLst>
                <a:ext uri="{FF2B5EF4-FFF2-40B4-BE49-F238E27FC236}">
                  <a16:creationId xmlns:a16="http://schemas.microsoft.com/office/drawing/2014/main" id="{B8B42C17-A4B3-44C4-BE99-C72FF3CA2AAA}"/>
                </a:ext>
              </a:extLst>
            </p:cNvPr>
            <p:cNvSpPr/>
            <p:nvPr/>
          </p:nvSpPr>
          <p:spPr>
            <a:xfrm rot="11708177">
              <a:off x="525661" y="4633117"/>
              <a:ext cx="140604" cy="767862"/>
            </a:xfrm>
            <a:prstGeom prst="roundRect">
              <a:avLst>
                <a:gd name="adj" fmla="val 0"/>
              </a:avLst>
            </a:prstGeom>
            <a:solidFill>
              <a:srgbClr val="EE9D4C"/>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7">
              <a:extLst>
                <a:ext uri="{FF2B5EF4-FFF2-40B4-BE49-F238E27FC236}">
                  <a16:creationId xmlns:a16="http://schemas.microsoft.com/office/drawing/2014/main" id="{9B9075E3-78A8-4D55-A484-45ACCD056E86}"/>
                </a:ext>
              </a:extLst>
            </p:cNvPr>
            <p:cNvGrpSpPr/>
            <p:nvPr/>
          </p:nvGrpSpPr>
          <p:grpSpPr>
            <a:xfrm rot="20457327">
              <a:off x="1151064" y="4450309"/>
              <a:ext cx="251253" cy="184361"/>
              <a:chOff x="5405974" y="1533288"/>
              <a:chExt cx="608646" cy="424685"/>
            </a:xfrm>
            <a:solidFill>
              <a:srgbClr val="EE9D4C"/>
            </a:solidFill>
          </p:grpSpPr>
          <p:sp>
            <p:nvSpPr>
              <p:cNvPr id="66" name="Trapezoid 72">
                <a:extLst>
                  <a:ext uri="{FF2B5EF4-FFF2-40B4-BE49-F238E27FC236}">
                    <a16:creationId xmlns:a16="http://schemas.microsoft.com/office/drawing/2014/main" id="{108F17E4-4A48-4775-9CD8-04C8C755C047}"/>
                  </a:ext>
                </a:extLst>
              </p:cNvPr>
              <p:cNvSpPr/>
              <p:nvPr/>
            </p:nvSpPr>
            <p:spPr>
              <a:xfrm rot="7277434" flipH="1">
                <a:off x="5727739" y="1619233"/>
                <a:ext cx="146016" cy="194202"/>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apezoid 71">
                <a:extLst>
                  <a:ext uri="{FF2B5EF4-FFF2-40B4-BE49-F238E27FC236}">
                    <a16:creationId xmlns:a16="http://schemas.microsoft.com/office/drawing/2014/main" id="{C0A10044-B96C-4308-8B8F-2361549C66A5}"/>
                  </a:ext>
                </a:extLst>
              </p:cNvPr>
              <p:cNvSpPr/>
              <p:nvPr/>
            </p:nvSpPr>
            <p:spPr>
              <a:xfrm rot="5912136" flipH="1">
                <a:off x="5438996" y="1500266"/>
                <a:ext cx="200130" cy="266173"/>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rapezoid 69">
                <a:extLst>
                  <a:ext uri="{FF2B5EF4-FFF2-40B4-BE49-F238E27FC236}">
                    <a16:creationId xmlns:a16="http://schemas.microsoft.com/office/drawing/2014/main" id="{5EEFB3B7-8B3D-4EEE-B247-5252F40A6A6D}"/>
                  </a:ext>
                </a:extLst>
              </p:cNvPr>
              <p:cNvSpPr/>
              <p:nvPr/>
            </p:nvSpPr>
            <p:spPr>
              <a:xfrm rot="5912136" flipH="1">
                <a:off x="5633173" y="1617814"/>
                <a:ext cx="141626" cy="93186"/>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rapezoid 73">
                <a:extLst>
                  <a:ext uri="{FF2B5EF4-FFF2-40B4-BE49-F238E27FC236}">
                    <a16:creationId xmlns:a16="http://schemas.microsoft.com/office/drawing/2014/main" id="{35921F90-97D7-4E2D-864A-22B635203AE6}"/>
                  </a:ext>
                </a:extLst>
              </p:cNvPr>
              <p:cNvSpPr/>
              <p:nvPr/>
            </p:nvSpPr>
            <p:spPr>
              <a:xfrm rot="8867088" flipH="1">
                <a:off x="5921123" y="1778027"/>
                <a:ext cx="93497" cy="179946"/>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rapezoid 70">
                <a:extLst>
                  <a:ext uri="{FF2B5EF4-FFF2-40B4-BE49-F238E27FC236}">
                    <a16:creationId xmlns:a16="http://schemas.microsoft.com/office/drawing/2014/main" id="{47F9FBD5-95A7-4012-A35C-08CEEAC03B91}"/>
                  </a:ext>
                </a:extLst>
              </p:cNvPr>
              <p:cNvSpPr/>
              <p:nvPr/>
            </p:nvSpPr>
            <p:spPr>
              <a:xfrm rot="7277434" flipH="1">
                <a:off x="5857778" y="1735728"/>
                <a:ext cx="103331" cy="96694"/>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9">
              <a:extLst>
                <a:ext uri="{FF2B5EF4-FFF2-40B4-BE49-F238E27FC236}">
                  <a16:creationId xmlns:a16="http://schemas.microsoft.com/office/drawing/2014/main" id="{1424FBBE-4245-4ADA-9068-683F2CD052C1}"/>
                </a:ext>
              </a:extLst>
            </p:cNvPr>
            <p:cNvGrpSpPr/>
            <p:nvPr/>
          </p:nvGrpSpPr>
          <p:grpSpPr>
            <a:xfrm>
              <a:off x="-24723" y="4445202"/>
              <a:ext cx="1173907" cy="1754839"/>
              <a:chOff x="2939995" y="-199930"/>
              <a:chExt cx="2011431" cy="3406038"/>
            </a:xfrm>
            <a:solidFill>
              <a:srgbClr val="EE9D4C"/>
            </a:solidFill>
          </p:grpSpPr>
          <p:sp>
            <p:nvSpPr>
              <p:cNvPr id="48" name="Trapezoid 62">
                <a:extLst>
                  <a:ext uri="{FF2B5EF4-FFF2-40B4-BE49-F238E27FC236}">
                    <a16:creationId xmlns:a16="http://schemas.microsoft.com/office/drawing/2014/main" id="{2439975F-AB00-41BC-986E-0D6F1D96BE03}"/>
                  </a:ext>
                </a:extLst>
              </p:cNvPr>
              <p:cNvSpPr/>
              <p:nvPr/>
            </p:nvSpPr>
            <p:spPr>
              <a:xfrm rot="5400000">
                <a:off x="4250593" y="-377031"/>
                <a:ext cx="344521" cy="861968"/>
              </a:xfrm>
              <a:prstGeom prst="trapezoid">
                <a:avLst>
                  <a:gd name="adj" fmla="val 9168"/>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Rounded Corners 60">
                <a:extLst>
                  <a:ext uri="{FF2B5EF4-FFF2-40B4-BE49-F238E27FC236}">
                    <a16:creationId xmlns:a16="http://schemas.microsoft.com/office/drawing/2014/main" id="{B8B42C17-A4B3-44C4-BE99-C72FF3CA2AAA}"/>
                  </a:ext>
                </a:extLst>
              </p:cNvPr>
              <p:cNvSpPr/>
              <p:nvPr/>
            </p:nvSpPr>
            <p:spPr>
              <a:xfrm rot="11708177">
                <a:off x="3667970" y="87321"/>
                <a:ext cx="314764" cy="1490373"/>
              </a:xfrm>
              <a:prstGeom prst="roundRect">
                <a:avLst>
                  <a:gd name="adj" fmla="val 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0" name="Group 42">
                <a:extLst>
                  <a:ext uri="{FF2B5EF4-FFF2-40B4-BE49-F238E27FC236}">
                    <a16:creationId xmlns:a16="http://schemas.microsoft.com/office/drawing/2014/main" id="{0221CAC1-E1FE-4791-85DC-B237F71FEF49}"/>
                  </a:ext>
                </a:extLst>
              </p:cNvPr>
              <p:cNvGrpSpPr/>
              <p:nvPr/>
            </p:nvGrpSpPr>
            <p:grpSpPr>
              <a:xfrm rot="1062574">
                <a:off x="3853857" y="-123871"/>
                <a:ext cx="437403" cy="437403"/>
                <a:chOff x="-1544039" y="-304734"/>
                <a:chExt cx="607375" cy="607375"/>
              </a:xfrm>
              <a:grpFill/>
            </p:grpSpPr>
            <p:sp>
              <p:nvSpPr>
                <p:cNvPr id="62" name="Oval 56">
                  <a:extLst>
                    <a:ext uri="{FF2B5EF4-FFF2-40B4-BE49-F238E27FC236}">
                      <a16:creationId xmlns:a16="http://schemas.microsoft.com/office/drawing/2014/main" id="{7C0E564A-BAB1-4AB2-AC5F-B3CF4261D55D}"/>
                    </a:ext>
                  </a:extLst>
                </p:cNvPr>
                <p:cNvSpPr/>
                <p:nvPr/>
              </p:nvSpPr>
              <p:spPr>
                <a:xfrm>
                  <a:off x="-1544039" y="-304734"/>
                  <a:ext cx="607375" cy="607375"/>
                </a:xfrm>
                <a:prstGeom prst="ellipse">
                  <a:avLst/>
                </a:prstGeom>
                <a:grp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Shape 57">
                  <a:extLst>
                    <a:ext uri="{FF2B5EF4-FFF2-40B4-BE49-F238E27FC236}">
                      <a16:creationId xmlns:a16="http://schemas.microsoft.com/office/drawing/2014/main" id="{18FC9582-E628-4D38-8235-20595C3BDC6B}"/>
                    </a:ext>
                  </a:extLst>
                </p:cNvPr>
                <p:cNvSpPr/>
                <p:nvPr/>
              </p:nvSpPr>
              <p:spPr>
                <a:xfrm>
                  <a:off x="-1481957" y="-254845"/>
                  <a:ext cx="476367" cy="476367"/>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grpFill/>
                <a:ln w="5155" cap="flat">
                  <a:solidFill>
                    <a:schemeClr val="accent4"/>
                  </a:solidFill>
                  <a:prstDash val="solid"/>
                  <a:miter/>
                </a:ln>
              </p:spPr>
              <p:txBody>
                <a:bodyPr rtlCol="0" anchor="ctr"/>
                <a:lstStyle/>
                <a:p>
                  <a:endParaRPr lang="en-US" dirty="0"/>
                </a:p>
              </p:txBody>
            </p:sp>
            <p:sp>
              <p:nvSpPr>
                <p:cNvPr id="64" name="Freeform: Shape 58">
                  <a:extLst>
                    <a:ext uri="{FF2B5EF4-FFF2-40B4-BE49-F238E27FC236}">
                      <a16:creationId xmlns:a16="http://schemas.microsoft.com/office/drawing/2014/main" id="{3F6CAE86-7A05-4375-A39F-5DA219B2038D}"/>
                    </a:ext>
                  </a:extLst>
                </p:cNvPr>
                <p:cNvSpPr/>
                <p:nvPr/>
              </p:nvSpPr>
              <p:spPr>
                <a:xfrm>
                  <a:off x="-1359362" y="-131809"/>
                  <a:ext cx="237705" cy="236464"/>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 name="Oval 59">
                  <a:extLst>
                    <a:ext uri="{FF2B5EF4-FFF2-40B4-BE49-F238E27FC236}">
                      <a16:creationId xmlns:a16="http://schemas.microsoft.com/office/drawing/2014/main" id="{FA075E1F-B337-48EE-940A-71B4E309B2D1}"/>
                    </a:ext>
                  </a:extLst>
                </p:cNvPr>
                <p:cNvSpPr/>
                <p:nvPr/>
              </p:nvSpPr>
              <p:spPr>
                <a:xfrm>
                  <a:off x="-1286965" y="-68623"/>
                  <a:ext cx="108779" cy="123221"/>
                </a:xfrm>
                <a:prstGeom prst="ellipse">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Rectangle: Top Corners Rounded 43">
                <a:extLst>
                  <a:ext uri="{FF2B5EF4-FFF2-40B4-BE49-F238E27FC236}">
                    <a16:creationId xmlns:a16="http://schemas.microsoft.com/office/drawing/2014/main" id="{26696D62-730E-4B5C-9429-3EBAC1571193}"/>
                  </a:ext>
                </a:extLst>
              </p:cNvPr>
              <p:cNvSpPr/>
              <p:nvPr/>
            </p:nvSpPr>
            <p:spPr>
              <a:xfrm>
                <a:off x="2939995" y="2950076"/>
                <a:ext cx="1618488" cy="256032"/>
              </a:xfrm>
              <a:prstGeom prst="round2SameRect">
                <a:avLst>
                  <a:gd name="adj1" fmla="val 50000"/>
                  <a:gd name="adj2" fmla="val 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oup 44">
                <a:extLst>
                  <a:ext uri="{FF2B5EF4-FFF2-40B4-BE49-F238E27FC236}">
                    <a16:creationId xmlns:a16="http://schemas.microsoft.com/office/drawing/2014/main" id="{B98799D8-2067-4A19-AE89-145BAB92CAC9}"/>
                  </a:ext>
                </a:extLst>
              </p:cNvPr>
              <p:cNvGrpSpPr/>
              <p:nvPr/>
            </p:nvGrpSpPr>
            <p:grpSpPr>
              <a:xfrm rot="1056235">
                <a:off x="3546587" y="1602585"/>
                <a:ext cx="391039" cy="1171393"/>
                <a:chOff x="391499" y="630207"/>
                <a:chExt cx="531845" cy="1593193"/>
              </a:xfrm>
              <a:grpFill/>
            </p:grpSpPr>
            <p:sp>
              <p:nvSpPr>
                <p:cNvPr id="60" name="Rectangle: Rounded Corners 54">
                  <a:extLst>
                    <a:ext uri="{FF2B5EF4-FFF2-40B4-BE49-F238E27FC236}">
                      <a16:creationId xmlns:a16="http://schemas.microsoft.com/office/drawing/2014/main" id="{46C1BAFF-3CEB-4DB0-98FD-7B723A91992E}"/>
                    </a:ext>
                  </a:extLst>
                </p:cNvPr>
                <p:cNvSpPr/>
                <p:nvPr/>
              </p:nvSpPr>
              <p:spPr>
                <a:xfrm rot="20495611">
                  <a:off x="400452" y="630207"/>
                  <a:ext cx="522892" cy="1539138"/>
                </a:xfrm>
                <a:prstGeom prst="roundRect">
                  <a:avLst>
                    <a:gd name="adj" fmla="val 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55">
                  <a:extLst>
                    <a:ext uri="{FF2B5EF4-FFF2-40B4-BE49-F238E27FC236}">
                      <a16:creationId xmlns:a16="http://schemas.microsoft.com/office/drawing/2014/main" id="{17D5CC80-E4E2-474B-B6A9-C57A7F9023C0}"/>
                    </a:ext>
                  </a:extLst>
                </p:cNvPr>
                <p:cNvSpPr/>
                <p:nvPr/>
              </p:nvSpPr>
              <p:spPr>
                <a:xfrm rot="20495611">
                  <a:off x="391499" y="684262"/>
                  <a:ext cx="191607" cy="1539138"/>
                </a:xfrm>
                <a:prstGeom prst="roundRect">
                  <a:avLst>
                    <a:gd name="adj" fmla="val 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Oval 45">
                <a:extLst>
                  <a:ext uri="{FF2B5EF4-FFF2-40B4-BE49-F238E27FC236}">
                    <a16:creationId xmlns:a16="http://schemas.microsoft.com/office/drawing/2014/main" id="{FED0B5B2-2181-447D-BF86-660031C3EF33}"/>
                  </a:ext>
                </a:extLst>
              </p:cNvPr>
              <p:cNvSpPr/>
              <p:nvPr/>
            </p:nvSpPr>
            <p:spPr>
              <a:xfrm>
                <a:off x="3460460" y="1374042"/>
                <a:ext cx="525968" cy="525968"/>
              </a:xfrm>
              <a:prstGeom prst="ellipse">
                <a:avLst/>
              </a:prstGeom>
              <a:grp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6">
                <a:extLst>
                  <a:ext uri="{FF2B5EF4-FFF2-40B4-BE49-F238E27FC236}">
                    <a16:creationId xmlns:a16="http://schemas.microsoft.com/office/drawing/2014/main" id="{0820227C-EA49-49A9-9624-FCA33249B69E}"/>
                  </a:ext>
                </a:extLst>
              </p:cNvPr>
              <p:cNvSpPr/>
              <p:nvPr/>
            </p:nvSpPr>
            <p:spPr>
              <a:xfrm>
                <a:off x="3517185" y="1430767"/>
                <a:ext cx="412519" cy="412519"/>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grpFill/>
              <a:ln w="5155" cap="flat">
                <a:solidFill>
                  <a:schemeClr val="accent4"/>
                </a:solidFill>
                <a:prstDash val="solid"/>
                <a:miter/>
              </a:ln>
            </p:spPr>
            <p:txBody>
              <a:bodyPr rtlCol="0" anchor="ctr"/>
              <a:lstStyle/>
              <a:p>
                <a:endParaRPr lang="en-US" dirty="0"/>
              </a:p>
            </p:txBody>
          </p:sp>
          <p:sp>
            <p:nvSpPr>
              <p:cNvPr id="55" name="Freeform: Shape 47">
                <a:extLst>
                  <a:ext uri="{FF2B5EF4-FFF2-40B4-BE49-F238E27FC236}">
                    <a16:creationId xmlns:a16="http://schemas.microsoft.com/office/drawing/2014/main" id="{AFEAB23C-7037-4B65-82A9-D6F829CC5DA9}"/>
                  </a:ext>
                </a:extLst>
              </p:cNvPr>
              <p:cNvSpPr/>
              <p:nvPr/>
            </p:nvSpPr>
            <p:spPr>
              <a:xfrm>
                <a:off x="3620522" y="1534641"/>
                <a:ext cx="205845" cy="204771"/>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 name="Oval 48">
                <a:extLst>
                  <a:ext uri="{FF2B5EF4-FFF2-40B4-BE49-F238E27FC236}">
                    <a16:creationId xmlns:a16="http://schemas.microsoft.com/office/drawing/2014/main" id="{BF0E5E80-3FA2-4229-BBDA-CBAE56E0E8C0}"/>
                  </a:ext>
                </a:extLst>
              </p:cNvPr>
              <p:cNvSpPr/>
              <p:nvPr/>
            </p:nvSpPr>
            <p:spPr>
              <a:xfrm>
                <a:off x="3689186" y="1602768"/>
                <a:ext cx="68517" cy="68517"/>
              </a:xfrm>
              <a:prstGeom prst="ellipse">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Top Corners Rounded 49">
                <a:extLst>
                  <a:ext uri="{FF2B5EF4-FFF2-40B4-BE49-F238E27FC236}">
                    <a16:creationId xmlns:a16="http://schemas.microsoft.com/office/drawing/2014/main" id="{CA5171EF-FF53-4070-AAC8-702772E3D197}"/>
                  </a:ext>
                </a:extLst>
              </p:cNvPr>
              <p:cNvSpPr/>
              <p:nvPr/>
            </p:nvSpPr>
            <p:spPr>
              <a:xfrm>
                <a:off x="3126222" y="2879336"/>
                <a:ext cx="1246034" cy="71186"/>
              </a:xfrm>
              <a:prstGeom prst="round2SameRect">
                <a:avLst>
                  <a:gd name="adj1" fmla="val 50000"/>
                  <a:gd name="adj2" fmla="val 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Top Corners Rounded 50">
                <a:extLst>
                  <a:ext uri="{FF2B5EF4-FFF2-40B4-BE49-F238E27FC236}">
                    <a16:creationId xmlns:a16="http://schemas.microsoft.com/office/drawing/2014/main" id="{9E357574-603C-40B7-97CF-4B3C8DCFFC5B}"/>
                  </a:ext>
                </a:extLst>
              </p:cNvPr>
              <p:cNvSpPr/>
              <p:nvPr/>
            </p:nvSpPr>
            <p:spPr>
              <a:xfrm>
                <a:off x="3288913" y="2627891"/>
                <a:ext cx="920653" cy="256032"/>
              </a:xfrm>
              <a:prstGeom prst="round2SameRect">
                <a:avLst>
                  <a:gd name="adj1" fmla="val 50000"/>
                  <a:gd name="adj2" fmla="val 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2">
                <a:extLst>
                  <a:ext uri="{FF2B5EF4-FFF2-40B4-BE49-F238E27FC236}">
                    <a16:creationId xmlns:a16="http://schemas.microsoft.com/office/drawing/2014/main" id="{76EF9C3A-56AE-4309-B1BA-8DFEB4EBB544}"/>
                  </a:ext>
                </a:extLst>
              </p:cNvPr>
              <p:cNvSpPr/>
              <p:nvPr/>
            </p:nvSpPr>
            <p:spPr>
              <a:xfrm rot="2713823">
                <a:off x="4505076" y="-162336"/>
                <a:ext cx="483944" cy="408756"/>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9" name="Imagen 38"/>
            <p:cNvPicPr>
              <a:picLocks noChangeAspect="1"/>
            </p:cNvPicPr>
            <p:nvPr/>
          </p:nvPicPr>
          <p:blipFill>
            <a:blip r:embed="rId2">
              <a:extLst>
                <a:ext uri="{BEBA8EAE-BF5A-486C-A8C5-ECC9F3942E4B}">
                  <a14:imgProps xmlns:a14="http://schemas.microsoft.com/office/drawing/2010/main">
                    <a14:imgLayer r:embed="rId3">
                      <a14:imgEffect>
                        <a14:backgroundRemoval t="0" b="97696" l="10000" r="90000">
                          <a14:foregroundMark x1="76667" y1="16590" x2="76667" y2="16590"/>
                        </a14:backgroundRemoval>
                      </a14:imgEffect>
                    </a14:imgLayer>
                  </a14:imgProps>
                </a:ext>
              </a:extLst>
            </a:blip>
            <a:stretch>
              <a:fillRect/>
            </a:stretch>
          </p:blipFill>
          <p:spPr>
            <a:xfrm>
              <a:off x="1199484" y="4272652"/>
              <a:ext cx="217203" cy="523701"/>
            </a:xfrm>
            <a:prstGeom prst="rect">
              <a:avLst/>
            </a:prstGeom>
          </p:spPr>
        </p:pic>
        <p:grpSp>
          <p:nvGrpSpPr>
            <p:cNvPr id="40" name="Group 38">
              <a:extLst>
                <a:ext uri="{FF2B5EF4-FFF2-40B4-BE49-F238E27FC236}">
                  <a16:creationId xmlns:a16="http://schemas.microsoft.com/office/drawing/2014/main" id="{D4A7B9F5-4750-418E-8B33-D4484A3E7393}"/>
                </a:ext>
              </a:extLst>
            </p:cNvPr>
            <p:cNvGrpSpPr/>
            <p:nvPr/>
          </p:nvGrpSpPr>
          <p:grpSpPr>
            <a:xfrm rot="12688662" flipH="1">
              <a:off x="1131633" y="4551522"/>
              <a:ext cx="271843" cy="185921"/>
              <a:chOff x="5358495" y="1529971"/>
              <a:chExt cx="658519" cy="428282"/>
            </a:xfrm>
            <a:solidFill>
              <a:srgbClr val="EE9D4C"/>
            </a:solidFill>
          </p:grpSpPr>
          <p:sp>
            <p:nvSpPr>
              <p:cNvPr id="43" name="Trapezoid 66">
                <a:extLst>
                  <a:ext uri="{FF2B5EF4-FFF2-40B4-BE49-F238E27FC236}">
                    <a16:creationId xmlns:a16="http://schemas.microsoft.com/office/drawing/2014/main" id="{C7697BDB-F93E-4AD6-9284-540B917A11C2}"/>
                  </a:ext>
                </a:extLst>
              </p:cNvPr>
              <p:cNvSpPr/>
              <p:nvPr/>
            </p:nvSpPr>
            <p:spPr>
              <a:xfrm rot="7277434" flipH="1">
                <a:off x="5857778" y="1735728"/>
                <a:ext cx="103331" cy="96694"/>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apezoid 64">
                <a:extLst>
                  <a:ext uri="{FF2B5EF4-FFF2-40B4-BE49-F238E27FC236}">
                    <a16:creationId xmlns:a16="http://schemas.microsoft.com/office/drawing/2014/main" id="{74ED7F87-B32E-42D6-A8D6-8B6B9C9F8266}"/>
                  </a:ext>
                </a:extLst>
              </p:cNvPr>
              <p:cNvSpPr/>
              <p:nvPr/>
            </p:nvSpPr>
            <p:spPr>
              <a:xfrm rot="5912136" flipH="1">
                <a:off x="5633173" y="1617814"/>
                <a:ext cx="141626" cy="93186"/>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apezoid 65">
                <a:extLst>
                  <a:ext uri="{FF2B5EF4-FFF2-40B4-BE49-F238E27FC236}">
                    <a16:creationId xmlns:a16="http://schemas.microsoft.com/office/drawing/2014/main" id="{C07D53C0-0410-4AD9-86B2-B0ABDB365708}"/>
                  </a:ext>
                </a:extLst>
              </p:cNvPr>
              <p:cNvSpPr/>
              <p:nvPr/>
            </p:nvSpPr>
            <p:spPr>
              <a:xfrm rot="5912136" flipH="1">
                <a:off x="5391516" y="1496950"/>
                <a:ext cx="200131" cy="266173"/>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apezoid 68">
                <a:extLst>
                  <a:ext uri="{FF2B5EF4-FFF2-40B4-BE49-F238E27FC236}">
                    <a16:creationId xmlns:a16="http://schemas.microsoft.com/office/drawing/2014/main" id="{4D7B2CD5-EDBF-4400-8E42-5C801B178622}"/>
                  </a:ext>
                </a:extLst>
              </p:cNvPr>
              <p:cNvSpPr/>
              <p:nvPr/>
            </p:nvSpPr>
            <p:spPr>
              <a:xfrm rot="8867088" flipH="1">
                <a:off x="5923517" y="1775373"/>
                <a:ext cx="93497" cy="182880"/>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rapezoid 67">
                <a:extLst>
                  <a:ext uri="{FF2B5EF4-FFF2-40B4-BE49-F238E27FC236}">
                    <a16:creationId xmlns:a16="http://schemas.microsoft.com/office/drawing/2014/main" id="{5B741E2D-8594-46A9-9DF2-649078DC22BE}"/>
                  </a:ext>
                </a:extLst>
              </p:cNvPr>
              <p:cNvSpPr/>
              <p:nvPr/>
            </p:nvSpPr>
            <p:spPr>
              <a:xfrm rot="7277434" flipH="1">
                <a:off x="5727739" y="1619233"/>
                <a:ext cx="146016" cy="194202"/>
              </a:xfrm>
              <a:prstGeom prst="trapezoid">
                <a:avLst>
                  <a:gd name="adj" fmla="val 12383"/>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Freeform: Shape 58">
              <a:extLst>
                <a:ext uri="{FF2B5EF4-FFF2-40B4-BE49-F238E27FC236}">
                  <a16:creationId xmlns:a16="http://schemas.microsoft.com/office/drawing/2014/main" id="{3F6CAE86-7A05-4375-A39F-5DA219B2038D}"/>
                </a:ext>
              </a:extLst>
            </p:cNvPr>
            <p:cNvSpPr/>
            <p:nvPr/>
          </p:nvSpPr>
          <p:spPr>
            <a:xfrm rot="1062574">
              <a:off x="1002567" y="4541656"/>
              <a:ext cx="45719" cy="45719"/>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rgbClr val="EE9D4C"/>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Freeform: Shape 57">
              <a:extLst>
                <a:ext uri="{FF2B5EF4-FFF2-40B4-BE49-F238E27FC236}">
                  <a16:creationId xmlns:a16="http://schemas.microsoft.com/office/drawing/2014/main" id="{18FC9582-E628-4D38-8235-20595C3BDC6B}"/>
                </a:ext>
              </a:extLst>
            </p:cNvPr>
            <p:cNvSpPr/>
            <p:nvPr/>
          </p:nvSpPr>
          <p:spPr>
            <a:xfrm rot="1062574">
              <a:off x="961456" y="4500544"/>
              <a:ext cx="130813" cy="122932"/>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rgbClr val="EE9D4C"/>
            </a:solidFill>
            <a:ln w="5155" cap="flat">
              <a:solidFill>
                <a:schemeClr val="accent4"/>
              </a:solidFill>
              <a:prstDash val="solid"/>
              <a:miter/>
            </a:ln>
          </p:spPr>
          <p:txBody>
            <a:bodyPr rtlCol="0" anchor="ctr"/>
            <a:lstStyle/>
            <a:p>
              <a:endParaRPr lang="en-US" dirty="0"/>
            </a:p>
          </p:txBody>
        </p:sp>
      </p:grpSp>
      <p:sp>
        <p:nvSpPr>
          <p:cNvPr id="31" name="Rectángulo 30"/>
          <p:cNvSpPr/>
          <p:nvPr/>
        </p:nvSpPr>
        <p:spPr>
          <a:xfrm>
            <a:off x="1662506" y="1104787"/>
            <a:ext cx="9344556" cy="523220"/>
          </a:xfrm>
          <a:prstGeom prst="rect">
            <a:avLst/>
          </a:prstGeom>
        </p:spPr>
        <p:txBody>
          <a:bodyPr wrap="square">
            <a:spAutoFit/>
          </a:bodyPr>
          <a:lstStyle/>
          <a:p>
            <a:pPr algn="ctr"/>
            <a:r>
              <a:rPr lang="es-EC" sz="1400" dirty="0"/>
              <a:t>Automatizar el dispensado de cerveza mediante el diseño de una célula robotizada</a:t>
            </a:r>
          </a:p>
          <a:p>
            <a:pPr algn="ctr"/>
            <a:r>
              <a:rPr lang="es-EC" sz="1400" dirty="0"/>
              <a:t>demostrativa basada en un brazo robótico KUKA, para mejorar la calidad y tiempo de entrega del producto.</a:t>
            </a:r>
          </a:p>
        </p:txBody>
      </p:sp>
      <p:sp>
        <p:nvSpPr>
          <p:cNvPr id="71" name="Google Shape;5984;p51">
            <a:extLst>
              <a:ext uri="{FF2B5EF4-FFF2-40B4-BE49-F238E27FC236}">
                <a16:creationId xmlns:a16="http://schemas.microsoft.com/office/drawing/2014/main" id="{99A91D67-3F9B-41FA-9407-D543A697C247}"/>
              </a:ext>
            </a:extLst>
          </p:cNvPr>
          <p:cNvSpPr txBox="1"/>
          <p:nvPr/>
        </p:nvSpPr>
        <p:spPr>
          <a:xfrm>
            <a:off x="5002897" y="648125"/>
            <a:ext cx="2252759" cy="496034"/>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b="1" kern="0" dirty="0">
                <a:solidFill>
                  <a:srgbClr val="FA8838"/>
                </a:solidFill>
                <a:latin typeface="+mj-lt"/>
                <a:ea typeface="Fira Sans"/>
                <a:cs typeface="Fira Sans"/>
                <a:sym typeface="Fira Sans"/>
              </a:rPr>
              <a:t>Objetivo General</a:t>
            </a:r>
            <a:endParaRPr b="1" kern="0" dirty="0">
              <a:solidFill>
                <a:srgbClr val="FA8838"/>
              </a:solidFill>
              <a:latin typeface="+mj-lt"/>
              <a:ea typeface="Fira Sans"/>
              <a:cs typeface="Fira Sans"/>
              <a:sym typeface="Fira Sans"/>
            </a:endParaRPr>
          </a:p>
        </p:txBody>
      </p:sp>
      <p:sp>
        <p:nvSpPr>
          <p:cNvPr id="72" name="Google Shape;5984;p51">
            <a:extLst>
              <a:ext uri="{FF2B5EF4-FFF2-40B4-BE49-F238E27FC236}">
                <a16:creationId xmlns:a16="http://schemas.microsoft.com/office/drawing/2014/main" id="{99A91D67-3F9B-41FA-9407-D543A697C247}"/>
              </a:ext>
            </a:extLst>
          </p:cNvPr>
          <p:cNvSpPr txBox="1"/>
          <p:nvPr/>
        </p:nvSpPr>
        <p:spPr>
          <a:xfrm>
            <a:off x="4899483" y="1669786"/>
            <a:ext cx="2814591" cy="496034"/>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b="1" kern="0" dirty="0">
                <a:solidFill>
                  <a:srgbClr val="FA8838"/>
                </a:solidFill>
                <a:latin typeface="+mj-lt"/>
                <a:ea typeface="Fira Sans"/>
                <a:cs typeface="Fira Sans"/>
                <a:sym typeface="Fira Sans"/>
              </a:rPr>
              <a:t>Objetivos Específicos</a:t>
            </a:r>
            <a:endParaRPr b="1" kern="0" dirty="0">
              <a:solidFill>
                <a:srgbClr val="FA8838"/>
              </a:solidFill>
              <a:latin typeface="+mj-lt"/>
              <a:ea typeface="Fira Sans"/>
              <a:cs typeface="Fira Sans"/>
              <a:sym typeface="Fira Sans"/>
            </a:endParaRPr>
          </a:p>
        </p:txBody>
      </p:sp>
      <p:sp>
        <p:nvSpPr>
          <p:cNvPr id="74" name="TextBox 22">
            <a:extLst>
              <a:ext uri="{FF2B5EF4-FFF2-40B4-BE49-F238E27FC236}">
                <a16:creationId xmlns:a16="http://schemas.microsoft.com/office/drawing/2014/main" id="{D56B45D3-E966-4847-9C42-4246EBCA537F}"/>
              </a:ext>
            </a:extLst>
          </p:cNvPr>
          <p:cNvSpPr txBox="1"/>
          <p:nvPr/>
        </p:nvSpPr>
        <p:spPr>
          <a:xfrm>
            <a:off x="305366" y="3255545"/>
            <a:ext cx="3276792" cy="1169551"/>
          </a:xfrm>
          <a:prstGeom prst="rect">
            <a:avLst/>
          </a:prstGeom>
          <a:noFill/>
        </p:spPr>
        <p:txBody>
          <a:bodyPr wrap="square" rtlCol="0">
            <a:spAutoFit/>
          </a:bodyPr>
          <a:lstStyle/>
          <a:p>
            <a:r>
              <a:rPr lang="es-EC" altLang="ko-KR" sz="1400" dirty="0">
                <a:solidFill>
                  <a:schemeClr val="accent4"/>
                </a:solidFill>
                <a:latin typeface="Arial" pitchFamily="34" charset="0"/>
                <a:cs typeface="Arial" pitchFamily="34" charset="0"/>
              </a:rPr>
              <a:t>Diseñar y dimensionar el dispensado de cerveza tomando en consideración las variables involucradas en este proceso, a fin de mantener la relación correcta entre líquido y espuma.</a:t>
            </a:r>
            <a:endParaRPr lang="en-US" altLang="ko-KR" sz="1400" dirty="0">
              <a:solidFill>
                <a:schemeClr val="accent4"/>
              </a:solidFill>
              <a:latin typeface="Arial" pitchFamily="34" charset="0"/>
              <a:cs typeface="Arial" pitchFamily="34" charset="0"/>
            </a:endParaRPr>
          </a:p>
        </p:txBody>
      </p:sp>
      <p:pic>
        <p:nvPicPr>
          <p:cNvPr id="75" name="Imagen 74"/>
          <p:cNvPicPr>
            <a:picLocks noChangeAspect="1"/>
          </p:cNvPicPr>
          <p:nvPr/>
        </p:nvPicPr>
        <p:blipFill>
          <a:blip r:embed="rId4"/>
          <a:stretch>
            <a:fillRect/>
          </a:stretch>
        </p:blipFill>
        <p:spPr>
          <a:xfrm>
            <a:off x="3788240" y="3341442"/>
            <a:ext cx="678731" cy="841193"/>
          </a:xfrm>
          <a:prstGeom prst="rect">
            <a:avLst/>
          </a:prstGeom>
        </p:spPr>
      </p:pic>
      <p:sp>
        <p:nvSpPr>
          <p:cNvPr id="76" name="TextBox 22">
            <a:extLst>
              <a:ext uri="{FF2B5EF4-FFF2-40B4-BE49-F238E27FC236}">
                <a16:creationId xmlns:a16="http://schemas.microsoft.com/office/drawing/2014/main" id="{D56B45D3-E966-4847-9C42-4246EBCA537F}"/>
              </a:ext>
            </a:extLst>
          </p:cNvPr>
          <p:cNvSpPr txBox="1"/>
          <p:nvPr/>
        </p:nvSpPr>
        <p:spPr>
          <a:xfrm>
            <a:off x="249273" y="4807767"/>
            <a:ext cx="3276792" cy="954107"/>
          </a:xfrm>
          <a:prstGeom prst="rect">
            <a:avLst/>
          </a:prstGeom>
          <a:noFill/>
        </p:spPr>
        <p:txBody>
          <a:bodyPr wrap="square" rtlCol="0">
            <a:spAutoFit/>
          </a:bodyPr>
          <a:lstStyle/>
          <a:p>
            <a:r>
              <a:rPr lang="es-EC" altLang="ko-KR" sz="1400" dirty="0">
                <a:solidFill>
                  <a:schemeClr val="accent4"/>
                </a:solidFill>
                <a:latin typeface="Arial" pitchFamily="34" charset="0"/>
                <a:cs typeface="Arial" pitchFamily="34" charset="0"/>
              </a:rPr>
              <a:t>Realizar la programación para el manejo del brazo robótico con el fin de cumplir con las etapas para dispensado correcto de las bebidas.</a:t>
            </a:r>
            <a:endParaRPr lang="en-US" altLang="ko-KR" sz="1400" dirty="0">
              <a:solidFill>
                <a:schemeClr val="accent4"/>
              </a:solidFill>
              <a:latin typeface="Arial" pitchFamily="34" charset="0"/>
              <a:cs typeface="Arial" pitchFamily="34" charset="0"/>
            </a:endParaRPr>
          </a:p>
        </p:txBody>
      </p:sp>
      <p:grpSp>
        <p:nvGrpSpPr>
          <p:cNvPr id="77" name="Group 35">
            <a:extLst>
              <a:ext uri="{FF2B5EF4-FFF2-40B4-BE49-F238E27FC236}">
                <a16:creationId xmlns:a16="http://schemas.microsoft.com/office/drawing/2014/main" id="{B5B9F008-568F-47A9-B017-00CFE6D2AF8A}"/>
              </a:ext>
            </a:extLst>
          </p:cNvPr>
          <p:cNvGrpSpPr/>
          <p:nvPr/>
        </p:nvGrpSpPr>
        <p:grpSpPr>
          <a:xfrm>
            <a:off x="3561085" y="4731292"/>
            <a:ext cx="818752" cy="796262"/>
            <a:chOff x="2939995" y="933055"/>
            <a:chExt cx="3043578" cy="2474019"/>
          </a:xfrm>
        </p:grpSpPr>
        <p:grpSp>
          <p:nvGrpSpPr>
            <p:cNvPr id="78" name="Group 37">
              <a:extLst>
                <a:ext uri="{FF2B5EF4-FFF2-40B4-BE49-F238E27FC236}">
                  <a16:creationId xmlns:a16="http://schemas.microsoft.com/office/drawing/2014/main" id="{9B9075E3-78A8-4D55-A484-45ACCD056E86}"/>
                </a:ext>
              </a:extLst>
            </p:cNvPr>
            <p:cNvGrpSpPr/>
            <p:nvPr/>
          </p:nvGrpSpPr>
          <p:grpSpPr>
            <a:xfrm rot="3017773">
              <a:off x="5584710" y="1817104"/>
              <a:ext cx="469871" cy="327855"/>
              <a:chOff x="5405974" y="1533288"/>
              <a:chExt cx="608646" cy="424685"/>
            </a:xfrm>
          </p:grpSpPr>
          <p:sp>
            <p:nvSpPr>
              <p:cNvPr id="110" name="Trapezoid 69">
                <a:extLst>
                  <a:ext uri="{FF2B5EF4-FFF2-40B4-BE49-F238E27FC236}">
                    <a16:creationId xmlns:a16="http://schemas.microsoft.com/office/drawing/2014/main" id="{5EEFB3B7-8B3D-4EEE-B247-5252F40A6A6D}"/>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70">
                <a:extLst>
                  <a:ext uri="{FF2B5EF4-FFF2-40B4-BE49-F238E27FC236}">
                    <a16:creationId xmlns:a16="http://schemas.microsoft.com/office/drawing/2014/main" id="{47F9FBD5-95A7-4012-A35C-08CEEAC03B91}"/>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rapezoid 71">
                <a:extLst>
                  <a:ext uri="{FF2B5EF4-FFF2-40B4-BE49-F238E27FC236}">
                    <a16:creationId xmlns:a16="http://schemas.microsoft.com/office/drawing/2014/main" id="{C0A10044-B96C-4308-8B8F-2361549C66A5}"/>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rapezoid 72">
                <a:extLst>
                  <a:ext uri="{FF2B5EF4-FFF2-40B4-BE49-F238E27FC236}">
                    <a16:creationId xmlns:a16="http://schemas.microsoft.com/office/drawing/2014/main" id="{108F17E4-4A48-4775-9CD8-04C8C755C047}"/>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73">
                <a:extLst>
                  <a:ext uri="{FF2B5EF4-FFF2-40B4-BE49-F238E27FC236}">
                    <a16:creationId xmlns:a16="http://schemas.microsoft.com/office/drawing/2014/main" id="{35921F90-97D7-4E2D-864A-22B635203AE6}"/>
                  </a:ext>
                </a:extLst>
              </p:cNvPr>
              <p:cNvSpPr/>
              <p:nvPr/>
            </p:nvSpPr>
            <p:spPr>
              <a:xfrm rot="8867088" flipH="1">
                <a:off x="5921123" y="1778027"/>
                <a:ext cx="93497" cy="179946"/>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38">
              <a:extLst>
                <a:ext uri="{FF2B5EF4-FFF2-40B4-BE49-F238E27FC236}">
                  <a16:creationId xmlns:a16="http://schemas.microsoft.com/office/drawing/2014/main" id="{D4A7B9F5-4750-418E-8B33-D4484A3E7393}"/>
                </a:ext>
              </a:extLst>
            </p:cNvPr>
            <p:cNvGrpSpPr/>
            <p:nvPr/>
          </p:nvGrpSpPr>
          <p:grpSpPr>
            <a:xfrm rot="18490567" flipH="1">
              <a:off x="5363408" y="1800574"/>
              <a:ext cx="471719" cy="328072"/>
              <a:chOff x="5405974" y="1533288"/>
              <a:chExt cx="611040" cy="424965"/>
            </a:xfrm>
          </p:grpSpPr>
          <p:sp>
            <p:nvSpPr>
              <p:cNvPr id="105" name="Trapezoid 64">
                <a:extLst>
                  <a:ext uri="{FF2B5EF4-FFF2-40B4-BE49-F238E27FC236}">
                    <a16:creationId xmlns:a16="http://schemas.microsoft.com/office/drawing/2014/main" id="{74ED7F87-B32E-42D6-A8D6-8B6B9C9F8266}"/>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Trapezoid 65">
                <a:extLst>
                  <a:ext uri="{FF2B5EF4-FFF2-40B4-BE49-F238E27FC236}">
                    <a16:creationId xmlns:a16="http://schemas.microsoft.com/office/drawing/2014/main" id="{C07D53C0-0410-4AD9-86B2-B0ABDB365708}"/>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66">
                <a:extLst>
                  <a:ext uri="{FF2B5EF4-FFF2-40B4-BE49-F238E27FC236}">
                    <a16:creationId xmlns:a16="http://schemas.microsoft.com/office/drawing/2014/main" id="{C7697BDB-F93E-4AD6-9284-540B917A11C2}"/>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rapezoid 67">
                <a:extLst>
                  <a:ext uri="{FF2B5EF4-FFF2-40B4-BE49-F238E27FC236}">
                    <a16:creationId xmlns:a16="http://schemas.microsoft.com/office/drawing/2014/main" id="{5B741E2D-8594-46A9-9DF2-649078DC22BE}"/>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apezoid 68">
                <a:extLst>
                  <a:ext uri="{FF2B5EF4-FFF2-40B4-BE49-F238E27FC236}">
                    <a16:creationId xmlns:a16="http://schemas.microsoft.com/office/drawing/2014/main" id="{4D7B2CD5-EDBF-4400-8E42-5C801B178622}"/>
                  </a:ext>
                </a:extLst>
              </p:cNvPr>
              <p:cNvSpPr/>
              <p:nvPr/>
            </p:nvSpPr>
            <p:spPr>
              <a:xfrm rot="8867088" flipH="1">
                <a:off x="5923517" y="1775373"/>
                <a:ext cx="93497" cy="182880"/>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 name="Group 39">
              <a:extLst>
                <a:ext uri="{FF2B5EF4-FFF2-40B4-BE49-F238E27FC236}">
                  <a16:creationId xmlns:a16="http://schemas.microsoft.com/office/drawing/2014/main" id="{1424FBBE-4245-4ADA-9068-683F2CD052C1}"/>
                </a:ext>
              </a:extLst>
            </p:cNvPr>
            <p:cNvGrpSpPr/>
            <p:nvPr/>
          </p:nvGrpSpPr>
          <p:grpSpPr>
            <a:xfrm>
              <a:off x="2939995" y="933055"/>
              <a:ext cx="2881564" cy="2474019"/>
              <a:chOff x="2939995" y="732089"/>
              <a:chExt cx="2881564" cy="2474019"/>
            </a:xfrm>
          </p:grpSpPr>
          <p:grpSp>
            <p:nvGrpSpPr>
              <p:cNvPr id="81" name="Group 40">
                <a:extLst>
                  <a:ext uri="{FF2B5EF4-FFF2-40B4-BE49-F238E27FC236}">
                    <a16:creationId xmlns:a16="http://schemas.microsoft.com/office/drawing/2014/main" id="{4933640A-56ED-4CA9-8ADC-A9E42CECEFDC}"/>
                  </a:ext>
                </a:extLst>
              </p:cNvPr>
              <p:cNvGrpSpPr/>
              <p:nvPr/>
            </p:nvGrpSpPr>
            <p:grpSpPr>
              <a:xfrm rot="7898637">
                <a:off x="5214392" y="799382"/>
                <a:ext cx="344525" cy="861967"/>
                <a:chOff x="4130248" y="650162"/>
                <a:chExt cx="502279" cy="1664988"/>
              </a:xfrm>
              <a:solidFill>
                <a:schemeClr val="accent2"/>
              </a:solidFill>
            </p:grpSpPr>
            <p:sp>
              <p:nvSpPr>
                <p:cNvPr id="103" name="Trapezoid 62">
                  <a:extLst>
                    <a:ext uri="{FF2B5EF4-FFF2-40B4-BE49-F238E27FC236}">
                      <a16:creationId xmlns:a16="http://schemas.microsoft.com/office/drawing/2014/main" id="{2439975F-AB00-41BC-986E-0D6F1D96BE03}"/>
                    </a:ext>
                  </a:extLst>
                </p:cNvPr>
                <p:cNvSpPr/>
                <p:nvPr/>
              </p:nvSpPr>
              <p:spPr>
                <a:xfrm>
                  <a:off x="4130248" y="650162"/>
                  <a:ext cx="502273" cy="1664988"/>
                </a:xfrm>
                <a:prstGeom prst="trapezoid">
                  <a:avLst>
                    <a:gd name="adj" fmla="val 9168"/>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apezoid 94">
                  <a:extLst>
                    <a:ext uri="{FF2B5EF4-FFF2-40B4-BE49-F238E27FC236}">
                      <a16:creationId xmlns:a16="http://schemas.microsoft.com/office/drawing/2014/main" id="{CC1517D8-8DA8-40EF-B21D-E43136893C92}"/>
                    </a:ext>
                  </a:extLst>
                </p:cNvPr>
                <p:cNvSpPr/>
                <p:nvPr/>
              </p:nvSpPr>
              <p:spPr>
                <a:xfrm>
                  <a:off x="4449648" y="650162"/>
                  <a:ext cx="182879" cy="1664988"/>
                </a:xfrm>
                <a:custGeom>
                  <a:avLst/>
                  <a:gdLst>
                    <a:gd name="connsiteX0" fmla="*/ 0 w 182880"/>
                    <a:gd name="connsiteY0" fmla="*/ 1664988 h 1664988"/>
                    <a:gd name="connsiteX1" fmla="*/ 0 w 182880"/>
                    <a:gd name="connsiteY1" fmla="*/ 0 h 1664988"/>
                    <a:gd name="connsiteX2" fmla="*/ 182880 w 182880"/>
                    <a:gd name="connsiteY2" fmla="*/ 0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0540 w 182880"/>
                    <a:gd name="connsiteY2" fmla="*/ 3079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68965 w 182880"/>
                    <a:gd name="connsiteY2" fmla="*/ 6157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3619 w 182880"/>
                    <a:gd name="connsiteY2" fmla="*/ 3079 h 1664988"/>
                    <a:gd name="connsiteX3" fmla="*/ 182880 w 182880"/>
                    <a:gd name="connsiteY3" fmla="*/ 1664988 h 1664988"/>
                    <a:gd name="connsiteX4" fmla="*/ 0 w 182880"/>
                    <a:gd name="connsiteY4" fmla="*/ 1664988 h 166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 h="1664988">
                      <a:moveTo>
                        <a:pt x="0" y="1664988"/>
                      </a:moveTo>
                      <a:lnTo>
                        <a:pt x="0" y="0"/>
                      </a:lnTo>
                      <a:lnTo>
                        <a:pt x="133619" y="3079"/>
                      </a:lnTo>
                      <a:lnTo>
                        <a:pt x="182880" y="1664988"/>
                      </a:lnTo>
                      <a:lnTo>
                        <a:pt x="0" y="1664988"/>
                      </a:lnTo>
                      <a:close/>
                    </a:path>
                  </a:pathLst>
                </a:cu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41">
                <a:extLst>
                  <a:ext uri="{FF2B5EF4-FFF2-40B4-BE49-F238E27FC236}">
                    <a16:creationId xmlns:a16="http://schemas.microsoft.com/office/drawing/2014/main" id="{9EE081EC-A144-4FD6-A2FF-1D03763CB839}"/>
                  </a:ext>
                </a:extLst>
              </p:cNvPr>
              <p:cNvGrpSpPr/>
              <p:nvPr/>
            </p:nvGrpSpPr>
            <p:grpSpPr>
              <a:xfrm rot="15664019">
                <a:off x="4239241" y="545571"/>
                <a:ext cx="414152" cy="1446605"/>
                <a:chOff x="391499" y="630207"/>
                <a:chExt cx="531849" cy="1593194"/>
              </a:xfrm>
            </p:grpSpPr>
            <p:sp>
              <p:nvSpPr>
                <p:cNvPr id="101" name="Rectangle: Rounded Corners 60">
                  <a:extLst>
                    <a:ext uri="{FF2B5EF4-FFF2-40B4-BE49-F238E27FC236}">
                      <a16:creationId xmlns:a16="http://schemas.microsoft.com/office/drawing/2014/main" id="{B8B42C17-A4B3-44C4-BE99-C72FF3CA2AAA}"/>
                    </a:ext>
                  </a:extLst>
                </p:cNvPr>
                <p:cNvSpPr/>
                <p:nvPr/>
              </p:nvSpPr>
              <p:spPr>
                <a:xfrm rot="20495611">
                  <a:off x="400454" y="630207"/>
                  <a:ext cx="522894" cy="1539140"/>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Rounded Corners 61">
                  <a:extLst>
                    <a:ext uri="{FF2B5EF4-FFF2-40B4-BE49-F238E27FC236}">
                      <a16:creationId xmlns:a16="http://schemas.microsoft.com/office/drawing/2014/main" id="{792FA63E-F0F3-4C32-8A4A-A212B92137F6}"/>
                    </a:ext>
                  </a:extLst>
                </p:cNvPr>
                <p:cNvSpPr/>
                <p:nvPr/>
              </p:nvSpPr>
              <p:spPr>
                <a:xfrm rot="20495611">
                  <a:off x="391499" y="684262"/>
                  <a:ext cx="191608" cy="1539139"/>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42">
                <a:extLst>
                  <a:ext uri="{FF2B5EF4-FFF2-40B4-BE49-F238E27FC236}">
                    <a16:creationId xmlns:a16="http://schemas.microsoft.com/office/drawing/2014/main" id="{0221CAC1-E1FE-4791-85DC-B237F71FEF49}"/>
                  </a:ext>
                </a:extLst>
              </p:cNvPr>
              <p:cNvGrpSpPr/>
              <p:nvPr/>
            </p:nvGrpSpPr>
            <p:grpSpPr>
              <a:xfrm rot="1062574">
                <a:off x="4839586" y="732089"/>
                <a:ext cx="437403" cy="437403"/>
                <a:chOff x="121429" y="411151"/>
                <a:chExt cx="607375" cy="607375"/>
              </a:xfrm>
            </p:grpSpPr>
            <p:sp>
              <p:nvSpPr>
                <p:cNvPr id="97" name="Oval 56">
                  <a:extLst>
                    <a:ext uri="{FF2B5EF4-FFF2-40B4-BE49-F238E27FC236}">
                      <a16:creationId xmlns:a16="http://schemas.microsoft.com/office/drawing/2014/main" id="{7C0E564A-BAB1-4AB2-AC5F-B3CF4261D55D}"/>
                    </a:ext>
                  </a:extLst>
                </p:cNvPr>
                <p:cNvSpPr/>
                <p:nvPr/>
              </p:nvSpPr>
              <p:spPr>
                <a:xfrm>
                  <a:off x="121429" y="411151"/>
                  <a:ext cx="607375" cy="607375"/>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Freeform: Shape 57">
                  <a:extLst>
                    <a:ext uri="{FF2B5EF4-FFF2-40B4-BE49-F238E27FC236}">
                      <a16:creationId xmlns:a16="http://schemas.microsoft.com/office/drawing/2014/main" id="{18FC9582-E628-4D38-8235-20595C3BDC6B}"/>
                    </a:ext>
                  </a:extLst>
                </p:cNvPr>
                <p:cNvSpPr/>
                <p:nvPr/>
              </p:nvSpPr>
              <p:spPr>
                <a:xfrm>
                  <a:off x="186933" y="476655"/>
                  <a:ext cx="476367" cy="476367"/>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99" name="Freeform: Shape 58">
                  <a:extLst>
                    <a:ext uri="{FF2B5EF4-FFF2-40B4-BE49-F238E27FC236}">
                      <a16:creationId xmlns:a16="http://schemas.microsoft.com/office/drawing/2014/main" id="{3F6CAE86-7A05-4375-A39F-5DA219B2038D}"/>
                    </a:ext>
                  </a:extLst>
                </p:cNvPr>
                <p:cNvSpPr/>
                <p:nvPr/>
              </p:nvSpPr>
              <p:spPr>
                <a:xfrm>
                  <a:off x="306264" y="596604"/>
                  <a:ext cx="237705" cy="236465"/>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 name="Oval 59">
                  <a:extLst>
                    <a:ext uri="{FF2B5EF4-FFF2-40B4-BE49-F238E27FC236}">
                      <a16:creationId xmlns:a16="http://schemas.microsoft.com/office/drawing/2014/main" id="{FA075E1F-B337-48EE-940A-71B4E309B2D1}"/>
                    </a:ext>
                  </a:extLst>
                </p:cNvPr>
                <p:cNvSpPr/>
                <p:nvPr/>
              </p:nvSpPr>
              <p:spPr>
                <a:xfrm>
                  <a:off x="385558" y="675280"/>
                  <a:ext cx="79122" cy="7912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Rectangle: Top Corners Rounded 43">
                <a:extLst>
                  <a:ext uri="{FF2B5EF4-FFF2-40B4-BE49-F238E27FC236}">
                    <a16:creationId xmlns:a16="http://schemas.microsoft.com/office/drawing/2014/main" id="{26696D62-730E-4B5C-9429-3EBAC1571193}"/>
                  </a:ext>
                </a:extLst>
              </p:cNvPr>
              <p:cNvSpPr/>
              <p:nvPr/>
            </p:nvSpPr>
            <p:spPr>
              <a:xfrm>
                <a:off x="2939995" y="2950076"/>
                <a:ext cx="1618488"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44">
                <a:extLst>
                  <a:ext uri="{FF2B5EF4-FFF2-40B4-BE49-F238E27FC236}">
                    <a16:creationId xmlns:a16="http://schemas.microsoft.com/office/drawing/2014/main" id="{B98799D8-2067-4A19-AE89-145BAB92CAC9}"/>
                  </a:ext>
                </a:extLst>
              </p:cNvPr>
              <p:cNvGrpSpPr/>
              <p:nvPr/>
            </p:nvGrpSpPr>
            <p:grpSpPr>
              <a:xfrm rot="1056235">
                <a:off x="3546587" y="1602585"/>
                <a:ext cx="391039" cy="1171393"/>
                <a:chOff x="391499" y="630207"/>
                <a:chExt cx="531845" cy="1593193"/>
              </a:xfrm>
            </p:grpSpPr>
            <p:sp>
              <p:nvSpPr>
                <p:cNvPr id="95" name="Rectangle: Rounded Corners 54">
                  <a:extLst>
                    <a:ext uri="{FF2B5EF4-FFF2-40B4-BE49-F238E27FC236}">
                      <a16:creationId xmlns:a16="http://schemas.microsoft.com/office/drawing/2014/main" id="{46C1BAFF-3CEB-4DB0-98FD-7B723A91992E}"/>
                    </a:ext>
                  </a:extLst>
                </p:cNvPr>
                <p:cNvSpPr/>
                <p:nvPr/>
              </p:nvSpPr>
              <p:spPr>
                <a:xfrm rot="20495611">
                  <a:off x="400452" y="630207"/>
                  <a:ext cx="522892" cy="1539138"/>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Rounded Corners 55">
                  <a:extLst>
                    <a:ext uri="{FF2B5EF4-FFF2-40B4-BE49-F238E27FC236}">
                      <a16:creationId xmlns:a16="http://schemas.microsoft.com/office/drawing/2014/main" id="{17D5CC80-E4E2-474B-B6A9-C57A7F9023C0}"/>
                    </a:ext>
                  </a:extLst>
                </p:cNvPr>
                <p:cNvSpPr/>
                <p:nvPr/>
              </p:nvSpPr>
              <p:spPr>
                <a:xfrm rot="20495611">
                  <a:off x="391499" y="684262"/>
                  <a:ext cx="191607" cy="1539138"/>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Oval 45">
                <a:extLst>
                  <a:ext uri="{FF2B5EF4-FFF2-40B4-BE49-F238E27FC236}">
                    <a16:creationId xmlns:a16="http://schemas.microsoft.com/office/drawing/2014/main" id="{FED0B5B2-2181-447D-BF86-660031C3EF33}"/>
                  </a:ext>
                </a:extLst>
              </p:cNvPr>
              <p:cNvSpPr/>
              <p:nvPr/>
            </p:nvSpPr>
            <p:spPr>
              <a:xfrm>
                <a:off x="3460460" y="1374042"/>
                <a:ext cx="525968" cy="525968"/>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46">
                <a:extLst>
                  <a:ext uri="{FF2B5EF4-FFF2-40B4-BE49-F238E27FC236}">
                    <a16:creationId xmlns:a16="http://schemas.microsoft.com/office/drawing/2014/main" id="{0820227C-EA49-49A9-9624-FCA33249B69E}"/>
                  </a:ext>
                </a:extLst>
              </p:cNvPr>
              <p:cNvSpPr/>
              <p:nvPr/>
            </p:nvSpPr>
            <p:spPr>
              <a:xfrm>
                <a:off x="3517185" y="1430767"/>
                <a:ext cx="412519" cy="412519"/>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a:p>
            </p:txBody>
          </p:sp>
          <p:sp>
            <p:nvSpPr>
              <p:cNvPr id="88" name="Freeform: Shape 47">
                <a:extLst>
                  <a:ext uri="{FF2B5EF4-FFF2-40B4-BE49-F238E27FC236}">
                    <a16:creationId xmlns:a16="http://schemas.microsoft.com/office/drawing/2014/main" id="{AFEAB23C-7037-4B65-82A9-D6F829CC5DA9}"/>
                  </a:ext>
                </a:extLst>
              </p:cNvPr>
              <p:cNvSpPr/>
              <p:nvPr/>
            </p:nvSpPr>
            <p:spPr>
              <a:xfrm>
                <a:off x="3620522" y="1534641"/>
                <a:ext cx="205845" cy="204771"/>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Oval 48">
                <a:extLst>
                  <a:ext uri="{FF2B5EF4-FFF2-40B4-BE49-F238E27FC236}">
                    <a16:creationId xmlns:a16="http://schemas.microsoft.com/office/drawing/2014/main" id="{BF0E5E80-3FA2-4229-BBDA-CBAE56E0E8C0}"/>
                  </a:ext>
                </a:extLst>
              </p:cNvPr>
              <p:cNvSpPr/>
              <p:nvPr/>
            </p:nvSpPr>
            <p:spPr>
              <a:xfrm>
                <a:off x="3689186" y="1602768"/>
                <a:ext cx="68517" cy="68517"/>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Top Corners Rounded 49">
                <a:extLst>
                  <a:ext uri="{FF2B5EF4-FFF2-40B4-BE49-F238E27FC236}">
                    <a16:creationId xmlns:a16="http://schemas.microsoft.com/office/drawing/2014/main" id="{CA5171EF-FF53-4070-AAC8-702772E3D197}"/>
                  </a:ext>
                </a:extLst>
              </p:cNvPr>
              <p:cNvSpPr/>
              <p:nvPr/>
            </p:nvSpPr>
            <p:spPr>
              <a:xfrm>
                <a:off x="3126222" y="2879336"/>
                <a:ext cx="1246034" cy="71186"/>
              </a:xfrm>
              <a:prstGeom prst="round2SameRect">
                <a:avLst>
                  <a:gd name="adj1" fmla="val 50000"/>
                  <a:gd name="adj2"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Top Corners Rounded 50">
                <a:extLst>
                  <a:ext uri="{FF2B5EF4-FFF2-40B4-BE49-F238E27FC236}">
                    <a16:creationId xmlns:a16="http://schemas.microsoft.com/office/drawing/2014/main" id="{9E357574-603C-40B7-97CF-4B3C8DCFFC5B}"/>
                  </a:ext>
                </a:extLst>
              </p:cNvPr>
              <p:cNvSpPr/>
              <p:nvPr/>
            </p:nvSpPr>
            <p:spPr>
              <a:xfrm>
                <a:off x="3288913" y="2627891"/>
                <a:ext cx="920653"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51">
                <a:extLst>
                  <a:ext uri="{FF2B5EF4-FFF2-40B4-BE49-F238E27FC236}">
                    <a16:creationId xmlns:a16="http://schemas.microsoft.com/office/drawing/2014/main" id="{1AA429A9-6A3C-4BF6-8702-BDE7271C3920}"/>
                  </a:ext>
                </a:extLst>
              </p:cNvPr>
              <p:cNvGrpSpPr/>
              <p:nvPr/>
            </p:nvGrpSpPr>
            <p:grpSpPr>
              <a:xfrm rot="2713823">
                <a:off x="5532341" y="1340822"/>
                <a:ext cx="289218" cy="289219"/>
                <a:chOff x="5108323" y="1463792"/>
                <a:chExt cx="374636" cy="374638"/>
              </a:xfrm>
            </p:grpSpPr>
            <p:sp>
              <p:nvSpPr>
                <p:cNvPr id="93" name="Oval 52">
                  <a:extLst>
                    <a:ext uri="{FF2B5EF4-FFF2-40B4-BE49-F238E27FC236}">
                      <a16:creationId xmlns:a16="http://schemas.microsoft.com/office/drawing/2014/main" id="{76EF9C3A-56AE-4309-B1BA-8DFEB4EBB544}"/>
                    </a:ext>
                  </a:extLst>
                </p:cNvPr>
                <p:cNvSpPr/>
                <p:nvPr/>
              </p:nvSpPr>
              <p:spPr>
                <a:xfrm>
                  <a:off x="5108323" y="1463792"/>
                  <a:ext cx="374636" cy="374638"/>
                </a:xfrm>
                <a:prstGeom prst="ellipse">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Freeform: Shape 53">
                  <a:extLst>
                    <a:ext uri="{FF2B5EF4-FFF2-40B4-BE49-F238E27FC236}">
                      <a16:creationId xmlns:a16="http://schemas.microsoft.com/office/drawing/2014/main" id="{2E86BA65-E422-4824-98F5-5B9A30F8EA46}"/>
                    </a:ext>
                  </a:extLst>
                </p:cNvPr>
                <p:cNvSpPr/>
                <p:nvPr/>
              </p:nvSpPr>
              <p:spPr>
                <a:xfrm>
                  <a:off x="5167785" y="1523587"/>
                  <a:ext cx="255882" cy="255676"/>
                </a:xfrm>
                <a:custGeom>
                  <a:avLst/>
                  <a:gdLst>
                    <a:gd name="connsiteX0" fmla="*/ 127864 w 255882"/>
                    <a:gd name="connsiteY0" fmla="*/ 81461 h 255676"/>
                    <a:gd name="connsiteX1" fmla="*/ 81805 w 255882"/>
                    <a:gd name="connsiteY1" fmla="*/ 127520 h 255676"/>
                    <a:gd name="connsiteX2" fmla="*/ 127864 w 255882"/>
                    <a:gd name="connsiteY2" fmla="*/ 173579 h 255676"/>
                    <a:gd name="connsiteX3" fmla="*/ 173923 w 255882"/>
                    <a:gd name="connsiteY3" fmla="*/ 127520 h 255676"/>
                    <a:gd name="connsiteX4" fmla="*/ 127864 w 255882"/>
                    <a:gd name="connsiteY4" fmla="*/ 81461 h 255676"/>
                    <a:gd name="connsiteX5" fmla="*/ 122296 w 255882"/>
                    <a:gd name="connsiteY5" fmla="*/ 86 h 255676"/>
                    <a:gd name="connsiteX6" fmla="*/ 127383 w 255882"/>
                    <a:gd name="connsiteY6" fmla="*/ 4211 h 255676"/>
                    <a:gd name="connsiteX7" fmla="*/ 132401 w 255882"/>
                    <a:gd name="connsiteY7" fmla="*/ 21809 h 255676"/>
                    <a:gd name="connsiteX8" fmla="*/ 145188 w 255882"/>
                    <a:gd name="connsiteY8" fmla="*/ 29027 h 255676"/>
                    <a:gd name="connsiteX9" fmla="*/ 149312 w 255882"/>
                    <a:gd name="connsiteY9" fmla="*/ 25452 h 255676"/>
                    <a:gd name="connsiteX10" fmla="*/ 158937 w 255882"/>
                    <a:gd name="connsiteY10" fmla="*/ 9160 h 255676"/>
                    <a:gd name="connsiteX11" fmla="*/ 166705 w 255882"/>
                    <a:gd name="connsiteY11" fmla="*/ 5929 h 255676"/>
                    <a:gd name="connsiteX12" fmla="*/ 174404 w 255882"/>
                    <a:gd name="connsiteY12" fmla="*/ 18372 h 255676"/>
                    <a:gd name="connsiteX13" fmla="*/ 172479 w 255882"/>
                    <a:gd name="connsiteY13" fmla="*/ 34046 h 255676"/>
                    <a:gd name="connsiteX14" fmla="*/ 172479 w 255882"/>
                    <a:gd name="connsiteY14" fmla="*/ 35695 h 255676"/>
                    <a:gd name="connsiteX15" fmla="*/ 186434 w 255882"/>
                    <a:gd name="connsiteY15" fmla="*/ 41882 h 255676"/>
                    <a:gd name="connsiteX16" fmla="*/ 201764 w 255882"/>
                    <a:gd name="connsiteY16" fmla="*/ 30402 h 255676"/>
                    <a:gd name="connsiteX17" fmla="*/ 211045 w 255882"/>
                    <a:gd name="connsiteY17" fmla="*/ 30540 h 255676"/>
                    <a:gd name="connsiteX18" fmla="*/ 212488 w 255882"/>
                    <a:gd name="connsiteY18" fmla="*/ 31777 h 255676"/>
                    <a:gd name="connsiteX19" fmla="*/ 214069 w 255882"/>
                    <a:gd name="connsiteY19" fmla="*/ 42364 h 255676"/>
                    <a:gd name="connsiteX20" fmla="*/ 205614 w 255882"/>
                    <a:gd name="connsiteY20" fmla="*/ 57418 h 255676"/>
                    <a:gd name="connsiteX21" fmla="*/ 206783 w 255882"/>
                    <a:gd name="connsiteY21" fmla="*/ 67180 h 255676"/>
                    <a:gd name="connsiteX22" fmla="*/ 215719 w 255882"/>
                    <a:gd name="connsiteY22" fmla="*/ 70755 h 255676"/>
                    <a:gd name="connsiteX23" fmla="*/ 233799 w 255882"/>
                    <a:gd name="connsiteY23" fmla="*/ 66011 h 255676"/>
                    <a:gd name="connsiteX24" fmla="*/ 241498 w 255882"/>
                    <a:gd name="connsiteY24" fmla="*/ 68967 h 255676"/>
                    <a:gd name="connsiteX25" fmla="*/ 243836 w 255882"/>
                    <a:gd name="connsiteY25" fmla="*/ 73573 h 255676"/>
                    <a:gd name="connsiteX26" fmla="*/ 241911 w 255882"/>
                    <a:gd name="connsiteY26" fmla="*/ 80379 h 255676"/>
                    <a:gd name="connsiteX27" fmla="*/ 226443 w 255882"/>
                    <a:gd name="connsiteY27" fmla="*/ 92684 h 255676"/>
                    <a:gd name="connsiteX28" fmla="*/ 223694 w 255882"/>
                    <a:gd name="connsiteY28" fmla="*/ 100177 h 255676"/>
                    <a:gd name="connsiteX29" fmla="*/ 224519 w 255882"/>
                    <a:gd name="connsiteY29" fmla="*/ 103202 h 255676"/>
                    <a:gd name="connsiteX30" fmla="*/ 230843 w 255882"/>
                    <a:gd name="connsiteY30" fmla="*/ 108633 h 255676"/>
                    <a:gd name="connsiteX31" fmla="*/ 249541 w 255882"/>
                    <a:gd name="connsiteY31" fmla="*/ 111176 h 255676"/>
                    <a:gd name="connsiteX32" fmla="*/ 255591 w 255882"/>
                    <a:gd name="connsiteY32" fmla="*/ 117157 h 255676"/>
                    <a:gd name="connsiteX33" fmla="*/ 255797 w 255882"/>
                    <a:gd name="connsiteY33" fmla="*/ 122519 h 255676"/>
                    <a:gd name="connsiteX34" fmla="*/ 251398 w 255882"/>
                    <a:gd name="connsiteY34" fmla="*/ 127675 h 255676"/>
                    <a:gd name="connsiteX35" fmla="*/ 233799 w 255882"/>
                    <a:gd name="connsiteY35" fmla="*/ 132693 h 255676"/>
                    <a:gd name="connsiteX36" fmla="*/ 226650 w 255882"/>
                    <a:gd name="connsiteY36" fmla="*/ 144586 h 255676"/>
                    <a:gd name="connsiteX37" fmla="*/ 230293 w 255882"/>
                    <a:gd name="connsiteY37" fmla="*/ 149398 h 255676"/>
                    <a:gd name="connsiteX38" fmla="*/ 246448 w 255882"/>
                    <a:gd name="connsiteY38" fmla="*/ 158884 h 255676"/>
                    <a:gd name="connsiteX39" fmla="*/ 249954 w 255882"/>
                    <a:gd name="connsiteY39" fmla="*/ 167065 h 255676"/>
                    <a:gd name="connsiteX40" fmla="*/ 249816 w 255882"/>
                    <a:gd name="connsiteY40" fmla="*/ 167890 h 255676"/>
                    <a:gd name="connsiteX41" fmla="*/ 240123 w 255882"/>
                    <a:gd name="connsiteY41" fmla="*/ 174833 h 255676"/>
                    <a:gd name="connsiteX42" fmla="*/ 223212 w 255882"/>
                    <a:gd name="connsiteY42" fmla="*/ 172702 h 255676"/>
                    <a:gd name="connsiteX43" fmla="*/ 214688 w 255882"/>
                    <a:gd name="connsiteY43" fmla="*/ 177102 h 255676"/>
                    <a:gd name="connsiteX44" fmla="*/ 214551 w 255882"/>
                    <a:gd name="connsiteY44" fmla="*/ 187276 h 255676"/>
                    <a:gd name="connsiteX45" fmla="*/ 225481 w 255882"/>
                    <a:gd name="connsiteY45" fmla="*/ 201712 h 255676"/>
                    <a:gd name="connsiteX46" fmla="*/ 225481 w 255882"/>
                    <a:gd name="connsiteY46" fmla="*/ 211130 h 255676"/>
                    <a:gd name="connsiteX47" fmla="*/ 225068 w 255882"/>
                    <a:gd name="connsiteY47" fmla="*/ 211611 h 255676"/>
                    <a:gd name="connsiteX48" fmla="*/ 213245 w 255882"/>
                    <a:gd name="connsiteY48" fmla="*/ 213948 h 255676"/>
                    <a:gd name="connsiteX49" fmla="*/ 198602 w 255882"/>
                    <a:gd name="connsiteY49" fmla="*/ 205699 h 255676"/>
                    <a:gd name="connsiteX50" fmla="*/ 188565 w 255882"/>
                    <a:gd name="connsiteY50" fmla="*/ 207143 h 255676"/>
                    <a:gd name="connsiteX51" fmla="*/ 185334 w 255882"/>
                    <a:gd name="connsiteY51" fmla="*/ 216217 h 255676"/>
                    <a:gd name="connsiteX52" fmla="*/ 190078 w 255882"/>
                    <a:gd name="connsiteY52" fmla="*/ 234503 h 255676"/>
                    <a:gd name="connsiteX53" fmla="*/ 187397 w 255882"/>
                    <a:gd name="connsiteY53" fmla="*/ 241377 h 255676"/>
                    <a:gd name="connsiteX54" fmla="*/ 182585 w 255882"/>
                    <a:gd name="connsiteY54" fmla="*/ 243852 h 255676"/>
                    <a:gd name="connsiteX55" fmla="*/ 175366 w 255882"/>
                    <a:gd name="connsiteY55" fmla="*/ 241859 h 255676"/>
                    <a:gd name="connsiteX56" fmla="*/ 164024 w 255882"/>
                    <a:gd name="connsiteY56" fmla="*/ 227491 h 255676"/>
                    <a:gd name="connsiteX57" fmla="*/ 149381 w 255882"/>
                    <a:gd name="connsiteY57" fmla="*/ 226254 h 255676"/>
                    <a:gd name="connsiteX58" fmla="*/ 147456 w 255882"/>
                    <a:gd name="connsiteY58" fmla="*/ 230103 h 255676"/>
                    <a:gd name="connsiteX59" fmla="*/ 144844 w 255882"/>
                    <a:gd name="connsiteY59" fmla="*/ 249008 h 255676"/>
                    <a:gd name="connsiteX60" fmla="*/ 139895 w 255882"/>
                    <a:gd name="connsiteY60" fmla="*/ 255676 h 255676"/>
                    <a:gd name="connsiteX61" fmla="*/ 131577 w 255882"/>
                    <a:gd name="connsiteY61" fmla="*/ 255676 h 255676"/>
                    <a:gd name="connsiteX62" fmla="*/ 127933 w 255882"/>
                    <a:gd name="connsiteY62" fmla="*/ 250589 h 255676"/>
                    <a:gd name="connsiteX63" fmla="*/ 122777 w 255882"/>
                    <a:gd name="connsiteY63" fmla="*/ 232372 h 255676"/>
                    <a:gd name="connsiteX64" fmla="*/ 116659 w 255882"/>
                    <a:gd name="connsiteY64" fmla="*/ 227010 h 255676"/>
                    <a:gd name="connsiteX65" fmla="*/ 112947 w 255882"/>
                    <a:gd name="connsiteY65" fmla="*/ 226597 h 255676"/>
                    <a:gd name="connsiteX66" fmla="*/ 106622 w 255882"/>
                    <a:gd name="connsiteY66" fmla="*/ 230103 h 255676"/>
                    <a:gd name="connsiteX67" fmla="*/ 105041 w 255882"/>
                    <a:gd name="connsiteY67" fmla="*/ 232784 h 255676"/>
                    <a:gd name="connsiteX68" fmla="*/ 96380 w 255882"/>
                    <a:gd name="connsiteY68" fmla="*/ 247427 h 255676"/>
                    <a:gd name="connsiteX69" fmla="*/ 89849 w 255882"/>
                    <a:gd name="connsiteY69" fmla="*/ 250108 h 255676"/>
                    <a:gd name="connsiteX70" fmla="*/ 84555 w 255882"/>
                    <a:gd name="connsiteY70" fmla="*/ 248320 h 255676"/>
                    <a:gd name="connsiteX71" fmla="*/ 80981 w 255882"/>
                    <a:gd name="connsiteY71" fmla="*/ 241652 h 255676"/>
                    <a:gd name="connsiteX72" fmla="*/ 83249 w 255882"/>
                    <a:gd name="connsiteY72" fmla="*/ 222885 h 255676"/>
                    <a:gd name="connsiteX73" fmla="*/ 78094 w 255882"/>
                    <a:gd name="connsiteY73" fmla="*/ 214155 h 255676"/>
                    <a:gd name="connsiteX74" fmla="*/ 68538 w 255882"/>
                    <a:gd name="connsiteY74" fmla="*/ 214636 h 255676"/>
                    <a:gd name="connsiteX75" fmla="*/ 55133 w 255882"/>
                    <a:gd name="connsiteY75" fmla="*/ 224810 h 255676"/>
                    <a:gd name="connsiteX76" fmla="*/ 43240 w 255882"/>
                    <a:gd name="connsiteY76" fmla="*/ 224123 h 255676"/>
                    <a:gd name="connsiteX77" fmla="*/ 42209 w 255882"/>
                    <a:gd name="connsiteY77" fmla="*/ 223091 h 255676"/>
                    <a:gd name="connsiteX78" fmla="*/ 41178 w 255882"/>
                    <a:gd name="connsiteY78" fmla="*/ 214842 h 255676"/>
                    <a:gd name="connsiteX79" fmla="*/ 50115 w 255882"/>
                    <a:gd name="connsiteY79" fmla="*/ 198893 h 255676"/>
                    <a:gd name="connsiteX80" fmla="*/ 51627 w 255882"/>
                    <a:gd name="connsiteY80" fmla="*/ 194013 h 255676"/>
                    <a:gd name="connsiteX81" fmla="*/ 39597 w 255882"/>
                    <a:gd name="connsiteY81" fmla="*/ 185420 h 255676"/>
                    <a:gd name="connsiteX82" fmla="*/ 21105 w 255882"/>
                    <a:gd name="connsiteY82" fmla="*/ 190232 h 255676"/>
                    <a:gd name="connsiteX83" fmla="*/ 15193 w 255882"/>
                    <a:gd name="connsiteY83" fmla="*/ 188238 h 255676"/>
                    <a:gd name="connsiteX84" fmla="*/ 12237 w 255882"/>
                    <a:gd name="connsiteY84" fmla="*/ 183014 h 255676"/>
                    <a:gd name="connsiteX85" fmla="*/ 14230 w 255882"/>
                    <a:gd name="connsiteY85" fmla="*/ 175314 h 255676"/>
                    <a:gd name="connsiteX86" fmla="*/ 27910 w 255882"/>
                    <a:gd name="connsiteY86" fmla="*/ 164453 h 255676"/>
                    <a:gd name="connsiteX87" fmla="*/ 31554 w 255882"/>
                    <a:gd name="connsiteY87" fmla="*/ 153385 h 255676"/>
                    <a:gd name="connsiteX88" fmla="*/ 24198 w 255882"/>
                    <a:gd name="connsiteY88" fmla="*/ 147198 h 255676"/>
                    <a:gd name="connsiteX89" fmla="*/ 6943 w 255882"/>
                    <a:gd name="connsiteY89" fmla="*/ 144861 h 255676"/>
                    <a:gd name="connsiteX90" fmla="*/ 138 w 255882"/>
                    <a:gd name="connsiteY90" fmla="*/ 140049 h 255676"/>
                    <a:gd name="connsiteX91" fmla="*/ 0 w 255882"/>
                    <a:gd name="connsiteY91" fmla="*/ 131525 h 255676"/>
                    <a:gd name="connsiteX92" fmla="*/ 5019 w 255882"/>
                    <a:gd name="connsiteY92" fmla="*/ 127881 h 255676"/>
                    <a:gd name="connsiteX93" fmla="*/ 22617 w 255882"/>
                    <a:gd name="connsiteY93" fmla="*/ 122931 h 255676"/>
                    <a:gd name="connsiteX94" fmla="*/ 28667 w 255882"/>
                    <a:gd name="connsiteY94" fmla="*/ 116194 h 255676"/>
                    <a:gd name="connsiteX95" fmla="*/ 29010 w 255882"/>
                    <a:gd name="connsiteY95" fmla="*/ 113307 h 255676"/>
                    <a:gd name="connsiteX96" fmla="*/ 25229 w 255882"/>
                    <a:gd name="connsiteY96" fmla="*/ 106295 h 255676"/>
                    <a:gd name="connsiteX97" fmla="*/ 9281 w 255882"/>
                    <a:gd name="connsiteY97" fmla="*/ 96946 h 255676"/>
                    <a:gd name="connsiteX98" fmla="*/ 5843 w 255882"/>
                    <a:gd name="connsiteY98" fmla="*/ 88560 h 255676"/>
                    <a:gd name="connsiteX99" fmla="*/ 6187 w 255882"/>
                    <a:gd name="connsiteY99" fmla="*/ 87391 h 255676"/>
                    <a:gd name="connsiteX100" fmla="*/ 15261 w 255882"/>
                    <a:gd name="connsiteY100" fmla="*/ 81135 h 255676"/>
                    <a:gd name="connsiteX101" fmla="*/ 32173 w 255882"/>
                    <a:gd name="connsiteY101" fmla="*/ 83060 h 255676"/>
                    <a:gd name="connsiteX102" fmla="*/ 40834 w 255882"/>
                    <a:gd name="connsiteY102" fmla="*/ 79073 h 255676"/>
                    <a:gd name="connsiteX103" fmla="*/ 40147 w 255882"/>
                    <a:gd name="connsiteY103" fmla="*/ 67318 h 255676"/>
                    <a:gd name="connsiteX104" fmla="*/ 29629 w 255882"/>
                    <a:gd name="connsiteY104" fmla="*/ 53363 h 255676"/>
                    <a:gd name="connsiteX105" fmla="*/ 29629 w 255882"/>
                    <a:gd name="connsiteY105" fmla="*/ 45595 h 255676"/>
                    <a:gd name="connsiteX106" fmla="*/ 33066 w 255882"/>
                    <a:gd name="connsiteY106" fmla="*/ 41745 h 255676"/>
                    <a:gd name="connsiteX107" fmla="*/ 40422 w 255882"/>
                    <a:gd name="connsiteY107" fmla="*/ 40920 h 255676"/>
                    <a:gd name="connsiteX108" fmla="*/ 56027 w 255882"/>
                    <a:gd name="connsiteY108" fmla="*/ 49719 h 255676"/>
                    <a:gd name="connsiteX109" fmla="*/ 69982 w 255882"/>
                    <a:gd name="connsiteY109" fmla="*/ 45801 h 255676"/>
                    <a:gd name="connsiteX110" fmla="*/ 70325 w 255882"/>
                    <a:gd name="connsiteY110" fmla="*/ 39751 h 255676"/>
                    <a:gd name="connsiteX111" fmla="*/ 65788 w 255882"/>
                    <a:gd name="connsiteY111" fmla="*/ 22221 h 255676"/>
                    <a:gd name="connsiteX112" fmla="*/ 69088 w 255882"/>
                    <a:gd name="connsiteY112" fmla="*/ 14110 h 255676"/>
                    <a:gd name="connsiteX113" fmla="*/ 71632 w 255882"/>
                    <a:gd name="connsiteY113" fmla="*/ 12735 h 255676"/>
                    <a:gd name="connsiteX114" fmla="*/ 81118 w 255882"/>
                    <a:gd name="connsiteY114" fmla="*/ 15072 h 255676"/>
                    <a:gd name="connsiteX115" fmla="*/ 92049 w 255882"/>
                    <a:gd name="connsiteY115" fmla="*/ 28958 h 255676"/>
                    <a:gd name="connsiteX116" fmla="*/ 106966 w 255882"/>
                    <a:gd name="connsiteY116" fmla="*/ 28890 h 255676"/>
                    <a:gd name="connsiteX117" fmla="*/ 108754 w 255882"/>
                    <a:gd name="connsiteY117" fmla="*/ 22565 h 255676"/>
                    <a:gd name="connsiteX118" fmla="*/ 110953 w 255882"/>
                    <a:gd name="connsiteY118" fmla="*/ 6479 h 255676"/>
                    <a:gd name="connsiteX119" fmla="*/ 116934 w 255882"/>
                    <a:gd name="connsiteY119" fmla="*/ 292 h 255676"/>
                    <a:gd name="connsiteX120" fmla="*/ 122296 w 255882"/>
                    <a:gd name="connsiteY120" fmla="*/ 86 h 2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55882" h="255676">
                      <a:moveTo>
                        <a:pt x="127864" y="81461"/>
                      </a:moveTo>
                      <a:cubicBezTo>
                        <a:pt x="102426" y="81461"/>
                        <a:pt x="81805" y="102082"/>
                        <a:pt x="81805" y="127520"/>
                      </a:cubicBezTo>
                      <a:cubicBezTo>
                        <a:pt x="81805" y="152958"/>
                        <a:pt x="102426" y="173579"/>
                        <a:pt x="127864" y="173579"/>
                      </a:cubicBezTo>
                      <a:cubicBezTo>
                        <a:pt x="153302" y="173579"/>
                        <a:pt x="173923" y="152958"/>
                        <a:pt x="173923" y="127520"/>
                      </a:cubicBezTo>
                      <a:cubicBezTo>
                        <a:pt x="173923" y="102082"/>
                        <a:pt x="153302" y="81461"/>
                        <a:pt x="127864" y="81461"/>
                      </a:cubicBezTo>
                      <a:close/>
                      <a:moveTo>
                        <a:pt x="122296" y="86"/>
                      </a:moveTo>
                      <a:cubicBezTo>
                        <a:pt x="124908" y="223"/>
                        <a:pt x="126696" y="1598"/>
                        <a:pt x="127383" y="4211"/>
                      </a:cubicBezTo>
                      <a:cubicBezTo>
                        <a:pt x="129033" y="10054"/>
                        <a:pt x="130752" y="15966"/>
                        <a:pt x="132401" y="21809"/>
                      </a:cubicBezTo>
                      <a:cubicBezTo>
                        <a:pt x="134120" y="27790"/>
                        <a:pt x="139070" y="30608"/>
                        <a:pt x="145188" y="29027"/>
                      </a:cubicBezTo>
                      <a:cubicBezTo>
                        <a:pt x="147181" y="28546"/>
                        <a:pt x="148350" y="27102"/>
                        <a:pt x="149312" y="25452"/>
                      </a:cubicBezTo>
                      <a:cubicBezTo>
                        <a:pt x="152475" y="20022"/>
                        <a:pt x="155706" y="14591"/>
                        <a:pt x="158937" y="9160"/>
                      </a:cubicBezTo>
                      <a:cubicBezTo>
                        <a:pt x="160999" y="5654"/>
                        <a:pt x="162786" y="4898"/>
                        <a:pt x="166705" y="5929"/>
                      </a:cubicBezTo>
                      <a:cubicBezTo>
                        <a:pt x="174542" y="7923"/>
                        <a:pt x="175573" y="9641"/>
                        <a:pt x="174404" y="18372"/>
                      </a:cubicBezTo>
                      <a:cubicBezTo>
                        <a:pt x="173717" y="23596"/>
                        <a:pt x="173098" y="28821"/>
                        <a:pt x="172479" y="34046"/>
                      </a:cubicBezTo>
                      <a:cubicBezTo>
                        <a:pt x="172410" y="34595"/>
                        <a:pt x="172410" y="35145"/>
                        <a:pt x="172479" y="35695"/>
                      </a:cubicBezTo>
                      <a:cubicBezTo>
                        <a:pt x="173373" y="41264"/>
                        <a:pt x="181828" y="45113"/>
                        <a:pt x="186434" y="41882"/>
                      </a:cubicBezTo>
                      <a:cubicBezTo>
                        <a:pt x="191659" y="38170"/>
                        <a:pt x="196677" y="34252"/>
                        <a:pt x="201764" y="30402"/>
                      </a:cubicBezTo>
                      <a:cubicBezTo>
                        <a:pt x="205476" y="27584"/>
                        <a:pt x="207333" y="27652"/>
                        <a:pt x="211045" y="30540"/>
                      </a:cubicBezTo>
                      <a:cubicBezTo>
                        <a:pt x="211526" y="30952"/>
                        <a:pt x="212007" y="31296"/>
                        <a:pt x="212488" y="31777"/>
                      </a:cubicBezTo>
                      <a:cubicBezTo>
                        <a:pt x="216819" y="35902"/>
                        <a:pt x="217025" y="37139"/>
                        <a:pt x="214069" y="42364"/>
                      </a:cubicBezTo>
                      <a:cubicBezTo>
                        <a:pt x="211251" y="47382"/>
                        <a:pt x="208570" y="52469"/>
                        <a:pt x="205614" y="57418"/>
                      </a:cubicBezTo>
                      <a:cubicBezTo>
                        <a:pt x="203483" y="61062"/>
                        <a:pt x="204445" y="64087"/>
                        <a:pt x="206783" y="67180"/>
                      </a:cubicBezTo>
                      <a:cubicBezTo>
                        <a:pt x="209120" y="70274"/>
                        <a:pt x="211801" y="71786"/>
                        <a:pt x="215719" y="70755"/>
                      </a:cubicBezTo>
                      <a:cubicBezTo>
                        <a:pt x="221769" y="69174"/>
                        <a:pt x="227818" y="67661"/>
                        <a:pt x="233799" y="66011"/>
                      </a:cubicBezTo>
                      <a:cubicBezTo>
                        <a:pt x="237649" y="64980"/>
                        <a:pt x="239367" y="65599"/>
                        <a:pt x="241498" y="68967"/>
                      </a:cubicBezTo>
                      <a:cubicBezTo>
                        <a:pt x="242461" y="70411"/>
                        <a:pt x="243286" y="71923"/>
                        <a:pt x="243836" y="73573"/>
                      </a:cubicBezTo>
                      <a:cubicBezTo>
                        <a:pt x="244867" y="76529"/>
                        <a:pt x="244385" y="78385"/>
                        <a:pt x="241911" y="80379"/>
                      </a:cubicBezTo>
                      <a:cubicBezTo>
                        <a:pt x="236755" y="84504"/>
                        <a:pt x="231668" y="88628"/>
                        <a:pt x="226443" y="92684"/>
                      </a:cubicBezTo>
                      <a:cubicBezTo>
                        <a:pt x="223831" y="94678"/>
                        <a:pt x="223144" y="97152"/>
                        <a:pt x="223694" y="100177"/>
                      </a:cubicBezTo>
                      <a:cubicBezTo>
                        <a:pt x="223900" y="101208"/>
                        <a:pt x="224244" y="102171"/>
                        <a:pt x="224519" y="103202"/>
                      </a:cubicBezTo>
                      <a:cubicBezTo>
                        <a:pt x="225412" y="106433"/>
                        <a:pt x="227543" y="108220"/>
                        <a:pt x="230843" y="108633"/>
                      </a:cubicBezTo>
                      <a:cubicBezTo>
                        <a:pt x="237099" y="109458"/>
                        <a:pt x="243354" y="110351"/>
                        <a:pt x="249541" y="111176"/>
                      </a:cubicBezTo>
                      <a:cubicBezTo>
                        <a:pt x="253254" y="111657"/>
                        <a:pt x="255178" y="113445"/>
                        <a:pt x="255591" y="117157"/>
                      </a:cubicBezTo>
                      <a:cubicBezTo>
                        <a:pt x="255797" y="118944"/>
                        <a:pt x="256003" y="120732"/>
                        <a:pt x="255797" y="122519"/>
                      </a:cubicBezTo>
                      <a:cubicBezTo>
                        <a:pt x="255453" y="125337"/>
                        <a:pt x="254010" y="126919"/>
                        <a:pt x="251398" y="127675"/>
                      </a:cubicBezTo>
                      <a:cubicBezTo>
                        <a:pt x="245554" y="129325"/>
                        <a:pt x="239642" y="130974"/>
                        <a:pt x="233799" y="132693"/>
                      </a:cubicBezTo>
                      <a:cubicBezTo>
                        <a:pt x="228093" y="134343"/>
                        <a:pt x="225481" y="138674"/>
                        <a:pt x="226650" y="144586"/>
                      </a:cubicBezTo>
                      <a:cubicBezTo>
                        <a:pt x="227062" y="146854"/>
                        <a:pt x="228368" y="148298"/>
                        <a:pt x="230293" y="149398"/>
                      </a:cubicBezTo>
                      <a:cubicBezTo>
                        <a:pt x="235655" y="152560"/>
                        <a:pt x="241017" y="155722"/>
                        <a:pt x="246448" y="158884"/>
                      </a:cubicBezTo>
                      <a:cubicBezTo>
                        <a:pt x="250435" y="161222"/>
                        <a:pt x="251054" y="162597"/>
                        <a:pt x="249954" y="167065"/>
                      </a:cubicBezTo>
                      <a:cubicBezTo>
                        <a:pt x="249885" y="167340"/>
                        <a:pt x="249885" y="167615"/>
                        <a:pt x="249816" y="167890"/>
                      </a:cubicBezTo>
                      <a:cubicBezTo>
                        <a:pt x="248166" y="173321"/>
                        <a:pt x="246310" y="176002"/>
                        <a:pt x="240123" y="174833"/>
                      </a:cubicBezTo>
                      <a:cubicBezTo>
                        <a:pt x="234555" y="173733"/>
                        <a:pt x="228849" y="173527"/>
                        <a:pt x="223212" y="172702"/>
                      </a:cubicBezTo>
                      <a:cubicBezTo>
                        <a:pt x="219225" y="172152"/>
                        <a:pt x="216613" y="173733"/>
                        <a:pt x="214688" y="177102"/>
                      </a:cubicBezTo>
                      <a:cubicBezTo>
                        <a:pt x="212695" y="180539"/>
                        <a:pt x="211801" y="183770"/>
                        <a:pt x="214551" y="187276"/>
                      </a:cubicBezTo>
                      <a:cubicBezTo>
                        <a:pt x="218263" y="192019"/>
                        <a:pt x="221838" y="196900"/>
                        <a:pt x="225481" y="201712"/>
                      </a:cubicBezTo>
                      <a:cubicBezTo>
                        <a:pt x="228506" y="205630"/>
                        <a:pt x="228506" y="207212"/>
                        <a:pt x="225481" y="211130"/>
                      </a:cubicBezTo>
                      <a:cubicBezTo>
                        <a:pt x="225343" y="211267"/>
                        <a:pt x="225206" y="211474"/>
                        <a:pt x="225068" y="211611"/>
                      </a:cubicBezTo>
                      <a:cubicBezTo>
                        <a:pt x="221081" y="215873"/>
                        <a:pt x="219500" y="217729"/>
                        <a:pt x="213245" y="213948"/>
                      </a:cubicBezTo>
                      <a:cubicBezTo>
                        <a:pt x="208432" y="211061"/>
                        <a:pt x="203345" y="208586"/>
                        <a:pt x="198602" y="205699"/>
                      </a:cubicBezTo>
                      <a:cubicBezTo>
                        <a:pt x="194684" y="203362"/>
                        <a:pt x="191659" y="204737"/>
                        <a:pt x="188565" y="207143"/>
                      </a:cubicBezTo>
                      <a:cubicBezTo>
                        <a:pt x="185472" y="209480"/>
                        <a:pt x="184234" y="212299"/>
                        <a:pt x="185334" y="216217"/>
                      </a:cubicBezTo>
                      <a:cubicBezTo>
                        <a:pt x="187053" y="222267"/>
                        <a:pt x="188565" y="228385"/>
                        <a:pt x="190078" y="234503"/>
                      </a:cubicBezTo>
                      <a:cubicBezTo>
                        <a:pt x="190903" y="237803"/>
                        <a:pt x="190215" y="239590"/>
                        <a:pt x="187397" y="241377"/>
                      </a:cubicBezTo>
                      <a:cubicBezTo>
                        <a:pt x="185884" y="242340"/>
                        <a:pt x="184303" y="243233"/>
                        <a:pt x="182585" y="243852"/>
                      </a:cubicBezTo>
                      <a:cubicBezTo>
                        <a:pt x="179560" y="244952"/>
                        <a:pt x="177360" y="244402"/>
                        <a:pt x="175366" y="241859"/>
                      </a:cubicBezTo>
                      <a:cubicBezTo>
                        <a:pt x="171585" y="237115"/>
                        <a:pt x="167805" y="232303"/>
                        <a:pt x="164024" y="227491"/>
                      </a:cubicBezTo>
                      <a:cubicBezTo>
                        <a:pt x="160380" y="222954"/>
                        <a:pt x="153781" y="222335"/>
                        <a:pt x="149381" y="226254"/>
                      </a:cubicBezTo>
                      <a:cubicBezTo>
                        <a:pt x="148213" y="227285"/>
                        <a:pt x="147663" y="228591"/>
                        <a:pt x="147456" y="230103"/>
                      </a:cubicBezTo>
                      <a:cubicBezTo>
                        <a:pt x="146563" y="236428"/>
                        <a:pt x="145532" y="242683"/>
                        <a:pt x="144844" y="249008"/>
                      </a:cubicBezTo>
                      <a:cubicBezTo>
                        <a:pt x="144432" y="252308"/>
                        <a:pt x="143126" y="254645"/>
                        <a:pt x="139895" y="255676"/>
                      </a:cubicBezTo>
                      <a:cubicBezTo>
                        <a:pt x="137145" y="255676"/>
                        <a:pt x="134326" y="255676"/>
                        <a:pt x="131577" y="255676"/>
                      </a:cubicBezTo>
                      <a:cubicBezTo>
                        <a:pt x="129652" y="254507"/>
                        <a:pt x="128552" y="252789"/>
                        <a:pt x="127933" y="250589"/>
                      </a:cubicBezTo>
                      <a:cubicBezTo>
                        <a:pt x="126283" y="244540"/>
                        <a:pt x="124427" y="238490"/>
                        <a:pt x="122777" y="232372"/>
                      </a:cubicBezTo>
                      <a:cubicBezTo>
                        <a:pt x="121884" y="229141"/>
                        <a:pt x="119890" y="227422"/>
                        <a:pt x="116659" y="227010"/>
                      </a:cubicBezTo>
                      <a:cubicBezTo>
                        <a:pt x="115422" y="226872"/>
                        <a:pt x="114184" y="226666"/>
                        <a:pt x="112947" y="226597"/>
                      </a:cubicBezTo>
                      <a:cubicBezTo>
                        <a:pt x="110060" y="226391"/>
                        <a:pt x="108066" y="227697"/>
                        <a:pt x="106622" y="230103"/>
                      </a:cubicBezTo>
                      <a:cubicBezTo>
                        <a:pt x="106072" y="230997"/>
                        <a:pt x="105591" y="231891"/>
                        <a:pt x="105041" y="232784"/>
                      </a:cubicBezTo>
                      <a:cubicBezTo>
                        <a:pt x="102154" y="237665"/>
                        <a:pt x="99335" y="242615"/>
                        <a:pt x="96380" y="247427"/>
                      </a:cubicBezTo>
                      <a:cubicBezTo>
                        <a:pt x="94798" y="250108"/>
                        <a:pt x="92873" y="250795"/>
                        <a:pt x="89849" y="250108"/>
                      </a:cubicBezTo>
                      <a:cubicBezTo>
                        <a:pt x="87993" y="249695"/>
                        <a:pt x="86274" y="249077"/>
                        <a:pt x="84555" y="248320"/>
                      </a:cubicBezTo>
                      <a:cubicBezTo>
                        <a:pt x="81531" y="246877"/>
                        <a:pt x="80568" y="245021"/>
                        <a:pt x="80981" y="241652"/>
                      </a:cubicBezTo>
                      <a:cubicBezTo>
                        <a:pt x="81737" y="235397"/>
                        <a:pt x="82356" y="229141"/>
                        <a:pt x="83249" y="222885"/>
                      </a:cubicBezTo>
                      <a:cubicBezTo>
                        <a:pt x="83868" y="218486"/>
                        <a:pt x="81531" y="216080"/>
                        <a:pt x="78094" y="214155"/>
                      </a:cubicBezTo>
                      <a:cubicBezTo>
                        <a:pt x="74725" y="212299"/>
                        <a:pt x="71700" y="212024"/>
                        <a:pt x="68538" y="214636"/>
                      </a:cubicBezTo>
                      <a:cubicBezTo>
                        <a:pt x="64139" y="218142"/>
                        <a:pt x="59533" y="221373"/>
                        <a:pt x="55133" y="224810"/>
                      </a:cubicBezTo>
                      <a:cubicBezTo>
                        <a:pt x="50665" y="228316"/>
                        <a:pt x="48740" y="229072"/>
                        <a:pt x="43240" y="224123"/>
                      </a:cubicBezTo>
                      <a:cubicBezTo>
                        <a:pt x="42897" y="223779"/>
                        <a:pt x="42553" y="223435"/>
                        <a:pt x="42209" y="223091"/>
                      </a:cubicBezTo>
                      <a:cubicBezTo>
                        <a:pt x="39528" y="220342"/>
                        <a:pt x="39253" y="218211"/>
                        <a:pt x="41178" y="214842"/>
                      </a:cubicBezTo>
                      <a:cubicBezTo>
                        <a:pt x="44134" y="209549"/>
                        <a:pt x="47159" y="204187"/>
                        <a:pt x="50115" y="198893"/>
                      </a:cubicBezTo>
                      <a:cubicBezTo>
                        <a:pt x="50940" y="197381"/>
                        <a:pt x="51833" y="195869"/>
                        <a:pt x="51627" y="194013"/>
                      </a:cubicBezTo>
                      <a:cubicBezTo>
                        <a:pt x="51146" y="188444"/>
                        <a:pt x="44959" y="184045"/>
                        <a:pt x="39597" y="185420"/>
                      </a:cubicBezTo>
                      <a:cubicBezTo>
                        <a:pt x="33410" y="187001"/>
                        <a:pt x="27223" y="188582"/>
                        <a:pt x="21105" y="190232"/>
                      </a:cubicBezTo>
                      <a:cubicBezTo>
                        <a:pt x="18630" y="190919"/>
                        <a:pt x="16774" y="190163"/>
                        <a:pt x="15193" y="188238"/>
                      </a:cubicBezTo>
                      <a:cubicBezTo>
                        <a:pt x="13887" y="186657"/>
                        <a:pt x="13062" y="184870"/>
                        <a:pt x="12237" y="183014"/>
                      </a:cubicBezTo>
                      <a:cubicBezTo>
                        <a:pt x="10862" y="179783"/>
                        <a:pt x="11481" y="177445"/>
                        <a:pt x="14230" y="175314"/>
                      </a:cubicBezTo>
                      <a:cubicBezTo>
                        <a:pt x="18767" y="171671"/>
                        <a:pt x="23373" y="168096"/>
                        <a:pt x="27910" y="164453"/>
                      </a:cubicBezTo>
                      <a:cubicBezTo>
                        <a:pt x="32722" y="160741"/>
                        <a:pt x="33135" y="159159"/>
                        <a:pt x="31554" y="153385"/>
                      </a:cubicBezTo>
                      <a:cubicBezTo>
                        <a:pt x="30454" y="149604"/>
                        <a:pt x="28185" y="147611"/>
                        <a:pt x="24198" y="147198"/>
                      </a:cubicBezTo>
                      <a:cubicBezTo>
                        <a:pt x="18424" y="146579"/>
                        <a:pt x="12718" y="145479"/>
                        <a:pt x="6943" y="144861"/>
                      </a:cubicBezTo>
                      <a:cubicBezTo>
                        <a:pt x="3644" y="144517"/>
                        <a:pt x="1306" y="143211"/>
                        <a:pt x="138" y="140049"/>
                      </a:cubicBezTo>
                      <a:cubicBezTo>
                        <a:pt x="0" y="137093"/>
                        <a:pt x="0" y="134343"/>
                        <a:pt x="0" y="131525"/>
                      </a:cubicBezTo>
                      <a:cubicBezTo>
                        <a:pt x="1100" y="129462"/>
                        <a:pt x="2819" y="128431"/>
                        <a:pt x="5019" y="127881"/>
                      </a:cubicBezTo>
                      <a:cubicBezTo>
                        <a:pt x="10931" y="126300"/>
                        <a:pt x="16705" y="124513"/>
                        <a:pt x="22617" y="122931"/>
                      </a:cubicBezTo>
                      <a:cubicBezTo>
                        <a:pt x="26192" y="121969"/>
                        <a:pt x="28323" y="119975"/>
                        <a:pt x="28667" y="116194"/>
                      </a:cubicBezTo>
                      <a:cubicBezTo>
                        <a:pt x="28735" y="115232"/>
                        <a:pt x="28873" y="114270"/>
                        <a:pt x="29010" y="113307"/>
                      </a:cubicBezTo>
                      <a:cubicBezTo>
                        <a:pt x="29354" y="110076"/>
                        <a:pt x="27910" y="107876"/>
                        <a:pt x="25229" y="106295"/>
                      </a:cubicBezTo>
                      <a:cubicBezTo>
                        <a:pt x="19867" y="103202"/>
                        <a:pt x="14574" y="100040"/>
                        <a:pt x="9281" y="96946"/>
                      </a:cubicBezTo>
                      <a:cubicBezTo>
                        <a:pt x="5362" y="94678"/>
                        <a:pt x="4675" y="92959"/>
                        <a:pt x="5843" y="88560"/>
                      </a:cubicBezTo>
                      <a:cubicBezTo>
                        <a:pt x="5981" y="88147"/>
                        <a:pt x="6050" y="87735"/>
                        <a:pt x="6187" y="87391"/>
                      </a:cubicBezTo>
                      <a:cubicBezTo>
                        <a:pt x="7906" y="81685"/>
                        <a:pt x="9418" y="80585"/>
                        <a:pt x="15261" y="81135"/>
                      </a:cubicBezTo>
                      <a:cubicBezTo>
                        <a:pt x="20898" y="81685"/>
                        <a:pt x="26535" y="82304"/>
                        <a:pt x="32173" y="83060"/>
                      </a:cubicBezTo>
                      <a:cubicBezTo>
                        <a:pt x="36641" y="83610"/>
                        <a:pt x="38566" y="82854"/>
                        <a:pt x="40834" y="79073"/>
                      </a:cubicBezTo>
                      <a:cubicBezTo>
                        <a:pt x="44065" y="73848"/>
                        <a:pt x="43928" y="72198"/>
                        <a:pt x="40147" y="67318"/>
                      </a:cubicBezTo>
                      <a:cubicBezTo>
                        <a:pt x="36572" y="62712"/>
                        <a:pt x="33066" y="58037"/>
                        <a:pt x="29629" y="53363"/>
                      </a:cubicBezTo>
                      <a:cubicBezTo>
                        <a:pt x="27567" y="50613"/>
                        <a:pt x="27567" y="48344"/>
                        <a:pt x="29629" y="45595"/>
                      </a:cubicBezTo>
                      <a:cubicBezTo>
                        <a:pt x="30660" y="44220"/>
                        <a:pt x="31760" y="42845"/>
                        <a:pt x="33066" y="41745"/>
                      </a:cubicBezTo>
                      <a:cubicBezTo>
                        <a:pt x="35678" y="39545"/>
                        <a:pt x="37466" y="39270"/>
                        <a:pt x="40422" y="40920"/>
                      </a:cubicBezTo>
                      <a:cubicBezTo>
                        <a:pt x="45646" y="43807"/>
                        <a:pt x="51008" y="46488"/>
                        <a:pt x="56027" y="49719"/>
                      </a:cubicBezTo>
                      <a:cubicBezTo>
                        <a:pt x="61801" y="53431"/>
                        <a:pt x="65788" y="50957"/>
                        <a:pt x="69982" y="45801"/>
                      </a:cubicBezTo>
                      <a:cubicBezTo>
                        <a:pt x="71357" y="44082"/>
                        <a:pt x="70875" y="41814"/>
                        <a:pt x="70325" y="39751"/>
                      </a:cubicBezTo>
                      <a:cubicBezTo>
                        <a:pt x="68813" y="33908"/>
                        <a:pt x="67301" y="28065"/>
                        <a:pt x="65788" y="22221"/>
                      </a:cubicBezTo>
                      <a:cubicBezTo>
                        <a:pt x="64688" y="18028"/>
                        <a:pt x="65376" y="16309"/>
                        <a:pt x="69088" y="14110"/>
                      </a:cubicBezTo>
                      <a:cubicBezTo>
                        <a:pt x="69913" y="13628"/>
                        <a:pt x="70738" y="13147"/>
                        <a:pt x="71632" y="12735"/>
                      </a:cubicBezTo>
                      <a:cubicBezTo>
                        <a:pt x="76100" y="10672"/>
                        <a:pt x="78094" y="11154"/>
                        <a:pt x="81118" y="15072"/>
                      </a:cubicBezTo>
                      <a:cubicBezTo>
                        <a:pt x="84762" y="19678"/>
                        <a:pt x="88405" y="24353"/>
                        <a:pt x="92049" y="28958"/>
                      </a:cubicBezTo>
                      <a:cubicBezTo>
                        <a:pt x="95486" y="33221"/>
                        <a:pt x="103529" y="33221"/>
                        <a:pt x="106966" y="28890"/>
                      </a:cubicBezTo>
                      <a:cubicBezTo>
                        <a:pt x="108410" y="27034"/>
                        <a:pt x="108410" y="24696"/>
                        <a:pt x="108754" y="22565"/>
                      </a:cubicBezTo>
                      <a:cubicBezTo>
                        <a:pt x="109578" y="17203"/>
                        <a:pt x="110266" y="11841"/>
                        <a:pt x="110953" y="6479"/>
                      </a:cubicBezTo>
                      <a:cubicBezTo>
                        <a:pt x="111503" y="2217"/>
                        <a:pt x="112672" y="1048"/>
                        <a:pt x="116934" y="292"/>
                      </a:cubicBezTo>
                      <a:cubicBezTo>
                        <a:pt x="118721" y="-52"/>
                        <a:pt x="120509" y="-52"/>
                        <a:pt x="122296" y="86"/>
                      </a:cubicBezTo>
                      <a:close/>
                    </a:path>
                  </a:pathLst>
                </a:custGeom>
                <a:solidFill>
                  <a:schemeClr val="bg1"/>
                </a:solidFill>
                <a:ln w="5155" cap="flat">
                  <a:noFill/>
                  <a:prstDash val="solid"/>
                  <a:miter/>
                </a:ln>
              </p:spPr>
              <p:txBody>
                <a:bodyPr rtlCol="0" anchor="ctr"/>
                <a:lstStyle/>
                <a:p>
                  <a:endParaRPr lang="en-US"/>
                </a:p>
              </p:txBody>
            </p:sp>
          </p:grpSp>
        </p:grpSp>
      </p:grpSp>
      <p:sp>
        <p:nvSpPr>
          <p:cNvPr id="115" name="TextBox 22">
            <a:extLst>
              <a:ext uri="{FF2B5EF4-FFF2-40B4-BE49-F238E27FC236}">
                <a16:creationId xmlns:a16="http://schemas.microsoft.com/office/drawing/2014/main" id="{D56B45D3-E966-4847-9C42-4246EBCA537F}"/>
              </a:ext>
            </a:extLst>
          </p:cNvPr>
          <p:cNvSpPr txBox="1"/>
          <p:nvPr/>
        </p:nvSpPr>
        <p:spPr>
          <a:xfrm>
            <a:off x="8390221" y="2099471"/>
            <a:ext cx="3276792" cy="954107"/>
          </a:xfrm>
          <a:prstGeom prst="rect">
            <a:avLst/>
          </a:prstGeom>
          <a:noFill/>
        </p:spPr>
        <p:txBody>
          <a:bodyPr wrap="square" rtlCol="0">
            <a:spAutoFit/>
          </a:bodyPr>
          <a:lstStyle/>
          <a:p>
            <a:r>
              <a:rPr lang="es-EC" altLang="ko-KR" sz="1400" dirty="0">
                <a:solidFill>
                  <a:schemeClr val="accent4"/>
                </a:solidFill>
                <a:latin typeface="Arial" pitchFamily="34" charset="0"/>
                <a:cs typeface="Arial" pitchFamily="34" charset="0"/>
              </a:rPr>
              <a:t>Diseñar una aplicación para plataformas móviles para facilitar la interacción entre el consumidor final y la célula robotizada.</a:t>
            </a:r>
            <a:endParaRPr lang="en-US" altLang="ko-KR" sz="1400" dirty="0">
              <a:solidFill>
                <a:schemeClr val="accent4"/>
              </a:solidFill>
              <a:latin typeface="Arial" pitchFamily="34" charset="0"/>
              <a:cs typeface="Arial" pitchFamily="34" charset="0"/>
            </a:endParaRPr>
          </a:p>
        </p:txBody>
      </p:sp>
      <p:sp>
        <p:nvSpPr>
          <p:cNvPr id="116" name="TextBox 22">
            <a:extLst>
              <a:ext uri="{FF2B5EF4-FFF2-40B4-BE49-F238E27FC236}">
                <a16:creationId xmlns:a16="http://schemas.microsoft.com/office/drawing/2014/main" id="{D56B45D3-E966-4847-9C42-4246EBCA537F}"/>
              </a:ext>
            </a:extLst>
          </p:cNvPr>
          <p:cNvSpPr txBox="1"/>
          <p:nvPr/>
        </p:nvSpPr>
        <p:spPr>
          <a:xfrm>
            <a:off x="8414364" y="3363266"/>
            <a:ext cx="3276792" cy="954107"/>
          </a:xfrm>
          <a:prstGeom prst="rect">
            <a:avLst/>
          </a:prstGeom>
          <a:noFill/>
        </p:spPr>
        <p:txBody>
          <a:bodyPr wrap="square" rtlCol="0">
            <a:spAutoFit/>
          </a:bodyPr>
          <a:lstStyle/>
          <a:p>
            <a:r>
              <a:rPr lang="es-EC" altLang="ko-KR" sz="1400" dirty="0">
                <a:solidFill>
                  <a:schemeClr val="accent4"/>
                </a:solidFill>
                <a:latin typeface="Arial" pitchFamily="34" charset="0"/>
                <a:cs typeface="Arial" pitchFamily="34" charset="0"/>
              </a:rPr>
              <a:t>Diseñar una interfaz de usuario intuitiva y de fácil manejo para el control, supervisión y mantenimiento de la célula robotizada</a:t>
            </a:r>
            <a:endParaRPr lang="en-US" altLang="ko-KR" sz="1400" dirty="0">
              <a:solidFill>
                <a:schemeClr val="accent4"/>
              </a:solidFill>
              <a:latin typeface="Arial" pitchFamily="34" charset="0"/>
              <a:cs typeface="Arial" pitchFamily="34" charset="0"/>
            </a:endParaRPr>
          </a:p>
        </p:txBody>
      </p:sp>
      <p:sp>
        <p:nvSpPr>
          <p:cNvPr id="117" name="Rounded Rectangle 25">
            <a:extLst>
              <a:ext uri="{FF2B5EF4-FFF2-40B4-BE49-F238E27FC236}">
                <a16:creationId xmlns:a16="http://schemas.microsoft.com/office/drawing/2014/main" id="{4572E89B-D1A8-4A73-807F-C57BE0137D47}"/>
              </a:ext>
            </a:extLst>
          </p:cNvPr>
          <p:cNvSpPr/>
          <p:nvPr/>
        </p:nvSpPr>
        <p:spPr>
          <a:xfrm rot="5400000">
            <a:off x="7850432" y="3549027"/>
            <a:ext cx="362038" cy="634754"/>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18" name="TextBox 22">
            <a:extLst>
              <a:ext uri="{FF2B5EF4-FFF2-40B4-BE49-F238E27FC236}">
                <a16:creationId xmlns:a16="http://schemas.microsoft.com/office/drawing/2014/main" id="{D56B45D3-E966-4847-9C42-4246EBCA537F}"/>
              </a:ext>
            </a:extLst>
          </p:cNvPr>
          <p:cNvSpPr txBox="1"/>
          <p:nvPr/>
        </p:nvSpPr>
        <p:spPr>
          <a:xfrm>
            <a:off x="8437111" y="4699391"/>
            <a:ext cx="3276792" cy="738664"/>
          </a:xfrm>
          <a:prstGeom prst="rect">
            <a:avLst/>
          </a:prstGeom>
          <a:noFill/>
        </p:spPr>
        <p:txBody>
          <a:bodyPr wrap="square" rtlCol="0">
            <a:spAutoFit/>
          </a:bodyPr>
          <a:lstStyle/>
          <a:p>
            <a:r>
              <a:rPr lang="es-EC" altLang="ko-KR" sz="1400" dirty="0">
                <a:solidFill>
                  <a:schemeClr val="accent4"/>
                </a:solidFill>
                <a:latin typeface="Arial" pitchFamily="34" charset="0"/>
                <a:cs typeface="Arial" pitchFamily="34" charset="0"/>
              </a:rPr>
              <a:t>Realizar pruebas de funcionamiento de los diferentes sistemas que conforman la célula robotizada.</a:t>
            </a:r>
            <a:endParaRPr lang="en-US" altLang="ko-KR" sz="1400" dirty="0">
              <a:solidFill>
                <a:schemeClr val="accent4"/>
              </a:solidFill>
              <a:latin typeface="Arial" pitchFamily="34" charset="0"/>
              <a:cs typeface="Arial" pitchFamily="34" charset="0"/>
            </a:endParaRPr>
          </a:p>
        </p:txBody>
      </p:sp>
      <p:sp>
        <p:nvSpPr>
          <p:cNvPr id="119" name="Rectangle 30">
            <a:extLst>
              <a:ext uri="{FF2B5EF4-FFF2-40B4-BE49-F238E27FC236}">
                <a16:creationId xmlns:a16="http://schemas.microsoft.com/office/drawing/2014/main" id="{C28EE54E-5BBC-4AE4-A383-B637725C810C}"/>
              </a:ext>
            </a:extLst>
          </p:cNvPr>
          <p:cNvSpPr/>
          <p:nvPr/>
        </p:nvSpPr>
        <p:spPr>
          <a:xfrm>
            <a:off x="7869733" y="4846794"/>
            <a:ext cx="505516" cy="460316"/>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21" name="TextBox 22">
            <a:extLst>
              <a:ext uri="{FF2B5EF4-FFF2-40B4-BE49-F238E27FC236}">
                <a16:creationId xmlns:a16="http://schemas.microsoft.com/office/drawing/2014/main" id="{D56B45D3-E966-4847-9C42-4246EBCA537F}"/>
              </a:ext>
            </a:extLst>
          </p:cNvPr>
          <p:cNvSpPr txBox="1"/>
          <p:nvPr/>
        </p:nvSpPr>
        <p:spPr>
          <a:xfrm>
            <a:off x="4956220" y="5469671"/>
            <a:ext cx="3276792" cy="738664"/>
          </a:xfrm>
          <a:prstGeom prst="rect">
            <a:avLst/>
          </a:prstGeom>
          <a:noFill/>
        </p:spPr>
        <p:txBody>
          <a:bodyPr wrap="square" rtlCol="0">
            <a:spAutoFit/>
          </a:bodyPr>
          <a:lstStyle/>
          <a:p>
            <a:r>
              <a:rPr lang="es-EC" altLang="ko-KR" sz="1400" dirty="0">
                <a:solidFill>
                  <a:schemeClr val="accent4"/>
                </a:solidFill>
                <a:latin typeface="Arial" pitchFamily="34" charset="0"/>
                <a:cs typeface="Arial" pitchFamily="34" charset="0"/>
              </a:rPr>
              <a:t>Realizar la integración total de la célula robotizada y realizar pruebas de funcionamiento conjunto.</a:t>
            </a:r>
            <a:endParaRPr lang="en-US" altLang="ko-KR" sz="1400" dirty="0">
              <a:solidFill>
                <a:schemeClr val="accent4"/>
              </a:solidFill>
              <a:latin typeface="Arial" pitchFamily="34" charset="0"/>
              <a:cs typeface="Arial" pitchFamily="34" charset="0"/>
            </a:endParaRPr>
          </a:p>
        </p:txBody>
      </p:sp>
      <p:pic>
        <p:nvPicPr>
          <p:cNvPr id="122" name="Imagen 121"/>
          <p:cNvPicPr>
            <a:picLocks noChangeAspect="1"/>
          </p:cNvPicPr>
          <p:nvPr/>
        </p:nvPicPr>
        <p:blipFill>
          <a:blip r:embed="rId5"/>
          <a:stretch>
            <a:fillRect/>
          </a:stretch>
        </p:blipFill>
        <p:spPr>
          <a:xfrm>
            <a:off x="4291604" y="5501339"/>
            <a:ext cx="680348" cy="700527"/>
          </a:xfrm>
          <a:prstGeom prst="rect">
            <a:avLst/>
          </a:prstGeom>
        </p:spPr>
      </p:pic>
    </p:spTree>
    <p:extLst>
      <p:ext uri="{BB962C8B-B14F-4D97-AF65-F5344CB8AC3E}">
        <p14:creationId xmlns:p14="http://schemas.microsoft.com/office/powerpoint/2010/main" val="26830559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Google Shape;6171;p53">
            <a:extLst>
              <a:ext uri="{FF2B5EF4-FFF2-40B4-BE49-F238E27FC236}">
                <a16:creationId xmlns:a16="http://schemas.microsoft.com/office/drawing/2014/main" id="{C6E0D495-DAFD-4DA1-BD01-260F7FC852FB}"/>
              </a:ext>
            </a:extLst>
          </p:cNvPr>
          <p:cNvSpPr/>
          <p:nvPr/>
        </p:nvSpPr>
        <p:spPr>
          <a:xfrm>
            <a:off x="626002" y="3218302"/>
            <a:ext cx="157730" cy="158677"/>
          </a:xfrm>
          <a:custGeom>
            <a:avLst/>
            <a:gdLst/>
            <a:ahLst/>
            <a:cxnLst/>
            <a:rect l="l" t="t" r="r" b="b"/>
            <a:pathLst>
              <a:path w="5163" h="5194" extrusionOk="0">
                <a:moveTo>
                  <a:pt x="2566" y="0"/>
                </a:moveTo>
                <a:cubicBezTo>
                  <a:pt x="1141" y="0"/>
                  <a:pt x="1" y="1172"/>
                  <a:pt x="1" y="2597"/>
                </a:cubicBezTo>
                <a:cubicBezTo>
                  <a:pt x="1" y="4022"/>
                  <a:pt x="1141" y="5194"/>
                  <a:pt x="2566" y="5194"/>
                </a:cubicBezTo>
                <a:cubicBezTo>
                  <a:pt x="4023" y="5194"/>
                  <a:pt x="5163" y="4022"/>
                  <a:pt x="5163" y="2597"/>
                </a:cubicBezTo>
                <a:cubicBezTo>
                  <a:pt x="5163" y="1172"/>
                  <a:pt x="4023" y="0"/>
                  <a:pt x="2566" y="0"/>
                </a:cubicBezTo>
                <a:close/>
              </a:path>
            </a:pathLst>
          </a:cu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TextBox 3">
            <a:extLst>
              <a:ext uri="{FF2B5EF4-FFF2-40B4-BE49-F238E27FC236}">
                <a16:creationId xmlns:a16="http://schemas.microsoft.com/office/drawing/2014/main" id="{36796267-63CD-4147-8C9C-97DCE03483BC}"/>
              </a:ext>
            </a:extLst>
          </p:cNvPr>
          <p:cNvSpPr txBox="1"/>
          <p:nvPr/>
        </p:nvSpPr>
        <p:spPr>
          <a:xfrm>
            <a:off x="203635" y="22257"/>
            <a:ext cx="20470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Diseño</a:t>
            </a:r>
            <a:endParaRPr kumimoji="0" lang="es-ES" sz="44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id="{9FAD5153-4009-4DD2-A437-604FF91D9A0A}"/>
              </a:ext>
            </a:extLst>
          </p:cNvPr>
          <p:cNvSpPr txBox="1"/>
          <p:nvPr/>
        </p:nvSpPr>
        <p:spPr>
          <a:xfrm>
            <a:off x="2326004" y="135189"/>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a:solidFill>
                  <a:srgbClr val="E9821B"/>
                </a:solidFill>
                <a:latin typeface="Fira Sans" panose="020B0503050000020004" pitchFamily="34" charset="0"/>
                <a:cs typeface="Times New Roman" panose="02020603050405020304" pitchFamily="18" charset="0"/>
              </a:rPr>
              <a:t>Sistema Robot</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pic>
        <p:nvPicPr>
          <p:cNvPr id="6" name="Imagen 5"/>
          <p:cNvPicPr/>
          <p:nvPr/>
        </p:nvPicPr>
        <p:blipFill>
          <a:blip r:embed="rId3"/>
          <a:stretch>
            <a:fillRect/>
          </a:stretch>
        </p:blipFill>
        <p:spPr>
          <a:xfrm>
            <a:off x="4654348" y="1753960"/>
            <a:ext cx="2808390" cy="2987332"/>
          </a:xfrm>
          <a:prstGeom prst="rect">
            <a:avLst/>
          </a:prstGeom>
        </p:spPr>
      </p:pic>
      <p:pic>
        <p:nvPicPr>
          <p:cNvPr id="10" name="Imagen 9"/>
          <p:cNvPicPr/>
          <p:nvPr/>
        </p:nvPicPr>
        <p:blipFill>
          <a:blip r:embed="rId4"/>
          <a:stretch>
            <a:fillRect/>
          </a:stretch>
        </p:blipFill>
        <p:spPr>
          <a:xfrm>
            <a:off x="2078035" y="877116"/>
            <a:ext cx="1483875" cy="1576636"/>
          </a:xfrm>
          <a:prstGeom prst="rect">
            <a:avLst/>
          </a:prstGeom>
        </p:spPr>
      </p:pic>
      <p:pic>
        <p:nvPicPr>
          <p:cNvPr id="12" name="Imagen 11" descr="C:\Users\lesly\OneDrive\Documents\ediciones tesis\17587-2684659.jpg"/>
          <p:cNvPicPr/>
          <p:nvPr/>
        </p:nvPicPr>
        <p:blipFill rotWithShape="1">
          <a:blip r:embed="rId5">
            <a:extLst>
              <a:ext uri="{28A0092B-C50C-407E-A947-70E740481C1C}">
                <a14:useLocalDpi xmlns:a14="http://schemas.microsoft.com/office/drawing/2010/main" val="0"/>
              </a:ext>
            </a:extLst>
          </a:blip>
          <a:srcRect t="26047" b="14667"/>
          <a:stretch/>
        </p:blipFill>
        <p:spPr bwMode="auto">
          <a:xfrm>
            <a:off x="2003505" y="3018896"/>
            <a:ext cx="1375374" cy="1423761"/>
          </a:xfrm>
          <a:prstGeom prst="rect">
            <a:avLst/>
          </a:prstGeom>
          <a:noFill/>
          <a:ln>
            <a:noFill/>
          </a:ln>
          <a:extLst>
            <a:ext uri="{53640926-AAD7-44D8-BBD7-CCE9431645EC}">
              <a14:shadowObscured xmlns:a14="http://schemas.microsoft.com/office/drawing/2010/main"/>
            </a:ext>
          </a:extLst>
        </p:spPr>
      </p:pic>
      <p:grpSp>
        <p:nvGrpSpPr>
          <p:cNvPr id="11" name="Grupo 10"/>
          <p:cNvGrpSpPr/>
          <p:nvPr/>
        </p:nvGrpSpPr>
        <p:grpSpPr>
          <a:xfrm>
            <a:off x="8374128" y="1250307"/>
            <a:ext cx="2145940" cy="1584893"/>
            <a:chOff x="6944678" y="1640993"/>
            <a:chExt cx="1537206" cy="1316093"/>
          </a:xfrm>
        </p:grpSpPr>
        <p:pic>
          <p:nvPicPr>
            <p:cNvPr id="4" name="Imagen 3"/>
            <p:cNvPicPr>
              <a:picLocks noChangeAspect="1"/>
            </p:cNvPicPr>
            <p:nvPr/>
          </p:nvPicPr>
          <p:blipFill>
            <a:blip r:embed="rId6"/>
            <a:stretch>
              <a:fillRect/>
            </a:stretch>
          </p:blipFill>
          <p:spPr>
            <a:xfrm>
              <a:off x="6944678" y="1640993"/>
              <a:ext cx="1537206" cy="599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p:cNvPicPr>
              <a:picLocks noChangeAspect="1"/>
            </p:cNvPicPr>
            <p:nvPr/>
          </p:nvPicPr>
          <p:blipFill>
            <a:blip r:embed="rId7"/>
            <a:stretch>
              <a:fillRect/>
            </a:stretch>
          </p:blipFill>
          <p:spPr>
            <a:xfrm>
              <a:off x="6944678" y="2227364"/>
              <a:ext cx="1537206" cy="7297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8" name="Imagen 17">
            <a:extLst>
              <a:ext uri="{FF2B5EF4-FFF2-40B4-BE49-F238E27FC236}">
                <a16:creationId xmlns:a16="http://schemas.microsoft.com/office/drawing/2014/main" id="{0FEF0EC2-723B-4B1C-BCBF-02A9BB10F66A}"/>
              </a:ext>
            </a:extLst>
          </p:cNvPr>
          <p:cNvPicPr>
            <a:picLocks noChangeAspect="1"/>
          </p:cNvPicPr>
          <p:nvPr/>
        </p:nvPicPr>
        <p:blipFill>
          <a:blip r:embed="rId8"/>
          <a:stretch>
            <a:fillRect/>
          </a:stretch>
        </p:blipFill>
        <p:spPr>
          <a:xfrm>
            <a:off x="11112000" y="0"/>
            <a:ext cx="1080000" cy="1086507"/>
          </a:xfrm>
          <a:prstGeom prst="rect">
            <a:avLst/>
          </a:prstGeom>
        </p:spPr>
      </p:pic>
      <p:pic>
        <p:nvPicPr>
          <p:cNvPr id="19" name="Imagen 18"/>
          <p:cNvPicPr/>
          <p:nvPr/>
        </p:nvPicPr>
        <p:blipFill>
          <a:blip r:embed="rId9"/>
          <a:stretch>
            <a:fillRect/>
          </a:stretch>
        </p:blipFill>
        <p:spPr>
          <a:xfrm>
            <a:off x="7570942" y="3807573"/>
            <a:ext cx="1937371" cy="1779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n 19"/>
          <p:cNvPicPr/>
          <p:nvPr/>
        </p:nvPicPr>
        <p:blipFill>
          <a:blip r:embed="rId10"/>
          <a:stretch>
            <a:fillRect/>
          </a:stretch>
        </p:blipFill>
        <p:spPr>
          <a:xfrm rot="16200000">
            <a:off x="10142556" y="3703024"/>
            <a:ext cx="1060712" cy="2076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p:cNvPicPr/>
          <p:nvPr/>
        </p:nvPicPr>
        <p:blipFill>
          <a:blip r:embed="rId11"/>
          <a:stretch>
            <a:fillRect/>
          </a:stretch>
        </p:blipFill>
        <p:spPr>
          <a:xfrm>
            <a:off x="1695791" y="4916814"/>
            <a:ext cx="2170262" cy="10100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8" name="TextBox 121"/>
          <p:cNvSpPr txBox="1"/>
          <p:nvPr/>
        </p:nvSpPr>
        <p:spPr>
          <a:xfrm>
            <a:off x="8880448" y="708300"/>
            <a:ext cx="1090866" cy="304475"/>
          </a:xfrm>
          <a:prstGeom prst="rect">
            <a:avLst/>
          </a:prstGeom>
          <a:noFill/>
        </p:spPr>
        <p:txBody>
          <a:bodyPr wrap="none">
            <a:noAutofit/>
          </a:bodyPr>
          <a:lstStyle/>
          <a:p>
            <a:pPr lvl="0" fontAlgn="base">
              <a:spcBef>
                <a:spcPct val="0"/>
              </a:spcBef>
              <a:spcAft>
                <a:spcPct val="0"/>
              </a:spcAft>
            </a:pPr>
            <a:r>
              <a:rPr lang="en-US" altLang="zh-CN" b="1" kern="0" dirty="0">
                <a:solidFill>
                  <a:srgbClr val="33AAB9"/>
                </a:solidFill>
                <a:latin typeface="Calibri" pitchFamily="34" charset="0"/>
                <a:ea typeface="宋体" charset="-122"/>
              </a:rPr>
              <a:t>Gripper</a:t>
            </a:r>
          </a:p>
        </p:txBody>
      </p:sp>
      <p:sp>
        <p:nvSpPr>
          <p:cNvPr id="79" name="TextBox 121"/>
          <p:cNvSpPr txBox="1"/>
          <p:nvPr/>
        </p:nvSpPr>
        <p:spPr>
          <a:xfrm rot="2705039">
            <a:off x="6770015" y="3787701"/>
            <a:ext cx="854625" cy="201817"/>
          </a:xfrm>
          <a:prstGeom prst="rect">
            <a:avLst/>
          </a:prstGeom>
          <a:noFill/>
        </p:spPr>
        <p:txBody>
          <a:bodyPr wrap="none">
            <a:noAutofit/>
          </a:bodyPr>
          <a:lstStyle/>
          <a:p>
            <a:pPr lvl="0" fontAlgn="base">
              <a:spcBef>
                <a:spcPct val="0"/>
              </a:spcBef>
              <a:spcAft>
                <a:spcPct val="0"/>
              </a:spcAft>
            </a:pPr>
            <a:r>
              <a:rPr lang="es-EC" altLang="zh-CN" sz="1100" b="1" kern="0" dirty="0">
                <a:solidFill>
                  <a:srgbClr val="FFFFFF"/>
                </a:solidFill>
                <a:latin typeface="Calibri" pitchFamily="34" charset="0"/>
                <a:ea typeface="宋体" charset="-122"/>
              </a:rPr>
              <a:t>Compresor</a:t>
            </a:r>
          </a:p>
        </p:txBody>
      </p:sp>
      <p:sp>
        <p:nvSpPr>
          <p:cNvPr id="80" name="TextBox 121"/>
          <p:cNvSpPr txBox="1"/>
          <p:nvPr/>
        </p:nvSpPr>
        <p:spPr>
          <a:xfrm rot="17575951">
            <a:off x="5785752" y="4206582"/>
            <a:ext cx="1142450" cy="164734"/>
          </a:xfrm>
          <a:prstGeom prst="rect">
            <a:avLst/>
          </a:prstGeom>
          <a:noFill/>
        </p:spPr>
        <p:txBody>
          <a:bodyPr wrap="none">
            <a:noAutofit/>
          </a:bodyPr>
          <a:lstStyle/>
          <a:p>
            <a:r>
              <a:rPr lang="es-EC" sz="1050" b="1" dirty="0">
                <a:solidFill>
                  <a:schemeClr val="bg1"/>
                </a:solidFill>
              </a:rPr>
              <a:t>Terminal de </a:t>
            </a:r>
          </a:p>
          <a:p>
            <a:r>
              <a:rPr lang="es-EC" sz="1050" b="1" dirty="0">
                <a:solidFill>
                  <a:schemeClr val="bg1"/>
                </a:solidFill>
              </a:rPr>
              <a:t>válvulas </a:t>
            </a:r>
          </a:p>
          <a:p>
            <a:r>
              <a:rPr lang="es-EC" sz="900" b="1" dirty="0">
                <a:solidFill>
                  <a:schemeClr val="bg1"/>
                </a:solidFill>
              </a:rPr>
              <a:t>neumáticas</a:t>
            </a:r>
            <a:endParaRPr lang="es-EC" sz="1050" b="1" dirty="0">
              <a:solidFill>
                <a:schemeClr val="bg1"/>
              </a:solidFill>
            </a:endParaRPr>
          </a:p>
        </p:txBody>
      </p:sp>
      <p:sp>
        <p:nvSpPr>
          <p:cNvPr id="34" name="TextBox 121"/>
          <p:cNvSpPr txBox="1"/>
          <p:nvPr/>
        </p:nvSpPr>
        <p:spPr>
          <a:xfrm>
            <a:off x="8951214" y="3342851"/>
            <a:ext cx="1403277" cy="297332"/>
          </a:xfrm>
          <a:prstGeom prst="rect">
            <a:avLst/>
          </a:prstGeom>
          <a:noFill/>
        </p:spPr>
        <p:txBody>
          <a:bodyPr wrap="none">
            <a:noAutofit/>
          </a:bodyPr>
          <a:lstStyle/>
          <a:p>
            <a:pPr lvl="0" fontAlgn="base">
              <a:spcBef>
                <a:spcPct val="0"/>
              </a:spcBef>
              <a:spcAft>
                <a:spcPct val="0"/>
              </a:spcAft>
            </a:pPr>
            <a:r>
              <a:rPr lang="es-EC" altLang="zh-CN" b="1" kern="0" dirty="0" smtClean="0">
                <a:solidFill>
                  <a:srgbClr val="33AAB9"/>
                </a:solidFill>
                <a:latin typeface="Calibri" pitchFamily="34" charset="0"/>
                <a:ea typeface="宋体" charset="-122"/>
              </a:rPr>
              <a:t>Compresor</a:t>
            </a:r>
            <a:endParaRPr lang="es-EC" altLang="zh-CN" b="1" kern="0" dirty="0">
              <a:solidFill>
                <a:srgbClr val="33AAB9"/>
              </a:solidFill>
              <a:latin typeface="Calibri" pitchFamily="34" charset="0"/>
              <a:ea typeface="宋体" charset="-122"/>
            </a:endParaRPr>
          </a:p>
        </p:txBody>
      </p:sp>
      <p:sp>
        <p:nvSpPr>
          <p:cNvPr id="35" name="TextBox 121"/>
          <p:cNvSpPr txBox="1"/>
          <p:nvPr/>
        </p:nvSpPr>
        <p:spPr>
          <a:xfrm>
            <a:off x="2003505" y="672899"/>
            <a:ext cx="1922601" cy="292375"/>
          </a:xfrm>
          <a:prstGeom prst="rect">
            <a:avLst/>
          </a:prstGeom>
          <a:noFill/>
        </p:spPr>
        <p:txBody>
          <a:bodyPr wrap="none">
            <a:noAutofit/>
          </a:bodyPr>
          <a:lstStyle/>
          <a:p>
            <a:pPr lvl="0" fontAlgn="base">
              <a:spcBef>
                <a:spcPct val="0"/>
              </a:spcBef>
              <a:spcAft>
                <a:spcPct val="0"/>
              </a:spcAft>
            </a:pPr>
            <a:r>
              <a:rPr lang="es-EC" altLang="zh-CN" b="1" kern="0" dirty="0" smtClean="0">
                <a:solidFill>
                  <a:srgbClr val="33AAB9"/>
                </a:solidFill>
                <a:latin typeface="Calibri" pitchFamily="34" charset="0"/>
                <a:ea typeface="宋体" charset="-122"/>
              </a:rPr>
              <a:t>Controlador</a:t>
            </a:r>
            <a:r>
              <a:rPr lang="en-US" altLang="zh-CN" b="1" kern="0" dirty="0" smtClean="0">
                <a:solidFill>
                  <a:srgbClr val="33AAB9"/>
                </a:solidFill>
                <a:latin typeface="Calibri" pitchFamily="34" charset="0"/>
                <a:ea typeface="宋体" charset="-122"/>
              </a:rPr>
              <a:t> KRC4</a:t>
            </a:r>
            <a:endParaRPr lang="en-US" altLang="zh-CN" b="1" kern="0" dirty="0">
              <a:solidFill>
                <a:srgbClr val="33AAB9"/>
              </a:solidFill>
              <a:latin typeface="Calibri" pitchFamily="34" charset="0"/>
              <a:ea typeface="宋体" charset="-122"/>
            </a:endParaRPr>
          </a:p>
        </p:txBody>
      </p:sp>
      <p:sp>
        <p:nvSpPr>
          <p:cNvPr id="36" name="TextBox 121"/>
          <p:cNvSpPr txBox="1"/>
          <p:nvPr/>
        </p:nvSpPr>
        <p:spPr>
          <a:xfrm>
            <a:off x="2199223" y="2569369"/>
            <a:ext cx="1922601" cy="292375"/>
          </a:xfrm>
          <a:prstGeom prst="rect">
            <a:avLst/>
          </a:prstGeom>
          <a:noFill/>
        </p:spPr>
        <p:txBody>
          <a:bodyPr wrap="none">
            <a:noAutofit/>
          </a:bodyPr>
          <a:lstStyle/>
          <a:p>
            <a:pPr lvl="0" fontAlgn="base">
              <a:spcBef>
                <a:spcPct val="0"/>
              </a:spcBef>
              <a:spcAft>
                <a:spcPct val="0"/>
              </a:spcAft>
            </a:pPr>
            <a:r>
              <a:rPr lang="es-EC" altLang="zh-CN" b="1" kern="0" dirty="0" err="1" smtClean="0">
                <a:solidFill>
                  <a:srgbClr val="33AAB9"/>
                </a:solidFill>
                <a:latin typeface="Calibri" pitchFamily="34" charset="0"/>
                <a:ea typeface="宋体" charset="-122"/>
              </a:rPr>
              <a:t>SmartPAD</a:t>
            </a:r>
            <a:endParaRPr lang="en-US" altLang="zh-CN" b="1" kern="0" dirty="0">
              <a:solidFill>
                <a:srgbClr val="33AAB9"/>
              </a:solidFill>
              <a:latin typeface="Calibri" pitchFamily="34" charset="0"/>
              <a:ea typeface="宋体" charset="-122"/>
            </a:endParaRPr>
          </a:p>
        </p:txBody>
      </p:sp>
      <p:sp>
        <p:nvSpPr>
          <p:cNvPr id="37" name="TextBox 121"/>
          <p:cNvSpPr txBox="1"/>
          <p:nvPr/>
        </p:nvSpPr>
        <p:spPr>
          <a:xfrm>
            <a:off x="1227180" y="4507374"/>
            <a:ext cx="3139673" cy="292375"/>
          </a:xfrm>
          <a:prstGeom prst="rect">
            <a:avLst/>
          </a:prstGeom>
          <a:noFill/>
        </p:spPr>
        <p:txBody>
          <a:bodyPr wrap="none">
            <a:noAutofit/>
          </a:bodyPr>
          <a:lstStyle/>
          <a:p>
            <a:pPr lvl="0" fontAlgn="base">
              <a:spcBef>
                <a:spcPct val="0"/>
              </a:spcBef>
              <a:spcAft>
                <a:spcPct val="0"/>
              </a:spcAft>
            </a:pPr>
            <a:r>
              <a:rPr lang="es-EC" altLang="zh-CN" b="1" kern="0" dirty="0" smtClean="0">
                <a:solidFill>
                  <a:srgbClr val="33AAB9"/>
                </a:solidFill>
                <a:latin typeface="Calibri" pitchFamily="34" charset="0"/>
                <a:ea typeface="宋体" charset="-122"/>
              </a:rPr>
              <a:t>Terminal de válvulas neumáticas</a:t>
            </a:r>
            <a:endParaRPr lang="en-US" altLang="zh-CN" b="1" kern="0" dirty="0">
              <a:solidFill>
                <a:srgbClr val="33AAB9"/>
              </a:solidFill>
              <a:latin typeface="Calibri" pitchFamily="34" charset="0"/>
              <a:ea typeface="宋体" charset="-122"/>
            </a:endParaRPr>
          </a:p>
        </p:txBody>
      </p:sp>
      <p:sp>
        <p:nvSpPr>
          <p:cNvPr id="38" name="TextBox 121"/>
          <p:cNvSpPr txBox="1"/>
          <p:nvPr/>
        </p:nvSpPr>
        <p:spPr>
          <a:xfrm>
            <a:off x="5499868" y="4847121"/>
            <a:ext cx="961301" cy="292375"/>
          </a:xfrm>
          <a:prstGeom prst="rect">
            <a:avLst/>
          </a:prstGeom>
          <a:noFill/>
        </p:spPr>
        <p:txBody>
          <a:bodyPr wrap="none">
            <a:noAutofit/>
          </a:bodyPr>
          <a:lstStyle/>
          <a:p>
            <a:pPr lvl="0" fontAlgn="base">
              <a:spcBef>
                <a:spcPct val="0"/>
              </a:spcBef>
              <a:spcAft>
                <a:spcPct val="0"/>
              </a:spcAft>
            </a:pPr>
            <a:r>
              <a:rPr lang="es-EC" altLang="zh-CN" b="1" kern="0" dirty="0" smtClean="0">
                <a:solidFill>
                  <a:srgbClr val="33AAB9"/>
                </a:solidFill>
                <a:latin typeface="Calibri" pitchFamily="34" charset="0"/>
                <a:ea typeface="宋体" charset="-122"/>
              </a:rPr>
              <a:t>Robot</a:t>
            </a:r>
            <a:endParaRPr lang="en-US" altLang="zh-CN" b="1" kern="0" dirty="0">
              <a:solidFill>
                <a:srgbClr val="33AAB9"/>
              </a:solidFill>
              <a:latin typeface="Calibri" pitchFamily="34" charset="0"/>
              <a:ea typeface="宋体" charset="-122"/>
            </a:endParaRPr>
          </a:p>
        </p:txBody>
      </p:sp>
    </p:spTree>
    <p:extLst>
      <p:ext uri="{BB962C8B-B14F-4D97-AF65-F5344CB8AC3E}">
        <p14:creationId xmlns:p14="http://schemas.microsoft.com/office/powerpoint/2010/main" val="18685338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0FEF0EC2-723B-4B1C-BCBF-02A9BB10F66A}"/>
              </a:ext>
            </a:extLst>
          </p:cNvPr>
          <p:cNvPicPr>
            <a:picLocks noChangeAspect="1"/>
          </p:cNvPicPr>
          <p:nvPr/>
        </p:nvPicPr>
        <p:blipFill>
          <a:blip r:embed="rId3"/>
          <a:stretch>
            <a:fillRect/>
          </a:stretch>
        </p:blipFill>
        <p:spPr>
          <a:xfrm>
            <a:off x="11112000" y="0"/>
            <a:ext cx="1080000" cy="1086507"/>
          </a:xfrm>
          <a:prstGeom prst="rect">
            <a:avLst/>
          </a:prstGeom>
        </p:spPr>
      </p:pic>
      <p:sp>
        <p:nvSpPr>
          <p:cNvPr id="168" name="TextBox 3">
            <a:extLst>
              <a:ext uri="{FF2B5EF4-FFF2-40B4-BE49-F238E27FC236}">
                <a16:creationId xmlns:a16="http://schemas.microsoft.com/office/drawing/2014/main" id="{36796267-63CD-4147-8C9C-97DCE03483BC}"/>
              </a:ext>
            </a:extLst>
          </p:cNvPr>
          <p:cNvSpPr txBox="1"/>
          <p:nvPr/>
        </p:nvSpPr>
        <p:spPr>
          <a:xfrm>
            <a:off x="203635" y="22257"/>
            <a:ext cx="20470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Diseño</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
        <p:nvSpPr>
          <p:cNvPr id="169" name="TextBox 3">
            <a:extLst>
              <a:ext uri="{FF2B5EF4-FFF2-40B4-BE49-F238E27FC236}">
                <a16:creationId xmlns:a16="http://schemas.microsoft.com/office/drawing/2014/main" id="{9FAD5153-4009-4DD2-A437-604FF91D9A0A}"/>
              </a:ext>
            </a:extLst>
          </p:cNvPr>
          <p:cNvSpPr txBox="1"/>
          <p:nvPr/>
        </p:nvSpPr>
        <p:spPr>
          <a:xfrm>
            <a:off x="2751373" y="82002"/>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a:solidFill>
                  <a:srgbClr val="E9821B"/>
                </a:solidFill>
                <a:latin typeface="Fira Sans" panose="020B0503050000020004" pitchFamily="34" charset="0"/>
                <a:cs typeface="Times New Roman" panose="02020603050405020304" pitchFamily="18" charset="0"/>
              </a:rPr>
              <a:t>Sistema dispensador de vasos cerveceros</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grpSp>
        <p:nvGrpSpPr>
          <p:cNvPr id="70" name="组合 36">
            <a:extLst>
              <a:ext uri="{FF2B5EF4-FFF2-40B4-BE49-F238E27FC236}">
                <a16:creationId xmlns:a16="http://schemas.microsoft.com/office/drawing/2014/main" id="{E9544C5F-872B-4898-B7AA-C1B0BBC0F6CC}"/>
              </a:ext>
            </a:extLst>
          </p:cNvPr>
          <p:cNvGrpSpPr/>
          <p:nvPr/>
        </p:nvGrpSpPr>
        <p:grpSpPr>
          <a:xfrm>
            <a:off x="6632515" y="880398"/>
            <a:ext cx="5481107" cy="3130138"/>
            <a:chOff x="4699253" y="1074034"/>
            <a:chExt cx="3928628" cy="2286247"/>
          </a:xfrm>
        </p:grpSpPr>
        <p:grpSp>
          <p:nvGrpSpPr>
            <p:cNvPr id="73" name="组合 6">
              <a:extLst>
                <a:ext uri="{FF2B5EF4-FFF2-40B4-BE49-F238E27FC236}">
                  <a16:creationId xmlns:a16="http://schemas.microsoft.com/office/drawing/2014/main" id="{C007115F-83A0-4BA1-A92B-910D342892AB}"/>
                </a:ext>
              </a:extLst>
            </p:cNvPr>
            <p:cNvGrpSpPr/>
            <p:nvPr/>
          </p:nvGrpSpPr>
          <p:grpSpPr>
            <a:xfrm>
              <a:off x="4699253" y="1074034"/>
              <a:ext cx="3928628" cy="827796"/>
              <a:chOff x="6265673" y="1432044"/>
              <a:chExt cx="5238172" cy="1103727"/>
            </a:xfrm>
          </p:grpSpPr>
          <p:sp>
            <p:nvSpPr>
              <p:cNvPr id="99" name="îṣļîḑé-Oval 32">
                <a:extLst>
                  <a:ext uri="{FF2B5EF4-FFF2-40B4-BE49-F238E27FC236}">
                    <a16:creationId xmlns:a16="http://schemas.microsoft.com/office/drawing/2014/main" id="{AC2A98F9-C190-408B-9DB5-9F7CFD80C259}"/>
                  </a:ext>
                </a:extLst>
              </p:cNvPr>
              <p:cNvSpPr/>
              <p:nvPr/>
            </p:nvSpPr>
            <p:spPr>
              <a:xfrm>
                <a:off x="6265673" y="1554202"/>
                <a:ext cx="648072" cy="648072"/>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grpSp>
            <p:nvGrpSpPr>
              <p:cNvPr id="96" name="组合 29">
                <a:extLst>
                  <a:ext uri="{FF2B5EF4-FFF2-40B4-BE49-F238E27FC236}">
                    <a16:creationId xmlns:a16="http://schemas.microsoft.com/office/drawing/2014/main" id="{D37AB614-A2BB-44E7-8C2D-E9C59694406C}"/>
                  </a:ext>
                </a:extLst>
              </p:cNvPr>
              <p:cNvGrpSpPr/>
              <p:nvPr/>
            </p:nvGrpSpPr>
            <p:grpSpPr>
              <a:xfrm>
                <a:off x="6996085" y="1432044"/>
                <a:ext cx="4507760" cy="1103727"/>
                <a:chOff x="8070741" y="1432044"/>
                <a:chExt cx="4507760" cy="1103727"/>
              </a:xfrm>
            </p:grpSpPr>
            <p:sp>
              <p:nvSpPr>
                <p:cNvPr id="97" name="îṣļîḑé-TextBox 5">
                  <a:extLst>
                    <a:ext uri="{FF2B5EF4-FFF2-40B4-BE49-F238E27FC236}">
                      <a16:creationId xmlns:a16="http://schemas.microsoft.com/office/drawing/2014/main" id="{8A2BE4A7-2898-416C-83BC-E7001A8EA8C8}"/>
                    </a:ext>
                  </a:extLst>
                </p:cNvPr>
                <p:cNvSpPr txBox="1"/>
                <p:nvPr/>
              </p:nvSpPr>
              <p:spPr>
                <a:xfrm>
                  <a:off x="9558920" y="1810763"/>
                  <a:ext cx="3019581" cy="725008"/>
                </a:xfrm>
                <a:prstGeom prst="rect">
                  <a:avLst/>
                </a:prstGeom>
                <a:noFill/>
              </p:spPr>
              <p:txBody>
                <a:bodyPr wrap="square" lIns="90000" tIns="46800" rIns="90000" bIns="46800" anchor="t">
                  <a:noAutofit/>
                </a:bodyPr>
                <a:lstStyle/>
                <a:p>
                  <a:pPr defTabSz="914378">
                    <a:lnSpc>
                      <a:spcPct val="120000"/>
                    </a:lnSpc>
                    <a:spcBef>
                      <a:spcPct val="0"/>
                    </a:spcBef>
                    <a:defRPr/>
                  </a:pPr>
                  <a:r>
                    <a:rPr lang="es-EC" altLang="zh-CN" sz="1400" dirty="0"/>
                    <a:t>Diámetro principal 30 [cm]</a:t>
                  </a:r>
                </a:p>
                <a:p>
                  <a:pPr defTabSz="914378">
                    <a:lnSpc>
                      <a:spcPct val="120000"/>
                    </a:lnSpc>
                    <a:spcBef>
                      <a:spcPct val="0"/>
                    </a:spcBef>
                    <a:defRPr/>
                  </a:pPr>
                  <a:r>
                    <a:rPr lang="es-EC" altLang="zh-CN" sz="1400" dirty="0"/>
                    <a:t>Diámetro de hendiduras 7</a:t>
                  </a:r>
                  <a:r>
                    <a:rPr lang="en-US" altLang="zh-CN" sz="1400" dirty="0"/>
                    <a:t>[cm]</a:t>
                  </a:r>
                </a:p>
                <a:p>
                  <a:pPr defTabSz="914378">
                    <a:lnSpc>
                      <a:spcPct val="120000"/>
                    </a:lnSpc>
                    <a:spcBef>
                      <a:spcPct val="0"/>
                    </a:spcBef>
                    <a:defRPr/>
                  </a:pPr>
                  <a:r>
                    <a:rPr lang="es-EC" altLang="zh-CN" sz="1400" dirty="0"/>
                    <a:t>Profundidad de hendiduras 1[cm</a:t>
                  </a:r>
                  <a:r>
                    <a:rPr lang="en-US" altLang="zh-CN" sz="1400" dirty="0"/>
                    <a:t>]</a:t>
                  </a:r>
                  <a:endParaRPr lang="es-EC" altLang="zh-CN" sz="1400" dirty="0"/>
                </a:p>
              </p:txBody>
            </p:sp>
            <p:sp>
              <p:nvSpPr>
                <p:cNvPr id="98" name="îṣļîḑé-Rectangle 31">
                  <a:extLst>
                    <a:ext uri="{FF2B5EF4-FFF2-40B4-BE49-F238E27FC236}">
                      <a16:creationId xmlns:a16="http://schemas.microsoft.com/office/drawing/2014/main" id="{418E738D-8F03-414D-9108-E3849282FC7F}"/>
                    </a:ext>
                  </a:extLst>
                </p:cNvPr>
                <p:cNvSpPr/>
                <p:nvPr/>
              </p:nvSpPr>
              <p:spPr>
                <a:xfrm>
                  <a:off x="8070741" y="1432044"/>
                  <a:ext cx="2578029" cy="320994"/>
                </a:xfrm>
                <a:prstGeom prst="rect">
                  <a:avLst/>
                </a:prstGeom>
              </p:spPr>
              <p:txBody>
                <a:bodyPr wrap="none" lIns="90000" tIns="46800" rIns="90000" bIns="46800" anchor="b">
                  <a:normAutofit lnSpcReduction="10000"/>
                </a:bodyPr>
                <a:lstStyle/>
                <a:p>
                  <a:pPr lvl="0" defTabSz="914378">
                    <a:spcBef>
                      <a:spcPct val="0"/>
                    </a:spcBef>
                    <a:defRPr/>
                  </a:pPr>
                  <a:r>
                    <a:rPr lang="es-EC" altLang="zh-CN" sz="1600" b="1" dirty="0">
                      <a:solidFill>
                        <a:srgbClr val="E9821B"/>
                      </a:solidFill>
                    </a:rPr>
                    <a:t>Base de madera giratoria</a:t>
                  </a:r>
                </a:p>
              </p:txBody>
            </p:sp>
          </p:grpSp>
        </p:grpSp>
        <p:grpSp>
          <p:nvGrpSpPr>
            <p:cNvPr id="74" name="组合 7">
              <a:extLst>
                <a:ext uri="{FF2B5EF4-FFF2-40B4-BE49-F238E27FC236}">
                  <a16:creationId xmlns:a16="http://schemas.microsoft.com/office/drawing/2014/main" id="{4BA58D63-C60D-47D6-9723-4827B01DCEFE}"/>
                </a:ext>
              </a:extLst>
            </p:cNvPr>
            <p:cNvGrpSpPr/>
            <p:nvPr/>
          </p:nvGrpSpPr>
          <p:grpSpPr>
            <a:xfrm>
              <a:off x="4799672" y="2118347"/>
              <a:ext cx="2439262" cy="690837"/>
              <a:chOff x="6399563" y="2824461"/>
              <a:chExt cx="3252349" cy="921116"/>
            </a:xfrm>
          </p:grpSpPr>
          <p:sp>
            <p:nvSpPr>
              <p:cNvPr id="94" name="îṣļîḑé-Freeform 428">
                <a:extLst>
                  <a:ext uri="{FF2B5EF4-FFF2-40B4-BE49-F238E27FC236}">
                    <a16:creationId xmlns:a16="http://schemas.microsoft.com/office/drawing/2014/main" id="{AD25FA59-92BE-4E4F-8C77-34DC11084B3A}"/>
                  </a:ext>
                </a:extLst>
              </p:cNvPr>
              <p:cNvSpPr>
                <a:spLocks/>
              </p:cNvSpPr>
              <p:nvPr/>
            </p:nvSpPr>
            <p:spPr bwMode="auto">
              <a:xfrm>
                <a:off x="6399563" y="2904590"/>
                <a:ext cx="380293" cy="366291"/>
              </a:xfrm>
              <a:custGeom>
                <a:avLst/>
                <a:gdLst>
                  <a:gd name="connsiteX0" fmla="*/ 297615 w 597921"/>
                  <a:gd name="connsiteY0" fmla="*/ 96957 h 598324"/>
                  <a:gd name="connsiteX1" fmla="*/ 323434 w 597921"/>
                  <a:gd name="connsiteY1" fmla="*/ 122740 h 598324"/>
                  <a:gd name="connsiteX2" fmla="*/ 323434 w 597921"/>
                  <a:gd name="connsiteY2" fmla="*/ 289852 h 598324"/>
                  <a:gd name="connsiteX3" fmla="*/ 462572 w 597921"/>
                  <a:gd name="connsiteY3" fmla="*/ 289852 h 598324"/>
                  <a:gd name="connsiteX4" fmla="*/ 487913 w 597921"/>
                  <a:gd name="connsiteY4" fmla="*/ 315157 h 598324"/>
                  <a:gd name="connsiteX5" fmla="*/ 462572 w 597921"/>
                  <a:gd name="connsiteY5" fmla="*/ 340463 h 598324"/>
                  <a:gd name="connsiteX6" fmla="*/ 297615 w 597921"/>
                  <a:gd name="connsiteY6" fmla="*/ 340463 h 598324"/>
                  <a:gd name="connsiteX7" fmla="*/ 272274 w 597921"/>
                  <a:gd name="connsiteY7" fmla="*/ 315157 h 598324"/>
                  <a:gd name="connsiteX8" fmla="*/ 272274 w 597921"/>
                  <a:gd name="connsiteY8" fmla="*/ 122740 h 598324"/>
                  <a:gd name="connsiteX9" fmla="*/ 297615 w 597921"/>
                  <a:gd name="connsiteY9" fmla="*/ 96957 h 598324"/>
                  <a:gd name="connsiteX10" fmla="*/ 298127 w 597921"/>
                  <a:gd name="connsiteY10" fmla="*/ 0 h 598324"/>
                  <a:gd name="connsiteX11" fmla="*/ 597921 w 597921"/>
                  <a:gd name="connsiteY11" fmla="*/ 299401 h 598324"/>
                  <a:gd name="connsiteX12" fmla="*/ 298127 w 597921"/>
                  <a:gd name="connsiteY12" fmla="*/ 598324 h 598324"/>
                  <a:gd name="connsiteX13" fmla="*/ 35150 w 597921"/>
                  <a:gd name="connsiteY13" fmla="*/ 442177 h 598324"/>
                  <a:gd name="connsiteX14" fmla="*/ 34194 w 597921"/>
                  <a:gd name="connsiteY14" fmla="*/ 432149 h 598324"/>
                  <a:gd name="connsiteX15" fmla="*/ 40410 w 597921"/>
                  <a:gd name="connsiteY15" fmla="*/ 424509 h 598324"/>
                  <a:gd name="connsiteX16" fmla="*/ 74836 w 597921"/>
                  <a:gd name="connsiteY16" fmla="*/ 407796 h 598324"/>
                  <a:gd name="connsiteX17" fmla="*/ 91571 w 597921"/>
                  <a:gd name="connsiteY17" fmla="*/ 413049 h 598324"/>
                  <a:gd name="connsiteX18" fmla="*/ 298127 w 597921"/>
                  <a:gd name="connsiteY18" fmla="*/ 534815 h 598324"/>
                  <a:gd name="connsiteX19" fmla="*/ 534328 w 597921"/>
                  <a:gd name="connsiteY19" fmla="*/ 299401 h 598324"/>
                  <a:gd name="connsiteX20" fmla="*/ 298127 w 597921"/>
                  <a:gd name="connsiteY20" fmla="*/ 63509 h 598324"/>
                  <a:gd name="connsiteX21" fmla="*/ 145123 w 597921"/>
                  <a:gd name="connsiteY21" fmla="*/ 120333 h 598324"/>
                  <a:gd name="connsiteX22" fmla="*/ 200587 w 597921"/>
                  <a:gd name="connsiteY22" fmla="*/ 142299 h 598324"/>
                  <a:gd name="connsiteX23" fmla="*/ 208237 w 597921"/>
                  <a:gd name="connsiteY23" fmla="*/ 152327 h 598324"/>
                  <a:gd name="connsiteX24" fmla="*/ 203456 w 597921"/>
                  <a:gd name="connsiteY24" fmla="*/ 164265 h 598324"/>
                  <a:gd name="connsiteX25" fmla="*/ 48060 w 597921"/>
                  <a:gd name="connsiteY25" fmla="*/ 285553 h 598324"/>
                  <a:gd name="connsiteX26" fmla="*/ 35150 w 597921"/>
                  <a:gd name="connsiteY26" fmla="*/ 287463 h 598324"/>
                  <a:gd name="connsiteX27" fmla="*/ 27500 w 597921"/>
                  <a:gd name="connsiteY27" fmla="*/ 277435 h 598324"/>
                  <a:gd name="connsiteX28" fmla="*/ 246 w 597921"/>
                  <a:gd name="connsiteY28" fmla="*/ 82132 h 598324"/>
                  <a:gd name="connsiteX29" fmla="*/ 4550 w 597921"/>
                  <a:gd name="connsiteY29" fmla="*/ 70194 h 598324"/>
                  <a:gd name="connsiteX30" fmla="*/ 17459 w 597921"/>
                  <a:gd name="connsiteY30" fmla="*/ 68762 h 598324"/>
                  <a:gd name="connsiteX31" fmla="*/ 80574 w 597921"/>
                  <a:gd name="connsiteY31" fmla="*/ 94070 h 598324"/>
                  <a:gd name="connsiteX32" fmla="*/ 298127 w 597921"/>
                  <a:gd name="connsiteY32"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chemeClr val="bg1"/>
              </a:solidFill>
              <a:ln>
                <a:noFill/>
              </a:ln>
            </p:spPr>
            <p:txBody>
              <a:bodyPr anchor="ctr"/>
              <a:lstStyle/>
              <a:p>
                <a:pPr algn="ctr"/>
                <a:endParaRPr dirty="0"/>
              </a:p>
            </p:txBody>
          </p:sp>
          <p:grpSp>
            <p:nvGrpSpPr>
              <p:cNvPr id="90" name="组合 23">
                <a:extLst>
                  <a:ext uri="{FF2B5EF4-FFF2-40B4-BE49-F238E27FC236}">
                    <a16:creationId xmlns:a16="http://schemas.microsoft.com/office/drawing/2014/main" id="{F631DBA2-1191-4149-8A0F-8D014A746901}"/>
                  </a:ext>
                </a:extLst>
              </p:cNvPr>
              <p:cNvGrpSpPr/>
              <p:nvPr/>
            </p:nvGrpSpPr>
            <p:grpSpPr>
              <a:xfrm>
                <a:off x="7041880" y="2824461"/>
                <a:ext cx="2610032" cy="921116"/>
                <a:chOff x="8116536" y="1669519"/>
                <a:chExt cx="2610032" cy="921116"/>
              </a:xfrm>
            </p:grpSpPr>
            <p:sp>
              <p:nvSpPr>
                <p:cNvPr id="91" name="îṣļîḑé-TextBox 5">
                  <a:extLst>
                    <a:ext uri="{FF2B5EF4-FFF2-40B4-BE49-F238E27FC236}">
                      <a16:creationId xmlns:a16="http://schemas.microsoft.com/office/drawing/2014/main" id="{A978A961-A5DB-40E1-9604-08D6F8629199}"/>
                    </a:ext>
                  </a:extLst>
                </p:cNvPr>
                <p:cNvSpPr txBox="1"/>
                <p:nvPr/>
              </p:nvSpPr>
              <p:spPr>
                <a:xfrm>
                  <a:off x="8148538" y="1865627"/>
                  <a:ext cx="2578030" cy="725008"/>
                </a:xfrm>
                <a:prstGeom prst="rect">
                  <a:avLst/>
                </a:prstGeom>
                <a:noFill/>
              </p:spPr>
              <p:txBody>
                <a:bodyPr wrap="square" lIns="90000" tIns="46800" rIns="90000" bIns="46800" anchor="t">
                  <a:normAutofit/>
                </a:bodyPr>
                <a:lstStyle/>
                <a:p>
                  <a:pPr defTabSz="914378">
                    <a:lnSpc>
                      <a:spcPct val="120000"/>
                    </a:lnSpc>
                    <a:spcBef>
                      <a:spcPct val="0"/>
                    </a:spcBef>
                    <a:defRPr/>
                  </a:pPr>
                  <a:endParaRPr lang="zh-CN" altLang="en-US" sz="1100" dirty="0"/>
                </a:p>
              </p:txBody>
            </p:sp>
            <p:sp>
              <p:nvSpPr>
                <p:cNvPr id="92" name="îṣļîḑé-Rectangle 25">
                  <a:extLst>
                    <a:ext uri="{FF2B5EF4-FFF2-40B4-BE49-F238E27FC236}">
                      <a16:creationId xmlns:a16="http://schemas.microsoft.com/office/drawing/2014/main" id="{32DC64EF-F53C-4128-B0EC-4888C95EDB02}"/>
                    </a:ext>
                  </a:extLst>
                </p:cNvPr>
                <p:cNvSpPr/>
                <p:nvPr/>
              </p:nvSpPr>
              <p:spPr>
                <a:xfrm>
                  <a:off x="8116536" y="1669519"/>
                  <a:ext cx="2578029" cy="320994"/>
                </a:xfrm>
                <a:prstGeom prst="rect">
                  <a:avLst/>
                </a:prstGeom>
              </p:spPr>
              <p:txBody>
                <a:bodyPr wrap="none" lIns="90000" tIns="46800" rIns="90000" bIns="46800" anchor="b">
                  <a:normAutofit lnSpcReduction="10000"/>
                </a:bodyPr>
                <a:lstStyle/>
                <a:p>
                  <a:pPr lvl="0" defTabSz="914378">
                    <a:spcBef>
                      <a:spcPct val="0"/>
                    </a:spcBef>
                    <a:defRPr/>
                  </a:pPr>
                  <a:r>
                    <a:rPr lang="es-EC" altLang="zh-CN" sz="1600" b="1" dirty="0">
                      <a:solidFill>
                        <a:srgbClr val="002060"/>
                      </a:solidFill>
                    </a:rPr>
                    <a:t>Sensor Fotoeléctrico</a:t>
                  </a:r>
                </a:p>
              </p:txBody>
            </p:sp>
          </p:grpSp>
        </p:grpSp>
        <p:sp>
          <p:nvSpPr>
            <p:cNvPr id="88" name="îṣļîḑé-Freeform 70">
              <a:extLst>
                <a:ext uri="{FF2B5EF4-FFF2-40B4-BE49-F238E27FC236}">
                  <a16:creationId xmlns:a16="http://schemas.microsoft.com/office/drawing/2014/main" id="{A226E5C0-8C98-4EB5-A8A5-51871EDA7476}"/>
                </a:ext>
              </a:extLst>
            </p:cNvPr>
            <p:cNvSpPr>
              <a:spLocks/>
            </p:cNvSpPr>
            <p:nvPr/>
          </p:nvSpPr>
          <p:spPr bwMode="auto">
            <a:xfrm>
              <a:off x="4799676" y="3085563"/>
              <a:ext cx="285220" cy="274718"/>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anchor="ctr"/>
            <a:lstStyle/>
            <a:p>
              <a:pPr algn="ctr"/>
              <a:endParaRPr dirty="0"/>
            </a:p>
          </p:txBody>
        </p:sp>
      </p:grpSp>
      <p:pic>
        <p:nvPicPr>
          <p:cNvPr id="128" name="Imagen 127"/>
          <p:cNvPicPr/>
          <p:nvPr/>
        </p:nvPicPr>
        <p:blipFill>
          <a:blip r:embed="rId4"/>
          <a:stretch>
            <a:fillRect/>
          </a:stretch>
        </p:blipFill>
        <p:spPr>
          <a:xfrm>
            <a:off x="389059" y="3002439"/>
            <a:ext cx="2146481" cy="1219437"/>
          </a:xfrm>
          <a:prstGeom prst="rect">
            <a:avLst/>
          </a:prstGeom>
        </p:spPr>
      </p:pic>
      <p:pic>
        <p:nvPicPr>
          <p:cNvPr id="129" name="Imagen 128"/>
          <p:cNvPicPr/>
          <p:nvPr/>
        </p:nvPicPr>
        <p:blipFill>
          <a:blip r:embed="rId5"/>
          <a:stretch>
            <a:fillRect/>
          </a:stretch>
        </p:blipFill>
        <p:spPr>
          <a:xfrm>
            <a:off x="3625801" y="2961074"/>
            <a:ext cx="2076081" cy="1257089"/>
          </a:xfrm>
          <a:prstGeom prst="rect">
            <a:avLst/>
          </a:prstGeom>
        </p:spPr>
      </p:pic>
      <p:pic>
        <p:nvPicPr>
          <p:cNvPr id="130" name="Imagen 129"/>
          <p:cNvPicPr/>
          <p:nvPr/>
        </p:nvPicPr>
        <p:blipFill>
          <a:blip r:embed="rId6"/>
          <a:stretch>
            <a:fillRect/>
          </a:stretch>
        </p:blipFill>
        <p:spPr>
          <a:xfrm>
            <a:off x="1381065" y="4493623"/>
            <a:ext cx="2740616" cy="1337136"/>
          </a:xfrm>
          <a:prstGeom prst="rect">
            <a:avLst/>
          </a:prstGeom>
        </p:spPr>
      </p:pic>
      <p:sp>
        <p:nvSpPr>
          <p:cNvPr id="131" name="Google Shape;5984;p51">
            <a:extLst>
              <a:ext uri="{FF2B5EF4-FFF2-40B4-BE49-F238E27FC236}">
                <a16:creationId xmlns:a16="http://schemas.microsoft.com/office/drawing/2014/main" id="{99A91D67-3F9B-41FA-9407-D543A697C247}"/>
              </a:ext>
            </a:extLst>
          </p:cNvPr>
          <p:cNvSpPr txBox="1"/>
          <p:nvPr/>
        </p:nvSpPr>
        <p:spPr>
          <a:xfrm>
            <a:off x="630193" y="4168582"/>
            <a:ext cx="1787805" cy="496034"/>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200" b="1" kern="0" dirty="0">
                <a:solidFill>
                  <a:srgbClr val="002060"/>
                </a:solidFill>
                <a:latin typeface="+mj-lt"/>
                <a:ea typeface="Fira Sans"/>
                <a:cs typeface="Fira Sans"/>
                <a:sym typeface="Fira Sans"/>
              </a:rPr>
              <a:t>Matriz de vasos</a:t>
            </a:r>
            <a:endParaRPr sz="1200" b="1" kern="0" dirty="0">
              <a:solidFill>
                <a:srgbClr val="002060"/>
              </a:solidFill>
              <a:latin typeface="+mj-lt"/>
              <a:ea typeface="Fira Sans"/>
              <a:cs typeface="Fira Sans"/>
              <a:sym typeface="Fira Sans"/>
            </a:endParaRPr>
          </a:p>
        </p:txBody>
      </p:sp>
      <p:sp>
        <p:nvSpPr>
          <p:cNvPr id="132" name="Google Shape;5984;p51">
            <a:extLst>
              <a:ext uri="{FF2B5EF4-FFF2-40B4-BE49-F238E27FC236}">
                <a16:creationId xmlns:a16="http://schemas.microsoft.com/office/drawing/2014/main" id="{99A91D67-3F9B-41FA-9407-D543A697C247}"/>
              </a:ext>
            </a:extLst>
          </p:cNvPr>
          <p:cNvSpPr txBox="1"/>
          <p:nvPr/>
        </p:nvSpPr>
        <p:spPr>
          <a:xfrm>
            <a:off x="3698035" y="4182769"/>
            <a:ext cx="2026616" cy="496034"/>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200" b="1" kern="0" dirty="0">
                <a:solidFill>
                  <a:srgbClr val="002060"/>
                </a:solidFill>
                <a:latin typeface="+mj-lt"/>
                <a:ea typeface="Fira Sans"/>
                <a:cs typeface="Fira Sans"/>
                <a:sym typeface="Fira Sans"/>
              </a:rPr>
              <a:t>Banda Transportadora</a:t>
            </a:r>
            <a:endParaRPr sz="1200" b="1" kern="0" dirty="0">
              <a:solidFill>
                <a:srgbClr val="002060"/>
              </a:solidFill>
              <a:latin typeface="+mj-lt"/>
              <a:ea typeface="Fira Sans"/>
              <a:cs typeface="Fira Sans"/>
              <a:sym typeface="Fira Sans"/>
            </a:endParaRPr>
          </a:p>
        </p:txBody>
      </p:sp>
      <p:sp>
        <p:nvSpPr>
          <p:cNvPr id="133" name="Google Shape;5984;p51">
            <a:extLst>
              <a:ext uri="{FF2B5EF4-FFF2-40B4-BE49-F238E27FC236}">
                <a16:creationId xmlns:a16="http://schemas.microsoft.com/office/drawing/2014/main" id="{99A91D67-3F9B-41FA-9407-D543A697C247}"/>
              </a:ext>
            </a:extLst>
          </p:cNvPr>
          <p:cNvSpPr txBox="1"/>
          <p:nvPr/>
        </p:nvSpPr>
        <p:spPr>
          <a:xfrm>
            <a:off x="2329522" y="5756513"/>
            <a:ext cx="1331227" cy="496034"/>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200" b="1" kern="0" dirty="0">
                <a:solidFill>
                  <a:srgbClr val="002060"/>
                </a:solidFill>
                <a:latin typeface="+mj-lt"/>
                <a:ea typeface="Fira Sans"/>
                <a:cs typeface="Fira Sans"/>
                <a:sym typeface="Fira Sans"/>
              </a:rPr>
              <a:t>Mesa giratoria</a:t>
            </a:r>
            <a:endParaRPr sz="1200" b="1" kern="0" dirty="0">
              <a:solidFill>
                <a:srgbClr val="002060"/>
              </a:solidFill>
              <a:latin typeface="+mj-lt"/>
              <a:ea typeface="Fira Sans"/>
              <a:cs typeface="Fira Sans"/>
              <a:sym typeface="Fira Sans"/>
            </a:endParaRPr>
          </a:p>
        </p:txBody>
      </p:sp>
      <p:pic>
        <p:nvPicPr>
          <p:cNvPr id="4" name="Imagen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9196" y="1159877"/>
            <a:ext cx="3062196" cy="1170346"/>
          </a:xfrm>
          <a:prstGeom prst="rect">
            <a:avLst/>
          </a:prstGeom>
        </p:spPr>
      </p:pic>
      <p:pic>
        <p:nvPicPr>
          <p:cNvPr id="136" name="Imagen 135"/>
          <p:cNvPicPr>
            <a:picLocks noChangeAspect="1"/>
          </p:cNvPicPr>
          <p:nvPr/>
        </p:nvPicPr>
        <p:blipFill>
          <a:blip r:embed="rId8">
            <a:extLst>
              <a:ext uri="{BEBA8EAE-BF5A-486C-A8C5-ECC9F3942E4B}">
                <a14:imgProps xmlns:a14="http://schemas.microsoft.com/office/drawing/2010/main">
                  <a14:imgLayer r:embed="rId9">
                    <a14:imgEffect>
                      <a14:backgroundRemoval t="145" b="98119" l="946" r="97919">
                        <a14:foregroundMark x1="9650" y1="88567" x2="9650" y2="88567"/>
                        <a14:foregroundMark x1="26017" y1="85962" x2="26017" y2="85962"/>
                        <a14:foregroundMark x1="43236" y1="82779" x2="43236" y2="82779"/>
                        <a14:foregroundMark x1="63198" y1="86252" x2="63198" y2="86252"/>
                        <a14:foregroundMark x1="86660" y1="83213" x2="86660" y2="83213"/>
                        <a14:foregroundMark x1="84484" y1="80753" x2="84484" y2="80753"/>
                        <a14:foregroundMark x1="91864" y1="82344" x2="91864" y2="82344"/>
                        <a14:foregroundMark x1="83917" y1="94067" x2="83917" y2="94067"/>
                        <a14:foregroundMark x1="90823" y1="74385" x2="90823" y2="74385"/>
                        <a14:foregroundMark x1="87796" y1="73517" x2="87796" y2="73517"/>
                        <a14:foregroundMark x1="92526" y1="73517" x2="92526" y2="73517"/>
                        <a14:foregroundMark x1="94513" y1="73517" x2="94513" y2="73517"/>
                        <a14:foregroundMark x1="93567" y1="73806" x2="93567" y2="73806"/>
                        <a14:foregroundMark x1="94040" y1="75109" x2="94040" y2="75109"/>
                        <a14:foregroundMark x1="92621" y1="58900" x2="92621" y2="58900"/>
                        <a14:foregroundMark x1="83160" y1="25760" x2="83160" y2="25760"/>
                        <a14:foregroundMark x1="75497" y1="44139" x2="75497" y2="44139"/>
                        <a14:foregroundMark x1="77200" y1="44428" x2="77200" y2="44428"/>
                        <a14:foregroundMark x1="79281" y1="44428" x2="79281" y2="44428"/>
                        <a14:foregroundMark x1="82025" y1="44284" x2="82025" y2="44284"/>
                        <a14:foregroundMark x1="80795" y1="44284" x2="80795" y2="44284"/>
                        <a14:foregroundMark x1="78240" y1="44718" x2="78240" y2="44718"/>
                        <a14:foregroundMark x1="88174" y1="8973" x2="88174" y2="8973"/>
                        <a14:foregroundMark x1="88079" y1="10130" x2="88079" y2="10130"/>
                        <a14:foregroundMark x1="89782" y1="9841" x2="89782" y2="9841"/>
                        <a14:foregroundMark x1="90728" y1="9696" x2="90728" y2="9696"/>
                        <a14:foregroundMark x1="92053" y1="9696" x2="92053" y2="9696"/>
                        <a14:foregroundMark x1="92715" y1="9551" x2="92715" y2="9551"/>
                        <a14:foregroundMark x1="94513" y1="8828" x2="94513" y2="8828"/>
                        <a14:foregroundMark x1="74361" y1="43415" x2="74361" y2="43415"/>
                        <a14:foregroundMark x1="89593" y1="73227" x2="89593" y2="73227"/>
                        <a14:foregroundMark x1="69158" y1="35166" x2="69158" y2="35166"/>
                        <a14:foregroundMark x1="51466" y1="22287" x2="51466" y2="22287"/>
                        <a14:foregroundMark x1="52980" y1="22287" x2="52980" y2="22287"/>
                        <a14:foregroundMark x1="30842" y1="27786" x2="30842" y2="27786"/>
                        <a14:foregroundMark x1="12394" y1="40087" x2="12394" y2="40087"/>
                        <a14:foregroundMark x1="45128" y1="85384" x2="45128" y2="85384"/>
                        <a14:foregroundMark x1="26963" y1="86107" x2="26963" y2="86107"/>
                        <a14:foregroundMark x1="28571" y1="54124" x2="28571" y2="54124"/>
                        <a14:foregroundMark x1="94891" y1="89870" x2="94891" y2="89870"/>
                        <a14:foregroundMark x1="9461" y1="85239" x2="9461" y2="85239"/>
                        <a14:foregroundMark x1="92242" y1="9986" x2="92242" y2="9986"/>
                        <a14:foregroundMark x1="93851" y1="9986" x2="93851" y2="9986"/>
                        <a14:foregroundMark x1="94702" y1="10420" x2="94702" y2="10420"/>
                        <a14:foregroundMark x1="90634" y1="7091" x2="90634" y2="7091"/>
                        <a14:foregroundMark x1="88742" y1="7091" x2="88742" y2="7091"/>
                        <a14:foregroundMark x1="92526" y1="7091" x2="92526" y2="7091"/>
                        <a14:foregroundMark x1="93851" y1="7091" x2="93851" y2="7091"/>
                        <a14:foregroundMark x1="92242" y1="9551" x2="91202" y2="9986"/>
                        <a14:foregroundMark x1="88742" y1="11288" x2="88742" y2="11288"/>
                        <a14:foregroundMark x1="91202" y1="11288" x2="91202" y2="11288"/>
                        <a14:foregroundMark x1="94418" y1="11288" x2="94418" y2="11288"/>
                        <a14:foregroundMark x1="94418" y1="7525" x2="94418" y2="7525"/>
                        <a14:backgroundMark x1="29139" y1="84370" x2="29139" y2="84370"/>
                      </a14:backgroundRemoval>
                    </a14:imgEffect>
                  </a14:imgLayer>
                </a14:imgProps>
              </a:ext>
              <a:ext uri="{28A0092B-C50C-407E-A947-70E740481C1C}">
                <a14:useLocalDpi xmlns:a14="http://schemas.microsoft.com/office/drawing/2010/main" val="0"/>
              </a:ext>
            </a:extLst>
          </a:blip>
          <a:stretch>
            <a:fillRect/>
          </a:stretch>
        </p:blipFill>
        <p:spPr>
          <a:xfrm>
            <a:off x="1320359" y="700375"/>
            <a:ext cx="3668800" cy="2398430"/>
          </a:xfrm>
          <a:prstGeom prst="rect">
            <a:avLst/>
          </a:prstGeom>
        </p:spPr>
      </p:pic>
      <p:sp>
        <p:nvSpPr>
          <p:cNvPr id="144" name="îṣļîḑé-Rectangle 31">
            <a:extLst>
              <a:ext uri="{FF2B5EF4-FFF2-40B4-BE49-F238E27FC236}">
                <a16:creationId xmlns:a16="http://schemas.microsoft.com/office/drawing/2014/main" id="{418E738D-8F03-414D-9108-E3849282FC7F}"/>
              </a:ext>
            </a:extLst>
          </p:cNvPr>
          <p:cNvSpPr/>
          <p:nvPr/>
        </p:nvSpPr>
        <p:spPr>
          <a:xfrm>
            <a:off x="7444724" y="3983738"/>
            <a:ext cx="2697593" cy="329608"/>
          </a:xfrm>
          <a:prstGeom prst="rect">
            <a:avLst/>
          </a:prstGeom>
        </p:spPr>
        <p:txBody>
          <a:bodyPr wrap="none" lIns="90000" tIns="46800" rIns="90000" bIns="46800" anchor="b">
            <a:normAutofit lnSpcReduction="10000"/>
          </a:bodyPr>
          <a:lstStyle/>
          <a:p>
            <a:pPr lvl="0" defTabSz="914378">
              <a:spcBef>
                <a:spcPct val="0"/>
              </a:spcBef>
              <a:defRPr/>
            </a:pPr>
            <a:r>
              <a:rPr lang="es-EC" altLang="zh-CN" sz="1600" b="1" dirty="0">
                <a:solidFill>
                  <a:srgbClr val="E9821B"/>
                </a:solidFill>
              </a:rPr>
              <a:t>Motor de pasos y Driver</a:t>
            </a:r>
          </a:p>
        </p:txBody>
      </p:sp>
      <p:pic>
        <p:nvPicPr>
          <p:cNvPr id="140" name="Imagen 1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15294" y="4168582"/>
            <a:ext cx="1719180" cy="2135628"/>
          </a:xfrm>
          <a:prstGeom prst="rect">
            <a:avLst/>
          </a:prstGeom>
        </p:spPr>
      </p:pic>
      <p:pic>
        <p:nvPicPr>
          <p:cNvPr id="141" name="Imagen 1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64309" y="2632791"/>
            <a:ext cx="2340391" cy="1377987"/>
          </a:xfrm>
          <a:prstGeom prst="rect">
            <a:avLst/>
          </a:prstGeom>
        </p:spPr>
      </p:pic>
      <p:sp>
        <p:nvSpPr>
          <p:cNvPr id="147" name="îṣļîḑé-TextBox 5">
            <a:extLst>
              <a:ext uri="{FF2B5EF4-FFF2-40B4-BE49-F238E27FC236}">
                <a16:creationId xmlns:a16="http://schemas.microsoft.com/office/drawing/2014/main" id="{8A2BE4A7-2898-416C-83BC-E7001A8EA8C8}"/>
              </a:ext>
            </a:extLst>
          </p:cNvPr>
          <p:cNvSpPr txBox="1"/>
          <p:nvPr/>
        </p:nvSpPr>
        <p:spPr>
          <a:xfrm>
            <a:off x="9088264" y="4678803"/>
            <a:ext cx="1724680" cy="744465"/>
          </a:xfrm>
          <a:prstGeom prst="rect">
            <a:avLst/>
          </a:prstGeom>
          <a:noFill/>
        </p:spPr>
        <p:txBody>
          <a:bodyPr wrap="square" lIns="90000" tIns="46800" rIns="90000" bIns="46800" anchor="t">
            <a:noAutofit/>
          </a:bodyPr>
          <a:lstStyle/>
          <a:p>
            <a:pPr defTabSz="914378">
              <a:lnSpc>
                <a:spcPct val="120000"/>
              </a:lnSpc>
              <a:spcBef>
                <a:spcPct val="0"/>
              </a:spcBef>
              <a:defRPr/>
            </a:pPr>
            <a:r>
              <a:rPr lang="es-EC" altLang="zh-CN" sz="1400" dirty="0"/>
              <a:t>1.8°DEG/STEP</a:t>
            </a:r>
          </a:p>
          <a:p>
            <a:pPr defTabSz="914378">
              <a:lnSpc>
                <a:spcPct val="120000"/>
              </a:lnSpc>
              <a:spcBef>
                <a:spcPct val="0"/>
              </a:spcBef>
              <a:defRPr/>
            </a:pPr>
            <a:r>
              <a:rPr lang="es-EC" altLang="zh-CN" sz="1400" dirty="0"/>
              <a:t>1.5 A</a:t>
            </a:r>
          </a:p>
          <a:p>
            <a:pPr defTabSz="914378">
              <a:lnSpc>
                <a:spcPct val="120000"/>
              </a:lnSpc>
              <a:spcBef>
                <a:spcPct val="0"/>
              </a:spcBef>
              <a:defRPr/>
            </a:pPr>
            <a:r>
              <a:rPr lang="es-EC" altLang="zh-CN" sz="1400" dirty="0"/>
              <a:t>24 V</a:t>
            </a:r>
          </a:p>
        </p:txBody>
      </p:sp>
      <p:pic>
        <p:nvPicPr>
          <p:cNvPr id="148" name="Imagen 147"/>
          <p:cNvPicPr/>
          <p:nvPr/>
        </p:nvPicPr>
        <p:blipFill>
          <a:blip r:embed="rId12"/>
          <a:stretch>
            <a:fillRect/>
          </a:stretch>
        </p:blipFill>
        <p:spPr>
          <a:xfrm>
            <a:off x="10583741" y="4150665"/>
            <a:ext cx="1416042" cy="1718932"/>
          </a:xfrm>
          <a:prstGeom prst="rect">
            <a:avLst/>
          </a:prstGeom>
        </p:spPr>
      </p:pic>
      <p:sp>
        <p:nvSpPr>
          <p:cNvPr id="160" name="îṣļîḑé-Oval 14">
            <a:extLst>
              <a:ext uri="{FF2B5EF4-FFF2-40B4-BE49-F238E27FC236}">
                <a16:creationId xmlns:a16="http://schemas.microsoft.com/office/drawing/2014/main" id="{1B777785-D8EE-4D52-8831-C94BC37ED84F}"/>
              </a:ext>
            </a:extLst>
          </p:cNvPr>
          <p:cNvSpPr/>
          <p:nvPr/>
        </p:nvSpPr>
        <p:spPr>
          <a:xfrm>
            <a:off x="6823113" y="2263321"/>
            <a:ext cx="408219" cy="399108"/>
          </a:xfrm>
          <a:prstGeom prst="ellipse">
            <a:avLst/>
          </a:prstGeom>
          <a:ln/>
        </p:spPr>
        <p:style>
          <a:lnRef idx="0">
            <a:schemeClr val="accent1"/>
          </a:lnRef>
          <a:fillRef idx="3">
            <a:schemeClr val="accent1"/>
          </a:fillRef>
          <a:effectRef idx="3">
            <a:schemeClr val="accent1"/>
          </a:effectRef>
          <a:fontRef idx="minor">
            <a:schemeClr val="lt1"/>
          </a:fontRef>
        </p:style>
        <p:txBody>
          <a:bodyPr anchor="ctr"/>
          <a:lstStyle/>
          <a:p>
            <a:pPr algn="ctr"/>
            <a:endParaRPr dirty="0"/>
          </a:p>
        </p:txBody>
      </p:sp>
      <p:sp>
        <p:nvSpPr>
          <p:cNvPr id="161" name="îṣļîḑé-Oval 14">
            <a:extLst>
              <a:ext uri="{FF2B5EF4-FFF2-40B4-BE49-F238E27FC236}">
                <a16:creationId xmlns:a16="http://schemas.microsoft.com/office/drawing/2014/main" id="{1B777785-D8EE-4D52-8831-C94BC37ED84F}"/>
              </a:ext>
            </a:extLst>
          </p:cNvPr>
          <p:cNvSpPr/>
          <p:nvPr/>
        </p:nvSpPr>
        <p:spPr>
          <a:xfrm>
            <a:off x="6981919" y="3993642"/>
            <a:ext cx="408219" cy="399108"/>
          </a:xfrm>
          <a:prstGeom prst="ellipse">
            <a:avLst/>
          </a:prstGeom>
          <a:ln/>
        </p:spPr>
        <p:style>
          <a:lnRef idx="0">
            <a:schemeClr val="accent2"/>
          </a:lnRef>
          <a:fillRef idx="3">
            <a:schemeClr val="accent2"/>
          </a:fillRef>
          <a:effectRef idx="3">
            <a:schemeClr val="accent2"/>
          </a:effectRef>
          <a:fontRef idx="minor">
            <a:schemeClr val="lt1"/>
          </a:fontRef>
        </p:style>
        <p:txBody>
          <a:bodyPr anchor="ctr"/>
          <a:lstStyle/>
          <a:p>
            <a:pPr algn="ctr"/>
            <a:endParaRPr dirty="0"/>
          </a:p>
        </p:txBody>
      </p:sp>
      <p:sp>
        <p:nvSpPr>
          <p:cNvPr id="162" name="îṣļîḑé-Oval 14">
            <a:extLst>
              <a:ext uri="{FF2B5EF4-FFF2-40B4-BE49-F238E27FC236}">
                <a16:creationId xmlns:a16="http://schemas.microsoft.com/office/drawing/2014/main" id="{1B777785-D8EE-4D52-8831-C94BC37ED84F}"/>
              </a:ext>
            </a:extLst>
          </p:cNvPr>
          <p:cNvSpPr/>
          <p:nvPr/>
        </p:nvSpPr>
        <p:spPr>
          <a:xfrm>
            <a:off x="6866638" y="887459"/>
            <a:ext cx="408219" cy="399108"/>
          </a:xfrm>
          <a:prstGeom prst="ellipse">
            <a:avLst/>
          </a:prstGeom>
          <a:ln/>
        </p:spPr>
        <p:style>
          <a:lnRef idx="0">
            <a:schemeClr val="accent2"/>
          </a:lnRef>
          <a:fillRef idx="3">
            <a:schemeClr val="accent2"/>
          </a:fillRef>
          <a:effectRef idx="3">
            <a:schemeClr val="accent2"/>
          </a:effectRef>
          <a:fontRef idx="minor">
            <a:schemeClr val="lt1"/>
          </a:fontRef>
        </p:style>
        <p:txBody>
          <a:bodyPr anchor="ctr"/>
          <a:lstStyle/>
          <a:p>
            <a:pPr algn="ctr"/>
            <a:endParaRPr dirty="0"/>
          </a:p>
        </p:txBody>
      </p:sp>
    </p:spTree>
    <p:extLst>
      <p:ext uri="{BB962C8B-B14F-4D97-AF65-F5344CB8AC3E}">
        <p14:creationId xmlns:p14="http://schemas.microsoft.com/office/powerpoint/2010/main" val="42667076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CDE915-2354-4482-BFFD-C57FB0E0930F}"/>
              </a:ext>
            </a:extLst>
          </p:cNvPr>
          <p:cNvGrpSpPr/>
          <p:nvPr/>
        </p:nvGrpSpPr>
        <p:grpSpPr>
          <a:xfrm>
            <a:off x="7872929" y="803851"/>
            <a:ext cx="2738140" cy="1654998"/>
            <a:chOff x="302738" y="4417056"/>
            <a:chExt cx="2851594" cy="1654998"/>
          </a:xfrm>
        </p:grpSpPr>
        <p:sp>
          <p:nvSpPr>
            <p:cNvPr id="17" name="TextBox 16">
              <a:extLst>
                <a:ext uri="{FF2B5EF4-FFF2-40B4-BE49-F238E27FC236}">
                  <a16:creationId xmlns:a16="http://schemas.microsoft.com/office/drawing/2014/main" id="{1882952D-1B08-403D-9E65-3FEFF0C15875}"/>
                </a:ext>
              </a:extLst>
            </p:cNvPr>
            <p:cNvSpPr txBox="1"/>
            <p:nvPr/>
          </p:nvSpPr>
          <p:spPr>
            <a:xfrm>
              <a:off x="302738" y="4417056"/>
              <a:ext cx="2851594" cy="276999"/>
            </a:xfrm>
            <a:prstGeom prst="rect">
              <a:avLst/>
            </a:prstGeom>
            <a:noFill/>
          </p:spPr>
          <p:txBody>
            <a:bodyPr wrap="square" lIns="0" rtlCol="0" anchor="ctr">
              <a:spAutoFit/>
            </a:bodyPr>
            <a:lstStyle/>
            <a:p>
              <a:r>
                <a:rPr lang="es-EC" altLang="ko-KR" sz="1200" b="1" dirty="0">
                  <a:solidFill>
                    <a:schemeClr val="tx1">
                      <a:lumMod val="75000"/>
                      <a:lumOff val="25000"/>
                    </a:schemeClr>
                  </a:solidFill>
                  <a:cs typeface="Arial" pitchFamily="34" charset="0"/>
                </a:rPr>
                <a:t>Circulación del Producto</a:t>
              </a:r>
            </a:p>
          </p:txBody>
        </p:sp>
        <p:sp>
          <p:nvSpPr>
            <p:cNvPr id="18" name="TextBox 17">
              <a:extLst>
                <a:ext uri="{FF2B5EF4-FFF2-40B4-BE49-F238E27FC236}">
                  <a16:creationId xmlns:a16="http://schemas.microsoft.com/office/drawing/2014/main" id="{7C4FDD48-67C6-4969-A146-42719801BFAA}"/>
                </a:ext>
              </a:extLst>
            </p:cNvPr>
            <p:cNvSpPr txBox="1"/>
            <p:nvPr/>
          </p:nvSpPr>
          <p:spPr>
            <a:xfrm>
              <a:off x="302738" y="4687059"/>
              <a:ext cx="2851594" cy="1384995"/>
            </a:xfrm>
            <a:prstGeom prst="rect">
              <a:avLst/>
            </a:prstGeom>
            <a:noFill/>
          </p:spPr>
          <p:txBody>
            <a:bodyPr wrap="square" lIns="0" rtlCol="0">
              <a:spAutoFit/>
            </a:bodyPr>
            <a:lstStyle/>
            <a:p>
              <a:r>
                <a:rPr lang="es-MX" altLang="ko-KR" sz="1200" dirty="0">
                  <a:solidFill>
                    <a:schemeClr val="tx1">
                      <a:lumMod val="75000"/>
                      <a:lumOff val="25000"/>
                    </a:schemeClr>
                  </a:solidFill>
                  <a:cs typeface="Arial" pitchFamily="34" charset="0"/>
                </a:rPr>
                <a:t>Mangueras y uniones</a:t>
              </a:r>
              <a:br>
                <a:rPr lang="es-MX" altLang="ko-KR" sz="1200" dirty="0">
                  <a:solidFill>
                    <a:schemeClr val="tx1">
                      <a:lumMod val="75000"/>
                      <a:lumOff val="25000"/>
                    </a:schemeClr>
                  </a:solidFill>
                  <a:cs typeface="Arial" pitchFamily="34" charset="0"/>
                </a:rPr>
              </a:br>
              <a:r>
                <a:rPr lang="es-MX" altLang="ko-KR" sz="1200" dirty="0">
                  <a:solidFill>
                    <a:schemeClr val="tx1">
                      <a:lumMod val="75000"/>
                      <a:lumOff val="25000"/>
                    </a:schemeClr>
                  </a:solidFill>
                  <a:cs typeface="Arial" pitchFamily="34" charset="0"/>
                </a:rPr>
                <a:t>Electroválvulas</a:t>
              </a:r>
            </a:p>
            <a:p>
              <a:r>
                <a:rPr lang="es-MX" altLang="ko-KR" sz="1200" dirty="0">
                  <a:solidFill>
                    <a:schemeClr val="tx1">
                      <a:lumMod val="75000"/>
                      <a:lumOff val="25000"/>
                    </a:schemeClr>
                  </a:solidFill>
                  <a:cs typeface="Arial" pitchFamily="34" charset="0"/>
                </a:rPr>
                <a:t>Llaves de paso</a:t>
              </a:r>
            </a:p>
            <a:p>
              <a:r>
                <a:rPr lang="es-MX" altLang="ko-KR" sz="1200" dirty="0">
                  <a:solidFill>
                    <a:schemeClr val="tx1">
                      <a:lumMod val="75000"/>
                      <a:lumOff val="25000"/>
                    </a:schemeClr>
                  </a:solidFill>
                  <a:cs typeface="Arial" pitchFamily="34" charset="0"/>
                </a:rPr>
                <a:t>Grifo</a:t>
              </a:r>
            </a:p>
            <a:p>
              <a:r>
                <a:rPr lang="es-MX" altLang="ko-KR" sz="1200" dirty="0">
                  <a:solidFill>
                    <a:schemeClr val="tx1">
                      <a:lumMod val="75000"/>
                      <a:lumOff val="25000"/>
                    </a:schemeClr>
                  </a:solidFill>
                  <a:cs typeface="Arial" pitchFamily="34" charset="0"/>
                </a:rPr>
                <a:t/>
              </a:r>
              <a:br>
                <a:rPr lang="es-MX" altLang="ko-KR" sz="1200" dirty="0">
                  <a:solidFill>
                    <a:schemeClr val="tx1">
                      <a:lumMod val="75000"/>
                      <a:lumOff val="25000"/>
                    </a:schemeClr>
                  </a:solidFill>
                  <a:cs typeface="Arial" pitchFamily="34" charset="0"/>
                </a:rPr>
              </a:br>
              <a:r>
                <a:rPr lang="es-MX" altLang="ko-KR" sz="1200" dirty="0">
                  <a:solidFill>
                    <a:schemeClr val="tx1">
                      <a:lumMod val="75000"/>
                      <a:lumOff val="25000"/>
                    </a:schemeClr>
                  </a:solidFill>
                  <a:cs typeface="Arial" pitchFamily="34" charset="0"/>
                </a:rPr>
                <a:t/>
              </a:r>
              <a:br>
                <a:rPr lang="es-MX" altLang="ko-KR" sz="1200" dirty="0">
                  <a:solidFill>
                    <a:schemeClr val="tx1">
                      <a:lumMod val="75000"/>
                      <a:lumOff val="25000"/>
                    </a:schemeClr>
                  </a:solidFill>
                  <a:cs typeface="Arial" pitchFamily="34" charset="0"/>
                </a:rPr>
              </a:br>
              <a:endParaRPr lang="ko-KR" altLang="en-US" sz="1200" dirty="0">
                <a:solidFill>
                  <a:schemeClr val="tx1">
                    <a:lumMod val="75000"/>
                    <a:lumOff val="25000"/>
                  </a:schemeClr>
                </a:solidFill>
                <a:cs typeface="Arial" pitchFamily="34" charset="0"/>
              </a:endParaRPr>
            </a:p>
          </p:txBody>
        </p:sp>
      </p:grpSp>
      <p:grpSp>
        <p:nvGrpSpPr>
          <p:cNvPr id="22" name="Group 21">
            <a:extLst>
              <a:ext uri="{FF2B5EF4-FFF2-40B4-BE49-F238E27FC236}">
                <a16:creationId xmlns:a16="http://schemas.microsoft.com/office/drawing/2014/main" id="{90DBAEFD-420B-430B-9244-9A6BFB60C44E}"/>
              </a:ext>
            </a:extLst>
          </p:cNvPr>
          <p:cNvGrpSpPr/>
          <p:nvPr/>
        </p:nvGrpSpPr>
        <p:grpSpPr>
          <a:xfrm>
            <a:off x="2780759" y="882323"/>
            <a:ext cx="2738140" cy="1270614"/>
            <a:chOff x="302738" y="4417056"/>
            <a:chExt cx="2851594" cy="1270614"/>
          </a:xfrm>
        </p:grpSpPr>
        <p:sp>
          <p:nvSpPr>
            <p:cNvPr id="23" name="TextBox 22">
              <a:extLst>
                <a:ext uri="{FF2B5EF4-FFF2-40B4-BE49-F238E27FC236}">
                  <a16:creationId xmlns:a16="http://schemas.microsoft.com/office/drawing/2014/main" id="{0FEA8055-C714-4196-A5F1-115A9684E008}"/>
                </a:ext>
              </a:extLst>
            </p:cNvPr>
            <p:cNvSpPr txBox="1"/>
            <p:nvPr/>
          </p:nvSpPr>
          <p:spPr>
            <a:xfrm>
              <a:off x="302738" y="4417056"/>
              <a:ext cx="2851594" cy="276999"/>
            </a:xfrm>
            <a:prstGeom prst="rect">
              <a:avLst/>
            </a:prstGeom>
            <a:noFill/>
          </p:spPr>
          <p:txBody>
            <a:bodyPr wrap="square" lIns="0" rtlCol="0" anchor="ctr">
              <a:spAutoFit/>
            </a:bodyPr>
            <a:lstStyle/>
            <a:p>
              <a:pPr algn="r"/>
              <a:r>
                <a:rPr lang="es-EC" altLang="ko-KR" sz="1200" b="1" dirty="0">
                  <a:solidFill>
                    <a:schemeClr val="tx1">
                      <a:lumMod val="75000"/>
                      <a:lumOff val="25000"/>
                    </a:schemeClr>
                  </a:solidFill>
                  <a:cs typeface="Arial" pitchFamily="34" charset="0"/>
                </a:rPr>
                <a:t>Almacenamiento</a:t>
              </a:r>
            </a:p>
          </p:txBody>
        </p:sp>
        <p:sp>
          <p:nvSpPr>
            <p:cNvPr id="24" name="TextBox 23">
              <a:extLst>
                <a:ext uri="{FF2B5EF4-FFF2-40B4-BE49-F238E27FC236}">
                  <a16:creationId xmlns:a16="http://schemas.microsoft.com/office/drawing/2014/main" id="{06049F70-B95B-4773-B370-B3F0827F4759}"/>
                </a:ext>
              </a:extLst>
            </p:cNvPr>
            <p:cNvSpPr txBox="1"/>
            <p:nvPr/>
          </p:nvSpPr>
          <p:spPr>
            <a:xfrm>
              <a:off x="302738" y="4672007"/>
              <a:ext cx="2851594" cy="1015663"/>
            </a:xfrm>
            <a:prstGeom prst="rect">
              <a:avLst/>
            </a:prstGeom>
            <a:noFill/>
          </p:spPr>
          <p:txBody>
            <a:bodyPr wrap="square" lIns="0" rtlCol="0">
              <a:spAutoFit/>
            </a:bodyPr>
            <a:lstStyle/>
            <a:p>
              <a:pPr algn="r"/>
              <a:r>
                <a:rPr lang="es-MX" altLang="ko-KR" sz="1200" dirty="0">
                  <a:solidFill>
                    <a:schemeClr val="tx1">
                      <a:lumMod val="75000"/>
                      <a:lumOff val="25000"/>
                    </a:schemeClr>
                  </a:solidFill>
                  <a:cs typeface="Arial" pitchFamily="34" charset="0"/>
                </a:rPr>
                <a:t>Método de refrigeración</a:t>
              </a:r>
            </a:p>
            <a:p>
              <a:pPr algn="r"/>
              <a:r>
                <a:rPr lang="es-MX" altLang="ko-KR" sz="1200" dirty="0">
                  <a:solidFill>
                    <a:schemeClr val="tx1">
                      <a:lumMod val="75000"/>
                      <a:lumOff val="25000"/>
                    </a:schemeClr>
                  </a:solidFill>
                  <a:cs typeface="Arial" pitchFamily="34" charset="0"/>
                </a:rPr>
                <a:t>Barril de Cerveza</a:t>
              </a:r>
            </a:p>
            <a:p>
              <a:pPr algn="r"/>
              <a:r>
                <a:rPr lang="es-MX" altLang="ko-KR" sz="1200" dirty="0">
                  <a:solidFill>
                    <a:schemeClr val="tx1">
                      <a:lumMod val="75000"/>
                      <a:lumOff val="25000"/>
                    </a:schemeClr>
                  </a:solidFill>
                  <a:cs typeface="Arial" pitchFamily="34" charset="0"/>
                </a:rPr>
                <a:t>Tanque de CO2</a:t>
              </a:r>
              <a:br>
                <a:rPr lang="es-MX" altLang="ko-KR" sz="1200" dirty="0">
                  <a:solidFill>
                    <a:schemeClr val="tx1">
                      <a:lumMod val="75000"/>
                      <a:lumOff val="25000"/>
                    </a:schemeClr>
                  </a:solidFill>
                  <a:cs typeface="Arial" pitchFamily="34" charset="0"/>
                </a:rPr>
              </a:br>
              <a:r>
                <a:rPr lang="es-MX" altLang="ko-KR" sz="1200" dirty="0">
                  <a:solidFill>
                    <a:schemeClr val="tx1">
                      <a:lumMod val="75000"/>
                      <a:lumOff val="25000"/>
                    </a:schemeClr>
                  </a:solidFill>
                  <a:cs typeface="Arial" pitchFamily="34" charset="0"/>
                </a:rPr>
                <a:t>Regulador de Presión</a:t>
              </a:r>
            </a:p>
            <a:p>
              <a:pPr algn="r"/>
              <a:endParaRPr lang="ko-KR" altLang="en-US" sz="1200" dirty="0">
                <a:solidFill>
                  <a:schemeClr val="tx1">
                    <a:lumMod val="75000"/>
                    <a:lumOff val="25000"/>
                  </a:schemeClr>
                </a:solidFill>
                <a:cs typeface="Arial" pitchFamily="34" charset="0"/>
              </a:endParaRPr>
            </a:p>
          </p:txBody>
        </p:sp>
      </p:grpSp>
      <p:cxnSp>
        <p:nvCxnSpPr>
          <p:cNvPr id="28" name="Elbow Connector 10">
            <a:extLst>
              <a:ext uri="{FF2B5EF4-FFF2-40B4-BE49-F238E27FC236}">
                <a16:creationId xmlns:a16="http://schemas.microsoft.com/office/drawing/2014/main" id="{D44BB36E-CD46-4EB1-9F48-40B66F41CD51}"/>
              </a:ext>
            </a:extLst>
          </p:cNvPr>
          <p:cNvCxnSpPr>
            <a:cxnSpLocks/>
          </p:cNvCxnSpPr>
          <p:nvPr/>
        </p:nvCxnSpPr>
        <p:spPr>
          <a:xfrm rot="5400000" flipH="1" flipV="1">
            <a:off x="6588477" y="1476638"/>
            <a:ext cx="1603811" cy="606530"/>
          </a:xfrm>
          <a:prstGeom prst="bentConnector3">
            <a:avLst>
              <a:gd name="adj1" fmla="val 98012"/>
            </a:avLst>
          </a:prstGeom>
          <a:ln>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1" name="Elbow Connector 138">
            <a:extLst>
              <a:ext uri="{FF2B5EF4-FFF2-40B4-BE49-F238E27FC236}">
                <a16:creationId xmlns:a16="http://schemas.microsoft.com/office/drawing/2014/main" id="{A5DFF2E1-509F-4C97-8096-F4992285935B}"/>
              </a:ext>
            </a:extLst>
          </p:cNvPr>
          <p:cNvCxnSpPr>
            <a:cxnSpLocks/>
          </p:cNvCxnSpPr>
          <p:nvPr/>
        </p:nvCxnSpPr>
        <p:spPr>
          <a:xfrm rot="16200000" flipH="1">
            <a:off x="5431923" y="1132489"/>
            <a:ext cx="768864" cy="492605"/>
          </a:xfrm>
          <a:prstGeom prst="bentConnector3">
            <a:avLst>
              <a:gd name="adj1" fmla="val 1505"/>
            </a:avLst>
          </a:prstGeom>
          <a:ln>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32" name="그룹 3">
            <a:extLst>
              <a:ext uri="{FF2B5EF4-FFF2-40B4-BE49-F238E27FC236}">
                <a16:creationId xmlns:a16="http://schemas.microsoft.com/office/drawing/2014/main" id="{94541A03-FC8B-4E1F-8A9E-2FCAF47C8B1D}"/>
              </a:ext>
            </a:extLst>
          </p:cNvPr>
          <p:cNvGrpSpPr/>
          <p:nvPr/>
        </p:nvGrpSpPr>
        <p:grpSpPr>
          <a:xfrm>
            <a:off x="5265847" y="1952088"/>
            <a:ext cx="2607082" cy="3268838"/>
            <a:chOff x="4708647" y="2271244"/>
            <a:chExt cx="2343439" cy="2938275"/>
          </a:xfrm>
        </p:grpSpPr>
        <p:sp>
          <p:nvSpPr>
            <p:cNvPr id="33" name="자유형: 도형 112">
              <a:extLst>
                <a:ext uri="{FF2B5EF4-FFF2-40B4-BE49-F238E27FC236}">
                  <a16:creationId xmlns:a16="http://schemas.microsoft.com/office/drawing/2014/main" id="{76FDB1C4-0E5A-4063-AEEC-8DE961822ED7}"/>
                </a:ext>
              </a:extLst>
            </p:cNvPr>
            <p:cNvSpPr/>
            <p:nvPr/>
          </p:nvSpPr>
          <p:spPr>
            <a:xfrm>
              <a:off x="5424880" y="2949383"/>
              <a:ext cx="1627206" cy="1631046"/>
            </a:xfrm>
            <a:custGeom>
              <a:avLst/>
              <a:gdLst>
                <a:gd name="connsiteX0" fmla="*/ 1702614 w 1792010"/>
                <a:gd name="connsiteY0" fmla="*/ 878442 h 1796239"/>
                <a:gd name="connsiteX1" fmla="*/ 1710060 w 1792010"/>
                <a:gd name="connsiteY1" fmla="*/ 883022 h 1796239"/>
                <a:gd name="connsiteX2" fmla="*/ 1702614 w 1792010"/>
                <a:gd name="connsiteY2" fmla="*/ 881183 h 1796239"/>
                <a:gd name="connsiteX3" fmla="*/ 896004 w 1792010"/>
                <a:gd name="connsiteY3" fmla="*/ 384279 h 1796239"/>
                <a:gd name="connsiteX4" fmla="*/ 379479 w 1792010"/>
                <a:gd name="connsiteY4" fmla="*/ 900804 h 1796239"/>
                <a:gd name="connsiteX5" fmla="*/ 896004 w 1792010"/>
                <a:gd name="connsiteY5" fmla="*/ 1417329 h 1796239"/>
                <a:gd name="connsiteX6" fmla="*/ 1412529 w 1792010"/>
                <a:gd name="connsiteY6" fmla="*/ 900804 h 1796239"/>
                <a:gd name="connsiteX7" fmla="*/ 896004 w 1792010"/>
                <a:gd name="connsiteY7" fmla="*/ 384279 h 1796239"/>
                <a:gd name="connsiteX8" fmla="*/ 998892 w 1792010"/>
                <a:gd name="connsiteY8" fmla="*/ 0 h 1796239"/>
                <a:gd name="connsiteX9" fmla="*/ 1263685 w 1792010"/>
                <a:gd name="connsiteY9" fmla="*/ 70112 h 1796239"/>
                <a:gd name="connsiteX10" fmla="*/ 1259890 w 1792010"/>
                <a:gd name="connsiteY10" fmla="*/ 292970 h 1796239"/>
                <a:gd name="connsiteX11" fmla="*/ 1252964 w 1792010"/>
                <a:gd name="connsiteY11" fmla="*/ 291136 h 1796239"/>
                <a:gd name="connsiteX12" fmla="*/ 1403555 w 1792010"/>
                <a:gd name="connsiteY12" fmla="*/ 406648 h 1796239"/>
                <a:gd name="connsiteX13" fmla="*/ 1604328 w 1792010"/>
                <a:gd name="connsiteY13" fmla="*/ 357315 h 1796239"/>
                <a:gd name="connsiteX14" fmla="*/ 1733027 w 1792010"/>
                <a:gd name="connsiteY14" fmla="*/ 596499 h 1796239"/>
                <a:gd name="connsiteX15" fmla="*/ 1589970 w 1792010"/>
                <a:gd name="connsiteY15" fmla="*/ 723947 h 1796239"/>
                <a:gd name="connsiteX16" fmla="*/ 1613321 w 1792010"/>
                <a:gd name="connsiteY16" fmla="*/ 924788 h 1796239"/>
                <a:gd name="connsiteX17" fmla="*/ 1792010 w 1792010"/>
                <a:gd name="connsiteY17" fmla="*/ 1022811 h 1796239"/>
                <a:gd name="connsiteX18" fmla="*/ 1721058 w 1792010"/>
                <a:gd name="connsiteY18" fmla="*/ 1284473 h 1796239"/>
                <a:gd name="connsiteX19" fmla="*/ 1504230 w 1792010"/>
                <a:gd name="connsiteY19" fmla="*/ 1280870 h 1796239"/>
                <a:gd name="connsiteX20" fmla="*/ 1406384 w 1792010"/>
                <a:gd name="connsiteY20" fmla="*/ 1403402 h 1796239"/>
                <a:gd name="connsiteX21" fmla="*/ 1477592 w 1792010"/>
                <a:gd name="connsiteY21" fmla="*/ 1587057 h 1796239"/>
                <a:gd name="connsiteX22" fmla="*/ 1253035 w 1792010"/>
                <a:gd name="connsiteY22" fmla="*/ 1742435 h 1796239"/>
                <a:gd name="connsiteX23" fmla="*/ 1163834 w 1792010"/>
                <a:gd name="connsiteY23" fmla="*/ 1665910 h 1796239"/>
                <a:gd name="connsiteX24" fmla="*/ 1163667 w 1792010"/>
                <a:gd name="connsiteY24" fmla="*/ 1666097 h 1796239"/>
                <a:gd name="connsiteX25" fmla="*/ 1144343 w 1792010"/>
                <a:gd name="connsiteY25" fmla="*/ 1649188 h 1796239"/>
                <a:gd name="connsiteX26" fmla="*/ 1082710 w 1792010"/>
                <a:gd name="connsiteY26" fmla="*/ 1596313 h 1796239"/>
                <a:gd name="connsiteX27" fmla="*/ 1083384 w 1792010"/>
                <a:gd name="connsiteY27" fmla="*/ 1595846 h 1796239"/>
                <a:gd name="connsiteX28" fmla="*/ 1076108 w 1792010"/>
                <a:gd name="connsiteY28" fmla="*/ 1589478 h 1796239"/>
                <a:gd name="connsiteX29" fmla="*/ 898869 w 1792010"/>
                <a:gd name="connsiteY29" fmla="*/ 1612479 h 1796239"/>
                <a:gd name="connsiteX30" fmla="*/ 795635 w 1792010"/>
                <a:gd name="connsiteY30" fmla="*/ 1796239 h 1796239"/>
                <a:gd name="connsiteX31" fmla="*/ 530840 w 1792010"/>
                <a:gd name="connsiteY31" fmla="*/ 1726127 h 1796239"/>
                <a:gd name="connsiteX32" fmla="*/ 534419 w 1792010"/>
                <a:gd name="connsiteY32" fmla="*/ 1515981 h 1796239"/>
                <a:gd name="connsiteX33" fmla="*/ 384791 w 1792010"/>
                <a:gd name="connsiteY33" fmla="*/ 1400008 h 1796239"/>
                <a:gd name="connsiteX34" fmla="*/ 388223 w 1792010"/>
                <a:gd name="connsiteY34" fmla="*/ 1407281 h 1796239"/>
                <a:gd name="connsiteX35" fmla="*/ 166784 w 1792010"/>
                <a:gd name="connsiteY35" fmla="*/ 1449671 h 1796239"/>
                <a:gd name="connsiteX36" fmla="*/ 50929 w 1792010"/>
                <a:gd name="connsiteY36" fmla="*/ 1204159 h 1796239"/>
                <a:gd name="connsiteX37" fmla="*/ 200689 w 1792010"/>
                <a:gd name="connsiteY37" fmla="*/ 1084166 h 1796239"/>
                <a:gd name="connsiteX38" fmla="*/ 176341 w 1792010"/>
                <a:gd name="connsiteY38" fmla="*/ 904529 h 1796239"/>
                <a:gd name="connsiteX39" fmla="*/ 0 w 1792010"/>
                <a:gd name="connsiteY39" fmla="*/ 807794 h 1796239"/>
                <a:gd name="connsiteX40" fmla="*/ 70951 w 1792010"/>
                <a:gd name="connsiteY40" fmla="*/ 546132 h 1796239"/>
                <a:gd name="connsiteX41" fmla="*/ 273028 w 1792010"/>
                <a:gd name="connsiteY41" fmla="*/ 549491 h 1796239"/>
                <a:gd name="connsiteX42" fmla="*/ 370996 w 1792010"/>
                <a:gd name="connsiteY42" fmla="*/ 419078 h 1796239"/>
                <a:gd name="connsiteX43" fmla="*/ 303314 w 1792010"/>
                <a:gd name="connsiteY43" fmla="*/ 212794 h 1796239"/>
                <a:gd name="connsiteX44" fmla="*/ 535794 w 1792010"/>
                <a:gd name="connsiteY44" fmla="*/ 69242 h 1796239"/>
                <a:gd name="connsiteX45" fmla="*/ 698144 w 1792010"/>
                <a:gd name="connsiteY45" fmla="*/ 223973 h 1796239"/>
                <a:gd name="connsiteX46" fmla="*/ 696512 w 1792010"/>
                <a:gd name="connsiteY46" fmla="*/ 224981 h 1796239"/>
                <a:gd name="connsiteX47" fmla="*/ 896341 w 1792010"/>
                <a:gd name="connsiteY47" fmla="*/ 196709 h 1796239"/>
                <a:gd name="connsiteX48" fmla="*/ 889414 w 1792010"/>
                <a:gd name="connsiteY48" fmla="*/ 194876 h 179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92010" h="1796239">
                  <a:moveTo>
                    <a:pt x="1702614" y="878442"/>
                  </a:moveTo>
                  <a:lnTo>
                    <a:pt x="1710060" y="883022"/>
                  </a:lnTo>
                  <a:lnTo>
                    <a:pt x="1702614" y="881183"/>
                  </a:lnTo>
                  <a:close/>
                  <a:moveTo>
                    <a:pt x="896004" y="384279"/>
                  </a:moveTo>
                  <a:cubicBezTo>
                    <a:pt x="610735" y="384279"/>
                    <a:pt x="379479" y="615535"/>
                    <a:pt x="379479" y="900804"/>
                  </a:cubicBezTo>
                  <a:cubicBezTo>
                    <a:pt x="379479" y="1186073"/>
                    <a:pt x="610735" y="1417329"/>
                    <a:pt x="896004" y="1417329"/>
                  </a:cubicBezTo>
                  <a:cubicBezTo>
                    <a:pt x="1181273" y="1417329"/>
                    <a:pt x="1412529" y="1186073"/>
                    <a:pt x="1412529" y="900804"/>
                  </a:cubicBezTo>
                  <a:cubicBezTo>
                    <a:pt x="1412529" y="615535"/>
                    <a:pt x="1181273" y="384279"/>
                    <a:pt x="896004" y="384279"/>
                  </a:cubicBezTo>
                  <a:close/>
                  <a:moveTo>
                    <a:pt x="998892" y="0"/>
                  </a:moveTo>
                  <a:lnTo>
                    <a:pt x="1263685" y="70112"/>
                  </a:lnTo>
                  <a:lnTo>
                    <a:pt x="1259890" y="292970"/>
                  </a:lnTo>
                  <a:lnTo>
                    <a:pt x="1252964" y="291136"/>
                  </a:lnTo>
                  <a:cubicBezTo>
                    <a:pt x="1309401" y="322522"/>
                    <a:pt x="1360410" y="361009"/>
                    <a:pt x="1403555" y="406648"/>
                  </a:cubicBezTo>
                  <a:lnTo>
                    <a:pt x="1604328" y="357315"/>
                  </a:lnTo>
                  <a:lnTo>
                    <a:pt x="1733027" y="596499"/>
                  </a:lnTo>
                  <a:lnTo>
                    <a:pt x="1589970" y="723947"/>
                  </a:lnTo>
                  <a:cubicBezTo>
                    <a:pt x="1607903" y="788494"/>
                    <a:pt x="1616355" y="856084"/>
                    <a:pt x="1613321" y="924788"/>
                  </a:cubicBezTo>
                  <a:lnTo>
                    <a:pt x="1792010" y="1022811"/>
                  </a:lnTo>
                  <a:lnTo>
                    <a:pt x="1721058" y="1284473"/>
                  </a:lnTo>
                  <a:lnTo>
                    <a:pt x="1504230" y="1280870"/>
                  </a:lnTo>
                  <a:cubicBezTo>
                    <a:pt x="1476815" y="1326134"/>
                    <a:pt x="1443601" y="1366958"/>
                    <a:pt x="1406384" y="1403402"/>
                  </a:cubicBezTo>
                  <a:lnTo>
                    <a:pt x="1477592" y="1587057"/>
                  </a:lnTo>
                  <a:lnTo>
                    <a:pt x="1253035" y="1742435"/>
                  </a:lnTo>
                  <a:lnTo>
                    <a:pt x="1163834" y="1665910"/>
                  </a:lnTo>
                  <a:lnTo>
                    <a:pt x="1163667" y="1666097"/>
                  </a:lnTo>
                  <a:lnTo>
                    <a:pt x="1144343" y="1649188"/>
                  </a:lnTo>
                  <a:lnTo>
                    <a:pt x="1082710" y="1596313"/>
                  </a:lnTo>
                  <a:lnTo>
                    <a:pt x="1083384" y="1595846"/>
                  </a:lnTo>
                  <a:lnTo>
                    <a:pt x="1076108" y="1589478"/>
                  </a:lnTo>
                  <a:cubicBezTo>
                    <a:pt x="1019150" y="1605403"/>
                    <a:pt x="959511" y="1612813"/>
                    <a:pt x="898869" y="1612479"/>
                  </a:cubicBezTo>
                  <a:lnTo>
                    <a:pt x="795635" y="1796239"/>
                  </a:lnTo>
                  <a:lnTo>
                    <a:pt x="530840" y="1726127"/>
                  </a:lnTo>
                  <a:lnTo>
                    <a:pt x="534419" y="1515981"/>
                  </a:lnTo>
                  <a:cubicBezTo>
                    <a:pt x="478307" y="1484379"/>
                    <a:pt x="427627" y="1445732"/>
                    <a:pt x="384791" y="1400008"/>
                  </a:cubicBezTo>
                  <a:lnTo>
                    <a:pt x="388223" y="1407281"/>
                  </a:lnTo>
                  <a:lnTo>
                    <a:pt x="166784" y="1449671"/>
                  </a:lnTo>
                  <a:lnTo>
                    <a:pt x="50929" y="1204159"/>
                  </a:lnTo>
                  <a:lnTo>
                    <a:pt x="200689" y="1084166"/>
                  </a:lnTo>
                  <a:cubicBezTo>
                    <a:pt x="184704" y="1026270"/>
                    <a:pt x="176353" y="965934"/>
                    <a:pt x="176341" y="904529"/>
                  </a:cubicBezTo>
                  <a:lnTo>
                    <a:pt x="0" y="807794"/>
                  </a:lnTo>
                  <a:lnTo>
                    <a:pt x="70951" y="546132"/>
                  </a:lnTo>
                  <a:lnTo>
                    <a:pt x="273028" y="549491"/>
                  </a:lnTo>
                  <a:cubicBezTo>
                    <a:pt x="300443" y="501683"/>
                    <a:pt x="333547" y="458094"/>
                    <a:pt x="370996" y="419078"/>
                  </a:cubicBezTo>
                  <a:lnTo>
                    <a:pt x="303314" y="212794"/>
                  </a:lnTo>
                  <a:lnTo>
                    <a:pt x="535794" y="69242"/>
                  </a:lnTo>
                  <a:lnTo>
                    <a:pt x="698144" y="223973"/>
                  </a:lnTo>
                  <a:lnTo>
                    <a:pt x="696512" y="224981"/>
                  </a:lnTo>
                  <a:cubicBezTo>
                    <a:pt x="760334" y="205136"/>
                    <a:pt x="827716" y="195964"/>
                    <a:pt x="896341" y="196709"/>
                  </a:cubicBezTo>
                  <a:lnTo>
                    <a:pt x="889414" y="194876"/>
                  </a:lnTo>
                  <a:close/>
                </a:path>
              </a:pathLst>
            </a:custGeom>
            <a:solidFill>
              <a:srgbClr val="EE9D4C"/>
            </a:solidFill>
            <a:ln>
              <a:solidFill>
                <a:srgbClr val="FF4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5" name="자유형: 도형 114">
              <a:extLst>
                <a:ext uri="{FF2B5EF4-FFF2-40B4-BE49-F238E27FC236}">
                  <a16:creationId xmlns:a16="http://schemas.microsoft.com/office/drawing/2014/main" id="{29C81604-2A21-4787-B631-C3A86B7F7B4D}"/>
                </a:ext>
              </a:extLst>
            </p:cNvPr>
            <p:cNvSpPr/>
            <p:nvPr/>
          </p:nvSpPr>
          <p:spPr>
            <a:xfrm>
              <a:off x="4755968" y="2271244"/>
              <a:ext cx="1127407" cy="1130068"/>
            </a:xfrm>
            <a:custGeom>
              <a:avLst/>
              <a:gdLst>
                <a:gd name="connsiteX0" fmla="*/ 1702614 w 1792010"/>
                <a:gd name="connsiteY0" fmla="*/ 878442 h 1796239"/>
                <a:gd name="connsiteX1" fmla="*/ 1710060 w 1792010"/>
                <a:gd name="connsiteY1" fmla="*/ 883022 h 1796239"/>
                <a:gd name="connsiteX2" fmla="*/ 1702614 w 1792010"/>
                <a:gd name="connsiteY2" fmla="*/ 881183 h 1796239"/>
                <a:gd name="connsiteX3" fmla="*/ 896004 w 1792010"/>
                <a:gd name="connsiteY3" fmla="*/ 384279 h 1796239"/>
                <a:gd name="connsiteX4" fmla="*/ 379479 w 1792010"/>
                <a:gd name="connsiteY4" fmla="*/ 900804 h 1796239"/>
                <a:gd name="connsiteX5" fmla="*/ 896004 w 1792010"/>
                <a:gd name="connsiteY5" fmla="*/ 1417329 h 1796239"/>
                <a:gd name="connsiteX6" fmla="*/ 1412529 w 1792010"/>
                <a:gd name="connsiteY6" fmla="*/ 900804 h 1796239"/>
                <a:gd name="connsiteX7" fmla="*/ 896004 w 1792010"/>
                <a:gd name="connsiteY7" fmla="*/ 384279 h 1796239"/>
                <a:gd name="connsiteX8" fmla="*/ 998892 w 1792010"/>
                <a:gd name="connsiteY8" fmla="*/ 0 h 1796239"/>
                <a:gd name="connsiteX9" fmla="*/ 1263685 w 1792010"/>
                <a:gd name="connsiteY9" fmla="*/ 70112 h 1796239"/>
                <a:gd name="connsiteX10" fmla="*/ 1259890 w 1792010"/>
                <a:gd name="connsiteY10" fmla="*/ 292970 h 1796239"/>
                <a:gd name="connsiteX11" fmla="*/ 1252964 w 1792010"/>
                <a:gd name="connsiteY11" fmla="*/ 291136 h 1796239"/>
                <a:gd name="connsiteX12" fmla="*/ 1403555 w 1792010"/>
                <a:gd name="connsiteY12" fmla="*/ 406648 h 1796239"/>
                <a:gd name="connsiteX13" fmla="*/ 1604328 w 1792010"/>
                <a:gd name="connsiteY13" fmla="*/ 357315 h 1796239"/>
                <a:gd name="connsiteX14" fmla="*/ 1733027 w 1792010"/>
                <a:gd name="connsiteY14" fmla="*/ 596499 h 1796239"/>
                <a:gd name="connsiteX15" fmla="*/ 1589970 w 1792010"/>
                <a:gd name="connsiteY15" fmla="*/ 723947 h 1796239"/>
                <a:gd name="connsiteX16" fmla="*/ 1613321 w 1792010"/>
                <a:gd name="connsiteY16" fmla="*/ 924788 h 1796239"/>
                <a:gd name="connsiteX17" fmla="*/ 1792010 w 1792010"/>
                <a:gd name="connsiteY17" fmla="*/ 1022811 h 1796239"/>
                <a:gd name="connsiteX18" fmla="*/ 1721058 w 1792010"/>
                <a:gd name="connsiteY18" fmla="*/ 1284473 h 1796239"/>
                <a:gd name="connsiteX19" fmla="*/ 1504230 w 1792010"/>
                <a:gd name="connsiteY19" fmla="*/ 1280870 h 1796239"/>
                <a:gd name="connsiteX20" fmla="*/ 1406384 w 1792010"/>
                <a:gd name="connsiteY20" fmla="*/ 1403402 h 1796239"/>
                <a:gd name="connsiteX21" fmla="*/ 1477592 w 1792010"/>
                <a:gd name="connsiteY21" fmla="*/ 1587057 h 1796239"/>
                <a:gd name="connsiteX22" fmla="*/ 1253035 w 1792010"/>
                <a:gd name="connsiteY22" fmla="*/ 1742435 h 1796239"/>
                <a:gd name="connsiteX23" fmla="*/ 1163834 w 1792010"/>
                <a:gd name="connsiteY23" fmla="*/ 1665910 h 1796239"/>
                <a:gd name="connsiteX24" fmla="*/ 1163667 w 1792010"/>
                <a:gd name="connsiteY24" fmla="*/ 1666097 h 1796239"/>
                <a:gd name="connsiteX25" fmla="*/ 1144343 w 1792010"/>
                <a:gd name="connsiteY25" fmla="*/ 1649188 h 1796239"/>
                <a:gd name="connsiteX26" fmla="*/ 1082710 w 1792010"/>
                <a:gd name="connsiteY26" fmla="*/ 1596313 h 1796239"/>
                <a:gd name="connsiteX27" fmla="*/ 1083384 w 1792010"/>
                <a:gd name="connsiteY27" fmla="*/ 1595846 h 1796239"/>
                <a:gd name="connsiteX28" fmla="*/ 1076108 w 1792010"/>
                <a:gd name="connsiteY28" fmla="*/ 1589478 h 1796239"/>
                <a:gd name="connsiteX29" fmla="*/ 898869 w 1792010"/>
                <a:gd name="connsiteY29" fmla="*/ 1612479 h 1796239"/>
                <a:gd name="connsiteX30" fmla="*/ 795635 w 1792010"/>
                <a:gd name="connsiteY30" fmla="*/ 1796239 h 1796239"/>
                <a:gd name="connsiteX31" fmla="*/ 530840 w 1792010"/>
                <a:gd name="connsiteY31" fmla="*/ 1726127 h 1796239"/>
                <a:gd name="connsiteX32" fmla="*/ 534419 w 1792010"/>
                <a:gd name="connsiteY32" fmla="*/ 1515981 h 1796239"/>
                <a:gd name="connsiteX33" fmla="*/ 384791 w 1792010"/>
                <a:gd name="connsiteY33" fmla="*/ 1400008 h 1796239"/>
                <a:gd name="connsiteX34" fmla="*/ 388223 w 1792010"/>
                <a:gd name="connsiteY34" fmla="*/ 1407281 h 1796239"/>
                <a:gd name="connsiteX35" fmla="*/ 166784 w 1792010"/>
                <a:gd name="connsiteY35" fmla="*/ 1449671 h 1796239"/>
                <a:gd name="connsiteX36" fmla="*/ 50929 w 1792010"/>
                <a:gd name="connsiteY36" fmla="*/ 1204159 h 1796239"/>
                <a:gd name="connsiteX37" fmla="*/ 200689 w 1792010"/>
                <a:gd name="connsiteY37" fmla="*/ 1084166 h 1796239"/>
                <a:gd name="connsiteX38" fmla="*/ 176341 w 1792010"/>
                <a:gd name="connsiteY38" fmla="*/ 904529 h 1796239"/>
                <a:gd name="connsiteX39" fmla="*/ 0 w 1792010"/>
                <a:gd name="connsiteY39" fmla="*/ 807794 h 1796239"/>
                <a:gd name="connsiteX40" fmla="*/ 70951 w 1792010"/>
                <a:gd name="connsiteY40" fmla="*/ 546132 h 1796239"/>
                <a:gd name="connsiteX41" fmla="*/ 273028 w 1792010"/>
                <a:gd name="connsiteY41" fmla="*/ 549491 h 1796239"/>
                <a:gd name="connsiteX42" fmla="*/ 370996 w 1792010"/>
                <a:gd name="connsiteY42" fmla="*/ 419078 h 1796239"/>
                <a:gd name="connsiteX43" fmla="*/ 303314 w 1792010"/>
                <a:gd name="connsiteY43" fmla="*/ 212794 h 1796239"/>
                <a:gd name="connsiteX44" fmla="*/ 535794 w 1792010"/>
                <a:gd name="connsiteY44" fmla="*/ 69242 h 1796239"/>
                <a:gd name="connsiteX45" fmla="*/ 698144 w 1792010"/>
                <a:gd name="connsiteY45" fmla="*/ 223973 h 1796239"/>
                <a:gd name="connsiteX46" fmla="*/ 696512 w 1792010"/>
                <a:gd name="connsiteY46" fmla="*/ 224981 h 1796239"/>
                <a:gd name="connsiteX47" fmla="*/ 896341 w 1792010"/>
                <a:gd name="connsiteY47" fmla="*/ 196709 h 1796239"/>
                <a:gd name="connsiteX48" fmla="*/ 889414 w 1792010"/>
                <a:gd name="connsiteY48" fmla="*/ 194876 h 179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92010" h="1796239">
                  <a:moveTo>
                    <a:pt x="1702614" y="878442"/>
                  </a:moveTo>
                  <a:lnTo>
                    <a:pt x="1710060" y="883022"/>
                  </a:lnTo>
                  <a:lnTo>
                    <a:pt x="1702614" y="881183"/>
                  </a:lnTo>
                  <a:close/>
                  <a:moveTo>
                    <a:pt x="896004" y="384279"/>
                  </a:moveTo>
                  <a:cubicBezTo>
                    <a:pt x="610735" y="384279"/>
                    <a:pt x="379479" y="615535"/>
                    <a:pt x="379479" y="900804"/>
                  </a:cubicBezTo>
                  <a:cubicBezTo>
                    <a:pt x="379479" y="1186073"/>
                    <a:pt x="610735" y="1417329"/>
                    <a:pt x="896004" y="1417329"/>
                  </a:cubicBezTo>
                  <a:cubicBezTo>
                    <a:pt x="1181273" y="1417329"/>
                    <a:pt x="1412529" y="1186073"/>
                    <a:pt x="1412529" y="900804"/>
                  </a:cubicBezTo>
                  <a:cubicBezTo>
                    <a:pt x="1412529" y="615535"/>
                    <a:pt x="1181273" y="384279"/>
                    <a:pt x="896004" y="384279"/>
                  </a:cubicBezTo>
                  <a:close/>
                  <a:moveTo>
                    <a:pt x="998892" y="0"/>
                  </a:moveTo>
                  <a:lnTo>
                    <a:pt x="1263685" y="70112"/>
                  </a:lnTo>
                  <a:lnTo>
                    <a:pt x="1259890" y="292970"/>
                  </a:lnTo>
                  <a:lnTo>
                    <a:pt x="1252964" y="291136"/>
                  </a:lnTo>
                  <a:cubicBezTo>
                    <a:pt x="1309401" y="322522"/>
                    <a:pt x="1360410" y="361009"/>
                    <a:pt x="1403555" y="406648"/>
                  </a:cubicBezTo>
                  <a:lnTo>
                    <a:pt x="1604328" y="357315"/>
                  </a:lnTo>
                  <a:lnTo>
                    <a:pt x="1733027" y="596499"/>
                  </a:lnTo>
                  <a:lnTo>
                    <a:pt x="1589970" y="723947"/>
                  </a:lnTo>
                  <a:cubicBezTo>
                    <a:pt x="1607903" y="788494"/>
                    <a:pt x="1616355" y="856084"/>
                    <a:pt x="1613321" y="924788"/>
                  </a:cubicBezTo>
                  <a:lnTo>
                    <a:pt x="1792010" y="1022811"/>
                  </a:lnTo>
                  <a:lnTo>
                    <a:pt x="1721058" y="1284473"/>
                  </a:lnTo>
                  <a:lnTo>
                    <a:pt x="1504230" y="1280870"/>
                  </a:lnTo>
                  <a:cubicBezTo>
                    <a:pt x="1476815" y="1326134"/>
                    <a:pt x="1443601" y="1366958"/>
                    <a:pt x="1406384" y="1403402"/>
                  </a:cubicBezTo>
                  <a:lnTo>
                    <a:pt x="1477592" y="1587057"/>
                  </a:lnTo>
                  <a:lnTo>
                    <a:pt x="1253035" y="1742435"/>
                  </a:lnTo>
                  <a:lnTo>
                    <a:pt x="1163834" y="1665910"/>
                  </a:lnTo>
                  <a:lnTo>
                    <a:pt x="1163667" y="1666097"/>
                  </a:lnTo>
                  <a:lnTo>
                    <a:pt x="1144343" y="1649188"/>
                  </a:lnTo>
                  <a:lnTo>
                    <a:pt x="1082710" y="1596313"/>
                  </a:lnTo>
                  <a:lnTo>
                    <a:pt x="1083384" y="1595846"/>
                  </a:lnTo>
                  <a:lnTo>
                    <a:pt x="1076108" y="1589478"/>
                  </a:lnTo>
                  <a:cubicBezTo>
                    <a:pt x="1019150" y="1605403"/>
                    <a:pt x="959511" y="1612813"/>
                    <a:pt x="898869" y="1612479"/>
                  </a:cubicBezTo>
                  <a:lnTo>
                    <a:pt x="795635" y="1796239"/>
                  </a:lnTo>
                  <a:lnTo>
                    <a:pt x="530840" y="1726127"/>
                  </a:lnTo>
                  <a:lnTo>
                    <a:pt x="534419" y="1515981"/>
                  </a:lnTo>
                  <a:cubicBezTo>
                    <a:pt x="478307" y="1484379"/>
                    <a:pt x="427627" y="1445732"/>
                    <a:pt x="384791" y="1400008"/>
                  </a:cubicBezTo>
                  <a:lnTo>
                    <a:pt x="388223" y="1407281"/>
                  </a:lnTo>
                  <a:lnTo>
                    <a:pt x="166784" y="1449671"/>
                  </a:lnTo>
                  <a:lnTo>
                    <a:pt x="50929" y="1204159"/>
                  </a:lnTo>
                  <a:lnTo>
                    <a:pt x="200689" y="1084166"/>
                  </a:lnTo>
                  <a:cubicBezTo>
                    <a:pt x="184704" y="1026270"/>
                    <a:pt x="176353" y="965934"/>
                    <a:pt x="176341" y="904529"/>
                  </a:cubicBezTo>
                  <a:lnTo>
                    <a:pt x="0" y="807794"/>
                  </a:lnTo>
                  <a:lnTo>
                    <a:pt x="70951" y="546132"/>
                  </a:lnTo>
                  <a:lnTo>
                    <a:pt x="273028" y="549491"/>
                  </a:lnTo>
                  <a:cubicBezTo>
                    <a:pt x="300443" y="501683"/>
                    <a:pt x="333547" y="458094"/>
                    <a:pt x="370996" y="419078"/>
                  </a:cubicBezTo>
                  <a:lnTo>
                    <a:pt x="303314" y="212794"/>
                  </a:lnTo>
                  <a:lnTo>
                    <a:pt x="535794" y="69242"/>
                  </a:lnTo>
                  <a:lnTo>
                    <a:pt x="698144" y="223973"/>
                  </a:lnTo>
                  <a:lnTo>
                    <a:pt x="696512" y="224981"/>
                  </a:lnTo>
                  <a:cubicBezTo>
                    <a:pt x="760334" y="205136"/>
                    <a:pt x="827716" y="195964"/>
                    <a:pt x="896341" y="196709"/>
                  </a:cubicBezTo>
                  <a:lnTo>
                    <a:pt x="889414" y="194876"/>
                  </a:lnTo>
                  <a:close/>
                </a:path>
              </a:pathLst>
            </a:custGeom>
            <a:solidFill>
              <a:schemeClr val="accent5">
                <a:lumMod val="50000"/>
              </a:schemeClr>
            </a:solidFill>
            <a:ln>
              <a:solidFill>
                <a:srgbClr val="FF4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6" name="자유형: 도형 116">
              <a:extLst>
                <a:ext uri="{FF2B5EF4-FFF2-40B4-BE49-F238E27FC236}">
                  <a16:creationId xmlns:a16="http://schemas.microsoft.com/office/drawing/2014/main" id="{4CBF9E65-BF38-4C03-946B-98E3E81E719E}"/>
                </a:ext>
              </a:extLst>
            </p:cNvPr>
            <p:cNvSpPr/>
            <p:nvPr/>
          </p:nvSpPr>
          <p:spPr>
            <a:xfrm>
              <a:off x="4708647" y="4079451"/>
              <a:ext cx="1127407" cy="1130068"/>
            </a:xfrm>
            <a:custGeom>
              <a:avLst/>
              <a:gdLst>
                <a:gd name="connsiteX0" fmla="*/ 1702614 w 1792010"/>
                <a:gd name="connsiteY0" fmla="*/ 878442 h 1796239"/>
                <a:gd name="connsiteX1" fmla="*/ 1710060 w 1792010"/>
                <a:gd name="connsiteY1" fmla="*/ 883022 h 1796239"/>
                <a:gd name="connsiteX2" fmla="*/ 1702614 w 1792010"/>
                <a:gd name="connsiteY2" fmla="*/ 881183 h 1796239"/>
                <a:gd name="connsiteX3" fmla="*/ 896004 w 1792010"/>
                <a:gd name="connsiteY3" fmla="*/ 384279 h 1796239"/>
                <a:gd name="connsiteX4" fmla="*/ 379479 w 1792010"/>
                <a:gd name="connsiteY4" fmla="*/ 900804 h 1796239"/>
                <a:gd name="connsiteX5" fmla="*/ 896004 w 1792010"/>
                <a:gd name="connsiteY5" fmla="*/ 1417329 h 1796239"/>
                <a:gd name="connsiteX6" fmla="*/ 1412529 w 1792010"/>
                <a:gd name="connsiteY6" fmla="*/ 900804 h 1796239"/>
                <a:gd name="connsiteX7" fmla="*/ 896004 w 1792010"/>
                <a:gd name="connsiteY7" fmla="*/ 384279 h 1796239"/>
                <a:gd name="connsiteX8" fmla="*/ 998892 w 1792010"/>
                <a:gd name="connsiteY8" fmla="*/ 0 h 1796239"/>
                <a:gd name="connsiteX9" fmla="*/ 1263685 w 1792010"/>
                <a:gd name="connsiteY9" fmla="*/ 70112 h 1796239"/>
                <a:gd name="connsiteX10" fmla="*/ 1259890 w 1792010"/>
                <a:gd name="connsiteY10" fmla="*/ 292970 h 1796239"/>
                <a:gd name="connsiteX11" fmla="*/ 1252964 w 1792010"/>
                <a:gd name="connsiteY11" fmla="*/ 291136 h 1796239"/>
                <a:gd name="connsiteX12" fmla="*/ 1403555 w 1792010"/>
                <a:gd name="connsiteY12" fmla="*/ 406648 h 1796239"/>
                <a:gd name="connsiteX13" fmla="*/ 1604328 w 1792010"/>
                <a:gd name="connsiteY13" fmla="*/ 357315 h 1796239"/>
                <a:gd name="connsiteX14" fmla="*/ 1733027 w 1792010"/>
                <a:gd name="connsiteY14" fmla="*/ 596499 h 1796239"/>
                <a:gd name="connsiteX15" fmla="*/ 1589970 w 1792010"/>
                <a:gd name="connsiteY15" fmla="*/ 723947 h 1796239"/>
                <a:gd name="connsiteX16" fmla="*/ 1613321 w 1792010"/>
                <a:gd name="connsiteY16" fmla="*/ 924788 h 1796239"/>
                <a:gd name="connsiteX17" fmla="*/ 1792010 w 1792010"/>
                <a:gd name="connsiteY17" fmla="*/ 1022811 h 1796239"/>
                <a:gd name="connsiteX18" fmla="*/ 1721058 w 1792010"/>
                <a:gd name="connsiteY18" fmla="*/ 1284473 h 1796239"/>
                <a:gd name="connsiteX19" fmla="*/ 1504230 w 1792010"/>
                <a:gd name="connsiteY19" fmla="*/ 1280870 h 1796239"/>
                <a:gd name="connsiteX20" fmla="*/ 1406384 w 1792010"/>
                <a:gd name="connsiteY20" fmla="*/ 1403402 h 1796239"/>
                <a:gd name="connsiteX21" fmla="*/ 1477592 w 1792010"/>
                <a:gd name="connsiteY21" fmla="*/ 1587057 h 1796239"/>
                <a:gd name="connsiteX22" fmla="*/ 1253035 w 1792010"/>
                <a:gd name="connsiteY22" fmla="*/ 1742435 h 1796239"/>
                <a:gd name="connsiteX23" fmla="*/ 1163834 w 1792010"/>
                <a:gd name="connsiteY23" fmla="*/ 1665910 h 1796239"/>
                <a:gd name="connsiteX24" fmla="*/ 1163667 w 1792010"/>
                <a:gd name="connsiteY24" fmla="*/ 1666097 h 1796239"/>
                <a:gd name="connsiteX25" fmla="*/ 1144343 w 1792010"/>
                <a:gd name="connsiteY25" fmla="*/ 1649188 h 1796239"/>
                <a:gd name="connsiteX26" fmla="*/ 1082710 w 1792010"/>
                <a:gd name="connsiteY26" fmla="*/ 1596313 h 1796239"/>
                <a:gd name="connsiteX27" fmla="*/ 1083384 w 1792010"/>
                <a:gd name="connsiteY27" fmla="*/ 1595846 h 1796239"/>
                <a:gd name="connsiteX28" fmla="*/ 1076108 w 1792010"/>
                <a:gd name="connsiteY28" fmla="*/ 1589478 h 1796239"/>
                <a:gd name="connsiteX29" fmla="*/ 898869 w 1792010"/>
                <a:gd name="connsiteY29" fmla="*/ 1612479 h 1796239"/>
                <a:gd name="connsiteX30" fmla="*/ 795635 w 1792010"/>
                <a:gd name="connsiteY30" fmla="*/ 1796239 h 1796239"/>
                <a:gd name="connsiteX31" fmla="*/ 530840 w 1792010"/>
                <a:gd name="connsiteY31" fmla="*/ 1726127 h 1796239"/>
                <a:gd name="connsiteX32" fmla="*/ 534419 w 1792010"/>
                <a:gd name="connsiteY32" fmla="*/ 1515981 h 1796239"/>
                <a:gd name="connsiteX33" fmla="*/ 384791 w 1792010"/>
                <a:gd name="connsiteY33" fmla="*/ 1400008 h 1796239"/>
                <a:gd name="connsiteX34" fmla="*/ 388223 w 1792010"/>
                <a:gd name="connsiteY34" fmla="*/ 1407281 h 1796239"/>
                <a:gd name="connsiteX35" fmla="*/ 166784 w 1792010"/>
                <a:gd name="connsiteY35" fmla="*/ 1449671 h 1796239"/>
                <a:gd name="connsiteX36" fmla="*/ 50929 w 1792010"/>
                <a:gd name="connsiteY36" fmla="*/ 1204159 h 1796239"/>
                <a:gd name="connsiteX37" fmla="*/ 200689 w 1792010"/>
                <a:gd name="connsiteY37" fmla="*/ 1084166 h 1796239"/>
                <a:gd name="connsiteX38" fmla="*/ 176341 w 1792010"/>
                <a:gd name="connsiteY38" fmla="*/ 904529 h 1796239"/>
                <a:gd name="connsiteX39" fmla="*/ 0 w 1792010"/>
                <a:gd name="connsiteY39" fmla="*/ 807794 h 1796239"/>
                <a:gd name="connsiteX40" fmla="*/ 70951 w 1792010"/>
                <a:gd name="connsiteY40" fmla="*/ 546132 h 1796239"/>
                <a:gd name="connsiteX41" fmla="*/ 273028 w 1792010"/>
                <a:gd name="connsiteY41" fmla="*/ 549491 h 1796239"/>
                <a:gd name="connsiteX42" fmla="*/ 370996 w 1792010"/>
                <a:gd name="connsiteY42" fmla="*/ 419078 h 1796239"/>
                <a:gd name="connsiteX43" fmla="*/ 303314 w 1792010"/>
                <a:gd name="connsiteY43" fmla="*/ 212794 h 1796239"/>
                <a:gd name="connsiteX44" fmla="*/ 535794 w 1792010"/>
                <a:gd name="connsiteY44" fmla="*/ 69242 h 1796239"/>
                <a:gd name="connsiteX45" fmla="*/ 698144 w 1792010"/>
                <a:gd name="connsiteY45" fmla="*/ 223973 h 1796239"/>
                <a:gd name="connsiteX46" fmla="*/ 696512 w 1792010"/>
                <a:gd name="connsiteY46" fmla="*/ 224981 h 1796239"/>
                <a:gd name="connsiteX47" fmla="*/ 896341 w 1792010"/>
                <a:gd name="connsiteY47" fmla="*/ 196709 h 1796239"/>
                <a:gd name="connsiteX48" fmla="*/ 889414 w 1792010"/>
                <a:gd name="connsiteY48" fmla="*/ 194876 h 179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92010" h="1796239">
                  <a:moveTo>
                    <a:pt x="1702614" y="878442"/>
                  </a:moveTo>
                  <a:lnTo>
                    <a:pt x="1710060" y="883022"/>
                  </a:lnTo>
                  <a:lnTo>
                    <a:pt x="1702614" y="881183"/>
                  </a:lnTo>
                  <a:close/>
                  <a:moveTo>
                    <a:pt x="896004" y="384279"/>
                  </a:moveTo>
                  <a:cubicBezTo>
                    <a:pt x="610735" y="384279"/>
                    <a:pt x="379479" y="615535"/>
                    <a:pt x="379479" y="900804"/>
                  </a:cubicBezTo>
                  <a:cubicBezTo>
                    <a:pt x="379479" y="1186073"/>
                    <a:pt x="610735" y="1417329"/>
                    <a:pt x="896004" y="1417329"/>
                  </a:cubicBezTo>
                  <a:cubicBezTo>
                    <a:pt x="1181273" y="1417329"/>
                    <a:pt x="1412529" y="1186073"/>
                    <a:pt x="1412529" y="900804"/>
                  </a:cubicBezTo>
                  <a:cubicBezTo>
                    <a:pt x="1412529" y="615535"/>
                    <a:pt x="1181273" y="384279"/>
                    <a:pt x="896004" y="384279"/>
                  </a:cubicBezTo>
                  <a:close/>
                  <a:moveTo>
                    <a:pt x="998892" y="0"/>
                  </a:moveTo>
                  <a:lnTo>
                    <a:pt x="1263685" y="70112"/>
                  </a:lnTo>
                  <a:lnTo>
                    <a:pt x="1259890" y="292970"/>
                  </a:lnTo>
                  <a:lnTo>
                    <a:pt x="1252964" y="291136"/>
                  </a:lnTo>
                  <a:cubicBezTo>
                    <a:pt x="1309401" y="322522"/>
                    <a:pt x="1360410" y="361009"/>
                    <a:pt x="1403555" y="406648"/>
                  </a:cubicBezTo>
                  <a:lnTo>
                    <a:pt x="1604328" y="357315"/>
                  </a:lnTo>
                  <a:lnTo>
                    <a:pt x="1733027" y="596499"/>
                  </a:lnTo>
                  <a:lnTo>
                    <a:pt x="1589970" y="723947"/>
                  </a:lnTo>
                  <a:cubicBezTo>
                    <a:pt x="1607903" y="788494"/>
                    <a:pt x="1616355" y="856084"/>
                    <a:pt x="1613321" y="924788"/>
                  </a:cubicBezTo>
                  <a:lnTo>
                    <a:pt x="1792010" y="1022811"/>
                  </a:lnTo>
                  <a:lnTo>
                    <a:pt x="1721058" y="1284473"/>
                  </a:lnTo>
                  <a:lnTo>
                    <a:pt x="1504230" y="1280870"/>
                  </a:lnTo>
                  <a:cubicBezTo>
                    <a:pt x="1476815" y="1326134"/>
                    <a:pt x="1443601" y="1366958"/>
                    <a:pt x="1406384" y="1403402"/>
                  </a:cubicBezTo>
                  <a:lnTo>
                    <a:pt x="1477592" y="1587057"/>
                  </a:lnTo>
                  <a:lnTo>
                    <a:pt x="1253035" y="1742435"/>
                  </a:lnTo>
                  <a:lnTo>
                    <a:pt x="1163834" y="1665910"/>
                  </a:lnTo>
                  <a:lnTo>
                    <a:pt x="1163667" y="1666097"/>
                  </a:lnTo>
                  <a:lnTo>
                    <a:pt x="1144343" y="1649188"/>
                  </a:lnTo>
                  <a:lnTo>
                    <a:pt x="1082710" y="1596313"/>
                  </a:lnTo>
                  <a:lnTo>
                    <a:pt x="1083384" y="1595846"/>
                  </a:lnTo>
                  <a:lnTo>
                    <a:pt x="1076108" y="1589478"/>
                  </a:lnTo>
                  <a:cubicBezTo>
                    <a:pt x="1019150" y="1605403"/>
                    <a:pt x="959511" y="1612813"/>
                    <a:pt x="898869" y="1612479"/>
                  </a:cubicBezTo>
                  <a:lnTo>
                    <a:pt x="795635" y="1796239"/>
                  </a:lnTo>
                  <a:lnTo>
                    <a:pt x="530840" y="1726127"/>
                  </a:lnTo>
                  <a:lnTo>
                    <a:pt x="534419" y="1515981"/>
                  </a:lnTo>
                  <a:cubicBezTo>
                    <a:pt x="478307" y="1484379"/>
                    <a:pt x="427627" y="1445732"/>
                    <a:pt x="384791" y="1400008"/>
                  </a:cubicBezTo>
                  <a:lnTo>
                    <a:pt x="388223" y="1407281"/>
                  </a:lnTo>
                  <a:lnTo>
                    <a:pt x="166784" y="1449671"/>
                  </a:lnTo>
                  <a:lnTo>
                    <a:pt x="50929" y="1204159"/>
                  </a:lnTo>
                  <a:lnTo>
                    <a:pt x="200689" y="1084166"/>
                  </a:lnTo>
                  <a:cubicBezTo>
                    <a:pt x="184704" y="1026270"/>
                    <a:pt x="176353" y="965934"/>
                    <a:pt x="176341" y="904529"/>
                  </a:cubicBezTo>
                  <a:lnTo>
                    <a:pt x="0" y="807794"/>
                  </a:lnTo>
                  <a:lnTo>
                    <a:pt x="70951" y="546132"/>
                  </a:lnTo>
                  <a:lnTo>
                    <a:pt x="273028" y="549491"/>
                  </a:lnTo>
                  <a:cubicBezTo>
                    <a:pt x="300443" y="501683"/>
                    <a:pt x="333547" y="458094"/>
                    <a:pt x="370996" y="419078"/>
                  </a:cubicBezTo>
                  <a:lnTo>
                    <a:pt x="303314" y="212794"/>
                  </a:lnTo>
                  <a:lnTo>
                    <a:pt x="535794" y="69242"/>
                  </a:lnTo>
                  <a:lnTo>
                    <a:pt x="698144" y="223973"/>
                  </a:lnTo>
                  <a:lnTo>
                    <a:pt x="696512" y="224981"/>
                  </a:lnTo>
                  <a:cubicBezTo>
                    <a:pt x="760334" y="205136"/>
                    <a:pt x="827716" y="195964"/>
                    <a:pt x="896341" y="196709"/>
                  </a:cubicBezTo>
                  <a:lnTo>
                    <a:pt x="889414" y="194876"/>
                  </a:lnTo>
                  <a:close/>
                </a:path>
              </a:pathLst>
            </a:custGeom>
            <a:solidFill>
              <a:srgbClr val="4AA2D9"/>
            </a:solidFill>
            <a:ln>
              <a:solidFill>
                <a:srgbClr val="FF4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sp>
        <p:nvSpPr>
          <p:cNvPr id="42" name="TextBox 3">
            <a:extLst>
              <a:ext uri="{FF2B5EF4-FFF2-40B4-BE49-F238E27FC236}">
                <a16:creationId xmlns:a16="http://schemas.microsoft.com/office/drawing/2014/main" id="{FAD19199-77F1-4812-8086-93FA6E2EC6FF}"/>
              </a:ext>
            </a:extLst>
          </p:cNvPr>
          <p:cNvSpPr txBox="1"/>
          <p:nvPr/>
        </p:nvSpPr>
        <p:spPr>
          <a:xfrm>
            <a:off x="2250726" y="127210"/>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3200" dirty="0">
                <a:solidFill>
                  <a:srgbClr val="E9821B"/>
                </a:solidFill>
                <a:latin typeface="Fira Sans" panose="020B0503050000020004" pitchFamily="34" charset="0"/>
                <a:cs typeface="Times New Roman" panose="02020603050405020304" pitchFamily="18" charset="0"/>
              </a:rPr>
              <a:t>Sistema dispensador de cerveza</a:t>
            </a:r>
            <a:endParaRPr kumimoji="0" lang="es-ES" sz="3200" i="0" u="none" strike="noStrike" kern="1200" cap="none" spc="0" normalizeH="0" baseline="0" noProof="0" dirty="0">
              <a:ln>
                <a:noFill/>
              </a:ln>
              <a:solidFill>
                <a:srgbClr val="E9821B"/>
              </a:solidFill>
              <a:effectLst/>
              <a:uLnTx/>
              <a:uFillTx/>
              <a:latin typeface="Fira Sans" panose="020B0503050000020004" pitchFamily="34" charset="0"/>
              <a:cs typeface="Times New Roman" panose="02020603050405020304" pitchFamily="18" charset="0"/>
            </a:endParaRPr>
          </a:p>
        </p:txBody>
      </p:sp>
      <p:grpSp>
        <p:nvGrpSpPr>
          <p:cNvPr id="44" name="Group 18">
            <a:extLst>
              <a:ext uri="{FF2B5EF4-FFF2-40B4-BE49-F238E27FC236}">
                <a16:creationId xmlns:a16="http://schemas.microsoft.com/office/drawing/2014/main" id="{5787C848-11F9-4F56-AA6A-DD9DB0C57E3D}"/>
              </a:ext>
            </a:extLst>
          </p:cNvPr>
          <p:cNvGrpSpPr/>
          <p:nvPr/>
        </p:nvGrpSpPr>
        <p:grpSpPr>
          <a:xfrm>
            <a:off x="2444817" y="3731857"/>
            <a:ext cx="2797194" cy="820720"/>
            <a:chOff x="477114" y="4138676"/>
            <a:chExt cx="2913095" cy="820720"/>
          </a:xfrm>
        </p:grpSpPr>
        <p:sp>
          <p:nvSpPr>
            <p:cNvPr id="45" name="TextBox 19">
              <a:extLst>
                <a:ext uri="{FF2B5EF4-FFF2-40B4-BE49-F238E27FC236}">
                  <a16:creationId xmlns:a16="http://schemas.microsoft.com/office/drawing/2014/main" id="{E7D324F4-70C7-46E4-B68D-13DD9D871F5D}"/>
                </a:ext>
              </a:extLst>
            </p:cNvPr>
            <p:cNvSpPr txBox="1"/>
            <p:nvPr/>
          </p:nvSpPr>
          <p:spPr>
            <a:xfrm>
              <a:off x="477114" y="4138676"/>
              <a:ext cx="2851594" cy="276999"/>
            </a:xfrm>
            <a:prstGeom prst="rect">
              <a:avLst/>
            </a:prstGeom>
            <a:noFill/>
          </p:spPr>
          <p:txBody>
            <a:bodyPr wrap="square" lIns="0" rtlCol="0" anchor="ctr">
              <a:spAutoFit/>
            </a:bodyPr>
            <a:lstStyle/>
            <a:p>
              <a:pPr algn="r"/>
              <a:r>
                <a:rPr lang="es-EC" altLang="ko-KR" sz="1200" b="1" dirty="0">
                  <a:solidFill>
                    <a:schemeClr val="tx1">
                      <a:lumMod val="75000"/>
                      <a:lumOff val="25000"/>
                    </a:schemeClr>
                  </a:solidFill>
                  <a:cs typeface="Arial" pitchFamily="34" charset="0"/>
                </a:rPr>
                <a:t>Control de llenado</a:t>
              </a:r>
            </a:p>
          </p:txBody>
        </p:sp>
        <p:sp>
          <p:nvSpPr>
            <p:cNvPr id="46" name="TextBox 20">
              <a:extLst>
                <a:ext uri="{FF2B5EF4-FFF2-40B4-BE49-F238E27FC236}">
                  <a16:creationId xmlns:a16="http://schemas.microsoft.com/office/drawing/2014/main" id="{D9889675-A0AB-4D1C-BD56-DDB33B6A3BC9}"/>
                </a:ext>
              </a:extLst>
            </p:cNvPr>
            <p:cNvSpPr txBox="1"/>
            <p:nvPr/>
          </p:nvSpPr>
          <p:spPr>
            <a:xfrm>
              <a:off x="538615" y="4497731"/>
              <a:ext cx="2851594" cy="461665"/>
            </a:xfrm>
            <a:prstGeom prst="rect">
              <a:avLst/>
            </a:prstGeom>
            <a:noFill/>
          </p:spPr>
          <p:txBody>
            <a:bodyPr wrap="square" lIns="0" rtlCol="0">
              <a:spAutoFit/>
            </a:bodyPr>
            <a:lstStyle/>
            <a:p>
              <a:pPr algn="r"/>
              <a:r>
                <a:rPr lang="es-MX" altLang="ko-KR" sz="1200" dirty="0">
                  <a:solidFill>
                    <a:schemeClr val="tx1">
                      <a:lumMod val="75000"/>
                      <a:lumOff val="25000"/>
                    </a:schemeClr>
                  </a:solidFill>
                  <a:cs typeface="Arial" pitchFamily="34" charset="0"/>
                </a:rPr>
                <a:t>Cámara Industrial</a:t>
              </a:r>
              <a:r>
                <a:rPr lang="en-US" altLang="ko-KR" sz="1200" dirty="0">
                  <a:solidFill>
                    <a:schemeClr val="tx1">
                      <a:lumMod val="75000"/>
                      <a:lumOff val="25000"/>
                    </a:schemeClr>
                  </a:solidFill>
                  <a:cs typeface="Arial" pitchFamily="34" charset="0"/>
                </a:rPr>
                <a:t>.</a:t>
              </a:r>
              <a:br>
                <a:rPr lang="en-US" altLang="ko-KR" sz="1200" dirty="0">
                  <a:solidFill>
                    <a:schemeClr val="tx1">
                      <a:lumMod val="75000"/>
                      <a:lumOff val="25000"/>
                    </a:schemeClr>
                  </a:solidFill>
                  <a:cs typeface="Arial" pitchFamily="34" charset="0"/>
                </a:rPr>
              </a:br>
              <a:r>
                <a:rPr lang="es-EC" altLang="ko-KR" sz="1200" dirty="0">
                  <a:solidFill>
                    <a:schemeClr val="tx1">
                      <a:lumMod val="75000"/>
                      <a:lumOff val="25000"/>
                    </a:schemeClr>
                  </a:solidFill>
                  <a:cs typeface="Arial" pitchFamily="34" charset="0"/>
                </a:rPr>
                <a:t>Ambiente</a:t>
              </a:r>
              <a:r>
                <a:rPr lang="en-US" altLang="ko-KR" sz="1200" dirty="0">
                  <a:solidFill>
                    <a:schemeClr val="tx1">
                      <a:lumMod val="75000"/>
                      <a:lumOff val="25000"/>
                    </a:schemeClr>
                  </a:solidFill>
                  <a:cs typeface="Arial" pitchFamily="34" charset="0"/>
                </a:rPr>
                <a:t> </a:t>
              </a:r>
              <a:r>
                <a:rPr lang="es-EC" altLang="ko-KR" sz="1200" dirty="0">
                  <a:solidFill>
                    <a:schemeClr val="tx1">
                      <a:lumMod val="75000"/>
                      <a:lumOff val="25000"/>
                    </a:schemeClr>
                  </a:solidFill>
                  <a:cs typeface="Arial" pitchFamily="34" charset="0"/>
                </a:rPr>
                <a:t>lumínico</a:t>
              </a:r>
              <a:r>
                <a:rPr lang="en-US" altLang="ko-KR" sz="1200" dirty="0">
                  <a:solidFill>
                    <a:schemeClr val="tx1">
                      <a:lumMod val="75000"/>
                      <a:lumOff val="25000"/>
                    </a:schemeClr>
                  </a:solidFill>
                  <a:cs typeface="Arial" pitchFamily="34" charset="0"/>
                </a:rPr>
                <a:t> </a:t>
              </a:r>
              <a:r>
                <a:rPr lang="es-EC" altLang="ko-KR" sz="1200" dirty="0">
                  <a:solidFill>
                    <a:schemeClr val="tx1">
                      <a:lumMod val="75000"/>
                      <a:lumOff val="25000"/>
                    </a:schemeClr>
                  </a:solidFill>
                  <a:cs typeface="Arial" pitchFamily="34" charset="0"/>
                </a:rPr>
                <a:t>controlado</a:t>
              </a:r>
            </a:p>
          </p:txBody>
        </p:sp>
      </p:grpSp>
      <p:pic>
        <p:nvPicPr>
          <p:cNvPr id="51" name="Imagen 50">
            <a:extLst>
              <a:ext uri="{FF2B5EF4-FFF2-40B4-BE49-F238E27FC236}">
                <a16:creationId xmlns:a16="http://schemas.microsoft.com/office/drawing/2014/main" id="{ED412488-337E-4ACC-BF43-C4483AD0046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1008" t="12003" r="31969" b="943"/>
          <a:stretch/>
        </p:blipFill>
        <p:spPr bwMode="auto">
          <a:xfrm>
            <a:off x="1985031" y="980519"/>
            <a:ext cx="570979" cy="1343032"/>
          </a:xfrm>
          <a:prstGeom prst="rect">
            <a:avLst/>
          </a:prstGeom>
          <a:noFill/>
          <a:ln>
            <a:noFill/>
          </a:ln>
          <a:extLst>
            <a:ext uri="{53640926-AAD7-44D8-BBD7-CCE9431645EC}">
              <a14:shadowObscured xmlns:a14="http://schemas.microsoft.com/office/drawing/2010/main"/>
            </a:ext>
          </a:extLst>
        </p:spPr>
      </p:pic>
      <p:pic>
        <p:nvPicPr>
          <p:cNvPr id="52" name="Imagen 51">
            <a:extLst>
              <a:ext uri="{FF2B5EF4-FFF2-40B4-BE49-F238E27FC236}">
                <a16:creationId xmlns:a16="http://schemas.microsoft.com/office/drawing/2014/main" id="{C5E10DE7-7AC8-47A2-9C2F-F9034567D76C}"/>
              </a:ext>
            </a:extLst>
          </p:cNvPr>
          <p:cNvPicPr>
            <a:picLocks noChangeAspect="1"/>
          </p:cNvPicPr>
          <p:nvPr/>
        </p:nvPicPr>
        <p:blipFill>
          <a:blip r:embed="rId3"/>
          <a:stretch>
            <a:fillRect/>
          </a:stretch>
        </p:blipFill>
        <p:spPr>
          <a:xfrm>
            <a:off x="2665097" y="1638985"/>
            <a:ext cx="620311" cy="1394700"/>
          </a:xfrm>
          <a:prstGeom prst="rect">
            <a:avLst/>
          </a:prstGeom>
        </p:spPr>
      </p:pic>
      <p:pic>
        <p:nvPicPr>
          <p:cNvPr id="53" name="Imagen 52">
            <a:extLst>
              <a:ext uri="{FF2B5EF4-FFF2-40B4-BE49-F238E27FC236}">
                <a16:creationId xmlns:a16="http://schemas.microsoft.com/office/drawing/2014/main" id="{7CD834DD-30EA-45DA-9D5F-3D48DBB131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42" b="98074" l="0" r="95564">
                        <a14:foregroundMark x1="74221" y1="22465" x2="74221" y2="22465"/>
                        <a14:foregroundMark x1="70024" y1="13094" x2="70024" y2="13094"/>
                        <a14:foregroundMark x1="60791" y1="22465" x2="60791" y2="22465"/>
                        <a14:foregroundMark x1="10432" y1="74968" x2="10432" y2="74968"/>
                        <a14:foregroundMark x1="15108" y1="85366" x2="15108" y2="85366"/>
                        <a14:foregroundMark x1="14149" y1="91399" x2="14149" y2="91399"/>
                        <a14:foregroundMark x1="14029" y1="89217" x2="14029" y2="89217"/>
                        <a14:foregroundMark x1="14149" y1="96149" x2="14149" y2="96149"/>
                        <a14:foregroundMark x1="14029" y1="93838" x2="14029" y2="93838"/>
                        <a14:foregroundMark x1="15827" y1="96277" x2="15827" y2="96277"/>
                        <a14:foregroundMark x1="12950" y1="84467" x2="12950" y2="84467"/>
                        <a14:foregroundMark x1="7194" y1="57895" x2="7194" y2="57895"/>
                        <a14:foregroundMark x1="3717" y1="65083" x2="3717" y2="65083"/>
                        <a14:foregroundMark x1="6954" y1="72144" x2="6954" y2="72144"/>
                        <a14:foregroundMark x1="10791" y1="72786" x2="10791" y2="72786"/>
                        <a14:foregroundMark x1="4796" y1="68549" x2="4796" y2="68549"/>
                        <a14:foregroundMark x1="16906" y1="70475" x2="16906" y2="70475"/>
                        <a14:foregroundMark x1="18225" y1="66752" x2="18225" y2="66752"/>
                        <a14:foregroundMark x1="19305" y1="63543" x2="19305" y2="63543"/>
                        <a14:foregroundMark x1="49520" y1="63671" x2="49520" y2="63671"/>
                        <a14:foregroundMark x1="47482" y1="63928" x2="47482" y2="63928"/>
                        <a14:foregroundMark x1="51439" y1="63928" x2="51439" y2="63928"/>
                        <a14:foregroundMark x1="31055" y1="13992" x2="31055" y2="13992"/>
                        <a14:foregroundMark x1="31535" y1="11938" x2="31535" y2="11938"/>
                        <a14:foregroundMark x1="31175" y1="18100" x2="31175" y2="18100"/>
                        <a14:foregroundMark x1="35132" y1="5905" x2="35132" y2="5905"/>
                        <a14:foregroundMark x1="43165" y1="2696" x2="43165" y2="2696"/>
                        <a14:foregroundMark x1="22182" y1="32221" x2="22182" y2="32221"/>
                        <a14:foregroundMark x1="10192" y1="26701" x2="10192" y2="26701"/>
                        <a14:foregroundMark x1="12950" y1="22593" x2="12950" y2="22593"/>
                        <a14:foregroundMark x1="15228" y1="20924" x2="15228" y2="20924"/>
                        <a14:foregroundMark x1="16667" y1="19897" x2="16667" y2="19897"/>
                        <a14:foregroundMark x1="11631" y1="25160" x2="11631" y2="25160"/>
                        <a14:foregroundMark x1="27218" y1="44929" x2="27218" y2="44929"/>
                        <a14:foregroundMark x1="75659" y1="39538" x2="75659" y2="39538"/>
                        <a14:foregroundMark x1="79736" y1="37227" x2="79736" y2="37227"/>
                        <a14:foregroundMark x1="77818" y1="38896" x2="77818" y2="38896"/>
                        <a14:foregroundMark x1="78537" y1="13864" x2="78537" y2="13864"/>
                        <a14:foregroundMark x1="84412" y1="22080" x2="84412" y2="22080"/>
                        <a14:foregroundMark x1="66187" y1="13992" x2="66187" y2="13992"/>
                        <a14:foregroundMark x1="83933" y1="20924" x2="83933" y2="20924"/>
                        <a14:foregroundMark x1="83213" y1="19512" x2="83213" y2="19512"/>
                        <a14:foregroundMark x1="19904" y1="71630" x2="19904" y2="71630"/>
                        <a14:foregroundMark x1="16187" y1="68935" x2="16187" y2="68935"/>
                        <a14:foregroundMark x1="5156" y1="70603" x2="5156" y2="70603"/>
                        <a14:foregroundMark x1="2878" y1="67137" x2="2878" y2="67137"/>
                        <a14:foregroundMark x1="2998" y1="63158" x2="2998" y2="63158"/>
                        <a14:foregroundMark x1="4796" y1="64313" x2="4796" y2="64313"/>
                        <a14:foregroundMark x1="12710" y1="87933" x2="12710" y2="87933"/>
                        <a14:foregroundMark x1="14868" y1="87677" x2="14868" y2="87677"/>
                        <a14:foregroundMark x1="27218" y1="20539" x2="27218" y2="20539"/>
                        <a14:foregroundMark x1="24940" y1="19127" x2="24940" y2="19127"/>
                        <a14:foregroundMark x1="17506" y1="19384" x2="17506" y2="19384"/>
                        <a14:backgroundMark x1="76019" y1="43774" x2="76019" y2="43774"/>
                        <a14:backgroundMark x1="28177" y1="48909" x2="28177" y2="48909"/>
                        <a14:backgroundMark x1="38489" y1="35944" x2="38489" y2="35944"/>
                        <a14:backgroundMark x1="8273" y1="91913" x2="8273" y2="91913"/>
                        <a14:backgroundMark x1="10432" y1="89474" x2="10432" y2="89474"/>
                        <a14:backgroundMark x1="10072" y1="94352" x2="10072" y2="94352"/>
                        <a14:backgroundMark x1="2878" y1="36714" x2="2878" y2="36714"/>
                        <a14:backgroundMark x1="2998" y1="78819" x2="2998" y2="78819"/>
                        <a14:backgroundMark x1="10192" y1="64827" x2="10192" y2="64827"/>
                        <a14:backgroundMark x1="11631" y1="68549" x2="11631" y2="68549"/>
                        <a14:backgroundMark x1="1439" y1="73171" x2="1439" y2="73171"/>
                        <a14:backgroundMark x1="719" y1="62131" x2="719" y2="62131"/>
                        <a14:backgroundMark x1="72542" y1="51091" x2="72542" y2="51091"/>
                        <a14:backgroundMark x1="75659" y1="55456" x2="75659" y2="55456"/>
                        <a14:backgroundMark x1="79976" y1="57381" x2="79976" y2="57381"/>
                        <a14:backgroundMark x1="77578" y1="56996" x2="77578" y2="56996"/>
                        <a14:backgroundMark x1="18585" y1="54172" x2="18585" y2="54172"/>
                      </a14:backgroundRemoval>
                    </a14:imgEffect>
                  </a14:imgLayer>
                </a14:imgProps>
              </a:ext>
            </a:extLst>
          </a:blip>
          <a:stretch>
            <a:fillRect/>
          </a:stretch>
        </p:blipFill>
        <p:spPr>
          <a:xfrm>
            <a:off x="423605" y="1138774"/>
            <a:ext cx="1200987" cy="1121639"/>
          </a:xfrm>
          <a:prstGeom prst="rect">
            <a:avLst/>
          </a:prstGeom>
        </p:spPr>
      </p:pic>
      <p:pic>
        <p:nvPicPr>
          <p:cNvPr id="54" name="Imagen 53" descr="Refrigeradora Mabe 300 Litros A94063| Compra en PYCCA - pycca">
            <a:extLst>
              <a:ext uri="{FF2B5EF4-FFF2-40B4-BE49-F238E27FC236}">
                <a16:creationId xmlns:a16="http://schemas.microsoft.com/office/drawing/2014/main" id="{4BEF588B-448E-4027-A2A2-22FA434C9EC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9652" t="1406" r="28407" b="3405"/>
          <a:stretch/>
        </p:blipFill>
        <p:spPr bwMode="auto">
          <a:xfrm>
            <a:off x="1358639" y="2161298"/>
            <a:ext cx="640993" cy="1454786"/>
          </a:xfrm>
          <a:prstGeom prst="rect">
            <a:avLst/>
          </a:prstGeom>
          <a:noFill/>
          <a:ln>
            <a:noFill/>
          </a:ln>
        </p:spPr>
      </p:pic>
      <p:pic>
        <p:nvPicPr>
          <p:cNvPr id="55" name="Imagen 54" descr="In-Sight 5000 - Krempien+Petersen">
            <a:extLst>
              <a:ext uri="{FF2B5EF4-FFF2-40B4-BE49-F238E27FC236}">
                <a16:creationId xmlns:a16="http://schemas.microsoft.com/office/drawing/2014/main" id="{F9B1A5E0-256F-4A2D-98C0-F9F981123CF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9651" y="4664066"/>
            <a:ext cx="1011112" cy="1155204"/>
          </a:xfrm>
          <a:prstGeom prst="rect">
            <a:avLst/>
          </a:prstGeom>
          <a:noFill/>
          <a:ln>
            <a:noFill/>
          </a:ln>
        </p:spPr>
      </p:pic>
      <p:pic>
        <p:nvPicPr>
          <p:cNvPr id="57" name="Imagen 56">
            <a:extLst>
              <a:ext uri="{FF2B5EF4-FFF2-40B4-BE49-F238E27FC236}">
                <a16:creationId xmlns:a16="http://schemas.microsoft.com/office/drawing/2014/main" id="{732A529E-3CF9-4340-AEA2-F7CB1F3693EC}"/>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51730"/>
          <a:stretch/>
        </p:blipFill>
        <p:spPr bwMode="auto">
          <a:xfrm>
            <a:off x="3280972" y="4634633"/>
            <a:ext cx="1518429" cy="1401863"/>
          </a:xfrm>
          <a:prstGeom prst="rect">
            <a:avLst/>
          </a:prstGeom>
          <a:noFill/>
          <a:ln>
            <a:noFill/>
          </a:ln>
          <a:extLst>
            <a:ext uri="{53640926-AAD7-44D8-BBD7-CCE9431645EC}">
              <a14:shadowObscured xmlns:a14="http://schemas.microsoft.com/office/drawing/2010/main"/>
            </a:ext>
          </a:extLst>
        </p:spPr>
      </p:pic>
      <p:pic>
        <p:nvPicPr>
          <p:cNvPr id="2050" name="Picture 2" descr="China Luz LED Batten de venta en caliente con muestra proporcionada Fotos e  Imágenes - Made-in-china.com">
            <a:extLst>
              <a:ext uri="{FF2B5EF4-FFF2-40B4-BE49-F238E27FC236}">
                <a16:creationId xmlns:a16="http://schemas.microsoft.com/office/drawing/2014/main" id="{BDB4A367-F460-419E-B924-C60C3A1DCB0A}"/>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rot="493657">
            <a:off x="1946654" y="4649524"/>
            <a:ext cx="1142803" cy="1142803"/>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Elbow Connector 138">
            <a:extLst>
              <a:ext uri="{FF2B5EF4-FFF2-40B4-BE49-F238E27FC236}">
                <a16:creationId xmlns:a16="http://schemas.microsoft.com/office/drawing/2014/main" id="{888E13C6-4524-4FA5-9D51-8D430A601A2C}"/>
              </a:ext>
            </a:extLst>
          </p:cNvPr>
          <p:cNvCxnSpPr>
            <a:cxnSpLocks/>
          </p:cNvCxnSpPr>
          <p:nvPr/>
        </p:nvCxnSpPr>
        <p:spPr>
          <a:xfrm>
            <a:off x="5272595" y="3818980"/>
            <a:ext cx="561143" cy="130731"/>
          </a:xfrm>
          <a:prstGeom prst="bentConnector3">
            <a:avLst>
              <a:gd name="adj1" fmla="val 100626"/>
            </a:avLst>
          </a:prstGeom>
          <a:ln>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77" name="Imagen 76">
            <a:extLst>
              <a:ext uri="{FF2B5EF4-FFF2-40B4-BE49-F238E27FC236}">
                <a16:creationId xmlns:a16="http://schemas.microsoft.com/office/drawing/2014/main" id="{E027685D-2679-457F-AE84-E72F44C8A81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382667" y="2265624"/>
            <a:ext cx="1394922" cy="902808"/>
          </a:xfrm>
          <a:prstGeom prst="rect">
            <a:avLst/>
          </a:prstGeom>
          <a:noFill/>
          <a:ln>
            <a:noFill/>
          </a:ln>
        </p:spPr>
      </p:pic>
      <p:pic>
        <p:nvPicPr>
          <p:cNvPr id="78" name="Imagen 77">
            <a:extLst>
              <a:ext uri="{FF2B5EF4-FFF2-40B4-BE49-F238E27FC236}">
                <a16:creationId xmlns:a16="http://schemas.microsoft.com/office/drawing/2014/main" id="{BEEADB0A-2FA7-4FC7-81D7-06751B8A7D3E}"/>
              </a:ext>
            </a:extLst>
          </p:cNvPr>
          <p:cNvPicPr>
            <a:picLocks noChangeAspect="1"/>
          </p:cNvPicPr>
          <p:nvPr/>
        </p:nvPicPr>
        <p:blipFill>
          <a:blip r:embed="rId11"/>
          <a:stretch>
            <a:fillRect/>
          </a:stretch>
        </p:blipFill>
        <p:spPr>
          <a:xfrm>
            <a:off x="8941419" y="1951955"/>
            <a:ext cx="1103866" cy="1570649"/>
          </a:xfrm>
          <a:prstGeom prst="rect">
            <a:avLst/>
          </a:prstGeom>
        </p:spPr>
      </p:pic>
      <p:pic>
        <p:nvPicPr>
          <p:cNvPr id="79" name="Imagen 78">
            <a:extLst>
              <a:ext uri="{FF2B5EF4-FFF2-40B4-BE49-F238E27FC236}">
                <a16:creationId xmlns:a16="http://schemas.microsoft.com/office/drawing/2014/main" id="{86072C6B-B52F-4F4B-84B8-97B7192C91A5}"/>
              </a:ext>
            </a:extLst>
          </p:cNvPr>
          <p:cNvPicPr>
            <a:picLocks noChangeAspect="1"/>
          </p:cNvPicPr>
          <p:nvPr/>
        </p:nvPicPr>
        <p:blipFill>
          <a:blip r:embed="rId12"/>
          <a:stretch>
            <a:fillRect/>
          </a:stretch>
        </p:blipFill>
        <p:spPr>
          <a:xfrm rot="18668236">
            <a:off x="8976045" y="3989390"/>
            <a:ext cx="1674679" cy="992529"/>
          </a:xfrm>
          <a:prstGeom prst="rect">
            <a:avLst/>
          </a:prstGeom>
        </p:spPr>
      </p:pic>
      <p:pic>
        <p:nvPicPr>
          <p:cNvPr id="80" name="Imagen 79" descr="Cabezal Cerveza &amp;#39;Ball-lock&amp;#39; + adaptador + grifo con compensador 5/8&amp;quot; para  Cornelius">
            <a:extLst>
              <a:ext uri="{FF2B5EF4-FFF2-40B4-BE49-F238E27FC236}">
                <a16:creationId xmlns:a16="http://schemas.microsoft.com/office/drawing/2014/main" id="{90C0F9D7-E374-479B-8C54-8AB2AD9E7E0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46511"/>
          <a:stretch/>
        </p:blipFill>
        <p:spPr bwMode="auto">
          <a:xfrm>
            <a:off x="10737996" y="3786208"/>
            <a:ext cx="943697" cy="1764690"/>
          </a:xfrm>
          <a:prstGeom prst="rect">
            <a:avLst/>
          </a:prstGeom>
          <a:noFill/>
          <a:ln>
            <a:noFill/>
          </a:ln>
          <a:extLst>
            <a:ext uri="{53640926-AAD7-44D8-BBD7-CCE9431645EC}">
              <a14:shadowObscured xmlns:a14="http://schemas.microsoft.com/office/drawing/2010/main"/>
            </a:ext>
          </a:extLst>
        </p:spPr>
      </p:pic>
      <p:graphicFrame>
        <p:nvGraphicFramePr>
          <p:cNvPr id="2060" name="Diagrama 2059">
            <a:extLst>
              <a:ext uri="{FF2B5EF4-FFF2-40B4-BE49-F238E27FC236}">
                <a16:creationId xmlns:a16="http://schemas.microsoft.com/office/drawing/2014/main" id="{85FDB1FE-1AEE-403D-879D-1BB0B0AE40E1}"/>
              </a:ext>
            </a:extLst>
          </p:cNvPr>
          <p:cNvGraphicFramePr/>
          <p:nvPr>
            <p:extLst>
              <p:ext uri="{D42A27DB-BD31-4B8C-83A1-F6EECF244321}">
                <p14:modId xmlns:p14="http://schemas.microsoft.com/office/powerpoint/2010/main" val="2558540611"/>
              </p:ext>
            </p:extLst>
          </p:nvPr>
        </p:nvGraphicFramePr>
        <p:xfrm>
          <a:off x="5571265" y="2066526"/>
          <a:ext cx="2212024" cy="125720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2063" name="Diagrama 2062">
            <a:extLst>
              <a:ext uri="{FF2B5EF4-FFF2-40B4-BE49-F238E27FC236}">
                <a16:creationId xmlns:a16="http://schemas.microsoft.com/office/drawing/2014/main" id="{AB68ACC5-AD73-4440-AE3C-7AFD2C32487B}"/>
              </a:ext>
            </a:extLst>
          </p:cNvPr>
          <p:cNvGraphicFramePr/>
          <p:nvPr>
            <p:extLst>
              <p:ext uri="{D42A27DB-BD31-4B8C-83A1-F6EECF244321}">
                <p14:modId xmlns:p14="http://schemas.microsoft.com/office/powerpoint/2010/main" val="2434816669"/>
              </p:ext>
            </p:extLst>
          </p:nvPr>
        </p:nvGraphicFramePr>
        <p:xfrm>
          <a:off x="5984378" y="1672799"/>
          <a:ext cx="3153215" cy="2991267"/>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2066" name="Diagrama 2065">
            <a:extLst>
              <a:ext uri="{FF2B5EF4-FFF2-40B4-BE49-F238E27FC236}">
                <a16:creationId xmlns:a16="http://schemas.microsoft.com/office/drawing/2014/main" id="{BC03BF82-413F-4ED2-B7BE-2E056132AF2F}"/>
              </a:ext>
            </a:extLst>
          </p:cNvPr>
          <p:cNvGraphicFramePr/>
          <p:nvPr>
            <p:extLst>
              <p:ext uri="{D42A27DB-BD31-4B8C-83A1-F6EECF244321}">
                <p14:modId xmlns:p14="http://schemas.microsoft.com/office/powerpoint/2010/main" val="894282101"/>
              </p:ext>
            </p:extLst>
          </p:nvPr>
        </p:nvGraphicFramePr>
        <p:xfrm>
          <a:off x="5141527" y="3795915"/>
          <a:ext cx="1378564" cy="1524217"/>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2" name="Rectángulo 1"/>
          <p:cNvSpPr/>
          <p:nvPr/>
        </p:nvSpPr>
        <p:spPr>
          <a:xfrm>
            <a:off x="644434" y="4552577"/>
            <a:ext cx="4237734" cy="1560840"/>
          </a:xfrm>
          <a:prstGeom prst="rect">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Rectángulo 36"/>
          <p:cNvSpPr/>
          <p:nvPr/>
        </p:nvSpPr>
        <p:spPr>
          <a:xfrm>
            <a:off x="338405" y="882323"/>
            <a:ext cx="3277289" cy="2913592"/>
          </a:xfrm>
          <a:prstGeom prst="rect">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Rectángulo 37"/>
          <p:cNvSpPr/>
          <p:nvPr/>
        </p:nvSpPr>
        <p:spPr>
          <a:xfrm>
            <a:off x="8746530" y="1759290"/>
            <a:ext cx="3277289" cy="4094908"/>
          </a:xfrm>
          <a:prstGeom prst="rect">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TextBox 3">
            <a:extLst>
              <a:ext uri="{FF2B5EF4-FFF2-40B4-BE49-F238E27FC236}">
                <a16:creationId xmlns:a16="http://schemas.microsoft.com/office/drawing/2014/main" id="{36796267-63CD-4147-8C9C-97DCE03483BC}"/>
              </a:ext>
            </a:extLst>
          </p:cNvPr>
          <p:cNvSpPr txBox="1"/>
          <p:nvPr/>
        </p:nvSpPr>
        <p:spPr>
          <a:xfrm>
            <a:off x="203635" y="22257"/>
            <a:ext cx="20470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rPr>
              <a:t>Diseño</a:t>
            </a:r>
            <a:endParaRPr kumimoji="0" lang="es-ES" sz="4000" b="1" i="0" u="none" strike="noStrike" kern="1200" cap="none" spc="0" normalizeH="0" baseline="0" noProof="0" dirty="0">
              <a:ln>
                <a:noFill/>
              </a:ln>
              <a:solidFill>
                <a:schemeClr val="accent2"/>
              </a:solidFill>
              <a:effectLst/>
              <a:uLnTx/>
              <a:uFillTx/>
              <a:latin typeface="Fira Sans" panose="020B0503050000020004" pitchFamily="34" charset="0"/>
              <a:cs typeface="Times New Roman" panose="02020603050405020304" pitchFamily="18" charset="0"/>
            </a:endParaRPr>
          </a:p>
        </p:txBody>
      </p:sp>
    </p:spTree>
    <p:extLst>
      <p:ext uri="{BB962C8B-B14F-4D97-AF65-F5344CB8AC3E}">
        <p14:creationId xmlns:p14="http://schemas.microsoft.com/office/powerpoint/2010/main" val="2763249369"/>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738683E6B454DB4F909430F949CEC5AB" ma:contentTypeVersion="14" ma:contentTypeDescription="Crear nuevo documento." ma:contentTypeScope="" ma:versionID="22e31f1baeb73d88dc4717eaf31060e1">
  <xsd:schema xmlns:xsd="http://www.w3.org/2001/XMLSchema" xmlns:xs="http://www.w3.org/2001/XMLSchema" xmlns:p="http://schemas.microsoft.com/office/2006/metadata/properties" xmlns:ns3="73966189-7994-4d0e-a5fa-001b3c652d0a" xmlns:ns4="8d085e2e-2eba-4c69-baa7-147bd75a11bc" targetNamespace="http://schemas.microsoft.com/office/2006/metadata/properties" ma:root="true" ma:fieldsID="cbd013fa6017ba4ab2e08820ff1b5d4b" ns3:_="" ns4:_="">
    <xsd:import namespace="73966189-7994-4d0e-a5fa-001b3c652d0a"/>
    <xsd:import namespace="8d085e2e-2eba-4c69-baa7-147bd75a11b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966189-7994-4d0e-a5fa-001b3c652d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d085e2e-2eba-4c69-baa7-147bd75a11bc"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SharingHintHash" ma:index="12"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B06F1C-4437-4119-8EAE-24861D73A64E}">
  <ds:schemaRefs>
    <ds:schemaRef ds:uri="http://schemas.microsoft.com/office/infopath/2007/PartnerControls"/>
    <ds:schemaRef ds:uri="http://schemas.openxmlformats.org/package/2006/metadata/core-properties"/>
    <ds:schemaRef ds:uri="http://schemas.microsoft.com/office/2006/documentManagement/types"/>
    <ds:schemaRef ds:uri="8d085e2e-2eba-4c69-baa7-147bd75a11bc"/>
    <ds:schemaRef ds:uri="http://purl.org/dc/elements/1.1/"/>
    <ds:schemaRef ds:uri="73966189-7994-4d0e-a5fa-001b3c652d0a"/>
    <ds:schemaRef ds:uri="http://schemas.microsoft.com/office/2006/metadata/properties"/>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953EC8D6-2DCF-4EC7-A123-4EA173FF4D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966189-7994-4d0e-a5fa-001b3c652d0a"/>
    <ds:schemaRef ds:uri="8d085e2e-2eba-4c69-baa7-147bd75a11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4DD797-FD24-44D4-8EE1-7A611C2FA4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10851</TotalTime>
  <Words>2389</Words>
  <Application>Microsoft Office PowerPoint</Application>
  <PresentationFormat>Panorámica</PresentationFormat>
  <Paragraphs>449</Paragraphs>
  <Slides>40</Slides>
  <Notes>14</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2</vt:i4>
      </vt:variant>
      <vt:variant>
        <vt:lpstr>Títulos de diapositiva</vt:lpstr>
      </vt:variant>
      <vt:variant>
        <vt:i4>40</vt:i4>
      </vt:variant>
    </vt:vector>
  </HeadingPairs>
  <TitlesOfParts>
    <vt:vector size="50" baseType="lpstr">
      <vt:lpstr>微软雅黑</vt:lpstr>
      <vt:lpstr>宋体</vt:lpstr>
      <vt:lpstr>Arial</vt:lpstr>
      <vt:lpstr>Calibri</vt:lpstr>
      <vt:lpstr>Fira Sans</vt:lpstr>
      <vt:lpstr>Roboto</vt:lpstr>
      <vt:lpstr>Times New Roman</vt:lpstr>
      <vt:lpstr>Diseño predeterminado</vt:lpstr>
      <vt:lpstr>CorelDRAW</vt:lpstr>
      <vt:lpstr>Documento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Nikolás Cobo</dc:creator>
  <cp:lastModifiedBy>Lesly Balseca</cp:lastModifiedBy>
  <cp:revision>251</cp:revision>
  <dcterms:created xsi:type="dcterms:W3CDTF">2021-08-04T17:49:01Z</dcterms:created>
  <dcterms:modified xsi:type="dcterms:W3CDTF">2022-02-10T15:58:40Z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0x010100738683E6B454DB4F909430F949CEC5AB</vt:lpwstr>
  </property>
</Properties>
</file>