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33"/>
  </p:notesMasterIdLst>
  <p:sldIdLst>
    <p:sldId id="256" r:id="rId2"/>
    <p:sldId id="296" r:id="rId3"/>
    <p:sldId id="297" r:id="rId4"/>
    <p:sldId id="298" r:id="rId5"/>
    <p:sldId id="300" r:id="rId6"/>
    <p:sldId id="303" r:id="rId7"/>
    <p:sldId id="302" r:id="rId8"/>
    <p:sldId id="265" r:id="rId9"/>
    <p:sldId id="304" r:id="rId10"/>
    <p:sldId id="305" r:id="rId11"/>
    <p:sldId id="306" r:id="rId12"/>
    <p:sldId id="307" r:id="rId13"/>
    <p:sldId id="267" r:id="rId14"/>
    <p:sldId id="308" r:id="rId15"/>
    <p:sldId id="270" r:id="rId16"/>
    <p:sldId id="259" r:id="rId17"/>
    <p:sldId id="299" r:id="rId18"/>
    <p:sldId id="310" r:id="rId19"/>
    <p:sldId id="311" r:id="rId20"/>
    <p:sldId id="312" r:id="rId21"/>
    <p:sldId id="273" r:id="rId22"/>
    <p:sldId id="314" r:id="rId23"/>
    <p:sldId id="262" r:id="rId24"/>
    <p:sldId id="317" r:id="rId25"/>
    <p:sldId id="318" r:id="rId26"/>
    <p:sldId id="319" r:id="rId27"/>
    <p:sldId id="322" r:id="rId28"/>
    <p:sldId id="323" r:id="rId29"/>
    <p:sldId id="320" r:id="rId30"/>
    <p:sldId id="321" r:id="rId31"/>
    <p:sldId id="278"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Cambria Math" panose="02040503050406030204" pitchFamily="18" charset="0"/>
      <p:regular r:id="rId38"/>
    </p:embeddedFont>
    <p:embeddedFont>
      <p:font typeface="Raleway" pitchFamily="2" charset="0"/>
      <p:regular r:id="rId39"/>
      <p:bold r:id="rId40"/>
      <p:italic r:id="rId41"/>
      <p:boldItalic r:id="rId42"/>
    </p:embeddedFont>
    <p:embeddedFont>
      <p:font typeface="Raleway Thin" pitchFamily="2" charset="0"/>
      <p:regular r:id="rId43"/>
      <p:bold r:id="rId44"/>
      <p:italic r:id="rId45"/>
      <p:boldItalic r:id="rId46"/>
    </p:embeddedFont>
    <p:embeddedFont>
      <p:font typeface="Work Sans" pitchFamily="2" charset="0"/>
      <p:regular r:id="rId47"/>
      <p:bold r:id="rId48"/>
      <p:italic r:id="rId49"/>
      <p:boldItalic r:id="rId50"/>
    </p:embeddedFont>
    <p:embeddedFont>
      <p:font typeface="Work Sans Regular"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8AEA8F-2872-4573-83B6-786F2DF8B1FA}">
  <a:tblStyle styleId="{B28AEA8F-2872-4573-83B6-786F2DF8B1F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268701B-E7FF-40CD-BBB2-7382C90321C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82" autoAdjust="0"/>
  </p:normalViewPr>
  <p:slideViewPr>
    <p:cSldViewPr snapToGrid="0">
      <p:cViewPr varScale="1">
        <p:scale>
          <a:sx n="65" d="100"/>
          <a:sy n="65" d="100"/>
        </p:scale>
        <p:origin x="62"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FAFF4-75E7-4AD6-BBF3-41B298F7FD58}"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es-EC"/>
        </a:p>
      </dgm:t>
    </dgm:pt>
    <dgm:pt modelId="{23BF1960-9392-4E6F-9774-3E0270B96D7A}">
      <dgm:prSet phldrT="[Texto]" custT="1"/>
      <dgm:spPr/>
      <dgm:t>
        <a:bodyPr/>
        <a:lstStyle/>
        <a:p>
          <a:r>
            <a:rPr lang="es-EC" sz="800" dirty="0"/>
            <a:t>Ruta de la miel, desarrollada por </a:t>
          </a:r>
          <a:r>
            <a:rPr lang="es-EC" sz="800" dirty="0" err="1"/>
            <a:t>Camperola</a:t>
          </a:r>
          <a:r>
            <a:rPr lang="es-EC" sz="800" dirty="0"/>
            <a:t> Tours, Alicante</a:t>
          </a:r>
        </a:p>
      </dgm:t>
    </dgm:pt>
    <dgm:pt modelId="{D28C539E-A941-4E25-98F6-033AA3F3EA35}" type="parTrans" cxnId="{038C1E50-C627-4F57-A822-11C6B46E8B2C}">
      <dgm:prSet/>
      <dgm:spPr/>
      <dgm:t>
        <a:bodyPr/>
        <a:lstStyle/>
        <a:p>
          <a:endParaRPr lang="es-EC"/>
        </a:p>
      </dgm:t>
    </dgm:pt>
    <dgm:pt modelId="{51BC8EAA-65BD-4796-9267-D30FD74B3417}" type="sibTrans" cxnId="{038C1E50-C627-4F57-A822-11C6B46E8B2C}">
      <dgm:prSet/>
      <dgm:spPr/>
      <dgm:t>
        <a:bodyPr/>
        <a:lstStyle/>
        <a:p>
          <a:endParaRPr lang="es-EC"/>
        </a:p>
      </dgm:t>
    </dgm:pt>
    <dgm:pt modelId="{2EF43D76-53BB-4A95-A38C-3CC279D06FA1}">
      <dgm:prSet phldrT="[Texto]">
        <dgm:style>
          <a:lnRef idx="2">
            <a:schemeClr val="accent2"/>
          </a:lnRef>
          <a:fillRef idx="1">
            <a:schemeClr val="lt1"/>
          </a:fillRef>
          <a:effectRef idx="0">
            <a:schemeClr val="accent2"/>
          </a:effectRef>
          <a:fontRef idx="minor">
            <a:schemeClr val="dk1"/>
          </a:fontRef>
        </dgm:style>
      </dgm:prSet>
      <dgm:spPr/>
      <dgm:t>
        <a:bodyPr/>
        <a:lstStyle/>
        <a:p>
          <a:r>
            <a:rPr lang="es-EC" b="1" dirty="0"/>
            <a:t>Europa</a:t>
          </a:r>
        </a:p>
      </dgm:t>
    </dgm:pt>
    <dgm:pt modelId="{01D2241E-291D-4D04-934F-E4EB87A8CC04}" type="parTrans" cxnId="{37046801-6FFF-46AC-AF1C-D2115567310D}">
      <dgm:prSet/>
      <dgm:spPr/>
      <dgm:t>
        <a:bodyPr/>
        <a:lstStyle/>
        <a:p>
          <a:endParaRPr lang="es-EC"/>
        </a:p>
      </dgm:t>
    </dgm:pt>
    <dgm:pt modelId="{6866C21D-134B-45EB-9D45-AA97096A0B85}" type="sibTrans" cxnId="{37046801-6FFF-46AC-AF1C-D2115567310D}">
      <dgm:prSet/>
      <dgm:spPr/>
      <dgm:t>
        <a:bodyPr/>
        <a:lstStyle/>
        <a:p>
          <a:endParaRPr lang="es-EC"/>
        </a:p>
      </dgm:t>
    </dgm:pt>
    <dgm:pt modelId="{8DC8554C-481D-4FB8-AF3F-7F2D7099999B}">
      <dgm:prSet phldrT="[Texto]" custT="1"/>
      <dgm:spPr/>
      <dgm:t>
        <a:bodyPr/>
        <a:lstStyle/>
        <a:p>
          <a:r>
            <a:rPr lang="es-EC" sz="800" dirty="0"/>
            <a:t>Apiturismo como fuente de desarrollo, Reserva Natural </a:t>
          </a:r>
          <a:r>
            <a:rPr lang="es-EC" sz="800" dirty="0" err="1"/>
            <a:t>Tocori</a:t>
          </a:r>
          <a:r>
            <a:rPr lang="es-EC" sz="800" dirty="0"/>
            <a:t>, Costa Rica</a:t>
          </a:r>
        </a:p>
      </dgm:t>
    </dgm:pt>
    <dgm:pt modelId="{100E068C-4F92-41EC-AABB-A942DBE47D08}" type="parTrans" cxnId="{A730E4A4-3244-49B4-A999-156C463CCD9C}">
      <dgm:prSet/>
      <dgm:spPr/>
      <dgm:t>
        <a:bodyPr/>
        <a:lstStyle/>
        <a:p>
          <a:endParaRPr lang="es-EC"/>
        </a:p>
      </dgm:t>
    </dgm:pt>
    <dgm:pt modelId="{B3EDF2A9-3864-49E5-93F7-65C7642A0F12}" type="sibTrans" cxnId="{A730E4A4-3244-49B4-A999-156C463CCD9C}">
      <dgm:prSet/>
      <dgm:spPr/>
      <dgm:t>
        <a:bodyPr/>
        <a:lstStyle/>
        <a:p>
          <a:endParaRPr lang="es-EC"/>
        </a:p>
      </dgm:t>
    </dgm:pt>
    <dgm:pt modelId="{679DF123-E1B5-4BB9-9A47-344D8E4B04C2}">
      <dgm:prSet phldrT="[Texto]">
        <dgm:style>
          <a:lnRef idx="2">
            <a:schemeClr val="accent2"/>
          </a:lnRef>
          <a:fillRef idx="1">
            <a:schemeClr val="lt1"/>
          </a:fillRef>
          <a:effectRef idx="0">
            <a:schemeClr val="accent2"/>
          </a:effectRef>
          <a:fontRef idx="minor">
            <a:schemeClr val="dk1"/>
          </a:fontRef>
        </dgm:style>
      </dgm:prSet>
      <dgm:spPr/>
      <dgm:t>
        <a:bodyPr/>
        <a:lstStyle/>
        <a:p>
          <a:r>
            <a:rPr lang="es-EC" b="1" dirty="0"/>
            <a:t>América</a:t>
          </a:r>
        </a:p>
      </dgm:t>
    </dgm:pt>
    <dgm:pt modelId="{6C37C5FB-C24D-4E8C-A1BA-F826BFE1EABB}" type="parTrans" cxnId="{D4769BF3-8AF9-42E3-BD21-377861EE1195}">
      <dgm:prSet/>
      <dgm:spPr/>
      <dgm:t>
        <a:bodyPr/>
        <a:lstStyle/>
        <a:p>
          <a:endParaRPr lang="es-EC"/>
        </a:p>
      </dgm:t>
    </dgm:pt>
    <dgm:pt modelId="{AE89789F-DA1E-4F0C-A36F-655D632E77C6}" type="sibTrans" cxnId="{D4769BF3-8AF9-42E3-BD21-377861EE1195}">
      <dgm:prSet/>
      <dgm:spPr/>
      <dgm:t>
        <a:bodyPr/>
        <a:lstStyle/>
        <a:p>
          <a:endParaRPr lang="es-EC"/>
        </a:p>
      </dgm:t>
    </dgm:pt>
    <dgm:pt modelId="{40ECE309-76A4-4F74-AB64-47564ED56732}">
      <dgm:prSet phldrT="[Texto]" custT="1"/>
      <dgm:spPr/>
      <dgm:t>
        <a:bodyPr/>
        <a:lstStyle/>
        <a:p>
          <a:r>
            <a:rPr lang="es-EC" sz="800" dirty="0"/>
            <a:t>Apiturismo en la parroquia rural Santa Rosa, Ambato.</a:t>
          </a:r>
        </a:p>
      </dgm:t>
    </dgm:pt>
    <dgm:pt modelId="{DF3EB5C2-44A4-465B-A4C0-57EF5B4EC4D2}" type="parTrans" cxnId="{83250D90-18F5-4D67-9A93-9DB7EE68BCC6}">
      <dgm:prSet/>
      <dgm:spPr/>
      <dgm:t>
        <a:bodyPr/>
        <a:lstStyle/>
        <a:p>
          <a:endParaRPr lang="es-EC"/>
        </a:p>
      </dgm:t>
    </dgm:pt>
    <dgm:pt modelId="{D07ED562-1F54-454A-A19B-5FA3012A34AE}" type="sibTrans" cxnId="{83250D90-18F5-4D67-9A93-9DB7EE68BCC6}">
      <dgm:prSet/>
      <dgm:spPr/>
      <dgm:t>
        <a:bodyPr/>
        <a:lstStyle/>
        <a:p>
          <a:endParaRPr lang="es-EC"/>
        </a:p>
      </dgm:t>
    </dgm:pt>
    <dgm:pt modelId="{93AC9FBC-F9E3-464B-9B95-D5EC433A5C1D}">
      <dgm:prSet phldrT="[Texto]">
        <dgm:style>
          <a:lnRef idx="2">
            <a:schemeClr val="accent2"/>
          </a:lnRef>
          <a:fillRef idx="1">
            <a:schemeClr val="lt1"/>
          </a:fillRef>
          <a:effectRef idx="0">
            <a:schemeClr val="accent2"/>
          </a:effectRef>
          <a:fontRef idx="minor">
            <a:schemeClr val="dk1"/>
          </a:fontRef>
        </dgm:style>
      </dgm:prSet>
      <dgm:spPr/>
      <dgm:t>
        <a:bodyPr/>
        <a:lstStyle/>
        <a:p>
          <a:r>
            <a:rPr lang="es-EC" b="1" dirty="0"/>
            <a:t>Ecuador</a:t>
          </a:r>
        </a:p>
      </dgm:t>
    </dgm:pt>
    <dgm:pt modelId="{AFCE7B62-4681-403C-9826-2726963A7D65}" type="parTrans" cxnId="{70D1EB2D-81F9-494D-AAE1-9E7AD4E38D51}">
      <dgm:prSet/>
      <dgm:spPr/>
      <dgm:t>
        <a:bodyPr/>
        <a:lstStyle/>
        <a:p>
          <a:endParaRPr lang="es-EC"/>
        </a:p>
      </dgm:t>
    </dgm:pt>
    <dgm:pt modelId="{92461088-0906-44FF-90EB-7D08136A467E}" type="sibTrans" cxnId="{70D1EB2D-81F9-494D-AAE1-9E7AD4E38D51}">
      <dgm:prSet/>
      <dgm:spPr/>
      <dgm:t>
        <a:bodyPr/>
        <a:lstStyle/>
        <a:p>
          <a:endParaRPr lang="es-EC"/>
        </a:p>
      </dgm:t>
    </dgm:pt>
    <dgm:pt modelId="{FCB1FBC1-631C-4F9C-BF28-9EA17EB18A6A}">
      <dgm:prSet phldrT="[Texto]" custT="1"/>
      <dgm:spPr/>
      <dgm:t>
        <a:bodyPr/>
        <a:lstStyle/>
        <a:p>
          <a:r>
            <a:rPr lang="es-EC" sz="800" dirty="0"/>
            <a:t>Potencial de la actividad apícola para el desarrollo socio económico de sectores rurales.</a:t>
          </a:r>
        </a:p>
      </dgm:t>
    </dgm:pt>
    <dgm:pt modelId="{3B3E968C-18E9-4B5B-80B0-9C22A5B9A0AF}" type="parTrans" cxnId="{FE395E03-86A8-472E-BF68-FAB02D21152E}">
      <dgm:prSet/>
      <dgm:spPr/>
      <dgm:t>
        <a:bodyPr/>
        <a:lstStyle/>
        <a:p>
          <a:endParaRPr lang="es-EC"/>
        </a:p>
      </dgm:t>
    </dgm:pt>
    <dgm:pt modelId="{52819541-1BC8-47CE-8E56-A91B24F51FB3}" type="sibTrans" cxnId="{FE395E03-86A8-472E-BF68-FAB02D21152E}">
      <dgm:prSet/>
      <dgm:spPr/>
      <dgm:t>
        <a:bodyPr/>
        <a:lstStyle/>
        <a:p>
          <a:endParaRPr lang="es-EC"/>
        </a:p>
      </dgm:t>
    </dgm:pt>
    <dgm:pt modelId="{E51C7A3D-E323-4C4B-BA80-8A8121D2BC6A}">
      <dgm:prSet phldrT="[Texto]"/>
      <dgm:spPr/>
      <dgm:t>
        <a:bodyPr/>
        <a:lstStyle/>
        <a:p>
          <a:r>
            <a:rPr lang="es-EC" dirty="0"/>
            <a:t>Turismo apícola en el campo “Api Real”, Ilaló.</a:t>
          </a:r>
        </a:p>
      </dgm:t>
    </dgm:pt>
    <dgm:pt modelId="{CE76C36A-38A7-45D9-B176-D80BE243AFA2}" type="parTrans" cxnId="{3E6ABEE3-281A-4990-93C3-265A6AF8E482}">
      <dgm:prSet/>
      <dgm:spPr/>
      <dgm:t>
        <a:bodyPr/>
        <a:lstStyle/>
        <a:p>
          <a:endParaRPr lang="es-EC"/>
        </a:p>
      </dgm:t>
    </dgm:pt>
    <dgm:pt modelId="{2A977556-413A-4181-8691-19BE28466EA1}" type="sibTrans" cxnId="{3E6ABEE3-281A-4990-93C3-265A6AF8E482}">
      <dgm:prSet/>
      <dgm:spPr/>
      <dgm:t>
        <a:bodyPr/>
        <a:lstStyle/>
        <a:p>
          <a:endParaRPr lang="es-EC"/>
        </a:p>
      </dgm:t>
    </dgm:pt>
    <dgm:pt modelId="{0B8EFEB8-863D-4E00-944F-B1216E0B2688}" type="pres">
      <dgm:prSet presAssocID="{D33FAFF4-75E7-4AD6-BBF3-41B298F7FD58}" presName="Name0" presStyleCnt="0">
        <dgm:presLayoutVars>
          <dgm:chMax/>
          <dgm:chPref/>
          <dgm:dir/>
          <dgm:animLvl val="lvl"/>
        </dgm:presLayoutVars>
      </dgm:prSet>
      <dgm:spPr/>
    </dgm:pt>
    <dgm:pt modelId="{CAAA3348-741A-43E7-AF69-B3A4008F0E31}" type="pres">
      <dgm:prSet presAssocID="{23BF1960-9392-4E6F-9774-3E0270B96D7A}" presName="composite" presStyleCnt="0"/>
      <dgm:spPr/>
    </dgm:pt>
    <dgm:pt modelId="{737D125A-A83E-436E-9A67-9C2D738878C3}" type="pres">
      <dgm:prSet presAssocID="{23BF1960-9392-4E6F-9774-3E0270B96D7A}" presName="Parent1" presStyleLbl="node1" presStyleIdx="0" presStyleCnt="10">
        <dgm:presLayoutVars>
          <dgm:chMax val="1"/>
          <dgm:chPref val="1"/>
          <dgm:bulletEnabled val="1"/>
        </dgm:presLayoutVars>
      </dgm:prSet>
      <dgm:spPr/>
    </dgm:pt>
    <dgm:pt modelId="{D7F636DF-D4B8-4FB4-B19B-E8A1E74F9494}" type="pres">
      <dgm:prSet presAssocID="{23BF1960-9392-4E6F-9774-3E0270B96D7A}" presName="Childtext1" presStyleLbl="revTx" presStyleIdx="0" presStyleCnt="5" custLinFactNeighborX="5725" custLinFactNeighborY="-1332">
        <dgm:presLayoutVars>
          <dgm:chMax val="0"/>
          <dgm:chPref val="0"/>
          <dgm:bulletEnabled val="1"/>
        </dgm:presLayoutVars>
      </dgm:prSet>
      <dgm:spPr/>
    </dgm:pt>
    <dgm:pt modelId="{F961FA62-9E02-4623-BD7C-D7B99D67F04E}" type="pres">
      <dgm:prSet presAssocID="{23BF1960-9392-4E6F-9774-3E0270B96D7A}" presName="BalanceSpacing" presStyleCnt="0"/>
      <dgm:spPr/>
    </dgm:pt>
    <dgm:pt modelId="{49DC924A-8AFD-4FB6-8352-73648949B1A7}" type="pres">
      <dgm:prSet presAssocID="{23BF1960-9392-4E6F-9774-3E0270B96D7A}" presName="BalanceSpacing1" presStyleCnt="0"/>
      <dgm:spPr/>
    </dgm:pt>
    <dgm:pt modelId="{2352EC35-F898-444E-8DA3-CD57F58142E8}" type="pres">
      <dgm:prSet presAssocID="{51BC8EAA-65BD-4796-9267-D30FD74B3417}" presName="Accent1Text" presStyleLbl="node1" presStyleIdx="1" presStyleCnt="10"/>
      <dgm:spPr/>
    </dgm:pt>
    <dgm:pt modelId="{1DCEEAA7-C9AC-4AB5-8237-08903553E4C6}" type="pres">
      <dgm:prSet presAssocID="{51BC8EAA-65BD-4796-9267-D30FD74B3417}" presName="spaceBetweenRectangles" presStyleCnt="0"/>
      <dgm:spPr/>
    </dgm:pt>
    <dgm:pt modelId="{99099849-2AE0-4F12-8705-AE55F391F016}" type="pres">
      <dgm:prSet presAssocID="{8DC8554C-481D-4FB8-AF3F-7F2D7099999B}" presName="composite" presStyleCnt="0"/>
      <dgm:spPr/>
    </dgm:pt>
    <dgm:pt modelId="{E79C7D94-F68D-420C-ABD8-E354C0FC8F9C}" type="pres">
      <dgm:prSet presAssocID="{8DC8554C-481D-4FB8-AF3F-7F2D7099999B}" presName="Parent1" presStyleLbl="node1" presStyleIdx="2" presStyleCnt="10">
        <dgm:presLayoutVars>
          <dgm:chMax val="1"/>
          <dgm:chPref val="1"/>
          <dgm:bulletEnabled val="1"/>
        </dgm:presLayoutVars>
      </dgm:prSet>
      <dgm:spPr/>
    </dgm:pt>
    <dgm:pt modelId="{E8C24895-75F3-44E7-8B99-F9CB18573261}" type="pres">
      <dgm:prSet presAssocID="{8DC8554C-481D-4FB8-AF3F-7F2D7099999B}" presName="Childtext1" presStyleLbl="revTx" presStyleIdx="1" presStyleCnt="5" custLinFactNeighborX="-5916" custLinFactNeighborY="-798">
        <dgm:presLayoutVars>
          <dgm:chMax val="0"/>
          <dgm:chPref val="0"/>
          <dgm:bulletEnabled val="1"/>
        </dgm:presLayoutVars>
      </dgm:prSet>
      <dgm:spPr/>
    </dgm:pt>
    <dgm:pt modelId="{04528FB9-3F26-43D5-B8BB-D3A56B21F460}" type="pres">
      <dgm:prSet presAssocID="{8DC8554C-481D-4FB8-AF3F-7F2D7099999B}" presName="BalanceSpacing" presStyleCnt="0"/>
      <dgm:spPr/>
    </dgm:pt>
    <dgm:pt modelId="{E2FDE7C7-03E1-4540-B714-EBE0D869DA28}" type="pres">
      <dgm:prSet presAssocID="{8DC8554C-481D-4FB8-AF3F-7F2D7099999B}" presName="BalanceSpacing1" presStyleCnt="0"/>
      <dgm:spPr/>
    </dgm:pt>
    <dgm:pt modelId="{9A8AF48E-C04D-4B3B-A000-80D485B8C291}" type="pres">
      <dgm:prSet presAssocID="{B3EDF2A9-3864-49E5-93F7-65C7642A0F12}" presName="Accent1Text" presStyleLbl="node1" presStyleIdx="3" presStyleCnt="10"/>
      <dgm:spPr/>
    </dgm:pt>
    <dgm:pt modelId="{9F2E464F-0B1C-42F2-AAC0-2D3EF7A1CA54}" type="pres">
      <dgm:prSet presAssocID="{B3EDF2A9-3864-49E5-93F7-65C7642A0F12}" presName="spaceBetweenRectangles" presStyleCnt="0"/>
      <dgm:spPr/>
    </dgm:pt>
    <dgm:pt modelId="{4181909C-63C6-47EA-8342-9548929F9B82}" type="pres">
      <dgm:prSet presAssocID="{40ECE309-76A4-4F74-AB64-47564ED56732}" presName="composite" presStyleCnt="0"/>
      <dgm:spPr/>
    </dgm:pt>
    <dgm:pt modelId="{5839D15C-B1E7-4A7E-A71A-739DA5C11420}" type="pres">
      <dgm:prSet presAssocID="{40ECE309-76A4-4F74-AB64-47564ED56732}" presName="Parent1" presStyleLbl="node1" presStyleIdx="4" presStyleCnt="10">
        <dgm:presLayoutVars>
          <dgm:chMax val="1"/>
          <dgm:chPref val="1"/>
          <dgm:bulletEnabled val="1"/>
        </dgm:presLayoutVars>
      </dgm:prSet>
      <dgm:spPr/>
    </dgm:pt>
    <dgm:pt modelId="{A2C6EEE9-E6FB-4FAD-A6F7-74A31D6BC93A}" type="pres">
      <dgm:prSet presAssocID="{40ECE309-76A4-4F74-AB64-47564ED56732}" presName="Childtext1" presStyleLbl="revTx" presStyleIdx="2" presStyleCnt="5">
        <dgm:presLayoutVars>
          <dgm:chMax val="0"/>
          <dgm:chPref val="0"/>
          <dgm:bulletEnabled val="1"/>
        </dgm:presLayoutVars>
      </dgm:prSet>
      <dgm:spPr/>
    </dgm:pt>
    <dgm:pt modelId="{67392643-FCCB-4D0C-AAD3-CBDDCDB7CBDC}" type="pres">
      <dgm:prSet presAssocID="{40ECE309-76A4-4F74-AB64-47564ED56732}" presName="BalanceSpacing" presStyleCnt="0"/>
      <dgm:spPr/>
    </dgm:pt>
    <dgm:pt modelId="{57E27EFB-F667-4EDF-A9A0-E1BB69F62C80}" type="pres">
      <dgm:prSet presAssocID="{40ECE309-76A4-4F74-AB64-47564ED56732}" presName="BalanceSpacing1" presStyleCnt="0"/>
      <dgm:spPr/>
    </dgm:pt>
    <dgm:pt modelId="{C31BE53D-B840-4560-B165-839242EF2633}" type="pres">
      <dgm:prSet presAssocID="{D07ED562-1F54-454A-A19B-5FA3012A34AE}" presName="Accent1Text" presStyleLbl="node1" presStyleIdx="5" presStyleCnt="10"/>
      <dgm:spPr/>
    </dgm:pt>
    <dgm:pt modelId="{1A0BC1ED-9983-42EB-B378-A106F80A751F}" type="pres">
      <dgm:prSet presAssocID="{D07ED562-1F54-454A-A19B-5FA3012A34AE}" presName="spaceBetweenRectangles" presStyleCnt="0"/>
      <dgm:spPr/>
    </dgm:pt>
    <dgm:pt modelId="{0705CC8A-9553-4939-8F26-B4CC638AA68B}" type="pres">
      <dgm:prSet presAssocID="{FCB1FBC1-631C-4F9C-BF28-9EA17EB18A6A}" presName="composite" presStyleCnt="0"/>
      <dgm:spPr/>
    </dgm:pt>
    <dgm:pt modelId="{1F984BC6-89FA-432C-91E4-FB50986C114F}" type="pres">
      <dgm:prSet presAssocID="{FCB1FBC1-631C-4F9C-BF28-9EA17EB18A6A}" presName="Parent1" presStyleLbl="node1" presStyleIdx="6" presStyleCnt="10">
        <dgm:presLayoutVars>
          <dgm:chMax val="1"/>
          <dgm:chPref val="1"/>
          <dgm:bulletEnabled val="1"/>
        </dgm:presLayoutVars>
      </dgm:prSet>
      <dgm:spPr/>
    </dgm:pt>
    <dgm:pt modelId="{116277C8-1F9A-4080-A5F1-D724D4CF3EEE}" type="pres">
      <dgm:prSet presAssocID="{FCB1FBC1-631C-4F9C-BF28-9EA17EB18A6A}" presName="Childtext1" presStyleLbl="revTx" presStyleIdx="3" presStyleCnt="5">
        <dgm:presLayoutVars>
          <dgm:chMax val="0"/>
          <dgm:chPref val="0"/>
          <dgm:bulletEnabled val="1"/>
        </dgm:presLayoutVars>
      </dgm:prSet>
      <dgm:spPr/>
    </dgm:pt>
    <dgm:pt modelId="{61834C21-71C7-49EF-93AA-3643C581B48F}" type="pres">
      <dgm:prSet presAssocID="{FCB1FBC1-631C-4F9C-BF28-9EA17EB18A6A}" presName="BalanceSpacing" presStyleCnt="0"/>
      <dgm:spPr/>
    </dgm:pt>
    <dgm:pt modelId="{3EC311DE-E8BF-4FDF-94FF-855E59871772}" type="pres">
      <dgm:prSet presAssocID="{FCB1FBC1-631C-4F9C-BF28-9EA17EB18A6A}" presName="BalanceSpacing1" presStyleCnt="0"/>
      <dgm:spPr/>
    </dgm:pt>
    <dgm:pt modelId="{F73DE5A6-B665-4F40-8A75-EEBDC09DCE8D}" type="pres">
      <dgm:prSet presAssocID="{52819541-1BC8-47CE-8E56-A91B24F51FB3}" presName="Accent1Text" presStyleLbl="node1" presStyleIdx="7" presStyleCnt="10"/>
      <dgm:spPr/>
    </dgm:pt>
    <dgm:pt modelId="{9278D234-32DF-435E-AE8F-FF7541E870A4}" type="pres">
      <dgm:prSet presAssocID="{52819541-1BC8-47CE-8E56-A91B24F51FB3}" presName="spaceBetweenRectangles" presStyleCnt="0"/>
      <dgm:spPr/>
    </dgm:pt>
    <dgm:pt modelId="{3A305215-E1B0-4D9D-B7A8-38B971B9F747}" type="pres">
      <dgm:prSet presAssocID="{E51C7A3D-E323-4C4B-BA80-8A8121D2BC6A}" presName="composite" presStyleCnt="0"/>
      <dgm:spPr/>
    </dgm:pt>
    <dgm:pt modelId="{FC4A930D-F829-4C18-89F4-961CDAF239F9}" type="pres">
      <dgm:prSet presAssocID="{E51C7A3D-E323-4C4B-BA80-8A8121D2BC6A}" presName="Parent1" presStyleLbl="node1" presStyleIdx="8" presStyleCnt="10" custLinFactNeighborX="56000" custLinFactNeighborY="-85460">
        <dgm:presLayoutVars>
          <dgm:chMax val="1"/>
          <dgm:chPref val="1"/>
          <dgm:bulletEnabled val="1"/>
        </dgm:presLayoutVars>
      </dgm:prSet>
      <dgm:spPr/>
    </dgm:pt>
    <dgm:pt modelId="{E78AFF7C-7B80-4BF3-8F9A-E98F20175458}" type="pres">
      <dgm:prSet presAssocID="{E51C7A3D-E323-4C4B-BA80-8A8121D2BC6A}" presName="Childtext1" presStyleLbl="revTx" presStyleIdx="4" presStyleCnt="5" custLinFactY="-100000" custLinFactNeighborX="7157" custLinFactNeighborY="-180873">
        <dgm:presLayoutVars>
          <dgm:chMax val="0"/>
          <dgm:chPref val="0"/>
          <dgm:bulletEnabled val="1"/>
        </dgm:presLayoutVars>
      </dgm:prSet>
      <dgm:spPr/>
    </dgm:pt>
    <dgm:pt modelId="{7E29E44A-E06A-417D-AE87-AFCF8BCC9D39}" type="pres">
      <dgm:prSet presAssocID="{E51C7A3D-E323-4C4B-BA80-8A8121D2BC6A}" presName="BalanceSpacing" presStyleCnt="0"/>
      <dgm:spPr/>
    </dgm:pt>
    <dgm:pt modelId="{239081D6-0DE7-4B9B-86CF-8D388582FE05}" type="pres">
      <dgm:prSet presAssocID="{E51C7A3D-E323-4C4B-BA80-8A8121D2BC6A}" presName="BalanceSpacing1" presStyleCnt="0"/>
      <dgm:spPr/>
    </dgm:pt>
    <dgm:pt modelId="{F80BCD82-FE50-4419-9A76-2ED8F99C6FF1}" type="pres">
      <dgm:prSet presAssocID="{2A977556-413A-4181-8691-19BE28466EA1}" presName="Accent1Text" presStyleLbl="node1" presStyleIdx="9" presStyleCnt="10" custLinFactY="-68523" custLinFactNeighborX="-1836" custLinFactNeighborY="-100000"/>
      <dgm:spPr/>
    </dgm:pt>
  </dgm:ptLst>
  <dgm:cxnLst>
    <dgm:cxn modelId="{37046801-6FFF-46AC-AF1C-D2115567310D}" srcId="{23BF1960-9392-4E6F-9774-3E0270B96D7A}" destId="{2EF43D76-53BB-4A95-A38C-3CC279D06FA1}" srcOrd="0" destOrd="0" parTransId="{01D2241E-291D-4D04-934F-E4EB87A8CC04}" sibTransId="{6866C21D-134B-45EB-9D45-AA97096A0B85}"/>
    <dgm:cxn modelId="{FE395E03-86A8-472E-BF68-FAB02D21152E}" srcId="{D33FAFF4-75E7-4AD6-BBF3-41B298F7FD58}" destId="{FCB1FBC1-631C-4F9C-BF28-9EA17EB18A6A}" srcOrd="3" destOrd="0" parTransId="{3B3E968C-18E9-4B5B-80B0-9C22A5B9A0AF}" sibTransId="{52819541-1BC8-47CE-8E56-A91B24F51FB3}"/>
    <dgm:cxn modelId="{D3E09117-AFBA-4E3F-9689-A8DBF6B083F7}" type="presOf" srcId="{23BF1960-9392-4E6F-9774-3E0270B96D7A}" destId="{737D125A-A83E-436E-9A67-9C2D738878C3}" srcOrd="0" destOrd="0" presId="urn:microsoft.com/office/officeart/2008/layout/AlternatingHexagons"/>
    <dgm:cxn modelId="{25854A21-111E-4B45-8186-992214C60480}" type="presOf" srcId="{D07ED562-1F54-454A-A19B-5FA3012A34AE}" destId="{C31BE53D-B840-4560-B165-839242EF2633}" srcOrd="0" destOrd="0" presId="urn:microsoft.com/office/officeart/2008/layout/AlternatingHexagons"/>
    <dgm:cxn modelId="{4DC8C028-849B-47BF-AEFE-7588150D8723}" type="presOf" srcId="{52819541-1BC8-47CE-8E56-A91B24F51FB3}" destId="{F73DE5A6-B665-4F40-8A75-EEBDC09DCE8D}" srcOrd="0" destOrd="0" presId="urn:microsoft.com/office/officeart/2008/layout/AlternatingHexagons"/>
    <dgm:cxn modelId="{70D1EB2D-81F9-494D-AAE1-9E7AD4E38D51}" srcId="{E51C7A3D-E323-4C4B-BA80-8A8121D2BC6A}" destId="{93AC9FBC-F9E3-464B-9B95-D5EC433A5C1D}" srcOrd="0" destOrd="0" parTransId="{AFCE7B62-4681-403C-9826-2726963A7D65}" sibTransId="{92461088-0906-44FF-90EB-7D08136A467E}"/>
    <dgm:cxn modelId="{44484F4C-543D-4EC3-AA54-659E6B5D26BD}" type="presOf" srcId="{FCB1FBC1-631C-4F9C-BF28-9EA17EB18A6A}" destId="{1F984BC6-89FA-432C-91E4-FB50986C114F}" srcOrd="0" destOrd="0" presId="urn:microsoft.com/office/officeart/2008/layout/AlternatingHexagons"/>
    <dgm:cxn modelId="{1F33394E-EE16-4DE8-AB5E-1169BD73EE58}" type="presOf" srcId="{40ECE309-76A4-4F74-AB64-47564ED56732}" destId="{5839D15C-B1E7-4A7E-A71A-739DA5C11420}" srcOrd="0" destOrd="0" presId="urn:microsoft.com/office/officeart/2008/layout/AlternatingHexagons"/>
    <dgm:cxn modelId="{038C1E50-C627-4F57-A822-11C6B46E8B2C}" srcId="{D33FAFF4-75E7-4AD6-BBF3-41B298F7FD58}" destId="{23BF1960-9392-4E6F-9774-3E0270B96D7A}" srcOrd="0" destOrd="0" parTransId="{D28C539E-A941-4E25-98F6-033AA3F3EA35}" sibTransId="{51BC8EAA-65BD-4796-9267-D30FD74B3417}"/>
    <dgm:cxn modelId="{6E0F1773-7984-416D-B6B8-B06882009CE2}" type="presOf" srcId="{93AC9FBC-F9E3-464B-9B95-D5EC433A5C1D}" destId="{E78AFF7C-7B80-4BF3-8F9A-E98F20175458}" srcOrd="0" destOrd="0" presId="urn:microsoft.com/office/officeart/2008/layout/AlternatingHexagons"/>
    <dgm:cxn modelId="{FF0A5076-5A2E-4091-AF76-368F87E302C3}" type="presOf" srcId="{2EF43D76-53BB-4A95-A38C-3CC279D06FA1}" destId="{D7F636DF-D4B8-4FB4-B19B-E8A1E74F9494}" srcOrd="0" destOrd="0" presId="urn:microsoft.com/office/officeart/2008/layout/AlternatingHexagons"/>
    <dgm:cxn modelId="{2009D47E-6FA0-4729-9DBA-F1FD56C1ECD1}" type="presOf" srcId="{2A977556-413A-4181-8691-19BE28466EA1}" destId="{F80BCD82-FE50-4419-9A76-2ED8F99C6FF1}" srcOrd="0" destOrd="0" presId="urn:microsoft.com/office/officeart/2008/layout/AlternatingHexagons"/>
    <dgm:cxn modelId="{76B05187-5481-41F1-9A28-A8E209466518}" type="presOf" srcId="{679DF123-E1B5-4BB9-9A47-344D8E4B04C2}" destId="{E8C24895-75F3-44E7-8B99-F9CB18573261}" srcOrd="0" destOrd="0" presId="urn:microsoft.com/office/officeart/2008/layout/AlternatingHexagons"/>
    <dgm:cxn modelId="{483CF38B-691F-4AA1-94B4-4BB527C0FAA1}" type="presOf" srcId="{E51C7A3D-E323-4C4B-BA80-8A8121D2BC6A}" destId="{FC4A930D-F829-4C18-89F4-961CDAF239F9}" srcOrd="0" destOrd="0" presId="urn:microsoft.com/office/officeart/2008/layout/AlternatingHexagons"/>
    <dgm:cxn modelId="{83250D90-18F5-4D67-9A93-9DB7EE68BCC6}" srcId="{D33FAFF4-75E7-4AD6-BBF3-41B298F7FD58}" destId="{40ECE309-76A4-4F74-AB64-47564ED56732}" srcOrd="2" destOrd="0" parTransId="{DF3EB5C2-44A4-465B-A4C0-57EF5B4EC4D2}" sibTransId="{D07ED562-1F54-454A-A19B-5FA3012A34AE}"/>
    <dgm:cxn modelId="{A730E4A4-3244-49B4-A999-156C463CCD9C}" srcId="{D33FAFF4-75E7-4AD6-BBF3-41B298F7FD58}" destId="{8DC8554C-481D-4FB8-AF3F-7F2D7099999B}" srcOrd="1" destOrd="0" parTransId="{100E068C-4F92-41EC-AABB-A942DBE47D08}" sibTransId="{B3EDF2A9-3864-49E5-93F7-65C7642A0F12}"/>
    <dgm:cxn modelId="{FC6C53A9-C9EC-41C0-B427-EEE9720FCFA7}" type="presOf" srcId="{D33FAFF4-75E7-4AD6-BBF3-41B298F7FD58}" destId="{0B8EFEB8-863D-4E00-944F-B1216E0B2688}" srcOrd="0" destOrd="0" presId="urn:microsoft.com/office/officeart/2008/layout/AlternatingHexagons"/>
    <dgm:cxn modelId="{628D64B4-4CB9-421C-8C0F-83FB927BB3A8}" type="presOf" srcId="{B3EDF2A9-3864-49E5-93F7-65C7642A0F12}" destId="{9A8AF48E-C04D-4B3B-A000-80D485B8C291}" srcOrd="0" destOrd="0" presId="urn:microsoft.com/office/officeart/2008/layout/AlternatingHexagons"/>
    <dgm:cxn modelId="{730B9CBE-53FB-4FEC-9A56-4E207FE566EE}" type="presOf" srcId="{8DC8554C-481D-4FB8-AF3F-7F2D7099999B}" destId="{E79C7D94-F68D-420C-ABD8-E354C0FC8F9C}" srcOrd="0" destOrd="0" presId="urn:microsoft.com/office/officeart/2008/layout/AlternatingHexagons"/>
    <dgm:cxn modelId="{3E6ABEE3-281A-4990-93C3-265A6AF8E482}" srcId="{D33FAFF4-75E7-4AD6-BBF3-41B298F7FD58}" destId="{E51C7A3D-E323-4C4B-BA80-8A8121D2BC6A}" srcOrd="4" destOrd="0" parTransId="{CE76C36A-38A7-45D9-B176-D80BE243AFA2}" sibTransId="{2A977556-413A-4181-8691-19BE28466EA1}"/>
    <dgm:cxn modelId="{F68DB7E6-BAD1-4BDF-9FF6-81C39D3C34A4}" type="presOf" srcId="{51BC8EAA-65BD-4796-9267-D30FD74B3417}" destId="{2352EC35-F898-444E-8DA3-CD57F58142E8}" srcOrd="0" destOrd="0" presId="urn:microsoft.com/office/officeart/2008/layout/AlternatingHexagons"/>
    <dgm:cxn modelId="{D4769BF3-8AF9-42E3-BD21-377861EE1195}" srcId="{8DC8554C-481D-4FB8-AF3F-7F2D7099999B}" destId="{679DF123-E1B5-4BB9-9A47-344D8E4B04C2}" srcOrd="0" destOrd="0" parTransId="{6C37C5FB-C24D-4E8C-A1BA-F826BFE1EABB}" sibTransId="{AE89789F-DA1E-4F0C-A36F-655D632E77C6}"/>
    <dgm:cxn modelId="{29C7EDD8-86B4-4F3B-8422-77D5F2D5BCFD}" type="presParOf" srcId="{0B8EFEB8-863D-4E00-944F-B1216E0B2688}" destId="{CAAA3348-741A-43E7-AF69-B3A4008F0E31}" srcOrd="0" destOrd="0" presId="urn:microsoft.com/office/officeart/2008/layout/AlternatingHexagons"/>
    <dgm:cxn modelId="{B2CC1C24-718F-4013-9FBF-25F9C262435F}" type="presParOf" srcId="{CAAA3348-741A-43E7-AF69-B3A4008F0E31}" destId="{737D125A-A83E-436E-9A67-9C2D738878C3}" srcOrd="0" destOrd="0" presId="urn:microsoft.com/office/officeart/2008/layout/AlternatingHexagons"/>
    <dgm:cxn modelId="{E7045A47-BA8C-4332-ACA8-7D27297F1ECD}" type="presParOf" srcId="{CAAA3348-741A-43E7-AF69-B3A4008F0E31}" destId="{D7F636DF-D4B8-4FB4-B19B-E8A1E74F9494}" srcOrd="1" destOrd="0" presId="urn:microsoft.com/office/officeart/2008/layout/AlternatingHexagons"/>
    <dgm:cxn modelId="{87DE89EF-E92C-468C-9560-C2D6B3D5129B}" type="presParOf" srcId="{CAAA3348-741A-43E7-AF69-B3A4008F0E31}" destId="{F961FA62-9E02-4623-BD7C-D7B99D67F04E}" srcOrd="2" destOrd="0" presId="urn:microsoft.com/office/officeart/2008/layout/AlternatingHexagons"/>
    <dgm:cxn modelId="{F81CFEF4-7C3B-4AC8-8B7B-06638B7F7812}" type="presParOf" srcId="{CAAA3348-741A-43E7-AF69-B3A4008F0E31}" destId="{49DC924A-8AFD-4FB6-8352-73648949B1A7}" srcOrd="3" destOrd="0" presId="urn:microsoft.com/office/officeart/2008/layout/AlternatingHexagons"/>
    <dgm:cxn modelId="{1B62B3A1-C2C8-4770-88AE-1EE1714148FA}" type="presParOf" srcId="{CAAA3348-741A-43E7-AF69-B3A4008F0E31}" destId="{2352EC35-F898-444E-8DA3-CD57F58142E8}" srcOrd="4" destOrd="0" presId="urn:microsoft.com/office/officeart/2008/layout/AlternatingHexagons"/>
    <dgm:cxn modelId="{1E8E6065-78D6-4062-8432-C8A01B76C748}" type="presParOf" srcId="{0B8EFEB8-863D-4E00-944F-B1216E0B2688}" destId="{1DCEEAA7-C9AC-4AB5-8237-08903553E4C6}" srcOrd="1" destOrd="0" presId="urn:microsoft.com/office/officeart/2008/layout/AlternatingHexagons"/>
    <dgm:cxn modelId="{52B2CC94-3AC7-4546-AD31-ABF22D247EB1}" type="presParOf" srcId="{0B8EFEB8-863D-4E00-944F-B1216E0B2688}" destId="{99099849-2AE0-4F12-8705-AE55F391F016}" srcOrd="2" destOrd="0" presId="urn:microsoft.com/office/officeart/2008/layout/AlternatingHexagons"/>
    <dgm:cxn modelId="{0992F54C-7D46-4FAB-BEB8-36B015AA45A9}" type="presParOf" srcId="{99099849-2AE0-4F12-8705-AE55F391F016}" destId="{E79C7D94-F68D-420C-ABD8-E354C0FC8F9C}" srcOrd="0" destOrd="0" presId="urn:microsoft.com/office/officeart/2008/layout/AlternatingHexagons"/>
    <dgm:cxn modelId="{13A30AB2-89C0-41E7-BA0B-33686C002A68}" type="presParOf" srcId="{99099849-2AE0-4F12-8705-AE55F391F016}" destId="{E8C24895-75F3-44E7-8B99-F9CB18573261}" srcOrd="1" destOrd="0" presId="urn:microsoft.com/office/officeart/2008/layout/AlternatingHexagons"/>
    <dgm:cxn modelId="{A4122A37-506F-4411-A63B-B1D9C034148E}" type="presParOf" srcId="{99099849-2AE0-4F12-8705-AE55F391F016}" destId="{04528FB9-3F26-43D5-B8BB-D3A56B21F460}" srcOrd="2" destOrd="0" presId="urn:microsoft.com/office/officeart/2008/layout/AlternatingHexagons"/>
    <dgm:cxn modelId="{F518E33A-88ED-4536-A8E6-F915F6846658}" type="presParOf" srcId="{99099849-2AE0-4F12-8705-AE55F391F016}" destId="{E2FDE7C7-03E1-4540-B714-EBE0D869DA28}" srcOrd="3" destOrd="0" presId="urn:microsoft.com/office/officeart/2008/layout/AlternatingHexagons"/>
    <dgm:cxn modelId="{00918853-45F6-4614-BAB2-311987A55B16}" type="presParOf" srcId="{99099849-2AE0-4F12-8705-AE55F391F016}" destId="{9A8AF48E-C04D-4B3B-A000-80D485B8C291}" srcOrd="4" destOrd="0" presId="urn:microsoft.com/office/officeart/2008/layout/AlternatingHexagons"/>
    <dgm:cxn modelId="{95BD4793-B27A-48DC-A42F-9C3FF75D7C69}" type="presParOf" srcId="{0B8EFEB8-863D-4E00-944F-B1216E0B2688}" destId="{9F2E464F-0B1C-42F2-AAC0-2D3EF7A1CA54}" srcOrd="3" destOrd="0" presId="urn:microsoft.com/office/officeart/2008/layout/AlternatingHexagons"/>
    <dgm:cxn modelId="{51A1BBBA-0B37-498E-9914-2A105F062FB2}" type="presParOf" srcId="{0B8EFEB8-863D-4E00-944F-B1216E0B2688}" destId="{4181909C-63C6-47EA-8342-9548929F9B82}" srcOrd="4" destOrd="0" presId="urn:microsoft.com/office/officeart/2008/layout/AlternatingHexagons"/>
    <dgm:cxn modelId="{1B75CB58-2504-4472-867A-4BB8657158B5}" type="presParOf" srcId="{4181909C-63C6-47EA-8342-9548929F9B82}" destId="{5839D15C-B1E7-4A7E-A71A-739DA5C11420}" srcOrd="0" destOrd="0" presId="urn:microsoft.com/office/officeart/2008/layout/AlternatingHexagons"/>
    <dgm:cxn modelId="{68F89E28-196D-430B-8AF1-A48182292795}" type="presParOf" srcId="{4181909C-63C6-47EA-8342-9548929F9B82}" destId="{A2C6EEE9-E6FB-4FAD-A6F7-74A31D6BC93A}" srcOrd="1" destOrd="0" presId="urn:microsoft.com/office/officeart/2008/layout/AlternatingHexagons"/>
    <dgm:cxn modelId="{9F7769B9-A39A-4299-9A99-CC4413306BC9}" type="presParOf" srcId="{4181909C-63C6-47EA-8342-9548929F9B82}" destId="{67392643-FCCB-4D0C-AAD3-CBDDCDB7CBDC}" srcOrd="2" destOrd="0" presId="urn:microsoft.com/office/officeart/2008/layout/AlternatingHexagons"/>
    <dgm:cxn modelId="{2C1C0A42-87BC-4C38-9036-114F1078A49B}" type="presParOf" srcId="{4181909C-63C6-47EA-8342-9548929F9B82}" destId="{57E27EFB-F667-4EDF-A9A0-E1BB69F62C80}" srcOrd="3" destOrd="0" presId="urn:microsoft.com/office/officeart/2008/layout/AlternatingHexagons"/>
    <dgm:cxn modelId="{9A7F4387-1D47-4E0F-AB61-14C7346F9EF8}" type="presParOf" srcId="{4181909C-63C6-47EA-8342-9548929F9B82}" destId="{C31BE53D-B840-4560-B165-839242EF2633}" srcOrd="4" destOrd="0" presId="urn:microsoft.com/office/officeart/2008/layout/AlternatingHexagons"/>
    <dgm:cxn modelId="{7178DEE5-4F3B-459F-BF36-DF8FC8C6F014}" type="presParOf" srcId="{0B8EFEB8-863D-4E00-944F-B1216E0B2688}" destId="{1A0BC1ED-9983-42EB-B378-A106F80A751F}" srcOrd="5" destOrd="0" presId="urn:microsoft.com/office/officeart/2008/layout/AlternatingHexagons"/>
    <dgm:cxn modelId="{F4570327-EBAB-49D7-B025-6A919EBF3FAD}" type="presParOf" srcId="{0B8EFEB8-863D-4E00-944F-B1216E0B2688}" destId="{0705CC8A-9553-4939-8F26-B4CC638AA68B}" srcOrd="6" destOrd="0" presId="urn:microsoft.com/office/officeart/2008/layout/AlternatingHexagons"/>
    <dgm:cxn modelId="{E5F85FF0-0293-448D-AADC-B838C4190094}" type="presParOf" srcId="{0705CC8A-9553-4939-8F26-B4CC638AA68B}" destId="{1F984BC6-89FA-432C-91E4-FB50986C114F}" srcOrd="0" destOrd="0" presId="urn:microsoft.com/office/officeart/2008/layout/AlternatingHexagons"/>
    <dgm:cxn modelId="{DB3551C1-1B12-467E-9A22-0B965FD0F284}" type="presParOf" srcId="{0705CC8A-9553-4939-8F26-B4CC638AA68B}" destId="{116277C8-1F9A-4080-A5F1-D724D4CF3EEE}" srcOrd="1" destOrd="0" presId="urn:microsoft.com/office/officeart/2008/layout/AlternatingHexagons"/>
    <dgm:cxn modelId="{C898BC9C-4847-4FD1-B231-21116E141861}" type="presParOf" srcId="{0705CC8A-9553-4939-8F26-B4CC638AA68B}" destId="{61834C21-71C7-49EF-93AA-3643C581B48F}" srcOrd="2" destOrd="0" presId="urn:microsoft.com/office/officeart/2008/layout/AlternatingHexagons"/>
    <dgm:cxn modelId="{61944411-B74D-4275-98C3-1084AF563E7B}" type="presParOf" srcId="{0705CC8A-9553-4939-8F26-B4CC638AA68B}" destId="{3EC311DE-E8BF-4FDF-94FF-855E59871772}" srcOrd="3" destOrd="0" presId="urn:microsoft.com/office/officeart/2008/layout/AlternatingHexagons"/>
    <dgm:cxn modelId="{094213AD-D243-4672-86E4-27E70B05EABF}" type="presParOf" srcId="{0705CC8A-9553-4939-8F26-B4CC638AA68B}" destId="{F73DE5A6-B665-4F40-8A75-EEBDC09DCE8D}" srcOrd="4" destOrd="0" presId="urn:microsoft.com/office/officeart/2008/layout/AlternatingHexagons"/>
    <dgm:cxn modelId="{523BCFB4-26F3-4446-921C-56280DB740CD}" type="presParOf" srcId="{0B8EFEB8-863D-4E00-944F-B1216E0B2688}" destId="{9278D234-32DF-435E-AE8F-FF7541E870A4}" srcOrd="7" destOrd="0" presId="urn:microsoft.com/office/officeart/2008/layout/AlternatingHexagons"/>
    <dgm:cxn modelId="{9225DFAD-C5F6-4B53-AE82-E61CC34BDDA5}" type="presParOf" srcId="{0B8EFEB8-863D-4E00-944F-B1216E0B2688}" destId="{3A305215-E1B0-4D9D-B7A8-38B971B9F747}" srcOrd="8" destOrd="0" presId="urn:microsoft.com/office/officeart/2008/layout/AlternatingHexagons"/>
    <dgm:cxn modelId="{9D4D8069-ADB1-4C9D-B55A-8F9018656442}" type="presParOf" srcId="{3A305215-E1B0-4D9D-B7A8-38B971B9F747}" destId="{FC4A930D-F829-4C18-89F4-961CDAF239F9}" srcOrd="0" destOrd="0" presId="urn:microsoft.com/office/officeart/2008/layout/AlternatingHexagons"/>
    <dgm:cxn modelId="{8FB986B1-0CDC-414C-96FF-DC37ECDFE39F}" type="presParOf" srcId="{3A305215-E1B0-4D9D-B7A8-38B971B9F747}" destId="{E78AFF7C-7B80-4BF3-8F9A-E98F20175458}" srcOrd="1" destOrd="0" presId="urn:microsoft.com/office/officeart/2008/layout/AlternatingHexagons"/>
    <dgm:cxn modelId="{FB8450C0-9A9D-4943-B7B3-165EA3A9B5BF}" type="presParOf" srcId="{3A305215-E1B0-4D9D-B7A8-38B971B9F747}" destId="{7E29E44A-E06A-417D-AE87-AFCF8BCC9D39}" srcOrd="2" destOrd="0" presId="urn:microsoft.com/office/officeart/2008/layout/AlternatingHexagons"/>
    <dgm:cxn modelId="{A5CDBDAF-C5E0-44C5-8EC4-4505FF96D9EF}" type="presParOf" srcId="{3A305215-E1B0-4D9D-B7A8-38B971B9F747}" destId="{239081D6-0DE7-4B9B-86CF-8D388582FE05}" srcOrd="3" destOrd="0" presId="urn:microsoft.com/office/officeart/2008/layout/AlternatingHexagons"/>
    <dgm:cxn modelId="{AE420EF1-5142-4731-80E0-373C12CC741B}" type="presParOf" srcId="{3A305215-E1B0-4D9D-B7A8-38B971B9F747}" destId="{F80BCD82-FE50-4419-9A76-2ED8F99C6FF1}"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A53FE3-914E-4CA9-A119-F0BAB5A4C1AE}"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s-EC"/>
        </a:p>
      </dgm:t>
    </dgm:pt>
    <dgm:pt modelId="{1FEF2352-361A-4CE1-8E3B-1EFDDA493493}">
      <dgm:prSet phldrT="[Texto]" custT="1"/>
      <dgm:spPr/>
      <dgm:t>
        <a:bodyPr/>
        <a:lstStyle/>
        <a:p>
          <a:r>
            <a:rPr lang="es-EC"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Económico</a:t>
          </a:r>
        </a:p>
      </dgm:t>
    </dgm:pt>
    <dgm:pt modelId="{D314FAB7-3658-412B-B0CB-D46256DA8EB1}" type="parTrans" cxnId="{57238548-721C-4A23-87AA-3DD9A98DC5E3}">
      <dgm:prSet/>
      <dgm:spPr/>
      <dgm:t>
        <a:bodyPr/>
        <a:lstStyle/>
        <a:p>
          <a:endParaRPr lang="es-EC" sz="1800"/>
        </a:p>
      </dgm:t>
    </dgm:pt>
    <dgm:pt modelId="{1EAEF75D-8783-4C99-A733-8EE86D643DE8}" type="sibTrans" cxnId="{57238548-721C-4A23-87AA-3DD9A98DC5E3}">
      <dgm:prSet/>
      <dgm:spPr/>
      <dgm:t>
        <a:bodyPr/>
        <a:lstStyle/>
        <a:p>
          <a:endParaRPr lang="es-EC" sz="1800"/>
        </a:p>
      </dgm:t>
    </dgm:pt>
    <dgm:pt modelId="{3C0981AB-2798-44ED-A4A3-066FD200737F}">
      <dgm:prSet phldrT="[Texto]" custT="1"/>
      <dgm:spPr/>
      <dgm:t>
        <a:bodyPr/>
        <a:lstStyle/>
        <a:p>
          <a:r>
            <a:rPr lang="es-EC" sz="900" dirty="0"/>
            <a:t>Actividades productivas son la agricultura  como principal que es un agro agresivo.</a:t>
          </a:r>
        </a:p>
      </dgm:t>
    </dgm:pt>
    <dgm:pt modelId="{1C1B3C50-01A9-4B51-B82A-96BF7EC8DD0F}" type="parTrans" cxnId="{2DAEB1AC-9612-4629-A6A5-2F2FB9CE3311}">
      <dgm:prSet/>
      <dgm:spPr/>
      <dgm:t>
        <a:bodyPr/>
        <a:lstStyle/>
        <a:p>
          <a:endParaRPr lang="es-EC" sz="1800"/>
        </a:p>
      </dgm:t>
    </dgm:pt>
    <dgm:pt modelId="{FF1B3A45-1E89-40E0-8EFD-B590DB52A588}" type="sibTrans" cxnId="{2DAEB1AC-9612-4629-A6A5-2F2FB9CE3311}">
      <dgm:prSet/>
      <dgm:spPr/>
      <dgm:t>
        <a:bodyPr/>
        <a:lstStyle/>
        <a:p>
          <a:endParaRPr lang="es-EC" sz="1800"/>
        </a:p>
      </dgm:t>
    </dgm:pt>
    <dgm:pt modelId="{47ADE923-77C5-4F13-8C68-6E50C788E978}">
      <dgm:prSet phldrT="[Texto]" custT="1"/>
      <dgm:spPr/>
      <dgm:t>
        <a:bodyPr/>
        <a:lstStyle/>
        <a:p>
          <a:r>
            <a:rPr lang="es-EC" sz="900" dirty="0"/>
            <a:t>Posee infraestructura el HADM, así como todos los servicios complementarios que deben darse el mantenimiento.</a:t>
          </a:r>
        </a:p>
      </dgm:t>
    </dgm:pt>
    <dgm:pt modelId="{628D3009-8EA1-4E59-B7B5-3DDAA9ADD536}" type="parTrans" cxnId="{8A5EBA3A-9E32-4E40-A3E1-9ED94DB5B14B}">
      <dgm:prSet/>
      <dgm:spPr/>
      <dgm:t>
        <a:bodyPr/>
        <a:lstStyle/>
        <a:p>
          <a:endParaRPr lang="es-EC" sz="1800"/>
        </a:p>
      </dgm:t>
    </dgm:pt>
    <dgm:pt modelId="{33176629-BC8A-4004-8DC1-FE06863BE78A}" type="sibTrans" cxnId="{8A5EBA3A-9E32-4E40-A3E1-9ED94DB5B14B}">
      <dgm:prSet/>
      <dgm:spPr/>
      <dgm:t>
        <a:bodyPr/>
        <a:lstStyle/>
        <a:p>
          <a:endParaRPr lang="es-EC" sz="1800"/>
        </a:p>
      </dgm:t>
    </dgm:pt>
    <dgm:pt modelId="{BE391942-6413-499B-B1FE-80C0D92AB451}">
      <dgm:prSet phldrT="[Texto]" custT="1"/>
      <dgm:spPr/>
      <dgm:t>
        <a:bodyPr/>
        <a:lstStyle/>
        <a:p>
          <a:r>
            <a:rPr lang="es-EC" sz="2000" b="1" cap="none" spc="0" dirty="0">
              <a:ln w="6600">
                <a:solidFill>
                  <a:schemeClr val="accent2"/>
                </a:solidFill>
                <a:prstDash val="solid"/>
              </a:ln>
              <a:solidFill>
                <a:srgbClr val="FFFFFF"/>
              </a:solidFill>
              <a:effectLst>
                <a:outerShdw dist="38100" dir="2700000" algn="tl" rotWithShape="0">
                  <a:schemeClr val="accent2"/>
                </a:outerShdw>
              </a:effectLst>
            </a:rPr>
            <a:t>Social</a:t>
          </a:r>
        </a:p>
      </dgm:t>
    </dgm:pt>
    <dgm:pt modelId="{1B037D25-601D-4360-BBF7-A6685A2DB614}" type="parTrans" cxnId="{11190FB2-2CBD-458B-B991-113335981688}">
      <dgm:prSet/>
      <dgm:spPr/>
      <dgm:t>
        <a:bodyPr/>
        <a:lstStyle/>
        <a:p>
          <a:endParaRPr lang="es-EC" sz="1800"/>
        </a:p>
      </dgm:t>
    </dgm:pt>
    <dgm:pt modelId="{F1B0BCDC-0B3B-4751-888E-198A3F214856}" type="sibTrans" cxnId="{11190FB2-2CBD-458B-B991-113335981688}">
      <dgm:prSet/>
      <dgm:spPr/>
      <dgm:t>
        <a:bodyPr/>
        <a:lstStyle/>
        <a:p>
          <a:endParaRPr lang="es-EC" sz="1800"/>
        </a:p>
      </dgm:t>
    </dgm:pt>
    <dgm:pt modelId="{7C583A32-88D8-41E5-B9F9-736E88A79A34}">
      <dgm:prSet phldrT="[Texto]" custT="1"/>
      <dgm:spPr/>
      <dgm:t>
        <a:bodyPr/>
        <a:lstStyle/>
        <a:p>
          <a:r>
            <a:rPr lang="es-EC" sz="900" dirty="0"/>
            <a:t>Tiene estructura asociativa en la comunidad, no posee organización apícola.</a:t>
          </a:r>
        </a:p>
      </dgm:t>
    </dgm:pt>
    <dgm:pt modelId="{61C8CCB4-49DB-4CFD-8468-653B07DD1C4B}" type="parTrans" cxnId="{3F6938F4-CBEA-4FD6-9BF4-2058E963FCEB}">
      <dgm:prSet/>
      <dgm:spPr/>
      <dgm:t>
        <a:bodyPr/>
        <a:lstStyle/>
        <a:p>
          <a:endParaRPr lang="es-EC" sz="1800"/>
        </a:p>
      </dgm:t>
    </dgm:pt>
    <dgm:pt modelId="{B691A460-19EE-4FB3-A480-6A848A4E1BDE}" type="sibTrans" cxnId="{3F6938F4-CBEA-4FD6-9BF4-2058E963FCEB}">
      <dgm:prSet/>
      <dgm:spPr/>
      <dgm:t>
        <a:bodyPr/>
        <a:lstStyle/>
        <a:p>
          <a:endParaRPr lang="es-EC" sz="1800"/>
        </a:p>
      </dgm:t>
    </dgm:pt>
    <dgm:pt modelId="{24C523DC-111F-42A8-9077-8C119EB10D26}">
      <dgm:prSet phldrT="[Texto]" custT="1"/>
      <dgm:spPr/>
      <dgm:t>
        <a:bodyPr/>
        <a:lstStyle/>
        <a:p>
          <a:r>
            <a:rPr lang="es-EC" sz="900" dirty="0"/>
            <a:t>Potencialización de fiestas tradicionales a la par de la apicultura.</a:t>
          </a:r>
        </a:p>
      </dgm:t>
    </dgm:pt>
    <dgm:pt modelId="{1334580B-2CF1-47A5-865B-521760D4F510}" type="parTrans" cxnId="{97A9E8ED-2C80-480A-B855-3731FEF7D1A3}">
      <dgm:prSet/>
      <dgm:spPr/>
      <dgm:t>
        <a:bodyPr/>
        <a:lstStyle/>
        <a:p>
          <a:endParaRPr lang="es-EC" sz="1800"/>
        </a:p>
      </dgm:t>
    </dgm:pt>
    <dgm:pt modelId="{952970FC-2414-49D7-9771-6C63D4B4CC52}" type="sibTrans" cxnId="{97A9E8ED-2C80-480A-B855-3731FEF7D1A3}">
      <dgm:prSet/>
      <dgm:spPr/>
      <dgm:t>
        <a:bodyPr/>
        <a:lstStyle/>
        <a:p>
          <a:endParaRPr lang="es-EC" sz="1800"/>
        </a:p>
      </dgm:t>
    </dgm:pt>
    <dgm:pt modelId="{FC2A3DE7-AA26-4785-87E3-3A31082FBBF7}">
      <dgm:prSet phldrT="[Texto]" custT="1"/>
      <dgm:spPr/>
      <dgm:t>
        <a:bodyPr/>
        <a:lstStyle/>
        <a:p>
          <a:r>
            <a:rPr lang="es-EC" sz="2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Ambiental</a:t>
          </a:r>
        </a:p>
      </dgm:t>
    </dgm:pt>
    <dgm:pt modelId="{6E154884-8431-40C5-A39A-803D2F51FB32}" type="parTrans" cxnId="{751F8500-11F5-458B-86F0-0DBE2291357B}">
      <dgm:prSet/>
      <dgm:spPr/>
      <dgm:t>
        <a:bodyPr/>
        <a:lstStyle/>
        <a:p>
          <a:endParaRPr lang="es-EC" sz="1800"/>
        </a:p>
      </dgm:t>
    </dgm:pt>
    <dgm:pt modelId="{CEA16BA3-A0C0-4C49-A0FD-ACEC9579A0DB}" type="sibTrans" cxnId="{751F8500-11F5-458B-86F0-0DBE2291357B}">
      <dgm:prSet/>
      <dgm:spPr/>
      <dgm:t>
        <a:bodyPr/>
        <a:lstStyle/>
        <a:p>
          <a:endParaRPr lang="es-EC" sz="1800"/>
        </a:p>
      </dgm:t>
    </dgm:pt>
    <dgm:pt modelId="{AE9E075F-52DD-4AC8-8AC6-97D947B60A4B}">
      <dgm:prSet phldrT="[Texto]" custT="1"/>
      <dgm:spPr/>
      <dgm:t>
        <a:bodyPr/>
        <a:lstStyle/>
        <a:p>
          <a:r>
            <a:rPr lang="es-EC" sz="900" dirty="0"/>
            <a:t>Sequías en temporadas de invierno.</a:t>
          </a:r>
        </a:p>
      </dgm:t>
    </dgm:pt>
    <dgm:pt modelId="{78E09024-67F9-4E24-AF9D-1CCC5CE07CD1}" type="parTrans" cxnId="{FEB73553-3217-4ACA-B081-A953FB4DF0CB}">
      <dgm:prSet/>
      <dgm:spPr/>
      <dgm:t>
        <a:bodyPr/>
        <a:lstStyle/>
        <a:p>
          <a:endParaRPr lang="es-EC" sz="1800"/>
        </a:p>
      </dgm:t>
    </dgm:pt>
    <dgm:pt modelId="{9DE72598-B731-468D-B558-46F25272E2FE}" type="sibTrans" cxnId="{FEB73553-3217-4ACA-B081-A953FB4DF0CB}">
      <dgm:prSet/>
      <dgm:spPr/>
      <dgm:t>
        <a:bodyPr/>
        <a:lstStyle/>
        <a:p>
          <a:endParaRPr lang="es-EC" sz="1800"/>
        </a:p>
      </dgm:t>
    </dgm:pt>
    <dgm:pt modelId="{46D96280-E650-4C31-98C9-C85996429A89}">
      <dgm:prSet phldrT="[Texto]" custT="1"/>
      <dgm:spPr/>
      <dgm:t>
        <a:bodyPr/>
        <a:lstStyle/>
        <a:p>
          <a:r>
            <a:rPr lang="es-EC" sz="900" dirty="0"/>
            <a:t>Mayor afluencia de turistas entre enero a abril en la época invernal.</a:t>
          </a:r>
        </a:p>
      </dgm:t>
    </dgm:pt>
    <dgm:pt modelId="{CED0B1B7-A347-4BDE-A40D-FB9E71A78EB2}" type="parTrans" cxnId="{88BE1C6F-EDA6-4195-8214-DACE732258B1}">
      <dgm:prSet/>
      <dgm:spPr/>
      <dgm:t>
        <a:bodyPr/>
        <a:lstStyle/>
        <a:p>
          <a:endParaRPr lang="es-EC" sz="1800"/>
        </a:p>
      </dgm:t>
    </dgm:pt>
    <dgm:pt modelId="{C7E7BE2D-FA1B-4D6E-B1F7-37A5C2A8A9C3}" type="sibTrans" cxnId="{88BE1C6F-EDA6-4195-8214-DACE732258B1}">
      <dgm:prSet/>
      <dgm:spPr/>
      <dgm:t>
        <a:bodyPr/>
        <a:lstStyle/>
        <a:p>
          <a:endParaRPr lang="es-EC" sz="1800"/>
        </a:p>
      </dgm:t>
    </dgm:pt>
    <dgm:pt modelId="{ECBFA2D9-2321-4334-9B1D-126275E8CD08}">
      <dgm:prSet phldrT="[Texto]" custT="1"/>
      <dgm:spPr/>
      <dgm:t>
        <a:bodyPr/>
        <a:lstStyle/>
        <a:p>
          <a:r>
            <a:rPr lang="es-EC" sz="900" dirty="0"/>
            <a:t>HADM característico por realizar un turismo rural en el marco de naturaleza y campo.</a:t>
          </a:r>
        </a:p>
      </dgm:t>
    </dgm:pt>
    <dgm:pt modelId="{FA75D983-BAD6-4170-AB42-A8B3480C6B8D}" type="parTrans" cxnId="{52065718-C622-4195-AA8F-06B43BCB3046}">
      <dgm:prSet/>
      <dgm:spPr/>
      <dgm:t>
        <a:bodyPr/>
        <a:lstStyle/>
        <a:p>
          <a:endParaRPr lang="es-EC" sz="1800"/>
        </a:p>
      </dgm:t>
    </dgm:pt>
    <dgm:pt modelId="{F5A32BDE-1406-4BCF-887A-6DCE018E2CDA}" type="sibTrans" cxnId="{52065718-C622-4195-AA8F-06B43BCB3046}">
      <dgm:prSet/>
      <dgm:spPr/>
      <dgm:t>
        <a:bodyPr/>
        <a:lstStyle/>
        <a:p>
          <a:endParaRPr lang="es-EC" sz="1800"/>
        </a:p>
      </dgm:t>
    </dgm:pt>
    <dgm:pt modelId="{AAC4A623-38CC-4DF1-846D-35C202A74F20}">
      <dgm:prSet phldrT="[Texto]" custT="1"/>
      <dgm:spPr/>
      <dgm:t>
        <a:bodyPr/>
        <a:lstStyle/>
        <a:p>
          <a:r>
            <a:rPr lang="es-EC" sz="900" dirty="0"/>
            <a:t>Sembríos invasivos al humedal.</a:t>
          </a:r>
        </a:p>
      </dgm:t>
    </dgm:pt>
    <dgm:pt modelId="{4AE7716B-B398-4385-852F-5093CB6C09FF}" type="parTrans" cxnId="{B9272ECE-5AC6-47E3-9654-42D387FAEF4E}">
      <dgm:prSet/>
      <dgm:spPr/>
      <dgm:t>
        <a:bodyPr/>
        <a:lstStyle/>
        <a:p>
          <a:endParaRPr lang="es-EC" sz="1800"/>
        </a:p>
      </dgm:t>
    </dgm:pt>
    <dgm:pt modelId="{B1B6A187-84CD-4679-BB35-F8C1785E90B2}" type="sibTrans" cxnId="{B9272ECE-5AC6-47E3-9654-42D387FAEF4E}">
      <dgm:prSet/>
      <dgm:spPr/>
      <dgm:t>
        <a:bodyPr/>
        <a:lstStyle/>
        <a:p>
          <a:endParaRPr lang="es-EC" sz="1800"/>
        </a:p>
      </dgm:t>
    </dgm:pt>
    <dgm:pt modelId="{DFA96878-9412-44ED-B4F7-73FDDD6F033A}">
      <dgm:prSet phldrT="[Texto]" custT="1"/>
      <dgm:spPr/>
      <dgm:t>
        <a:bodyPr/>
        <a:lstStyle/>
        <a:p>
          <a:r>
            <a:rPr lang="es-EC" sz="900" dirty="0"/>
            <a:t>Uso de químicos fertilizantes y pesticidas que impactan negativamente a la apicultura.</a:t>
          </a:r>
        </a:p>
      </dgm:t>
    </dgm:pt>
    <dgm:pt modelId="{30FC03D8-42E5-4578-BE90-CE4225BBD531}" type="parTrans" cxnId="{3588E592-B061-49C1-A281-050621DADFCB}">
      <dgm:prSet/>
      <dgm:spPr/>
      <dgm:t>
        <a:bodyPr/>
        <a:lstStyle/>
        <a:p>
          <a:endParaRPr lang="es-EC" sz="1800"/>
        </a:p>
      </dgm:t>
    </dgm:pt>
    <dgm:pt modelId="{53099ABC-B59F-418C-B0C3-4AF4DE13147C}" type="sibTrans" cxnId="{3588E592-B061-49C1-A281-050621DADFCB}">
      <dgm:prSet/>
      <dgm:spPr/>
      <dgm:t>
        <a:bodyPr/>
        <a:lstStyle/>
        <a:p>
          <a:endParaRPr lang="es-EC" sz="1800"/>
        </a:p>
      </dgm:t>
    </dgm:pt>
    <dgm:pt modelId="{4DA04CD8-5CF9-44D6-BD47-708C763D472D}">
      <dgm:prSet phldrT="[Texto]" custT="1"/>
      <dgm:spPr/>
      <dgm:t>
        <a:bodyPr/>
        <a:lstStyle/>
        <a:p>
          <a:r>
            <a:rPr lang="es-EC" sz="900" dirty="0"/>
            <a:t>No hay un control del ecosistema del humedal, ni del uso de agua.</a:t>
          </a:r>
        </a:p>
      </dgm:t>
    </dgm:pt>
    <dgm:pt modelId="{F28E1C48-49C6-4A0C-9CF9-B774B717E0BF}" type="parTrans" cxnId="{4F4943E6-AF29-46B2-9179-129D2A520AB2}">
      <dgm:prSet/>
      <dgm:spPr/>
      <dgm:t>
        <a:bodyPr/>
        <a:lstStyle/>
        <a:p>
          <a:endParaRPr lang="es-EC" sz="1800"/>
        </a:p>
      </dgm:t>
    </dgm:pt>
    <dgm:pt modelId="{A1002818-CFA8-4433-B88B-77F5C0F148BE}" type="sibTrans" cxnId="{4F4943E6-AF29-46B2-9179-129D2A520AB2}">
      <dgm:prSet/>
      <dgm:spPr/>
      <dgm:t>
        <a:bodyPr/>
        <a:lstStyle/>
        <a:p>
          <a:endParaRPr lang="es-EC" sz="1800"/>
        </a:p>
      </dgm:t>
    </dgm:pt>
    <dgm:pt modelId="{DC7E3D5E-E763-4633-A2DD-8588B10705CB}">
      <dgm:prSet phldrT="[Texto]" custT="1"/>
      <dgm:spPr/>
      <dgm:t>
        <a:bodyPr/>
        <a:lstStyle/>
        <a:p>
          <a:r>
            <a:rPr lang="es-EC" sz="900" dirty="0"/>
            <a:t>Ruta de la Miel, actividad de turismo apícola suspendida por pandemia y cambio de administraciones.</a:t>
          </a:r>
        </a:p>
      </dgm:t>
    </dgm:pt>
    <dgm:pt modelId="{2D457B37-314F-4491-946E-77EB5BE88284}" type="parTrans" cxnId="{FC770E61-FBF4-4A85-9EC5-BC668592267B}">
      <dgm:prSet/>
      <dgm:spPr/>
      <dgm:t>
        <a:bodyPr/>
        <a:lstStyle/>
        <a:p>
          <a:endParaRPr lang="es-EC" sz="1800"/>
        </a:p>
      </dgm:t>
    </dgm:pt>
    <dgm:pt modelId="{B7662B1B-BB1F-4664-ADE1-4DD8C700EE01}" type="sibTrans" cxnId="{FC770E61-FBF4-4A85-9EC5-BC668592267B}">
      <dgm:prSet/>
      <dgm:spPr/>
      <dgm:t>
        <a:bodyPr/>
        <a:lstStyle/>
        <a:p>
          <a:endParaRPr lang="es-EC" sz="1800"/>
        </a:p>
      </dgm:t>
    </dgm:pt>
    <dgm:pt modelId="{1582122E-B5C1-4035-B38E-F14D9D524A4D}">
      <dgm:prSet phldrT="[Texto]" custT="1"/>
      <dgm:spPr/>
      <dgm:t>
        <a:bodyPr/>
        <a:lstStyle/>
        <a:p>
          <a:r>
            <a:rPr lang="es-EC" sz="900" dirty="0"/>
            <a:t>Ruta de la Miel incluía a la comunidad, recibieron capacitación y asistencia.</a:t>
          </a:r>
        </a:p>
      </dgm:t>
    </dgm:pt>
    <dgm:pt modelId="{E200B84F-DE99-4259-9512-9C3F868DD7BA}" type="parTrans" cxnId="{87C65932-F611-4EF7-8F3B-12A7FBE54F32}">
      <dgm:prSet/>
      <dgm:spPr/>
      <dgm:t>
        <a:bodyPr/>
        <a:lstStyle/>
        <a:p>
          <a:endParaRPr lang="es-EC" sz="1800"/>
        </a:p>
      </dgm:t>
    </dgm:pt>
    <dgm:pt modelId="{CFBFF968-AD59-4670-9517-3C658DE7C136}" type="sibTrans" cxnId="{87C65932-F611-4EF7-8F3B-12A7FBE54F32}">
      <dgm:prSet/>
      <dgm:spPr/>
      <dgm:t>
        <a:bodyPr/>
        <a:lstStyle/>
        <a:p>
          <a:endParaRPr lang="es-EC" sz="1800"/>
        </a:p>
      </dgm:t>
    </dgm:pt>
    <dgm:pt modelId="{F801A6C7-F35C-4452-97FB-78E8A99A4725}" type="pres">
      <dgm:prSet presAssocID="{2EA53FE3-914E-4CA9-A119-F0BAB5A4C1AE}" presName="vert0" presStyleCnt="0">
        <dgm:presLayoutVars>
          <dgm:dir/>
          <dgm:animOne val="branch"/>
          <dgm:animLvl val="lvl"/>
        </dgm:presLayoutVars>
      </dgm:prSet>
      <dgm:spPr/>
    </dgm:pt>
    <dgm:pt modelId="{BC1784CC-2EED-45DF-840D-8B59A9EB1B63}" type="pres">
      <dgm:prSet presAssocID="{1FEF2352-361A-4CE1-8E3B-1EFDDA493493}" presName="thickLine" presStyleLbl="alignNode1" presStyleIdx="0" presStyleCnt="3"/>
      <dgm:spPr/>
    </dgm:pt>
    <dgm:pt modelId="{85270BB3-80E0-4000-AFA2-0137AD8C16BC}" type="pres">
      <dgm:prSet presAssocID="{1FEF2352-361A-4CE1-8E3B-1EFDDA493493}" presName="horz1" presStyleCnt="0"/>
      <dgm:spPr/>
    </dgm:pt>
    <dgm:pt modelId="{DBD5DCB3-E5ED-4AD2-A4B1-9DF332A33E63}" type="pres">
      <dgm:prSet presAssocID="{1FEF2352-361A-4CE1-8E3B-1EFDDA493493}" presName="tx1" presStyleLbl="revTx" presStyleIdx="0" presStyleCnt="15"/>
      <dgm:spPr/>
    </dgm:pt>
    <dgm:pt modelId="{F3DD3D22-E287-44FC-BF49-511101982C94}" type="pres">
      <dgm:prSet presAssocID="{1FEF2352-361A-4CE1-8E3B-1EFDDA493493}" presName="vert1" presStyleCnt="0"/>
      <dgm:spPr/>
    </dgm:pt>
    <dgm:pt modelId="{A62BBE0A-9EFD-4B1B-860D-898403A28A37}" type="pres">
      <dgm:prSet presAssocID="{DC7E3D5E-E763-4633-A2DD-8588B10705CB}" presName="vertSpace2a" presStyleCnt="0"/>
      <dgm:spPr/>
    </dgm:pt>
    <dgm:pt modelId="{27661889-B829-4DBB-9848-2D8032D54762}" type="pres">
      <dgm:prSet presAssocID="{DC7E3D5E-E763-4633-A2DD-8588B10705CB}" presName="horz2" presStyleCnt="0"/>
      <dgm:spPr/>
    </dgm:pt>
    <dgm:pt modelId="{F714691D-E539-41D2-8E05-65A896A27AB5}" type="pres">
      <dgm:prSet presAssocID="{DC7E3D5E-E763-4633-A2DD-8588B10705CB}" presName="horzSpace2" presStyleCnt="0"/>
      <dgm:spPr/>
    </dgm:pt>
    <dgm:pt modelId="{1532A154-1F2F-4FFD-A144-8894D250502E}" type="pres">
      <dgm:prSet presAssocID="{DC7E3D5E-E763-4633-A2DD-8588B10705CB}" presName="tx2" presStyleLbl="revTx" presStyleIdx="1" presStyleCnt="15"/>
      <dgm:spPr/>
    </dgm:pt>
    <dgm:pt modelId="{20AC9D4F-A076-442C-92F4-7D5AAC8709D1}" type="pres">
      <dgm:prSet presAssocID="{DC7E3D5E-E763-4633-A2DD-8588B10705CB}" presName="vert2" presStyleCnt="0"/>
      <dgm:spPr/>
    </dgm:pt>
    <dgm:pt modelId="{7A57413F-29E6-4776-9902-E4E2480B2583}" type="pres">
      <dgm:prSet presAssocID="{DC7E3D5E-E763-4633-A2DD-8588B10705CB}" presName="thinLine2b" presStyleLbl="callout" presStyleIdx="0" presStyleCnt="12"/>
      <dgm:spPr/>
    </dgm:pt>
    <dgm:pt modelId="{1419EB43-E89D-46E8-8811-CC23DC799741}" type="pres">
      <dgm:prSet presAssocID="{DC7E3D5E-E763-4633-A2DD-8588B10705CB}" presName="vertSpace2b" presStyleCnt="0"/>
      <dgm:spPr/>
    </dgm:pt>
    <dgm:pt modelId="{7A2E649F-4F67-426D-A505-9E3CC2ACA7BD}" type="pres">
      <dgm:prSet presAssocID="{3C0981AB-2798-44ED-A4A3-066FD200737F}" presName="horz2" presStyleCnt="0"/>
      <dgm:spPr/>
    </dgm:pt>
    <dgm:pt modelId="{42B5F01B-B483-4363-856B-E3500496A477}" type="pres">
      <dgm:prSet presAssocID="{3C0981AB-2798-44ED-A4A3-066FD200737F}" presName="horzSpace2" presStyleCnt="0"/>
      <dgm:spPr/>
    </dgm:pt>
    <dgm:pt modelId="{F4256DB3-843F-4F10-BA45-C92BF49A4EDF}" type="pres">
      <dgm:prSet presAssocID="{3C0981AB-2798-44ED-A4A3-066FD200737F}" presName="tx2" presStyleLbl="revTx" presStyleIdx="2" presStyleCnt="15"/>
      <dgm:spPr/>
    </dgm:pt>
    <dgm:pt modelId="{E005188E-F873-41A8-9E7C-BE2D27B1EC54}" type="pres">
      <dgm:prSet presAssocID="{3C0981AB-2798-44ED-A4A3-066FD200737F}" presName="vert2" presStyleCnt="0"/>
      <dgm:spPr/>
    </dgm:pt>
    <dgm:pt modelId="{57B40C51-D1E9-4362-B558-C96C93E7EB50}" type="pres">
      <dgm:prSet presAssocID="{3C0981AB-2798-44ED-A4A3-066FD200737F}" presName="thinLine2b" presStyleLbl="callout" presStyleIdx="1" presStyleCnt="12"/>
      <dgm:spPr/>
    </dgm:pt>
    <dgm:pt modelId="{6702ADCC-3F32-47DC-8532-1C6C8B955B4C}" type="pres">
      <dgm:prSet presAssocID="{3C0981AB-2798-44ED-A4A3-066FD200737F}" presName="vertSpace2b" presStyleCnt="0"/>
      <dgm:spPr/>
    </dgm:pt>
    <dgm:pt modelId="{2B73997B-B6E5-4896-8288-B4439927A014}" type="pres">
      <dgm:prSet presAssocID="{47ADE923-77C5-4F13-8C68-6E50C788E978}" presName="horz2" presStyleCnt="0"/>
      <dgm:spPr/>
    </dgm:pt>
    <dgm:pt modelId="{9E7FF369-73F8-45D4-BE3F-0B4E0DFE8690}" type="pres">
      <dgm:prSet presAssocID="{47ADE923-77C5-4F13-8C68-6E50C788E978}" presName="horzSpace2" presStyleCnt="0"/>
      <dgm:spPr/>
    </dgm:pt>
    <dgm:pt modelId="{D95D523E-869C-47CD-8E33-D3EDEB0EA1DB}" type="pres">
      <dgm:prSet presAssocID="{47ADE923-77C5-4F13-8C68-6E50C788E978}" presName="tx2" presStyleLbl="revTx" presStyleIdx="3" presStyleCnt="15"/>
      <dgm:spPr/>
    </dgm:pt>
    <dgm:pt modelId="{063E603F-F4DC-4042-9895-69FD2BC0BB59}" type="pres">
      <dgm:prSet presAssocID="{47ADE923-77C5-4F13-8C68-6E50C788E978}" presName="vert2" presStyleCnt="0"/>
      <dgm:spPr/>
    </dgm:pt>
    <dgm:pt modelId="{FE2187F0-0827-4730-B4BE-7E71619997D4}" type="pres">
      <dgm:prSet presAssocID="{47ADE923-77C5-4F13-8C68-6E50C788E978}" presName="thinLine2b" presStyleLbl="callout" presStyleIdx="2" presStyleCnt="12"/>
      <dgm:spPr/>
    </dgm:pt>
    <dgm:pt modelId="{E6FBB35A-2EE8-4A6B-9830-3393213035CC}" type="pres">
      <dgm:prSet presAssocID="{47ADE923-77C5-4F13-8C68-6E50C788E978}" presName="vertSpace2b" presStyleCnt="0"/>
      <dgm:spPr/>
    </dgm:pt>
    <dgm:pt modelId="{A3CF4C99-4AFD-4115-A38D-911803537A61}" type="pres">
      <dgm:prSet presAssocID="{46D96280-E650-4C31-98C9-C85996429A89}" presName="horz2" presStyleCnt="0"/>
      <dgm:spPr/>
    </dgm:pt>
    <dgm:pt modelId="{9C5A6336-AAD0-4CDC-9CE2-2ABADC8B29D2}" type="pres">
      <dgm:prSet presAssocID="{46D96280-E650-4C31-98C9-C85996429A89}" presName="horzSpace2" presStyleCnt="0"/>
      <dgm:spPr/>
    </dgm:pt>
    <dgm:pt modelId="{6DC57FB7-070C-4625-ABE1-33FC952AA47F}" type="pres">
      <dgm:prSet presAssocID="{46D96280-E650-4C31-98C9-C85996429A89}" presName="tx2" presStyleLbl="revTx" presStyleIdx="4" presStyleCnt="15"/>
      <dgm:spPr/>
    </dgm:pt>
    <dgm:pt modelId="{759A6B82-08F6-49B8-95C0-246E18D13CFE}" type="pres">
      <dgm:prSet presAssocID="{46D96280-E650-4C31-98C9-C85996429A89}" presName="vert2" presStyleCnt="0"/>
      <dgm:spPr/>
    </dgm:pt>
    <dgm:pt modelId="{6B4FCAE1-54EC-4E21-BEC1-758120349EA0}" type="pres">
      <dgm:prSet presAssocID="{46D96280-E650-4C31-98C9-C85996429A89}" presName="thinLine2b" presStyleLbl="callout" presStyleIdx="3" presStyleCnt="12"/>
      <dgm:spPr/>
    </dgm:pt>
    <dgm:pt modelId="{B93B8589-65F5-4D81-8098-D8DA679DCCF2}" type="pres">
      <dgm:prSet presAssocID="{46D96280-E650-4C31-98C9-C85996429A89}" presName="vertSpace2b" presStyleCnt="0"/>
      <dgm:spPr/>
    </dgm:pt>
    <dgm:pt modelId="{D27DE0E6-F717-48D5-A5C7-2C5485652C31}" type="pres">
      <dgm:prSet presAssocID="{BE391942-6413-499B-B1FE-80C0D92AB451}" presName="thickLine" presStyleLbl="alignNode1" presStyleIdx="1" presStyleCnt="3"/>
      <dgm:spPr/>
    </dgm:pt>
    <dgm:pt modelId="{4FCD1C1B-4BB5-499C-95AA-B4E58073476B}" type="pres">
      <dgm:prSet presAssocID="{BE391942-6413-499B-B1FE-80C0D92AB451}" presName="horz1" presStyleCnt="0"/>
      <dgm:spPr/>
    </dgm:pt>
    <dgm:pt modelId="{31FD223A-6D26-4833-B5DA-5D2C0BE31494}" type="pres">
      <dgm:prSet presAssocID="{BE391942-6413-499B-B1FE-80C0D92AB451}" presName="tx1" presStyleLbl="revTx" presStyleIdx="5" presStyleCnt="15"/>
      <dgm:spPr/>
    </dgm:pt>
    <dgm:pt modelId="{11FFBF72-92B7-423E-A2A5-F38DB34C1829}" type="pres">
      <dgm:prSet presAssocID="{BE391942-6413-499B-B1FE-80C0D92AB451}" presName="vert1" presStyleCnt="0"/>
      <dgm:spPr/>
    </dgm:pt>
    <dgm:pt modelId="{C6FEBC50-1EC7-407B-8DA9-8B5F7DA90422}" type="pres">
      <dgm:prSet presAssocID="{1582122E-B5C1-4035-B38E-F14D9D524A4D}" presName="vertSpace2a" presStyleCnt="0"/>
      <dgm:spPr/>
    </dgm:pt>
    <dgm:pt modelId="{30345A69-D3AD-4530-98B3-5881F085461E}" type="pres">
      <dgm:prSet presAssocID="{1582122E-B5C1-4035-B38E-F14D9D524A4D}" presName="horz2" presStyleCnt="0"/>
      <dgm:spPr/>
    </dgm:pt>
    <dgm:pt modelId="{9339AAD6-BACB-48FF-9C16-15715C18C5CE}" type="pres">
      <dgm:prSet presAssocID="{1582122E-B5C1-4035-B38E-F14D9D524A4D}" presName="horzSpace2" presStyleCnt="0"/>
      <dgm:spPr/>
    </dgm:pt>
    <dgm:pt modelId="{A12740AD-FCF5-4EB7-B0A8-22ACD9767C65}" type="pres">
      <dgm:prSet presAssocID="{1582122E-B5C1-4035-B38E-F14D9D524A4D}" presName="tx2" presStyleLbl="revTx" presStyleIdx="6" presStyleCnt="15"/>
      <dgm:spPr/>
    </dgm:pt>
    <dgm:pt modelId="{E8487757-B91B-49A8-B3E6-C025904869A2}" type="pres">
      <dgm:prSet presAssocID="{1582122E-B5C1-4035-B38E-F14D9D524A4D}" presName="vert2" presStyleCnt="0"/>
      <dgm:spPr/>
    </dgm:pt>
    <dgm:pt modelId="{7406BCFC-EF2C-4439-81A3-3599448F68F4}" type="pres">
      <dgm:prSet presAssocID="{1582122E-B5C1-4035-B38E-F14D9D524A4D}" presName="thinLine2b" presStyleLbl="callout" presStyleIdx="4" presStyleCnt="12"/>
      <dgm:spPr/>
    </dgm:pt>
    <dgm:pt modelId="{3B2328B0-480B-4C28-B532-C96FDB2806ED}" type="pres">
      <dgm:prSet presAssocID="{1582122E-B5C1-4035-B38E-F14D9D524A4D}" presName="vertSpace2b" presStyleCnt="0"/>
      <dgm:spPr/>
    </dgm:pt>
    <dgm:pt modelId="{96EF4F96-71E7-4E6F-91ED-D1A5EEA2A1B1}" type="pres">
      <dgm:prSet presAssocID="{7C583A32-88D8-41E5-B9F9-736E88A79A34}" presName="horz2" presStyleCnt="0"/>
      <dgm:spPr/>
    </dgm:pt>
    <dgm:pt modelId="{8A17CE27-4ECA-467E-A0DA-CE800555D124}" type="pres">
      <dgm:prSet presAssocID="{7C583A32-88D8-41E5-B9F9-736E88A79A34}" presName="horzSpace2" presStyleCnt="0"/>
      <dgm:spPr/>
    </dgm:pt>
    <dgm:pt modelId="{7942B9A9-6886-4B7C-8A2D-0C668E79A60A}" type="pres">
      <dgm:prSet presAssocID="{7C583A32-88D8-41E5-B9F9-736E88A79A34}" presName="tx2" presStyleLbl="revTx" presStyleIdx="7" presStyleCnt="15"/>
      <dgm:spPr/>
    </dgm:pt>
    <dgm:pt modelId="{94BC8B8B-C0CD-4EDF-9513-F609D3BCCC08}" type="pres">
      <dgm:prSet presAssocID="{7C583A32-88D8-41E5-B9F9-736E88A79A34}" presName="vert2" presStyleCnt="0"/>
      <dgm:spPr/>
    </dgm:pt>
    <dgm:pt modelId="{804887CE-0E60-454A-B5CB-8229FC38C6E9}" type="pres">
      <dgm:prSet presAssocID="{7C583A32-88D8-41E5-B9F9-736E88A79A34}" presName="thinLine2b" presStyleLbl="callout" presStyleIdx="5" presStyleCnt="12"/>
      <dgm:spPr/>
    </dgm:pt>
    <dgm:pt modelId="{70433301-8156-4145-9C10-2AD9F2CAB58F}" type="pres">
      <dgm:prSet presAssocID="{7C583A32-88D8-41E5-B9F9-736E88A79A34}" presName="vertSpace2b" presStyleCnt="0"/>
      <dgm:spPr/>
    </dgm:pt>
    <dgm:pt modelId="{DB89B92C-05A3-4EF3-9AE3-A40441E4E23D}" type="pres">
      <dgm:prSet presAssocID="{24C523DC-111F-42A8-9077-8C119EB10D26}" presName="horz2" presStyleCnt="0"/>
      <dgm:spPr/>
    </dgm:pt>
    <dgm:pt modelId="{B9DCDF0C-DF74-4072-9374-57DA38FB9A8D}" type="pres">
      <dgm:prSet presAssocID="{24C523DC-111F-42A8-9077-8C119EB10D26}" presName="horzSpace2" presStyleCnt="0"/>
      <dgm:spPr/>
    </dgm:pt>
    <dgm:pt modelId="{135ED009-F9CD-49A2-9830-4D835DCEB8DD}" type="pres">
      <dgm:prSet presAssocID="{24C523DC-111F-42A8-9077-8C119EB10D26}" presName="tx2" presStyleLbl="revTx" presStyleIdx="8" presStyleCnt="15"/>
      <dgm:spPr/>
    </dgm:pt>
    <dgm:pt modelId="{45C1E6CD-E28D-43DD-8FF9-FF1238211C39}" type="pres">
      <dgm:prSet presAssocID="{24C523DC-111F-42A8-9077-8C119EB10D26}" presName="vert2" presStyleCnt="0"/>
      <dgm:spPr/>
    </dgm:pt>
    <dgm:pt modelId="{69C15AE2-AB42-4A76-834E-98AE04792BA3}" type="pres">
      <dgm:prSet presAssocID="{24C523DC-111F-42A8-9077-8C119EB10D26}" presName="thinLine2b" presStyleLbl="callout" presStyleIdx="6" presStyleCnt="12"/>
      <dgm:spPr/>
    </dgm:pt>
    <dgm:pt modelId="{ECAFF9D1-6A3D-4432-9F0F-CAA575749CAD}" type="pres">
      <dgm:prSet presAssocID="{24C523DC-111F-42A8-9077-8C119EB10D26}" presName="vertSpace2b" presStyleCnt="0"/>
      <dgm:spPr/>
    </dgm:pt>
    <dgm:pt modelId="{812F7316-1044-440D-A083-6CCC7D0A729F}" type="pres">
      <dgm:prSet presAssocID="{ECBFA2D9-2321-4334-9B1D-126275E8CD08}" presName="horz2" presStyleCnt="0"/>
      <dgm:spPr/>
    </dgm:pt>
    <dgm:pt modelId="{2B818F7C-559F-43AF-9762-8E01D31A50E9}" type="pres">
      <dgm:prSet presAssocID="{ECBFA2D9-2321-4334-9B1D-126275E8CD08}" presName="horzSpace2" presStyleCnt="0"/>
      <dgm:spPr/>
    </dgm:pt>
    <dgm:pt modelId="{55F4F8DB-013D-40EC-8168-1A72A5847286}" type="pres">
      <dgm:prSet presAssocID="{ECBFA2D9-2321-4334-9B1D-126275E8CD08}" presName="tx2" presStyleLbl="revTx" presStyleIdx="9" presStyleCnt="15"/>
      <dgm:spPr/>
    </dgm:pt>
    <dgm:pt modelId="{50650B24-CC26-4771-B871-CE37CC2675B4}" type="pres">
      <dgm:prSet presAssocID="{ECBFA2D9-2321-4334-9B1D-126275E8CD08}" presName="vert2" presStyleCnt="0"/>
      <dgm:spPr/>
    </dgm:pt>
    <dgm:pt modelId="{4E1D782B-E023-4993-B03C-B0C73EB59479}" type="pres">
      <dgm:prSet presAssocID="{ECBFA2D9-2321-4334-9B1D-126275E8CD08}" presName="thinLine2b" presStyleLbl="callout" presStyleIdx="7" presStyleCnt="12"/>
      <dgm:spPr/>
    </dgm:pt>
    <dgm:pt modelId="{18DB6FEE-4A27-442A-AF77-604FD3C3D719}" type="pres">
      <dgm:prSet presAssocID="{ECBFA2D9-2321-4334-9B1D-126275E8CD08}" presName="vertSpace2b" presStyleCnt="0"/>
      <dgm:spPr/>
    </dgm:pt>
    <dgm:pt modelId="{5DA9C8D1-C66D-4384-B5A0-DC2F1468D358}" type="pres">
      <dgm:prSet presAssocID="{FC2A3DE7-AA26-4785-87E3-3A31082FBBF7}" presName="thickLine" presStyleLbl="alignNode1" presStyleIdx="2" presStyleCnt="3"/>
      <dgm:spPr/>
    </dgm:pt>
    <dgm:pt modelId="{3D04010C-F78B-4C1D-BB8D-41A9C1B7F829}" type="pres">
      <dgm:prSet presAssocID="{FC2A3DE7-AA26-4785-87E3-3A31082FBBF7}" presName="horz1" presStyleCnt="0"/>
      <dgm:spPr/>
    </dgm:pt>
    <dgm:pt modelId="{BC719204-00C0-45A5-81B3-FF40B373D3A6}" type="pres">
      <dgm:prSet presAssocID="{FC2A3DE7-AA26-4785-87E3-3A31082FBBF7}" presName="tx1" presStyleLbl="revTx" presStyleIdx="10" presStyleCnt="15"/>
      <dgm:spPr/>
    </dgm:pt>
    <dgm:pt modelId="{2C0D7809-C6B7-4F6C-B091-6BE49B238918}" type="pres">
      <dgm:prSet presAssocID="{FC2A3DE7-AA26-4785-87E3-3A31082FBBF7}" presName="vert1" presStyleCnt="0"/>
      <dgm:spPr/>
    </dgm:pt>
    <dgm:pt modelId="{5798B000-F131-402B-95B0-8008D81EA871}" type="pres">
      <dgm:prSet presAssocID="{AE9E075F-52DD-4AC8-8AC6-97D947B60A4B}" presName="vertSpace2a" presStyleCnt="0"/>
      <dgm:spPr/>
    </dgm:pt>
    <dgm:pt modelId="{A6D04EF2-5663-412C-870C-5353C8D2CC6D}" type="pres">
      <dgm:prSet presAssocID="{AE9E075F-52DD-4AC8-8AC6-97D947B60A4B}" presName="horz2" presStyleCnt="0"/>
      <dgm:spPr/>
    </dgm:pt>
    <dgm:pt modelId="{566E1DAD-4292-47EF-A967-09D669ABBA32}" type="pres">
      <dgm:prSet presAssocID="{AE9E075F-52DD-4AC8-8AC6-97D947B60A4B}" presName="horzSpace2" presStyleCnt="0"/>
      <dgm:spPr/>
    </dgm:pt>
    <dgm:pt modelId="{0AAA4941-58D6-45F9-A181-B0565636130E}" type="pres">
      <dgm:prSet presAssocID="{AE9E075F-52DD-4AC8-8AC6-97D947B60A4B}" presName="tx2" presStyleLbl="revTx" presStyleIdx="11" presStyleCnt="15"/>
      <dgm:spPr/>
    </dgm:pt>
    <dgm:pt modelId="{C7494271-DD3F-4062-8395-C59ACF34B621}" type="pres">
      <dgm:prSet presAssocID="{AE9E075F-52DD-4AC8-8AC6-97D947B60A4B}" presName="vert2" presStyleCnt="0"/>
      <dgm:spPr/>
    </dgm:pt>
    <dgm:pt modelId="{AFC1B881-561B-45A1-94B2-84C144BDCF9A}" type="pres">
      <dgm:prSet presAssocID="{AE9E075F-52DD-4AC8-8AC6-97D947B60A4B}" presName="thinLine2b" presStyleLbl="callout" presStyleIdx="8" presStyleCnt="12"/>
      <dgm:spPr/>
    </dgm:pt>
    <dgm:pt modelId="{6B801CD4-AE4D-47F2-A87B-9BDEC4C28E43}" type="pres">
      <dgm:prSet presAssocID="{AE9E075F-52DD-4AC8-8AC6-97D947B60A4B}" presName="vertSpace2b" presStyleCnt="0"/>
      <dgm:spPr/>
    </dgm:pt>
    <dgm:pt modelId="{6FB72218-3B45-4325-8C1F-84835B57048C}" type="pres">
      <dgm:prSet presAssocID="{AAC4A623-38CC-4DF1-846D-35C202A74F20}" presName="horz2" presStyleCnt="0"/>
      <dgm:spPr/>
    </dgm:pt>
    <dgm:pt modelId="{BB80EFE1-48D9-4834-AF9F-08E51D0E7A03}" type="pres">
      <dgm:prSet presAssocID="{AAC4A623-38CC-4DF1-846D-35C202A74F20}" presName="horzSpace2" presStyleCnt="0"/>
      <dgm:spPr/>
    </dgm:pt>
    <dgm:pt modelId="{04BCF56A-95A3-4232-AC9C-03145D39C2B8}" type="pres">
      <dgm:prSet presAssocID="{AAC4A623-38CC-4DF1-846D-35C202A74F20}" presName="tx2" presStyleLbl="revTx" presStyleIdx="12" presStyleCnt="15"/>
      <dgm:spPr/>
    </dgm:pt>
    <dgm:pt modelId="{268AE7C1-DCB8-42B7-BF40-C5CE22935B07}" type="pres">
      <dgm:prSet presAssocID="{AAC4A623-38CC-4DF1-846D-35C202A74F20}" presName="vert2" presStyleCnt="0"/>
      <dgm:spPr/>
    </dgm:pt>
    <dgm:pt modelId="{B7E20472-680D-44A0-BC59-00223F0458AD}" type="pres">
      <dgm:prSet presAssocID="{AAC4A623-38CC-4DF1-846D-35C202A74F20}" presName="thinLine2b" presStyleLbl="callout" presStyleIdx="9" presStyleCnt="12"/>
      <dgm:spPr/>
    </dgm:pt>
    <dgm:pt modelId="{488EA76A-9F68-4221-A131-D15BDB382AE9}" type="pres">
      <dgm:prSet presAssocID="{AAC4A623-38CC-4DF1-846D-35C202A74F20}" presName="vertSpace2b" presStyleCnt="0"/>
      <dgm:spPr/>
    </dgm:pt>
    <dgm:pt modelId="{FC8E15F3-166A-4FD5-A412-054419F08BE6}" type="pres">
      <dgm:prSet presAssocID="{DFA96878-9412-44ED-B4F7-73FDDD6F033A}" presName="horz2" presStyleCnt="0"/>
      <dgm:spPr/>
    </dgm:pt>
    <dgm:pt modelId="{BD46130D-F592-4A9A-9D8E-C1C48D888823}" type="pres">
      <dgm:prSet presAssocID="{DFA96878-9412-44ED-B4F7-73FDDD6F033A}" presName="horzSpace2" presStyleCnt="0"/>
      <dgm:spPr/>
    </dgm:pt>
    <dgm:pt modelId="{46E3706A-001B-409B-8325-2582D5571C69}" type="pres">
      <dgm:prSet presAssocID="{DFA96878-9412-44ED-B4F7-73FDDD6F033A}" presName="tx2" presStyleLbl="revTx" presStyleIdx="13" presStyleCnt="15"/>
      <dgm:spPr/>
    </dgm:pt>
    <dgm:pt modelId="{AC80B27E-1E0C-4A9A-BE1F-8D62B056F0D5}" type="pres">
      <dgm:prSet presAssocID="{DFA96878-9412-44ED-B4F7-73FDDD6F033A}" presName="vert2" presStyleCnt="0"/>
      <dgm:spPr/>
    </dgm:pt>
    <dgm:pt modelId="{D643C307-0DB3-4C21-B307-776B7B19FC4D}" type="pres">
      <dgm:prSet presAssocID="{DFA96878-9412-44ED-B4F7-73FDDD6F033A}" presName="thinLine2b" presStyleLbl="callout" presStyleIdx="10" presStyleCnt="12"/>
      <dgm:spPr/>
    </dgm:pt>
    <dgm:pt modelId="{783E53BB-96F3-412B-AACB-55CBDA4C496C}" type="pres">
      <dgm:prSet presAssocID="{DFA96878-9412-44ED-B4F7-73FDDD6F033A}" presName="vertSpace2b" presStyleCnt="0"/>
      <dgm:spPr/>
    </dgm:pt>
    <dgm:pt modelId="{97286A36-FF3E-4C90-9D37-64A36ED95D79}" type="pres">
      <dgm:prSet presAssocID="{4DA04CD8-5CF9-44D6-BD47-708C763D472D}" presName="horz2" presStyleCnt="0"/>
      <dgm:spPr/>
    </dgm:pt>
    <dgm:pt modelId="{13C85BB6-792A-4276-B675-0F68F83722BD}" type="pres">
      <dgm:prSet presAssocID="{4DA04CD8-5CF9-44D6-BD47-708C763D472D}" presName="horzSpace2" presStyleCnt="0"/>
      <dgm:spPr/>
    </dgm:pt>
    <dgm:pt modelId="{0BB29480-A6F0-4739-867E-B6E328C3301A}" type="pres">
      <dgm:prSet presAssocID="{4DA04CD8-5CF9-44D6-BD47-708C763D472D}" presName="tx2" presStyleLbl="revTx" presStyleIdx="14" presStyleCnt="15"/>
      <dgm:spPr/>
    </dgm:pt>
    <dgm:pt modelId="{AB2245BF-48CF-48C8-B97C-0B92FD37BAAC}" type="pres">
      <dgm:prSet presAssocID="{4DA04CD8-5CF9-44D6-BD47-708C763D472D}" presName="vert2" presStyleCnt="0"/>
      <dgm:spPr/>
    </dgm:pt>
    <dgm:pt modelId="{C307ED9B-F5E8-4A73-9030-851567985116}" type="pres">
      <dgm:prSet presAssocID="{4DA04CD8-5CF9-44D6-BD47-708C763D472D}" presName="thinLine2b" presStyleLbl="callout" presStyleIdx="11" presStyleCnt="12"/>
      <dgm:spPr/>
    </dgm:pt>
    <dgm:pt modelId="{80B1BDFC-EA4C-40B6-8179-90586F015C52}" type="pres">
      <dgm:prSet presAssocID="{4DA04CD8-5CF9-44D6-BD47-708C763D472D}" presName="vertSpace2b" presStyleCnt="0"/>
      <dgm:spPr/>
    </dgm:pt>
  </dgm:ptLst>
  <dgm:cxnLst>
    <dgm:cxn modelId="{751F8500-11F5-458B-86F0-0DBE2291357B}" srcId="{2EA53FE3-914E-4CA9-A119-F0BAB5A4C1AE}" destId="{FC2A3DE7-AA26-4785-87E3-3A31082FBBF7}" srcOrd="2" destOrd="0" parTransId="{6E154884-8431-40C5-A39A-803D2F51FB32}" sibTransId="{CEA16BA3-A0C0-4C49-A0FD-ACEC9579A0DB}"/>
    <dgm:cxn modelId="{F7A65307-3DFA-456F-9A59-34C4E719EA9D}" type="presOf" srcId="{AE9E075F-52DD-4AC8-8AC6-97D947B60A4B}" destId="{0AAA4941-58D6-45F9-A181-B0565636130E}" srcOrd="0" destOrd="0" presId="urn:microsoft.com/office/officeart/2008/layout/LinedList"/>
    <dgm:cxn modelId="{6D92160A-9201-49E0-93ED-498ED5F5235D}" type="presOf" srcId="{7C583A32-88D8-41E5-B9F9-736E88A79A34}" destId="{7942B9A9-6886-4B7C-8A2D-0C668E79A60A}" srcOrd="0" destOrd="0" presId="urn:microsoft.com/office/officeart/2008/layout/LinedList"/>
    <dgm:cxn modelId="{52065718-C622-4195-AA8F-06B43BCB3046}" srcId="{BE391942-6413-499B-B1FE-80C0D92AB451}" destId="{ECBFA2D9-2321-4334-9B1D-126275E8CD08}" srcOrd="3" destOrd="0" parTransId="{FA75D983-BAD6-4170-AB42-A8B3480C6B8D}" sibTransId="{F5A32BDE-1406-4BCF-887A-6DCE018E2CDA}"/>
    <dgm:cxn modelId="{87C65932-F611-4EF7-8F3B-12A7FBE54F32}" srcId="{BE391942-6413-499B-B1FE-80C0D92AB451}" destId="{1582122E-B5C1-4035-B38E-F14D9D524A4D}" srcOrd="0" destOrd="0" parTransId="{E200B84F-DE99-4259-9512-9C3F868DD7BA}" sibTransId="{CFBFF968-AD59-4670-9517-3C658DE7C136}"/>
    <dgm:cxn modelId="{E4BBCE34-CE98-4EB2-8B7F-F74815CCCDEC}" type="presOf" srcId="{1582122E-B5C1-4035-B38E-F14D9D524A4D}" destId="{A12740AD-FCF5-4EB7-B0A8-22ACD9767C65}" srcOrd="0" destOrd="0" presId="urn:microsoft.com/office/officeart/2008/layout/LinedList"/>
    <dgm:cxn modelId="{8A5EBA3A-9E32-4E40-A3E1-9ED94DB5B14B}" srcId="{1FEF2352-361A-4CE1-8E3B-1EFDDA493493}" destId="{47ADE923-77C5-4F13-8C68-6E50C788E978}" srcOrd="2" destOrd="0" parTransId="{628D3009-8EA1-4E59-B7B5-3DDAA9ADD536}" sibTransId="{33176629-BC8A-4004-8DC1-FE06863BE78A}"/>
    <dgm:cxn modelId="{9A5FA93D-ECD3-48B9-AD35-2A8450914CEB}" type="presOf" srcId="{DC7E3D5E-E763-4633-A2DD-8588B10705CB}" destId="{1532A154-1F2F-4FFD-A144-8894D250502E}" srcOrd="0" destOrd="0" presId="urn:microsoft.com/office/officeart/2008/layout/LinedList"/>
    <dgm:cxn modelId="{FC770E61-FBF4-4A85-9EC5-BC668592267B}" srcId="{1FEF2352-361A-4CE1-8E3B-1EFDDA493493}" destId="{DC7E3D5E-E763-4633-A2DD-8588B10705CB}" srcOrd="0" destOrd="0" parTransId="{2D457B37-314F-4491-946E-77EB5BE88284}" sibTransId="{B7662B1B-BB1F-4664-ADE1-4DD8C700EE01}"/>
    <dgm:cxn modelId="{0D288362-DB3D-4129-8311-00792B7AA69C}" type="presOf" srcId="{BE391942-6413-499B-B1FE-80C0D92AB451}" destId="{31FD223A-6D26-4833-B5DA-5D2C0BE31494}" srcOrd="0" destOrd="0" presId="urn:microsoft.com/office/officeart/2008/layout/LinedList"/>
    <dgm:cxn modelId="{73F4D746-B7A2-4509-AD9C-4762AA3DD616}" type="presOf" srcId="{3C0981AB-2798-44ED-A4A3-066FD200737F}" destId="{F4256DB3-843F-4F10-BA45-C92BF49A4EDF}" srcOrd="0" destOrd="0" presId="urn:microsoft.com/office/officeart/2008/layout/LinedList"/>
    <dgm:cxn modelId="{57238548-721C-4A23-87AA-3DD9A98DC5E3}" srcId="{2EA53FE3-914E-4CA9-A119-F0BAB5A4C1AE}" destId="{1FEF2352-361A-4CE1-8E3B-1EFDDA493493}" srcOrd="0" destOrd="0" parTransId="{D314FAB7-3658-412B-B0CB-D46256DA8EB1}" sibTransId="{1EAEF75D-8783-4C99-A733-8EE86D643DE8}"/>
    <dgm:cxn modelId="{3AF7A76A-3208-4497-B468-EFBEAC7DE9AB}" type="presOf" srcId="{4DA04CD8-5CF9-44D6-BD47-708C763D472D}" destId="{0BB29480-A6F0-4739-867E-B6E328C3301A}" srcOrd="0" destOrd="0" presId="urn:microsoft.com/office/officeart/2008/layout/LinedList"/>
    <dgm:cxn modelId="{71689D6C-48D6-477E-9689-41EF878C2727}" type="presOf" srcId="{1FEF2352-361A-4CE1-8E3B-1EFDDA493493}" destId="{DBD5DCB3-E5ED-4AD2-A4B1-9DF332A33E63}" srcOrd="0" destOrd="0" presId="urn:microsoft.com/office/officeart/2008/layout/LinedList"/>
    <dgm:cxn modelId="{385D3D4D-C383-45E5-BBAC-86F0B4789630}" type="presOf" srcId="{ECBFA2D9-2321-4334-9B1D-126275E8CD08}" destId="{55F4F8DB-013D-40EC-8168-1A72A5847286}" srcOrd="0" destOrd="0" presId="urn:microsoft.com/office/officeart/2008/layout/LinedList"/>
    <dgm:cxn modelId="{88BE1C6F-EDA6-4195-8214-DACE732258B1}" srcId="{1FEF2352-361A-4CE1-8E3B-1EFDDA493493}" destId="{46D96280-E650-4C31-98C9-C85996429A89}" srcOrd="3" destOrd="0" parTransId="{CED0B1B7-A347-4BDE-A40D-FB9E71A78EB2}" sibTransId="{C7E7BE2D-FA1B-4D6E-B1F7-37A5C2A8A9C3}"/>
    <dgm:cxn modelId="{FEB73553-3217-4ACA-B081-A953FB4DF0CB}" srcId="{FC2A3DE7-AA26-4785-87E3-3A31082FBBF7}" destId="{AE9E075F-52DD-4AC8-8AC6-97D947B60A4B}" srcOrd="0" destOrd="0" parTransId="{78E09024-67F9-4E24-AF9D-1CCC5CE07CD1}" sibTransId="{9DE72598-B731-468D-B558-46F25272E2FE}"/>
    <dgm:cxn modelId="{10BACF7F-D72D-462A-A8D8-B95B283B5107}" type="presOf" srcId="{AAC4A623-38CC-4DF1-846D-35C202A74F20}" destId="{04BCF56A-95A3-4232-AC9C-03145D39C2B8}" srcOrd="0" destOrd="0" presId="urn:microsoft.com/office/officeart/2008/layout/LinedList"/>
    <dgm:cxn modelId="{86D3CD92-4294-46ED-AFBB-5B05DC42E892}" type="presOf" srcId="{46D96280-E650-4C31-98C9-C85996429A89}" destId="{6DC57FB7-070C-4625-ABE1-33FC952AA47F}" srcOrd="0" destOrd="0" presId="urn:microsoft.com/office/officeart/2008/layout/LinedList"/>
    <dgm:cxn modelId="{3588E592-B061-49C1-A281-050621DADFCB}" srcId="{FC2A3DE7-AA26-4785-87E3-3A31082FBBF7}" destId="{DFA96878-9412-44ED-B4F7-73FDDD6F033A}" srcOrd="2" destOrd="0" parTransId="{30FC03D8-42E5-4578-BE90-CE4225BBD531}" sibTransId="{53099ABC-B59F-418C-B0C3-4AF4DE13147C}"/>
    <dgm:cxn modelId="{05136A9C-04C5-43A0-A1F5-96BCD3742298}" type="presOf" srcId="{47ADE923-77C5-4F13-8C68-6E50C788E978}" destId="{D95D523E-869C-47CD-8E33-D3EDEB0EA1DB}" srcOrd="0" destOrd="0" presId="urn:microsoft.com/office/officeart/2008/layout/LinedList"/>
    <dgm:cxn modelId="{D268B9A9-4136-4190-ACAC-779B508ACED4}" type="presOf" srcId="{FC2A3DE7-AA26-4785-87E3-3A31082FBBF7}" destId="{BC719204-00C0-45A5-81B3-FF40B373D3A6}" srcOrd="0" destOrd="0" presId="urn:microsoft.com/office/officeart/2008/layout/LinedList"/>
    <dgm:cxn modelId="{2DAEB1AC-9612-4629-A6A5-2F2FB9CE3311}" srcId="{1FEF2352-361A-4CE1-8E3B-1EFDDA493493}" destId="{3C0981AB-2798-44ED-A4A3-066FD200737F}" srcOrd="1" destOrd="0" parTransId="{1C1B3C50-01A9-4B51-B82A-96BF7EC8DD0F}" sibTransId="{FF1B3A45-1E89-40E0-8EFD-B590DB52A588}"/>
    <dgm:cxn modelId="{11190FB2-2CBD-458B-B991-113335981688}" srcId="{2EA53FE3-914E-4CA9-A119-F0BAB5A4C1AE}" destId="{BE391942-6413-499B-B1FE-80C0D92AB451}" srcOrd="1" destOrd="0" parTransId="{1B037D25-601D-4360-BBF7-A6685A2DB614}" sibTransId="{F1B0BCDC-0B3B-4751-888E-198A3F214856}"/>
    <dgm:cxn modelId="{51784BBE-9CD7-496B-8F30-5A67CDB88C52}" type="presOf" srcId="{DFA96878-9412-44ED-B4F7-73FDDD6F033A}" destId="{46E3706A-001B-409B-8325-2582D5571C69}" srcOrd="0" destOrd="0" presId="urn:microsoft.com/office/officeart/2008/layout/LinedList"/>
    <dgm:cxn modelId="{A24109C4-60B1-4EA5-BCBB-41F958EB3638}" type="presOf" srcId="{2EA53FE3-914E-4CA9-A119-F0BAB5A4C1AE}" destId="{F801A6C7-F35C-4452-97FB-78E8A99A4725}" srcOrd="0" destOrd="0" presId="urn:microsoft.com/office/officeart/2008/layout/LinedList"/>
    <dgm:cxn modelId="{B9272ECE-5AC6-47E3-9654-42D387FAEF4E}" srcId="{FC2A3DE7-AA26-4785-87E3-3A31082FBBF7}" destId="{AAC4A623-38CC-4DF1-846D-35C202A74F20}" srcOrd="1" destOrd="0" parTransId="{4AE7716B-B398-4385-852F-5093CB6C09FF}" sibTransId="{B1B6A187-84CD-4679-BB35-F8C1785E90B2}"/>
    <dgm:cxn modelId="{4F4943E6-AF29-46B2-9179-129D2A520AB2}" srcId="{FC2A3DE7-AA26-4785-87E3-3A31082FBBF7}" destId="{4DA04CD8-5CF9-44D6-BD47-708C763D472D}" srcOrd="3" destOrd="0" parTransId="{F28E1C48-49C6-4A0C-9CF9-B774B717E0BF}" sibTransId="{A1002818-CFA8-4433-B88B-77F5C0F148BE}"/>
    <dgm:cxn modelId="{97A9E8ED-2C80-480A-B855-3731FEF7D1A3}" srcId="{BE391942-6413-499B-B1FE-80C0D92AB451}" destId="{24C523DC-111F-42A8-9077-8C119EB10D26}" srcOrd="2" destOrd="0" parTransId="{1334580B-2CF1-47A5-865B-521760D4F510}" sibTransId="{952970FC-2414-49D7-9771-6C63D4B4CC52}"/>
    <dgm:cxn modelId="{3F6938F4-CBEA-4FD6-9BF4-2058E963FCEB}" srcId="{BE391942-6413-499B-B1FE-80C0D92AB451}" destId="{7C583A32-88D8-41E5-B9F9-736E88A79A34}" srcOrd="1" destOrd="0" parTransId="{61C8CCB4-49DB-4CFD-8468-653B07DD1C4B}" sibTransId="{B691A460-19EE-4FB3-A480-6A848A4E1BDE}"/>
    <dgm:cxn modelId="{3BA652FE-09BF-4A28-9471-E2F839584F9A}" type="presOf" srcId="{24C523DC-111F-42A8-9077-8C119EB10D26}" destId="{135ED009-F9CD-49A2-9830-4D835DCEB8DD}" srcOrd="0" destOrd="0" presId="urn:microsoft.com/office/officeart/2008/layout/LinedList"/>
    <dgm:cxn modelId="{880DA51F-4445-4967-ACFA-3A572BCB2B5D}" type="presParOf" srcId="{F801A6C7-F35C-4452-97FB-78E8A99A4725}" destId="{BC1784CC-2EED-45DF-840D-8B59A9EB1B63}" srcOrd="0" destOrd="0" presId="urn:microsoft.com/office/officeart/2008/layout/LinedList"/>
    <dgm:cxn modelId="{CE4CC02B-9E66-4C69-BED8-78BEE3ED7A1D}" type="presParOf" srcId="{F801A6C7-F35C-4452-97FB-78E8A99A4725}" destId="{85270BB3-80E0-4000-AFA2-0137AD8C16BC}" srcOrd="1" destOrd="0" presId="urn:microsoft.com/office/officeart/2008/layout/LinedList"/>
    <dgm:cxn modelId="{2A108D3D-CC7C-471B-97FF-BA772F76326B}" type="presParOf" srcId="{85270BB3-80E0-4000-AFA2-0137AD8C16BC}" destId="{DBD5DCB3-E5ED-4AD2-A4B1-9DF332A33E63}" srcOrd="0" destOrd="0" presId="urn:microsoft.com/office/officeart/2008/layout/LinedList"/>
    <dgm:cxn modelId="{7745C67A-3078-484F-ADA5-F9956ED06245}" type="presParOf" srcId="{85270BB3-80E0-4000-AFA2-0137AD8C16BC}" destId="{F3DD3D22-E287-44FC-BF49-511101982C94}" srcOrd="1" destOrd="0" presId="urn:microsoft.com/office/officeart/2008/layout/LinedList"/>
    <dgm:cxn modelId="{8FA7E7B9-2664-48FF-B227-3EAA25E094CF}" type="presParOf" srcId="{F3DD3D22-E287-44FC-BF49-511101982C94}" destId="{A62BBE0A-9EFD-4B1B-860D-898403A28A37}" srcOrd="0" destOrd="0" presId="urn:microsoft.com/office/officeart/2008/layout/LinedList"/>
    <dgm:cxn modelId="{604B141B-26CD-4410-8A08-EA5C58928FB6}" type="presParOf" srcId="{F3DD3D22-E287-44FC-BF49-511101982C94}" destId="{27661889-B829-4DBB-9848-2D8032D54762}" srcOrd="1" destOrd="0" presId="urn:microsoft.com/office/officeart/2008/layout/LinedList"/>
    <dgm:cxn modelId="{835462C1-A1CD-407A-9463-E86C6F6AFE08}" type="presParOf" srcId="{27661889-B829-4DBB-9848-2D8032D54762}" destId="{F714691D-E539-41D2-8E05-65A896A27AB5}" srcOrd="0" destOrd="0" presId="urn:microsoft.com/office/officeart/2008/layout/LinedList"/>
    <dgm:cxn modelId="{186F2C0E-7641-492E-BD5B-4F724222F798}" type="presParOf" srcId="{27661889-B829-4DBB-9848-2D8032D54762}" destId="{1532A154-1F2F-4FFD-A144-8894D250502E}" srcOrd="1" destOrd="0" presId="urn:microsoft.com/office/officeart/2008/layout/LinedList"/>
    <dgm:cxn modelId="{E578ABE7-E43D-485C-9DA0-ABA8F1DE4DC1}" type="presParOf" srcId="{27661889-B829-4DBB-9848-2D8032D54762}" destId="{20AC9D4F-A076-442C-92F4-7D5AAC8709D1}" srcOrd="2" destOrd="0" presId="urn:microsoft.com/office/officeart/2008/layout/LinedList"/>
    <dgm:cxn modelId="{7D25CC73-1A80-4969-94DC-A3580EB239EA}" type="presParOf" srcId="{F3DD3D22-E287-44FC-BF49-511101982C94}" destId="{7A57413F-29E6-4776-9902-E4E2480B2583}" srcOrd="2" destOrd="0" presId="urn:microsoft.com/office/officeart/2008/layout/LinedList"/>
    <dgm:cxn modelId="{B0EB1338-3AB5-43B7-A91C-C99702302D8B}" type="presParOf" srcId="{F3DD3D22-E287-44FC-BF49-511101982C94}" destId="{1419EB43-E89D-46E8-8811-CC23DC799741}" srcOrd="3" destOrd="0" presId="urn:microsoft.com/office/officeart/2008/layout/LinedList"/>
    <dgm:cxn modelId="{70FE756A-AD95-4197-84A7-071B048F8B27}" type="presParOf" srcId="{F3DD3D22-E287-44FC-BF49-511101982C94}" destId="{7A2E649F-4F67-426D-A505-9E3CC2ACA7BD}" srcOrd="4" destOrd="0" presId="urn:microsoft.com/office/officeart/2008/layout/LinedList"/>
    <dgm:cxn modelId="{1782DB3E-5CC8-4F65-848D-53776F28DA02}" type="presParOf" srcId="{7A2E649F-4F67-426D-A505-9E3CC2ACA7BD}" destId="{42B5F01B-B483-4363-856B-E3500496A477}" srcOrd="0" destOrd="0" presId="urn:microsoft.com/office/officeart/2008/layout/LinedList"/>
    <dgm:cxn modelId="{9FD5A60F-0820-4F52-BED5-02B1A14EB674}" type="presParOf" srcId="{7A2E649F-4F67-426D-A505-9E3CC2ACA7BD}" destId="{F4256DB3-843F-4F10-BA45-C92BF49A4EDF}" srcOrd="1" destOrd="0" presId="urn:microsoft.com/office/officeart/2008/layout/LinedList"/>
    <dgm:cxn modelId="{EF5A7333-BB11-42F8-A438-3A8D10019BB0}" type="presParOf" srcId="{7A2E649F-4F67-426D-A505-9E3CC2ACA7BD}" destId="{E005188E-F873-41A8-9E7C-BE2D27B1EC54}" srcOrd="2" destOrd="0" presId="urn:microsoft.com/office/officeart/2008/layout/LinedList"/>
    <dgm:cxn modelId="{063490CE-F34D-46A1-AEA5-CD7145FEFF3E}" type="presParOf" srcId="{F3DD3D22-E287-44FC-BF49-511101982C94}" destId="{57B40C51-D1E9-4362-B558-C96C93E7EB50}" srcOrd="5" destOrd="0" presId="urn:microsoft.com/office/officeart/2008/layout/LinedList"/>
    <dgm:cxn modelId="{D9C4A562-3E71-4204-A028-2035710059F8}" type="presParOf" srcId="{F3DD3D22-E287-44FC-BF49-511101982C94}" destId="{6702ADCC-3F32-47DC-8532-1C6C8B955B4C}" srcOrd="6" destOrd="0" presId="urn:microsoft.com/office/officeart/2008/layout/LinedList"/>
    <dgm:cxn modelId="{3A768CA6-BC00-4589-9A26-FC5C6527F255}" type="presParOf" srcId="{F3DD3D22-E287-44FC-BF49-511101982C94}" destId="{2B73997B-B6E5-4896-8288-B4439927A014}" srcOrd="7" destOrd="0" presId="urn:microsoft.com/office/officeart/2008/layout/LinedList"/>
    <dgm:cxn modelId="{BA8F71DD-EED9-4E49-ACD5-B2961337DF15}" type="presParOf" srcId="{2B73997B-B6E5-4896-8288-B4439927A014}" destId="{9E7FF369-73F8-45D4-BE3F-0B4E0DFE8690}" srcOrd="0" destOrd="0" presId="urn:microsoft.com/office/officeart/2008/layout/LinedList"/>
    <dgm:cxn modelId="{25B19412-B329-4AE4-8770-316944BB53DC}" type="presParOf" srcId="{2B73997B-B6E5-4896-8288-B4439927A014}" destId="{D95D523E-869C-47CD-8E33-D3EDEB0EA1DB}" srcOrd="1" destOrd="0" presId="urn:microsoft.com/office/officeart/2008/layout/LinedList"/>
    <dgm:cxn modelId="{7F603A20-FC85-4613-9CFB-1764E04910F2}" type="presParOf" srcId="{2B73997B-B6E5-4896-8288-B4439927A014}" destId="{063E603F-F4DC-4042-9895-69FD2BC0BB59}" srcOrd="2" destOrd="0" presId="urn:microsoft.com/office/officeart/2008/layout/LinedList"/>
    <dgm:cxn modelId="{B1FE5143-6C6B-489A-9814-B2D769DA72D9}" type="presParOf" srcId="{F3DD3D22-E287-44FC-BF49-511101982C94}" destId="{FE2187F0-0827-4730-B4BE-7E71619997D4}" srcOrd="8" destOrd="0" presId="urn:microsoft.com/office/officeart/2008/layout/LinedList"/>
    <dgm:cxn modelId="{3239F68F-264D-4C53-913C-AF856E54B5CC}" type="presParOf" srcId="{F3DD3D22-E287-44FC-BF49-511101982C94}" destId="{E6FBB35A-2EE8-4A6B-9830-3393213035CC}" srcOrd="9" destOrd="0" presId="urn:microsoft.com/office/officeart/2008/layout/LinedList"/>
    <dgm:cxn modelId="{5478F24F-3645-46F1-9B6E-CC735D6CA09F}" type="presParOf" srcId="{F3DD3D22-E287-44FC-BF49-511101982C94}" destId="{A3CF4C99-4AFD-4115-A38D-911803537A61}" srcOrd="10" destOrd="0" presId="urn:microsoft.com/office/officeart/2008/layout/LinedList"/>
    <dgm:cxn modelId="{B81BF319-DE4F-4948-98FD-FDD6C2726C18}" type="presParOf" srcId="{A3CF4C99-4AFD-4115-A38D-911803537A61}" destId="{9C5A6336-AAD0-4CDC-9CE2-2ABADC8B29D2}" srcOrd="0" destOrd="0" presId="urn:microsoft.com/office/officeart/2008/layout/LinedList"/>
    <dgm:cxn modelId="{6A3166E3-DA5C-4511-8ED7-2F39F1FC3237}" type="presParOf" srcId="{A3CF4C99-4AFD-4115-A38D-911803537A61}" destId="{6DC57FB7-070C-4625-ABE1-33FC952AA47F}" srcOrd="1" destOrd="0" presId="urn:microsoft.com/office/officeart/2008/layout/LinedList"/>
    <dgm:cxn modelId="{D8CA10E3-CFC5-4DBE-999F-4F5EA341E737}" type="presParOf" srcId="{A3CF4C99-4AFD-4115-A38D-911803537A61}" destId="{759A6B82-08F6-49B8-95C0-246E18D13CFE}" srcOrd="2" destOrd="0" presId="urn:microsoft.com/office/officeart/2008/layout/LinedList"/>
    <dgm:cxn modelId="{131AC219-7CEF-42AD-A995-D1B50FF4D9A3}" type="presParOf" srcId="{F3DD3D22-E287-44FC-BF49-511101982C94}" destId="{6B4FCAE1-54EC-4E21-BEC1-758120349EA0}" srcOrd="11" destOrd="0" presId="urn:microsoft.com/office/officeart/2008/layout/LinedList"/>
    <dgm:cxn modelId="{C74CA45A-AB03-463E-861F-3BFFBC8F16E0}" type="presParOf" srcId="{F3DD3D22-E287-44FC-BF49-511101982C94}" destId="{B93B8589-65F5-4D81-8098-D8DA679DCCF2}" srcOrd="12" destOrd="0" presId="urn:microsoft.com/office/officeart/2008/layout/LinedList"/>
    <dgm:cxn modelId="{D5F23FB7-55D4-4ED4-94C0-C55286835AD6}" type="presParOf" srcId="{F801A6C7-F35C-4452-97FB-78E8A99A4725}" destId="{D27DE0E6-F717-48D5-A5C7-2C5485652C31}" srcOrd="2" destOrd="0" presId="urn:microsoft.com/office/officeart/2008/layout/LinedList"/>
    <dgm:cxn modelId="{E5577FFD-9640-469A-86B5-4294E6F1137D}" type="presParOf" srcId="{F801A6C7-F35C-4452-97FB-78E8A99A4725}" destId="{4FCD1C1B-4BB5-499C-95AA-B4E58073476B}" srcOrd="3" destOrd="0" presId="urn:microsoft.com/office/officeart/2008/layout/LinedList"/>
    <dgm:cxn modelId="{2F4BD74E-A792-479F-BEFF-8FEAAE971DFA}" type="presParOf" srcId="{4FCD1C1B-4BB5-499C-95AA-B4E58073476B}" destId="{31FD223A-6D26-4833-B5DA-5D2C0BE31494}" srcOrd="0" destOrd="0" presId="urn:microsoft.com/office/officeart/2008/layout/LinedList"/>
    <dgm:cxn modelId="{FA3367D5-0EC1-46EA-A900-176349A7B66B}" type="presParOf" srcId="{4FCD1C1B-4BB5-499C-95AA-B4E58073476B}" destId="{11FFBF72-92B7-423E-A2A5-F38DB34C1829}" srcOrd="1" destOrd="0" presId="urn:microsoft.com/office/officeart/2008/layout/LinedList"/>
    <dgm:cxn modelId="{B2E6AF63-33B9-41C3-B4FF-16B6E02902B8}" type="presParOf" srcId="{11FFBF72-92B7-423E-A2A5-F38DB34C1829}" destId="{C6FEBC50-1EC7-407B-8DA9-8B5F7DA90422}" srcOrd="0" destOrd="0" presId="urn:microsoft.com/office/officeart/2008/layout/LinedList"/>
    <dgm:cxn modelId="{6FADE75B-A05D-46C6-9F50-F487AC87AF93}" type="presParOf" srcId="{11FFBF72-92B7-423E-A2A5-F38DB34C1829}" destId="{30345A69-D3AD-4530-98B3-5881F085461E}" srcOrd="1" destOrd="0" presId="urn:microsoft.com/office/officeart/2008/layout/LinedList"/>
    <dgm:cxn modelId="{ABAC4A2D-04BC-43E7-9EDB-23BA3EF23681}" type="presParOf" srcId="{30345A69-D3AD-4530-98B3-5881F085461E}" destId="{9339AAD6-BACB-48FF-9C16-15715C18C5CE}" srcOrd="0" destOrd="0" presId="urn:microsoft.com/office/officeart/2008/layout/LinedList"/>
    <dgm:cxn modelId="{09CD8843-26B2-48D9-A56F-8D1D77C36665}" type="presParOf" srcId="{30345A69-D3AD-4530-98B3-5881F085461E}" destId="{A12740AD-FCF5-4EB7-B0A8-22ACD9767C65}" srcOrd="1" destOrd="0" presId="urn:microsoft.com/office/officeart/2008/layout/LinedList"/>
    <dgm:cxn modelId="{F5DC7476-CABD-4B9F-9CF7-353464424E49}" type="presParOf" srcId="{30345A69-D3AD-4530-98B3-5881F085461E}" destId="{E8487757-B91B-49A8-B3E6-C025904869A2}" srcOrd="2" destOrd="0" presId="urn:microsoft.com/office/officeart/2008/layout/LinedList"/>
    <dgm:cxn modelId="{9193F3FC-55CE-4BCC-9347-FB489E54A891}" type="presParOf" srcId="{11FFBF72-92B7-423E-A2A5-F38DB34C1829}" destId="{7406BCFC-EF2C-4439-81A3-3599448F68F4}" srcOrd="2" destOrd="0" presId="urn:microsoft.com/office/officeart/2008/layout/LinedList"/>
    <dgm:cxn modelId="{F9C9217C-27A1-4BB0-96B4-92EC602F305D}" type="presParOf" srcId="{11FFBF72-92B7-423E-A2A5-F38DB34C1829}" destId="{3B2328B0-480B-4C28-B532-C96FDB2806ED}" srcOrd="3" destOrd="0" presId="urn:microsoft.com/office/officeart/2008/layout/LinedList"/>
    <dgm:cxn modelId="{B5C9BFCB-0CBC-40B9-843D-428483536980}" type="presParOf" srcId="{11FFBF72-92B7-423E-A2A5-F38DB34C1829}" destId="{96EF4F96-71E7-4E6F-91ED-D1A5EEA2A1B1}" srcOrd="4" destOrd="0" presId="urn:microsoft.com/office/officeart/2008/layout/LinedList"/>
    <dgm:cxn modelId="{FC3B474C-EA99-43E5-A9CD-64E7CC082EEF}" type="presParOf" srcId="{96EF4F96-71E7-4E6F-91ED-D1A5EEA2A1B1}" destId="{8A17CE27-4ECA-467E-A0DA-CE800555D124}" srcOrd="0" destOrd="0" presId="urn:microsoft.com/office/officeart/2008/layout/LinedList"/>
    <dgm:cxn modelId="{AFE9102A-6555-43AA-89E1-61262019A272}" type="presParOf" srcId="{96EF4F96-71E7-4E6F-91ED-D1A5EEA2A1B1}" destId="{7942B9A9-6886-4B7C-8A2D-0C668E79A60A}" srcOrd="1" destOrd="0" presId="urn:microsoft.com/office/officeart/2008/layout/LinedList"/>
    <dgm:cxn modelId="{EB3A29F2-6F46-45A7-BA51-D792A8648AB2}" type="presParOf" srcId="{96EF4F96-71E7-4E6F-91ED-D1A5EEA2A1B1}" destId="{94BC8B8B-C0CD-4EDF-9513-F609D3BCCC08}" srcOrd="2" destOrd="0" presId="urn:microsoft.com/office/officeart/2008/layout/LinedList"/>
    <dgm:cxn modelId="{73733FCB-20EA-4F47-A8F5-E6DDBC7EAB7E}" type="presParOf" srcId="{11FFBF72-92B7-423E-A2A5-F38DB34C1829}" destId="{804887CE-0E60-454A-B5CB-8229FC38C6E9}" srcOrd="5" destOrd="0" presId="urn:microsoft.com/office/officeart/2008/layout/LinedList"/>
    <dgm:cxn modelId="{784DD1C3-BE4E-4E05-A1E8-3C3072BE9297}" type="presParOf" srcId="{11FFBF72-92B7-423E-A2A5-F38DB34C1829}" destId="{70433301-8156-4145-9C10-2AD9F2CAB58F}" srcOrd="6" destOrd="0" presId="urn:microsoft.com/office/officeart/2008/layout/LinedList"/>
    <dgm:cxn modelId="{B1A6743C-5424-4EA3-9EB4-7BCA64D4218A}" type="presParOf" srcId="{11FFBF72-92B7-423E-A2A5-F38DB34C1829}" destId="{DB89B92C-05A3-4EF3-9AE3-A40441E4E23D}" srcOrd="7" destOrd="0" presId="urn:microsoft.com/office/officeart/2008/layout/LinedList"/>
    <dgm:cxn modelId="{96C4DDBC-81CF-40E6-93E5-E57DEA5E5496}" type="presParOf" srcId="{DB89B92C-05A3-4EF3-9AE3-A40441E4E23D}" destId="{B9DCDF0C-DF74-4072-9374-57DA38FB9A8D}" srcOrd="0" destOrd="0" presId="urn:microsoft.com/office/officeart/2008/layout/LinedList"/>
    <dgm:cxn modelId="{E3AD669E-D472-4608-86D4-5E19078357D4}" type="presParOf" srcId="{DB89B92C-05A3-4EF3-9AE3-A40441E4E23D}" destId="{135ED009-F9CD-49A2-9830-4D835DCEB8DD}" srcOrd="1" destOrd="0" presId="urn:microsoft.com/office/officeart/2008/layout/LinedList"/>
    <dgm:cxn modelId="{C2CE839B-103C-4E46-AACD-4B0D8F3D9AC3}" type="presParOf" srcId="{DB89B92C-05A3-4EF3-9AE3-A40441E4E23D}" destId="{45C1E6CD-E28D-43DD-8FF9-FF1238211C39}" srcOrd="2" destOrd="0" presId="urn:microsoft.com/office/officeart/2008/layout/LinedList"/>
    <dgm:cxn modelId="{51C20B36-B68C-4508-84F0-E2B5D1254538}" type="presParOf" srcId="{11FFBF72-92B7-423E-A2A5-F38DB34C1829}" destId="{69C15AE2-AB42-4A76-834E-98AE04792BA3}" srcOrd="8" destOrd="0" presId="urn:microsoft.com/office/officeart/2008/layout/LinedList"/>
    <dgm:cxn modelId="{BEBA063A-DCB1-4E4D-87B1-ED97529E15C9}" type="presParOf" srcId="{11FFBF72-92B7-423E-A2A5-F38DB34C1829}" destId="{ECAFF9D1-6A3D-4432-9F0F-CAA575749CAD}" srcOrd="9" destOrd="0" presId="urn:microsoft.com/office/officeart/2008/layout/LinedList"/>
    <dgm:cxn modelId="{49A3227E-21E2-4077-9A29-B43F83F5253D}" type="presParOf" srcId="{11FFBF72-92B7-423E-A2A5-F38DB34C1829}" destId="{812F7316-1044-440D-A083-6CCC7D0A729F}" srcOrd="10" destOrd="0" presId="urn:microsoft.com/office/officeart/2008/layout/LinedList"/>
    <dgm:cxn modelId="{FDDCEB4B-67A8-4BAC-ABA7-75FC7B745A8A}" type="presParOf" srcId="{812F7316-1044-440D-A083-6CCC7D0A729F}" destId="{2B818F7C-559F-43AF-9762-8E01D31A50E9}" srcOrd="0" destOrd="0" presId="urn:microsoft.com/office/officeart/2008/layout/LinedList"/>
    <dgm:cxn modelId="{302419D8-97D5-4F9D-9D52-245F6117B35D}" type="presParOf" srcId="{812F7316-1044-440D-A083-6CCC7D0A729F}" destId="{55F4F8DB-013D-40EC-8168-1A72A5847286}" srcOrd="1" destOrd="0" presId="urn:microsoft.com/office/officeart/2008/layout/LinedList"/>
    <dgm:cxn modelId="{12CE54C1-E46E-4ED6-A0B4-22F9530441C6}" type="presParOf" srcId="{812F7316-1044-440D-A083-6CCC7D0A729F}" destId="{50650B24-CC26-4771-B871-CE37CC2675B4}" srcOrd="2" destOrd="0" presId="urn:microsoft.com/office/officeart/2008/layout/LinedList"/>
    <dgm:cxn modelId="{DA9B5346-3070-441F-B7A8-886C1F709DFF}" type="presParOf" srcId="{11FFBF72-92B7-423E-A2A5-F38DB34C1829}" destId="{4E1D782B-E023-4993-B03C-B0C73EB59479}" srcOrd="11" destOrd="0" presId="urn:microsoft.com/office/officeart/2008/layout/LinedList"/>
    <dgm:cxn modelId="{3C26CA12-3114-411E-B269-7A6385DD94F1}" type="presParOf" srcId="{11FFBF72-92B7-423E-A2A5-F38DB34C1829}" destId="{18DB6FEE-4A27-442A-AF77-604FD3C3D719}" srcOrd="12" destOrd="0" presId="urn:microsoft.com/office/officeart/2008/layout/LinedList"/>
    <dgm:cxn modelId="{33052441-B497-41DF-AB27-69B785522E7B}" type="presParOf" srcId="{F801A6C7-F35C-4452-97FB-78E8A99A4725}" destId="{5DA9C8D1-C66D-4384-B5A0-DC2F1468D358}" srcOrd="4" destOrd="0" presId="urn:microsoft.com/office/officeart/2008/layout/LinedList"/>
    <dgm:cxn modelId="{A975656B-D2CB-4D7C-9D07-2B1CE70096FE}" type="presParOf" srcId="{F801A6C7-F35C-4452-97FB-78E8A99A4725}" destId="{3D04010C-F78B-4C1D-BB8D-41A9C1B7F829}" srcOrd="5" destOrd="0" presId="urn:microsoft.com/office/officeart/2008/layout/LinedList"/>
    <dgm:cxn modelId="{F25BFE8D-26B2-4ACD-8C9D-0F0A55788162}" type="presParOf" srcId="{3D04010C-F78B-4C1D-BB8D-41A9C1B7F829}" destId="{BC719204-00C0-45A5-81B3-FF40B373D3A6}" srcOrd="0" destOrd="0" presId="urn:microsoft.com/office/officeart/2008/layout/LinedList"/>
    <dgm:cxn modelId="{86440793-351B-4B54-BBC1-B27884CF9B1C}" type="presParOf" srcId="{3D04010C-F78B-4C1D-BB8D-41A9C1B7F829}" destId="{2C0D7809-C6B7-4F6C-B091-6BE49B238918}" srcOrd="1" destOrd="0" presId="urn:microsoft.com/office/officeart/2008/layout/LinedList"/>
    <dgm:cxn modelId="{F45EAD4F-2057-42CC-B16F-A53628CB9F8E}" type="presParOf" srcId="{2C0D7809-C6B7-4F6C-B091-6BE49B238918}" destId="{5798B000-F131-402B-95B0-8008D81EA871}" srcOrd="0" destOrd="0" presId="urn:microsoft.com/office/officeart/2008/layout/LinedList"/>
    <dgm:cxn modelId="{2125BBB5-41E5-4E0E-B958-E16283508E40}" type="presParOf" srcId="{2C0D7809-C6B7-4F6C-B091-6BE49B238918}" destId="{A6D04EF2-5663-412C-870C-5353C8D2CC6D}" srcOrd="1" destOrd="0" presId="urn:microsoft.com/office/officeart/2008/layout/LinedList"/>
    <dgm:cxn modelId="{8BAD4FC1-3F96-47CE-8E75-CB88774A68C5}" type="presParOf" srcId="{A6D04EF2-5663-412C-870C-5353C8D2CC6D}" destId="{566E1DAD-4292-47EF-A967-09D669ABBA32}" srcOrd="0" destOrd="0" presId="urn:microsoft.com/office/officeart/2008/layout/LinedList"/>
    <dgm:cxn modelId="{BFB9986F-C11B-42FD-BFFB-6A35468FAC89}" type="presParOf" srcId="{A6D04EF2-5663-412C-870C-5353C8D2CC6D}" destId="{0AAA4941-58D6-45F9-A181-B0565636130E}" srcOrd="1" destOrd="0" presId="urn:microsoft.com/office/officeart/2008/layout/LinedList"/>
    <dgm:cxn modelId="{4D694E65-F760-4046-888A-B5511B6AA78F}" type="presParOf" srcId="{A6D04EF2-5663-412C-870C-5353C8D2CC6D}" destId="{C7494271-DD3F-4062-8395-C59ACF34B621}" srcOrd="2" destOrd="0" presId="urn:microsoft.com/office/officeart/2008/layout/LinedList"/>
    <dgm:cxn modelId="{6BF82564-A506-4F60-B202-9283B54206D0}" type="presParOf" srcId="{2C0D7809-C6B7-4F6C-B091-6BE49B238918}" destId="{AFC1B881-561B-45A1-94B2-84C144BDCF9A}" srcOrd="2" destOrd="0" presId="urn:microsoft.com/office/officeart/2008/layout/LinedList"/>
    <dgm:cxn modelId="{F9E44CDC-E800-4B72-B835-EF283C12467C}" type="presParOf" srcId="{2C0D7809-C6B7-4F6C-B091-6BE49B238918}" destId="{6B801CD4-AE4D-47F2-A87B-9BDEC4C28E43}" srcOrd="3" destOrd="0" presId="urn:microsoft.com/office/officeart/2008/layout/LinedList"/>
    <dgm:cxn modelId="{E09E40BF-C66F-4FD1-92AF-72BD51DEF69C}" type="presParOf" srcId="{2C0D7809-C6B7-4F6C-B091-6BE49B238918}" destId="{6FB72218-3B45-4325-8C1F-84835B57048C}" srcOrd="4" destOrd="0" presId="urn:microsoft.com/office/officeart/2008/layout/LinedList"/>
    <dgm:cxn modelId="{C49E2252-7B51-4365-A08F-F3A79A55E477}" type="presParOf" srcId="{6FB72218-3B45-4325-8C1F-84835B57048C}" destId="{BB80EFE1-48D9-4834-AF9F-08E51D0E7A03}" srcOrd="0" destOrd="0" presId="urn:microsoft.com/office/officeart/2008/layout/LinedList"/>
    <dgm:cxn modelId="{79667C33-4BC0-49C1-BCE3-3B40E519FADD}" type="presParOf" srcId="{6FB72218-3B45-4325-8C1F-84835B57048C}" destId="{04BCF56A-95A3-4232-AC9C-03145D39C2B8}" srcOrd="1" destOrd="0" presId="urn:microsoft.com/office/officeart/2008/layout/LinedList"/>
    <dgm:cxn modelId="{DFCFFACC-F424-4ED0-BA72-1947AE4E75CB}" type="presParOf" srcId="{6FB72218-3B45-4325-8C1F-84835B57048C}" destId="{268AE7C1-DCB8-42B7-BF40-C5CE22935B07}" srcOrd="2" destOrd="0" presId="urn:microsoft.com/office/officeart/2008/layout/LinedList"/>
    <dgm:cxn modelId="{944D018A-26A7-4A75-B778-608B5CEF1D8C}" type="presParOf" srcId="{2C0D7809-C6B7-4F6C-B091-6BE49B238918}" destId="{B7E20472-680D-44A0-BC59-00223F0458AD}" srcOrd="5" destOrd="0" presId="urn:microsoft.com/office/officeart/2008/layout/LinedList"/>
    <dgm:cxn modelId="{8C30B581-E700-4753-A39C-3BF3D02A2277}" type="presParOf" srcId="{2C0D7809-C6B7-4F6C-B091-6BE49B238918}" destId="{488EA76A-9F68-4221-A131-D15BDB382AE9}" srcOrd="6" destOrd="0" presId="urn:microsoft.com/office/officeart/2008/layout/LinedList"/>
    <dgm:cxn modelId="{AB514340-979F-4D24-AA8B-1C012CB7BE4F}" type="presParOf" srcId="{2C0D7809-C6B7-4F6C-B091-6BE49B238918}" destId="{FC8E15F3-166A-4FD5-A412-054419F08BE6}" srcOrd="7" destOrd="0" presId="urn:microsoft.com/office/officeart/2008/layout/LinedList"/>
    <dgm:cxn modelId="{14E6956A-DDED-426E-8010-AC7C0A28E9D3}" type="presParOf" srcId="{FC8E15F3-166A-4FD5-A412-054419F08BE6}" destId="{BD46130D-F592-4A9A-9D8E-C1C48D888823}" srcOrd="0" destOrd="0" presId="urn:microsoft.com/office/officeart/2008/layout/LinedList"/>
    <dgm:cxn modelId="{6917F026-1529-4AA4-BE68-E93C991B2371}" type="presParOf" srcId="{FC8E15F3-166A-4FD5-A412-054419F08BE6}" destId="{46E3706A-001B-409B-8325-2582D5571C69}" srcOrd="1" destOrd="0" presId="urn:microsoft.com/office/officeart/2008/layout/LinedList"/>
    <dgm:cxn modelId="{E42773CE-A28B-4FBD-A33D-F464BE0F3436}" type="presParOf" srcId="{FC8E15F3-166A-4FD5-A412-054419F08BE6}" destId="{AC80B27E-1E0C-4A9A-BE1F-8D62B056F0D5}" srcOrd="2" destOrd="0" presId="urn:microsoft.com/office/officeart/2008/layout/LinedList"/>
    <dgm:cxn modelId="{132C3D1E-EF12-4763-A0FA-04EFDFE80258}" type="presParOf" srcId="{2C0D7809-C6B7-4F6C-B091-6BE49B238918}" destId="{D643C307-0DB3-4C21-B307-776B7B19FC4D}" srcOrd="8" destOrd="0" presId="urn:microsoft.com/office/officeart/2008/layout/LinedList"/>
    <dgm:cxn modelId="{D5D7DC4B-14B3-4CE9-BB6C-34F01CC83A61}" type="presParOf" srcId="{2C0D7809-C6B7-4F6C-B091-6BE49B238918}" destId="{783E53BB-96F3-412B-AACB-55CBDA4C496C}" srcOrd="9" destOrd="0" presId="urn:microsoft.com/office/officeart/2008/layout/LinedList"/>
    <dgm:cxn modelId="{330EB1D2-DD17-4D2F-A821-238868F4380A}" type="presParOf" srcId="{2C0D7809-C6B7-4F6C-B091-6BE49B238918}" destId="{97286A36-FF3E-4C90-9D37-64A36ED95D79}" srcOrd="10" destOrd="0" presId="urn:microsoft.com/office/officeart/2008/layout/LinedList"/>
    <dgm:cxn modelId="{B0FE7523-A451-4D70-BF27-AE1E179F796B}" type="presParOf" srcId="{97286A36-FF3E-4C90-9D37-64A36ED95D79}" destId="{13C85BB6-792A-4276-B675-0F68F83722BD}" srcOrd="0" destOrd="0" presId="urn:microsoft.com/office/officeart/2008/layout/LinedList"/>
    <dgm:cxn modelId="{AC98C576-7CB2-42F1-B10D-FBC51611E071}" type="presParOf" srcId="{97286A36-FF3E-4C90-9D37-64A36ED95D79}" destId="{0BB29480-A6F0-4739-867E-B6E328C3301A}" srcOrd="1" destOrd="0" presId="urn:microsoft.com/office/officeart/2008/layout/LinedList"/>
    <dgm:cxn modelId="{0448CC8E-47BC-44B7-9EEE-4B01AC1816F6}" type="presParOf" srcId="{97286A36-FF3E-4C90-9D37-64A36ED95D79}" destId="{AB2245BF-48CF-48C8-B97C-0B92FD37BAAC}" srcOrd="2" destOrd="0" presId="urn:microsoft.com/office/officeart/2008/layout/LinedList"/>
    <dgm:cxn modelId="{1650201A-9E3B-4AC1-93ED-6E0BDA02CA90}" type="presParOf" srcId="{2C0D7809-C6B7-4F6C-B091-6BE49B238918}" destId="{C307ED9B-F5E8-4A73-9030-851567985116}" srcOrd="11" destOrd="0" presId="urn:microsoft.com/office/officeart/2008/layout/LinedList"/>
    <dgm:cxn modelId="{DC0DE031-ED8F-4A1F-BDD7-301DE7DAD937}" type="presParOf" srcId="{2C0D7809-C6B7-4F6C-B091-6BE49B238918}" destId="{80B1BDFC-EA4C-40B6-8179-90586F015C52}"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57F2399-9BAB-4B9A-B668-FBD1EE36E0F4}"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s-EC"/>
        </a:p>
      </dgm:t>
    </dgm:pt>
    <dgm:pt modelId="{A3FDAC5B-B013-4D9C-A63D-FD22F7AB4ADE}">
      <dgm:prSet phldrT="[Texto]" custT="1"/>
      <dgm:spPr/>
      <dgm:t>
        <a:bodyPr/>
        <a:lstStyle/>
        <a:p>
          <a:r>
            <a:rPr lang="es-EC" sz="2800" dirty="0"/>
            <a:t>1</a:t>
          </a:r>
        </a:p>
      </dgm:t>
    </dgm:pt>
    <dgm:pt modelId="{F9F95049-F06F-4215-A50A-9A69A956AABA}" type="parTrans" cxnId="{CD70FF6B-4DAF-48D6-9A94-14A870ADB9A7}">
      <dgm:prSet/>
      <dgm:spPr/>
      <dgm:t>
        <a:bodyPr/>
        <a:lstStyle/>
        <a:p>
          <a:endParaRPr lang="es-EC" sz="2800"/>
        </a:p>
      </dgm:t>
    </dgm:pt>
    <dgm:pt modelId="{85D4CBF7-716D-4ED8-9957-8E524FCBAAD4}" type="sibTrans" cxnId="{CD70FF6B-4DAF-48D6-9A94-14A870ADB9A7}">
      <dgm:prSet/>
      <dgm:spPr/>
      <dgm:t>
        <a:bodyPr/>
        <a:lstStyle/>
        <a:p>
          <a:endParaRPr lang="es-EC" sz="2800"/>
        </a:p>
      </dgm:t>
    </dgm:pt>
    <dgm:pt modelId="{1A6BABE0-3DE8-4634-A455-582B07541070}">
      <dgm:prSet phldrT="[Texto]" custT="1"/>
      <dgm:spPr/>
      <dgm:t>
        <a:bodyPr/>
        <a:lstStyle/>
        <a:p>
          <a:r>
            <a:rPr lang="es-EC" sz="800" dirty="0"/>
            <a:t>El análisis de la apicultura en el humedal tiene una influencia importante a escala económica, las condiciones del lugar respecto al clima, recursos naturales, tanto flora como fauna son propicias para realizar esta noble actividad, dentro del turismo actualmente no existe cierta aplicación, en general el Humedal Abras de Mantequilla a decaído en el desempeño turístico rural, ciertamente las encuestas indicaron una afluencia valiosa de visitantes a nivel local y nacional entre los 30 a 41 años, no obstante, el desarrollo en la localidad no es igual al de hace algunos periodos atrás que emergió el turismo así como su crecimiento en el aspecto social, un determinante positivo de crecimiento que se logra rescatar es en cuanto a lo que fue la “Ruta de la Miel” apoyada por el GAD de la Provincia de Los Ríos y que actualmente quedó pausado.</a:t>
          </a:r>
        </a:p>
      </dgm:t>
    </dgm:pt>
    <dgm:pt modelId="{FD19FC96-CE0D-4458-8334-211A817A5491}" type="parTrans" cxnId="{BB71DCDF-6A8A-4110-9CC3-4821473BE4EF}">
      <dgm:prSet/>
      <dgm:spPr/>
      <dgm:t>
        <a:bodyPr/>
        <a:lstStyle/>
        <a:p>
          <a:endParaRPr lang="es-EC" sz="2800"/>
        </a:p>
      </dgm:t>
    </dgm:pt>
    <dgm:pt modelId="{6B53A417-392F-4F99-BDBB-F1E572E2FCF8}" type="sibTrans" cxnId="{BB71DCDF-6A8A-4110-9CC3-4821473BE4EF}">
      <dgm:prSet/>
      <dgm:spPr/>
      <dgm:t>
        <a:bodyPr/>
        <a:lstStyle/>
        <a:p>
          <a:endParaRPr lang="es-EC" sz="2800"/>
        </a:p>
      </dgm:t>
    </dgm:pt>
    <dgm:pt modelId="{57970CDB-F9E9-4057-A713-2901122D21C9}">
      <dgm:prSet phldrT="[Texto]" custT="1"/>
      <dgm:spPr/>
      <dgm:t>
        <a:bodyPr/>
        <a:lstStyle/>
        <a:p>
          <a:r>
            <a:rPr lang="es-EC" sz="2800" dirty="0"/>
            <a:t>2</a:t>
          </a:r>
        </a:p>
      </dgm:t>
    </dgm:pt>
    <dgm:pt modelId="{D6615CAB-FC06-441B-B87F-7384C2A3FD84}" type="parTrans" cxnId="{861B5F09-D1F5-4457-AD3A-76A4FDA99060}">
      <dgm:prSet/>
      <dgm:spPr/>
      <dgm:t>
        <a:bodyPr/>
        <a:lstStyle/>
        <a:p>
          <a:endParaRPr lang="es-EC" sz="2800"/>
        </a:p>
      </dgm:t>
    </dgm:pt>
    <dgm:pt modelId="{FA6096DB-30ED-496F-8B6C-3B79A9B6DE35}" type="sibTrans" cxnId="{861B5F09-D1F5-4457-AD3A-76A4FDA99060}">
      <dgm:prSet/>
      <dgm:spPr/>
      <dgm:t>
        <a:bodyPr/>
        <a:lstStyle/>
        <a:p>
          <a:endParaRPr lang="es-EC" sz="2800"/>
        </a:p>
      </dgm:t>
    </dgm:pt>
    <dgm:pt modelId="{2F9DD9C6-2CFE-45D4-88BC-20784EC2C864}">
      <dgm:prSet phldrT="[Texto]" custT="1"/>
      <dgm:spPr/>
      <dgm:t>
        <a:bodyPr/>
        <a:lstStyle/>
        <a:p>
          <a:r>
            <a:rPr lang="es-EC" sz="800" dirty="0"/>
            <a:t>Las actividades apícolas son una labor de conocimiento técnico sobre el cuidado, manejo y crianza de abejas para la obtención de productos comerciales como la miel, polen, propóleo, entre otros; en el territorio del humedal la principal ocupación es la agricultura que sirve de sustento para las familias, a ello la apicultura surge como una operación adicional de modo que estos dos trabajos impulsan el desarrollo económico, el valor añadido a estas tareas en la ruralidad es mostrar los procesos de forma recreativa, así se genera un interés de visita y por ende un motivo para realizar turismo, lo cual las teorías analizadas tanto del desarrollo local y sistema turístico encajan a la perfección a este estudio, debido a que estas características endógenas como la apicultura atraen un movimiento económico que beneficia a la comunidad local en este caso</a:t>
          </a:r>
          <a:r>
            <a:rPr lang="es-EC" sz="800" b="1" dirty="0"/>
            <a:t> </a:t>
          </a:r>
          <a:r>
            <a:rPr lang="es-EC" sz="800" dirty="0"/>
            <a:t>al Humedal Abras de Mantequilla y con ello se genere un desarrollo económico, social y ambiental</a:t>
          </a:r>
        </a:p>
      </dgm:t>
    </dgm:pt>
    <dgm:pt modelId="{ED916101-705E-4658-BAAB-0D6B6C947D06}" type="parTrans" cxnId="{F5099443-EAB4-46AD-8317-813B613B9881}">
      <dgm:prSet/>
      <dgm:spPr/>
      <dgm:t>
        <a:bodyPr/>
        <a:lstStyle/>
        <a:p>
          <a:endParaRPr lang="es-EC" sz="2800"/>
        </a:p>
      </dgm:t>
    </dgm:pt>
    <dgm:pt modelId="{04759317-9612-444C-8BE0-1E87AD9B4065}" type="sibTrans" cxnId="{F5099443-EAB4-46AD-8317-813B613B9881}">
      <dgm:prSet/>
      <dgm:spPr/>
      <dgm:t>
        <a:bodyPr/>
        <a:lstStyle/>
        <a:p>
          <a:endParaRPr lang="es-EC" sz="2800"/>
        </a:p>
      </dgm:t>
    </dgm:pt>
    <dgm:pt modelId="{9C7FD0B2-8325-42CD-8706-86C73695E216}">
      <dgm:prSet phldrT="[Texto]" custT="1"/>
      <dgm:spPr/>
      <dgm:t>
        <a:bodyPr/>
        <a:lstStyle/>
        <a:p>
          <a:r>
            <a:rPr lang="es-EC" sz="2800" dirty="0"/>
            <a:t>3</a:t>
          </a:r>
        </a:p>
      </dgm:t>
    </dgm:pt>
    <dgm:pt modelId="{B2607BC1-8657-49B8-BE8A-4104D6497031}" type="parTrans" cxnId="{DBE54A4A-FFA8-4BE0-9E0A-CF6D73DF82FB}">
      <dgm:prSet/>
      <dgm:spPr/>
      <dgm:t>
        <a:bodyPr/>
        <a:lstStyle/>
        <a:p>
          <a:endParaRPr lang="es-EC" sz="2800"/>
        </a:p>
      </dgm:t>
    </dgm:pt>
    <dgm:pt modelId="{74A27B1D-EEF3-4E2B-85D5-0382047501C2}" type="sibTrans" cxnId="{DBE54A4A-FFA8-4BE0-9E0A-CF6D73DF82FB}">
      <dgm:prSet/>
      <dgm:spPr/>
      <dgm:t>
        <a:bodyPr/>
        <a:lstStyle/>
        <a:p>
          <a:endParaRPr lang="es-EC" sz="2800"/>
        </a:p>
      </dgm:t>
    </dgm:pt>
    <dgm:pt modelId="{ED2CE6BE-BD3A-4B1F-9892-7513E0C29A8D}">
      <dgm:prSet phldrT="[Texto]" custT="1"/>
      <dgm:spPr/>
      <dgm:t>
        <a:bodyPr/>
        <a:lstStyle/>
        <a:p>
          <a:r>
            <a:rPr lang="es-EC" sz="800" dirty="0"/>
            <a:t>Gracias al diagnóstico e información obtenida sobre la apicultura en el Humedal Abras de Mantequilla, esta actividad es muy frecuente en estos espacios rurales, la cual se realiza de manera autónoma como una de las actividades productivas de la zona, sin embargo, su enfoque hacia el turismo mostró que la aplicación tuvo factibilidad con la conocida “Ruta de la Miel” que alcanzó buenos resultados a nivel económico y social, lamentablemente los cambios de administración, pandemia por COVID-19 y crisis económica, mermaron la aplicación de la ruta durante los últimos 2 años. La retoma de la “Ruta de la Miel” está presente en los recintos que participaban de ella ya que se tiene los equipos apícolas y condiciones para ejecutarla, con una reestructuración en implementos, acuerdos y su respectiva difusión.</a:t>
          </a:r>
        </a:p>
      </dgm:t>
    </dgm:pt>
    <dgm:pt modelId="{51DC723E-BD78-4E7C-AABE-E042B65F5446}" type="parTrans" cxnId="{CAF221B0-FF69-4C7F-86B1-DF1B9D3DBFF1}">
      <dgm:prSet/>
      <dgm:spPr/>
      <dgm:t>
        <a:bodyPr/>
        <a:lstStyle/>
        <a:p>
          <a:endParaRPr lang="es-EC" sz="2800"/>
        </a:p>
      </dgm:t>
    </dgm:pt>
    <dgm:pt modelId="{7112977C-B846-49F5-8D1B-EF9B722628C8}" type="sibTrans" cxnId="{CAF221B0-FF69-4C7F-86B1-DF1B9D3DBFF1}">
      <dgm:prSet/>
      <dgm:spPr/>
      <dgm:t>
        <a:bodyPr/>
        <a:lstStyle/>
        <a:p>
          <a:endParaRPr lang="es-EC" sz="2800"/>
        </a:p>
      </dgm:t>
    </dgm:pt>
    <dgm:pt modelId="{434B8811-9585-4625-8A13-AD23E67492B3}">
      <dgm:prSet phldrT="[Texto]" custT="1"/>
      <dgm:spPr/>
      <dgm:t>
        <a:bodyPr/>
        <a:lstStyle/>
        <a:p>
          <a:r>
            <a:rPr lang="es-EC" sz="2800" dirty="0"/>
            <a:t>4</a:t>
          </a:r>
        </a:p>
      </dgm:t>
    </dgm:pt>
    <dgm:pt modelId="{505C1A57-DFCF-4A61-B9BA-72D32594E2CA}" type="parTrans" cxnId="{BB959994-740A-4A94-8257-65C6663587EA}">
      <dgm:prSet/>
      <dgm:spPr/>
      <dgm:t>
        <a:bodyPr/>
        <a:lstStyle/>
        <a:p>
          <a:endParaRPr lang="es-EC" sz="2800"/>
        </a:p>
      </dgm:t>
    </dgm:pt>
    <dgm:pt modelId="{23A0E22F-28CF-40A1-8E6C-79A7D624A9E0}" type="sibTrans" cxnId="{BB959994-740A-4A94-8257-65C6663587EA}">
      <dgm:prSet/>
      <dgm:spPr/>
      <dgm:t>
        <a:bodyPr/>
        <a:lstStyle/>
        <a:p>
          <a:endParaRPr lang="es-EC" sz="2800"/>
        </a:p>
      </dgm:t>
    </dgm:pt>
    <dgm:pt modelId="{CF1F5FE9-97C9-45C0-AF91-837A3FD6D7DC}">
      <dgm:prSet phldrT="[Texto]" custT="1"/>
      <dgm:spPr/>
      <dgm:t>
        <a:bodyPr/>
        <a:lstStyle/>
        <a:p>
          <a:r>
            <a:rPr lang="es-EC" sz="800" dirty="0"/>
            <a:t>El Humedal Abras de Mantequilla posee una de las fuentes hidrográficas más importantes del litoral y junto a sus bosques de clima seco tropical, influye enormemente a la biodiversidad de flora y fauna que concibe varios hábitats en un sitio limitado, por ello y su protección integral fue declarado sitio Ramsar; estas particularidades únicas, dieron lugar a varias especies de plantas de floración melífera que la que consume la abeja “</a:t>
          </a:r>
          <a:r>
            <a:rPr lang="es-EC" sz="800" dirty="0" err="1"/>
            <a:t>apis</a:t>
          </a:r>
          <a:r>
            <a:rPr lang="es-EC" sz="800" dirty="0"/>
            <a:t>”, aun así su protección se ve amenazada debido a la deforestación, uso desmedido del agua, cambio climático, inserción de especies invasivas y la falta de control ambiental que afecta en su conservación e influye en la apicultura por la calidad de miel que se puede obtener, así como el daño a los atractivos naturales principales que intrínsicamente no se encuentran todos los meses del año, como son las lagunas estacionarias en temporada invernal.</a:t>
          </a:r>
        </a:p>
      </dgm:t>
    </dgm:pt>
    <dgm:pt modelId="{90AB9676-2E6E-4641-881E-2BE35E62968C}" type="parTrans" cxnId="{55FD502D-AC4A-4B5C-AB84-FE9EA7E8FA7A}">
      <dgm:prSet/>
      <dgm:spPr/>
      <dgm:t>
        <a:bodyPr/>
        <a:lstStyle/>
        <a:p>
          <a:endParaRPr lang="es-EC" sz="2800"/>
        </a:p>
      </dgm:t>
    </dgm:pt>
    <dgm:pt modelId="{4407842A-F99C-47A2-A79A-AB2139BD9192}" type="sibTrans" cxnId="{55FD502D-AC4A-4B5C-AB84-FE9EA7E8FA7A}">
      <dgm:prSet/>
      <dgm:spPr/>
      <dgm:t>
        <a:bodyPr/>
        <a:lstStyle/>
        <a:p>
          <a:endParaRPr lang="es-EC" sz="2800"/>
        </a:p>
      </dgm:t>
    </dgm:pt>
    <dgm:pt modelId="{B4D96ECD-49B3-4807-B867-1CB2C5A81E9E}">
      <dgm:prSet phldrT="[Texto]" custT="1"/>
      <dgm:spPr/>
      <dgm:t>
        <a:bodyPr/>
        <a:lstStyle/>
        <a:p>
          <a:r>
            <a:rPr lang="es-EC" sz="2800" dirty="0"/>
            <a:t>5</a:t>
          </a:r>
        </a:p>
      </dgm:t>
    </dgm:pt>
    <dgm:pt modelId="{EACD49F1-7E22-45E1-9032-4173B5C68EC3}" type="parTrans" cxnId="{E09FDAAD-1C01-4E00-980E-C4B931E9A540}">
      <dgm:prSet/>
      <dgm:spPr/>
      <dgm:t>
        <a:bodyPr/>
        <a:lstStyle/>
        <a:p>
          <a:endParaRPr lang="es-EC" sz="2800"/>
        </a:p>
      </dgm:t>
    </dgm:pt>
    <dgm:pt modelId="{9A5BE83B-AE9F-4007-8885-47773D3A778B}" type="sibTrans" cxnId="{E09FDAAD-1C01-4E00-980E-C4B931E9A540}">
      <dgm:prSet/>
      <dgm:spPr/>
      <dgm:t>
        <a:bodyPr/>
        <a:lstStyle/>
        <a:p>
          <a:endParaRPr lang="es-EC" sz="2800"/>
        </a:p>
      </dgm:t>
    </dgm:pt>
    <dgm:pt modelId="{07CB91E1-C283-4611-92D9-769D9C9B0297}">
      <dgm:prSet phldrT="[Texto]" custT="1"/>
      <dgm:spPr/>
      <dgm:t>
        <a:bodyPr/>
        <a:lstStyle/>
        <a:p>
          <a:r>
            <a:rPr lang="es-EC" sz="800" dirty="0"/>
            <a:t>La dependencia administrativa del Humedal Abras de Mantequilla está en deliberación, de momento quieres intervienen son el GAD Provincia de Los Ríos con sus distintas unidades de apoyo y GAD de la cabecera cantonal de Vinces, los cuales tienen presente al humedal en distintas planificaciones, las entrevistas que se llevaron a cabo exhiben que el humedal es considerado como un atractivo a incluir dentro del Plan de Desarrollo Turístico de la municipalidad de Vinces así como la potencialización de las actividades agrícolas y apícolas como esparcimiento, adicionalmente no dispone un catastro completo, ni actualizado que pueda evidenciar los establecimientos, por otro lado, en la apicultura el actual gobierno del GADPLR cesó el soporte a los proyectos agropecuarios y apícolas en materia de turismo, ahora bien, sí mantienen trabajos en otras áreas de igual importancia; se presenta y se palpa conductas agresivas con el medio ambiente que afectan a los atractivos del humedal, apicultura y sus tareas diarias por lo que gran parte de las estrategias están destinadas al factor ambiental y su conservación, al mismo tiempo, fundamentalmente</a:t>
          </a:r>
          <a:r>
            <a:rPr lang="es-EC" sz="800" b="1" dirty="0"/>
            <a:t> </a:t>
          </a:r>
          <a:r>
            <a:rPr lang="es-EC" sz="800" dirty="0"/>
            <a:t>las estrategias están enfocadas al desarrollo económico y social ya que los instrumentos</a:t>
          </a:r>
          <a:r>
            <a:rPr lang="es-EC" sz="800" b="1" dirty="0"/>
            <a:t> </a:t>
          </a:r>
          <a:r>
            <a:rPr lang="es-EC" sz="800" dirty="0"/>
            <a:t>aplicados a turistas</a:t>
          </a:r>
          <a:r>
            <a:rPr lang="es-EC" sz="800" b="1" dirty="0"/>
            <a:t> </a:t>
          </a:r>
          <a:r>
            <a:rPr lang="es-EC" sz="800" dirty="0"/>
            <a:t>revelaron afinidad por realizar actividades apícolas recreacionales y diversificación de la oferta, más aún en los eventos culturales como la “fiesta del choclo” y ferias gastronómicas. Entre tanto, los servicios complementarios se encuentran en condiciones regulares; finalmente, no se produce una difusión por medios de comunicación sobre las actividades turísticas dentro del humedal.</a:t>
          </a:r>
        </a:p>
      </dgm:t>
    </dgm:pt>
    <dgm:pt modelId="{44170243-F909-40F4-B9C8-00C258964672}" type="parTrans" cxnId="{6C32DA90-1F58-474B-846F-7F8B7D587F7F}">
      <dgm:prSet/>
      <dgm:spPr/>
      <dgm:t>
        <a:bodyPr/>
        <a:lstStyle/>
        <a:p>
          <a:endParaRPr lang="es-EC" sz="2800"/>
        </a:p>
      </dgm:t>
    </dgm:pt>
    <dgm:pt modelId="{D7F3BB75-209A-43CE-9451-57BEC4B3B289}" type="sibTrans" cxnId="{6C32DA90-1F58-474B-846F-7F8B7D587F7F}">
      <dgm:prSet/>
      <dgm:spPr/>
      <dgm:t>
        <a:bodyPr/>
        <a:lstStyle/>
        <a:p>
          <a:endParaRPr lang="es-EC" sz="2800"/>
        </a:p>
      </dgm:t>
    </dgm:pt>
    <dgm:pt modelId="{1652C655-C7B3-461A-9A94-4FE0C7631AD1}" type="pres">
      <dgm:prSet presAssocID="{257F2399-9BAB-4B9A-B668-FBD1EE36E0F4}" presName="linearFlow" presStyleCnt="0">
        <dgm:presLayoutVars>
          <dgm:dir/>
          <dgm:animLvl val="lvl"/>
          <dgm:resizeHandles val="exact"/>
        </dgm:presLayoutVars>
      </dgm:prSet>
      <dgm:spPr/>
    </dgm:pt>
    <dgm:pt modelId="{57E02EC0-F7BE-44BB-87A7-9C9198176793}" type="pres">
      <dgm:prSet presAssocID="{A3FDAC5B-B013-4D9C-A63D-FD22F7AB4ADE}" presName="composite" presStyleCnt="0"/>
      <dgm:spPr/>
    </dgm:pt>
    <dgm:pt modelId="{6A9C4422-A580-47FB-BA29-E365BECF28F8}" type="pres">
      <dgm:prSet presAssocID="{A3FDAC5B-B013-4D9C-A63D-FD22F7AB4ADE}" presName="parentText" presStyleLbl="alignNode1" presStyleIdx="0" presStyleCnt="5">
        <dgm:presLayoutVars>
          <dgm:chMax val="1"/>
          <dgm:bulletEnabled val="1"/>
        </dgm:presLayoutVars>
      </dgm:prSet>
      <dgm:spPr/>
    </dgm:pt>
    <dgm:pt modelId="{1A566D58-E45D-41B6-8B13-37BAE95D1EED}" type="pres">
      <dgm:prSet presAssocID="{A3FDAC5B-B013-4D9C-A63D-FD22F7AB4ADE}" presName="descendantText" presStyleLbl="alignAcc1" presStyleIdx="0" presStyleCnt="5" custScaleY="142441">
        <dgm:presLayoutVars>
          <dgm:bulletEnabled val="1"/>
        </dgm:presLayoutVars>
      </dgm:prSet>
      <dgm:spPr/>
    </dgm:pt>
    <dgm:pt modelId="{24945F2A-2347-469A-A9A9-D0CBD9818D24}" type="pres">
      <dgm:prSet presAssocID="{85D4CBF7-716D-4ED8-9957-8E524FCBAAD4}" presName="sp" presStyleCnt="0"/>
      <dgm:spPr/>
    </dgm:pt>
    <dgm:pt modelId="{1D0A41CE-7263-4CD3-AC66-AABE032AAE66}" type="pres">
      <dgm:prSet presAssocID="{57970CDB-F9E9-4057-A713-2901122D21C9}" presName="composite" presStyleCnt="0"/>
      <dgm:spPr/>
    </dgm:pt>
    <dgm:pt modelId="{4463612D-2F27-4A9E-9AD7-BE88A5946EC2}" type="pres">
      <dgm:prSet presAssocID="{57970CDB-F9E9-4057-A713-2901122D21C9}" presName="parentText" presStyleLbl="alignNode1" presStyleIdx="1" presStyleCnt="5">
        <dgm:presLayoutVars>
          <dgm:chMax val="1"/>
          <dgm:bulletEnabled val="1"/>
        </dgm:presLayoutVars>
      </dgm:prSet>
      <dgm:spPr/>
    </dgm:pt>
    <dgm:pt modelId="{EA99890F-110A-4F77-97B2-9721CB1D1F8E}" type="pres">
      <dgm:prSet presAssocID="{57970CDB-F9E9-4057-A713-2901122D21C9}" presName="descendantText" presStyleLbl="alignAcc1" presStyleIdx="1" presStyleCnt="5" custScaleY="179474" custLinFactNeighborX="0" custLinFactNeighborY="-4862">
        <dgm:presLayoutVars>
          <dgm:bulletEnabled val="1"/>
        </dgm:presLayoutVars>
      </dgm:prSet>
      <dgm:spPr/>
    </dgm:pt>
    <dgm:pt modelId="{651BE282-7A44-469F-A530-AF251E4D0889}" type="pres">
      <dgm:prSet presAssocID="{FA6096DB-30ED-496F-8B6C-3B79A9B6DE35}" presName="sp" presStyleCnt="0"/>
      <dgm:spPr/>
    </dgm:pt>
    <dgm:pt modelId="{3DF6C36E-5508-44AD-99D2-A761A11C3CD0}" type="pres">
      <dgm:prSet presAssocID="{9C7FD0B2-8325-42CD-8706-86C73695E216}" presName="composite" presStyleCnt="0"/>
      <dgm:spPr/>
    </dgm:pt>
    <dgm:pt modelId="{BDB3152B-0C1A-401C-B805-139DB039EEF9}" type="pres">
      <dgm:prSet presAssocID="{9C7FD0B2-8325-42CD-8706-86C73695E216}" presName="parentText" presStyleLbl="alignNode1" presStyleIdx="2" presStyleCnt="5">
        <dgm:presLayoutVars>
          <dgm:chMax val="1"/>
          <dgm:bulletEnabled val="1"/>
        </dgm:presLayoutVars>
      </dgm:prSet>
      <dgm:spPr/>
    </dgm:pt>
    <dgm:pt modelId="{D31FDC19-B85B-44E8-AEBE-342015D596A5}" type="pres">
      <dgm:prSet presAssocID="{9C7FD0B2-8325-42CD-8706-86C73695E216}" presName="descendantText" presStyleLbl="alignAcc1" presStyleIdx="2" presStyleCnt="5" custScaleY="126285" custLinFactNeighborX="783" custLinFactNeighborY="9863">
        <dgm:presLayoutVars>
          <dgm:bulletEnabled val="1"/>
        </dgm:presLayoutVars>
      </dgm:prSet>
      <dgm:spPr/>
    </dgm:pt>
    <dgm:pt modelId="{6EEB68E1-3BD5-480A-A01F-A7290C4D43E0}" type="pres">
      <dgm:prSet presAssocID="{74A27B1D-EEF3-4E2B-85D5-0382047501C2}" presName="sp" presStyleCnt="0"/>
      <dgm:spPr/>
    </dgm:pt>
    <dgm:pt modelId="{78224691-4D4C-4806-B4D6-7EC034495190}" type="pres">
      <dgm:prSet presAssocID="{434B8811-9585-4625-8A13-AD23E67492B3}" presName="composite" presStyleCnt="0"/>
      <dgm:spPr/>
    </dgm:pt>
    <dgm:pt modelId="{9BF50C1E-D7F0-4A56-B578-675B5F454AED}" type="pres">
      <dgm:prSet presAssocID="{434B8811-9585-4625-8A13-AD23E67492B3}" presName="parentText" presStyleLbl="alignNode1" presStyleIdx="3" presStyleCnt="5">
        <dgm:presLayoutVars>
          <dgm:chMax val="1"/>
          <dgm:bulletEnabled val="1"/>
        </dgm:presLayoutVars>
      </dgm:prSet>
      <dgm:spPr/>
    </dgm:pt>
    <dgm:pt modelId="{B3A17FA5-96F5-44EF-984F-D3EA9F8E6814}" type="pres">
      <dgm:prSet presAssocID="{434B8811-9585-4625-8A13-AD23E67492B3}" presName="descendantText" presStyleLbl="alignAcc1" presStyleIdx="3" presStyleCnt="5" custScaleY="148722" custLinFactNeighborX="0">
        <dgm:presLayoutVars>
          <dgm:bulletEnabled val="1"/>
        </dgm:presLayoutVars>
      </dgm:prSet>
      <dgm:spPr/>
    </dgm:pt>
    <dgm:pt modelId="{A2964B2F-76FC-4CF0-95B5-3BEF22583F84}" type="pres">
      <dgm:prSet presAssocID="{23A0E22F-28CF-40A1-8E6C-79A7D624A9E0}" presName="sp" presStyleCnt="0"/>
      <dgm:spPr/>
    </dgm:pt>
    <dgm:pt modelId="{FA693EC8-236A-424D-AAC8-1FFBB2A1FE3D}" type="pres">
      <dgm:prSet presAssocID="{B4D96ECD-49B3-4807-B867-1CB2C5A81E9E}" presName="composite" presStyleCnt="0"/>
      <dgm:spPr/>
    </dgm:pt>
    <dgm:pt modelId="{33B1A4EE-D379-49B3-B098-A7711421356C}" type="pres">
      <dgm:prSet presAssocID="{B4D96ECD-49B3-4807-B867-1CB2C5A81E9E}" presName="parentText" presStyleLbl="alignNode1" presStyleIdx="4" presStyleCnt="5">
        <dgm:presLayoutVars>
          <dgm:chMax val="1"/>
          <dgm:bulletEnabled val="1"/>
        </dgm:presLayoutVars>
      </dgm:prSet>
      <dgm:spPr/>
    </dgm:pt>
    <dgm:pt modelId="{8D426692-4312-4EEB-88B3-CDE5EC0CF539}" type="pres">
      <dgm:prSet presAssocID="{B4D96ECD-49B3-4807-B867-1CB2C5A81E9E}" presName="descendantText" presStyleLbl="alignAcc1" presStyleIdx="4" presStyleCnt="5" custScaleY="224867" custLinFactNeighborX="0" custLinFactNeighborY="5005">
        <dgm:presLayoutVars>
          <dgm:bulletEnabled val="1"/>
        </dgm:presLayoutVars>
      </dgm:prSet>
      <dgm:spPr/>
    </dgm:pt>
  </dgm:ptLst>
  <dgm:cxnLst>
    <dgm:cxn modelId="{861B5F09-D1F5-4457-AD3A-76A4FDA99060}" srcId="{257F2399-9BAB-4B9A-B668-FBD1EE36E0F4}" destId="{57970CDB-F9E9-4057-A713-2901122D21C9}" srcOrd="1" destOrd="0" parTransId="{D6615CAB-FC06-441B-B87F-7384C2A3FD84}" sibTransId="{FA6096DB-30ED-496F-8B6C-3B79A9B6DE35}"/>
    <dgm:cxn modelId="{4586450A-223C-4944-AE04-5396EA917F6A}" type="presOf" srcId="{07CB91E1-C283-4611-92D9-769D9C9B0297}" destId="{8D426692-4312-4EEB-88B3-CDE5EC0CF539}" srcOrd="0" destOrd="0" presId="urn:microsoft.com/office/officeart/2005/8/layout/chevron2"/>
    <dgm:cxn modelId="{EDB0170B-EFF3-4C02-B082-592999EF890F}" type="presOf" srcId="{1A6BABE0-3DE8-4634-A455-582B07541070}" destId="{1A566D58-E45D-41B6-8B13-37BAE95D1EED}" srcOrd="0" destOrd="0" presId="urn:microsoft.com/office/officeart/2005/8/layout/chevron2"/>
    <dgm:cxn modelId="{D28AB918-7CB2-4DA7-8873-CE68BF2A6B96}" type="presOf" srcId="{A3FDAC5B-B013-4D9C-A63D-FD22F7AB4ADE}" destId="{6A9C4422-A580-47FB-BA29-E365BECF28F8}" srcOrd="0" destOrd="0" presId="urn:microsoft.com/office/officeart/2005/8/layout/chevron2"/>
    <dgm:cxn modelId="{55FD502D-AC4A-4B5C-AB84-FE9EA7E8FA7A}" srcId="{434B8811-9585-4625-8A13-AD23E67492B3}" destId="{CF1F5FE9-97C9-45C0-AF91-837A3FD6D7DC}" srcOrd="0" destOrd="0" parTransId="{90AB9676-2E6E-4641-881E-2BE35E62968C}" sibTransId="{4407842A-F99C-47A2-A79A-AB2139BD9192}"/>
    <dgm:cxn modelId="{E9098761-7451-46CC-8DB1-8E82A60183C2}" type="presOf" srcId="{434B8811-9585-4625-8A13-AD23E67492B3}" destId="{9BF50C1E-D7F0-4A56-B578-675B5F454AED}" srcOrd="0" destOrd="0" presId="urn:microsoft.com/office/officeart/2005/8/layout/chevron2"/>
    <dgm:cxn modelId="{F5099443-EAB4-46AD-8317-813B613B9881}" srcId="{57970CDB-F9E9-4057-A713-2901122D21C9}" destId="{2F9DD9C6-2CFE-45D4-88BC-20784EC2C864}" srcOrd="0" destOrd="0" parTransId="{ED916101-705E-4658-BAAB-0D6B6C947D06}" sibTransId="{04759317-9612-444C-8BE0-1E87AD9B4065}"/>
    <dgm:cxn modelId="{D665D045-DB01-4180-B287-A58A39B24927}" type="presOf" srcId="{257F2399-9BAB-4B9A-B668-FBD1EE36E0F4}" destId="{1652C655-C7B3-461A-9A94-4FE0C7631AD1}" srcOrd="0" destOrd="0" presId="urn:microsoft.com/office/officeart/2005/8/layout/chevron2"/>
    <dgm:cxn modelId="{DBE54A4A-FFA8-4BE0-9E0A-CF6D73DF82FB}" srcId="{257F2399-9BAB-4B9A-B668-FBD1EE36E0F4}" destId="{9C7FD0B2-8325-42CD-8706-86C73695E216}" srcOrd="2" destOrd="0" parTransId="{B2607BC1-8657-49B8-BE8A-4104D6497031}" sibTransId="{74A27B1D-EEF3-4E2B-85D5-0382047501C2}"/>
    <dgm:cxn modelId="{CD70FF6B-4DAF-48D6-9A94-14A870ADB9A7}" srcId="{257F2399-9BAB-4B9A-B668-FBD1EE36E0F4}" destId="{A3FDAC5B-B013-4D9C-A63D-FD22F7AB4ADE}" srcOrd="0" destOrd="0" parTransId="{F9F95049-F06F-4215-A50A-9A69A956AABA}" sibTransId="{85D4CBF7-716D-4ED8-9957-8E524FCBAAD4}"/>
    <dgm:cxn modelId="{991C3B6F-EAF3-49B5-A33E-C38DC1D70E19}" type="presOf" srcId="{2F9DD9C6-2CFE-45D4-88BC-20784EC2C864}" destId="{EA99890F-110A-4F77-97B2-9721CB1D1F8E}" srcOrd="0" destOrd="0" presId="urn:microsoft.com/office/officeart/2005/8/layout/chevron2"/>
    <dgm:cxn modelId="{6C32DA90-1F58-474B-846F-7F8B7D587F7F}" srcId="{B4D96ECD-49B3-4807-B867-1CB2C5A81E9E}" destId="{07CB91E1-C283-4611-92D9-769D9C9B0297}" srcOrd="0" destOrd="0" parTransId="{44170243-F909-40F4-B9C8-00C258964672}" sibTransId="{D7F3BB75-209A-43CE-9451-57BEC4B3B289}"/>
    <dgm:cxn modelId="{07DC3294-9BC5-475A-B9A8-A779A16E5FD3}" type="presOf" srcId="{ED2CE6BE-BD3A-4B1F-9892-7513E0C29A8D}" destId="{D31FDC19-B85B-44E8-AEBE-342015D596A5}" srcOrd="0" destOrd="0" presId="urn:microsoft.com/office/officeart/2005/8/layout/chevron2"/>
    <dgm:cxn modelId="{BB959994-740A-4A94-8257-65C6663587EA}" srcId="{257F2399-9BAB-4B9A-B668-FBD1EE36E0F4}" destId="{434B8811-9585-4625-8A13-AD23E67492B3}" srcOrd="3" destOrd="0" parTransId="{505C1A57-DFCF-4A61-B9BA-72D32594E2CA}" sibTransId="{23A0E22F-28CF-40A1-8E6C-79A7D624A9E0}"/>
    <dgm:cxn modelId="{E09FDAAD-1C01-4E00-980E-C4B931E9A540}" srcId="{257F2399-9BAB-4B9A-B668-FBD1EE36E0F4}" destId="{B4D96ECD-49B3-4807-B867-1CB2C5A81E9E}" srcOrd="4" destOrd="0" parTransId="{EACD49F1-7E22-45E1-9032-4173B5C68EC3}" sibTransId="{9A5BE83B-AE9F-4007-8885-47773D3A778B}"/>
    <dgm:cxn modelId="{CAF221B0-FF69-4C7F-86B1-DF1B9D3DBFF1}" srcId="{9C7FD0B2-8325-42CD-8706-86C73695E216}" destId="{ED2CE6BE-BD3A-4B1F-9892-7513E0C29A8D}" srcOrd="0" destOrd="0" parTransId="{51DC723E-BD78-4E7C-AABE-E042B65F5446}" sibTransId="{7112977C-B846-49F5-8D1B-EF9B722628C8}"/>
    <dgm:cxn modelId="{BE442FBE-732A-427D-AB14-BEEA0F565D8C}" type="presOf" srcId="{CF1F5FE9-97C9-45C0-AF91-837A3FD6D7DC}" destId="{B3A17FA5-96F5-44EF-984F-D3EA9F8E6814}" srcOrd="0" destOrd="0" presId="urn:microsoft.com/office/officeart/2005/8/layout/chevron2"/>
    <dgm:cxn modelId="{0D3902C3-B8A4-4821-BD8E-56520BAA6A45}" type="presOf" srcId="{B4D96ECD-49B3-4807-B867-1CB2C5A81E9E}" destId="{33B1A4EE-D379-49B3-B098-A7711421356C}" srcOrd="0" destOrd="0" presId="urn:microsoft.com/office/officeart/2005/8/layout/chevron2"/>
    <dgm:cxn modelId="{D44378C6-607F-4227-BE90-6E7FA116FFEC}" type="presOf" srcId="{57970CDB-F9E9-4057-A713-2901122D21C9}" destId="{4463612D-2F27-4A9E-9AD7-BE88A5946EC2}" srcOrd="0" destOrd="0" presId="urn:microsoft.com/office/officeart/2005/8/layout/chevron2"/>
    <dgm:cxn modelId="{88267DC7-CF70-4913-A2A6-1829E25F915D}" type="presOf" srcId="{9C7FD0B2-8325-42CD-8706-86C73695E216}" destId="{BDB3152B-0C1A-401C-B805-139DB039EEF9}" srcOrd="0" destOrd="0" presId="urn:microsoft.com/office/officeart/2005/8/layout/chevron2"/>
    <dgm:cxn modelId="{BB71DCDF-6A8A-4110-9CC3-4821473BE4EF}" srcId="{A3FDAC5B-B013-4D9C-A63D-FD22F7AB4ADE}" destId="{1A6BABE0-3DE8-4634-A455-582B07541070}" srcOrd="0" destOrd="0" parTransId="{FD19FC96-CE0D-4458-8334-211A817A5491}" sibTransId="{6B53A417-392F-4F99-BDBB-F1E572E2FCF8}"/>
    <dgm:cxn modelId="{B4F486C2-4A8E-459D-BAFA-C7EAC0815FEA}" type="presParOf" srcId="{1652C655-C7B3-461A-9A94-4FE0C7631AD1}" destId="{57E02EC0-F7BE-44BB-87A7-9C9198176793}" srcOrd="0" destOrd="0" presId="urn:microsoft.com/office/officeart/2005/8/layout/chevron2"/>
    <dgm:cxn modelId="{48F7E0D4-B0E2-46FC-B23B-7E03BD168426}" type="presParOf" srcId="{57E02EC0-F7BE-44BB-87A7-9C9198176793}" destId="{6A9C4422-A580-47FB-BA29-E365BECF28F8}" srcOrd="0" destOrd="0" presId="urn:microsoft.com/office/officeart/2005/8/layout/chevron2"/>
    <dgm:cxn modelId="{F36C96AA-2A04-47FA-94BF-E0133760D5B4}" type="presParOf" srcId="{57E02EC0-F7BE-44BB-87A7-9C9198176793}" destId="{1A566D58-E45D-41B6-8B13-37BAE95D1EED}" srcOrd="1" destOrd="0" presId="urn:microsoft.com/office/officeart/2005/8/layout/chevron2"/>
    <dgm:cxn modelId="{22607085-79E7-49FA-A610-ED5FB3071519}" type="presParOf" srcId="{1652C655-C7B3-461A-9A94-4FE0C7631AD1}" destId="{24945F2A-2347-469A-A9A9-D0CBD9818D24}" srcOrd="1" destOrd="0" presId="urn:microsoft.com/office/officeart/2005/8/layout/chevron2"/>
    <dgm:cxn modelId="{9B65FFDE-7298-42EB-B7F8-C800053E6702}" type="presParOf" srcId="{1652C655-C7B3-461A-9A94-4FE0C7631AD1}" destId="{1D0A41CE-7263-4CD3-AC66-AABE032AAE66}" srcOrd="2" destOrd="0" presId="urn:microsoft.com/office/officeart/2005/8/layout/chevron2"/>
    <dgm:cxn modelId="{5A8A84D0-AE93-4DF4-B8A8-E092D7416DAE}" type="presParOf" srcId="{1D0A41CE-7263-4CD3-AC66-AABE032AAE66}" destId="{4463612D-2F27-4A9E-9AD7-BE88A5946EC2}" srcOrd="0" destOrd="0" presId="urn:microsoft.com/office/officeart/2005/8/layout/chevron2"/>
    <dgm:cxn modelId="{CCAA1E0B-A43C-41CD-9195-3C921B1794C0}" type="presParOf" srcId="{1D0A41CE-7263-4CD3-AC66-AABE032AAE66}" destId="{EA99890F-110A-4F77-97B2-9721CB1D1F8E}" srcOrd="1" destOrd="0" presId="urn:microsoft.com/office/officeart/2005/8/layout/chevron2"/>
    <dgm:cxn modelId="{CECA1C7D-F4DA-4FA6-B48D-ACBC4CE5E3F1}" type="presParOf" srcId="{1652C655-C7B3-461A-9A94-4FE0C7631AD1}" destId="{651BE282-7A44-469F-A530-AF251E4D0889}" srcOrd="3" destOrd="0" presId="urn:microsoft.com/office/officeart/2005/8/layout/chevron2"/>
    <dgm:cxn modelId="{C60B00A9-1E2A-4470-AF40-C28B2D6C6163}" type="presParOf" srcId="{1652C655-C7B3-461A-9A94-4FE0C7631AD1}" destId="{3DF6C36E-5508-44AD-99D2-A761A11C3CD0}" srcOrd="4" destOrd="0" presId="urn:microsoft.com/office/officeart/2005/8/layout/chevron2"/>
    <dgm:cxn modelId="{EFE9FBC4-F44F-48A6-8884-D8BB4D229F4D}" type="presParOf" srcId="{3DF6C36E-5508-44AD-99D2-A761A11C3CD0}" destId="{BDB3152B-0C1A-401C-B805-139DB039EEF9}" srcOrd="0" destOrd="0" presId="urn:microsoft.com/office/officeart/2005/8/layout/chevron2"/>
    <dgm:cxn modelId="{AB7C65E1-32AE-47A0-B1A7-832C23F3019E}" type="presParOf" srcId="{3DF6C36E-5508-44AD-99D2-A761A11C3CD0}" destId="{D31FDC19-B85B-44E8-AEBE-342015D596A5}" srcOrd="1" destOrd="0" presId="urn:microsoft.com/office/officeart/2005/8/layout/chevron2"/>
    <dgm:cxn modelId="{9DA4D203-C109-4237-97F8-7D07496392F5}" type="presParOf" srcId="{1652C655-C7B3-461A-9A94-4FE0C7631AD1}" destId="{6EEB68E1-3BD5-480A-A01F-A7290C4D43E0}" srcOrd="5" destOrd="0" presId="urn:microsoft.com/office/officeart/2005/8/layout/chevron2"/>
    <dgm:cxn modelId="{48EDF90B-9562-4BC8-B8AF-65B43A5E8D05}" type="presParOf" srcId="{1652C655-C7B3-461A-9A94-4FE0C7631AD1}" destId="{78224691-4D4C-4806-B4D6-7EC034495190}" srcOrd="6" destOrd="0" presId="urn:microsoft.com/office/officeart/2005/8/layout/chevron2"/>
    <dgm:cxn modelId="{24745F7B-1671-4879-A515-83348B7301D4}" type="presParOf" srcId="{78224691-4D4C-4806-B4D6-7EC034495190}" destId="{9BF50C1E-D7F0-4A56-B578-675B5F454AED}" srcOrd="0" destOrd="0" presId="urn:microsoft.com/office/officeart/2005/8/layout/chevron2"/>
    <dgm:cxn modelId="{43E0CB70-844F-4F7A-B020-E3D4F93CF8AD}" type="presParOf" srcId="{78224691-4D4C-4806-B4D6-7EC034495190}" destId="{B3A17FA5-96F5-44EF-984F-D3EA9F8E6814}" srcOrd="1" destOrd="0" presId="urn:microsoft.com/office/officeart/2005/8/layout/chevron2"/>
    <dgm:cxn modelId="{0E173E90-FECA-43EB-9E36-7D46402B9D97}" type="presParOf" srcId="{1652C655-C7B3-461A-9A94-4FE0C7631AD1}" destId="{A2964B2F-76FC-4CF0-95B5-3BEF22583F84}" srcOrd="7" destOrd="0" presId="urn:microsoft.com/office/officeart/2005/8/layout/chevron2"/>
    <dgm:cxn modelId="{E2DCFE4B-3FA1-4A45-BF8E-217630EEA047}" type="presParOf" srcId="{1652C655-C7B3-461A-9A94-4FE0C7631AD1}" destId="{FA693EC8-236A-424D-AAC8-1FFBB2A1FE3D}" srcOrd="8" destOrd="0" presId="urn:microsoft.com/office/officeart/2005/8/layout/chevron2"/>
    <dgm:cxn modelId="{20D164A9-F709-4225-B49D-37551BFF7060}" type="presParOf" srcId="{FA693EC8-236A-424D-AAC8-1FFBB2A1FE3D}" destId="{33B1A4EE-D379-49B3-B098-A7711421356C}" srcOrd="0" destOrd="0" presId="urn:microsoft.com/office/officeart/2005/8/layout/chevron2"/>
    <dgm:cxn modelId="{BC84F29B-E6BC-4EFE-8FE8-C5A621AE94B8}" type="presParOf" srcId="{FA693EC8-236A-424D-AAC8-1FFBB2A1FE3D}" destId="{8D426692-4312-4EEB-88B3-CDE5EC0CF53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57F2399-9BAB-4B9A-B668-FBD1EE36E0F4}"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s-EC"/>
        </a:p>
      </dgm:t>
    </dgm:pt>
    <dgm:pt modelId="{A3FDAC5B-B013-4D9C-A63D-FD22F7AB4ADE}">
      <dgm:prSet phldrT="[Texto]" custT="1"/>
      <dgm:spPr/>
      <dgm:t>
        <a:bodyPr/>
        <a:lstStyle/>
        <a:p>
          <a:r>
            <a:rPr lang="es-EC" sz="2800" dirty="0"/>
            <a:t>1</a:t>
          </a:r>
        </a:p>
      </dgm:t>
    </dgm:pt>
    <dgm:pt modelId="{F9F95049-F06F-4215-A50A-9A69A956AABA}" type="parTrans" cxnId="{CD70FF6B-4DAF-48D6-9A94-14A870ADB9A7}">
      <dgm:prSet/>
      <dgm:spPr/>
      <dgm:t>
        <a:bodyPr/>
        <a:lstStyle/>
        <a:p>
          <a:endParaRPr lang="es-EC" sz="2800"/>
        </a:p>
      </dgm:t>
    </dgm:pt>
    <dgm:pt modelId="{85D4CBF7-716D-4ED8-9957-8E524FCBAAD4}" type="sibTrans" cxnId="{CD70FF6B-4DAF-48D6-9A94-14A870ADB9A7}">
      <dgm:prSet/>
      <dgm:spPr/>
      <dgm:t>
        <a:bodyPr/>
        <a:lstStyle/>
        <a:p>
          <a:endParaRPr lang="es-EC" sz="2800"/>
        </a:p>
      </dgm:t>
    </dgm:pt>
    <dgm:pt modelId="{1A6BABE0-3DE8-4634-A455-582B07541070}">
      <dgm:prSet phldrT="[Texto]" custT="1"/>
      <dgm:spPr/>
      <dgm:t>
        <a:bodyPr/>
        <a:lstStyle/>
        <a:p>
          <a:r>
            <a:rPr lang="es-EC" sz="800" dirty="0"/>
            <a:t>Los recintos del humedal con sus representantes apícolas, comunitarios y GAD Provincia de Los Ríos con la Unidad de Emprendimiento deberían retomar la “Ruta de la Miel” con una reestructuración  de la ruta y análisis de la afluencia de visitantes actual que tiene el Humedal Abras de Mantequilla que aproveche los recursos que ya posee tanto en materiales como consolidación asociativa, estableciendo diálogos con los actores de manera que se vaya fortaleciendo la apicultura como actividad recreativa e interés de inversión destinada para dicha labor. Así mismo, se recomienda a la comunidad digitalizar el registro de visitas de los diferentes recintos para que sirvan de ayuda a fin de conocer el número de visitas real al año, además de perfiles actualizados del turista, motivaciones y sugerencias provechosas para potenciar la gestión turística.</a:t>
          </a:r>
        </a:p>
      </dgm:t>
    </dgm:pt>
    <dgm:pt modelId="{FD19FC96-CE0D-4458-8334-211A817A5491}" type="parTrans" cxnId="{BB71DCDF-6A8A-4110-9CC3-4821473BE4EF}">
      <dgm:prSet/>
      <dgm:spPr/>
      <dgm:t>
        <a:bodyPr/>
        <a:lstStyle/>
        <a:p>
          <a:endParaRPr lang="es-EC" sz="2800"/>
        </a:p>
      </dgm:t>
    </dgm:pt>
    <dgm:pt modelId="{6B53A417-392F-4F99-BDBB-F1E572E2FCF8}" type="sibTrans" cxnId="{BB71DCDF-6A8A-4110-9CC3-4821473BE4EF}">
      <dgm:prSet/>
      <dgm:spPr/>
      <dgm:t>
        <a:bodyPr/>
        <a:lstStyle/>
        <a:p>
          <a:endParaRPr lang="es-EC" sz="2800"/>
        </a:p>
      </dgm:t>
    </dgm:pt>
    <dgm:pt modelId="{57970CDB-F9E9-4057-A713-2901122D21C9}">
      <dgm:prSet phldrT="[Texto]" custT="1"/>
      <dgm:spPr/>
      <dgm:t>
        <a:bodyPr/>
        <a:lstStyle/>
        <a:p>
          <a:r>
            <a:rPr lang="es-EC" sz="2800" dirty="0"/>
            <a:t>2</a:t>
          </a:r>
        </a:p>
      </dgm:t>
    </dgm:pt>
    <dgm:pt modelId="{D6615CAB-FC06-441B-B87F-7384C2A3FD84}" type="parTrans" cxnId="{861B5F09-D1F5-4457-AD3A-76A4FDA99060}">
      <dgm:prSet/>
      <dgm:spPr/>
      <dgm:t>
        <a:bodyPr/>
        <a:lstStyle/>
        <a:p>
          <a:endParaRPr lang="es-EC" sz="2800"/>
        </a:p>
      </dgm:t>
    </dgm:pt>
    <dgm:pt modelId="{FA6096DB-30ED-496F-8B6C-3B79A9B6DE35}" type="sibTrans" cxnId="{861B5F09-D1F5-4457-AD3A-76A4FDA99060}">
      <dgm:prSet/>
      <dgm:spPr/>
      <dgm:t>
        <a:bodyPr/>
        <a:lstStyle/>
        <a:p>
          <a:endParaRPr lang="es-EC" sz="2800"/>
        </a:p>
      </dgm:t>
    </dgm:pt>
    <dgm:pt modelId="{2F9DD9C6-2CFE-45D4-88BC-20784EC2C864}">
      <dgm:prSet phldrT="[Texto]" custT="1"/>
      <dgm:spPr/>
      <dgm:t>
        <a:bodyPr/>
        <a:lstStyle/>
        <a:p>
          <a:r>
            <a:rPr lang="es-EC" sz="800" dirty="0"/>
            <a:t>El GAD municipal de Vinces debe dar mayor importancia al turismo en el humedal de manera que su actuar beneficie a la comunidad por medio de capacitaciones para promover emprendimientos agrícolas y apícolas en el aspecto turístico, a fin de aprovechar la llegada de visitantes y valerse las características únicas que posee el humedal. Así también, se recomienda realizar proyectos de vinculación con las distintas universidades del país y la comunidad para que brinden capacitaciones en temas de turismo, cuidado del medio ambiente y de emprendimiento, a por un desarrollo local y fomento del crecimiento económico, social y ambiental.</a:t>
          </a:r>
        </a:p>
      </dgm:t>
    </dgm:pt>
    <dgm:pt modelId="{ED916101-705E-4658-BAAB-0D6B6C947D06}" type="parTrans" cxnId="{F5099443-EAB4-46AD-8317-813B613B9881}">
      <dgm:prSet/>
      <dgm:spPr/>
      <dgm:t>
        <a:bodyPr/>
        <a:lstStyle/>
        <a:p>
          <a:endParaRPr lang="es-EC" sz="2800"/>
        </a:p>
      </dgm:t>
    </dgm:pt>
    <dgm:pt modelId="{04759317-9612-444C-8BE0-1E87AD9B4065}" type="sibTrans" cxnId="{F5099443-EAB4-46AD-8317-813B613B9881}">
      <dgm:prSet/>
      <dgm:spPr/>
      <dgm:t>
        <a:bodyPr/>
        <a:lstStyle/>
        <a:p>
          <a:endParaRPr lang="es-EC" sz="2800"/>
        </a:p>
      </dgm:t>
    </dgm:pt>
    <dgm:pt modelId="{9C7FD0B2-8325-42CD-8706-86C73695E216}">
      <dgm:prSet phldrT="[Texto]" custT="1"/>
      <dgm:spPr/>
      <dgm:t>
        <a:bodyPr/>
        <a:lstStyle/>
        <a:p>
          <a:r>
            <a:rPr lang="es-EC" sz="2800" dirty="0"/>
            <a:t>3</a:t>
          </a:r>
        </a:p>
      </dgm:t>
    </dgm:pt>
    <dgm:pt modelId="{B2607BC1-8657-49B8-BE8A-4104D6497031}" type="parTrans" cxnId="{DBE54A4A-FFA8-4BE0-9E0A-CF6D73DF82FB}">
      <dgm:prSet/>
      <dgm:spPr/>
      <dgm:t>
        <a:bodyPr/>
        <a:lstStyle/>
        <a:p>
          <a:endParaRPr lang="es-EC" sz="2800"/>
        </a:p>
      </dgm:t>
    </dgm:pt>
    <dgm:pt modelId="{74A27B1D-EEF3-4E2B-85D5-0382047501C2}" type="sibTrans" cxnId="{DBE54A4A-FFA8-4BE0-9E0A-CF6D73DF82FB}">
      <dgm:prSet/>
      <dgm:spPr/>
      <dgm:t>
        <a:bodyPr/>
        <a:lstStyle/>
        <a:p>
          <a:endParaRPr lang="es-EC" sz="2800"/>
        </a:p>
      </dgm:t>
    </dgm:pt>
    <dgm:pt modelId="{ED2CE6BE-BD3A-4B1F-9892-7513E0C29A8D}">
      <dgm:prSet phldrT="[Texto]" custT="1"/>
      <dgm:spPr/>
      <dgm:t>
        <a:bodyPr/>
        <a:lstStyle/>
        <a:p>
          <a:r>
            <a:rPr lang="es-EC" sz="800" dirty="0"/>
            <a:t>Considerar la comunidad y GAD Vinces la reactivación turística mediante el Plan de Desarrollo Turístico que está en proceso, a la apicultura como una actividad de interés a modo que acudan más turistas motivados a nuevas ofertas. Del mismo modo, se recomienda mediante asesoramiento al GADPLR respaldar a la comunidad para la retoma de la “Ruta de la Miel” así como nuevos proyectos apícolas, conjuntamente con implementos e indumentaria apícola para los turistas y mejorar la experiencia del visitante. Igualmente, generar alianzas estratégicas entre apicultores del humedal y prestadores de servicios, para que se potencialice la apicultura como actividad recreativa y existan más canales para realizar dicha actividad y se satisfaga las necesidades de los turistas en la ruralidad, en conjunto con medidas propicias para la elevar las visitas.</a:t>
          </a:r>
        </a:p>
      </dgm:t>
    </dgm:pt>
    <dgm:pt modelId="{51DC723E-BD78-4E7C-AABE-E042B65F5446}" type="parTrans" cxnId="{CAF221B0-FF69-4C7F-86B1-DF1B9D3DBFF1}">
      <dgm:prSet/>
      <dgm:spPr/>
      <dgm:t>
        <a:bodyPr/>
        <a:lstStyle/>
        <a:p>
          <a:endParaRPr lang="es-EC" sz="2800"/>
        </a:p>
      </dgm:t>
    </dgm:pt>
    <dgm:pt modelId="{7112977C-B846-49F5-8D1B-EF9B722628C8}" type="sibTrans" cxnId="{CAF221B0-FF69-4C7F-86B1-DF1B9D3DBFF1}">
      <dgm:prSet/>
      <dgm:spPr/>
      <dgm:t>
        <a:bodyPr/>
        <a:lstStyle/>
        <a:p>
          <a:endParaRPr lang="es-EC" sz="2800"/>
        </a:p>
      </dgm:t>
    </dgm:pt>
    <dgm:pt modelId="{434B8811-9585-4625-8A13-AD23E67492B3}">
      <dgm:prSet phldrT="[Texto]" custT="1"/>
      <dgm:spPr/>
      <dgm:t>
        <a:bodyPr/>
        <a:lstStyle/>
        <a:p>
          <a:r>
            <a:rPr lang="es-EC" sz="2800" dirty="0"/>
            <a:t>4</a:t>
          </a:r>
        </a:p>
      </dgm:t>
    </dgm:pt>
    <dgm:pt modelId="{505C1A57-DFCF-4A61-B9BA-72D32594E2CA}" type="parTrans" cxnId="{BB959994-740A-4A94-8257-65C6663587EA}">
      <dgm:prSet/>
      <dgm:spPr/>
      <dgm:t>
        <a:bodyPr/>
        <a:lstStyle/>
        <a:p>
          <a:endParaRPr lang="es-EC" sz="2800"/>
        </a:p>
      </dgm:t>
    </dgm:pt>
    <dgm:pt modelId="{23A0E22F-28CF-40A1-8E6C-79A7D624A9E0}" type="sibTrans" cxnId="{BB959994-740A-4A94-8257-65C6663587EA}">
      <dgm:prSet/>
      <dgm:spPr/>
      <dgm:t>
        <a:bodyPr/>
        <a:lstStyle/>
        <a:p>
          <a:endParaRPr lang="es-EC" sz="2800"/>
        </a:p>
      </dgm:t>
    </dgm:pt>
    <dgm:pt modelId="{CF1F5FE9-97C9-45C0-AF91-837A3FD6D7DC}">
      <dgm:prSet phldrT="[Texto]" custT="1"/>
      <dgm:spPr/>
      <dgm:t>
        <a:bodyPr/>
        <a:lstStyle/>
        <a:p>
          <a:r>
            <a:rPr lang="es-EC" sz="800" dirty="0"/>
            <a:t>Se recomienda al GADPLR la elaboración de un plan de contingencia ambiental que incluya acciones correctivas ante los daños que ha sufrido el humedal en criterios principalmente de deforestación y uso del agua, así como, posibles amenazas climáticas de las diferentes temporalidades, con ello el control y precisión de regulación de métodos agrícolas que perjudiquen a la apicultura y también reglamente las actividades apícolas para su sustento integral y seguridad en la zona rural, entendiendo que es un acto de alto impacto económico y ambiental por sus características, así se mejora la calidad de producción de miel, se fomenta la conservación de las abejas, en este caso la especie “</a:t>
          </a:r>
          <a:r>
            <a:rPr lang="es-EC" sz="800" dirty="0" err="1"/>
            <a:t>apis</a:t>
          </a:r>
          <a:r>
            <a:rPr lang="es-EC" sz="800" dirty="0"/>
            <a:t>” y contribuye al medio ambiente de forma técnica objetiva.</a:t>
          </a:r>
        </a:p>
      </dgm:t>
    </dgm:pt>
    <dgm:pt modelId="{90AB9676-2E6E-4641-881E-2BE35E62968C}" type="parTrans" cxnId="{55FD502D-AC4A-4B5C-AB84-FE9EA7E8FA7A}">
      <dgm:prSet/>
      <dgm:spPr/>
      <dgm:t>
        <a:bodyPr/>
        <a:lstStyle/>
        <a:p>
          <a:endParaRPr lang="es-EC" sz="2800"/>
        </a:p>
      </dgm:t>
    </dgm:pt>
    <dgm:pt modelId="{4407842A-F99C-47A2-A79A-AB2139BD9192}" type="sibTrans" cxnId="{55FD502D-AC4A-4B5C-AB84-FE9EA7E8FA7A}">
      <dgm:prSet/>
      <dgm:spPr/>
      <dgm:t>
        <a:bodyPr/>
        <a:lstStyle/>
        <a:p>
          <a:endParaRPr lang="es-EC" sz="2800"/>
        </a:p>
      </dgm:t>
    </dgm:pt>
    <dgm:pt modelId="{B4D96ECD-49B3-4807-B867-1CB2C5A81E9E}">
      <dgm:prSet phldrT="[Texto]" custT="1"/>
      <dgm:spPr/>
      <dgm:t>
        <a:bodyPr/>
        <a:lstStyle/>
        <a:p>
          <a:r>
            <a:rPr lang="es-EC" sz="2800" dirty="0"/>
            <a:t>5</a:t>
          </a:r>
        </a:p>
      </dgm:t>
    </dgm:pt>
    <dgm:pt modelId="{EACD49F1-7E22-45E1-9032-4173B5C68EC3}" type="parTrans" cxnId="{E09FDAAD-1C01-4E00-980E-C4B931E9A540}">
      <dgm:prSet/>
      <dgm:spPr/>
      <dgm:t>
        <a:bodyPr/>
        <a:lstStyle/>
        <a:p>
          <a:endParaRPr lang="es-EC" sz="2800"/>
        </a:p>
      </dgm:t>
    </dgm:pt>
    <dgm:pt modelId="{9A5BE83B-AE9F-4007-8885-47773D3A778B}" type="sibTrans" cxnId="{E09FDAAD-1C01-4E00-980E-C4B931E9A540}">
      <dgm:prSet/>
      <dgm:spPr/>
      <dgm:t>
        <a:bodyPr/>
        <a:lstStyle/>
        <a:p>
          <a:endParaRPr lang="es-EC" sz="2800"/>
        </a:p>
      </dgm:t>
    </dgm:pt>
    <dgm:pt modelId="{07CB91E1-C283-4611-92D9-769D9C9B0297}">
      <dgm:prSet phldrT="[Texto]" custT="1"/>
      <dgm:spPr/>
      <dgm:t>
        <a:bodyPr/>
        <a:lstStyle/>
        <a:p>
          <a:r>
            <a:rPr lang="es-EC" sz="800" dirty="0"/>
            <a:t>El GADPLR y MAE deben definir la administración del Humedal Abras de Mantequilla para que se precise la atención que está necesitando a nivel ambiental por medio de controles que identifiquen los daños en el ecosistema y por ende el atractivo, así como los procedimientos necesarios para el cuidado de los recursos que por añadidura obtendrían mayor puntuación y jerarquización en la clasificación de atractivos, esto también fomenta a la mejora de la infraestructura y planta turística. Por otra parte, la comunidad debe sacar partido de las festividades culturales y gastronómicas como la “fiesta del choclo” para promover las distintas actividades turísticas, así como la apicultura por medio de información y material promocional como mapas y folletos turísticos. En cuanto a asistencia, el GAD de la municipalidad de Vinces y GAD de la provincia de Los Ríos, deben garantizar por lo menos una vez al año, el mantenimiento de los servicios complementarios, en especial los que requieren atención como la conectividad vial, señalética y señalización. Por último, los prestadores de servicios, representantes comunitarios, GAD provincial y cantonal deben difundir por redes sociales y páginas web las operaciones turísticas, apícolas y nuevas actividades recreativas del Humedal Abras de Mantequilla, mediante información publicitaria y promoción de eventos culturales que se realizan en el año, en busca del beneficio integral de alcance económico, social y ambiental.</a:t>
          </a:r>
        </a:p>
      </dgm:t>
    </dgm:pt>
    <dgm:pt modelId="{44170243-F909-40F4-B9C8-00C258964672}" type="parTrans" cxnId="{6C32DA90-1F58-474B-846F-7F8B7D587F7F}">
      <dgm:prSet/>
      <dgm:spPr/>
      <dgm:t>
        <a:bodyPr/>
        <a:lstStyle/>
        <a:p>
          <a:endParaRPr lang="es-EC" sz="2800"/>
        </a:p>
      </dgm:t>
    </dgm:pt>
    <dgm:pt modelId="{D7F3BB75-209A-43CE-9451-57BEC4B3B289}" type="sibTrans" cxnId="{6C32DA90-1F58-474B-846F-7F8B7D587F7F}">
      <dgm:prSet/>
      <dgm:spPr/>
      <dgm:t>
        <a:bodyPr/>
        <a:lstStyle/>
        <a:p>
          <a:endParaRPr lang="es-EC" sz="2800"/>
        </a:p>
      </dgm:t>
    </dgm:pt>
    <dgm:pt modelId="{1652C655-C7B3-461A-9A94-4FE0C7631AD1}" type="pres">
      <dgm:prSet presAssocID="{257F2399-9BAB-4B9A-B668-FBD1EE36E0F4}" presName="linearFlow" presStyleCnt="0">
        <dgm:presLayoutVars>
          <dgm:dir/>
          <dgm:animLvl val="lvl"/>
          <dgm:resizeHandles val="exact"/>
        </dgm:presLayoutVars>
      </dgm:prSet>
      <dgm:spPr/>
    </dgm:pt>
    <dgm:pt modelId="{57E02EC0-F7BE-44BB-87A7-9C9198176793}" type="pres">
      <dgm:prSet presAssocID="{A3FDAC5B-B013-4D9C-A63D-FD22F7AB4ADE}" presName="composite" presStyleCnt="0"/>
      <dgm:spPr/>
    </dgm:pt>
    <dgm:pt modelId="{6A9C4422-A580-47FB-BA29-E365BECF28F8}" type="pres">
      <dgm:prSet presAssocID="{A3FDAC5B-B013-4D9C-A63D-FD22F7AB4ADE}" presName="parentText" presStyleLbl="alignNode1" presStyleIdx="0" presStyleCnt="5">
        <dgm:presLayoutVars>
          <dgm:chMax val="1"/>
          <dgm:bulletEnabled val="1"/>
        </dgm:presLayoutVars>
      </dgm:prSet>
      <dgm:spPr/>
    </dgm:pt>
    <dgm:pt modelId="{1A566D58-E45D-41B6-8B13-37BAE95D1EED}" type="pres">
      <dgm:prSet presAssocID="{A3FDAC5B-B013-4D9C-A63D-FD22F7AB4ADE}" presName="descendantText" presStyleLbl="alignAcc1" presStyleIdx="0" presStyleCnt="5" custScaleY="142441">
        <dgm:presLayoutVars>
          <dgm:bulletEnabled val="1"/>
        </dgm:presLayoutVars>
      </dgm:prSet>
      <dgm:spPr/>
    </dgm:pt>
    <dgm:pt modelId="{24945F2A-2347-469A-A9A9-D0CBD9818D24}" type="pres">
      <dgm:prSet presAssocID="{85D4CBF7-716D-4ED8-9957-8E524FCBAAD4}" presName="sp" presStyleCnt="0"/>
      <dgm:spPr/>
    </dgm:pt>
    <dgm:pt modelId="{1D0A41CE-7263-4CD3-AC66-AABE032AAE66}" type="pres">
      <dgm:prSet presAssocID="{57970CDB-F9E9-4057-A713-2901122D21C9}" presName="composite" presStyleCnt="0"/>
      <dgm:spPr/>
    </dgm:pt>
    <dgm:pt modelId="{4463612D-2F27-4A9E-9AD7-BE88A5946EC2}" type="pres">
      <dgm:prSet presAssocID="{57970CDB-F9E9-4057-A713-2901122D21C9}" presName="parentText" presStyleLbl="alignNode1" presStyleIdx="1" presStyleCnt="5">
        <dgm:presLayoutVars>
          <dgm:chMax val="1"/>
          <dgm:bulletEnabled val="1"/>
        </dgm:presLayoutVars>
      </dgm:prSet>
      <dgm:spPr/>
    </dgm:pt>
    <dgm:pt modelId="{EA99890F-110A-4F77-97B2-9721CB1D1F8E}" type="pres">
      <dgm:prSet presAssocID="{57970CDB-F9E9-4057-A713-2901122D21C9}" presName="descendantText" presStyleLbl="alignAcc1" presStyleIdx="1" presStyleCnt="5" custScaleY="179474" custLinFactNeighborX="0" custLinFactNeighborY="-4862">
        <dgm:presLayoutVars>
          <dgm:bulletEnabled val="1"/>
        </dgm:presLayoutVars>
      </dgm:prSet>
      <dgm:spPr/>
    </dgm:pt>
    <dgm:pt modelId="{651BE282-7A44-469F-A530-AF251E4D0889}" type="pres">
      <dgm:prSet presAssocID="{FA6096DB-30ED-496F-8B6C-3B79A9B6DE35}" presName="sp" presStyleCnt="0"/>
      <dgm:spPr/>
    </dgm:pt>
    <dgm:pt modelId="{3DF6C36E-5508-44AD-99D2-A761A11C3CD0}" type="pres">
      <dgm:prSet presAssocID="{9C7FD0B2-8325-42CD-8706-86C73695E216}" presName="composite" presStyleCnt="0"/>
      <dgm:spPr/>
    </dgm:pt>
    <dgm:pt modelId="{BDB3152B-0C1A-401C-B805-139DB039EEF9}" type="pres">
      <dgm:prSet presAssocID="{9C7FD0B2-8325-42CD-8706-86C73695E216}" presName="parentText" presStyleLbl="alignNode1" presStyleIdx="2" presStyleCnt="5">
        <dgm:presLayoutVars>
          <dgm:chMax val="1"/>
          <dgm:bulletEnabled val="1"/>
        </dgm:presLayoutVars>
      </dgm:prSet>
      <dgm:spPr/>
    </dgm:pt>
    <dgm:pt modelId="{D31FDC19-B85B-44E8-AEBE-342015D596A5}" type="pres">
      <dgm:prSet presAssocID="{9C7FD0B2-8325-42CD-8706-86C73695E216}" presName="descendantText" presStyleLbl="alignAcc1" presStyleIdx="2" presStyleCnt="5" custScaleY="126285" custLinFactNeighborX="783" custLinFactNeighborY="9863">
        <dgm:presLayoutVars>
          <dgm:bulletEnabled val="1"/>
        </dgm:presLayoutVars>
      </dgm:prSet>
      <dgm:spPr/>
    </dgm:pt>
    <dgm:pt modelId="{6EEB68E1-3BD5-480A-A01F-A7290C4D43E0}" type="pres">
      <dgm:prSet presAssocID="{74A27B1D-EEF3-4E2B-85D5-0382047501C2}" presName="sp" presStyleCnt="0"/>
      <dgm:spPr/>
    </dgm:pt>
    <dgm:pt modelId="{78224691-4D4C-4806-B4D6-7EC034495190}" type="pres">
      <dgm:prSet presAssocID="{434B8811-9585-4625-8A13-AD23E67492B3}" presName="composite" presStyleCnt="0"/>
      <dgm:spPr/>
    </dgm:pt>
    <dgm:pt modelId="{9BF50C1E-D7F0-4A56-B578-675B5F454AED}" type="pres">
      <dgm:prSet presAssocID="{434B8811-9585-4625-8A13-AD23E67492B3}" presName="parentText" presStyleLbl="alignNode1" presStyleIdx="3" presStyleCnt="5">
        <dgm:presLayoutVars>
          <dgm:chMax val="1"/>
          <dgm:bulletEnabled val="1"/>
        </dgm:presLayoutVars>
      </dgm:prSet>
      <dgm:spPr/>
    </dgm:pt>
    <dgm:pt modelId="{B3A17FA5-96F5-44EF-984F-D3EA9F8E6814}" type="pres">
      <dgm:prSet presAssocID="{434B8811-9585-4625-8A13-AD23E67492B3}" presName="descendantText" presStyleLbl="alignAcc1" presStyleIdx="3" presStyleCnt="5" custScaleY="148722" custLinFactNeighborX="0">
        <dgm:presLayoutVars>
          <dgm:bulletEnabled val="1"/>
        </dgm:presLayoutVars>
      </dgm:prSet>
      <dgm:spPr/>
    </dgm:pt>
    <dgm:pt modelId="{A2964B2F-76FC-4CF0-95B5-3BEF22583F84}" type="pres">
      <dgm:prSet presAssocID="{23A0E22F-28CF-40A1-8E6C-79A7D624A9E0}" presName="sp" presStyleCnt="0"/>
      <dgm:spPr/>
    </dgm:pt>
    <dgm:pt modelId="{FA693EC8-236A-424D-AAC8-1FFBB2A1FE3D}" type="pres">
      <dgm:prSet presAssocID="{B4D96ECD-49B3-4807-B867-1CB2C5A81E9E}" presName="composite" presStyleCnt="0"/>
      <dgm:spPr/>
    </dgm:pt>
    <dgm:pt modelId="{33B1A4EE-D379-49B3-B098-A7711421356C}" type="pres">
      <dgm:prSet presAssocID="{B4D96ECD-49B3-4807-B867-1CB2C5A81E9E}" presName="parentText" presStyleLbl="alignNode1" presStyleIdx="4" presStyleCnt="5">
        <dgm:presLayoutVars>
          <dgm:chMax val="1"/>
          <dgm:bulletEnabled val="1"/>
        </dgm:presLayoutVars>
      </dgm:prSet>
      <dgm:spPr/>
    </dgm:pt>
    <dgm:pt modelId="{8D426692-4312-4EEB-88B3-CDE5EC0CF539}" type="pres">
      <dgm:prSet presAssocID="{B4D96ECD-49B3-4807-B867-1CB2C5A81E9E}" presName="descendantText" presStyleLbl="alignAcc1" presStyleIdx="4" presStyleCnt="5" custScaleY="224867" custLinFactNeighborX="0" custLinFactNeighborY="5005">
        <dgm:presLayoutVars>
          <dgm:bulletEnabled val="1"/>
        </dgm:presLayoutVars>
      </dgm:prSet>
      <dgm:spPr/>
    </dgm:pt>
  </dgm:ptLst>
  <dgm:cxnLst>
    <dgm:cxn modelId="{861B5F09-D1F5-4457-AD3A-76A4FDA99060}" srcId="{257F2399-9BAB-4B9A-B668-FBD1EE36E0F4}" destId="{57970CDB-F9E9-4057-A713-2901122D21C9}" srcOrd="1" destOrd="0" parTransId="{D6615CAB-FC06-441B-B87F-7384C2A3FD84}" sibTransId="{FA6096DB-30ED-496F-8B6C-3B79A9B6DE35}"/>
    <dgm:cxn modelId="{4586450A-223C-4944-AE04-5396EA917F6A}" type="presOf" srcId="{07CB91E1-C283-4611-92D9-769D9C9B0297}" destId="{8D426692-4312-4EEB-88B3-CDE5EC0CF539}" srcOrd="0" destOrd="0" presId="urn:microsoft.com/office/officeart/2005/8/layout/chevron2"/>
    <dgm:cxn modelId="{EDB0170B-EFF3-4C02-B082-592999EF890F}" type="presOf" srcId="{1A6BABE0-3DE8-4634-A455-582B07541070}" destId="{1A566D58-E45D-41B6-8B13-37BAE95D1EED}" srcOrd="0" destOrd="0" presId="urn:microsoft.com/office/officeart/2005/8/layout/chevron2"/>
    <dgm:cxn modelId="{D28AB918-7CB2-4DA7-8873-CE68BF2A6B96}" type="presOf" srcId="{A3FDAC5B-B013-4D9C-A63D-FD22F7AB4ADE}" destId="{6A9C4422-A580-47FB-BA29-E365BECF28F8}" srcOrd="0" destOrd="0" presId="urn:microsoft.com/office/officeart/2005/8/layout/chevron2"/>
    <dgm:cxn modelId="{55FD502D-AC4A-4B5C-AB84-FE9EA7E8FA7A}" srcId="{434B8811-9585-4625-8A13-AD23E67492B3}" destId="{CF1F5FE9-97C9-45C0-AF91-837A3FD6D7DC}" srcOrd="0" destOrd="0" parTransId="{90AB9676-2E6E-4641-881E-2BE35E62968C}" sibTransId="{4407842A-F99C-47A2-A79A-AB2139BD9192}"/>
    <dgm:cxn modelId="{E9098761-7451-46CC-8DB1-8E82A60183C2}" type="presOf" srcId="{434B8811-9585-4625-8A13-AD23E67492B3}" destId="{9BF50C1E-D7F0-4A56-B578-675B5F454AED}" srcOrd="0" destOrd="0" presId="urn:microsoft.com/office/officeart/2005/8/layout/chevron2"/>
    <dgm:cxn modelId="{F5099443-EAB4-46AD-8317-813B613B9881}" srcId="{57970CDB-F9E9-4057-A713-2901122D21C9}" destId="{2F9DD9C6-2CFE-45D4-88BC-20784EC2C864}" srcOrd="0" destOrd="0" parTransId="{ED916101-705E-4658-BAAB-0D6B6C947D06}" sibTransId="{04759317-9612-444C-8BE0-1E87AD9B4065}"/>
    <dgm:cxn modelId="{D665D045-DB01-4180-B287-A58A39B24927}" type="presOf" srcId="{257F2399-9BAB-4B9A-B668-FBD1EE36E0F4}" destId="{1652C655-C7B3-461A-9A94-4FE0C7631AD1}" srcOrd="0" destOrd="0" presId="urn:microsoft.com/office/officeart/2005/8/layout/chevron2"/>
    <dgm:cxn modelId="{DBE54A4A-FFA8-4BE0-9E0A-CF6D73DF82FB}" srcId="{257F2399-9BAB-4B9A-B668-FBD1EE36E0F4}" destId="{9C7FD0B2-8325-42CD-8706-86C73695E216}" srcOrd="2" destOrd="0" parTransId="{B2607BC1-8657-49B8-BE8A-4104D6497031}" sibTransId="{74A27B1D-EEF3-4E2B-85D5-0382047501C2}"/>
    <dgm:cxn modelId="{CD70FF6B-4DAF-48D6-9A94-14A870ADB9A7}" srcId="{257F2399-9BAB-4B9A-B668-FBD1EE36E0F4}" destId="{A3FDAC5B-B013-4D9C-A63D-FD22F7AB4ADE}" srcOrd="0" destOrd="0" parTransId="{F9F95049-F06F-4215-A50A-9A69A956AABA}" sibTransId="{85D4CBF7-716D-4ED8-9957-8E524FCBAAD4}"/>
    <dgm:cxn modelId="{991C3B6F-EAF3-49B5-A33E-C38DC1D70E19}" type="presOf" srcId="{2F9DD9C6-2CFE-45D4-88BC-20784EC2C864}" destId="{EA99890F-110A-4F77-97B2-9721CB1D1F8E}" srcOrd="0" destOrd="0" presId="urn:microsoft.com/office/officeart/2005/8/layout/chevron2"/>
    <dgm:cxn modelId="{6C32DA90-1F58-474B-846F-7F8B7D587F7F}" srcId="{B4D96ECD-49B3-4807-B867-1CB2C5A81E9E}" destId="{07CB91E1-C283-4611-92D9-769D9C9B0297}" srcOrd="0" destOrd="0" parTransId="{44170243-F909-40F4-B9C8-00C258964672}" sibTransId="{D7F3BB75-209A-43CE-9451-57BEC4B3B289}"/>
    <dgm:cxn modelId="{07DC3294-9BC5-475A-B9A8-A779A16E5FD3}" type="presOf" srcId="{ED2CE6BE-BD3A-4B1F-9892-7513E0C29A8D}" destId="{D31FDC19-B85B-44E8-AEBE-342015D596A5}" srcOrd="0" destOrd="0" presId="urn:microsoft.com/office/officeart/2005/8/layout/chevron2"/>
    <dgm:cxn modelId="{BB959994-740A-4A94-8257-65C6663587EA}" srcId="{257F2399-9BAB-4B9A-B668-FBD1EE36E0F4}" destId="{434B8811-9585-4625-8A13-AD23E67492B3}" srcOrd="3" destOrd="0" parTransId="{505C1A57-DFCF-4A61-B9BA-72D32594E2CA}" sibTransId="{23A0E22F-28CF-40A1-8E6C-79A7D624A9E0}"/>
    <dgm:cxn modelId="{E09FDAAD-1C01-4E00-980E-C4B931E9A540}" srcId="{257F2399-9BAB-4B9A-B668-FBD1EE36E0F4}" destId="{B4D96ECD-49B3-4807-B867-1CB2C5A81E9E}" srcOrd="4" destOrd="0" parTransId="{EACD49F1-7E22-45E1-9032-4173B5C68EC3}" sibTransId="{9A5BE83B-AE9F-4007-8885-47773D3A778B}"/>
    <dgm:cxn modelId="{CAF221B0-FF69-4C7F-86B1-DF1B9D3DBFF1}" srcId="{9C7FD0B2-8325-42CD-8706-86C73695E216}" destId="{ED2CE6BE-BD3A-4B1F-9892-7513E0C29A8D}" srcOrd="0" destOrd="0" parTransId="{51DC723E-BD78-4E7C-AABE-E042B65F5446}" sibTransId="{7112977C-B846-49F5-8D1B-EF9B722628C8}"/>
    <dgm:cxn modelId="{BE442FBE-732A-427D-AB14-BEEA0F565D8C}" type="presOf" srcId="{CF1F5FE9-97C9-45C0-AF91-837A3FD6D7DC}" destId="{B3A17FA5-96F5-44EF-984F-D3EA9F8E6814}" srcOrd="0" destOrd="0" presId="urn:microsoft.com/office/officeart/2005/8/layout/chevron2"/>
    <dgm:cxn modelId="{0D3902C3-B8A4-4821-BD8E-56520BAA6A45}" type="presOf" srcId="{B4D96ECD-49B3-4807-B867-1CB2C5A81E9E}" destId="{33B1A4EE-D379-49B3-B098-A7711421356C}" srcOrd="0" destOrd="0" presId="urn:microsoft.com/office/officeart/2005/8/layout/chevron2"/>
    <dgm:cxn modelId="{D44378C6-607F-4227-BE90-6E7FA116FFEC}" type="presOf" srcId="{57970CDB-F9E9-4057-A713-2901122D21C9}" destId="{4463612D-2F27-4A9E-9AD7-BE88A5946EC2}" srcOrd="0" destOrd="0" presId="urn:microsoft.com/office/officeart/2005/8/layout/chevron2"/>
    <dgm:cxn modelId="{88267DC7-CF70-4913-A2A6-1829E25F915D}" type="presOf" srcId="{9C7FD0B2-8325-42CD-8706-86C73695E216}" destId="{BDB3152B-0C1A-401C-B805-139DB039EEF9}" srcOrd="0" destOrd="0" presId="urn:microsoft.com/office/officeart/2005/8/layout/chevron2"/>
    <dgm:cxn modelId="{BB71DCDF-6A8A-4110-9CC3-4821473BE4EF}" srcId="{A3FDAC5B-B013-4D9C-A63D-FD22F7AB4ADE}" destId="{1A6BABE0-3DE8-4634-A455-582B07541070}" srcOrd="0" destOrd="0" parTransId="{FD19FC96-CE0D-4458-8334-211A817A5491}" sibTransId="{6B53A417-392F-4F99-BDBB-F1E572E2FCF8}"/>
    <dgm:cxn modelId="{B4F486C2-4A8E-459D-BAFA-C7EAC0815FEA}" type="presParOf" srcId="{1652C655-C7B3-461A-9A94-4FE0C7631AD1}" destId="{57E02EC0-F7BE-44BB-87A7-9C9198176793}" srcOrd="0" destOrd="0" presId="urn:microsoft.com/office/officeart/2005/8/layout/chevron2"/>
    <dgm:cxn modelId="{48F7E0D4-B0E2-46FC-B23B-7E03BD168426}" type="presParOf" srcId="{57E02EC0-F7BE-44BB-87A7-9C9198176793}" destId="{6A9C4422-A580-47FB-BA29-E365BECF28F8}" srcOrd="0" destOrd="0" presId="urn:microsoft.com/office/officeart/2005/8/layout/chevron2"/>
    <dgm:cxn modelId="{F36C96AA-2A04-47FA-94BF-E0133760D5B4}" type="presParOf" srcId="{57E02EC0-F7BE-44BB-87A7-9C9198176793}" destId="{1A566D58-E45D-41B6-8B13-37BAE95D1EED}" srcOrd="1" destOrd="0" presId="urn:microsoft.com/office/officeart/2005/8/layout/chevron2"/>
    <dgm:cxn modelId="{22607085-79E7-49FA-A610-ED5FB3071519}" type="presParOf" srcId="{1652C655-C7B3-461A-9A94-4FE0C7631AD1}" destId="{24945F2A-2347-469A-A9A9-D0CBD9818D24}" srcOrd="1" destOrd="0" presId="urn:microsoft.com/office/officeart/2005/8/layout/chevron2"/>
    <dgm:cxn modelId="{9B65FFDE-7298-42EB-B7F8-C800053E6702}" type="presParOf" srcId="{1652C655-C7B3-461A-9A94-4FE0C7631AD1}" destId="{1D0A41CE-7263-4CD3-AC66-AABE032AAE66}" srcOrd="2" destOrd="0" presId="urn:microsoft.com/office/officeart/2005/8/layout/chevron2"/>
    <dgm:cxn modelId="{5A8A84D0-AE93-4DF4-B8A8-E092D7416DAE}" type="presParOf" srcId="{1D0A41CE-7263-4CD3-AC66-AABE032AAE66}" destId="{4463612D-2F27-4A9E-9AD7-BE88A5946EC2}" srcOrd="0" destOrd="0" presId="urn:microsoft.com/office/officeart/2005/8/layout/chevron2"/>
    <dgm:cxn modelId="{CCAA1E0B-A43C-41CD-9195-3C921B1794C0}" type="presParOf" srcId="{1D0A41CE-7263-4CD3-AC66-AABE032AAE66}" destId="{EA99890F-110A-4F77-97B2-9721CB1D1F8E}" srcOrd="1" destOrd="0" presId="urn:microsoft.com/office/officeart/2005/8/layout/chevron2"/>
    <dgm:cxn modelId="{CECA1C7D-F4DA-4FA6-B48D-ACBC4CE5E3F1}" type="presParOf" srcId="{1652C655-C7B3-461A-9A94-4FE0C7631AD1}" destId="{651BE282-7A44-469F-A530-AF251E4D0889}" srcOrd="3" destOrd="0" presId="urn:microsoft.com/office/officeart/2005/8/layout/chevron2"/>
    <dgm:cxn modelId="{C60B00A9-1E2A-4470-AF40-C28B2D6C6163}" type="presParOf" srcId="{1652C655-C7B3-461A-9A94-4FE0C7631AD1}" destId="{3DF6C36E-5508-44AD-99D2-A761A11C3CD0}" srcOrd="4" destOrd="0" presId="urn:microsoft.com/office/officeart/2005/8/layout/chevron2"/>
    <dgm:cxn modelId="{EFE9FBC4-F44F-48A6-8884-D8BB4D229F4D}" type="presParOf" srcId="{3DF6C36E-5508-44AD-99D2-A761A11C3CD0}" destId="{BDB3152B-0C1A-401C-B805-139DB039EEF9}" srcOrd="0" destOrd="0" presId="urn:microsoft.com/office/officeart/2005/8/layout/chevron2"/>
    <dgm:cxn modelId="{AB7C65E1-32AE-47A0-B1A7-832C23F3019E}" type="presParOf" srcId="{3DF6C36E-5508-44AD-99D2-A761A11C3CD0}" destId="{D31FDC19-B85B-44E8-AEBE-342015D596A5}" srcOrd="1" destOrd="0" presId="urn:microsoft.com/office/officeart/2005/8/layout/chevron2"/>
    <dgm:cxn modelId="{9DA4D203-C109-4237-97F8-7D07496392F5}" type="presParOf" srcId="{1652C655-C7B3-461A-9A94-4FE0C7631AD1}" destId="{6EEB68E1-3BD5-480A-A01F-A7290C4D43E0}" srcOrd="5" destOrd="0" presId="urn:microsoft.com/office/officeart/2005/8/layout/chevron2"/>
    <dgm:cxn modelId="{48EDF90B-9562-4BC8-B8AF-65B43A5E8D05}" type="presParOf" srcId="{1652C655-C7B3-461A-9A94-4FE0C7631AD1}" destId="{78224691-4D4C-4806-B4D6-7EC034495190}" srcOrd="6" destOrd="0" presId="urn:microsoft.com/office/officeart/2005/8/layout/chevron2"/>
    <dgm:cxn modelId="{24745F7B-1671-4879-A515-83348B7301D4}" type="presParOf" srcId="{78224691-4D4C-4806-B4D6-7EC034495190}" destId="{9BF50C1E-D7F0-4A56-B578-675B5F454AED}" srcOrd="0" destOrd="0" presId="urn:microsoft.com/office/officeart/2005/8/layout/chevron2"/>
    <dgm:cxn modelId="{43E0CB70-844F-4F7A-B020-E3D4F93CF8AD}" type="presParOf" srcId="{78224691-4D4C-4806-B4D6-7EC034495190}" destId="{B3A17FA5-96F5-44EF-984F-D3EA9F8E6814}" srcOrd="1" destOrd="0" presId="urn:microsoft.com/office/officeart/2005/8/layout/chevron2"/>
    <dgm:cxn modelId="{0E173E90-FECA-43EB-9E36-7D46402B9D97}" type="presParOf" srcId="{1652C655-C7B3-461A-9A94-4FE0C7631AD1}" destId="{A2964B2F-76FC-4CF0-95B5-3BEF22583F84}" srcOrd="7" destOrd="0" presId="urn:microsoft.com/office/officeart/2005/8/layout/chevron2"/>
    <dgm:cxn modelId="{E2DCFE4B-3FA1-4A45-BF8E-217630EEA047}" type="presParOf" srcId="{1652C655-C7B3-461A-9A94-4FE0C7631AD1}" destId="{FA693EC8-236A-424D-AAC8-1FFBB2A1FE3D}" srcOrd="8" destOrd="0" presId="urn:microsoft.com/office/officeart/2005/8/layout/chevron2"/>
    <dgm:cxn modelId="{20D164A9-F709-4225-B49D-37551BFF7060}" type="presParOf" srcId="{FA693EC8-236A-424D-AAC8-1FFBB2A1FE3D}" destId="{33B1A4EE-D379-49B3-B098-A7711421356C}" srcOrd="0" destOrd="0" presId="urn:microsoft.com/office/officeart/2005/8/layout/chevron2"/>
    <dgm:cxn modelId="{BC84F29B-E6BC-4EFE-8FE8-C5A621AE94B8}" type="presParOf" srcId="{FA693EC8-236A-424D-AAC8-1FFBB2A1FE3D}" destId="{8D426692-4312-4EEB-88B3-CDE5EC0CF53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D3204A-F00E-4905-96EB-065578E88A9F}" type="doc">
      <dgm:prSet loTypeId="urn:microsoft.com/office/officeart/2005/8/layout/pyramid1" loCatId="pyramid" qsTypeId="urn:microsoft.com/office/officeart/2005/8/quickstyle/simple1" qsCatId="simple" csTypeId="urn:microsoft.com/office/officeart/2005/8/colors/accent1_3" csCatId="accent1" phldr="1"/>
      <dgm:spPr/>
    </dgm:pt>
    <dgm:pt modelId="{801F4A1A-4860-40EF-8BEA-DB51B0AEC125}">
      <dgm:prSet phldrT="[Texto]" custT="1"/>
      <dgm:spPr/>
      <dgm:t>
        <a:bodyPr/>
        <a:lstStyle/>
        <a:p>
          <a:r>
            <a:rPr lang="es-EC" sz="1100">
              <a:latin typeface="Arial" panose="020B0604020202020204" pitchFamily="34" charset="0"/>
              <a:cs typeface="Arial" panose="020B0604020202020204" pitchFamily="34" charset="0"/>
            </a:rPr>
            <a:t>Productos Apícolas</a:t>
          </a:r>
        </a:p>
      </dgm:t>
    </dgm:pt>
    <dgm:pt modelId="{4B676F15-8775-411E-8EC9-F27E8FB191D4}" type="parTrans" cxnId="{0FDB02AC-2AB9-4ACE-B444-698EA3A43008}">
      <dgm:prSet/>
      <dgm:spPr/>
      <dgm:t>
        <a:bodyPr/>
        <a:lstStyle/>
        <a:p>
          <a:endParaRPr lang="es-EC">
            <a:latin typeface="Times New Roman" panose="02020603050405020304" pitchFamily="18" charset="0"/>
            <a:cs typeface="Times New Roman" panose="02020603050405020304" pitchFamily="18" charset="0"/>
          </a:endParaRPr>
        </a:p>
      </dgm:t>
    </dgm:pt>
    <dgm:pt modelId="{9D5BBF22-FD69-4CB5-B0E2-69683D933F80}" type="sibTrans" cxnId="{0FDB02AC-2AB9-4ACE-B444-698EA3A43008}">
      <dgm:prSet/>
      <dgm:spPr/>
      <dgm:t>
        <a:bodyPr/>
        <a:lstStyle/>
        <a:p>
          <a:endParaRPr lang="es-EC">
            <a:latin typeface="Times New Roman" panose="02020603050405020304" pitchFamily="18" charset="0"/>
            <a:cs typeface="Times New Roman" panose="02020603050405020304" pitchFamily="18" charset="0"/>
          </a:endParaRPr>
        </a:p>
      </dgm:t>
    </dgm:pt>
    <dgm:pt modelId="{039AECA2-2B46-46F1-988B-C351E92A52D3}">
      <dgm:prSet phldrT="[Texto]" custT="1"/>
      <dgm:spPr/>
      <dgm:t>
        <a:bodyPr/>
        <a:lstStyle/>
        <a:p>
          <a:r>
            <a:rPr lang="es-EC" sz="1100">
              <a:latin typeface="Arial" panose="020B0604020202020204" pitchFamily="34" charset="0"/>
              <a:cs typeface="Arial" panose="020B0604020202020204" pitchFamily="34" charset="0"/>
            </a:rPr>
            <a:t>Apicultor</a:t>
          </a:r>
        </a:p>
      </dgm:t>
    </dgm:pt>
    <dgm:pt modelId="{4F5F5426-E410-4168-8BB7-6B32F9D43F3D}" type="parTrans" cxnId="{39FFF03A-7E0D-4948-B517-2505258F95D9}">
      <dgm:prSet/>
      <dgm:spPr/>
      <dgm:t>
        <a:bodyPr/>
        <a:lstStyle/>
        <a:p>
          <a:endParaRPr lang="es-EC">
            <a:latin typeface="Times New Roman" panose="02020603050405020304" pitchFamily="18" charset="0"/>
            <a:cs typeface="Times New Roman" panose="02020603050405020304" pitchFamily="18" charset="0"/>
          </a:endParaRPr>
        </a:p>
      </dgm:t>
    </dgm:pt>
    <dgm:pt modelId="{186FF058-444E-4D8C-9FB0-7A3A26CCA09C}" type="sibTrans" cxnId="{39FFF03A-7E0D-4948-B517-2505258F95D9}">
      <dgm:prSet/>
      <dgm:spPr/>
      <dgm:t>
        <a:bodyPr/>
        <a:lstStyle/>
        <a:p>
          <a:endParaRPr lang="es-EC">
            <a:latin typeface="Times New Roman" panose="02020603050405020304" pitchFamily="18" charset="0"/>
            <a:cs typeface="Times New Roman" panose="02020603050405020304" pitchFamily="18" charset="0"/>
          </a:endParaRPr>
        </a:p>
      </dgm:t>
    </dgm:pt>
    <dgm:pt modelId="{12DA657C-3076-4091-AED8-A7B378B8FA71}">
      <dgm:prSet phldrT="[Texto]" custT="1"/>
      <dgm:spPr/>
      <dgm:t>
        <a:bodyPr/>
        <a:lstStyle/>
        <a:p>
          <a:pPr algn="ctr"/>
          <a:r>
            <a:rPr lang="es-EC" sz="1100">
              <a:latin typeface="Arial" panose="020B0604020202020204" pitchFamily="34" charset="0"/>
              <a:cs typeface="Arial" panose="020B0604020202020204" pitchFamily="34" charset="0"/>
            </a:rPr>
            <a:t>Apiario</a:t>
          </a:r>
        </a:p>
      </dgm:t>
    </dgm:pt>
    <dgm:pt modelId="{67F97439-FA5E-4D82-B9F2-B3DBE7C055CA}" type="parTrans" cxnId="{449A2194-70E4-4D73-8C94-80AEB45F58A7}">
      <dgm:prSet/>
      <dgm:spPr/>
      <dgm:t>
        <a:bodyPr/>
        <a:lstStyle/>
        <a:p>
          <a:endParaRPr lang="es-EC">
            <a:latin typeface="Times New Roman" panose="02020603050405020304" pitchFamily="18" charset="0"/>
            <a:cs typeface="Times New Roman" panose="02020603050405020304" pitchFamily="18" charset="0"/>
          </a:endParaRPr>
        </a:p>
      </dgm:t>
    </dgm:pt>
    <dgm:pt modelId="{861E992D-8773-49D1-8A01-7F673F8EBDC4}" type="sibTrans" cxnId="{449A2194-70E4-4D73-8C94-80AEB45F58A7}">
      <dgm:prSet/>
      <dgm:spPr/>
      <dgm:t>
        <a:bodyPr/>
        <a:lstStyle/>
        <a:p>
          <a:endParaRPr lang="es-EC">
            <a:latin typeface="Times New Roman" panose="02020603050405020304" pitchFamily="18" charset="0"/>
            <a:cs typeface="Times New Roman" panose="02020603050405020304" pitchFamily="18" charset="0"/>
          </a:endParaRPr>
        </a:p>
      </dgm:t>
    </dgm:pt>
    <dgm:pt modelId="{301BA3ED-D485-4A1A-B591-C50BA2577B69}">
      <dgm:prSet phldrT="[Texto]" custT="1"/>
      <dgm:spPr/>
      <dgm:t>
        <a:bodyPr/>
        <a:lstStyle/>
        <a:p>
          <a:pPr algn="ctr"/>
          <a:r>
            <a:rPr lang="es-EC" sz="1100" b="1">
              <a:latin typeface="Arial" panose="020B0604020202020204" pitchFamily="34" charset="0"/>
              <a:cs typeface="Arial" panose="020B0604020202020204" pitchFamily="34" charset="0"/>
            </a:rPr>
            <a:t>Apicultura</a:t>
          </a:r>
        </a:p>
      </dgm:t>
    </dgm:pt>
    <dgm:pt modelId="{D5B0796F-9926-4894-8155-4CBA8EC03E83}" type="parTrans" cxnId="{18611EF5-2E6D-4E3A-A5A8-C14DEAE3015A}">
      <dgm:prSet/>
      <dgm:spPr/>
      <dgm:t>
        <a:bodyPr/>
        <a:lstStyle/>
        <a:p>
          <a:endParaRPr lang="es-EC">
            <a:latin typeface="Times New Roman" panose="02020603050405020304" pitchFamily="18" charset="0"/>
            <a:cs typeface="Times New Roman" panose="02020603050405020304" pitchFamily="18" charset="0"/>
          </a:endParaRPr>
        </a:p>
      </dgm:t>
    </dgm:pt>
    <dgm:pt modelId="{63F155E7-10B5-455A-9C2B-FA4A1AFDAF6E}" type="sibTrans" cxnId="{18611EF5-2E6D-4E3A-A5A8-C14DEAE3015A}">
      <dgm:prSet/>
      <dgm:spPr/>
      <dgm:t>
        <a:bodyPr/>
        <a:lstStyle/>
        <a:p>
          <a:endParaRPr lang="es-EC">
            <a:latin typeface="Times New Roman" panose="02020603050405020304" pitchFamily="18" charset="0"/>
            <a:cs typeface="Times New Roman" panose="02020603050405020304" pitchFamily="18" charset="0"/>
          </a:endParaRPr>
        </a:p>
      </dgm:t>
    </dgm:pt>
    <dgm:pt modelId="{EDB728BD-F855-433E-93BF-E67AFAA3CDB1}" type="pres">
      <dgm:prSet presAssocID="{70D3204A-F00E-4905-96EB-065578E88A9F}" presName="Name0" presStyleCnt="0">
        <dgm:presLayoutVars>
          <dgm:dir/>
          <dgm:animLvl val="lvl"/>
          <dgm:resizeHandles val="exact"/>
        </dgm:presLayoutVars>
      </dgm:prSet>
      <dgm:spPr/>
    </dgm:pt>
    <dgm:pt modelId="{4F63A16E-0960-4BEC-8FCD-E508C885DDEA}" type="pres">
      <dgm:prSet presAssocID="{801F4A1A-4860-40EF-8BEA-DB51B0AEC125}" presName="Name8" presStyleCnt="0"/>
      <dgm:spPr/>
    </dgm:pt>
    <dgm:pt modelId="{0F797D1E-2800-456F-82EF-E88003914F17}" type="pres">
      <dgm:prSet presAssocID="{801F4A1A-4860-40EF-8BEA-DB51B0AEC125}" presName="level" presStyleLbl="node1" presStyleIdx="0" presStyleCnt="4">
        <dgm:presLayoutVars>
          <dgm:chMax val="1"/>
          <dgm:bulletEnabled val="1"/>
        </dgm:presLayoutVars>
      </dgm:prSet>
      <dgm:spPr/>
    </dgm:pt>
    <dgm:pt modelId="{012D87D2-7C55-44D3-BF1D-8C9B91840229}" type="pres">
      <dgm:prSet presAssocID="{801F4A1A-4860-40EF-8BEA-DB51B0AEC125}" presName="levelTx" presStyleLbl="revTx" presStyleIdx="0" presStyleCnt="0">
        <dgm:presLayoutVars>
          <dgm:chMax val="1"/>
          <dgm:bulletEnabled val="1"/>
        </dgm:presLayoutVars>
      </dgm:prSet>
      <dgm:spPr/>
    </dgm:pt>
    <dgm:pt modelId="{787A92FD-E1C8-47C8-AC81-8EEF7AED64AA}" type="pres">
      <dgm:prSet presAssocID="{039AECA2-2B46-46F1-988B-C351E92A52D3}" presName="Name8" presStyleCnt="0"/>
      <dgm:spPr/>
    </dgm:pt>
    <dgm:pt modelId="{A64E655E-3216-4A56-A0DC-57306788B3E0}" type="pres">
      <dgm:prSet presAssocID="{039AECA2-2B46-46F1-988B-C351E92A52D3}" presName="level" presStyleLbl="node1" presStyleIdx="1" presStyleCnt="4">
        <dgm:presLayoutVars>
          <dgm:chMax val="1"/>
          <dgm:bulletEnabled val="1"/>
        </dgm:presLayoutVars>
      </dgm:prSet>
      <dgm:spPr/>
    </dgm:pt>
    <dgm:pt modelId="{7154E10F-E81E-4778-902E-91CEB3447A61}" type="pres">
      <dgm:prSet presAssocID="{039AECA2-2B46-46F1-988B-C351E92A52D3}" presName="levelTx" presStyleLbl="revTx" presStyleIdx="0" presStyleCnt="0">
        <dgm:presLayoutVars>
          <dgm:chMax val="1"/>
          <dgm:bulletEnabled val="1"/>
        </dgm:presLayoutVars>
      </dgm:prSet>
      <dgm:spPr/>
    </dgm:pt>
    <dgm:pt modelId="{ADED785A-FBD4-4666-97BF-3FD8E89C81EE}" type="pres">
      <dgm:prSet presAssocID="{12DA657C-3076-4091-AED8-A7B378B8FA71}" presName="Name8" presStyleCnt="0"/>
      <dgm:spPr/>
    </dgm:pt>
    <dgm:pt modelId="{AE48CE60-2AFC-4690-807C-2A4B34D435FA}" type="pres">
      <dgm:prSet presAssocID="{12DA657C-3076-4091-AED8-A7B378B8FA71}" presName="level" presStyleLbl="node1" presStyleIdx="2" presStyleCnt="4">
        <dgm:presLayoutVars>
          <dgm:chMax val="1"/>
          <dgm:bulletEnabled val="1"/>
        </dgm:presLayoutVars>
      </dgm:prSet>
      <dgm:spPr/>
    </dgm:pt>
    <dgm:pt modelId="{812EEDDB-0534-4D1C-85CA-A6E7A8129064}" type="pres">
      <dgm:prSet presAssocID="{12DA657C-3076-4091-AED8-A7B378B8FA71}" presName="levelTx" presStyleLbl="revTx" presStyleIdx="0" presStyleCnt="0">
        <dgm:presLayoutVars>
          <dgm:chMax val="1"/>
          <dgm:bulletEnabled val="1"/>
        </dgm:presLayoutVars>
      </dgm:prSet>
      <dgm:spPr/>
    </dgm:pt>
    <dgm:pt modelId="{631F8BEB-047A-466B-822D-9AFD2E18D015}" type="pres">
      <dgm:prSet presAssocID="{301BA3ED-D485-4A1A-B591-C50BA2577B69}" presName="Name8" presStyleCnt="0"/>
      <dgm:spPr/>
    </dgm:pt>
    <dgm:pt modelId="{6A660C8F-2B65-4A5C-89B4-45AE9E551440}" type="pres">
      <dgm:prSet presAssocID="{301BA3ED-D485-4A1A-B591-C50BA2577B69}" presName="level" presStyleLbl="node1" presStyleIdx="3" presStyleCnt="4" custLinFactNeighborX="2474" custLinFactNeighborY="1006">
        <dgm:presLayoutVars>
          <dgm:chMax val="1"/>
          <dgm:bulletEnabled val="1"/>
        </dgm:presLayoutVars>
      </dgm:prSet>
      <dgm:spPr/>
    </dgm:pt>
    <dgm:pt modelId="{D886CE03-B45C-49B6-B150-52672D11A612}" type="pres">
      <dgm:prSet presAssocID="{301BA3ED-D485-4A1A-B591-C50BA2577B69}" presName="levelTx" presStyleLbl="revTx" presStyleIdx="0" presStyleCnt="0">
        <dgm:presLayoutVars>
          <dgm:chMax val="1"/>
          <dgm:bulletEnabled val="1"/>
        </dgm:presLayoutVars>
      </dgm:prSet>
      <dgm:spPr/>
    </dgm:pt>
  </dgm:ptLst>
  <dgm:cxnLst>
    <dgm:cxn modelId="{F521C419-BFC0-4372-9429-9CE1E649A513}" type="presOf" srcId="{039AECA2-2B46-46F1-988B-C351E92A52D3}" destId="{A64E655E-3216-4A56-A0DC-57306788B3E0}" srcOrd="0" destOrd="0" presId="urn:microsoft.com/office/officeart/2005/8/layout/pyramid1"/>
    <dgm:cxn modelId="{385BF72B-EF95-4FEC-BAC0-E623596892F7}" type="presOf" srcId="{12DA657C-3076-4091-AED8-A7B378B8FA71}" destId="{812EEDDB-0534-4D1C-85CA-A6E7A8129064}" srcOrd="1" destOrd="0" presId="urn:microsoft.com/office/officeart/2005/8/layout/pyramid1"/>
    <dgm:cxn modelId="{39FFF03A-7E0D-4948-B517-2505258F95D9}" srcId="{70D3204A-F00E-4905-96EB-065578E88A9F}" destId="{039AECA2-2B46-46F1-988B-C351E92A52D3}" srcOrd="1" destOrd="0" parTransId="{4F5F5426-E410-4168-8BB7-6B32F9D43F3D}" sibTransId="{186FF058-444E-4D8C-9FB0-7A3A26CCA09C}"/>
    <dgm:cxn modelId="{C0E00C5B-9437-4FDB-9D57-938E47492A75}" type="presOf" srcId="{039AECA2-2B46-46F1-988B-C351E92A52D3}" destId="{7154E10F-E81E-4778-902E-91CEB3447A61}" srcOrd="1" destOrd="0" presId="urn:microsoft.com/office/officeart/2005/8/layout/pyramid1"/>
    <dgm:cxn modelId="{4DA8666B-DB0A-4C12-8731-765BF18B45BC}" type="presOf" srcId="{12DA657C-3076-4091-AED8-A7B378B8FA71}" destId="{AE48CE60-2AFC-4690-807C-2A4B34D435FA}" srcOrd="0" destOrd="0" presId="urn:microsoft.com/office/officeart/2005/8/layout/pyramid1"/>
    <dgm:cxn modelId="{449A2194-70E4-4D73-8C94-80AEB45F58A7}" srcId="{70D3204A-F00E-4905-96EB-065578E88A9F}" destId="{12DA657C-3076-4091-AED8-A7B378B8FA71}" srcOrd="2" destOrd="0" parTransId="{67F97439-FA5E-4D82-B9F2-B3DBE7C055CA}" sibTransId="{861E992D-8773-49D1-8A01-7F673F8EBDC4}"/>
    <dgm:cxn modelId="{19C1279F-3242-45F9-BABF-5D3E6AC400B6}" type="presOf" srcId="{70D3204A-F00E-4905-96EB-065578E88A9F}" destId="{EDB728BD-F855-433E-93BF-E67AFAA3CDB1}" srcOrd="0" destOrd="0" presId="urn:microsoft.com/office/officeart/2005/8/layout/pyramid1"/>
    <dgm:cxn modelId="{0FDB02AC-2AB9-4ACE-B444-698EA3A43008}" srcId="{70D3204A-F00E-4905-96EB-065578E88A9F}" destId="{801F4A1A-4860-40EF-8BEA-DB51B0AEC125}" srcOrd="0" destOrd="0" parTransId="{4B676F15-8775-411E-8EC9-F27E8FB191D4}" sibTransId="{9D5BBF22-FD69-4CB5-B0E2-69683D933F80}"/>
    <dgm:cxn modelId="{64C02CAF-A9DD-425D-BBE4-7199DA345469}" type="presOf" srcId="{801F4A1A-4860-40EF-8BEA-DB51B0AEC125}" destId="{012D87D2-7C55-44D3-BF1D-8C9B91840229}" srcOrd="1" destOrd="0" presId="urn:microsoft.com/office/officeart/2005/8/layout/pyramid1"/>
    <dgm:cxn modelId="{195BE6D1-60F9-441A-8B04-29ED0FA8914B}" type="presOf" srcId="{301BA3ED-D485-4A1A-B591-C50BA2577B69}" destId="{6A660C8F-2B65-4A5C-89B4-45AE9E551440}" srcOrd="0" destOrd="0" presId="urn:microsoft.com/office/officeart/2005/8/layout/pyramid1"/>
    <dgm:cxn modelId="{884155E6-B852-435F-B437-B45AAD2313B4}" type="presOf" srcId="{301BA3ED-D485-4A1A-B591-C50BA2577B69}" destId="{D886CE03-B45C-49B6-B150-52672D11A612}" srcOrd="1" destOrd="0" presId="urn:microsoft.com/office/officeart/2005/8/layout/pyramid1"/>
    <dgm:cxn modelId="{F4FF10EB-065E-4F94-9E70-7277798C9992}" type="presOf" srcId="{801F4A1A-4860-40EF-8BEA-DB51B0AEC125}" destId="{0F797D1E-2800-456F-82EF-E88003914F17}" srcOrd="0" destOrd="0" presId="urn:microsoft.com/office/officeart/2005/8/layout/pyramid1"/>
    <dgm:cxn modelId="{18611EF5-2E6D-4E3A-A5A8-C14DEAE3015A}" srcId="{70D3204A-F00E-4905-96EB-065578E88A9F}" destId="{301BA3ED-D485-4A1A-B591-C50BA2577B69}" srcOrd="3" destOrd="0" parTransId="{D5B0796F-9926-4894-8155-4CBA8EC03E83}" sibTransId="{63F155E7-10B5-455A-9C2B-FA4A1AFDAF6E}"/>
    <dgm:cxn modelId="{37533B46-C9D1-4AF5-B6A2-34C8669F1F8C}" type="presParOf" srcId="{EDB728BD-F855-433E-93BF-E67AFAA3CDB1}" destId="{4F63A16E-0960-4BEC-8FCD-E508C885DDEA}" srcOrd="0" destOrd="0" presId="urn:microsoft.com/office/officeart/2005/8/layout/pyramid1"/>
    <dgm:cxn modelId="{6109B99C-87CA-4625-AEBA-80EF42F0E266}" type="presParOf" srcId="{4F63A16E-0960-4BEC-8FCD-E508C885DDEA}" destId="{0F797D1E-2800-456F-82EF-E88003914F17}" srcOrd="0" destOrd="0" presId="urn:microsoft.com/office/officeart/2005/8/layout/pyramid1"/>
    <dgm:cxn modelId="{12E06850-1CA8-449D-B00D-AA170B836DC7}" type="presParOf" srcId="{4F63A16E-0960-4BEC-8FCD-E508C885DDEA}" destId="{012D87D2-7C55-44D3-BF1D-8C9B91840229}" srcOrd="1" destOrd="0" presId="urn:microsoft.com/office/officeart/2005/8/layout/pyramid1"/>
    <dgm:cxn modelId="{02A046CC-5865-4A90-B5FD-563D056403D2}" type="presParOf" srcId="{EDB728BD-F855-433E-93BF-E67AFAA3CDB1}" destId="{787A92FD-E1C8-47C8-AC81-8EEF7AED64AA}" srcOrd="1" destOrd="0" presId="urn:microsoft.com/office/officeart/2005/8/layout/pyramid1"/>
    <dgm:cxn modelId="{134FE826-DE4B-4F3D-A959-39DF83EB3708}" type="presParOf" srcId="{787A92FD-E1C8-47C8-AC81-8EEF7AED64AA}" destId="{A64E655E-3216-4A56-A0DC-57306788B3E0}" srcOrd="0" destOrd="0" presId="urn:microsoft.com/office/officeart/2005/8/layout/pyramid1"/>
    <dgm:cxn modelId="{4FC73D3F-E73A-4850-9B4D-D411F4F3524A}" type="presParOf" srcId="{787A92FD-E1C8-47C8-AC81-8EEF7AED64AA}" destId="{7154E10F-E81E-4778-902E-91CEB3447A61}" srcOrd="1" destOrd="0" presId="urn:microsoft.com/office/officeart/2005/8/layout/pyramid1"/>
    <dgm:cxn modelId="{6D7AF10C-EEE7-4C65-BE07-2C0333BE4EA2}" type="presParOf" srcId="{EDB728BD-F855-433E-93BF-E67AFAA3CDB1}" destId="{ADED785A-FBD4-4666-97BF-3FD8E89C81EE}" srcOrd="2" destOrd="0" presId="urn:microsoft.com/office/officeart/2005/8/layout/pyramid1"/>
    <dgm:cxn modelId="{E4119063-221F-4448-8976-3E27D567A585}" type="presParOf" srcId="{ADED785A-FBD4-4666-97BF-3FD8E89C81EE}" destId="{AE48CE60-2AFC-4690-807C-2A4B34D435FA}" srcOrd="0" destOrd="0" presId="urn:microsoft.com/office/officeart/2005/8/layout/pyramid1"/>
    <dgm:cxn modelId="{17F1FBEC-9CD4-4297-A0A0-9A094D2ED00F}" type="presParOf" srcId="{ADED785A-FBD4-4666-97BF-3FD8E89C81EE}" destId="{812EEDDB-0534-4D1C-85CA-A6E7A8129064}" srcOrd="1" destOrd="0" presId="urn:microsoft.com/office/officeart/2005/8/layout/pyramid1"/>
    <dgm:cxn modelId="{0CCADCDA-A1AC-4437-91B1-40A1DA3D440D}" type="presParOf" srcId="{EDB728BD-F855-433E-93BF-E67AFAA3CDB1}" destId="{631F8BEB-047A-466B-822D-9AFD2E18D015}" srcOrd="3" destOrd="0" presId="urn:microsoft.com/office/officeart/2005/8/layout/pyramid1"/>
    <dgm:cxn modelId="{91E518F3-89E5-4E43-B941-22B0B3A8271B}" type="presParOf" srcId="{631F8BEB-047A-466B-822D-9AFD2E18D015}" destId="{6A660C8F-2B65-4A5C-89B4-45AE9E551440}" srcOrd="0" destOrd="0" presId="urn:microsoft.com/office/officeart/2005/8/layout/pyramid1"/>
    <dgm:cxn modelId="{55004D9B-6153-4998-945B-AA30F36E7066}" type="presParOf" srcId="{631F8BEB-047A-466B-822D-9AFD2E18D015}" destId="{D886CE03-B45C-49B6-B150-52672D11A612}"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3DEA1A-45BA-4520-882B-6C2216C0DAD0}" type="doc">
      <dgm:prSet loTypeId="urn:microsoft.com/office/officeart/2005/8/layout/pyramid3" loCatId="pyramid" qsTypeId="urn:microsoft.com/office/officeart/2005/8/quickstyle/simple1" qsCatId="simple" csTypeId="urn:microsoft.com/office/officeart/2005/8/colors/accent1_4" csCatId="accent1" phldr="1"/>
      <dgm:spPr/>
    </dgm:pt>
    <dgm:pt modelId="{6D54EF93-8A2B-4AA6-820A-5937A01FAB1A}">
      <dgm:prSet phldrT="[Texto]" custT="1"/>
      <dgm:spPr/>
      <dgm:t>
        <a:bodyPr/>
        <a:lstStyle/>
        <a:p>
          <a:r>
            <a:rPr lang="es-EC" sz="1100" b="1">
              <a:latin typeface="Arial" panose="020B0604020202020204" pitchFamily="34" charset="0"/>
              <a:cs typeface="Arial" panose="020B0604020202020204" pitchFamily="34" charset="0"/>
            </a:rPr>
            <a:t>Turismo rural</a:t>
          </a:r>
        </a:p>
      </dgm:t>
    </dgm:pt>
    <dgm:pt modelId="{16018B5E-0F2D-4231-B80E-1E86C51856BF}" type="parTrans" cxnId="{3E88C7B8-D382-49E0-80CA-B1B4D1ACCE21}">
      <dgm:prSet/>
      <dgm:spPr/>
      <dgm:t>
        <a:bodyPr/>
        <a:lstStyle/>
        <a:p>
          <a:endParaRPr lang="es-EC">
            <a:latin typeface="Times New Roman" panose="02020603050405020304" pitchFamily="18" charset="0"/>
            <a:cs typeface="Times New Roman" panose="02020603050405020304" pitchFamily="18" charset="0"/>
          </a:endParaRPr>
        </a:p>
      </dgm:t>
    </dgm:pt>
    <dgm:pt modelId="{F2F153D9-2740-4B2A-B594-413ACAEE78B6}" type="sibTrans" cxnId="{3E88C7B8-D382-49E0-80CA-B1B4D1ACCE21}">
      <dgm:prSet/>
      <dgm:spPr/>
      <dgm:t>
        <a:bodyPr/>
        <a:lstStyle/>
        <a:p>
          <a:endParaRPr lang="es-EC">
            <a:latin typeface="Times New Roman" panose="02020603050405020304" pitchFamily="18" charset="0"/>
            <a:cs typeface="Times New Roman" panose="02020603050405020304" pitchFamily="18" charset="0"/>
          </a:endParaRPr>
        </a:p>
      </dgm:t>
    </dgm:pt>
    <dgm:pt modelId="{F69B3EFC-8F65-452D-B74E-12F5BA4B72A0}">
      <dgm:prSet phldrT="[Texto]" custT="1"/>
      <dgm:spPr/>
      <dgm:t>
        <a:bodyPr/>
        <a:lstStyle/>
        <a:p>
          <a:r>
            <a:rPr lang="es-EC" sz="1100">
              <a:latin typeface="Arial" panose="020B0604020202020204" pitchFamily="34" charset="0"/>
              <a:cs typeface="Arial" panose="020B0604020202020204" pitchFamily="34" charset="0"/>
            </a:rPr>
            <a:t>Tipos de turismo en el ámbito rural</a:t>
          </a:r>
        </a:p>
      </dgm:t>
    </dgm:pt>
    <dgm:pt modelId="{7EB3FA58-1B8A-4AB2-A5ED-49F622D34D87}" type="parTrans" cxnId="{A371E51B-6160-4828-87AB-4471899DC9FC}">
      <dgm:prSet/>
      <dgm:spPr/>
      <dgm:t>
        <a:bodyPr/>
        <a:lstStyle/>
        <a:p>
          <a:endParaRPr lang="es-EC">
            <a:latin typeface="Times New Roman" panose="02020603050405020304" pitchFamily="18" charset="0"/>
            <a:cs typeface="Times New Roman" panose="02020603050405020304" pitchFamily="18" charset="0"/>
          </a:endParaRPr>
        </a:p>
      </dgm:t>
    </dgm:pt>
    <dgm:pt modelId="{8E46C522-F961-4414-B3B3-0B456715E258}" type="sibTrans" cxnId="{A371E51B-6160-4828-87AB-4471899DC9FC}">
      <dgm:prSet/>
      <dgm:spPr/>
      <dgm:t>
        <a:bodyPr/>
        <a:lstStyle/>
        <a:p>
          <a:endParaRPr lang="es-EC">
            <a:latin typeface="Times New Roman" panose="02020603050405020304" pitchFamily="18" charset="0"/>
            <a:cs typeface="Times New Roman" panose="02020603050405020304" pitchFamily="18" charset="0"/>
          </a:endParaRPr>
        </a:p>
      </dgm:t>
    </dgm:pt>
    <dgm:pt modelId="{BDE32CB2-C132-43A8-8B1B-F8F9F7B922D1}">
      <dgm:prSet phldrT="[Texto]" custT="1"/>
      <dgm:spPr/>
      <dgm:t>
        <a:bodyPr/>
        <a:lstStyle/>
        <a:p>
          <a:r>
            <a:rPr lang="es-EC" sz="1100" dirty="0">
              <a:latin typeface="Arial" panose="020B0604020202020204" pitchFamily="34" charset="0"/>
              <a:cs typeface="Arial" panose="020B0604020202020204" pitchFamily="34" charset="0"/>
            </a:rPr>
            <a:t>Recursos turísticos</a:t>
          </a:r>
        </a:p>
      </dgm:t>
    </dgm:pt>
    <dgm:pt modelId="{D280E96E-FC12-48A0-ADAE-D70D755F2060}" type="parTrans" cxnId="{15829E3A-6AB3-44F9-9D5B-D0B39C7C2A44}">
      <dgm:prSet/>
      <dgm:spPr/>
      <dgm:t>
        <a:bodyPr/>
        <a:lstStyle/>
        <a:p>
          <a:endParaRPr lang="es-EC">
            <a:latin typeface="Times New Roman" panose="02020603050405020304" pitchFamily="18" charset="0"/>
            <a:cs typeface="Times New Roman" panose="02020603050405020304" pitchFamily="18" charset="0"/>
          </a:endParaRPr>
        </a:p>
      </dgm:t>
    </dgm:pt>
    <dgm:pt modelId="{BDBE5BF9-98F6-41B4-9CB9-591FA3FCDEBA}" type="sibTrans" cxnId="{15829E3A-6AB3-44F9-9D5B-D0B39C7C2A44}">
      <dgm:prSet/>
      <dgm:spPr/>
      <dgm:t>
        <a:bodyPr/>
        <a:lstStyle/>
        <a:p>
          <a:endParaRPr lang="es-EC">
            <a:latin typeface="Times New Roman" panose="02020603050405020304" pitchFamily="18" charset="0"/>
            <a:cs typeface="Times New Roman" panose="02020603050405020304" pitchFamily="18" charset="0"/>
          </a:endParaRPr>
        </a:p>
      </dgm:t>
    </dgm:pt>
    <dgm:pt modelId="{E7EF37B4-0EA3-4297-AAA0-FC905BFD6395}">
      <dgm:prSet phldrT="[Texto]" custT="1"/>
      <dgm:spPr/>
      <dgm:t>
        <a:bodyPr/>
        <a:lstStyle/>
        <a:p>
          <a:r>
            <a:rPr lang="es-EC" sz="1100">
              <a:latin typeface="Arial" panose="020B0604020202020204" pitchFamily="34" charset="0"/>
              <a:cs typeface="Arial" panose="020B0604020202020204" pitchFamily="34" charset="0"/>
            </a:rPr>
            <a:t>Turismo</a:t>
          </a:r>
        </a:p>
      </dgm:t>
    </dgm:pt>
    <dgm:pt modelId="{0DD171E2-98D1-4499-BA9E-0C2FDF703D46}" type="parTrans" cxnId="{026B3F75-0E02-42A7-9391-52CE595F0725}">
      <dgm:prSet/>
      <dgm:spPr/>
      <dgm:t>
        <a:bodyPr/>
        <a:lstStyle/>
        <a:p>
          <a:endParaRPr lang="es-EC">
            <a:latin typeface="Times New Roman" panose="02020603050405020304" pitchFamily="18" charset="0"/>
            <a:cs typeface="Times New Roman" panose="02020603050405020304" pitchFamily="18" charset="0"/>
          </a:endParaRPr>
        </a:p>
      </dgm:t>
    </dgm:pt>
    <dgm:pt modelId="{71655792-DD35-4FA3-9D35-26247F9AEEC2}" type="sibTrans" cxnId="{026B3F75-0E02-42A7-9391-52CE595F0725}">
      <dgm:prSet/>
      <dgm:spPr/>
      <dgm:t>
        <a:bodyPr/>
        <a:lstStyle/>
        <a:p>
          <a:endParaRPr lang="es-EC">
            <a:latin typeface="Times New Roman" panose="02020603050405020304" pitchFamily="18" charset="0"/>
            <a:cs typeface="Times New Roman" panose="02020603050405020304" pitchFamily="18" charset="0"/>
          </a:endParaRPr>
        </a:p>
      </dgm:t>
    </dgm:pt>
    <dgm:pt modelId="{A10570CE-F216-49AB-9050-B5E3A60BB6D7}" type="pres">
      <dgm:prSet presAssocID="{C13DEA1A-45BA-4520-882B-6C2216C0DAD0}" presName="Name0" presStyleCnt="0">
        <dgm:presLayoutVars>
          <dgm:dir/>
          <dgm:animLvl val="lvl"/>
          <dgm:resizeHandles val="exact"/>
        </dgm:presLayoutVars>
      </dgm:prSet>
      <dgm:spPr/>
    </dgm:pt>
    <dgm:pt modelId="{6A26BF1D-4C26-4365-ABB5-3B2661C15F7E}" type="pres">
      <dgm:prSet presAssocID="{6D54EF93-8A2B-4AA6-820A-5937A01FAB1A}" presName="Name8" presStyleCnt="0"/>
      <dgm:spPr/>
    </dgm:pt>
    <dgm:pt modelId="{C6B178B9-8DB5-4A20-BCE5-CEF11ED1B179}" type="pres">
      <dgm:prSet presAssocID="{6D54EF93-8A2B-4AA6-820A-5937A01FAB1A}" presName="level" presStyleLbl="node1" presStyleIdx="0" presStyleCnt="4">
        <dgm:presLayoutVars>
          <dgm:chMax val="1"/>
          <dgm:bulletEnabled val="1"/>
        </dgm:presLayoutVars>
      </dgm:prSet>
      <dgm:spPr/>
    </dgm:pt>
    <dgm:pt modelId="{2AF43913-583F-4C73-8241-5CCC10B23A91}" type="pres">
      <dgm:prSet presAssocID="{6D54EF93-8A2B-4AA6-820A-5937A01FAB1A}" presName="levelTx" presStyleLbl="revTx" presStyleIdx="0" presStyleCnt="0">
        <dgm:presLayoutVars>
          <dgm:chMax val="1"/>
          <dgm:bulletEnabled val="1"/>
        </dgm:presLayoutVars>
      </dgm:prSet>
      <dgm:spPr/>
    </dgm:pt>
    <dgm:pt modelId="{6E34E190-11C5-4C5F-97DC-DA52505FB74D}" type="pres">
      <dgm:prSet presAssocID="{F69B3EFC-8F65-452D-B74E-12F5BA4B72A0}" presName="Name8" presStyleCnt="0"/>
      <dgm:spPr/>
    </dgm:pt>
    <dgm:pt modelId="{0C5C3DF6-622A-498B-8041-BD4C292E752B}" type="pres">
      <dgm:prSet presAssocID="{F69B3EFC-8F65-452D-B74E-12F5BA4B72A0}" presName="level" presStyleLbl="node1" presStyleIdx="1" presStyleCnt="4">
        <dgm:presLayoutVars>
          <dgm:chMax val="1"/>
          <dgm:bulletEnabled val="1"/>
        </dgm:presLayoutVars>
      </dgm:prSet>
      <dgm:spPr/>
    </dgm:pt>
    <dgm:pt modelId="{47896F65-21DF-4E0C-ADDF-6D42D3567C16}" type="pres">
      <dgm:prSet presAssocID="{F69B3EFC-8F65-452D-B74E-12F5BA4B72A0}" presName="levelTx" presStyleLbl="revTx" presStyleIdx="0" presStyleCnt="0">
        <dgm:presLayoutVars>
          <dgm:chMax val="1"/>
          <dgm:bulletEnabled val="1"/>
        </dgm:presLayoutVars>
      </dgm:prSet>
      <dgm:spPr/>
    </dgm:pt>
    <dgm:pt modelId="{2A178C5F-289D-4B47-8ED7-A1FF78258232}" type="pres">
      <dgm:prSet presAssocID="{BDE32CB2-C132-43A8-8B1B-F8F9F7B922D1}" presName="Name8" presStyleCnt="0"/>
      <dgm:spPr/>
    </dgm:pt>
    <dgm:pt modelId="{C6BD1F17-476B-44D6-AF6A-2F6FBB1B5D4F}" type="pres">
      <dgm:prSet presAssocID="{BDE32CB2-C132-43A8-8B1B-F8F9F7B922D1}" presName="level" presStyleLbl="node1" presStyleIdx="2" presStyleCnt="4">
        <dgm:presLayoutVars>
          <dgm:chMax val="1"/>
          <dgm:bulletEnabled val="1"/>
        </dgm:presLayoutVars>
      </dgm:prSet>
      <dgm:spPr/>
    </dgm:pt>
    <dgm:pt modelId="{71C86191-279B-4701-AC17-C37B52E167D6}" type="pres">
      <dgm:prSet presAssocID="{BDE32CB2-C132-43A8-8B1B-F8F9F7B922D1}" presName="levelTx" presStyleLbl="revTx" presStyleIdx="0" presStyleCnt="0">
        <dgm:presLayoutVars>
          <dgm:chMax val="1"/>
          <dgm:bulletEnabled val="1"/>
        </dgm:presLayoutVars>
      </dgm:prSet>
      <dgm:spPr/>
    </dgm:pt>
    <dgm:pt modelId="{53F99B59-2555-4C99-8A2F-23A5DB9A392B}" type="pres">
      <dgm:prSet presAssocID="{E7EF37B4-0EA3-4297-AAA0-FC905BFD6395}" presName="Name8" presStyleCnt="0"/>
      <dgm:spPr/>
    </dgm:pt>
    <dgm:pt modelId="{254C35E1-A6FE-4FDB-84D4-930E3A98678A}" type="pres">
      <dgm:prSet presAssocID="{E7EF37B4-0EA3-4297-AAA0-FC905BFD6395}" presName="level" presStyleLbl="node1" presStyleIdx="3" presStyleCnt="4">
        <dgm:presLayoutVars>
          <dgm:chMax val="1"/>
          <dgm:bulletEnabled val="1"/>
        </dgm:presLayoutVars>
      </dgm:prSet>
      <dgm:spPr/>
    </dgm:pt>
    <dgm:pt modelId="{43425856-A94E-494B-A611-C973402610AA}" type="pres">
      <dgm:prSet presAssocID="{E7EF37B4-0EA3-4297-AAA0-FC905BFD6395}" presName="levelTx" presStyleLbl="revTx" presStyleIdx="0" presStyleCnt="0">
        <dgm:presLayoutVars>
          <dgm:chMax val="1"/>
          <dgm:bulletEnabled val="1"/>
        </dgm:presLayoutVars>
      </dgm:prSet>
      <dgm:spPr/>
    </dgm:pt>
  </dgm:ptLst>
  <dgm:cxnLst>
    <dgm:cxn modelId="{A371E51B-6160-4828-87AB-4471899DC9FC}" srcId="{C13DEA1A-45BA-4520-882B-6C2216C0DAD0}" destId="{F69B3EFC-8F65-452D-B74E-12F5BA4B72A0}" srcOrd="1" destOrd="0" parTransId="{7EB3FA58-1B8A-4AB2-A5ED-49F622D34D87}" sibTransId="{8E46C522-F961-4414-B3B3-0B456715E258}"/>
    <dgm:cxn modelId="{2AD1F530-0C72-4E2F-AD17-B178C3454CBA}" type="presOf" srcId="{F69B3EFC-8F65-452D-B74E-12F5BA4B72A0}" destId="{47896F65-21DF-4E0C-ADDF-6D42D3567C16}" srcOrd="1" destOrd="0" presId="urn:microsoft.com/office/officeart/2005/8/layout/pyramid3"/>
    <dgm:cxn modelId="{38154738-6667-43B5-9436-E55D412A4F2F}" type="presOf" srcId="{F69B3EFC-8F65-452D-B74E-12F5BA4B72A0}" destId="{0C5C3DF6-622A-498B-8041-BD4C292E752B}" srcOrd="0" destOrd="0" presId="urn:microsoft.com/office/officeart/2005/8/layout/pyramid3"/>
    <dgm:cxn modelId="{15829E3A-6AB3-44F9-9D5B-D0B39C7C2A44}" srcId="{C13DEA1A-45BA-4520-882B-6C2216C0DAD0}" destId="{BDE32CB2-C132-43A8-8B1B-F8F9F7B922D1}" srcOrd="2" destOrd="0" parTransId="{D280E96E-FC12-48A0-ADAE-D70D755F2060}" sibTransId="{BDBE5BF9-98F6-41B4-9CB9-591FA3FCDEBA}"/>
    <dgm:cxn modelId="{DA543D3F-F0E3-499B-A9A4-6A4F15362C18}" type="presOf" srcId="{BDE32CB2-C132-43A8-8B1B-F8F9F7B922D1}" destId="{C6BD1F17-476B-44D6-AF6A-2F6FBB1B5D4F}" srcOrd="0" destOrd="0" presId="urn:microsoft.com/office/officeart/2005/8/layout/pyramid3"/>
    <dgm:cxn modelId="{C5446240-8AEC-41C9-8BAB-5364C7F14F64}" type="presOf" srcId="{6D54EF93-8A2B-4AA6-820A-5937A01FAB1A}" destId="{2AF43913-583F-4C73-8241-5CCC10B23A91}" srcOrd="1" destOrd="0" presId="urn:microsoft.com/office/officeart/2005/8/layout/pyramid3"/>
    <dgm:cxn modelId="{4A0F2F6D-1AA3-4240-8FE8-9D82A22428DC}" type="presOf" srcId="{BDE32CB2-C132-43A8-8B1B-F8F9F7B922D1}" destId="{71C86191-279B-4701-AC17-C37B52E167D6}" srcOrd="1" destOrd="0" presId="urn:microsoft.com/office/officeart/2005/8/layout/pyramid3"/>
    <dgm:cxn modelId="{B36B086F-A4A9-4846-BD1C-4332848870BA}" type="presOf" srcId="{E7EF37B4-0EA3-4297-AAA0-FC905BFD6395}" destId="{254C35E1-A6FE-4FDB-84D4-930E3A98678A}" srcOrd="0" destOrd="0" presId="urn:microsoft.com/office/officeart/2005/8/layout/pyramid3"/>
    <dgm:cxn modelId="{026B3F75-0E02-42A7-9391-52CE595F0725}" srcId="{C13DEA1A-45BA-4520-882B-6C2216C0DAD0}" destId="{E7EF37B4-0EA3-4297-AAA0-FC905BFD6395}" srcOrd="3" destOrd="0" parTransId="{0DD171E2-98D1-4499-BA9E-0C2FDF703D46}" sibTransId="{71655792-DD35-4FA3-9D35-26247F9AEEC2}"/>
    <dgm:cxn modelId="{69B77956-2A56-4DCA-A515-F3D770378595}" type="presOf" srcId="{E7EF37B4-0EA3-4297-AAA0-FC905BFD6395}" destId="{43425856-A94E-494B-A611-C973402610AA}" srcOrd="1" destOrd="0" presId="urn:microsoft.com/office/officeart/2005/8/layout/pyramid3"/>
    <dgm:cxn modelId="{EC08B581-014F-40DD-AA34-8E848D990CC7}" type="presOf" srcId="{6D54EF93-8A2B-4AA6-820A-5937A01FAB1A}" destId="{C6B178B9-8DB5-4A20-BCE5-CEF11ED1B179}" srcOrd="0" destOrd="0" presId="urn:microsoft.com/office/officeart/2005/8/layout/pyramid3"/>
    <dgm:cxn modelId="{3E88C7B8-D382-49E0-80CA-B1B4D1ACCE21}" srcId="{C13DEA1A-45BA-4520-882B-6C2216C0DAD0}" destId="{6D54EF93-8A2B-4AA6-820A-5937A01FAB1A}" srcOrd="0" destOrd="0" parTransId="{16018B5E-0F2D-4231-B80E-1E86C51856BF}" sibTransId="{F2F153D9-2740-4B2A-B594-413ACAEE78B6}"/>
    <dgm:cxn modelId="{C7E712E0-F632-460F-AC4F-696EA2968F32}" type="presOf" srcId="{C13DEA1A-45BA-4520-882B-6C2216C0DAD0}" destId="{A10570CE-F216-49AB-9050-B5E3A60BB6D7}" srcOrd="0" destOrd="0" presId="urn:microsoft.com/office/officeart/2005/8/layout/pyramid3"/>
    <dgm:cxn modelId="{C08FE169-6267-4BF5-B68E-67AC89633629}" type="presParOf" srcId="{A10570CE-F216-49AB-9050-B5E3A60BB6D7}" destId="{6A26BF1D-4C26-4365-ABB5-3B2661C15F7E}" srcOrd="0" destOrd="0" presId="urn:microsoft.com/office/officeart/2005/8/layout/pyramid3"/>
    <dgm:cxn modelId="{C77FCA65-81EC-4B8F-8CBD-D25206E0E0CC}" type="presParOf" srcId="{6A26BF1D-4C26-4365-ABB5-3B2661C15F7E}" destId="{C6B178B9-8DB5-4A20-BCE5-CEF11ED1B179}" srcOrd="0" destOrd="0" presId="urn:microsoft.com/office/officeart/2005/8/layout/pyramid3"/>
    <dgm:cxn modelId="{D0B4BE4E-DB90-4BA6-A563-13D93A9DB8DC}" type="presParOf" srcId="{6A26BF1D-4C26-4365-ABB5-3B2661C15F7E}" destId="{2AF43913-583F-4C73-8241-5CCC10B23A91}" srcOrd="1" destOrd="0" presId="urn:microsoft.com/office/officeart/2005/8/layout/pyramid3"/>
    <dgm:cxn modelId="{1B1A4DD0-C163-4732-9CE9-1D49F95B9AB0}" type="presParOf" srcId="{A10570CE-F216-49AB-9050-B5E3A60BB6D7}" destId="{6E34E190-11C5-4C5F-97DC-DA52505FB74D}" srcOrd="1" destOrd="0" presId="urn:microsoft.com/office/officeart/2005/8/layout/pyramid3"/>
    <dgm:cxn modelId="{2B5F838C-3086-4534-B57F-CDE05201EC82}" type="presParOf" srcId="{6E34E190-11C5-4C5F-97DC-DA52505FB74D}" destId="{0C5C3DF6-622A-498B-8041-BD4C292E752B}" srcOrd="0" destOrd="0" presId="urn:microsoft.com/office/officeart/2005/8/layout/pyramid3"/>
    <dgm:cxn modelId="{530F37F9-9B23-4E28-9E22-E4FD42428D04}" type="presParOf" srcId="{6E34E190-11C5-4C5F-97DC-DA52505FB74D}" destId="{47896F65-21DF-4E0C-ADDF-6D42D3567C16}" srcOrd="1" destOrd="0" presId="urn:microsoft.com/office/officeart/2005/8/layout/pyramid3"/>
    <dgm:cxn modelId="{BFEDBAAA-2884-483A-A403-1062CD28CA1D}" type="presParOf" srcId="{A10570CE-F216-49AB-9050-B5E3A60BB6D7}" destId="{2A178C5F-289D-4B47-8ED7-A1FF78258232}" srcOrd="2" destOrd="0" presId="urn:microsoft.com/office/officeart/2005/8/layout/pyramid3"/>
    <dgm:cxn modelId="{37F758D4-0EB6-4883-9BAF-9350B6EBCAEF}" type="presParOf" srcId="{2A178C5F-289D-4B47-8ED7-A1FF78258232}" destId="{C6BD1F17-476B-44D6-AF6A-2F6FBB1B5D4F}" srcOrd="0" destOrd="0" presId="urn:microsoft.com/office/officeart/2005/8/layout/pyramid3"/>
    <dgm:cxn modelId="{266AD779-A273-4DFD-937C-7F67E38AE6DD}" type="presParOf" srcId="{2A178C5F-289D-4B47-8ED7-A1FF78258232}" destId="{71C86191-279B-4701-AC17-C37B52E167D6}" srcOrd="1" destOrd="0" presId="urn:microsoft.com/office/officeart/2005/8/layout/pyramid3"/>
    <dgm:cxn modelId="{C251411B-7760-4E03-9170-7C141D166571}" type="presParOf" srcId="{A10570CE-F216-49AB-9050-B5E3A60BB6D7}" destId="{53F99B59-2555-4C99-8A2F-23A5DB9A392B}" srcOrd="3" destOrd="0" presId="urn:microsoft.com/office/officeart/2005/8/layout/pyramid3"/>
    <dgm:cxn modelId="{5A976322-35A8-411A-B49D-6CE410F9FACE}" type="presParOf" srcId="{53F99B59-2555-4C99-8A2F-23A5DB9A392B}" destId="{254C35E1-A6FE-4FDB-84D4-930E3A98678A}" srcOrd="0" destOrd="0" presId="urn:microsoft.com/office/officeart/2005/8/layout/pyramid3"/>
    <dgm:cxn modelId="{19159D76-4365-4D04-A224-639D38438AEA}" type="presParOf" srcId="{53F99B59-2555-4C99-8A2F-23A5DB9A392B}" destId="{43425856-A94E-494B-A611-C973402610AA}" srcOrd="1" destOrd="0" presId="urn:microsoft.com/office/officeart/2005/8/layout/pyramid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02DFE5-EF84-4F8F-A484-83CADC1ACCD6}"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es-EC"/>
        </a:p>
      </dgm:t>
    </dgm:pt>
    <dgm:pt modelId="{F3E7B0D2-E38F-4F9A-A3EA-4D4F9B3D30AE}">
      <dgm:prSet phldrT="[Texto]" custT="1"/>
      <dgm:spPr/>
      <dgm:t>
        <a:bodyPr/>
        <a:lstStyle/>
        <a:p>
          <a:pPr algn="ctr"/>
          <a:r>
            <a:rPr lang="es-EC" sz="800">
              <a:latin typeface="Arial" panose="020B0604020202020204" pitchFamily="34" charset="0"/>
              <a:cs typeface="Arial" panose="020B0604020202020204" pitchFamily="34" charset="0"/>
            </a:rPr>
            <a:t>Tipología de la abeja</a:t>
          </a:r>
        </a:p>
      </dgm:t>
    </dgm:pt>
    <dgm:pt modelId="{81BF7990-E0A9-4F08-8D95-02D8C3C13148}" type="parTrans" cxnId="{6C4BFB0E-3A4D-4C71-B851-2D176A1A491A}">
      <dgm:prSet/>
      <dgm:spPr/>
      <dgm:t>
        <a:bodyPr/>
        <a:lstStyle/>
        <a:p>
          <a:pPr algn="ctr"/>
          <a:endParaRPr lang="es-EC" sz="800">
            <a:latin typeface="Arial" panose="020B0604020202020204" pitchFamily="34" charset="0"/>
            <a:cs typeface="Arial" panose="020B0604020202020204" pitchFamily="34" charset="0"/>
          </a:endParaRPr>
        </a:p>
      </dgm:t>
    </dgm:pt>
    <dgm:pt modelId="{066761E1-999E-48DB-A4A1-52EA4C2E2421}" type="sibTrans" cxnId="{6C4BFB0E-3A4D-4C71-B851-2D176A1A491A}">
      <dgm:prSet/>
      <dgm:spPr/>
      <dgm:t>
        <a:bodyPr/>
        <a:lstStyle/>
        <a:p>
          <a:pPr algn="ctr"/>
          <a:endParaRPr lang="es-EC" sz="800">
            <a:latin typeface="Arial" panose="020B0604020202020204" pitchFamily="34" charset="0"/>
            <a:cs typeface="Arial" panose="020B0604020202020204" pitchFamily="34" charset="0"/>
          </a:endParaRPr>
        </a:p>
      </dgm:t>
    </dgm:pt>
    <dgm:pt modelId="{B9E371CA-1BCC-4572-A837-545180A34C1A}">
      <dgm:prSet phldrT="[Texto]" custT="1"/>
      <dgm:spPr/>
      <dgm:t>
        <a:bodyPr/>
        <a:lstStyle/>
        <a:p>
          <a:pPr algn="ctr"/>
          <a:r>
            <a:rPr lang="es-EC" sz="800">
              <a:latin typeface="Arial" panose="020B0604020202020204" pitchFamily="34" charset="0"/>
              <a:cs typeface="Arial" panose="020B0604020202020204" pitchFamily="34" charset="0"/>
            </a:rPr>
            <a:t>Por su aguijón</a:t>
          </a:r>
        </a:p>
      </dgm:t>
    </dgm:pt>
    <dgm:pt modelId="{A5C9E97F-E5AF-421C-AD14-0AB2E479EE1B}" type="parTrans" cxnId="{1B30601E-C17E-49BC-B9E9-D1B651A13166}">
      <dgm:prSet custT="1"/>
      <dgm:spPr/>
      <dgm:t>
        <a:bodyPr/>
        <a:lstStyle/>
        <a:p>
          <a:pPr algn="ctr"/>
          <a:endParaRPr lang="es-EC" sz="800">
            <a:latin typeface="Arial" panose="020B0604020202020204" pitchFamily="34" charset="0"/>
            <a:cs typeface="Arial" panose="020B0604020202020204" pitchFamily="34" charset="0"/>
          </a:endParaRPr>
        </a:p>
      </dgm:t>
    </dgm:pt>
    <dgm:pt modelId="{8E6294C5-C7E8-4DAD-9BB4-F41D1C474000}" type="sibTrans" cxnId="{1B30601E-C17E-49BC-B9E9-D1B651A13166}">
      <dgm:prSet/>
      <dgm:spPr/>
      <dgm:t>
        <a:bodyPr/>
        <a:lstStyle/>
        <a:p>
          <a:pPr algn="ctr"/>
          <a:endParaRPr lang="es-EC" sz="800">
            <a:latin typeface="Arial" panose="020B0604020202020204" pitchFamily="34" charset="0"/>
            <a:cs typeface="Arial" panose="020B0604020202020204" pitchFamily="34" charset="0"/>
          </a:endParaRPr>
        </a:p>
      </dgm:t>
    </dgm:pt>
    <dgm:pt modelId="{89DCB4F2-8FCA-45F8-99C1-9D6DC2F2390E}">
      <dgm:prSet phldrT="[Texto]" custT="1"/>
      <dgm:spPr/>
      <dgm:t>
        <a:bodyPr/>
        <a:lstStyle/>
        <a:p>
          <a:pPr algn="ctr"/>
          <a:r>
            <a:rPr lang="es-EC" sz="800">
              <a:latin typeface="Arial" panose="020B0604020202020204" pitchFamily="34" charset="0"/>
              <a:cs typeface="Arial" panose="020B0604020202020204" pitchFamily="34" charset="0"/>
            </a:rPr>
            <a:t>Por su organización</a:t>
          </a:r>
        </a:p>
      </dgm:t>
    </dgm:pt>
    <dgm:pt modelId="{9D39D780-A348-40AC-B897-71B571245DBF}" type="parTrans" cxnId="{3112FFC4-7574-4BB4-8E5A-2226AC4BC187}">
      <dgm:prSet custT="1"/>
      <dgm:spPr/>
      <dgm:t>
        <a:bodyPr/>
        <a:lstStyle/>
        <a:p>
          <a:pPr algn="ctr"/>
          <a:endParaRPr lang="es-EC" sz="800">
            <a:latin typeface="Arial" panose="020B0604020202020204" pitchFamily="34" charset="0"/>
            <a:cs typeface="Arial" panose="020B0604020202020204" pitchFamily="34" charset="0"/>
          </a:endParaRPr>
        </a:p>
      </dgm:t>
    </dgm:pt>
    <dgm:pt modelId="{26A6CB19-B27C-4CB5-A1F0-AC0F891317F9}" type="sibTrans" cxnId="{3112FFC4-7574-4BB4-8E5A-2226AC4BC187}">
      <dgm:prSet/>
      <dgm:spPr/>
      <dgm:t>
        <a:bodyPr/>
        <a:lstStyle/>
        <a:p>
          <a:pPr algn="ctr"/>
          <a:endParaRPr lang="es-EC" sz="800">
            <a:latin typeface="Arial" panose="020B0604020202020204" pitchFamily="34" charset="0"/>
            <a:cs typeface="Arial" panose="020B0604020202020204" pitchFamily="34" charset="0"/>
          </a:endParaRPr>
        </a:p>
      </dgm:t>
    </dgm:pt>
    <dgm:pt modelId="{C52443FD-A7B6-40C4-B461-B446EF1FEAAB}">
      <dgm:prSet phldrT="[Texto]" custT="1"/>
      <dgm:spPr/>
      <dgm:t>
        <a:bodyPr/>
        <a:lstStyle/>
        <a:p>
          <a:pPr algn="ctr"/>
          <a:r>
            <a:rPr lang="es-EC" sz="800">
              <a:latin typeface="Arial" panose="020B0604020202020204" pitchFamily="34" charset="0"/>
              <a:cs typeface="Arial" panose="020B0604020202020204" pitchFamily="34" charset="0"/>
            </a:rPr>
            <a:t>Sin aguijón</a:t>
          </a:r>
        </a:p>
      </dgm:t>
    </dgm:pt>
    <dgm:pt modelId="{FF587E02-DF2C-40AA-9AB9-FA1BB9EBBB06}" type="parTrans" cxnId="{CF05FE27-CBBB-4FB0-BC9D-514DA59C1EC6}">
      <dgm:prSet custT="1"/>
      <dgm:spPr/>
      <dgm:t>
        <a:bodyPr/>
        <a:lstStyle/>
        <a:p>
          <a:pPr algn="ctr"/>
          <a:endParaRPr lang="es-EC" sz="800">
            <a:latin typeface="Arial" panose="020B0604020202020204" pitchFamily="34" charset="0"/>
            <a:cs typeface="Arial" panose="020B0604020202020204" pitchFamily="34" charset="0"/>
          </a:endParaRPr>
        </a:p>
      </dgm:t>
    </dgm:pt>
    <dgm:pt modelId="{968E5E40-F056-4B39-A1DC-197280EC9AA4}" type="sibTrans" cxnId="{CF05FE27-CBBB-4FB0-BC9D-514DA59C1EC6}">
      <dgm:prSet/>
      <dgm:spPr/>
      <dgm:t>
        <a:bodyPr/>
        <a:lstStyle/>
        <a:p>
          <a:pPr algn="ctr"/>
          <a:endParaRPr lang="es-EC" sz="800">
            <a:latin typeface="Arial" panose="020B0604020202020204" pitchFamily="34" charset="0"/>
            <a:cs typeface="Arial" panose="020B0604020202020204" pitchFamily="34" charset="0"/>
          </a:endParaRPr>
        </a:p>
      </dgm:t>
    </dgm:pt>
    <dgm:pt modelId="{17467FE1-306B-435D-A1D6-AAB21DA7A872}">
      <dgm:prSet phldrT="[Texto]" custT="1"/>
      <dgm:spPr/>
      <dgm:t>
        <a:bodyPr/>
        <a:lstStyle/>
        <a:p>
          <a:pPr algn="ctr"/>
          <a:r>
            <a:rPr lang="es-EC" sz="800">
              <a:latin typeface="Arial" panose="020B0604020202020204" pitchFamily="34" charset="0"/>
              <a:cs typeface="Arial" panose="020B0604020202020204" pitchFamily="34" charset="0"/>
            </a:rPr>
            <a:t>Abeja obrera</a:t>
          </a:r>
        </a:p>
      </dgm:t>
    </dgm:pt>
    <dgm:pt modelId="{200C6AAE-E395-4D38-A384-982AB2B94171}" type="parTrans" cxnId="{A3E35778-3BFE-4FB2-95B9-93F1349D9461}">
      <dgm:prSet custT="1"/>
      <dgm:spPr/>
      <dgm:t>
        <a:bodyPr/>
        <a:lstStyle/>
        <a:p>
          <a:pPr algn="ctr"/>
          <a:endParaRPr lang="es-EC" sz="800">
            <a:latin typeface="Arial" panose="020B0604020202020204" pitchFamily="34" charset="0"/>
            <a:cs typeface="Arial" panose="020B0604020202020204" pitchFamily="34" charset="0"/>
          </a:endParaRPr>
        </a:p>
      </dgm:t>
    </dgm:pt>
    <dgm:pt modelId="{55D823E1-8DC5-4FAC-BEED-0953417A2C61}" type="sibTrans" cxnId="{A3E35778-3BFE-4FB2-95B9-93F1349D9461}">
      <dgm:prSet/>
      <dgm:spPr/>
      <dgm:t>
        <a:bodyPr/>
        <a:lstStyle/>
        <a:p>
          <a:pPr algn="ctr"/>
          <a:endParaRPr lang="es-EC" sz="800">
            <a:latin typeface="Arial" panose="020B0604020202020204" pitchFamily="34" charset="0"/>
            <a:cs typeface="Arial" panose="020B0604020202020204" pitchFamily="34" charset="0"/>
          </a:endParaRPr>
        </a:p>
      </dgm:t>
    </dgm:pt>
    <dgm:pt modelId="{432E64EE-2F83-4C0C-8794-5DC2CE7D5941}">
      <dgm:prSet phldrT="[Texto]" custT="1"/>
      <dgm:spPr/>
      <dgm:t>
        <a:bodyPr/>
        <a:lstStyle/>
        <a:p>
          <a:pPr algn="ctr"/>
          <a:r>
            <a:rPr lang="es-EC" sz="800">
              <a:latin typeface="Arial" panose="020B0604020202020204" pitchFamily="34" charset="0"/>
              <a:cs typeface="Arial" panose="020B0604020202020204" pitchFamily="34" charset="0"/>
            </a:rPr>
            <a:t>Abeja reina</a:t>
          </a:r>
        </a:p>
      </dgm:t>
    </dgm:pt>
    <dgm:pt modelId="{BC141FF2-0A5B-4023-9F82-C9C9521524FC}" type="parTrans" cxnId="{871C7FA6-5EC0-49C8-B874-61F495795FF0}">
      <dgm:prSet custT="1"/>
      <dgm:spPr/>
      <dgm:t>
        <a:bodyPr/>
        <a:lstStyle/>
        <a:p>
          <a:pPr algn="ctr"/>
          <a:endParaRPr lang="es-EC" sz="800">
            <a:latin typeface="Arial" panose="020B0604020202020204" pitchFamily="34" charset="0"/>
            <a:cs typeface="Arial" panose="020B0604020202020204" pitchFamily="34" charset="0"/>
          </a:endParaRPr>
        </a:p>
      </dgm:t>
    </dgm:pt>
    <dgm:pt modelId="{032E0F45-9B7C-4D50-9799-1B6A36AFDE88}" type="sibTrans" cxnId="{871C7FA6-5EC0-49C8-B874-61F495795FF0}">
      <dgm:prSet/>
      <dgm:spPr/>
      <dgm:t>
        <a:bodyPr/>
        <a:lstStyle/>
        <a:p>
          <a:pPr algn="ctr"/>
          <a:endParaRPr lang="es-EC" sz="800">
            <a:latin typeface="Arial" panose="020B0604020202020204" pitchFamily="34" charset="0"/>
            <a:cs typeface="Arial" panose="020B0604020202020204" pitchFamily="34" charset="0"/>
          </a:endParaRPr>
        </a:p>
      </dgm:t>
    </dgm:pt>
    <dgm:pt modelId="{403ECCA5-4AE5-4FB9-85D6-E70ACA3908B0}">
      <dgm:prSet phldrT="[Texto]" custT="1"/>
      <dgm:spPr/>
      <dgm:t>
        <a:bodyPr/>
        <a:lstStyle/>
        <a:p>
          <a:pPr algn="ctr"/>
          <a:r>
            <a:rPr lang="es-EC" sz="800">
              <a:latin typeface="Arial" panose="020B0604020202020204" pitchFamily="34" charset="0"/>
              <a:cs typeface="Arial" panose="020B0604020202020204" pitchFamily="34" charset="0"/>
            </a:rPr>
            <a:t>Abeja zángano</a:t>
          </a:r>
        </a:p>
      </dgm:t>
    </dgm:pt>
    <dgm:pt modelId="{D3609902-A9A7-455E-B88F-3ED478AC7C37}" type="parTrans" cxnId="{23BFC648-DF0E-494B-A6BA-C11F96AE221F}">
      <dgm:prSet custT="1"/>
      <dgm:spPr/>
      <dgm:t>
        <a:bodyPr/>
        <a:lstStyle/>
        <a:p>
          <a:pPr algn="ctr"/>
          <a:endParaRPr lang="es-EC" sz="800">
            <a:latin typeface="Arial" panose="020B0604020202020204" pitchFamily="34" charset="0"/>
            <a:cs typeface="Arial" panose="020B0604020202020204" pitchFamily="34" charset="0"/>
          </a:endParaRPr>
        </a:p>
      </dgm:t>
    </dgm:pt>
    <dgm:pt modelId="{DE550AC8-2EFD-4600-B908-E7C1B0A53CED}" type="sibTrans" cxnId="{23BFC648-DF0E-494B-A6BA-C11F96AE221F}">
      <dgm:prSet/>
      <dgm:spPr/>
      <dgm:t>
        <a:bodyPr/>
        <a:lstStyle/>
        <a:p>
          <a:pPr algn="ctr"/>
          <a:endParaRPr lang="es-EC" sz="800">
            <a:latin typeface="Arial" panose="020B0604020202020204" pitchFamily="34" charset="0"/>
            <a:cs typeface="Arial" panose="020B0604020202020204" pitchFamily="34" charset="0"/>
          </a:endParaRPr>
        </a:p>
      </dgm:t>
    </dgm:pt>
    <dgm:pt modelId="{4B52C088-62B2-48AD-9908-BE579948F29C}">
      <dgm:prSet phldrT="[Texto]" custT="1"/>
      <dgm:spPr/>
      <dgm:t>
        <a:bodyPr/>
        <a:lstStyle/>
        <a:p>
          <a:pPr algn="ctr"/>
          <a:r>
            <a:rPr lang="es-EC" sz="800" dirty="0">
              <a:latin typeface="Arial" panose="020B0604020202020204" pitchFamily="34" charset="0"/>
              <a:cs typeface="Arial" panose="020B0604020202020204" pitchFamily="34" charset="0"/>
            </a:rPr>
            <a:t>Abeja gigante o Apis </a:t>
          </a:r>
          <a:r>
            <a:rPr lang="es-EC" sz="800" dirty="0" err="1">
              <a:latin typeface="Arial" panose="020B0604020202020204" pitchFamily="34" charset="0"/>
              <a:cs typeface="Arial" panose="020B0604020202020204" pitchFamily="34" charset="0"/>
            </a:rPr>
            <a:t>Dorsata</a:t>
          </a:r>
          <a:endParaRPr lang="es-EC" sz="800" dirty="0">
            <a:latin typeface="Arial" panose="020B0604020202020204" pitchFamily="34" charset="0"/>
            <a:cs typeface="Arial" panose="020B0604020202020204" pitchFamily="34" charset="0"/>
          </a:endParaRPr>
        </a:p>
      </dgm:t>
    </dgm:pt>
    <dgm:pt modelId="{BD92D110-EE82-46AD-905A-5A22332F468E}" type="parTrans" cxnId="{935205F4-421F-4840-9654-D8E8FF9C4DE8}">
      <dgm:prSet custT="1"/>
      <dgm:spPr/>
      <dgm:t>
        <a:bodyPr/>
        <a:lstStyle/>
        <a:p>
          <a:pPr algn="ctr"/>
          <a:endParaRPr lang="es-EC" sz="800">
            <a:latin typeface="Arial" panose="020B0604020202020204" pitchFamily="34" charset="0"/>
            <a:cs typeface="Arial" panose="020B0604020202020204" pitchFamily="34" charset="0"/>
          </a:endParaRPr>
        </a:p>
      </dgm:t>
    </dgm:pt>
    <dgm:pt modelId="{28159106-0AF5-4683-90FD-417A60AA842F}" type="sibTrans" cxnId="{935205F4-421F-4840-9654-D8E8FF9C4DE8}">
      <dgm:prSet/>
      <dgm:spPr/>
      <dgm:t>
        <a:bodyPr/>
        <a:lstStyle/>
        <a:p>
          <a:pPr algn="ctr"/>
          <a:endParaRPr lang="es-EC" sz="800">
            <a:latin typeface="Arial" panose="020B0604020202020204" pitchFamily="34" charset="0"/>
            <a:cs typeface="Arial" panose="020B0604020202020204" pitchFamily="34" charset="0"/>
          </a:endParaRPr>
        </a:p>
      </dgm:t>
    </dgm:pt>
    <dgm:pt modelId="{5B36B89A-2A9B-4E92-BBF2-4E16EE2EFDDF}">
      <dgm:prSet phldrT="[Texto]" custT="1"/>
      <dgm:spPr/>
      <dgm:t>
        <a:bodyPr/>
        <a:lstStyle/>
        <a:p>
          <a:pPr algn="ctr"/>
          <a:r>
            <a:rPr lang="es-EC" sz="800" dirty="0">
              <a:latin typeface="Arial" panose="020B0604020202020204" pitchFamily="34" charset="0"/>
              <a:cs typeface="Arial" panose="020B0604020202020204" pitchFamily="34" charset="0"/>
            </a:rPr>
            <a:t>Abeja pequeña o Apis Florea</a:t>
          </a:r>
        </a:p>
      </dgm:t>
    </dgm:pt>
    <dgm:pt modelId="{70711E93-82A8-46EB-8E66-EF010F2DF7F9}" type="parTrans" cxnId="{FEEA604F-659E-463B-89E4-CA60E50D69E1}">
      <dgm:prSet custT="1"/>
      <dgm:spPr/>
      <dgm:t>
        <a:bodyPr/>
        <a:lstStyle/>
        <a:p>
          <a:pPr algn="ctr"/>
          <a:endParaRPr lang="es-EC" sz="800">
            <a:latin typeface="Arial" panose="020B0604020202020204" pitchFamily="34" charset="0"/>
            <a:cs typeface="Arial" panose="020B0604020202020204" pitchFamily="34" charset="0"/>
          </a:endParaRPr>
        </a:p>
      </dgm:t>
    </dgm:pt>
    <dgm:pt modelId="{A75FE528-A225-4204-8A54-351908108D28}" type="sibTrans" cxnId="{FEEA604F-659E-463B-89E4-CA60E50D69E1}">
      <dgm:prSet/>
      <dgm:spPr/>
      <dgm:t>
        <a:bodyPr/>
        <a:lstStyle/>
        <a:p>
          <a:pPr algn="ctr"/>
          <a:endParaRPr lang="es-EC" sz="800">
            <a:latin typeface="Arial" panose="020B0604020202020204" pitchFamily="34" charset="0"/>
            <a:cs typeface="Arial" panose="020B0604020202020204" pitchFamily="34" charset="0"/>
          </a:endParaRPr>
        </a:p>
      </dgm:t>
    </dgm:pt>
    <dgm:pt modelId="{E534835F-E140-452A-8926-B4A451797885}">
      <dgm:prSet phldrT="[Texto]" custT="1"/>
      <dgm:spPr/>
      <dgm:t>
        <a:bodyPr/>
        <a:lstStyle/>
        <a:p>
          <a:pPr algn="ctr"/>
          <a:r>
            <a:rPr lang="es-EC" sz="800">
              <a:latin typeface="Arial" panose="020B0604020202020204" pitchFamily="34" charset="0"/>
              <a:cs typeface="Arial" panose="020B0604020202020204" pitchFamily="34" charset="0"/>
            </a:rPr>
            <a:t>Apis Cerana</a:t>
          </a:r>
        </a:p>
      </dgm:t>
    </dgm:pt>
    <dgm:pt modelId="{ECAD17DF-B239-4E65-AEE7-1B1606129C71}" type="parTrans" cxnId="{B3517449-A516-4450-8E7A-88B14D77A43E}">
      <dgm:prSet custT="1"/>
      <dgm:spPr/>
      <dgm:t>
        <a:bodyPr/>
        <a:lstStyle/>
        <a:p>
          <a:pPr algn="ctr"/>
          <a:endParaRPr lang="es-EC" sz="800">
            <a:latin typeface="Arial" panose="020B0604020202020204" pitchFamily="34" charset="0"/>
            <a:cs typeface="Arial" panose="020B0604020202020204" pitchFamily="34" charset="0"/>
          </a:endParaRPr>
        </a:p>
      </dgm:t>
    </dgm:pt>
    <dgm:pt modelId="{694B3FD9-664D-4AAB-BA5E-AEE6E1DCA2FC}" type="sibTrans" cxnId="{B3517449-A516-4450-8E7A-88B14D77A43E}">
      <dgm:prSet/>
      <dgm:spPr/>
      <dgm:t>
        <a:bodyPr/>
        <a:lstStyle/>
        <a:p>
          <a:pPr algn="ctr"/>
          <a:endParaRPr lang="es-EC" sz="800">
            <a:latin typeface="Arial" panose="020B0604020202020204" pitchFamily="34" charset="0"/>
            <a:cs typeface="Arial" panose="020B0604020202020204" pitchFamily="34" charset="0"/>
          </a:endParaRPr>
        </a:p>
      </dgm:t>
    </dgm:pt>
    <dgm:pt modelId="{CC7326F3-AFCB-4CC5-A2F4-F5DD648260F9}">
      <dgm:prSet phldrT="[Texto]" custT="1"/>
      <dgm:spPr/>
      <dgm:t>
        <a:bodyPr/>
        <a:lstStyle/>
        <a:p>
          <a:pPr algn="ctr"/>
          <a:r>
            <a:rPr lang="es-EC" sz="800">
              <a:latin typeface="Arial" panose="020B0604020202020204" pitchFamily="34" charset="0"/>
              <a:cs typeface="Arial" panose="020B0604020202020204" pitchFamily="34" charset="0"/>
            </a:rPr>
            <a:t>Apis Millifera</a:t>
          </a:r>
        </a:p>
      </dgm:t>
    </dgm:pt>
    <dgm:pt modelId="{708325A4-6AFC-4F1B-B045-0CB8CF27E872}" type="parTrans" cxnId="{4D89FC91-CC6A-44A4-8C28-8268B120EF01}">
      <dgm:prSet custT="1"/>
      <dgm:spPr/>
      <dgm:t>
        <a:bodyPr/>
        <a:lstStyle/>
        <a:p>
          <a:pPr algn="ctr"/>
          <a:endParaRPr lang="es-EC" sz="800">
            <a:latin typeface="Arial" panose="020B0604020202020204" pitchFamily="34" charset="0"/>
            <a:cs typeface="Arial" panose="020B0604020202020204" pitchFamily="34" charset="0"/>
          </a:endParaRPr>
        </a:p>
      </dgm:t>
    </dgm:pt>
    <dgm:pt modelId="{E9FA53FF-24E9-4682-AF09-1E73B3410B7B}" type="sibTrans" cxnId="{4D89FC91-CC6A-44A4-8C28-8268B120EF01}">
      <dgm:prSet/>
      <dgm:spPr/>
      <dgm:t>
        <a:bodyPr/>
        <a:lstStyle/>
        <a:p>
          <a:pPr algn="ctr"/>
          <a:endParaRPr lang="es-EC" sz="800">
            <a:latin typeface="Arial" panose="020B0604020202020204" pitchFamily="34" charset="0"/>
            <a:cs typeface="Arial" panose="020B0604020202020204" pitchFamily="34" charset="0"/>
          </a:endParaRPr>
        </a:p>
      </dgm:t>
    </dgm:pt>
    <dgm:pt modelId="{CB3FE33F-236C-4615-9E85-81C12659CF8E}">
      <dgm:prSet phldrT="[Texto]" custT="1"/>
      <dgm:spPr/>
      <dgm:t>
        <a:bodyPr/>
        <a:lstStyle/>
        <a:p>
          <a:pPr algn="ctr"/>
          <a:r>
            <a:rPr lang="es-EC" sz="800">
              <a:latin typeface="Arial" panose="020B0604020202020204" pitchFamily="34" charset="0"/>
              <a:cs typeface="Arial" panose="020B0604020202020204" pitchFamily="34" charset="0"/>
            </a:rPr>
            <a:t>Raza Asiática</a:t>
          </a:r>
        </a:p>
      </dgm:t>
    </dgm:pt>
    <dgm:pt modelId="{65E2E168-90AF-4B8B-B19B-1B8825B3A165}" type="parTrans" cxnId="{E74742C4-9825-48F4-897D-A1DDCBE61C4D}">
      <dgm:prSet custT="1"/>
      <dgm:spPr/>
      <dgm:t>
        <a:bodyPr/>
        <a:lstStyle/>
        <a:p>
          <a:pPr algn="ctr"/>
          <a:endParaRPr lang="es-EC" sz="800">
            <a:latin typeface="Arial" panose="020B0604020202020204" pitchFamily="34" charset="0"/>
            <a:cs typeface="Arial" panose="020B0604020202020204" pitchFamily="34" charset="0"/>
          </a:endParaRPr>
        </a:p>
      </dgm:t>
    </dgm:pt>
    <dgm:pt modelId="{0D953D29-4B7E-41F0-B65C-F05ECAE15A7D}" type="sibTrans" cxnId="{E74742C4-9825-48F4-897D-A1DDCBE61C4D}">
      <dgm:prSet/>
      <dgm:spPr/>
      <dgm:t>
        <a:bodyPr/>
        <a:lstStyle/>
        <a:p>
          <a:pPr algn="ctr"/>
          <a:endParaRPr lang="es-EC" sz="800">
            <a:latin typeface="Arial" panose="020B0604020202020204" pitchFamily="34" charset="0"/>
            <a:cs typeface="Arial" panose="020B0604020202020204" pitchFamily="34" charset="0"/>
          </a:endParaRPr>
        </a:p>
      </dgm:t>
    </dgm:pt>
    <dgm:pt modelId="{BE82EB1C-E5E9-4BC1-9083-01D1FF38FA9B}">
      <dgm:prSet phldrT="[Texto]" custT="1"/>
      <dgm:spPr/>
      <dgm:t>
        <a:bodyPr/>
        <a:lstStyle/>
        <a:p>
          <a:pPr algn="ctr"/>
          <a:r>
            <a:rPr lang="es-EC" sz="800">
              <a:latin typeface="Arial" panose="020B0604020202020204" pitchFamily="34" charset="0"/>
              <a:cs typeface="Arial" panose="020B0604020202020204" pitchFamily="34" charset="0"/>
            </a:rPr>
            <a:t>Razas Europeas</a:t>
          </a:r>
        </a:p>
      </dgm:t>
    </dgm:pt>
    <dgm:pt modelId="{3D8A720B-A45F-42BB-9D7B-ED514493B766}" type="parTrans" cxnId="{2DE5FE64-28FF-4BD3-80AD-884FECE0A542}">
      <dgm:prSet custT="1"/>
      <dgm:spPr/>
      <dgm:t>
        <a:bodyPr/>
        <a:lstStyle/>
        <a:p>
          <a:pPr algn="ctr"/>
          <a:endParaRPr lang="es-EC" sz="800">
            <a:latin typeface="Arial" panose="020B0604020202020204" pitchFamily="34" charset="0"/>
            <a:cs typeface="Arial" panose="020B0604020202020204" pitchFamily="34" charset="0"/>
          </a:endParaRPr>
        </a:p>
      </dgm:t>
    </dgm:pt>
    <dgm:pt modelId="{6A27A2A3-DBAD-46C6-9803-E5F5B5469AAA}" type="sibTrans" cxnId="{2DE5FE64-28FF-4BD3-80AD-884FECE0A542}">
      <dgm:prSet/>
      <dgm:spPr/>
      <dgm:t>
        <a:bodyPr/>
        <a:lstStyle/>
        <a:p>
          <a:pPr algn="ctr"/>
          <a:endParaRPr lang="es-EC" sz="800">
            <a:latin typeface="Arial" panose="020B0604020202020204" pitchFamily="34" charset="0"/>
            <a:cs typeface="Arial" panose="020B0604020202020204" pitchFamily="34" charset="0"/>
          </a:endParaRPr>
        </a:p>
      </dgm:t>
    </dgm:pt>
    <dgm:pt modelId="{275ABB12-53CA-4F93-AC05-51CB855EB97E}">
      <dgm:prSet phldrT="[Texto]" custT="1"/>
      <dgm:spPr/>
      <dgm:t>
        <a:bodyPr/>
        <a:lstStyle/>
        <a:p>
          <a:pPr algn="ctr"/>
          <a:r>
            <a:rPr lang="es-EC" sz="800">
              <a:latin typeface="Arial" panose="020B0604020202020204" pitchFamily="34" charset="0"/>
              <a:cs typeface="Arial" panose="020B0604020202020204" pitchFamily="34" charset="0"/>
            </a:rPr>
            <a:t>Razas Orientales</a:t>
          </a:r>
        </a:p>
      </dgm:t>
    </dgm:pt>
    <dgm:pt modelId="{730D76AC-6934-4DFA-9EE0-B64B86A00F95}" type="parTrans" cxnId="{2523CC2F-C28D-4C3F-A617-8946EC804FEE}">
      <dgm:prSet custT="1"/>
      <dgm:spPr/>
      <dgm:t>
        <a:bodyPr/>
        <a:lstStyle/>
        <a:p>
          <a:pPr algn="ctr"/>
          <a:endParaRPr lang="es-EC" sz="800">
            <a:latin typeface="Arial" panose="020B0604020202020204" pitchFamily="34" charset="0"/>
            <a:cs typeface="Arial" panose="020B0604020202020204" pitchFamily="34" charset="0"/>
          </a:endParaRPr>
        </a:p>
      </dgm:t>
    </dgm:pt>
    <dgm:pt modelId="{68BFB0A4-DC75-48F0-9A88-751B776703B1}" type="sibTrans" cxnId="{2523CC2F-C28D-4C3F-A617-8946EC804FEE}">
      <dgm:prSet/>
      <dgm:spPr/>
      <dgm:t>
        <a:bodyPr/>
        <a:lstStyle/>
        <a:p>
          <a:pPr algn="ctr"/>
          <a:endParaRPr lang="es-EC" sz="800">
            <a:latin typeface="Arial" panose="020B0604020202020204" pitchFamily="34" charset="0"/>
            <a:cs typeface="Arial" panose="020B0604020202020204" pitchFamily="34" charset="0"/>
          </a:endParaRPr>
        </a:p>
      </dgm:t>
    </dgm:pt>
    <dgm:pt modelId="{633E10D3-A6A5-4F51-940B-A1ECAA3C096C}">
      <dgm:prSet phldrT="[Texto]" custT="1"/>
      <dgm:spPr/>
      <dgm:t>
        <a:bodyPr/>
        <a:lstStyle/>
        <a:p>
          <a:pPr algn="ctr"/>
          <a:r>
            <a:rPr lang="es-EC" sz="800">
              <a:latin typeface="Arial" panose="020B0604020202020204" pitchFamily="34" charset="0"/>
              <a:cs typeface="Arial" panose="020B0604020202020204" pitchFamily="34" charset="0"/>
            </a:rPr>
            <a:t>Razas Africanas</a:t>
          </a:r>
        </a:p>
      </dgm:t>
    </dgm:pt>
    <dgm:pt modelId="{ED3D4AF9-0E70-41C9-8C98-C30F108EA57C}" type="parTrans" cxnId="{66B78D24-907D-4A71-AFC9-7C905B9AAB4D}">
      <dgm:prSet custT="1"/>
      <dgm:spPr/>
      <dgm:t>
        <a:bodyPr/>
        <a:lstStyle/>
        <a:p>
          <a:pPr algn="ctr"/>
          <a:endParaRPr lang="es-EC" sz="800">
            <a:latin typeface="Arial" panose="020B0604020202020204" pitchFamily="34" charset="0"/>
            <a:cs typeface="Arial" panose="020B0604020202020204" pitchFamily="34" charset="0"/>
          </a:endParaRPr>
        </a:p>
      </dgm:t>
    </dgm:pt>
    <dgm:pt modelId="{5163328B-6AF3-4687-92C7-7F8E7D3A40E0}" type="sibTrans" cxnId="{66B78D24-907D-4A71-AFC9-7C905B9AAB4D}">
      <dgm:prSet/>
      <dgm:spPr/>
      <dgm:t>
        <a:bodyPr/>
        <a:lstStyle/>
        <a:p>
          <a:pPr algn="ctr"/>
          <a:endParaRPr lang="es-EC" sz="800">
            <a:latin typeface="Arial" panose="020B0604020202020204" pitchFamily="34" charset="0"/>
            <a:cs typeface="Arial" panose="020B0604020202020204" pitchFamily="34" charset="0"/>
          </a:endParaRPr>
        </a:p>
      </dgm:t>
    </dgm:pt>
    <dgm:pt modelId="{3840A308-A554-4165-B953-FEF6F5570450}">
      <dgm:prSet phldrT="[Texto]" custT="1"/>
      <dgm:spPr/>
      <dgm:t>
        <a:bodyPr/>
        <a:lstStyle/>
        <a:p>
          <a:pPr algn="ctr"/>
          <a:r>
            <a:rPr lang="es-EC" sz="800">
              <a:latin typeface="Arial" panose="020B0604020202020204" pitchFamily="34" charset="0"/>
              <a:cs typeface="Arial" panose="020B0604020202020204" pitchFamily="34" charset="0"/>
            </a:rPr>
            <a:t>Apis Millifera Milifica</a:t>
          </a:r>
        </a:p>
      </dgm:t>
    </dgm:pt>
    <dgm:pt modelId="{9713E1FF-EA7F-4E71-B3DC-D99BAC6A9CE2}" type="parTrans" cxnId="{21914EF0-B974-4EE1-91F9-34E2D5A396B0}">
      <dgm:prSet custT="1"/>
      <dgm:spPr/>
      <dgm:t>
        <a:bodyPr/>
        <a:lstStyle/>
        <a:p>
          <a:pPr algn="ctr"/>
          <a:endParaRPr lang="es-EC" sz="800">
            <a:latin typeface="Arial" panose="020B0604020202020204" pitchFamily="34" charset="0"/>
            <a:cs typeface="Arial" panose="020B0604020202020204" pitchFamily="34" charset="0"/>
          </a:endParaRPr>
        </a:p>
      </dgm:t>
    </dgm:pt>
    <dgm:pt modelId="{945F4A00-F403-4F18-90EB-4925254EBBFF}" type="sibTrans" cxnId="{21914EF0-B974-4EE1-91F9-34E2D5A396B0}">
      <dgm:prSet/>
      <dgm:spPr/>
      <dgm:t>
        <a:bodyPr/>
        <a:lstStyle/>
        <a:p>
          <a:pPr algn="ctr"/>
          <a:endParaRPr lang="es-EC" sz="800">
            <a:latin typeface="Arial" panose="020B0604020202020204" pitchFamily="34" charset="0"/>
            <a:cs typeface="Arial" panose="020B0604020202020204" pitchFamily="34" charset="0"/>
          </a:endParaRPr>
        </a:p>
      </dgm:t>
    </dgm:pt>
    <dgm:pt modelId="{5D634592-EE86-41D6-B444-2EECD5FAE30D}">
      <dgm:prSet phldrT="[Texto]" custT="1"/>
      <dgm:spPr/>
      <dgm:t>
        <a:bodyPr/>
        <a:lstStyle/>
        <a:p>
          <a:pPr algn="ctr"/>
          <a:r>
            <a:rPr lang="es-EC" sz="800">
              <a:latin typeface="Arial" panose="020B0604020202020204" pitchFamily="34" charset="0"/>
              <a:cs typeface="Arial" panose="020B0604020202020204" pitchFamily="34" charset="0"/>
            </a:rPr>
            <a:t>Apis Millifera Lingustica o Italiana</a:t>
          </a:r>
        </a:p>
      </dgm:t>
    </dgm:pt>
    <dgm:pt modelId="{2EAA22FD-51B7-41F5-862A-78AC22AD66E2}" type="parTrans" cxnId="{8BD72AE2-0BEF-41CF-9090-9078F94B4E1B}">
      <dgm:prSet custT="1"/>
      <dgm:spPr/>
      <dgm:t>
        <a:bodyPr/>
        <a:lstStyle/>
        <a:p>
          <a:pPr algn="ctr"/>
          <a:endParaRPr lang="es-EC" sz="800">
            <a:latin typeface="Arial" panose="020B0604020202020204" pitchFamily="34" charset="0"/>
            <a:cs typeface="Arial" panose="020B0604020202020204" pitchFamily="34" charset="0"/>
          </a:endParaRPr>
        </a:p>
      </dgm:t>
    </dgm:pt>
    <dgm:pt modelId="{6B61C2A4-23B2-4DF4-BE59-FF0677DEF51E}" type="sibTrans" cxnId="{8BD72AE2-0BEF-41CF-9090-9078F94B4E1B}">
      <dgm:prSet/>
      <dgm:spPr/>
      <dgm:t>
        <a:bodyPr/>
        <a:lstStyle/>
        <a:p>
          <a:pPr algn="ctr"/>
          <a:endParaRPr lang="es-EC" sz="800">
            <a:latin typeface="Arial" panose="020B0604020202020204" pitchFamily="34" charset="0"/>
            <a:cs typeface="Arial" panose="020B0604020202020204" pitchFamily="34" charset="0"/>
          </a:endParaRPr>
        </a:p>
      </dgm:t>
    </dgm:pt>
    <dgm:pt modelId="{086DCA79-9F59-4DD7-96D1-625E4C7F20A8}">
      <dgm:prSet phldrT="[Texto]" custT="1"/>
      <dgm:spPr/>
      <dgm:t>
        <a:bodyPr/>
        <a:lstStyle/>
        <a:p>
          <a:pPr algn="ctr"/>
          <a:r>
            <a:rPr lang="es-EC" sz="800">
              <a:latin typeface="Arial" panose="020B0604020202020204" pitchFamily="34" charset="0"/>
              <a:cs typeface="Arial" panose="020B0604020202020204" pitchFamily="34" charset="0"/>
            </a:rPr>
            <a:t>Apis Millifera Cárnica</a:t>
          </a:r>
        </a:p>
      </dgm:t>
    </dgm:pt>
    <dgm:pt modelId="{EA7CDF26-32A4-49EC-B4A7-42EF873350D9}" type="parTrans" cxnId="{F5D660CA-75AC-4B52-A71B-90A427052C54}">
      <dgm:prSet custT="1"/>
      <dgm:spPr/>
      <dgm:t>
        <a:bodyPr/>
        <a:lstStyle/>
        <a:p>
          <a:pPr algn="ctr"/>
          <a:endParaRPr lang="es-EC" sz="800">
            <a:latin typeface="Arial" panose="020B0604020202020204" pitchFamily="34" charset="0"/>
            <a:cs typeface="Arial" panose="020B0604020202020204" pitchFamily="34" charset="0"/>
          </a:endParaRPr>
        </a:p>
      </dgm:t>
    </dgm:pt>
    <dgm:pt modelId="{7D0EE021-43B0-4716-9700-683963E5E38A}" type="sibTrans" cxnId="{F5D660CA-75AC-4B52-A71B-90A427052C54}">
      <dgm:prSet/>
      <dgm:spPr/>
      <dgm:t>
        <a:bodyPr/>
        <a:lstStyle/>
        <a:p>
          <a:pPr algn="ctr"/>
          <a:endParaRPr lang="es-EC" sz="800">
            <a:latin typeface="Arial" panose="020B0604020202020204" pitchFamily="34" charset="0"/>
            <a:cs typeface="Arial" panose="020B0604020202020204" pitchFamily="34" charset="0"/>
          </a:endParaRPr>
        </a:p>
      </dgm:t>
    </dgm:pt>
    <dgm:pt modelId="{0BB81B84-8A66-406B-A202-25EF6F67AEA8}">
      <dgm:prSet phldrT="[Texto]" custT="1"/>
      <dgm:spPr/>
      <dgm:t>
        <a:bodyPr/>
        <a:lstStyle/>
        <a:p>
          <a:pPr algn="ctr"/>
          <a:r>
            <a:rPr lang="es-EC" sz="800">
              <a:latin typeface="Arial" panose="020B0604020202020204" pitchFamily="34" charset="0"/>
              <a:cs typeface="Arial" panose="020B0604020202020204" pitchFamily="34" charset="0"/>
            </a:rPr>
            <a:t>Apis Millifera Caucásica</a:t>
          </a:r>
        </a:p>
      </dgm:t>
    </dgm:pt>
    <dgm:pt modelId="{82E036AC-0548-4563-9D4B-B05A08B5E0AE}" type="parTrans" cxnId="{BF503901-43A0-4803-BC70-9208C5231889}">
      <dgm:prSet custT="1"/>
      <dgm:spPr/>
      <dgm:t>
        <a:bodyPr/>
        <a:lstStyle/>
        <a:p>
          <a:pPr algn="ctr"/>
          <a:endParaRPr lang="es-EC" sz="800">
            <a:latin typeface="Arial" panose="020B0604020202020204" pitchFamily="34" charset="0"/>
            <a:cs typeface="Arial" panose="020B0604020202020204" pitchFamily="34" charset="0"/>
          </a:endParaRPr>
        </a:p>
      </dgm:t>
    </dgm:pt>
    <dgm:pt modelId="{B94A5192-00CF-463A-803E-FE1A6C4D883E}" type="sibTrans" cxnId="{BF503901-43A0-4803-BC70-9208C5231889}">
      <dgm:prSet/>
      <dgm:spPr/>
      <dgm:t>
        <a:bodyPr/>
        <a:lstStyle/>
        <a:p>
          <a:pPr algn="ctr"/>
          <a:endParaRPr lang="es-EC" sz="800">
            <a:latin typeface="Arial" panose="020B0604020202020204" pitchFamily="34" charset="0"/>
            <a:cs typeface="Arial" panose="020B0604020202020204" pitchFamily="34" charset="0"/>
          </a:endParaRPr>
        </a:p>
      </dgm:t>
    </dgm:pt>
    <dgm:pt modelId="{0EB0323F-2CC3-4E71-A36C-622610DFC267}">
      <dgm:prSet phldrT="[Texto]" custT="1"/>
      <dgm:spPr/>
      <dgm:t>
        <a:bodyPr/>
        <a:lstStyle/>
        <a:p>
          <a:pPr algn="ctr"/>
          <a:r>
            <a:rPr lang="es-EC" sz="800">
              <a:latin typeface="Arial" panose="020B0604020202020204" pitchFamily="34" charset="0"/>
              <a:cs typeface="Arial" panose="020B0604020202020204" pitchFamily="34" charset="0"/>
            </a:rPr>
            <a:t>Apis Millifera Adansonii</a:t>
          </a:r>
        </a:p>
      </dgm:t>
    </dgm:pt>
    <dgm:pt modelId="{C2C4C65C-8BF2-4D20-B849-7158864BBE47}" type="parTrans" cxnId="{0A8F3D7E-AD16-420B-A368-6ED78B3099CE}">
      <dgm:prSet custT="1"/>
      <dgm:spPr/>
      <dgm:t>
        <a:bodyPr/>
        <a:lstStyle/>
        <a:p>
          <a:pPr algn="ctr"/>
          <a:endParaRPr lang="es-EC" sz="800">
            <a:latin typeface="Arial" panose="020B0604020202020204" pitchFamily="34" charset="0"/>
            <a:cs typeface="Arial" panose="020B0604020202020204" pitchFamily="34" charset="0"/>
          </a:endParaRPr>
        </a:p>
      </dgm:t>
    </dgm:pt>
    <dgm:pt modelId="{FFB819FB-173F-477F-ADEB-85C31D93714B}" type="sibTrans" cxnId="{0A8F3D7E-AD16-420B-A368-6ED78B3099CE}">
      <dgm:prSet/>
      <dgm:spPr/>
      <dgm:t>
        <a:bodyPr/>
        <a:lstStyle/>
        <a:p>
          <a:pPr algn="ctr"/>
          <a:endParaRPr lang="es-EC" sz="800">
            <a:latin typeface="Arial" panose="020B0604020202020204" pitchFamily="34" charset="0"/>
            <a:cs typeface="Arial" panose="020B0604020202020204" pitchFamily="34" charset="0"/>
          </a:endParaRPr>
        </a:p>
      </dgm:t>
    </dgm:pt>
    <dgm:pt modelId="{E0275C48-C9DE-444C-8F39-BD8FC1A62F83}">
      <dgm:prSet phldrT="[Texto]" custT="1"/>
      <dgm:spPr/>
      <dgm:t>
        <a:bodyPr/>
        <a:lstStyle/>
        <a:p>
          <a:pPr algn="ctr"/>
          <a:r>
            <a:rPr lang="es-EC" sz="800">
              <a:latin typeface="Arial" panose="020B0604020202020204" pitchFamily="34" charset="0"/>
              <a:cs typeface="Arial" panose="020B0604020202020204" pitchFamily="34" charset="0"/>
            </a:rPr>
            <a:t>Con aguijón o Melífera</a:t>
          </a:r>
        </a:p>
      </dgm:t>
    </dgm:pt>
    <dgm:pt modelId="{744805E7-5AA3-4D94-8DAB-329F51DB3F8E}" type="parTrans" cxnId="{D4C2198E-FB9E-4B06-86B1-5D10774EB6B4}">
      <dgm:prSet custT="1"/>
      <dgm:spPr/>
      <dgm:t>
        <a:bodyPr/>
        <a:lstStyle/>
        <a:p>
          <a:pPr algn="ctr"/>
          <a:endParaRPr lang="es-EC" sz="800">
            <a:latin typeface="Arial" panose="020B0604020202020204" pitchFamily="34" charset="0"/>
            <a:cs typeface="Arial" panose="020B0604020202020204" pitchFamily="34" charset="0"/>
          </a:endParaRPr>
        </a:p>
      </dgm:t>
    </dgm:pt>
    <dgm:pt modelId="{7B08E77B-31F2-455A-B159-3F7259E19D3F}" type="sibTrans" cxnId="{D4C2198E-FB9E-4B06-86B1-5D10774EB6B4}">
      <dgm:prSet/>
      <dgm:spPr/>
      <dgm:t>
        <a:bodyPr/>
        <a:lstStyle/>
        <a:p>
          <a:pPr algn="ctr"/>
          <a:endParaRPr lang="es-EC" sz="800">
            <a:latin typeface="Arial" panose="020B0604020202020204" pitchFamily="34" charset="0"/>
            <a:cs typeface="Arial" panose="020B0604020202020204" pitchFamily="34" charset="0"/>
          </a:endParaRPr>
        </a:p>
      </dgm:t>
    </dgm:pt>
    <dgm:pt modelId="{7E5ABB61-A9B7-4FD2-9448-0E3C763D46E1}">
      <dgm:prSet phldrT="[Texto]" custT="1"/>
      <dgm:spPr/>
      <dgm:t>
        <a:bodyPr/>
        <a:lstStyle/>
        <a:p>
          <a:pPr algn="ctr"/>
          <a:r>
            <a:rPr lang="es-EC" sz="800">
              <a:latin typeface="Arial" panose="020B0604020202020204" pitchFamily="34" charset="0"/>
              <a:cs typeface="Arial" panose="020B0604020202020204" pitchFamily="34" charset="0"/>
            </a:rPr>
            <a:t>Meliponas</a:t>
          </a:r>
        </a:p>
      </dgm:t>
    </dgm:pt>
    <dgm:pt modelId="{BB1700F7-799E-4E3F-9E71-B1F450FA1AF4}" type="parTrans" cxnId="{0F95C27E-7C0F-4E81-8990-F53C12DF0616}">
      <dgm:prSet custT="1"/>
      <dgm:spPr/>
      <dgm:t>
        <a:bodyPr/>
        <a:lstStyle/>
        <a:p>
          <a:pPr algn="ctr"/>
          <a:endParaRPr lang="es-EC" sz="800">
            <a:latin typeface="Arial" panose="020B0604020202020204" pitchFamily="34" charset="0"/>
            <a:cs typeface="Arial" panose="020B0604020202020204" pitchFamily="34" charset="0"/>
          </a:endParaRPr>
        </a:p>
      </dgm:t>
    </dgm:pt>
    <dgm:pt modelId="{7895006F-CDAB-41B9-8829-1D40E9B4BA43}" type="sibTrans" cxnId="{0F95C27E-7C0F-4E81-8990-F53C12DF0616}">
      <dgm:prSet/>
      <dgm:spPr/>
      <dgm:t>
        <a:bodyPr/>
        <a:lstStyle/>
        <a:p>
          <a:pPr algn="ctr"/>
          <a:endParaRPr lang="es-EC" sz="800">
            <a:latin typeface="Arial" panose="020B0604020202020204" pitchFamily="34" charset="0"/>
            <a:cs typeface="Arial" panose="020B0604020202020204" pitchFamily="34" charset="0"/>
          </a:endParaRPr>
        </a:p>
      </dgm:t>
    </dgm:pt>
    <dgm:pt modelId="{010AEA78-4284-4D47-ACDE-B8BF1771D3FF}">
      <dgm:prSet phldrT="[Texto]" custT="1"/>
      <dgm:spPr/>
      <dgm:t>
        <a:bodyPr/>
        <a:lstStyle/>
        <a:p>
          <a:pPr algn="ctr"/>
          <a:r>
            <a:rPr lang="es-EC" sz="800">
              <a:latin typeface="Arial" panose="020B0604020202020204" pitchFamily="34" charset="0"/>
              <a:cs typeface="Arial" panose="020B0604020202020204" pitchFamily="34" charset="0"/>
            </a:rPr>
            <a:t>Trigonas</a:t>
          </a:r>
        </a:p>
      </dgm:t>
    </dgm:pt>
    <dgm:pt modelId="{49422446-6AE7-4181-A923-F8C18ADCD7F5}" type="parTrans" cxnId="{70E76AC0-1E7C-4E23-9E0C-E6E022BB7731}">
      <dgm:prSet custT="1"/>
      <dgm:spPr/>
      <dgm:t>
        <a:bodyPr/>
        <a:lstStyle/>
        <a:p>
          <a:pPr algn="ctr"/>
          <a:endParaRPr lang="es-EC" sz="800">
            <a:latin typeface="Arial" panose="020B0604020202020204" pitchFamily="34" charset="0"/>
            <a:cs typeface="Arial" panose="020B0604020202020204" pitchFamily="34" charset="0"/>
          </a:endParaRPr>
        </a:p>
      </dgm:t>
    </dgm:pt>
    <dgm:pt modelId="{CC88C3C2-725D-4D2E-A286-9A10D76977D0}" type="sibTrans" cxnId="{70E76AC0-1E7C-4E23-9E0C-E6E022BB7731}">
      <dgm:prSet/>
      <dgm:spPr/>
      <dgm:t>
        <a:bodyPr/>
        <a:lstStyle/>
        <a:p>
          <a:pPr algn="ctr"/>
          <a:endParaRPr lang="es-EC" sz="800">
            <a:latin typeface="Arial" panose="020B0604020202020204" pitchFamily="34" charset="0"/>
            <a:cs typeface="Arial" panose="020B0604020202020204" pitchFamily="34" charset="0"/>
          </a:endParaRPr>
        </a:p>
      </dgm:t>
    </dgm:pt>
    <dgm:pt modelId="{75CB37BF-A4C2-4CE0-98FF-71DCCDD4086E}">
      <dgm:prSet phldrT="[Texto]" custT="1"/>
      <dgm:spPr/>
      <dgm:t>
        <a:bodyPr/>
        <a:lstStyle/>
        <a:p>
          <a:pPr algn="ctr"/>
          <a:r>
            <a:rPr lang="es-EC" sz="800">
              <a:latin typeface="Arial" panose="020B0604020202020204" pitchFamily="34" charset="0"/>
              <a:cs typeface="Arial" panose="020B0604020202020204" pitchFamily="34" charset="0"/>
            </a:rPr>
            <a:t>Apis Millifera Monticola</a:t>
          </a:r>
        </a:p>
      </dgm:t>
    </dgm:pt>
    <dgm:pt modelId="{E2736987-FF29-44E5-8E1C-A554FE491F5B}" type="parTrans" cxnId="{6ADFC13B-30CD-4B34-A9E6-482EF0C797E9}">
      <dgm:prSet custT="1"/>
      <dgm:spPr/>
      <dgm:t>
        <a:bodyPr/>
        <a:lstStyle/>
        <a:p>
          <a:pPr algn="ctr"/>
          <a:endParaRPr lang="es-EC" sz="800">
            <a:latin typeface="Arial" panose="020B0604020202020204" pitchFamily="34" charset="0"/>
            <a:cs typeface="Arial" panose="020B0604020202020204" pitchFamily="34" charset="0"/>
          </a:endParaRPr>
        </a:p>
      </dgm:t>
    </dgm:pt>
    <dgm:pt modelId="{4D44D65B-0ADD-4C91-BA3A-B9D29B56F643}" type="sibTrans" cxnId="{6ADFC13B-30CD-4B34-A9E6-482EF0C797E9}">
      <dgm:prSet/>
      <dgm:spPr/>
      <dgm:t>
        <a:bodyPr/>
        <a:lstStyle/>
        <a:p>
          <a:pPr algn="ctr"/>
          <a:endParaRPr lang="es-EC" sz="800">
            <a:latin typeface="Arial" panose="020B0604020202020204" pitchFamily="34" charset="0"/>
            <a:cs typeface="Arial" panose="020B0604020202020204" pitchFamily="34" charset="0"/>
          </a:endParaRPr>
        </a:p>
      </dgm:t>
    </dgm:pt>
    <dgm:pt modelId="{6AD15D7E-5DE1-4A79-BFDE-3F89EB8F5D03}">
      <dgm:prSet phldrT="[Texto]" custT="1"/>
      <dgm:spPr/>
      <dgm:t>
        <a:bodyPr/>
        <a:lstStyle/>
        <a:p>
          <a:pPr algn="ctr"/>
          <a:r>
            <a:rPr lang="es-EC" sz="800">
              <a:latin typeface="Arial" panose="020B0604020202020204" pitchFamily="34" charset="0"/>
              <a:cs typeface="Arial" panose="020B0604020202020204" pitchFamily="34" charset="0"/>
            </a:rPr>
            <a:t>Apis Millifera Intermissa</a:t>
          </a:r>
        </a:p>
      </dgm:t>
    </dgm:pt>
    <dgm:pt modelId="{247B3E7C-CE06-468E-9B10-226490054133}" type="parTrans" cxnId="{4375D5C3-0663-41DF-9AB9-265098160230}">
      <dgm:prSet custT="1"/>
      <dgm:spPr/>
      <dgm:t>
        <a:bodyPr/>
        <a:lstStyle/>
        <a:p>
          <a:pPr algn="ctr"/>
          <a:endParaRPr lang="es-EC" sz="800">
            <a:latin typeface="Arial" panose="020B0604020202020204" pitchFamily="34" charset="0"/>
            <a:cs typeface="Arial" panose="020B0604020202020204" pitchFamily="34" charset="0"/>
          </a:endParaRPr>
        </a:p>
      </dgm:t>
    </dgm:pt>
    <dgm:pt modelId="{C19E98FE-09A0-4EEE-A457-2CB7A5FAE130}" type="sibTrans" cxnId="{4375D5C3-0663-41DF-9AB9-265098160230}">
      <dgm:prSet/>
      <dgm:spPr/>
      <dgm:t>
        <a:bodyPr/>
        <a:lstStyle/>
        <a:p>
          <a:pPr algn="ctr"/>
          <a:endParaRPr lang="es-EC" sz="800">
            <a:latin typeface="Arial" panose="020B0604020202020204" pitchFamily="34" charset="0"/>
            <a:cs typeface="Arial" panose="020B0604020202020204" pitchFamily="34" charset="0"/>
          </a:endParaRPr>
        </a:p>
      </dgm:t>
    </dgm:pt>
    <dgm:pt modelId="{E89EB4BA-4DFC-4A46-8A55-8F91C1F7E4E8}">
      <dgm:prSet phldrT="[Texto]" custT="1"/>
      <dgm:spPr/>
      <dgm:t>
        <a:bodyPr/>
        <a:lstStyle/>
        <a:p>
          <a:pPr algn="ctr"/>
          <a:r>
            <a:rPr lang="es-EC" sz="800">
              <a:latin typeface="Arial" panose="020B0604020202020204" pitchFamily="34" charset="0"/>
              <a:cs typeface="Arial" panose="020B0604020202020204" pitchFamily="34" charset="0"/>
            </a:rPr>
            <a:t>Apis Millifera Lamarckii</a:t>
          </a:r>
        </a:p>
      </dgm:t>
    </dgm:pt>
    <dgm:pt modelId="{9F7718DC-10EC-4BB8-A18D-D6C469C180FB}" type="parTrans" cxnId="{C1CA447F-086E-4400-B3A2-C8FB9B536ADD}">
      <dgm:prSet custT="1"/>
      <dgm:spPr/>
      <dgm:t>
        <a:bodyPr/>
        <a:lstStyle/>
        <a:p>
          <a:pPr algn="ctr"/>
          <a:endParaRPr lang="es-EC" sz="800">
            <a:latin typeface="Arial" panose="020B0604020202020204" pitchFamily="34" charset="0"/>
            <a:cs typeface="Arial" panose="020B0604020202020204" pitchFamily="34" charset="0"/>
          </a:endParaRPr>
        </a:p>
      </dgm:t>
    </dgm:pt>
    <dgm:pt modelId="{68755F5F-3FD7-4BD7-8F02-5255A8A675EE}" type="sibTrans" cxnId="{C1CA447F-086E-4400-B3A2-C8FB9B536ADD}">
      <dgm:prSet/>
      <dgm:spPr/>
      <dgm:t>
        <a:bodyPr/>
        <a:lstStyle/>
        <a:p>
          <a:pPr algn="ctr"/>
          <a:endParaRPr lang="es-EC" sz="800">
            <a:latin typeface="Arial" panose="020B0604020202020204" pitchFamily="34" charset="0"/>
            <a:cs typeface="Arial" panose="020B0604020202020204" pitchFamily="34" charset="0"/>
          </a:endParaRPr>
        </a:p>
      </dgm:t>
    </dgm:pt>
    <dgm:pt modelId="{733888A0-5788-4287-892E-9F24ECB190F8}">
      <dgm:prSet phldrT="[Texto]" custT="1"/>
      <dgm:spPr/>
      <dgm:t>
        <a:bodyPr/>
        <a:lstStyle/>
        <a:p>
          <a:pPr algn="ctr"/>
          <a:r>
            <a:rPr lang="es-EC" sz="800">
              <a:latin typeface="Arial" panose="020B0604020202020204" pitchFamily="34" charset="0"/>
              <a:cs typeface="Arial" panose="020B0604020202020204" pitchFamily="34" charset="0"/>
            </a:rPr>
            <a:t>Apis Millifera Capensis</a:t>
          </a:r>
        </a:p>
      </dgm:t>
    </dgm:pt>
    <dgm:pt modelId="{D06CEF25-02CB-4ECA-A3DE-6706F8D050DB}" type="parTrans" cxnId="{B381CEED-A8D6-4866-851A-BC8667DCCF03}">
      <dgm:prSet custT="1"/>
      <dgm:spPr/>
      <dgm:t>
        <a:bodyPr/>
        <a:lstStyle/>
        <a:p>
          <a:pPr algn="ctr"/>
          <a:endParaRPr lang="es-EC" sz="800">
            <a:latin typeface="Arial" panose="020B0604020202020204" pitchFamily="34" charset="0"/>
            <a:cs typeface="Arial" panose="020B0604020202020204" pitchFamily="34" charset="0"/>
          </a:endParaRPr>
        </a:p>
      </dgm:t>
    </dgm:pt>
    <dgm:pt modelId="{3079C635-E4D5-49FB-A883-AD4DA8F3567F}" type="sibTrans" cxnId="{B381CEED-A8D6-4866-851A-BC8667DCCF03}">
      <dgm:prSet/>
      <dgm:spPr/>
      <dgm:t>
        <a:bodyPr/>
        <a:lstStyle/>
        <a:p>
          <a:pPr algn="ctr"/>
          <a:endParaRPr lang="es-EC" sz="800">
            <a:latin typeface="Arial" panose="020B0604020202020204" pitchFamily="34" charset="0"/>
            <a:cs typeface="Arial" panose="020B0604020202020204" pitchFamily="34" charset="0"/>
          </a:endParaRPr>
        </a:p>
      </dgm:t>
    </dgm:pt>
    <dgm:pt modelId="{426F3DD4-AAF8-46F7-9EFA-DBC5C681A486}">
      <dgm:prSet phldrT="[Texto]" custT="1"/>
      <dgm:spPr/>
      <dgm:t>
        <a:bodyPr/>
        <a:lstStyle/>
        <a:p>
          <a:pPr algn="ctr"/>
          <a:r>
            <a:rPr lang="es-EC" sz="800">
              <a:latin typeface="Arial" panose="020B0604020202020204" pitchFamily="34" charset="0"/>
              <a:cs typeface="Arial" panose="020B0604020202020204" pitchFamily="34" charset="0"/>
            </a:rPr>
            <a:t>Apis Millifera Scutelata</a:t>
          </a:r>
        </a:p>
      </dgm:t>
    </dgm:pt>
    <dgm:pt modelId="{E17E1A5E-E59C-466D-973E-7B06886F0561}" type="parTrans" cxnId="{6AB991E1-F828-4ACD-B5C6-213D8D693542}">
      <dgm:prSet custT="1"/>
      <dgm:spPr/>
      <dgm:t>
        <a:bodyPr/>
        <a:lstStyle/>
        <a:p>
          <a:pPr algn="ctr"/>
          <a:endParaRPr lang="es-EC" sz="800">
            <a:latin typeface="Arial" panose="020B0604020202020204" pitchFamily="34" charset="0"/>
            <a:cs typeface="Arial" panose="020B0604020202020204" pitchFamily="34" charset="0"/>
          </a:endParaRPr>
        </a:p>
      </dgm:t>
    </dgm:pt>
    <dgm:pt modelId="{A3279C72-FE15-4C55-81ED-E1EAEEDE6D56}" type="sibTrans" cxnId="{6AB991E1-F828-4ACD-B5C6-213D8D693542}">
      <dgm:prSet/>
      <dgm:spPr/>
      <dgm:t>
        <a:bodyPr/>
        <a:lstStyle/>
        <a:p>
          <a:pPr algn="ctr"/>
          <a:endParaRPr lang="es-EC" sz="800">
            <a:latin typeface="Arial" panose="020B0604020202020204" pitchFamily="34" charset="0"/>
            <a:cs typeface="Arial" panose="020B0604020202020204" pitchFamily="34" charset="0"/>
          </a:endParaRPr>
        </a:p>
      </dgm:t>
    </dgm:pt>
    <dgm:pt modelId="{B4C5A4FF-3C28-4052-BA22-317283592A08}">
      <dgm:prSet phldrT="[Texto]" custT="1"/>
      <dgm:spPr/>
      <dgm:t>
        <a:bodyPr/>
        <a:lstStyle/>
        <a:p>
          <a:pPr algn="ctr"/>
          <a:r>
            <a:rPr lang="es-EC" sz="800">
              <a:latin typeface="Arial" panose="020B0604020202020204" pitchFamily="34" charset="0"/>
              <a:cs typeface="Arial" panose="020B0604020202020204" pitchFamily="34" charset="0"/>
            </a:rPr>
            <a:t>Abejas Nodrizas</a:t>
          </a:r>
        </a:p>
      </dgm:t>
    </dgm:pt>
    <dgm:pt modelId="{E308801B-BF8B-4835-A2A1-331A8088CC7F}" type="parTrans" cxnId="{C011E53B-3406-4B4D-B848-9DC8B00A0F00}">
      <dgm:prSet custT="1"/>
      <dgm:spPr/>
      <dgm:t>
        <a:bodyPr/>
        <a:lstStyle/>
        <a:p>
          <a:endParaRPr lang="es-EC" sz="800">
            <a:latin typeface="Arial" panose="020B0604020202020204" pitchFamily="34" charset="0"/>
            <a:cs typeface="Arial" panose="020B0604020202020204" pitchFamily="34" charset="0"/>
          </a:endParaRPr>
        </a:p>
      </dgm:t>
    </dgm:pt>
    <dgm:pt modelId="{3E890A4A-6C46-4ED3-9B3F-633F90302E89}" type="sibTrans" cxnId="{C011E53B-3406-4B4D-B848-9DC8B00A0F00}">
      <dgm:prSet/>
      <dgm:spPr/>
      <dgm:t>
        <a:bodyPr/>
        <a:lstStyle/>
        <a:p>
          <a:endParaRPr lang="es-EC" sz="800">
            <a:latin typeface="Arial" panose="020B0604020202020204" pitchFamily="34" charset="0"/>
            <a:cs typeface="Arial" panose="020B0604020202020204" pitchFamily="34" charset="0"/>
          </a:endParaRPr>
        </a:p>
      </dgm:t>
    </dgm:pt>
    <dgm:pt modelId="{B65653D7-7DB6-4608-931F-AD3045D0F1DB}">
      <dgm:prSet phldrT="[Texto]" custT="1"/>
      <dgm:spPr/>
      <dgm:t>
        <a:bodyPr/>
        <a:lstStyle/>
        <a:p>
          <a:pPr algn="ctr"/>
          <a:r>
            <a:rPr lang="es-EC" sz="800">
              <a:latin typeface="Arial" panose="020B0604020202020204" pitchFamily="34" charset="0"/>
              <a:cs typeface="Arial" panose="020B0604020202020204" pitchFamily="34" charset="0"/>
            </a:rPr>
            <a:t>Abejas Aseadoras</a:t>
          </a:r>
        </a:p>
      </dgm:t>
    </dgm:pt>
    <dgm:pt modelId="{0FBA98AB-CEAC-4902-B8C5-030071F27105}" type="parTrans" cxnId="{D01A6925-9BBF-4EF2-B7B4-278134A2E6F9}">
      <dgm:prSet custT="1"/>
      <dgm:spPr/>
      <dgm:t>
        <a:bodyPr/>
        <a:lstStyle/>
        <a:p>
          <a:endParaRPr lang="es-EC" sz="800">
            <a:latin typeface="Arial" panose="020B0604020202020204" pitchFamily="34" charset="0"/>
            <a:cs typeface="Arial" panose="020B0604020202020204" pitchFamily="34" charset="0"/>
          </a:endParaRPr>
        </a:p>
      </dgm:t>
    </dgm:pt>
    <dgm:pt modelId="{96CCBFB1-8935-4F62-A45F-B5E7E15F6BD3}" type="sibTrans" cxnId="{D01A6925-9BBF-4EF2-B7B4-278134A2E6F9}">
      <dgm:prSet/>
      <dgm:spPr/>
      <dgm:t>
        <a:bodyPr/>
        <a:lstStyle/>
        <a:p>
          <a:endParaRPr lang="es-EC" sz="800">
            <a:latin typeface="Arial" panose="020B0604020202020204" pitchFamily="34" charset="0"/>
            <a:cs typeface="Arial" panose="020B0604020202020204" pitchFamily="34" charset="0"/>
          </a:endParaRPr>
        </a:p>
      </dgm:t>
    </dgm:pt>
    <dgm:pt modelId="{E95647D6-42C1-4EC1-9160-7E008787AD78}">
      <dgm:prSet phldrT="[Texto]" custT="1"/>
      <dgm:spPr/>
      <dgm:t>
        <a:bodyPr/>
        <a:lstStyle/>
        <a:p>
          <a:pPr algn="ctr"/>
          <a:r>
            <a:rPr lang="es-EC" sz="800" dirty="0">
              <a:latin typeface="Arial" panose="020B0604020202020204" pitchFamily="34" charset="0"/>
              <a:cs typeface="Arial" panose="020B0604020202020204" pitchFamily="34" charset="0"/>
            </a:rPr>
            <a:t>Abejas Ventiladoras</a:t>
          </a:r>
        </a:p>
      </dgm:t>
    </dgm:pt>
    <dgm:pt modelId="{10520AEB-78BC-4065-AB1A-2F04C90B6117}" type="parTrans" cxnId="{34C0AD65-D128-42AF-B79E-8A73E4E0DE48}">
      <dgm:prSet custT="1"/>
      <dgm:spPr/>
      <dgm:t>
        <a:bodyPr/>
        <a:lstStyle/>
        <a:p>
          <a:endParaRPr lang="es-EC" sz="800">
            <a:latin typeface="Arial" panose="020B0604020202020204" pitchFamily="34" charset="0"/>
            <a:cs typeface="Arial" panose="020B0604020202020204" pitchFamily="34" charset="0"/>
          </a:endParaRPr>
        </a:p>
      </dgm:t>
    </dgm:pt>
    <dgm:pt modelId="{34235139-793A-4695-ABDF-FD1FF006DB0C}" type="sibTrans" cxnId="{34C0AD65-D128-42AF-B79E-8A73E4E0DE48}">
      <dgm:prSet/>
      <dgm:spPr/>
      <dgm:t>
        <a:bodyPr/>
        <a:lstStyle/>
        <a:p>
          <a:endParaRPr lang="es-EC" sz="800">
            <a:latin typeface="Arial" panose="020B0604020202020204" pitchFamily="34" charset="0"/>
            <a:cs typeface="Arial" panose="020B0604020202020204" pitchFamily="34" charset="0"/>
          </a:endParaRPr>
        </a:p>
      </dgm:t>
    </dgm:pt>
    <dgm:pt modelId="{D92A5AAB-B6E5-4F8E-86F3-A9C47DE92772}">
      <dgm:prSet phldrT="[Texto]" custT="1"/>
      <dgm:spPr/>
      <dgm:t>
        <a:bodyPr/>
        <a:lstStyle/>
        <a:p>
          <a:pPr algn="ctr"/>
          <a:r>
            <a:rPr lang="es-EC" sz="800">
              <a:latin typeface="Arial" panose="020B0604020202020204" pitchFamily="34" charset="0"/>
              <a:cs typeface="Arial" panose="020B0604020202020204" pitchFamily="34" charset="0"/>
            </a:rPr>
            <a:t>Abejas Constructoras</a:t>
          </a:r>
        </a:p>
      </dgm:t>
    </dgm:pt>
    <dgm:pt modelId="{F673CA5B-4E65-422C-8B81-CB54548F2AE3}" type="parTrans" cxnId="{CF9EE188-F169-42C1-B94A-66E8B70A774F}">
      <dgm:prSet custT="1"/>
      <dgm:spPr/>
      <dgm:t>
        <a:bodyPr/>
        <a:lstStyle/>
        <a:p>
          <a:endParaRPr lang="es-EC" sz="800">
            <a:latin typeface="Arial" panose="020B0604020202020204" pitchFamily="34" charset="0"/>
            <a:cs typeface="Arial" panose="020B0604020202020204" pitchFamily="34" charset="0"/>
          </a:endParaRPr>
        </a:p>
      </dgm:t>
    </dgm:pt>
    <dgm:pt modelId="{D499DADA-5D69-4FBA-B03F-3AE4EBB01997}" type="sibTrans" cxnId="{CF9EE188-F169-42C1-B94A-66E8B70A774F}">
      <dgm:prSet/>
      <dgm:spPr/>
      <dgm:t>
        <a:bodyPr/>
        <a:lstStyle/>
        <a:p>
          <a:endParaRPr lang="es-EC" sz="800">
            <a:latin typeface="Arial" panose="020B0604020202020204" pitchFamily="34" charset="0"/>
            <a:cs typeface="Arial" panose="020B0604020202020204" pitchFamily="34" charset="0"/>
          </a:endParaRPr>
        </a:p>
      </dgm:t>
    </dgm:pt>
    <dgm:pt modelId="{87F3AC74-7243-4088-A2E5-019373A4F6CE}">
      <dgm:prSet phldrT="[Texto]" custT="1"/>
      <dgm:spPr/>
      <dgm:t>
        <a:bodyPr/>
        <a:lstStyle/>
        <a:p>
          <a:pPr algn="ctr"/>
          <a:r>
            <a:rPr lang="es-EC" sz="800">
              <a:latin typeface="Arial" panose="020B0604020202020204" pitchFamily="34" charset="0"/>
              <a:cs typeface="Arial" panose="020B0604020202020204" pitchFamily="34" charset="0"/>
            </a:rPr>
            <a:t>Abejas Guardianas</a:t>
          </a:r>
        </a:p>
      </dgm:t>
    </dgm:pt>
    <dgm:pt modelId="{E08A4F7E-B6CE-428D-8458-CE436E23DD4E}" type="parTrans" cxnId="{F46FA62D-E108-4C2D-B221-DC1F88735001}">
      <dgm:prSet custT="1"/>
      <dgm:spPr/>
      <dgm:t>
        <a:bodyPr/>
        <a:lstStyle/>
        <a:p>
          <a:endParaRPr lang="es-EC" sz="800">
            <a:latin typeface="Arial" panose="020B0604020202020204" pitchFamily="34" charset="0"/>
            <a:cs typeface="Arial" panose="020B0604020202020204" pitchFamily="34" charset="0"/>
          </a:endParaRPr>
        </a:p>
      </dgm:t>
    </dgm:pt>
    <dgm:pt modelId="{BA4C36F5-F964-45A5-897F-5F00A5F3A28C}" type="sibTrans" cxnId="{F46FA62D-E108-4C2D-B221-DC1F88735001}">
      <dgm:prSet/>
      <dgm:spPr/>
      <dgm:t>
        <a:bodyPr/>
        <a:lstStyle/>
        <a:p>
          <a:endParaRPr lang="es-EC" sz="800">
            <a:latin typeface="Arial" panose="020B0604020202020204" pitchFamily="34" charset="0"/>
            <a:cs typeface="Arial" panose="020B0604020202020204" pitchFamily="34" charset="0"/>
          </a:endParaRPr>
        </a:p>
      </dgm:t>
    </dgm:pt>
    <dgm:pt modelId="{46F411C0-BE4D-4D47-B022-68AEB7F6449D}">
      <dgm:prSet phldrT="[Texto]" custT="1"/>
      <dgm:spPr/>
      <dgm:t>
        <a:bodyPr/>
        <a:lstStyle/>
        <a:p>
          <a:pPr algn="ctr"/>
          <a:r>
            <a:rPr lang="es-EC" sz="800">
              <a:latin typeface="Arial" panose="020B0604020202020204" pitchFamily="34" charset="0"/>
              <a:cs typeface="Arial" panose="020B0604020202020204" pitchFamily="34" charset="0"/>
            </a:rPr>
            <a:t>Abejas Pecoreadoras</a:t>
          </a:r>
        </a:p>
      </dgm:t>
    </dgm:pt>
    <dgm:pt modelId="{2C716DED-977E-4305-8DF3-1F7B5B23FEDE}" type="parTrans" cxnId="{FC7F50C6-407C-4911-9113-269D9D4C2F52}">
      <dgm:prSet custT="1"/>
      <dgm:spPr/>
      <dgm:t>
        <a:bodyPr/>
        <a:lstStyle/>
        <a:p>
          <a:endParaRPr lang="es-EC" sz="800">
            <a:latin typeface="Arial" panose="020B0604020202020204" pitchFamily="34" charset="0"/>
            <a:cs typeface="Arial" panose="020B0604020202020204" pitchFamily="34" charset="0"/>
          </a:endParaRPr>
        </a:p>
      </dgm:t>
    </dgm:pt>
    <dgm:pt modelId="{17B3A5C0-EE9F-43AA-9719-03FA90E80023}" type="sibTrans" cxnId="{FC7F50C6-407C-4911-9113-269D9D4C2F52}">
      <dgm:prSet/>
      <dgm:spPr/>
      <dgm:t>
        <a:bodyPr/>
        <a:lstStyle/>
        <a:p>
          <a:endParaRPr lang="es-EC" sz="800">
            <a:latin typeface="Arial" panose="020B0604020202020204" pitchFamily="34" charset="0"/>
            <a:cs typeface="Arial" panose="020B0604020202020204" pitchFamily="34" charset="0"/>
          </a:endParaRPr>
        </a:p>
      </dgm:t>
    </dgm:pt>
    <dgm:pt modelId="{F2CEB982-E252-4B84-9D74-DE6AA7562E3E}">
      <dgm:prSet phldrT="[Texto]" custT="1"/>
      <dgm:spPr/>
      <dgm:t>
        <a:bodyPr/>
        <a:lstStyle/>
        <a:p>
          <a:pPr algn="ctr"/>
          <a:r>
            <a:rPr lang="es-EC" sz="800">
              <a:latin typeface="Arial" panose="020B0604020202020204" pitchFamily="34" charset="0"/>
              <a:cs typeface="Arial" panose="020B0604020202020204" pitchFamily="34" charset="0"/>
            </a:rPr>
            <a:t>Abejas Exploradoras</a:t>
          </a:r>
        </a:p>
      </dgm:t>
    </dgm:pt>
    <dgm:pt modelId="{AB281CF7-0D70-4D7D-99F9-D3DF89FA0E28}" type="parTrans" cxnId="{D53426B4-E336-40A4-9B42-73C92276F5BA}">
      <dgm:prSet custT="1"/>
      <dgm:spPr/>
      <dgm:t>
        <a:bodyPr/>
        <a:lstStyle/>
        <a:p>
          <a:endParaRPr lang="es-EC" sz="800">
            <a:latin typeface="Arial" panose="020B0604020202020204" pitchFamily="34" charset="0"/>
            <a:cs typeface="Arial" panose="020B0604020202020204" pitchFamily="34" charset="0"/>
          </a:endParaRPr>
        </a:p>
      </dgm:t>
    </dgm:pt>
    <dgm:pt modelId="{96725881-EB93-4960-90C5-C4EEBBB182EB}" type="sibTrans" cxnId="{D53426B4-E336-40A4-9B42-73C92276F5BA}">
      <dgm:prSet/>
      <dgm:spPr/>
      <dgm:t>
        <a:bodyPr/>
        <a:lstStyle/>
        <a:p>
          <a:endParaRPr lang="es-EC" sz="800">
            <a:latin typeface="Arial" panose="020B0604020202020204" pitchFamily="34" charset="0"/>
            <a:cs typeface="Arial" panose="020B0604020202020204" pitchFamily="34" charset="0"/>
          </a:endParaRPr>
        </a:p>
      </dgm:t>
    </dgm:pt>
    <dgm:pt modelId="{29CA2901-A219-4347-A2B3-F5A518EBAE85}" type="pres">
      <dgm:prSet presAssocID="{A402DFE5-EF84-4F8F-A484-83CADC1ACCD6}" presName="Name0" presStyleCnt="0">
        <dgm:presLayoutVars>
          <dgm:chPref val="1"/>
          <dgm:dir/>
          <dgm:animOne val="branch"/>
          <dgm:animLvl val="lvl"/>
          <dgm:resizeHandles val="exact"/>
        </dgm:presLayoutVars>
      </dgm:prSet>
      <dgm:spPr/>
    </dgm:pt>
    <dgm:pt modelId="{82B9601C-2F27-49CA-86C3-4CA3665C49D1}" type="pres">
      <dgm:prSet presAssocID="{F3E7B0D2-E38F-4F9A-A3EA-4D4F9B3D30AE}" presName="root1" presStyleCnt="0"/>
      <dgm:spPr/>
    </dgm:pt>
    <dgm:pt modelId="{F558F715-6B61-4470-92F9-F8D7A7188FC4}" type="pres">
      <dgm:prSet presAssocID="{F3E7B0D2-E38F-4F9A-A3EA-4D4F9B3D30AE}" presName="LevelOneTextNode" presStyleLbl="node0" presStyleIdx="0" presStyleCnt="1">
        <dgm:presLayoutVars>
          <dgm:chPref val="3"/>
        </dgm:presLayoutVars>
      </dgm:prSet>
      <dgm:spPr/>
    </dgm:pt>
    <dgm:pt modelId="{58BF9AE6-FB3D-4F34-BAF0-D1A9EC9597B4}" type="pres">
      <dgm:prSet presAssocID="{F3E7B0D2-E38F-4F9A-A3EA-4D4F9B3D30AE}" presName="level2hierChild" presStyleCnt="0"/>
      <dgm:spPr/>
    </dgm:pt>
    <dgm:pt modelId="{07AE00CA-6869-4A81-987E-68BFE9A70FCC}" type="pres">
      <dgm:prSet presAssocID="{A5C9E97F-E5AF-421C-AD14-0AB2E479EE1B}" presName="conn2-1" presStyleLbl="parChTrans1D2" presStyleIdx="0" presStyleCnt="2"/>
      <dgm:spPr/>
    </dgm:pt>
    <dgm:pt modelId="{A28CC6FC-FE9E-4669-91A6-67342EF62FB1}" type="pres">
      <dgm:prSet presAssocID="{A5C9E97F-E5AF-421C-AD14-0AB2E479EE1B}" presName="connTx" presStyleLbl="parChTrans1D2" presStyleIdx="0" presStyleCnt="2"/>
      <dgm:spPr/>
    </dgm:pt>
    <dgm:pt modelId="{4B73E5F8-F1BD-4FFD-930E-B8D49BBF73CE}" type="pres">
      <dgm:prSet presAssocID="{B9E371CA-1BCC-4572-A837-545180A34C1A}" presName="root2" presStyleCnt="0"/>
      <dgm:spPr/>
    </dgm:pt>
    <dgm:pt modelId="{6CADF361-393A-4E78-9F9F-C3D1D8EF2BBD}" type="pres">
      <dgm:prSet presAssocID="{B9E371CA-1BCC-4572-A837-545180A34C1A}" presName="LevelTwoTextNode" presStyleLbl="node2" presStyleIdx="0" presStyleCnt="2">
        <dgm:presLayoutVars>
          <dgm:chPref val="3"/>
        </dgm:presLayoutVars>
      </dgm:prSet>
      <dgm:spPr/>
    </dgm:pt>
    <dgm:pt modelId="{D23D5FC3-4E69-4901-80AB-B3BB494BED2E}" type="pres">
      <dgm:prSet presAssocID="{B9E371CA-1BCC-4572-A837-545180A34C1A}" presName="level3hierChild" presStyleCnt="0"/>
      <dgm:spPr/>
    </dgm:pt>
    <dgm:pt modelId="{1A95083D-FEA7-4353-9FDB-397DB8E5A763}" type="pres">
      <dgm:prSet presAssocID="{FF587E02-DF2C-40AA-9AB9-FA1BB9EBBB06}" presName="conn2-1" presStyleLbl="parChTrans1D3" presStyleIdx="0" presStyleCnt="5"/>
      <dgm:spPr/>
    </dgm:pt>
    <dgm:pt modelId="{3C74F9D8-DF46-4182-9484-7D620CA196CA}" type="pres">
      <dgm:prSet presAssocID="{FF587E02-DF2C-40AA-9AB9-FA1BB9EBBB06}" presName="connTx" presStyleLbl="parChTrans1D3" presStyleIdx="0" presStyleCnt="5"/>
      <dgm:spPr/>
    </dgm:pt>
    <dgm:pt modelId="{F0A794BA-63D9-4745-9FBD-B08A56148625}" type="pres">
      <dgm:prSet presAssocID="{C52443FD-A7B6-40C4-B461-B446EF1FEAAB}" presName="root2" presStyleCnt="0"/>
      <dgm:spPr/>
    </dgm:pt>
    <dgm:pt modelId="{976020C9-ADCA-4081-B0D0-6158160FFA65}" type="pres">
      <dgm:prSet presAssocID="{C52443FD-A7B6-40C4-B461-B446EF1FEAAB}" presName="LevelTwoTextNode" presStyleLbl="node3" presStyleIdx="0" presStyleCnt="5">
        <dgm:presLayoutVars>
          <dgm:chPref val="3"/>
        </dgm:presLayoutVars>
      </dgm:prSet>
      <dgm:spPr/>
    </dgm:pt>
    <dgm:pt modelId="{C91554D5-2F50-4528-9C3A-C613ADC4642B}" type="pres">
      <dgm:prSet presAssocID="{C52443FD-A7B6-40C4-B461-B446EF1FEAAB}" presName="level3hierChild" presStyleCnt="0"/>
      <dgm:spPr/>
    </dgm:pt>
    <dgm:pt modelId="{651F6737-8769-446B-B5F4-4BAABD7DA90C}" type="pres">
      <dgm:prSet presAssocID="{BB1700F7-799E-4E3F-9E71-B1F450FA1AF4}" presName="conn2-1" presStyleLbl="parChTrans1D4" presStyleIdx="0" presStyleCnt="27"/>
      <dgm:spPr/>
    </dgm:pt>
    <dgm:pt modelId="{4AF97779-F681-4B03-804B-90FF3A16E208}" type="pres">
      <dgm:prSet presAssocID="{BB1700F7-799E-4E3F-9E71-B1F450FA1AF4}" presName="connTx" presStyleLbl="parChTrans1D4" presStyleIdx="0" presStyleCnt="27"/>
      <dgm:spPr/>
    </dgm:pt>
    <dgm:pt modelId="{71CA4C7C-6307-476D-9DA2-D8B86F373802}" type="pres">
      <dgm:prSet presAssocID="{7E5ABB61-A9B7-4FD2-9448-0E3C763D46E1}" presName="root2" presStyleCnt="0"/>
      <dgm:spPr/>
    </dgm:pt>
    <dgm:pt modelId="{44787340-4564-4226-B497-1DB816609516}" type="pres">
      <dgm:prSet presAssocID="{7E5ABB61-A9B7-4FD2-9448-0E3C763D46E1}" presName="LevelTwoTextNode" presStyleLbl="node4" presStyleIdx="0" presStyleCnt="27">
        <dgm:presLayoutVars>
          <dgm:chPref val="3"/>
        </dgm:presLayoutVars>
      </dgm:prSet>
      <dgm:spPr/>
    </dgm:pt>
    <dgm:pt modelId="{946C32B0-2FCD-461F-8239-E1D4E44868CB}" type="pres">
      <dgm:prSet presAssocID="{7E5ABB61-A9B7-4FD2-9448-0E3C763D46E1}" presName="level3hierChild" presStyleCnt="0"/>
      <dgm:spPr/>
    </dgm:pt>
    <dgm:pt modelId="{0C15569C-0FC9-42E1-9460-97870619C223}" type="pres">
      <dgm:prSet presAssocID="{49422446-6AE7-4181-A923-F8C18ADCD7F5}" presName="conn2-1" presStyleLbl="parChTrans1D4" presStyleIdx="1" presStyleCnt="27"/>
      <dgm:spPr/>
    </dgm:pt>
    <dgm:pt modelId="{62A0558F-28C6-4E8D-A586-DBE16D5BE9C9}" type="pres">
      <dgm:prSet presAssocID="{49422446-6AE7-4181-A923-F8C18ADCD7F5}" presName="connTx" presStyleLbl="parChTrans1D4" presStyleIdx="1" presStyleCnt="27"/>
      <dgm:spPr/>
    </dgm:pt>
    <dgm:pt modelId="{8E0DDFF6-2D8C-4A6A-A320-CC24511741C7}" type="pres">
      <dgm:prSet presAssocID="{010AEA78-4284-4D47-ACDE-B8BF1771D3FF}" presName="root2" presStyleCnt="0"/>
      <dgm:spPr/>
    </dgm:pt>
    <dgm:pt modelId="{8B5443B7-D556-4E78-B80C-ACA93C7D3370}" type="pres">
      <dgm:prSet presAssocID="{010AEA78-4284-4D47-ACDE-B8BF1771D3FF}" presName="LevelTwoTextNode" presStyleLbl="node4" presStyleIdx="1" presStyleCnt="27">
        <dgm:presLayoutVars>
          <dgm:chPref val="3"/>
        </dgm:presLayoutVars>
      </dgm:prSet>
      <dgm:spPr/>
    </dgm:pt>
    <dgm:pt modelId="{742AC30F-EACA-4621-89AC-3438DFC68603}" type="pres">
      <dgm:prSet presAssocID="{010AEA78-4284-4D47-ACDE-B8BF1771D3FF}" presName="level3hierChild" presStyleCnt="0"/>
      <dgm:spPr/>
    </dgm:pt>
    <dgm:pt modelId="{15C64F95-7797-43FD-A42A-9AEEB58D3830}" type="pres">
      <dgm:prSet presAssocID="{744805E7-5AA3-4D94-8DAB-329F51DB3F8E}" presName="conn2-1" presStyleLbl="parChTrans1D3" presStyleIdx="1" presStyleCnt="5"/>
      <dgm:spPr/>
    </dgm:pt>
    <dgm:pt modelId="{B8C641A3-5183-432A-AE1D-B6C31A72A821}" type="pres">
      <dgm:prSet presAssocID="{744805E7-5AA3-4D94-8DAB-329F51DB3F8E}" presName="connTx" presStyleLbl="parChTrans1D3" presStyleIdx="1" presStyleCnt="5"/>
      <dgm:spPr/>
    </dgm:pt>
    <dgm:pt modelId="{3903248C-B9B0-4A3F-9610-750E97293518}" type="pres">
      <dgm:prSet presAssocID="{E0275C48-C9DE-444C-8F39-BD8FC1A62F83}" presName="root2" presStyleCnt="0"/>
      <dgm:spPr/>
    </dgm:pt>
    <dgm:pt modelId="{0DC02FA7-7BB5-4AAC-8F19-8ABA3B8DA36D}" type="pres">
      <dgm:prSet presAssocID="{E0275C48-C9DE-444C-8F39-BD8FC1A62F83}" presName="LevelTwoTextNode" presStyleLbl="node3" presStyleIdx="1" presStyleCnt="5">
        <dgm:presLayoutVars>
          <dgm:chPref val="3"/>
        </dgm:presLayoutVars>
      </dgm:prSet>
      <dgm:spPr/>
    </dgm:pt>
    <dgm:pt modelId="{022F9F2E-A6D3-4E39-BDFB-80FFCFB46F43}" type="pres">
      <dgm:prSet presAssocID="{E0275C48-C9DE-444C-8F39-BD8FC1A62F83}" presName="level3hierChild" presStyleCnt="0"/>
      <dgm:spPr/>
    </dgm:pt>
    <dgm:pt modelId="{F02E1905-3C83-4B96-B5F1-EFBDD2F7575B}" type="pres">
      <dgm:prSet presAssocID="{BD92D110-EE82-46AD-905A-5A22332F468E}" presName="conn2-1" presStyleLbl="parChTrans1D4" presStyleIdx="2" presStyleCnt="27"/>
      <dgm:spPr/>
    </dgm:pt>
    <dgm:pt modelId="{75CE28F5-FBC1-4099-88EE-45F1A04902F1}" type="pres">
      <dgm:prSet presAssocID="{BD92D110-EE82-46AD-905A-5A22332F468E}" presName="connTx" presStyleLbl="parChTrans1D4" presStyleIdx="2" presStyleCnt="27"/>
      <dgm:spPr/>
    </dgm:pt>
    <dgm:pt modelId="{6C9141AA-F765-4A81-B516-C2306F41D300}" type="pres">
      <dgm:prSet presAssocID="{4B52C088-62B2-48AD-9908-BE579948F29C}" presName="root2" presStyleCnt="0"/>
      <dgm:spPr/>
    </dgm:pt>
    <dgm:pt modelId="{000F9DDD-74CE-4E63-878F-5FC0D93DEAF6}" type="pres">
      <dgm:prSet presAssocID="{4B52C088-62B2-48AD-9908-BE579948F29C}" presName="LevelTwoTextNode" presStyleLbl="node4" presStyleIdx="2" presStyleCnt="27" custScaleY="187243">
        <dgm:presLayoutVars>
          <dgm:chPref val="3"/>
        </dgm:presLayoutVars>
      </dgm:prSet>
      <dgm:spPr/>
    </dgm:pt>
    <dgm:pt modelId="{2B89A556-2554-4A1B-B2DD-A9E457B12635}" type="pres">
      <dgm:prSet presAssocID="{4B52C088-62B2-48AD-9908-BE579948F29C}" presName="level3hierChild" presStyleCnt="0"/>
      <dgm:spPr/>
    </dgm:pt>
    <dgm:pt modelId="{D0949768-23CC-411C-9067-DF3B87243881}" type="pres">
      <dgm:prSet presAssocID="{70711E93-82A8-46EB-8E66-EF010F2DF7F9}" presName="conn2-1" presStyleLbl="parChTrans1D4" presStyleIdx="3" presStyleCnt="27"/>
      <dgm:spPr/>
    </dgm:pt>
    <dgm:pt modelId="{E8351308-AFDE-455C-B2E7-715EA4F4CCED}" type="pres">
      <dgm:prSet presAssocID="{70711E93-82A8-46EB-8E66-EF010F2DF7F9}" presName="connTx" presStyleLbl="parChTrans1D4" presStyleIdx="3" presStyleCnt="27"/>
      <dgm:spPr/>
    </dgm:pt>
    <dgm:pt modelId="{BC1435F3-F115-4359-8C16-126D32DB27EB}" type="pres">
      <dgm:prSet presAssocID="{5B36B89A-2A9B-4E92-BBF2-4E16EE2EFDDF}" presName="root2" presStyleCnt="0"/>
      <dgm:spPr/>
    </dgm:pt>
    <dgm:pt modelId="{06721168-B177-4137-8BFB-E423B8C206BD}" type="pres">
      <dgm:prSet presAssocID="{5B36B89A-2A9B-4E92-BBF2-4E16EE2EFDDF}" presName="LevelTwoTextNode" presStyleLbl="node4" presStyleIdx="3" presStyleCnt="27" custScaleY="256663">
        <dgm:presLayoutVars>
          <dgm:chPref val="3"/>
        </dgm:presLayoutVars>
      </dgm:prSet>
      <dgm:spPr/>
    </dgm:pt>
    <dgm:pt modelId="{B78F9E01-1DE2-4AEF-9D0D-382AF42A6D46}" type="pres">
      <dgm:prSet presAssocID="{5B36B89A-2A9B-4E92-BBF2-4E16EE2EFDDF}" presName="level3hierChild" presStyleCnt="0"/>
      <dgm:spPr/>
    </dgm:pt>
    <dgm:pt modelId="{020391A5-9E47-4676-801E-104414AD5685}" type="pres">
      <dgm:prSet presAssocID="{ECAD17DF-B239-4E65-AEE7-1B1606129C71}" presName="conn2-1" presStyleLbl="parChTrans1D4" presStyleIdx="4" presStyleCnt="27"/>
      <dgm:spPr/>
    </dgm:pt>
    <dgm:pt modelId="{0B36829C-03D6-4130-8529-BE83CFD65A0D}" type="pres">
      <dgm:prSet presAssocID="{ECAD17DF-B239-4E65-AEE7-1B1606129C71}" presName="connTx" presStyleLbl="parChTrans1D4" presStyleIdx="4" presStyleCnt="27"/>
      <dgm:spPr/>
    </dgm:pt>
    <dgm:pt modelId="{0FC25D8F-18C5-4484-BDCF-C04BFD0D9F8C}" type="pres">
      <dgm:prSet presAssocID="{E534835F-E140-452A-8926-B4A451797885}" presName="root2" presStyleCnt="0"/>
      <dgm:spPr/>
    </dgm:pt>
    <dgm:pt modelId="{0F4E1818-881B-4B69-A64D-225DADBECED5}" type="pres">
      <dgm:prSet presAssocID="{E534835F-E140-452A-8926-B4A451797885}" presName="LevelTwoTextNode" presStyleLbl="node4" presStyleIdx="4" presStyleCnt="27">
        <dgm:presLayoutVars>
          <dgm:chPref val="3"/>
        </dgm:presLayoutVars>
      </dgm:prSet>
      <dgm:spPr/>
    </dgm:pt>
    <dgm:pt modelId="{04A67AAD-B70D-4F86-9B70-EED91EA7052A}" type="pres">
      <dgm:prSet presAssocID="{E534835F-E140-452A-8926-B4A451797885}" presName="level3hierChild" presStyleCnt="0"/>
      <dgm:spPr/>
    </dgm:pt>
    <dgm:pt modelId="{CDE823B0-5C56-42D8-86FF-32B21FCED134}" type="pres">
      <dgm:prSet presAssocID="{65E2E168-90AF-4B8B-B19B-1B8825B3A165}" presName="conn2-1" presStyleLbl="parChTrans1D4" presStyleIdx="5" presStyleCnt="27"/>
      <dgm:spPr/>
    </dgm:pt>
    <dgm:pt modelId="{ECF48F8D-89B6-4D99-BA36-8E2287C6FEEB}" type="pres">
      <dgm:prSet presAssocID="{65E2E168-90AF-4B8B-B19B-1B8825B3A165}" presName="connTx" presStyleLbl="parChTrans1D4" presStyleIdx="5" presStyleCnt="27"/>
      <dgm:spPr/>
    </dgm:pt>
    <dgm:pt modelId="{C81859AC-827E-475A-9A61-B038E3A9F30B}" type="pres">
      <dgm:prSet presAssocID="{CB3FE33F-236C-4615-9E85-81C12659CF8E}" presName="root2" presStyleCnt="0"/>
      <dgm:spPr/>
    </dgm:pt>
    <dgm:pt modelId="{F56B85B2-D51C-4D59-9EFD-690A75A2B44D}" type="pres">
      <dgm:prSet presAssocID="{CB3FE33F-236C-4615-9E85-81C12659CF8E}" presName="LevelTwoTextNode" presStyleLbl="node4" presStyleIdx="5" presStyleCnt="27">
        <dgm:presLayoutVars>
          <dgm:chPref val="3"/>
        </dgm:presLayoutVars>
      </dgm:prSet>
      <dgm:spPr/>
    </dgm:pt>
    <dgm:pt modelId="{3DE24996-E5CC-4676-B0FE-CB5FA0CB842F}" type="pres">
      <dgm:prSet presAssocID="{CB3FE33F-236C-4615-9E85-81C12659CF8E}" presName="level3hierChild" presStyleCnt="0"/>
      <dgm:spPr/>
    </dgm:pt>
    <dgm:pt modelId="{1FE097E5-7E89-48DC-B9F0-5914B4E3EF30}" type="pres">
      <dgm:prSet presAssocID="{708325A4-6AFC-4F1B-B045-0CB8CF27E872}" presName="conn2-1" presStyleLbl="parChTrans1D4" presStyleIdx="6" presStyleCnt="27"/>
      <dgm:spPr/>
    </dgm:pt>
    <dgm:pt modelId="{9B188299-2595-4EBD-863B-E8C5406CC250}" type="pres">
      <dgm:prSet presAssocID="{708325A4-6AFC-4F1B-B045-0CB8CF27E872}" presName="connTx" presStyleLbl="parChTrans1D4" presStyleIdx="6" presStyleCnt="27"/>
      <dgm:spPr/>
    </dgm:pt>
    <dgm:pt modelId="{E557BB8C-6704-4E1B-AAD7-37956779C24F}" type="pres">
      <dgm:prSet presAssocID="{CC7326F3-AFCB-4CC5-A2F4-F5DD648260F9}" presName="root2" presStyleCnt="0"/>
      <dgm:spPr/>
    </dgm:pt>
    <dgm:pt modelId="{1CB996E1-1747-4749-950F-938A21D37D8F}" type="pres">
      <dgm:prSet presAssocID="{CC7326F3-AFCB-4CC5-A2F4-F5DD648260F9}" presName="LevelTwoTextNode" presStyleLbl="node4" presStyleIdx="6" presStyleCnt="27">
        <dgm:presLayoutVars>
          <dgm:chPref val="3"/>
        </dgm:presLayoutVars>
      </dgm:prSet>
      <dgm:spPr/>
    </dgm:pt>
    <dgm:pt modelId="{AC226C93-395A-4697-B6F6-2A42DA399EB0}" type="pres">
      <dgm:prSet presAssocID="{CC7326F3-AFCB-4CC5-A2F4-F5DD648260F9}" presName="level3hierChild" presStyleCnt="0"/>
      <dgm:spPr/>
    </dgm:pt>
    <dgm:pt modelId="{7C486222-CC22-46F7-A918-DB7449C9D2D3}" type="pres">
      <dgm:prSet presAssocID="{3D8A720B-A45F-42BB-9D7B-ED514493B766}" presName="conn2-1" presStyleLbl="parChTrans1D4" presStyleIdx="7" presStyleCnt="27"/>
      <dgm:spPr/>
    </dgm:pt>
    <dgm:pt modelId="{A8594EDD-EA42-4299-A36C-96AC92200E12}" type="pres">
      <dgm:prSet presAssocID="{3D8A720B-A45F-42BB-9D7B-ED514493B766}" presName="connTx" presStyleLbl="parChTrans1D4" presStyleIdx="7" presStyleCnt="27"/>
      <dgm:spPr/>
    </dgm:pt>
    <dgm:pt modelId="{C3FBEFEA-62CE-4EE0-AA14-113F78A5C27B}" type="pres">
      <dgm:prSet presAssocID="{BE82EB1C-E5E9-4BC1-9083-01D1FF38FA9B}" presName="root2" presStyleCnt="0"/>
      <dgm:spPr/>
    </dgm:pt>
    <dgm:pt modelId="{8FE04341-9B6E-4B2D-875B-2BB9C2874B27}" type="pres">
      <dgm:prSet presAssocID="{BE82EB1C-E5E9-4BC1-9083-01D1FF38FA9B}" presName="LevelTwoTextNode" presStyleLbl="node4" presStyleIdx="7" presStyleCnt="27">
        <dgm:presLayoutVars>
          <dgm:chPref val="3"/>
        </dgm:presLayoutVars>
      </dgm:prSet>
      <dgm:spPr/>
    </dgm:pt>
    <dgm:pt modelId="{CACE63D2-0F6A-424B-9332-8A9731DC3DDD}" type="pres">
      <dgm:prSet presAssocID="{BE82EB1C-E5E9-4BC1-9083-01D1FF38FA9B}" presName="level3hierChild" presStyleCnt="0"/>
      <dgm:spPr/>
    </dgm:pt>
    <dgm:pt modelId="{07A4B3F3-764A-4F3C-8E3C-41F4EB958F2C}" type="pres">
      <dgm:prSet presAssocID="{9713E1FF-EA7F-4E71-B3DC-D99BAC6A9CE2}" presName="conn2-1" presStyleLbl="parChTrans1D4" presStyleIdx="8" presStyleCnt="27"/>
      <dgm:spPr/>
    </dgm:pt>
    <dgm:pt modelId="{45891755-77E6-45E6-BE71-5A39E7227BD0}" type="pres">
      <dgm:prSet presAssocID="{9713E1FF-EA7F-4E71-B3DC-D99BAC6A9CE2}" presName="connTx" presStyleLbl="parChTrans1D4" presStyleIdx="8" presStyleCnt="27"/>
      <dgm:spPr/>
    </dgm:pt>
    <dgm:pt modelId="{CC17FC2C-F90F-406B-A4D5-2548FE5D0AD1}" type="pres">
      <dgm:prSet presAssocID="{3840A308-A554-4165-B953-FEF6F5570450}" presName="root2" presStyleCnt="0"/>
      <dgm:spPr/>
    </dgm:pt>
    <dgm:pt modelId="{E2D9B44A-5D93-41A1-8F3F-3446BB4000C4}" type="pres">
      <dgm:prSet presAssocID="{3840A308-A554-4165-B953-FEF6F5570450}" presName="LevelTwoTextNode" presStyleLbl="node4" presStyleIdx="8" presStyleCnt="27">
        <dgm:presLayoutVars>
          <dgm:chPref val="3"/>
        </dgm:presLayoutVars>
      </dgm:prSet>
      <dgm:spPr/>
    </dgm:pt>
    <dgm:pt modelId="{E36069D5-E3FE-4854-BFF1-4C4BC96F2488}" type="pres">
      <dgm:prSet presAssocID="{3840A308-A554-4165-B953-FEF6F5570450}" presName="level3hierChild" presStyleCnt="0"/>
      <dgm:spPr/>
    </dgm:pt>
    <dgm:pt modelId="{5A33FFA9-C0C4-4612-9ACE-F1AE9289B3C7}" type="pres">
      <dgm:prSet presAssocID="{2EAA22FD-51B7-41F5-862A-78AC22AD66E2}" presName="conn2-1" presStyleLbl="parChTrans1D4" presStyleIdx="9" presStyleCnt="27"/>
      <dgm:spPr/>
    </dgm:pt>
    <dgm:pt modelId="{D7C4E964-4429-4CBB-81E6-E9A3F7A61F96}" type="pres">
      <dgm:prSet presAssocID="{2EAA22FD-51B7-41F5-862A-78AC22AD66E2}" presName="connTx" presStyleLbl="parChTrans1D4" presStyleIdx="9" presStyleCnt="27"/>
      <dgm:spPr/>
    </dgm:pt>
    <dgm:pt modelId="{08F93360-7B41-464B-81D9-3DF8656FAA4B}" type="pres">
      <dgm:prSet presAssocID="{5D634592-EE86-41D6-B444-2EECD5FAE30D}" presName="root2" presStyleCnt="0"/>
      <dgm:spPr/>
    </dgm:pt>
    <dgm:pt modelId="{14308E35-B075-4694-BC0F-53D0F58E1E15}" type="pres">
      <dgm:prSet presAssocID="{5D634592-EE86-41D6-B444-2EECD5FAE30D}" presName="LevelTwoTextNode" presStyleLbl="node4" presStyleIdx="9" presStyleCnt="27" custScaleY="159921">
        <dgm:presLayoutVars>
          <dgm:chPref val="3"/>
        </dgm:presLayoutVars>
      </dgm:prSet>
      <dgm:spPr/>
    </dgm:pt>
    <dgm:pt modelId="{B4D4EDD7-B93F-44E7-A9D6-5BA19F269810}" type="pres">
      <dgm:prSet presAssocID="{5D634592-EE86-41D6-B444-2EECD5FAE30D}" presName="level3hierChild" presStyleCnt="0"/>
      <dgm:spPr/>
    </dgm:pt>
    <dgm:pt modelId="{7DD3CF0B-82E9-4885-A53A-28A99154A5B4}" type="pres">
      <dgm:prSet presAssocID="{EA7CDF26-32A4-49EC-B4A7-42EF873350D9}" presName="conn2-1" presStyleLbl="parChTrans1D4" presStyleIdx="10" presStyleCnt="27"/>
      <dgm:spPr/>
    </dgm:pt>
    <dgm:pt modelId="{2726E6F8-63FA-49C5-8321-ECD0A29E0EB3}" type="pres">
      <dgm:prSet presAssocID="{EA7CDF26-32A4-49EC-B4A7-42EF873350D9}" presName="connTx" presStyleLbl="parChTrans1D4" presStyleIdx="10" presStyleCnt="27"/>
      <dgm:spPr/>
    </dgm:pt>
    <dgm:pt modelId="{63810465-699D-40D5-9ABA-719E37DD049F}" type="pres">
      <dgm:prSet presAssocID="{086DCA79-9F59-4DD7-96D1-625E4C7F20A8}" presName="root2" presStyleCnt="0"/>
      <dgm:spPr/>
    </dgm:pt>
    <dgm:pt modelId="{EF013B54-575B-486C-8BEC-088DDAFF6F09}" type="pres">
      <dgm:prSet presAssocID="{086DCA79-9F59-4DD7-96D1-625E4C7F20A8}" presName="LevelTwoTextNode" presStyleLbl="node4" presStyleIdx="10" presStyleCnt="27">
        <dgm:presLayoutVars>
          <dgm:chPref val="3"/>
        </dgm:presLayoutVars>
      </dgm:prSet>
      <dgm:spPr/>
    </dgm:pt>
    <dgm:pt modelId="{2300D12C-FBC7-45BC-AD36-90EB4DBD34C0}" type="pres">
      <dgm:prSet presAssocID="{086DCA79-9F59-4DD7-96D1-625E4C7F20A8}" presName="level3hierChild" presStyleCnt="0"/>
      <dgm:spPr/>
    </dgm:pt>
    <dgm:pt modelId="{570D4B9B-F3B4-4DC2-BEB4-6C9A7E733E58}" type="pres">
      <dgm:prSet presAssocID="{82E036AC-0548-4563-9D4B-B05A08B5E0AE}" presName="conn2-1" presStyleLbl="parChTrans1D4" presStyleIdx="11" presStyleCnt="27"/>
      <dgm:spPr/>
    </dgm:pt>
    <dgm:pt modelId="{7EDA6936-81B8-4EFF-AB79-1A5F2C851E3E}" type="pres">
      <dgm:prSet presAssocID="{82E036AC-0548-4563-9D4B-B05A08B5E0AE}" presName="connTx" presStyleLbl="parChTrans1D4" presStyleIdx="11" presStyleCnt="27"/>
      <dgm:spPr/>
    </dgm:pt>
    <dgm:pt modelId="{D40602DA-4949-4C2B-A24F-6C7D5305D490}" type="pres">
      <dgm:prSet presAssocID="{0BB81B84-8A66-406B-A202-25EF6F67AEA8}" presName="root2" presStyleCnt="0"/>
      <dgm:spPr/>
    </dgm:pt>
    <dgm:pt modelId="{03D127DD-5539-4794-8122-37A939A37234}" type="pres">
      <dgm:prSet presAssocID="{0BB81B84-8A66-406B-A202-25EF6F67AEA8}" presName="LevelTwoTextNode" presStyleLbl="node4" presStyleIdx="11" presStyleCnt="27">
        <dgm:presLayoutVars>
          <dgm:chPref val="3"/>
        </dgm:presLayoutVars>
      </dgm:prSet>
      <dgm:spPr/>
    </dgm:pt>
    <dgm:pt modelId="{2B84ECB2-329D-4DD2-9A52-EEF6329C5BDB}" type="pres">
      <dgm:prSet presAssocID="{0BB81B84-8A66-406B-A202-25EF6F67AEA8}" presName="level3hierChild" presStyleCnt="0"/>
      <dgm:spPr/>
    </dgm:pt>
    <dgm:pt modelId="{A09CDFC8-F904-4199-BDE8-A7E54260806F}" type="pres">
      <dgm:prSet presAssocID="{730D76AC-6934-4DFA-9EE0-B64B86A00F95}" presName="conn2-1" presStyleLbl="parChTrans1D4" presStyleIdx="12" presStyleCnt="27"/>
      <dgm:spPr/>
    </dgm:pt>
    <dgm:pt modelId="{861EEDD2-B5B8-4A8B-A8B2-A8DA4676F8D9}" type="pres">
      <dgm:prSet presAssocID="{730D76AC-6934-4DFA-9EE0-B64B86A00F95}" presName="connTx" presStyleLbl="parChTrans1D4" presStyleIdx="12" presStyleCnt="27"/>
      <dgm:spPr/>
    </dgm:pt>
    <dgm:pt modelId="{F07549A4-3EDD-4744-A5C4-293D06077ADE}" type="pres">
      <dgm:prSet presAssocID="{275ABB12-53CA-4F93-AC05-51CB855EB97E}" presName="root2" presStyleCnt="0"/>
      <dgm:spPr/>
    </dgm:pt>
    <dgm:pt modelId="{0F7DBBD3-722D-4B08-95D8-F12DEFFFAB92}" type="pres">
      <dgm:prSet presAssocID="{275ABB12-53CA-4F93-AC05-51CB855EB97E}" presName="LevelTwoTextNode" presStyleLbl="node4" presStyleIdx="12" presStyleCnt="27">
        <dgm:presLayoutVars>
          <dgm:chPref val="3"/>
        </dgm:presLayoutVars>
      </dgm:prSet>
      <dgm:spPr/>
    </dgm:pt>
    <dgm:pt modelId="{9627CE83-ED4F-4EED-ABE6-03E5B1768416}" type="pres">
      <dgm:prSet presAssocID="{275ABB12-53CA-4F93-AC05-51CB855EB97E}" presName="level3hierChild" presStyleCnt="0"/>
      <dgm:spPr/>
    </dgm:pt>
    <dgm:pt modelId="{1016EABF-660F-4D87-8B0E-D1B18ABF138F}" type="pres">
      <dgm:prSet presAssocID="{ED3D4AF9-0E70-41C9-8C98-C30F108EA57C}" presName="conn2-1" presStyleLbl="parChTrans1D4" presStyleIdx="13" presStyleCnt="27"/>
      <dgm:spPr/>
    </dgm:pt>
    <dgm:pt modelId="{AD87CD61-4428-4730-A7F8-0602CCF24E99}" type="pres">
      <dgm:prSet presAssocID="{ED3D4AF9-0E70-41C9-8C98-C30F108EA57C}" presName="connTx" presStyleLbl="parChTrans1D4" presStyleIdx="13" presStyleCnt="27"/>
      <dgm:spPr/>
    </dgm:pt>
    <dgm:pt modelId="{B41F106E-4E4B-40D8-90CF-10BDC75BEC3D}" type="pres">
      <dgm:prSet presAssocID="{633E10D3-A6A5-4F51-940B-A1ECAA3C096C}" presName="root2" presStyleCnt="0"/>
      <dgm:spPr/>
    </dgm:pt>
    <dgm:pt modelId="{F1A07EDD-CCF6-493B-8140-0FAD77F560DE}" type="pres">
      <dgm:prSet presAssocID="{633E10D3-A6A5-4F51-940B-A1ECAA3C096C}" presName="LevelTwoTextNode" presStyleLbl="node4" presStyleIdx="13" presStyleCnt="27">
        <dgm:presLayoutVars>
          <dgm:chPref val="3"/>
        </dgm:presLayoutVars>
      </dgm:prSet>
      <dgm:spPr/>
    </dgm:pt>
    <dgm:pt modelId="{69044235-C354-4A0A-9649-8282C55633E2}" type="pres">
      <dgm:prSet presAssocID="{633E10D3-A6A5-4F51-940B-A1ECAA3C096C}" presName="level3hierChild" presStyleCnt="0"/>
      <dgm:spPr/>
    </dgm:pt>
    <dgm:pt modelId="{955647EF-C670-4B21-9D1D-4A6CE9EBD041}" type="pres">
      <dgm:prSet presAssocID="{C2C4C65C-8BF2-4D20-B849-7158864BBE47}" presName="conn2-1" presStyleLbl="parChTrans1D4" presStyleIdx="14" presStyleCnt="27"/>
      <dgm:spPr/>
    </dgm:pt>
    <dgm:pt modelId="{669BD260-FBEA-487B-8EEC-8C4399B1255C}" type="pres">
      <dgm:prSet presAssocID="{C2C4C65C-8BF2-4D20-B849-7158864BBE47}" presName="connTx" presStyleLbl="parChTrans1D4" presStyleIdx="14" presStyleCnt="27"/>
      <dgm:spPr/>
    </dgm:pt>
    <dgm:pt modelId="{582E2EBC-8941-40EC-8745-93E562512F04}" type="pres">
      <dgm:prSet presAssocID="{0EB0323F-2CC3-4E71-A36C-622610DFC267}" presName="root2" presStyleCnt="0"/>
      <dgm:spPr/>
    </dgm:pt>
    <dgm:pt modelId="{06698382-A252-4F19-9929-824033C4E02E}" type="pres">
      <dgm:prSet presAssocID="{0EB0323F-2CC3-4E71-A36C-622610DFC267}" presName="LevelTwoTextNode" presStyleLbl="node4" presStyleIdx="14" presStyleCnt="27">
        <dgm:presLayoutVars>
          <dgm:chPref val="3"/>
        </dgm:presLayoutVars>
      </dgm:prSet>
      <dgm:spPr/>
    </dgm:pt>
    <dgm:pt modelId="{65C08EB7-33F6-4FA2-B00F-969973004300}" type="pres">
      <dgm:prSet presAssocID="{0EB0323F-2CC3-4E71-A36C-622610DFC267}" presName="level3hierChild" presStyleCnt="0"/>
      <dgm:spPr/>
    </dgm:pt>
    <dgm:pt modelId="{D6FFF59C-3F92-4230-912F-0E267EE274AA}" type="pres">
      <dgm:prSet presAssocID="{E2736987-FF29-44E5-8E1C-A554FE491F5B}" presName="conn2-1" presStyleLbl="parChTrans1D4" presStyleIdx="15" presStyleCnt="27"/>
      <dgm:spPr/>
    </dgm:pt>
    <dgm:pt modelId="{3C57B576-9D98-4D41-8D71-066A7234D043}" type="pres">
      <dgm:prSet presAssocID="{E2736987-FF29-44E5-8E1C-A554FE491F5B}" presName="connTx" presStyleLbl="parChTrans1D4" presStyleIdx="15" presStyleCnt="27"/>
      <dgm:spPr/>
    </dgm:pt>
    <dgm:pt modelId="{61D4FDF9-7EC8-4A01-9DF2-7240EA31D5EB}" type="pres">
      <dgm:prSet presAssocID="{75CB37BF-A4C2-4CE0-98FF-71DCCDD4086E}" presName="root2" presStyleCnt="0"/>
      <dgm:spPr/>
    </dgm:pt>
    <dgm:pt modelId="{BC223B30-C954-4BC1-8D99-B72A0008B93A}" type="pres">
      <dgm:prSet presAssocID="{75CB37BF-A4C2-4CE0-98FF-71DCCDD4086E}" presName="LevelTwoTextNode" presStyleLbl="node4" presStyleIdx="15" presStyleCnt="27">
        <dgm:presLayoutVars>
          <dgm:chPref val="3"/>
        </dgm:presLayoutVars>
      </dgm:prSet>
      <dgm:spPr/>
    </dgm:pt>
    <dgm:pt modelId="{650E0C69-AA60-4BA8-8247-7DF399051A38}" type="pres">
      <dgm:prSet presAssocID="{75CB37BF-A4C2-4CE0-98FF-71DCCDD4086E}" presName="level3hierChild" presStyleCnt="0"/>
      <dgm:spPr/>
    </dgm:pt>
    <dgm:pt modelId="{B2C2F604-00E2-44C4-BE7A-57A9BC39DEE4}" type="pres">
      <dgm:prSet presAssocID="{247B3E7C-CE06-468E-9B10-226490054133}" presName="conn2-1" presStyleLbl="parChTrans1D4" presStyleIdx="16" presStyleCnt="27"/>
      <dgm:spPr/>
    </dgm:pt>
    <dgm:pt modelId="{440627A1-F891-45A5-A7D2-1A28D7656CD0}" type="pres">
      <dgm:prSet presAssocID="{247B3E7C-CE06-468E-9B10-226490054133}" presName="connTx" presStyleLbl="parChTrans1D4" presStyleIdx="16" presStyleCnt="27"/>
      <dgm:spPr/>
    </dgm:pt>
    <dgm:pt modelId="{E94B9926-B10E-407B-AB6D-C53518CF9A14}" type="pres">
      <dgm:prSet presAssocID="{6AD15D7E-5DE1-4A79-BFDE-3F89EB8F5D03}" presName="root2" presStyleCnt="0"/>
      <dgm:spPr/>
    </dgm:pt>
    <dgm:pt modelId="{976C83DA-C747-4F7C-AFF5-F65187B54FE1}" type="pres">
      <dgm:prSet presAssocID="{6AD15D7E-5DE1-4A79-BFDE-3F89EB8F5D03}" presName="LevelTwoTextNode" presStyleLbl="node4" presStyleIdx="16" presStyleCnt="27">
        <dgm:presLayoutVars>
          <dgm:chPref val="3"/>
        </dgm:presLayoutVars>
      </dgm:prSet>
      <dgm:spPr/>
    </dgm:pt>
    <dgm:pt modelId="{07F5A792-A954-4ACA-A292-6659AE71B4E3}" type="pres">
      <dgm:prSet presAssocID="{6AD15D7E-5DE1-4A79-BFDE-3F89EB8F5D03}" presName="level3hierChild" presStyleCnt="0"/>
      <dgm:spPr/>
    </dgm:pt>
    <dgm:pt modelId="{994B1A91-907B-4A31-8300-AF9CF35726E5}" type="pres">
      <dgm:prSet presAssocID="{9F7718DC-10EC-4BB8-A18D-D6C469C180FB}" presName="conn2-1" presStyleLbl="parChTrans1D4" presStyleIdx="17" presStyleCnt="27"/>
      <dgm:spPr/>
    </dgm:pt>
    <dgm:pt modelId="{2E285655-5D4A-4007-AF27-927281C7D20A}" type="pres">
      <dgm:prSet presAssocID="{9F7718DC-10EC-4BB8-A18D-D6C469C180FB}" presName="connTx" presStyleLbl="parChTrans1D4" presStyleIdx="17" presStyleCnt="27"/>
      <dgm:spPr/>
    </dgm:pt>
    <dgm:pt modelId="{3F33AFF2-FDAD-49C6-8268-EF20CB262BA0}" type="pres">
      <dgm:prSet presAssocID="{E89EB4BA-4DFC-4A46-8A55-8F91C1F7E4E8}" presName="root2" presStyleCnt="0"/>
      <dgm:spPr/>
    </dgm:pt>
    <dgm:pt modelId="{349485CE-47E5-4BA6-B9AB-C4B438C2E498}" type="pres">
      <dgm:prSet presAssocID="{E89EB4BA-4DFC-4A46-8A55-8F91C1F7E4E8}" presName="LevelTwoTextNode" presStyleLbl="node4" presStyleIdx="17" presStyleCnt="27">
        <dgm:presLayoutVars>
          <dgm:chPref val="3"/>
        </dgm:presLayoutVars>
      </dgm:prSet>
      <dgm:spPr/>
    </dgm:pt>
    <dgm:pt modelId="{E47D25D7-FA90-44D3-B748-15F924C380E0}" type="pres">
      <dgm:prSet presAssocID="{E89EB4BA-4DFC-4A46-8A55-8F91C1F7E4E8}" presName="level3hierChild" presStyleCnt="0"/>
      <dgm:spPr/>
    </dgm:pt>
    <dgm:pt modelId="{4B7C2DAF-88A4-444A-AF7F-028FCA7F1001}" type="pres">
      <dgm:prSet presAssocID="{D06CEF25-02CB-4ECA-A3DE-6706F8D050DB}" presName="conn2-1" presStyleLbl="parChTrans1D4" presStyleIdx="18" presStyleCnt="27"/>
      <dgm:spPr/>
    </dgm:pt>
    <dgm:pt modelId="{8F6FAAA2-214A-4560-B5B4-280B971FB4EC}" type="pres">
      <dgm:prSet presAssocID="{D06CEF25-02CB-4ECA-A3DE-6706F8D050DB}" presName="connTx" presStyleLbl="parChTrans1D4" presStyleIdx="18" presStyleCnt="27"/>
      <dgm:spPr/>
    </dgm:pt>
    <dgm:pt modelId="{394835DA-8FB3-432E-A39D-91D781816A87}" type="pres">
      <dgm:prSet presAssocID="{733888A0-5788-4287-892E-9F24ECB190F8}" presName="root2" presStyleCnt="0"/>
      <dgm:spPr/>
    </dgm:pt>
    <dgm:pt modelId="{9CC7540B-45CD-4666-B1C2-E3D72E848377}" type="pres">
      <dgm:prSet presAssocID="{733888A0-5788-4287-892E-9F24ECB190F8}" presName="LevelTwoTextNode" presStyleLbl="node4" presStyleIdx="18" presStyleCnt="27">
        <dgm:presLayoutVars>
          <dgm:chPref val="3"/>
        </dgm:presLayoutVars>
      </dgm:prSet>
      <dgm:spPr/>
    </dgm:pt>
    <dgm:pt modelId="{663B8332-827E-4D9A-B068-B3513B242AB1}" type="pres">
      <dgm:prSet presAssocID="{733888A0-5788-4287-892E-9F24ECB190F8}" presName="level3hierChild" presStyleCnt="0"/>
      <dgm:spPr/>
    </dgm:pt>
    <dgm:pt modelId="{E67ABCD8-6E42-4CC5-9144-8D9D916A3DDE}" type="pres">
      <dgm:prSet presAssocID="{E17E1A5E-E59C-466D-973E-7B06886F0561}" presName="conn2-1" presStyleLbl="parChTrans1D4" presStyleIdx="19" presStyleCnt="27"/>
      <dgm:spPr/>
    </dgm:pt>
    <dgm:pt modelId="{B94515B5-CFC8-4EB5-8627-57573B38327A}" type="pres">
      <dgm:prSet presAssocID="{E17E1A5E-E59C-466D-973E-7B06886F0561}" presName="connTx" presStyleLbl="parChTrans1D4" presStyleIdx="19" presStyleCnt="27"/>
      <dgm:spPr/>
    </dgm:pt>
    <dgm:pt modelId="{7E57B30A-D6AC-455D-8FE9-2E344F87D12F}" type="pres">
      <dgm:prSet presAssocID="{426F3DD4-AAF8-46F7-9EFA-DBC5C681A486}" presName="root2" presStyleCnt="0"/>
      <dgm:spPr/>
    </dgm:pt>
    <dgm:pt modelId="{A0C37A3E-915B-4F4D-8991-6C73938A74BF}" type="pres">
      <dgm:prSet presAssocID="{426F3DD4-AAF8-46F7-9EFA-DBC5C681A486}" presName="LevelTwoTextNode" presStyleLbl="node4" presStyleIdx="19" presStyleCnt="27">
        <dgm:presLayoutVars>
          <dgm:chPref val="3"/>
        </dgm:presLayoutVars>
      </dgm:prSet>
      <dgm:spPr/>
    </dgm:pt>
    <dgm:pt modelId="{7C0DD031-9443-42F7-95BA-E5003A28095F}" type="pres">
      <dgm:prSet presAssocID="{426F3DD4-AAF8-46F7-9EFA-DBC5C681A486}" presName="level3hierChild" presStyleCnt="0"/>
      <dgm:spPr/>
    </dgm:pt>
    <dgm:pt modelId="{D278D01A-3192-4BD5-ABE9-2283F156F110}" type="pres">
      <dgm:prSet presAssocID="{9D39D780-A348-40AC-B897-71B571245DBF}" presName="conn2-1" presStyleLbl="parChTrans1D2" presStyleIdx="1" presStyleCnt="2"/>
      <dgm:spPr/>
    </dgm:pt>
    <dgm:pt modelId="{E2529701-E5DE-4827-A618-B2BA17790A61}" type="pres">
      <dgm:prSet presAssocID="{9D39D780-A348-40AC-B897-71B571245DBF}" presName="connTx" presStyleLbl="parChTrans1D2" presStyleIdx="1" presStyleCnt="2"/>
      <dgm:spPr/>
    </dgm:pt>
    <dgm:pt modelId="{21C88902-0A69-452C-B04B-54FD4C14D331}" type="pres">
      <dgm:prSet presAssocID="{89DCB4F2-8FCA-45F8-99C1-9D6DC2F2390E}" presName="root2" presStyleCnt="0"/>
      <dgm:spPr/>
    </dgm:pt>
    <dgm:pt modelId="{C9B80B09-7128-4AC5-B0EE-E37DF7DBF2D9}" type="pres">
      <dgm:prSet presAssocID="{89DCB4F2-8FCA-45F8-99C1-9D6DC2F2390E}" presName="LevelTwoTextNode" presStyleLbl="node2" presStyleIdx="1" presStyleCnt="2">
        <dgm:presLayoutVars>
          <dgm:chPref val="3"/>
        </dgm:presLayoutVars>
      </dgm:prSet>
      <dgm:spPr/>
    </dgm:pt>
    <dgm:pt modelId="{E1E3B5B2-BC96-4541-97E8-0470D230347D}" type="pres">
      <dgm:prSet presAssocID="{89DCB4F2-8FCA-45F8-99C1-9D6DC2F2390E}" presName="level3hierChild" presStyleCnt="0"/>
      <dgm:spPr/>
    </dgm:pt>
    <dgm:pt modelId="{8AE622F3-5C87-461D-BABC-3348E4B820C7}" type="pres">
      <dgm:prSet presAssocID="{200C6AAE-E395-4D38-A384-982AB2B94171}" presName="conn2-1" presStyleLbl="parChTrans1D3" presStyleIdx="2" presStyleCnt="5"/>
      <dgm:spPr/>
    </dgm:pt>
    <dgm:pt modelId="{093AE447-B966-4B04-8DE0-BBA48B8F08A5}" type="pres">
      <dgm:prSet presAssocID="{200C6AAE-E395-4D38-A384-982AB2B94171}" presName="connTx" presStyleLbl="parChTrans1D3" presStyleIdx="2" presStyleCnt="5"/>
      <dgm:spPr/>
    </dgm:pt>
    <dgm:pt modelId="{9950F50A-1836-4BC5-96D8-A2D9D50DE6BB}" type="pres">
      <dgm:prSet presAssocID="{17467FE1-306B-435D-A1D6-AAB21DA7A872}" presName="root2" presStyleCnt="0"/>
      <dgm:spPr/>
    </dgm:pt>
    <dgm:pt modelId="{38319E50-BB07-440B-AA9F-F86829F8188C}" type="pres">
      <dgm:prSet presAssocID="{17467FE1-306B-435D-A1D6-AAB21DA7A872}" presName="LevelTwoTextNode" presStyleLbl="node3" presStyleIdx="2" presStyleCnt="5" custLinFactNeighborX="1700">
        <dgm:presLayoutVars>
          <dgm:chPref val="3"/>
        </dgm:presLayoutVars>
      </dgm:prSet>
      <dgm:spPr/>
    </dgm:pt>
    <dgm:pt modelId="{5A0E0BA8-6F45-4A81-A418-B74760000EB0}" type="pres">
      <dgm:prSet presAssocID="{17467FE1-306B-435D-A1D6-AAB21DA7A872}" presName="level3hierChild" presStyleCnt="0"/>
      <dgm:spPr/>
    </dgm:pt>
    <dgm:pt modelId="{FA9C1019-8A14-4920-B009-1CD836A90716}" type="pres">
      <dgm:prSet presAssocID="{E308801B-BF8B-4835-A2A1-331A8088CC7F}" presName="conn2-1" presStyleLbl="parChTrans1D4" presStyleIdx="20" presStyleCnt="27"/>
      <dgm:spPr/>
    </dgm:pt>
    <dgm:pt modelId="{7ACD1D7D-3BD2-4D4D-86B0-8223487A5A98}" type="pres">
      <dgm:prSet presAssocID="{E308801B-BF8B-4835-A2A1-331A8088CC7F}" presName="connTx" presStyleLbl="parChTrans1D4" presStyleIdx="20" presStyleCnt="27"/>
      <dgm:spPr/>
    </dgm:pt>
    <dgm:pt modelId="{98D5270A-CE39-4843-9091-FC5998FC97C2}" type="pres">
      <dgm:prSet presAssocID="{B4C5A4FF-3C28-4052-BA22-317283592A08}" presName="root2" presStyleCnt="0"/>
      <dgm:spPr/>
    </dgm:pt>
    <dgm:pt modelId="{3CA83988-1340-4500-A2DE-693C047DD7D7}" type="pres">
      <dgm:prSet presAssocID="{B4C5A4FF-3C28-4052-BA22-317283592A08}" presName="LevelTwoTextNode" presStyleLbl="node4" presStyleIdx="20" presStyleCnt="27">
        <dgm:presLayoutVars>
          <dgm:chPref val="3"/>
        </dgm:presLayoutVars>
      </dgm:prSet>
      <dgm:spPr/>
    </dgm:pt>
    <dgm:pt modelId="{5E9F2E2A-3138-4BAC-99C5-DE16D38B4806}" type="pres">
      <dgm:prSet presAssocID="{B4C5A4FF-3C28-4052-BA22-317283592A08}" presName="level3hierChild" presStyleCnt="0"/>
      <dgm:spPr/>
    </dgm:pt>
    <dgm:pt modelId="{23E66319-3074-4B12-BD89-307D5B24C4E2}" type="pres">
      <dgm:prSet presAssocID="{0FBA98AB-CEAC-4902-B8C5-030071F27105}" presName="conn2-1" presStyleLbl="parChTrans1D4" presStyleIdx="21" presStyleCnt="27"/>
      <dgm:spPr/>
    </dgm:pt>
    <dgm:pt modelId="{B9FB5B72-5D93-484A-8A4E-7ED7F27D88AD}" type="pres">
      <dgm:prSet presAssocID="{0FBA98AB-CEAC-4902-B8C5-030071F27105}" presName="connTx" presStyleLbl="parChTrans1D4" presStyleIdx="21" presStyleCnt="27"/>
      <dgm:spPr/>
    </dgm:pt>
    <dgm:pt modelId="{0FD75465-8B04-4954-9651-814A569A522D}" type="pres">
      <dgm:prSet presAssocID="{B65653D7-7DB6-4608-931F-AD3045D0F1DB}" presName="root2" presStyleCnt="0"/>
      <dgm:spPr/>
    </dgm:pt>
    <dgm:pt modelId="{77515CDC-AEC1-43B6-B651-609EF1CBF8CC}" type="pres">
      <dgm:prSet presAssocID="{B65653D7-7DB6-4608-931F-AD3045D0F1DB}" presName="LevelTwoTextNode" presStyleLbl="node4" presStyleIdx="21" presStyleCnt="27">
        <dgm:presLayoutVars>
          <dgm:chPref val="3"/>
        </dgm:presLayoutVars>
      </dgm:prSet>
      <dgm:spPr/>
    </dgm:pt>
    <dgm:pt modelId="{42E9E1FA-D140-4DDD-9878-1849C90D06A5}" type="pres">
      <dgm:prSet presAssocID="{B65653D7-7DB6-4608-931F-AD3045D0F1DB}" presName="level3hierChild" presStyleCnt="0"/>
      <dgm:spPr/>
    </dgm:pt>
    <dgm:pt modelId="{3BE672FB-7551-4EB4-B7BD-9E70CB07D61A}" type="pres">
      <dgm:prSet presAssocID="{10520AEB-78BC-4065-AB1A-2F04C90B6117}" presName="conn2-1" presStyleLbl="parChTrans1D4" presStyleIdx="22" presStyleCnt="27"/>
      <dgm:spPr/>
    </dgm:pt>
    <dgm:pt modelId="{BA083E49-EEBF-40BD-9CBB-B6E08A934F17}" type="pres">
      <dgm:prSet presAssocID="{10520AEB-78BC-4065-AB1A-2F04C90B6117}" presName="connTx" presStyleLbl="parChTrans1D4" presStyleIdx="22" presStyleCnt="27"/>
      <dgm:spPr/>
    </dgm:pt>
    <dgm:pt modelId="{111585C2-3625-4FB1-90A3-5735BFDBE155}" type="pres">
      <dgm:prSet presAssocID="{E95647D6-42C1-4EC1-9160-7E008787AD78}" presName="root2" presStyleCnt="0"/>
      <dgm:spPr/>
    </dgm:pt>
    <dgm:pt modelId="{436296B2-2067-48FE-8FCF-0BA1AB471B97}" type="pres">
      <dgm:prSet presAssocID="{E95647D6-42C1-4EC1-9160-7E008787AD78}" presName="LevelTwoTextNode" presStyleLbl="node4" presStyleIdx="22" presStyleCnt="27">
        <dgm:presLayoutVars>
          <dgm:chPref val="3"/>
        </dgm:presLayoutVars>
      </dgm:prSet>
      <dgm:spPr/>
    </dgm:pt>
    <dgm:pt modelId="{C52A1558-79E7-4117-9DF0-F88BAE2CD5D4}" type="pres">
      <dgm:prSet presAssocID="{E95647D6-42C1-4EC1-9160-7E008787AD78}" presName="level3hierChild" presStyleCnt="0"/>
      <dgm:spPr/>
    </dgm:pt>
    <dgm:pt modelId="{BDC85076-4227-4BD9-80EB-2DF83A252E55}" type="pres">
      <dgm:prSet presAssocID="{F673CA5B-4E65-422C-8B81-CB54548F2AE3}" presName="conn2-1" presStyleLbl="parChTrans1D4" presStyleIdx="23" presStyleCnt="27"/>
      <dgm:spPr/>
    </dgm:pt>
    <dgm:pt modelId="{C2EB6002-0E3D-4A23-9629-7E9ABB54FE42}" type="pres">
      <dgm:prSet presAssocID="{F673CA5B-4E65-422C-8B81-CB54548F2AE3}" presName="connTx" presStyleLbl="parChTrans1D4" presStyleIdx="23" presStyleCnt="27"/>
      <dgm:spPr/>
    </dgm:pt>
    <dgm:pt modelId="{C4F48F05-A767-497B-BD48-109A731071A8}" type="pres">
      <dgm:prSet presAssocID="{D92A5AAB-B6E5-4F8E-86F3-A9C47DE92772}" presName="root2" presStyleCnt="0"/>
      <dgm:spPr/>
    </dgm:pt>
    <dgm:pt modelId="{2AE17ED7-1CB4-44D3-9F14-612A94211722}" type="pres">
      <dgm:prSet presAssocID="{D92A5AAB-B6E5-4F8E-86F3-A9C47DE92772}" presName="LevelTwoTextNode" presStyleLbl="node4" presStyleIdx="23" presStyleCnt="27">
        <dgm:presLayoutVars>
          <dgm:chPref val="3"/>
        </dgm:presLayoutVars>
      </dgm:prSet>
      <dgm:spPr/>
    </dgm:pt>
    <dgm:pt modelId="{21ACBA59-79B2-4523-AA72-C132252F135C}" type="pres">
      <dgm:prSet presAssocID="{D92A5AAB-B6E5-4F8E-86F3-A9C47DE92772}" presName="level3hierChild" presStyleCnt="0"/>
      <dgm:spPr/>
    </dgm:pt>
    <dgm:pt modelId="{87193126-604E-4F65-A391-5FE77A2E66FD}" type="pres">
      <dgm:prSet presAssocID="{E08A4F7E-B6CE-428D-8458-CE436E23DD4E}" presName="conn2-1" presStyleLbl="parChTrans1D4" presStyleIdx="24" presStyleCnt="27"/>
      <dgm:spPr/>
    </dgm:pt>
    <dgm:pt modelId="{66D0BD4F-6CEA-49C8-A517-81F9641E3D05}" type="pres">
      <dgm:prSet presAssocID="{E08A4F7E-B6CE-428D-8458-CE436E23DD4E}" presName="connTx" presStyleLbl="parChTrans1D4" presStyleIdx="24" presStyleCnt="27"/>
      <dgm:spPr/>
    </dgm:pt>
    <dgm:pt modelId="{D6E25B17-0F2E-4032-BF48-002612050599}" type="pres">
      <dgm:prSet presAssocID="{87F3AC74-7243-4088-A2E5-019373A4F6CE}" presName="root2" presStyleCnt="0"/>
      <dgm:spPr/>
    </dgm:pt>
    <dgm:pt modelId="{1C5ECE31-C22C-4D80-B236-6453D65090F7}" type="pres">
      <dgm:prSet presAssocID="{87F3AC74-7243-4088-A2E5-019373A4F6CE}" presName="LevelTwoTextNode" presStyleLbl="node4" presStyleIdx="24" presStyleCnt="27">
        <dgm:presLayoutVars>
          <dgm:chPref val="3"/>
        </dgm:presLayoutVars>
      </dgm:prSet>
      <dgm:spPr/>
    </dgm:pt>
    <dgm:pt modelId="{E4E12BBF-CB1A-4A40-80CC-FE846A32B7A0}" type="pres">
      <dgm:prSet presAssocID="{87F3AC74-7243-4088-A2E5-019373A4F6CE}" presName="level3hierChild" presStyleCnt="0"/>
      <dgm:spPr/>
    </dgm:pt>
    <dgm:pt modelId="{CA7BD83C-B4C1-4CE8-A44D-BAF6E1F49981}" type="pres">
      <dgm:prSet presAssocID="{2C716DED-977E-4305-8DF3-1F7B5B23FEDE}" presName="conn2-1" presStyleLbl="parChTrans1D4" presStyleIdx="25" presStyleCnt="27"/>
      <dgm:spPr/>
    </dgm:pt>
    <dgm:pt modelId="{543A2D41-6E6F-4549-9C34-D5CB8E533C7A}" type="pres">
      <dgm:prSet presAssocID="{2C716DED-977E-4305-8DF3-1F7B5B23FEDE}" presName="connTx" presStyleLbl="parChTrans1D4" presStyleIdx="25" presStyleCnt="27"/>
      <dgm:spPr/>
    </dgm:pt>
    <dgm:pt modelId="{1B0A9439-7DCC-478C-A610-7C82C75CC363}" type="pres">
      <dgm:prSet presAssocID="{46F411C0-BE4D-4D47-B022-68AEB7F6449D}" presName="root2" presStyleCnt="0"/>
      <dgm:spPr/>
    </dgm:pt>
    <dgm:pt modelId="{1285C5B1-D8FC-4BE6-8318-3BF66546413D}" type="pres">
      <dgm:prSet presAssocID="{46F411C0-BE4D-4D47-B022-68AEB7F6449D}" presName="LevelTwoTextNode" presStyleLbl="node4" presStyleIdx="25" presStyleCnt="27">
        <dgm:presLayoutVars>
          <dgm:chPref val="3"/>
        </dgm:presLayoutVars>
      </dgm:prSet>
      <dgm:spPr/>
    </dgm:pt>
    <dgm:pt modelId="{92F959DA-B80F-4720-B818-A4A54E35C126}" type="pres">
      <dgm:prSet presAssocID="{46F411C0-BE4D-4D47-B022-68AEB7F6449D}" presName="level3hierChild" presStyleCnt="0"/>
      <dgm:spPr/>
    </dgm:pt>
    <dgm:pt modelId="{D9509FB2-D153-45CA-B431-60519C13F0B1}" type="pres">
      <dgm:prSet presAssocID="{AB281CF7-0D70-4D7D-99F9-D3DF89FA0E28}" presName="conn2-1" presStyleLbl="parChTrans1D4" presStyleIdx="26" presStyleCnt="27"/>
      <dgm:spPr/>
    </dgm:pt>
    <dgm:pt modelId="{C26E8D2F-AFED-4207-9C82-A5B697ECFF3D}" type="pres">
      <dgm:prSet presAssocID="{AB281CF7-0D70-4D7D-99F9-D3DF89FA0E28}" presName="connTx" presStyleLbl="parChTrans1D4" presStyleIdx="26" presStyleCnt="27"/>
      <dgm:spPr/>
    </dgm:pt>
    <dgm:pt modelId="{46F46AA3-A5D3-45F1-B740-84DEC31CFA1D}" type="pres">
      <dgm:prSet presAssocID="{F2CEB982-E252-4B84-9D74-DE6AA7562E3E}" presName="root2" presStyleCnt="0"/>
      <dgm:spPr/>
    </dgm:pt>
    <dgm:pt modelId="{EF5FCE1C-B204-421A-AED1-12F453B68A51}" type="pres">
      <dgm:prSet presAssocID="{F2CEB982-E252-4B84-9D74-DE6AA7562E3E}" presName="LevelTwoTextNode" presStyleLbl="node4" presStyleIdx="26" presStyleCnt="27">
        <dgm:presLayoutVars>
          <dgm:chPref val="3"/>
        </dgm:presLayoutVars>
      </dgm:prSet>
      <dgm:spPr/>
    </dgm:pt>
    <dgm:pt modelId="{A9D9900E-F014-4E05-B1FD-9DDF75738002}" type="pres">
      <dgm:prSet presAssocID="{F2CEB982-E252-4B84-9D74-DE6AA7562E3E}" presName="level3hierChild" presStyleCnt="0"/>
      <dgm:spPr/>
    </dgm:pt>
    <dgm:pt modelId="{F17041A5-8E2F-4856-B410-A664A83AC454}" type="pres">
      <dgm:prSet presAssocID="{BC141FF2-0A5B-4023-9F82-C9C9521524FC}" presName="conn2-1" presStyleLbl="parChTrans1D3" presStyleIdx="3" presStyleCnt="5"/>
      <dgm:spPr/>
    </dgm:pt>
    <dgm:pt modelId="{C1358A45-446B-40D6-968E-D6EC72B8E0A2}" type="pres">
      <dgm:prSet presAssocID="{BC141FF2-0A5B-4023-9F82-C9C9521524FC}" presName="connTx" presStyleLbl="parChTrans1D3" presStyleIdx="3" presStyleCnt="5"/>
      <dgm:spPr/>
    </dgm:pt>
    <dgm:pt modelId="{1AD4BF89-FAA6-43A5-949E-CD5220B4A3CE}" type="pres">
      <dgm:prSet presAssocID="{432E64EE-2F83-4C0C-8794-5DC2CE7D5941}" presName="root2" presStyleCnt="0"/>
      <dgm:spPr/>
    </dgm:pt>
    <dgm:pt modelId="{F0E39241-7196-4AD4-925A-FFDDE224DFDD}" type="pres">
      <dgm:prSet presAssocID="{432E64EE-2F83-4C0C-8794-5DC2CE7D5941}" presName="LevelTwoTextNode" presStyleLbl="node3" presStyleIdx="3" presStyleCnt="5">
        <dgm:presLayoutVars>
          <dgm:chPref val="3"/>
        </dgm:presLayoutVars>
      </dgm:prSet>
      <dgm:spPr/>
    </dgm:pt>
    <dgm:pt modelId="{04C94CEA-468C-4921-AFC7-EE36BBF03979}" type="pres">
      <dgm:prSet presAssocID="{432E64EE-2F83-4C0C-8794-5DC2CE7D5941}" presName="level3hierChild" presStyleCnt="0"/>
      <dgm:spPr/>
    </dgm:pt>
    <dgm:pt modelId="{6E02C727-540B-40CA-84B9-E5A261D7B89C}" type="pres">
      <dgm:prSet presAssocID="{D3609902-A9A7-455E-B88F-3ED478AC7C37}" presName="conn2-1" presStyleLbl="parChTrans1D3" presStyleIdx="4" presStyleCnt="5"/>
      <dgm:spPr/>
    </dgm:pt>
    <dgm:pt modelId="{3895D2C0-A697-4AC0-A243-479DAECB8427}" type="pres">
      <dgm:prSet presAssocID="{D3609902-A9A7-455E-B88F-3ED478AC7C37}" presName="connTx" presStyleLbl="parChTrans1D3" presStyleIdx="4" presStyleCnt="5"/>
      <dgm:spPr/>
    </dgm:pt>
    <dgm:pt modelId="{4288B2A4-F6B7-482A-8AC9-166DD2371CFB}" type="pres">
      <dgm:prSet presAssocID="{403ECCA5-4AE5-4FB9-85D6-E70ACA3908B0}" presName="root2" presStyleCnt="0"/>
      <dgm:spPr/>
    </dgm:pt>
    <dgm:pt modelId="{A3540DF6-6116-499C-98AA-E8BD127E345E}" type="pres">
      <dgm:prSet presAssocID="{403ECCA5-4AE5-4FB9-85D6-E70ACA3908B0}" presName="LevelTwoTextNode" presStyleLbl="node3" presStyleIdx="4" presStyleCnt="5">
        <dgm:presLayoutVars>
          <dgm:chPref val="3"/>
        </dgm:presLayoutVars>
      </dgm:prSet>
      <dgm:spPr/>
    </dgm:pt>
    <dgm:pt modelId="{B742D1F2-78EA-46CF-B23B-D8B4E535BF62}" type="pres">
      <dgm:prSet presAssocID="{403ECCA5-4AE5-4FB9-85D6-E70ACA3908B0}" presName="level3hierChild" presStyleCnt="0"/>
      <dgm:spPr/>
    </dgm:pt>
  </dgm:ptLst>
  <dgm:cxnLst>
    <dgm:cxn modelId="{BF503901-43A0-4803-BC70-9208C5231889}" srcId="{BE82EB1C-E5E9-4BC1-9083-01D1FF38FA9B}" destId="{0BB81B84-8A66-406B-A202-25EF6F67AEA8}" srcOrd="3" destOrd="0" parTransId="{82E036AC-0548-4563-9D4B-B05A08B5E0AE}" sibTransId="{B94A5192-00CF-463A-803E-FE1A6C4D883E}"/>
    <dgm:cxn modelId="{DE2B110B-8DCE-42C5-A004-91430F080704}" type="presOf" srcId="{0BB81B84-8A66-406B-A202-25EF6F67AEA8}" destId="{03D127DD-5539-4794-8122-37A939A37234}" srcOrd="0" destOrd="0" presId="urn:microsoft.com/office/officeart/2008/layout/HorizontalMultiLevelHierarchy"/>
    <dgm:cxn modelId="{639C090D-3413-4430-99C1-826EBE7755B5}" type="presOf" srcId="{BB1700F7-799E-4E3F-9E71-B1F450FA1AF4}" destId="{4AF97779-F681-4B03-804B-90FF3A16E208}" srcOrd="1" destOrd="0" presId="urn:microsoft.com/office/officeart/2008/layout/HorizontalMultiLevelHierarchy"/>
    <dgm:cxn modelId="{6C4BFB0E-3A4D-4C71-B851-2D176A1A491A}" srcId="{A402DFE5-EF84-4F8F-A484-83CADC1ACCD6}" destId="{F3E7B0D2-E38F-4F9A-A3EA-4D4F9B3D30AE}" srcOrd="0" destOrd="0" parTransId="{81BF7990-E0A9-4F08-8D95-02D8C3C13148}" sibTransId="{066761E1-999E-48DB-A4A1-52EA4C2E2421}"/>
    <dgm:cxn modelId="{37ECFE0E-347C-40B0-A9D3-85A9197F1B30}" type="presOf" srcId="{82E036AC-0548-4563-9D4B-B05A08B5E0AE}" destId="{7EDA6936-81B8-4EFF-AB79-1A5F2C851E3E}" srcOrd="1" destOrd="0" presId="urn:microsoft.com/office/officeart/2008/layout/HorizontalMultiLevelHierarchy"/>
    <dgm:cxn modelId="{28CDE210-E5C3-4D01-84BD-BC8745D01150}" type="presOf" srcId="{D06CEF25-02CB-4ECA-A3DE-6706F8D050DB}" destId="{8F6FAAA2-214A-4560-B5B4-280B971FB4EC}" srcOrd="1" destOrd="0" presId="urn:microsoft.com/office/officeart/2008/layout/HorizontalMultiLevelHierarchy"/>
    <dgm:cxn modelId="{640D6A12-160B-4758-A3E3-52DA6E970FBF}" type="presOf" srcId="{7E5ABB61-A9B7-4FD2-9448-0E3C763D46E1}" destId="{44787340-4564-4226-B497-1DB816609516}" srcOrd="0" destOrd="0" presId="urn:microsoft.com/office/officeart/2008/layout/HorizontalMultiLevelHierarchy"/>
    <dgm:cxn modelId="{41F0AD12-C0B9-4C88-B9C0-4EEDB7E72E79}" type="presOf" srcId="{BC141FF2-0A5B-4023-9F82-C9C9521524FC}" destId="{F17041A5-8E2F-4856-B410-A664A83AC454}" srcOrd="0" destOrd="0" presId="urn:microsoft.com/office/officeart/2008/layout/HorizontalMultiLevelHierarchy"/>
    <dgm:cxn modelId="{D0CF6616-E65A-4FAB-BCEF-63921792158F}" type="presOf" srcId="{633E10D3-A6A5-4F51-940B-A1ECAA3C096C}" destId="{F1A07EDD-CCF6-493B-8140-0FAD77F560DE}" srcOrd="0" destOrd="0" presId="urn:microsoft.com/office/officeart/2008/layout/HorizontalMultiLevelHierarchy"/>
    <dgm:cxn modelId="{8893E617-81D3-447C-9479-5E0743288448}" type="presOf" srcId="{E2736987-FF29-44E5-8E1C-A554FE491F5B}" destId="{D6FFF59C-3F92-4230-912F-0E267EE274AA}" srcOrd="0" destOrd="0" presId="urn:microsoft.com/office/officeart/2008/layout/HorizontalMultiLevelHierarchy"/>
    <dgm:cxn modelId="{C276151C-ECE6-4C31-87A2-36794ECA0D1F}" type="presOf" srcId="{0EB0323F-2CC3-4E71-A36C-622610DFC267}" destId="{06698382-A252-4F19-9929-824033C4E02E}" srcOrd="0" destOrd="0" presId="urn:microsoft.com/office/officeart/2008/layout/HorizontalMultiLevelHierarchy"/>
    <dgm:cxn modelId="{1B30601E-C17E-49BC-B9E9-D1B651A13166}" srcId="{F3E7B0D2-E38F-4F9A-A3EA-4D4F9B3D30AE}" destId="{B9E371CA-1BCC-4572-A837-545180A34C1A}" srcOrd="0" destOrd="0" parTransId="{A5C9E97F-E5AF-421C-AD14-0AB2E479EE1B}" sibTransId="{8E6294C5-C7E8-4DAD-9BB4-F41D1C474000}"/>
    <dgm:cxn modelId="{B2ECB221-6842-416D-A580-72A67BC04523}" type="presOf" srcId="{E95647D6-42C1-4EC1-9160-7E008787AD78}" destId="{436296B2-2067-48FE-8FCF-0BA1AB471B97}" srcOrd="0" destOrd="0" presId="urn:microsoft.com/office/officeart/2008/layout/HorizontalMultiLevelHierarchy"/>
    <dgm:cxn modelId="{7E30DE23-072D-46CF-B4D8-6D02D5E83720}" type="presOf" srcId="{BC141FF2-0A5B-4023-9F82-C9C9521524FC}" destId="{C1358A45-446B-40D6-968E-D6EC72B8E0A2}" srcOrd="1" destOrd="0" presId="urn:microsoft.com/office/officeart/2008/layout/HorizontalMultiLevelHierarchy"/>
    <dgm:cxn modelId="{CE6D1424-00D5-4DAC-80B7-1FF75A778B9F}" type="presOf" srcId="{E08A4F7E-B6CE-428D-8458-CE436E23DD4E}" destId="{66D0BD4F-6CEA-49C8-A517-81F9641E3D05}" srcOrd="1" destOrd="0" presId="urn:microsoft.com/office/officeart/2008/layout/HorizontalMultiLevelHierarchy"/>
    <dgm:cxn modelId="{66B78D24-907D-4A71-AFC9-7C905B9AAB4D}" srcId="{CC7326F3-AFCB-4CC5-A2F4-F5DD648260F9}" destId="{633E10D3-A6A5-4F51-940B-A1ECAA3C096C}" srcOrd="2" destOrd="0" parTransId="{ED3D4AF9-0E70-41C9-8C98-C30F108EA57C}" sibTransId="{5163328B-6AF3-4687-92C7-7F8E7D3A40E0}"/>
    <dgm:cxn modelId="{D01A6925-9BBF-4EF2-B7B4-278134A2E6F9}" srcId="{17467FE1-306B-435D-A1D6-AAB21DA7A872}" destId="{B65653D7-7DB6-4608-931F-AD3045D0F1DB}" srcOrd="1" destOrd="0" parTransId="{0FBA98AB-CEAC-4902-B8C5-030071F27105}" sibTransId="{96CCBFB1-8935-4F62-A45F-B5E7E15F6BD3}"/>
    <dgm:cxn modelId="{CF05FE27-CBBB-4FB0-BC9D-514DA59C1EC6}" srcId="{B9E371CA-1BCC-4572-A837-545180A34C1A}" destId="{C52443FD-A7B6-40C4-B461-B446EF1FEAAB}" srcOrd="0" destOrd="0" parTransId="{FF587E02-DF2C-40AA-9AB9-FA1BB9EBBB06}" sibTransId="{968E5E40-F056-4B39-A1DC-197280EC9AA4}"/>
    <dgm:cxn modelId="{4A7A5528-8C0C-4535-96BE-0C2055A04BB4}" type="presOf" srcId="{C52443FD-A7B6-40C4-B461-B446EF1FEAAB}" destId="{976020C9-ADCA-4081-B0D0-6158160FFA65}" srcOrd="0" destOrd="0" presId="urn:microsoft.com/office/officeart/2008/layout/HorizontalMultiLevelHierarchy"/>
    <dgm:cxn modelId="{A3EAE02A-3E99-4F9F-BC79-B44568E0EABB}" type="presOf" srcId="{F2CEB982-E252-4B84-9D74-DE6AA7562E3E}" destId="{EF5FCE1C-B204-421A-AED1-12F453B68A51}" srcOrd="0" destOrd="0" presId="urn:microsoft.com/office/officeart/2008/layout/HorizontalMultiLevelHierarchy"/>
    <dgm:cxn modelId="{B6A53E2D-887F-45A3-999C-318389984D9B}" type="presOf" srcId="{9F7718DC-10EC-4BB8-A18D-D6C469C180FB}" destId="{2E285655-5D4A-4007-AF27-927281C7D20A}" srcOrd="1" destOrd="0" presId="urn:microsoft.com/office/officeart/2008/layout/HorizontalMultiLevelHierarchy"/>
    <dgm:cxn modelId="{F46FA62D-E108-4C2D-B221-DC1F88735001}" srcId="{17467FE1-306B-435D-A1D6-AAB21DA7A872}" destId="{87F3AC74-7243-4088-A2E5-019373A4F6CE}" srcOrd="4" destOrd="0" parTransId="{E08A4F7E-B6CE-428D-8458-CE436E23DD4E}" sibTransId="{BA4C36F5-F964-45A5-897F-5F00A5F3A28C}"/>
    <dgm:cxn modelId="{9474F32D-2DCF-4503-B4F9-542BC9508221}" type="presOf" srcId="{B65653D7-7DB6-4608-931F-AD3045D0F1DB}" destId="{77515CDC-AEC1-43B6-B651-609EF1CBF8CC}" srcOrd="0" destOrd="0" presId="urn:microsoft.com/office/officeart/2008/layout/HorizontalMultiLevelHierarchy"/>
    <dgm:cxn modelId="{2523CC2F-C28D-4C3F-A617-8946EC804FEE}" srcId="{CC7326F3-AFCB-4CC5-A2F4-F5DD648260F9}" destId="{275ABB12-53CA-4F93-AC05-51CB855EB97E}" srcOrd="1" destOrd="0" parTransId="{730D76AC-6934-4DFA-9EE0-B64B86A00F95}" sibTransId="{68BFB0A4-DC75-48F0-9A88-751B776703B1}"/>
    <dgm:cxn modelId="{2F066F31-38F4-4172-BCF5-0E5A61B1F630}" type="presOf" srcId="{E17E1A5E-E59C-466D-973E-7B06886F0561}" destId="{B94515B5-CFC8-4EB5-8627-57573B38327A}" srcOrd="1" destOrd="0" presId="urn:microsoft.com/office/officeart/2008/layout/HorizontalMultiLevelHierarchy"/>
    <dgm:cxn modelId="{61619734-C027-4C3C-A6D2-BBF2E696DB61}" type="presOf" srcId="{A402DFE5-EF84-4F8F-A484-83CADC1ACCD6}" destId="{29CA2901-A219-4347-A2B3-F5A518EBAE85}" srcOrd="0" destOrd="0" presId="urn:microsoft.com/office/officeart/2008/layout/HorizontalMultiLevelHierarchy"/>
    <dgm:cxn modelId="{8230F634-3FA5-42E2-9678-92766D7E2A33}" type="presOf" srcId="{0FBA98AB-CEAC-4902-B8C5-030071F27105}" destId="{23E66319-3074-4B12-BD89-307D5B24C4E2}" srcOrd="0" destOrd="0" presId="urn:microsoft.com/office/officeart/2008/layout/HorizontalMultiLevelHierarchy"/>
    <dgm:cxn modelId="{5A351039-2AAB-45BC-833F-FF4A6420FFCA}" type="presOf" srcId="{FF587E02-DF2C-40AA-9AB9-FA1BB9EBBB06}" destId="{1A95083D-FEA7-4353-9FDB-397DB8E5A763}" srcOrd="0" destOrd="0" presId="urn:microsoft.com/office/officeart/2008/layout/HorizontalMultiLevelHierarchy"/>
    <dgm:cxn modelId="{2FEBE939-0F01-42DA-8F8A-7734B961C9E8}" type="presOf" srcId="{70711E93-82A8-46EB-8E66-EF010F2DF7F9}" destId="{D0949768-23CC-411C-9067-DF3B87243881}" srcOrd="0" destOrd="0" presId="urn:microsoft.com/office/officeart/2008/layout/HorizontalMultiLevelHierarchy"/>
    <dgm:cxn modelId="{6ADFC13B-30CD-4B34-A9E6-482EF0C797E9}" srcId="{633E10D3-A6A5-4F51-940B-A1ECAA3C096C}" destId="{75CB37BF-A4C2-4CE0-98FF-71DCCDD4086E}" srcOrd="1" destOrd="0" parTransId="{E2736987-FF29-44E5-8E1C-A554FE491F5B}" sibTransId="{4D44D65B-0ADD-4C91-BA3A-B9D29B56F643}"/>
    <dgm:cxn modelId="{C011E53B-3406-4B4D-B848-9DC8B00A0F00}" srcId="{17467FE1-306B-435D-A1D6-AAB21DA7A872}" destId="{B4C5A4FF-3C28-4052-BA22-317283592A08}" srcOrd="0" destOrd="0" parTransId="{E308801B-BF8B-4835-A2A1-331A8088CC7F}" sibTransId="{3E890A4A-6C46-4ED3-9B3F-633F90302E89}"/>
    <dgm:cxn modelId="{018A163D-3A70-449F-82F7-E7FA8E551A33}" type="presOf" srcId="{10520AEB-78BC-4065-AB1A-2F04C90B6117}" destId="{BA083E49-EEBF-40BD-9CBB-B6E08A934F17}" srcOrd="1" destOrd="0" presId="urn:microsoft.com/office/officeart/2008/layout/HorizontalMultiLevelHierarchy"/>
    <dgm:cxn modelId="{E2258A3D-4886-429D-902C-A318EB1E55F0}" type="presOf" srcId="{87F3AC74-7243-4088-A2E5-019373A4F6CE}" destId="{1C5ECE31-C22C-4D80-B236-6453D65090F7}" srcOrd="0" destOrd="0" presId="urn:microsoft.com/office/officeart/2008/layout/HorizontalMultiLevelHierarchy"/>
    <dgm:cxn modelId="{425AD340-AABA-4E2F-A841-9B67849A0C35}" type="presOf" srcId="{2EAA22FD-51B7-41F5-862A-78AC22AD66E2}" destId="{5A33FFA9-C0C4-4612-9ACE-F1AE9289B3C7}" srcOrd="0" destOrd="0" presId="urn:microsoft.com/office/officeart/2008/layout/HorizontalMultiLevelHierarchy"/>
    <dgm:cxn modelId="{CECBF760-62C3-4C71-A23C-4F336FFC6E68}" type="presOf" srcId="{C2C4C65C-8BF2-4D20-B849-7158864BBE47}" destId="{669BD260-FBEA-487B-8EEC-8C4399B1255C}" srcOrd="1" destOrd="0" presId="urn:microsoft.com/office/officeart/2008/layout/HorizontalMultiLevelHierarchy"/>
    <dgm:cxn modelId="{49F44541-2CF6-4B65-86CC-8BE48D28EEC2}" type="presOf" srcId="{E0275C48-C9DE-444C-8F39-BD8FC1A62F83}" destId="{0DC02FA7-7BB5-4AAC-8F19-8ABA3B8DA36D}" srcOrd="0" destOrd="0" presId="urn:microsoft.com/office/officeart/2008/layout/HorizontalMultiLevelHierarchy"/>
    <dgm:cxn modelId="{79855461-C2C1-48FA-A422-AC05F4854CFC}" type="presOf" srcId="{730D76AC-6934-4DFA-9EE0-B64B86A00F95}" destId="{A09CDFC8-F904-4199-BDE8-A7E54260806F}" srcOrd="0" destOrd="0" presId="urn:microsoft.com/office/officeart/2008/layout/HorizontalMultiLevelHierarchy"/>
    <dgm:cxn modelId="{11A4EA41-9E4F-47B7-BB59-8FA2E5FAFCEF}" type="presOf" srcId="{A5C9E97F-E5AF-421C-AD14-0AB2E479EE1B}" destId="{07AE00CA-6869-4A81-987E-68BFE9A70FCC}" srcOrd="0" destOrd="0" presId="urn:microsoft.com/office/officeart/2008/layout/HorizontalMultiLevelHierarchy"/>
    <dgm:cxn modelId="{7B4BD542-67E6-406A-86A4-4AAC9E8C2006}" type="presOf" srcId="{BB1700F7-799E-4E3F-9E71-B1F450FA1AF4}" destId="{651F6737-8769-446B-B5F4-4BAABD7DA90C}" srcOrd="0" destOrd="0" presId="urn:microsoft.com/office/officeart/2008/layout/HorizontalMultiLevelHierarchy"/>
    <dgm:cxn modelId="{2DE5FE64-28FF-4BD3-80AD-884FECE0A542}" srcId="{CC7326F3-AFCB-4CC5-A2F4-F5DD648260F9}" destId="{BE82EB1C-E5E9-4BC1-9083-01D1FF38FA9B}" srcOrd="0" destOrd="0" parTransId="{3D8A720B-A45F-42BB-9D7B-ED514493B766}" sibTransId="{6A27A2A3-DBAD-46C6-9803-E5F5B5469AAA}"/>
    <dgm:cxn modelId="{A4CF0965-C948-4729-9B5D-E14CC15F46BD}" type="presOf" srcId="{46F411C0-BE4D-4D47-B022-68AEB7F6449D}" destId="{1285C5B1-D8FC-4BE6-8318-3BF66546413D}" srcOrd="0" destOrd="0" presId="urn:microsoft.com/office/officeart/2008/layout/HorizontalMultiLevelHierarchy"/>
    <dgm:cxn modelId="{34C0AD65-D128-42AF-B79E-8A73E4E0DE48}" srcId="{17467FE1-306B-435D-A1D6-AAB21DA7A872}" destId="{E95647D6-42C1-4EC1-9160-7E008787AD78}" srcOrd="2" destOrd="0" parTransId="{10520AEB-78BC-4065-AB1A-2F04C90B6117}" sibTransId="{34235139-793A-4695-ABDF-FD1FF006DB0C}"/>
    <dgm:cxn modelId="{2CFF3046-3FDD-4517-AD9B-C3EB14BA8055}" type="presOf" srcId="{E17E1A5E-E59C-466D-973E-7B06886F0561}" destId="{E67ABCD8-6E42-4CC5-9144-8D9D916A3DDE}" srcOrd="0" destOrd="0" presId="urn:microsoft.com/office/officeart/2008/layout/HorizontalMultiLevelHierarchy"/>
    <dgm:cxn modelId="{6BE98647-C499-4AD2-8E4B-ACAF14EA9FDE}" type="presOf" srcId="{744805E7-5AA3-4D94-8DAB-329F51DB3F8E}" destId="{15C64F95-7797-43FD-A42A-9AEEB58D3830}" srcOrd="0" destOrd="0" presId="urn:microsoft.com/office/officeart/2008/layout/HorizontalMultiLevelHierarchy"/>
    <dgm:cxn modelId="{23BFC648-DF0E-494B-A6BA-C11F96AE221F}" srcId="{89DCB4F2-8FCA-45F8-99C1-9D6DC2F2390E}" destId="{403ECCA5-4AE5-4FB9-85D6-E70ACA3908B0}" srcOrd="2" destOrd="0" parTransId="{D3609902-A9A7-455E-B88F-3ED478AC7C37}" sibTransId="{DE550AC8-2EFD-4600-B908-E7C1B0A53CED}"/>
    <dgm:cxn modelId="{B3517449-A516-4450-8E7A-88B14D77A43E}" srcId="{E0275C48-C9DE-444C-8F39-BD8FC1A62F83}" destId="{E534835F-E140-452A-8926-B4A451797885}" srcOrd="2" destOrd="0" parTransId="{ECAD17DF-B239-4E65-AEE7-1B1606129C71}" sibTransId="{694B3FD9-664D-4AAB-BA5E-AEE6E1DCA2FC}"/>
    <dgm:cxn modelId="{D787224A-A027-4846-9F89-980CF133B006}" type="presOf" srcId="{ECAD17DF-B239-4E65-AEE7-1B1606129C71}" destId="{020391A5-9E47-4676-801E-104414AD5685}" srcOrd="0" destOrd="0" presId="urn:microsoft.com/office/officeart/2008/layout/HorizontalMultiLevelHierarchy"/>
    <dgm:cxn modelId="{29125A6A-DB6D-486F-8C45-07222B6C322C}" type="presOf" srcId="{A5C9E97F-E5AF-421C-AD14-0AB2E479EE1B}" destId="{A28CC6FC-FE9E-4669-91A6-67342EF62FB1}" srcOrd="1" destOrd="0" presId="urn:microsoft.com/office/officeart/2008/layout/HorizontalMultiLevelHierarchy"/>
    <dgm:cxn modelId="{1F29C94A-2058-4FDC-8FF0-FF9C2E82494E}" type="presOf" srcId="{EA7CDF26-32A4-49EC-B4A7-42EF873350D9}" destId="{2726E6F8-63FA-49C5-8321-ECD0A29E0EB3}" srcOrd="1" destOrd="0" presId="urn:microsoft.com/office/officeart/2008/layout/HorizontalMultiLevelHierarchy"/>
    <dgm:cxn modelId="{C0C5D16A-AA0D-4365-A0B7-4B3F3A1C9250}" type="presOf" srcId="{247B3E7C-CE06-468E-9B10-226490054133}" destId="{B2C2F604-00E2-44C4-BE7A-57A9BC39DEE4}" srcOrd="0" destOrd="0" presId="urn:microsoft.com/office/officeart/2008/layout/HorizontalMultiLevelHierarchy"/>
    <dgm:cxn modelId="{BDEFE34A-402A-4F1A-B4DA-B6B4D51E4512}" type="presOf" srcId="{5D634592-EE86-41D6-B444-2EECD5FAE30D}" destId="{14308E35-B075-4694-BC0F-53D0F58E1E15}" srcOrd="0" destOrd="0" presId="urn:microsoft.com/office/officeart/2008/layout/HorizontalMultiLevelHierarchy"/>
    <dgm:cxn modelId="{FABBA94D-A388-4CE7-8C12-411C8D90370F}" type="presOf" srcId="{F673CA5B-4E65-422C-8B81-CB54548F2AE3}" destId="{BDC85076-4227-4BD9-80EB-2DF83A252E55}" srcOrd="0" destOrd="0" presId="urn:microsoft.com/office/officeart/2008/layout/HorizontalMultiLevelHierarchy"/>
    <dgm:cxn modelId="{FEEA604F-659E-463B-89E4-CA60E50D69E1}" srcId="{E0275C48-C9DE-444C-8F39-BD8FC1A62F83}" destId="{5B36B89A-2A9B-4E92-BBF2-4E16EE2EFDDF}" srcOrd="1" destOrd="0" parTransId="{70711E93-82A8-46EB-8E66-EF010F2DF7F9}" sibTransId="{A75FE528-A225-4204-8A54-351908108D28}"/>
    <dgm:cxn modelId="{A86B424F-C25C-4FF2-8581-D69B72FEFD2C}" type="presOf" srcId="{49422446-6AE7-4181-A923-F8C18ADCD7F5}" destId="{62A0558F-28C6-4E8D-A586-DBE16D5BE9C9}" srcOrd="1" destOrd="0" presId="urn:microsoft.com/office/officeart/2008/layout/HorizontalMultiLevelHierarchy"/>
    <dgm:cxn modelId="{A377C66F-4097-4195-BD30-22AE0AA61501}" type="presOf" srcId="{F673CA5B-4E65-422C-8B81-CB54548F2AE3}" destId="{C2EB6002-0E3D-4A23-9629-7E9ABB54FE42}" srcOrd="1" destOrd="0" presId="urn:microsoft.com/office/officeart/2008/layout/HorizontalMultiLevelHierarchy"/>
    <dgm:cxn modelId="{089FC350-54E0-4131-9FBA-C4AF76399A42}" type="presOf" srcId="{D06CEF25-02CB-4ECA-A3DE-6706F8D050DB}" destId="{4B7C2DAF-88A4-444A-AF7F-028FCA7F1001}" srcOrd="0" destOrd="0" presId="urn:microsoft.com/office/officeart/2008/layout/HorizontalMultiLevelHierarchy"/>
    <dgm:cxn modelId="{90CF1D52-4740-417B-85B0-D703F2F7DA10}" type="presOf" srcId="{D3609902-A9A7-455E-B88F-3ED478AC7C37}" destId="{6E02C727-540B-40CA-84B9-E5A261D7B89C}" srcOrd="0" destOrd="0" presId="urn:microsoft.com/office/officeart/2008/layout/HorizontalMultiLevelHierarchy"/>
    <dgm:cxn modelId="{230B3155-B980-4C0C-81ED-0C9B603CF071}" type="presOf" srcId="{75CB37BF-A4C2-4CE0-98FF-71DCCDD4086E}" destId="{BC223B30-C954-4BC1-8D99-B72A0008B93A}" srcOrd="0" destOrd="0" presId="urn:microsoft.com/office/officeart/2008/layout/HorizontalMultiLevelHierarchy"/>
    <dgm:cxn modelId="{C74F7A75-2D6B-436A-B211-01F020B2AA6D}" type="presOf" srcId="{CC7326F3-AFCB-4CC5-A2F4-F5DD648260F9}" destId="{1CB996E1-1747-4749-950F-938A21D37D8F}" srcOrd="0" destOrd="0" presId="urn:microsoft.com/office/officeart/2008/layout/HorizontalMultiLevelHierarchy"/>
    <dgm:cxn modelId="{22F6EB55-0BD0-4AF3-A723-7E11F804FF3C}" type="presOf" srcId="{10520AEB-78BC-4065-AB1A-2F04C90B6117}" destId="{3BE672FB-7551-4EB4-B7BD-9E70CB07D61A}" srcOrd="0" destOrd="0" presId="urn:microsoft.com/office/officeart/2008/layout/HorizontalMultiLevelHierarchy"/>
    <dgm:cxn modelId="{F47E8776-266B-4B10-B322-ED51A5B0EB2C}" type="presOf" srcId="{49422446-6AE7-4181-A923-F8C18ADCD7F5}" destId="{0C15569C-0FC9-42E1-9460-97870619C223}" srcOrd="0" destOrd="0" presId="urn:microsoft.com/office/officeart/2008/layout/HorizontalMultiLevelHierarchy"/>
    <dgm:cxn modelId="{352EDB77-CA6B-4B67-84B5-992AD5ADF17B}" type="presOf" srcId="{E534835F-E140-452A-8926-B4A451797885}" destId="{0F4E1818-881B-4B69-A64D-225DADBECED5}" srcOrd="0" destOrd="0" presId="urn:microsoft.com/office/officeart/2008/layout/HorizontalMultiLevelHierarchy"/>
    <dgm:cxn modelId="{A3E35778-3BFE-4FB2-95B9-93F1349D9461}" srcId="{89DCB4F2-8FCA-45F8-99C1-9D6DC2F2390E}" destId="{17467FE1-306B-435D-A1D6-AAB21DA7A872}" srcOrd="0" destOrd="0" parTransId="{200C6AAE-E395-4D38-A384-982AB2B94171}" sibTransId="{55D823E1-8DC5-4FAC-BEED-0953417A2C61}"/>
    <dgm:cxn modelId="{5CC5357C-BAAA-427F-9A46-27185322847C}" type="presOf" srcId="{B4C5A4FF-3C28-4052-BA22-317283592A08}" destId="{3CA83988-1340-4500-A2DE-693C047DD7D7}" srcOrd="0" destOrd="0" presId="urn:microsoft.com/office/officeart/2008/layout/HorizontalMultiLevelHierarchy"/>
    <dgm:cxn modelId="{0A8F3D7E-AD16-420B-A368-6ED78B3099CE}" srcId="{633E10D3-A6A5-4F51-940B-A1ECAA3C096C}" destId="{0EB0323F-2CC3-4E71-A36C-622610DFC267}" srcOrd="0" destOrd="0" parTransId="{C2C4C65C-8BF2-4D20-B849-7158864BBE47}" sibTransId="{FFB819FB-173F-477F-ADEB-85C31D93714B}"/>
    <dgm:cxn modelId="{0F95C27E-7C0F-4E81-8990-F53C12DF0616}" srcId="{C52443FD-A7B6-40C4-B461-B446EF1FEAAB}" destId="{7E5ABB61-A9B7-4FD2-9448-0E3C763D46E1}" srcOrd="0" destOrd="0" parTransId="{BB1700F7-799E-4E3F-9E71-B1F450FA1AF4}" sibTransId="{7895006F-CDAB-41B9-8829-1D40E9B4BA43}"/>
    <dgm:cxn modelId="{C1CA447F-086E-4400-B3A2-C8FB9B536ADD}" srcId="{633E10D3-A6A5-4F51-940B-A1ECAA3C096C}" destId="{E89EB4BA-4DFC-4A46-8A55-8F91C1F7E4E8}" srcOrd="3" destOrd="0" parTransId="{9F7718DC-10EC-4BB8-A18D-D6C469C180FB}" sibTransId="{68755F5F-3FD7-4BD7-8F02-5255A8A675EE}"/>
    <dgm:cxn modelId="{D2059084-E178-4BEF-A919-2FE50F04486B}" type="presOf" srcId="{247B3E7C-CE06-468E-9B10-226490054133}" destId="{440627A1-F891-45A5-A7D2-1A28D7656CD0}" srcOrd="1" destOrd="0" presId="urn:microsoft.com/office/officeart/2008/layout/HorizontalMultiLevelHierarchy"/>
    <dgm:cxn modelId="{B5F40186-77F8-4FC1-99C0-BAFA30570677}" type="presOf" srcId="{9D39D780-A348-40AC-B897-71B571245DBF}" destId="{D278D01A-3192-4BD5-ABE9-2283F156F110}" srcOrd="0" destOrd="0" presId="urn:microsoft.com/office/officeart/2008/layout/HorizontalMultiLevelHierarchy"/>
    <dgm:cxn modelId="{CF9EE188-F169-42C1-B94A-66E8B70A774F}" srcId="{17467FE1-306B-435D-A1D6-AAB21DA7A872}" destId="{D92A5AAB-B6E5-4F8E-86F3-A9C47DE92772}" srcOrd="3" destOrd="0" parTransId="{F673CA5B-4E65-422C-8B81-CB54548F2AE3}" sibTransId="{D499DADA-5D69-4FBA-B03F-3AE4EBB01997}"/>
    <dgm:cxn modelId="{B2A2EE8B-3EF1-4CA1-B97F-66E3376BE439}" type="presOf" srcId="{9F7718DC-10EC-4BB8-A18D-D6C469C180FB}" destId="{994B1A91-907B-4A31-8300-AF9CF35726E5}" srcOrd="0" destOrd="0" presId="urn:microsoft.com/office/officeart/2008/layout/HorizontalMultiLevelHierarchy"/>
    <dgm:cxn modelId="{A6A5188C-7697-4A25-8A87-808F3390BD7D}" type="presOf" srcId="{426F3DD4-AAF8-46F7-9EFA-DBC5C681A486}" destId="{A0C37A3E-915B-4F4D-8991-6C73938A74BF}" srcOrd="0" destOrd="0" presId="urn:microsoft.com/office/officeart/2008/layout/HorizontalMultiLevelHierarchy"/>
    <dgm:cxn modelId="{2A12218C-99E5-41C7-8A69-68B58C383B06}" type="presOf" srcId="{D3609902-A9A7-455E-B88F-3ED478AC7C37}" destId="{3895D2C0-A697-4AC0-A243-479DAECB8427}" srcOrd="1" destOrd="0" presId="urn:microsoft.com/office/officeart/2008/layout/HorizontalMultiLevelHierarchy"/>
    <dgm:cxn modelId="{0550028D-8D1E-4053-88F8-E12921083F55}" type="presOf" srcId="{70711E93-82A8-46EB-8E66-EF010F2DF7F9}" destId="{E8351308-AFDE-455C-B2E7-715EA4F4CCED}" srcOrd="1" destOrd="0" presId="urn:microsoft.com/office/officeart/2008/layout/HorizontalMultiLevelHierarchy"/>
    <dgm:cxn modelId="{D4C2198E-FB9E-4B06-86B1-5D10774EB6B4}" srcId="{B9E371CA-1BCC-4572-A837-545180A34C1A}" destId="{E0275C48-C9DE-444C-8F39-BD8FC1A62F83}" srcOrd="1" destOrd="0" parTransId="{744805E7-5AA3-4D94-8DAB-329F51DB3F8E}" sibTransId="{7B08E77B-31F2-455A-B159-3F7259E19D3F}"/>
    <dgm:cxn modelId="{8F8A638F-EB11-45A7-80A0-5E8F61E3620C}" type="presOf" srcId="{3D8A720B-A45F-42BB-9D7B-ED514493B766}" destId="{A8594EDD-EA42-4299-A36C-96AC92200E12}" srcOrd="1" destOrd="0" presId="urn:microsoft.com/office/officeart/2008/layout/HorizontalMultiLevelHierarchy"/>
    <dgm:cxn modelId="{4D89FC91-CC6A-44A4-8C28-8268B120EF01}" srcId="{E0275C48-C9DE-444C-8F39-BD8FC1A62F83}" destId="{CC7326F3-AFCB-4CC5-A2F4-F5DD648260F9}" srcOrd="3" destOrd="0" parTransId="{708325A4-6AFC-4F1B-B045-0CB8CF27E872}" sibTransId="{E9FA53FF-24E9-4682-AF09-1E73B3410B7B}"/>
    <dgm:cxn modelId="{DCAE0D93-8D14-4604-A4B5-38F2EDEFAB9B}" type="presOf" srcId="{65E2E168-90AF-4B8B-B19B-1B8825B3A165}" destId="{ECF48F8D-89B6-4D99-BA36-8E2287C6FEEB}" srcOrd="1" destOrd="0" presId="urn:microsoft.com/office/officeart/2008/layout/HorizontalMultiLevelHierarchy"/>
    <dgm:cxn modelId="{6151A493-8C90-4095-B518-0A409652B307}" type="presOf" srcId="{AB281CF7-0D70-4D7D-99F9-D3DF89FA0E28}" destId="{D9509FB2-D153-45CA-B431-60519C13F0B1}" srcOrd="0" destOrd="0" presId="urn:microsoft.com/office/officeart/2008/layout/HorizontalMultiLevelHierarchy"/>
    <dgm:cxn modelId="{B3057495-3AA0-48E1-BE56-E0F0B7349F1C}" type="presOf" srcId="{086DCA79-9F59-4DD7-96D1-625E4C7F20A8}" destId="{EF013B54-575B-486C-8BEC-088DDAFF6F09}" srcOrd="0" destOrd="0" presId="urn:microsoft.com/office/officeart/2008/layout/HorizontalMultiLevelHierarchy"/>
    <dgm:cxn modelId="{BBE53199-9214-40AC-887E-6E204E112B2C}" type="presOf" srcId="{EA7CDF26-32A4-49EC-B4A7-42EF873350D9}" destId="{7DD3CF0B-82E9-4885-A53A-28A99154A5B4}" srcOrd="0" destOrd="0" presId="urn:microsoft.com/office/officeart/2008/layout/HorizontalMultiLevelHierarchy"/>
    <dgm:cxn modelId="{ECD1A599-9089-4A00-9C9E-1F7AE413F56C}" type="presOf" srcId="{708325A4-6AFC-4F1B-B045-0CB8CF27E872}" destId="{9B188299-2595-4EBD-863B-E8C5406CC250}" srcOrd="1" destOrd="0" presId="urn:microsoft.com/office/officeart/2008/layout/HorizontalMultiLevelHierarchy"/>
    <dgm:cxn modelId="{3197389B-401A-490D-9CC1-CCD49959836B}" type="presOf" srcId="{BE82EB1C-E5E9-4BC1-9083-01D1FF38FA9B}" destId="{8FE04341-9B6E-4B2D-875B-2BB9C2874B27}" srcOrd="0" destOrd="0" presId="urn:microsoft.com/office/officeart/2008/layout/HorizontalMultiLevelHierarchy"/>
    <dgm:cxn modelId="{5F08FA9D-B11C-4A04-8DA8-4A3307C81715}" type="presOf" srcId="{200C6AAE-E395-4D38-A384-982AB2B94171}" destId="{8AE622F3-5C87-461D-BABC-3348E4B820C7}" srcOrd="0" destOrd="0" presId="urn:microsoft.com/office/officeart/2008/layout/HorizontalMultiLevelHierarchy"/>
    <dgm:cxn modelId="{383A9EA0-7F01-4FCE-9D47-B95F7A572720}" type="presOf" srcId="{275ABB12-53CA-4F93-AC05-51CB855EB97E}" destId="{0F7DBBD3-722D-4B08-95D8-F12DEFFFAB92}" srcOrd="0" destOrd="0" presId="urn:microsoft.com/office/officeart/2008/layout/HorizontalMultiLevelHierarchy"/>
    <dgm:cxn modelId="{9E208BA1-0CE3-466D-869F-8C3A85E691D4}" type="presOf" srcId="{F3E7B0D2-E38F-4F9A-A3EA-4D4F9B3D30AE}" destId="{F558F715-6B61-4470-92F9-F8D7A7188FC4}" srcOrd="0" destOrd="0" presId="urn:microsoft.com/office/officeart/2008/layout/HorizontalMultiLevelHierarchy"/>
    <dgm:cxn modelId="{D315C6A3-8477-4F94-9131-88DB79B5C8C1}" type="presOf" srcId="{C2C4C65C-8BF2-4D20-B849-7158864BBE47}" destId="{955647EF-C670-4B21-9D1D-4A6CE9EBD041}" srcOrd="0" destOrd="0" presId="urn:microsoft.com/office/officeart/2008/layout/HorizontalMultiLevelHierarchy"/>
    <dgm:cxn modelId="{CFF612A4-E9ED-4A17-AC89-4466FB50A9CB}" type="presOf" srcId="{E2736987-FF29-44E5-8E1C-A554FE491F5B}" destId="{3C57B576-9D98-4D41-8D71-066A7234D043}" srcOrd="1" destOrd="0" presId="urn:microsoft.com/office/officeart/2008/layout/HorizontalMultiLevelHierarchy"/>
    <dgm:cxn modelId="{347274A4-27E8-4317-B40A-5B4E8A52BA46}" type="presOf" srcId="{010AEA78-4284-4D47-ACDE-B8BF1771D3FF}" destId="{8B5443B7-D556-4E78-B80C-ACA93C7D3370}" srcOrd="0" destOrd="0" presId="urn:microsoft.com/office/officeart/2008/layout/HorizontalMultiLevelHierarchy"/>
    <dgm:cxn modelId="{871C7FA6-5EC0-49C8-B874-61F495795FF0}" srcId="{89DCB4F2-8FCA-45F8-99C1-9D6DC2F2390E}" destId="{432E64EE-2F83-4C0C-8794-5DC2CE7D5941}" srcOrd="1" destOrd="0" parTransId="{BC141FF2-0A5B-4023-9F82-C9C9521524FC}" sibTransId="{032E0F45-9B7C-4D50-9799-1B6A36AFDE88}"/>
    <dgm:cxn modelId="{6AD4C9A6-0486-432D-9DF0-F4517B89C22A}" type="presOf" srcId="{AB281CF7-0D70-4D7D-99F9-D3DF89FA0E28}" destId="{C26E8D2F-AFED-4207-9C82-A5B697ECFF3D}" srcOrd="1" destOrd="0" presId="urn:microsoft.com/office/officeart/2008/layout/HorizontalMultiLevelHierarchy"/>
    <dgm:cxn modelId="{E7DEABA7-A4F5-43D6-B84D-0E350EA5B80E}" type="presOf" srcId="{89DCB4F2-8FCA-45F8-99C1-9D6DC2F2390E}" destId="{C9B80B09-7128-4AC5-B0EE-E37DF7DBF2D9}" srcOrd="0" destOrd="0" presId="urn:microsoft.com/office/officeart/2008/layout/HorizontalMultiLevelHierarchy"/>
    <dgm:cxn modelId="{8F6B90A9-A2F9-46A1-8B03-ACF2F08B3F61}" type="presOf" srcId="{733888A0-5788-4287-892E-9F24ECB190F8}" destId="{9CC7540B-45CD-4666-B1C2-E3D72E848377}" srcOrd="0" destOrd="0" presId="urn:microsoft.com/office/officeart/2008/layout/HorizontalMultiLevelHierarchy"/>
    <dgm:cxn modelId="{47C9FAAC-9B4E-4443-A2B9-9355089D354E}" type="presOf" srcId="{403ECCA5-4AE5-4FB9-85D6-E70ACA3908B0}" destId="{A3540DF6-6116-499C-98AA-E8BD127E345E}" srcOrd="0" destOrd="0" presId="urn:microsoft.com/office/officeart/2008/layout/HorizontalMultiLevelHierarchy"/>
    <dgm:cxn modelId="{4A17BFB0-AB07-44FA-8C83-C1DA0A19AF6A}" type="presOf" srcId="{17467FE1-306B-435D-A1D6-AAB21DA7A872}" destId="{38319E50-BB07-440B-AA9F-F86829F8188C}" srcOrd="0" destOrd="0" presId="urn:microsoft.com/office/officeart/2008/layout/HorizontalMultiLevelHierarchy"/>
    <dgm:cxn modelId="{6041D9B0-E24C-489B-BC4E-7C6DD8DCD3AD}" type="presOf" srcId="{2C716DED-977E-4305-8DF3-1F7B5B23FEDE}" destId="{543A2D41-6E6F-4549-9C34-D5CB8E533C7A}" srcOrd="1" destOrd="0" presId="urn:microsoft.com/office/officeart/2008/layout/HorizontalMultiLevelHierarchy"/>
    <dgm:cxn modelId="{40983CB1-C47F-4AA4-A0AC-BBECC82BA9DA}" type="presOf" srcId="{744805E7-5AA3-4D94-8DAB-329F51DB3F8E}" destId="{B8C641A3-5183-432A-AE1D-B6C31A72A821}" srcOrd="1" destOrd="0" presId="urn:microsoft.com/office/officeart/2008/layout/HorizontalMultiLevelHierarchy"/>
    <dgm:cxn modelId="{D53426B4-E336-40A4-9B42-73C92276F5BA}" srcId="{17467FE1-306B-435D-A1D6-AAB21DA7A872}" destId="{F2CEB982-E252-4B84-9D74-DE6AA7562E3E}" srcOrd="6" destOrd="0" parTransId="{AB281CF7-0D70-4D7D-99F9-D3DF89FA0E28}" sibTransId="{96725881-EB93-4960-90C5-C4EEBBB182EB}"/>
    <dgm:cxn modelId="{19DFD4B6-4F01-4FF6-B95A-21B497BC9CB4}" type="presOf" srcId="{9713E1FF-EA7F-4E71-B3DC-D99BAC6A9CE2}" destId="{45891755-77E6-45E6-BE71-5A39E7227BD0}" srcOrd="1" destOrd="0" presId="urn:microsoft.com/office/officeart/2008/layout/HorizontalMultiLevelHierarchy"/>
    <dgm:cxn modelId="{C098D0BA-D81E-4ECC-A25C-FB10B84A6C91}" type="presOf" srcId="{ED3D4AF9-0E70-41C9-8C98-C30F108EA57C}" destId="{1016EABF-660F-4D87-8B0E-D1B18ABF138F}" srcOrd="0" destOrd="0" presId="urn:microsoft.com/office/officeart/2008/layout/HorizontalMultiLevelHierarchy"/>
    <dgm:cxn modelId="{F90CC9BE-D805-4B6E-B041-C0FA14F6EADD}" type="presOf" srcId="{0FBA98AB-CEAC-4902-B8C5-030071F27105}" destId="{B9FB5B72-5D93-484A-8A4E-7ED7F27D88AD}" srcOrd="1" destOrd="0" presId="urn:microsoft.com/office/officeart/2008/layout/HorizontalMultiLevelHierarchy"/>
    <dgm:cxn modelId="{70E76AC0-1E7C-4E23-9E0C-E6E022BB7731}" srcId="{C52443FD-A7B6-40C4-B461-B446EF1FEAAB}" destId="{010AEA78-4284-4D47-ACDE-B8BF1771D3FF}" srcOrd="1" destOrd="0" parTransId="{49422446-6AE7-4181-A923-F8C18ADCD7F5}" sibTransId="{CC88C3C2-725D-4D2E-A286-9A10D76977D0}"/>
    <dgm:cxn modelId="{F9255CC3-1EF8-4F7A-ADEF-C1A02EF13B63}" type="presOf" srcId="{9D39D780-A348-40AC-B897-71B571245DBF}" destId="{E2529701-E5DE-4827-A618-B2BA17790A61}" srcOrd="1" destOrd="0" presId="urn:microsoft.com/office/officeart/2008/layout/HorizontalMultiLevelHierarchy"/>
    <dgm:cxn modelId="{4375D5C3-0663-41DF-9AB9-265098160230}" srcId="{633E10D3-A6A5-4F51-940B-A1ECAA3C096C}" destId="{6AD15D7E-5DE1-4A79-BFDE-3F89EB8F5D03}" srcOrd="2" destOrd="0" parTransId="{247B3E7C-CE06-468E-9B10-226490054133}" sibTransId="{C19E98FE-09A0-4EEE-A457-2CB7A5FAE130}"/>
    <dgm:cxn modelId="{E74742C4-9825-48F4-897D-A1DDCBE61C4D}" srcId="{E534835F-E140-452A-8926-B4A451797885}" destId="{CB3FE33F-236C-4615-9E85-81C12659CF8E}" srcOrd="0" destOrd="0" parTransId="{65E2E168-90AF-4B8B-B19B-1B8825B3A165}" sibTransId="{0D953D29-4B7E-41F0-B65C-F05ECAE15A7D}"/>
    <dgm:cxn modelId="{3112FFC4-7574-4BB4-8E5A-2226AC4BC187}" srcId="{F3E7B0D2-E38F-4F9A-A3EA-4D4F9B3D30AE}" destId="{89DCB4F2-8FCA-45F8-99C1-9D6DC2F2390E}" srcOrd="1" destOrd="0" parTransId="{9D39D780-A348-40AC-B897-71B571245DBF}" sibTransId="{26A6CB19-B27C-4CB5-A1F0-AC0F891317F9}"/>
    <dgm:cxn modelId="{FC7F50C6-407C-4911-9113-269D9D4C2F52}" srcId="{17467FE1-306B-435D-A1D6-AAB21DA7A872}" destId="{46F411C0-BE4D-4D47-B022-68AEB7F6449D}" srcOrd="5" destOrd="0" parTransId="{2C716DED-977E-4305-8DF3-1F7B5B23FEDE}" sibTransId="{17B3A5C0-EE9F-43AA-9719-03FA90E80023}"/>
    <dgm:cxn modelId="{943959C6-BD38-499B-BD9A-B04D65101FC4}" type="presOf" srcId="{730D76AC-6934-4DFA-9EE0-B64B86A00F95}" destId="{861EEDD2-B5B8-4A8B-A8B2-A8DA4676F8D9}" srcOrd="1" destOrd="0" presId="urn:microsoft.com/office/officeart/2008/layout/HorizontalMultiLevelHierarchy"/>
    <dgm:cxn modelId="{F5D660CA-75AC-4B52-A71B-90A427052C54}" srcId="{BE82EB1C-E5E9-4BC1-9083-01D1FF38FA9B}" destId="{086DCA79-9F59-4DD7-96D1-625E4C7F20A8}" srcOrd="2" destOrd="0" parTransId="{EA7CDF26-32A4-49EC-B4A7-42EF873350D9}" sibTransId="{7D0EE021-43B0-4716-9700-683963E5E38A}"/>
    <dgm:cxn modelId="{FB4FBACD-67AC-4AAB-9343-4C9127709D07}" type="presOf" srcId="{D92A5AAB-B6E5-4F8E-86F3-A9C47DE92772}" destId="{2AE17ED7-1CB4-44D3-9F14-612A94211722}" srcOrd="0" destOrd="0" presId="urn:microsoft.com/office/officeart/2008/layout/HorizontalMultiLevelHierarchy"/>
    <dgm:cxn modelId="{424FA7CF-A66E-4507-91FC-943FDC7A1610}" type="presOf" srcId="{ECAD17DF-B239-4E65-AEE7-1B1606129C71}" destId="{0B36829C-03D6-4130-8529-BE83CFD65A0D}" srcOrd="1" destOrd="0" presId="urn:microsoft.com/office/officeart/2008/layout/HorizontalMultiLevelHierarchy"/>
    <dgm:cxn modelId="{A18FB3CF-EF71-4557-ACC0-C167DE13BAAE}" type="presOf" srcId="{82E036AC-0548-4563-9D4B-B05A08B5E0AE}" destId="{570D4B9B-F3B4-4DC2-BEB4-6C9A7E733E58}" srcOrd="0" destOrd="0" presId="urn:microsoft.com/office/officeart/2008/layout/HorizontalMultiLevelHierarchy"/>
    <dgm:cxn modelId="{B8AAC4D0-84BD-44E8-AA6C-EBC7F9E44073}" type="presOf" srcId="{4B52C088-62B2-48AD-9908-BE579948F29C}" destId="{000F9DDD-74CE-4E63-878F-5FC0D93DEAF6}" srcOrd="0" destOrd="0" presId="urn:microsoft.com/office/officeart/2008/layout/HorizontalMultiLevelHierarchy"/>
    <dgm:cxn modelId="{41E4EFD2-A26A-4E82-81C4-A17552A6A725}" type="presOf" srcId="{FF587E02-DF2C-40AA-9AB9-FA1BB9EBBB06}" destId="{3C74F9D8-DF46-4182-9484-7D620CA196CA}" srcOrd="1" destOrd="0" presId="urn:microsoft.com/office/officeart/2008/layout/HorizontalMultiLevelHierarchy"/>
    <dgm:cxn modelId="{A65DF4D3-37FD-4F58-A257-45FD208D56B1}" type="presOf" srcId="{2EAA22FD-51B7-41F5-862A-78AC22AD66E2}" destId="{D7C4E964-4429-4CBB-81E6-E9A3F7A61F96}" srcOrd="1" destOrd="0" presId="urn:microsoft.com/office/officeart/2008/layout/HorizontalMultiLevelHierarchy"/>
    <dgm:cxn modelId="{99DACCD4-8D12-44ED-BEA9-0D7FB91DC91C}" type="presOf" srcId="{E308801B-BF8B-4835-A2A1-331A8088CC7F}" destId="{7ACD1D7D-3BD2-4D4D-86B0-8223487A5A98}" srcOrd="1" destOrd="0" presId="urn:microsoft.com/office/officeart/2008/layout/HorizontalMultiLevelHierarchy"/>
    <dgm:cxn modelId="{214D0BD5-8FAE-42E4-8498-19149FAC27E8}" type="presOf" srcId="{200C6AAE-E395-4D38-A384-982AB2B94171}" destId="{093AE447-B966-4B04-8DE0-BBA48B8F08A5}" srcOrd="1" destOrd="0" presId="urn:microsoft.com/office/officeart/2008/layout/HorizontalMultiLevelHierarchy"/>
    <dgm:cxn modelId="{8EAEB0D6-EE30-4813-A5AB-601E169902E2}" type="presOf" srcId="{E08A4F7E-B6CE-428D-8458-CE436E23DD4E}" destId="{87193126-604E-4F65-A391-5FE77A2E66FD}" srcOrd="0" destOrd="0" presId="urn:microsoft.com/office/officeart/2008/layout/HorizontalMultiLevelHierarchy"/>
    <dgm:cxn modelId="{399446D8-3B31-4B7B-9799-EE08467986B6}" type="presOf" srcId="{BD92D110-EE82-46AD-905A-5A22332F468E}" destId="{F02E1905-3C83-4B96-B5F1-EFBDD2F7575B}" srcOrd="0" destOrd="0" presId="urn:microsoft.com/office/officeart/2008/layout/HorizontalMultiLevelHierarchy"/>
    <dgm:cxn modelId="{4125C7D8-0A94-4EBC-9D87-3BA0DB91A17E}" type="presOf" srcId="{6AD15D7E-5DE1-4A79-BFDE-3F89EB8F5D03}" destId="{976C83DA-C747-4F7C-AFF5-F65187B54FE1}" srcOrd="0" destOrd="0" presId="urn:microsoft.com/office/officeart/2008/layout/HorizontalMultiLevelHierarchy"/>
    <dgm:cxn modelId="{8549D4DA-EACC-4CF9-9281-63A796DFD2B3}" type="presOf" srcId="{9713E1FF-EA7F-4E71-B3DC-D99BAC6A9CE2}" destId="{07A4B3F3-764A-4F3C-8E3C-41F4EB958F2C}" srcOrd="0" destOrd="0" presId="urn:microsoft.com/office/officeart/2008/layout/HorizontalMultiLevelHierarchy"/>
    <dgm:cxn modelId="{D6A20CDE-E657-4648-AD44-3989DF96A9D3}" type="presOf" srcId="{E308801B-BF8B-4835-A2A1-331A8088CC7F}" destId="{FA9C1019-8A14-4920-B009-1CD836A90716}" srcOrd="0" destOrd="0" presId="urn:microsoft.com/office/officeart/2008/layout/HorizontalMultiLevelHierarchy"/>
    <dgm:cxn modelId="{6AB991E1-F828-4ACD-B5C6-213D8D693542}" srcId="{633E10D3-A6A5-4F51-940B-A1ECAA3C096C}" destId="{426F3DD4-AAF8-46F7-9EFA-DBC5C681A486}" srcOrd="5" destOrd="0" parTransId="{E17E1A5E-E59C-466D-973E-7B06886F0561}" sibTransId="{A3279C72-FE15-4C55-81ED-E1EAEEDE6D56}"/>
    <dgm:cxn modelId="{8BD72AE2-0BEF-41CF-9090-9078F94B4E1B}" srcId="{BE82EB1C-E5E9-4BC1-9083-01D1FF38FA9B}" destId="{5D634592-EE86-41D6-B444-2EECD5FAE30D}" srcOrd="1" destOrd="0" parTransId="{2EAA22FD-51B7-41F5-862A-78AC22AD66E2}" sibTransId="{6B61C2A4-23B2-4DF4-BE59-FF0677DEF51E}"/>
    <dgm:cxn modelId="{CE8900E6-B50E-479F-BD1D-9E364E64BFBD}" type="presOf" srcId="{2C716DED-977E-4305-8DF3-1F7B5B23FEDE}" destId="{CA7BD83C-B4C1-4CE8-A44D-BAF6E1F49981}" srcOrd="0" destOrd="0" presId="urn:microsoft.com/office/officeart/2008/layout/HorizontalMultiLevelHierarchy"/>
    <dgm:cxn modelId="{8109C7E7-E2FF-42FE-BB0B-5058F7883B11}" type="presOf" srcId="{BD92D110-EE82-46AD-905A-5A22332F468E}" destId="{75CE28F5-FBC1-4099-88EE-45F1A04902F1}" srcOrd="1" destOrd="0" presId="urn:microsoft.com/office/officeart/2008/layout/HorizontalMultiLevelHierarchy"/>
    <dgm:cxn modelId="{6676B8E8-84A8-401D-89DE-E8865E9B7614}" type="presOf" srcId="{432E64EE-2F83-4C0C-8794-5DC2CE7D5941}" destId="{F0E39241-7196-4AD4-925A-FFDDE224DFDD}" srcOrd="0" destOrd="0" presId="urn:microsoft.com/office/officeart/2008/layout/HorizontalMultiLevelHierarchy"/>
    <dgm:cxn modelId="{FEA239EA-93BB-40BA-88C9-ECF63ECA0274}" type="presOf" srcId="{ED3D4AF9-0E70-41C9-8C98-C30F108EA57C}" destId="{AD87CD61-4428-4730-A7F8-0602CCF24E99}" srcOrd="1" destOrd="0" presId="urn:microsoft.com/office/officeart/2008/layout/HorizontalMultiLevelHierarchy"/>
    <dgm:cxn modelId="{B381CEED-A8D6-4866-851A-BC8667DCCF03}" srcId="{633E10D3-A6A5-4F51-940B-A1ECAA3C096C}" destId="{733888A0-5788-4287-892E-9F24ECB190F8}" srcOrd="4" destOrd="0" parTransId="{D06CEF25-02CB-4ECA-A3DE-6706F8D050DB}" sibTransId="{3079C635-E4D5-49FB-A883-AD4DA8F3567F}"/>
    <dgm:cxn modelId="{27D06AEF-C7C4-43FD-B42A-BB8216691B84}" type="presOf" srcId="{B9E371CA-1BCC-4572-A837-545180A34C1A}" destId="{6CADF361-393A-4E78-9F9F-C3D1D8EF2BBD}" srcOrd="0" destOrd="0" presId="urn:microsoft.com/office/officeart/2008/layout/HorizontalMultiLevelHierarchy"/>
    <dgm:cxn modelId="{21914EF0-B974-4EE1-91F9-34E2D5A396B0}" srcId="{BE82EB1C-E5E9-4BC1-9083-01D1FF38FA9B}" destId="{3840A308-A554-4165-B953-FEF6F5570450}" srcOrd="0" destOrd="0" parTransId="{9713E1FF-EA7F-4E71-B3DC-D99BAC6A9CE2}" sibTransId="{945F4A00-F403-4F18-90EB-4925254EBBFF}"/>
    <dgm:cxn modelId="{AE4FF3F1-DECA-472E-AF92-F2902EE3675A}" type="presOf" srcId="{5B36B89A-2A9B-4E92-BBF2-4E16EE2EFDDF}" destId="{06721168-B177-4137-8BFB-E423B8C206BD}" srcOrd="0" destOrd="0" presId="urn:microsoft.com/office/officeart/2008/layout/HorizontalMultiLevelHierarchy"/>
    <dgm:cxn modelId="{935205F4-421F-4840-9654-D8E8FF9C4DE8}" srcId="{E0275C48-C9DE-444C-8F39-BD8FC1A62F83}" destId="{4B52C088-62B2-48AD-9908-BE579948F29C}" srcOrd="0" destOrd="0" parTransId="{BD92D110-EE82-46AD-905A-5A22332F468E}" sibTransId="{28159106-0AF5-4683-90FD-417A60AA842F}"/>
    <dgm:cxn modelId="{5A78C8F8-1389-463E-8A3C-47B88A492393}" type="presOf" srcId="{E89EB4BA-4DFC-4A46-8A55-8F91C1F7E4E8}" destId="{349485CE-47E5-4BA6-B9AB-C4B438C2E498}" srcOrd="0" destOrd="0" presId="urn:microsoft.com/office/officeart/2008/layout/HorizontalMultiLevelHierarchy"/>
    <dgm:cxn modelId="{E32D92FA-E3A1-4640-A879-3D614E30531D}" type="presOf" srcId="{708325A4-6AFC-4F1B-B045-0CB8CF27E872}" destId="{1FE097E5-7E89-48DC-B9F0-5914B4E3EF30}" srcOrd="0" destOrd="0" presId="urn:microsoft.com/office/officeart/2008/layout/HorizontalMultiLevelHierarchy"/>
    <dgm:cxn modelId="{DD062BFB-E556-422C-8353-B45F83CD0FD0}" type="presOf" srcId="{3840A308-A554-4165-B953-FEF6F5570450}" destId="{E2D9B44A-5D93-41A1-8F3F-3446BB4000C4}" srcOrd="0" destOrd="0" presId="urn:microsoft.com/office/officeart/2008/layout/HorizontalMultiLevelHierarchy"/>
    <dgm:cxn modelId="{C8ABAAFB-DA2C-4685-9A22-297E56572686}" type="presOf" srcId="{CB3FE33F-236C-4615-9E85-81C12659CF8E}" destId="{F56B85B2-D51C-4D59-9EFD-690A75A2B44D}" srcOrd="0" destOrd="0" presId="urn:microsoft.com/office/officeart/2008/layout/HorizontalMultiLevelHierarchy"/>
    <dgm:cxn modelId="{B32212FC-568C-4B03-BA08-D8FA9ED2A086}" type="presOf" srcId="{3D8A720B-A45F-42BB-9D7B-ED514493B766}" destId="{7C486222-CC22-46F7-A918-DB7449C9D2D3}" srcOrd="0" destOrd="0" presId="urn:microsoft.com/office/officeart/2008/layout/HorizontalMultiLevelHierarchy"/>
    <dgm:cxn modelId="{62B6F7FE-7382-4BBF-9370-C24B8B607417}" type="presOf" srcId="{65E2E168-90AF-4B8B-B19B-1B8825B3A165}" destId="{CDE823B0-5C56-42D8-86FF-32B21FCED134}" srcOrd="0" destOrd="0" presId="urn:microsoft.com/office/officeart/2008/layout/HorizontalMultiLevelHierarchy"/>
    <dgm:cxn modelId="{0F0EE33A-DE40-46B9-B010-E647D5F06300}" type="presParOf" srcId="{29CA2901-A219-4347-A2B3-F5A518EBAE85}" destId="{82B9601C-2F27-49CA-86C3-4CA3665C49D1}" srcOrd="0" destOrd="0" presId="urn:microsoft.com/office/officeart/2008/layout/HorizontalMultiLevelHierarchy"/>
    <dgm:cxn modelId="{5019EA7B-7F78-4241-945C-B5A7BE0CCE98}" type="presParOf" srcId="{82B9601C-2F27-49CA-86C3-4CA3665C49D1}" destId="{F558F715-6B61-4470-92F9-F8D7A7188FC4}" srcOrd="0" destOrd="0" presId="urn:microsoft.com/office/officeart/2008/layout/HorizontalMultiLevelHierarchy"/>
    <dgm:cxn modelId="{018C505B-13CD-4AF7-AB54-784271C062D0}" type="presParOf" srcId="{82B9601C-2F27-49CA-86C3-4CA3665C49D1}" destId="{58BF9AE6-FB3D-4F34-BAF0-D1A9EC9597B4}" srcOrd="1" destOrd="0" presId="urn:microsoft.com/office/officeart/2008/layout/HorizontalMultiLevelHierarchy"/>
    <dgm:cxn modelId="{F18DEE7E-400D-4CC9-8454-8FB0162077DE}" type="presParOf" srcId="{58BF9AE6-FB3D-4F34-BAF0-D1A9EC9597B4}" destId="{07AE00CA-6869-4A81-987E-68BFE9A70FCC}" srcOrd="0" destOrd="0" presId="urn:microsoft.com/office/officeart/2008/layout/HorizontalMultiLevelHierarchy"/>
    <dgm:cxn modelId="{16717084-451B-41F8-A2D9-5A5E4D16D2BE}" type="presParOf" srcId="{07AE00CA-6869-4A81-987E-68BFE9A70FCC}" destId="{A28CC6FC-FE9E-4669-91A6-67342EF62FB1}" srcOrd="0" destOrd="0" presId="urn:microsoft.com/office/officeart/2008/layout/HorizontalMultiLevelHierarchy"/>
    <dgm:cxn modelId="{BDA43ABC-DD91-43BE-8130-E6AAE37FBE89}" type="presParOf" srcId="{58BF9AE6-FB3D-4F34-BAF0-D1A9EC9597B4}" destId="{4B73E5F8-F1BD-4FFD-930E-B8D49BBF73CE}" srcOrd="1" destOrd="0" presId="urn:microsoft.com/office/officeart/2008/layout/HorizontalMultiLevelHierarchy"/>
    <dgm:cxn modelId="{C2CB1FB6-1963-4AD7-B3DB-DBC4BEDC971B}" type="presParOf" srcId="{4B73E5F8-F1BD-4FFD-930E-B8D49BBF73CE}" destId="{6CADF361-393A-4E78-9F9F-C3D1D8EF2BBD}" srcOrd="0" destOrd="0" presId="urn:microsoft.com/office/officeart/2008/layout/HorizontalMultiLevelHierarchy"/>
    <dgm:cxn modelId="{C96A11B8-1F44-4FCC-B443-48FA8B58C9A3}" type="presParOf" srcId="{4B73E5F8-F1BD-4FFD-930E-B8D49BBF73CE}" destId="{D23D5FC3-4E69-4901-80AB-B3BB494BED2E}" srcOrd="1" destOrd="0" presId="urn:microsoft.com/office/officeart/2008/layout/HorizontalMultiLevelHierarchy"/>
    <dgm:cxn modelId="{FE59D88F-35A1-4A19-BAFD-8634A555878E}" type="presParOf" srcId="{D23D5FC3-4E69-4901-80AB-B3BB494BED2E}" destId="{1A95083D-FEA7-4353-9FDB-397DB8E5A763}" srcOrd="0" destOrd="0" presId="urn:microsoft.com/office/officeart/2008/layout/HorizontalMultiLevelHierarchy"/>
    <dgm:cxn modelId="{308DC170-03C1-498D-A581-639BB7369710}" type="presParOf" srcId="{1A95083D-FEA7-4353-9FDB-397DB8E5A763}" destId="{3C74F9D8-DF46-4182-9484-7D620CA196CA}" srcOrd="0" destOrd="0" presId="urn:microsoft.com/office/officeart/2008/layout/HorizontalMultiLevelHierarchy"/>
    <dgm:cxn modelId="{2F8D301D-CBF7-47AD-B4CF-F3ABB6F8F1B4}" type="presParOf" srcId="{D23D5FC3-4E69-4901-80AB-B3BB494BED2E}" destId="{F0A794BA-63D9-4745-9FBD-B08A56148625}" srcOrd="1" destOrd="0" presId="urn:microsoft.com/office/officeart/2008/layout/HorizontalMultiLevelHierarchy"/>
    <dgm:cxn modelId="{14672AD3-F2D4-4181-BBA3-63BEE765E562}" type="presParOf" srcId="{F0A794BA-63D9-4745-9FBD-B08A56148625}" destId="{976020C9-ADCA-4081-B0D0-6158160FFA65}" srcOrd="0" destOrd="0" presId="urn:microsoft.com/office/officeart/2008/layout/HorizontalMultiLevelHierarchy"/>
    <dgm:cxn modelId="{9C0F73CA-3CF2-453F-A622-5245708E4649}" type="presParOf" srcId="{F0A794BA-63D9-4745-9FBD-B08A56148625}" destId="{C91554D5-2F50-4528-9C3A-C613ADC4642B}" srcOrd="1" destOrd="0" presId="urn:microsoft.com/office/officeart/2008/layout/HorizontalMultiLevelHierarchy"/>
    <dgm:cxn modelId="{10ABBBC3-A1F6-4DF8-959A-7303DA1C9A3F}" type="presParOf" srcId="{C91554D5-2F50-4528-9C3A-C613ADC4642B}" destId="{651F6737-8769-446B-B5F4-4BAABD7DA90C}" srcOrd="0" destOrd="0" presId="urn:microsoft.com/office/officeart/2008/layout/HorizontalMultiLevelHierarchy"/>
    <dgm:cxn modelId="{B84CC820-B967-4B2D-8D35-BCF4A81E6124}" type="presParOf" srcId="{651F6737-8769-446B-B5F4-4BAABD7DA90C}" destId="{4AF97779-F681-4B03-804B-90FF3A16E208}" srcOrd="0" destOrd="0" presId="urn:microsoft.com/office/officeart/2008/layout/HorizontalMultiLevelHierarchy"/>
    <dgm:cxn modelId="{A1877C77-AB5B-45BE-ABA4-B6E1A155DD68}" type="presParOf" srcId="{C91554D5-2F50-4528-9C3A-C613ADC4642B}" destId="{71CA4C7C-6307-476D-9DA2-D8B86F373802}" srcOrd="1" destOrd="0" presId="urn:microsoft.com/office/officeart/2008/layout/HorizontalMultiLevelHierarchy"/>
    <dgm:cxn modelId="{4A95D2AF-A069-4EF9-B2E6-69DE6A403171}" type="presParOf" srcId="{71CA4C7C-6307-476D-9DA2-D8B86F373802}" destId="{44787340-4564-4226-B497-1DB816609516}" srcOrd="0" destOrd="0" presId="urn:microsoft.com/office/officeart/2008/layout/HorizontalMultiLevelHierarchy"/>
    <dgm:cxn modelId="{26F5F1D4-D95B-4F0E-8110-0E091414119B}" type="presParOf" srcId="{71CA4C7C-6307-476D-9DA2-D8B86F373802}" destId="{946C32B0-2FCD-461F-8239-E1D4E44868CB}" srcOrd="1" destOrd="0" presId="urn:microsoft.com/office/officeart/2008/layout/HorizontalMultiLevelHierarchy"/>
    <dgm:cxn modelId="{8C9B55B4-0404-4372-B936-96D318E1D5AB}" type="presParOf" srcId="{C91554D5-2F50-4528-9C3A-C613ADC4642B}" destId="{0C15569C-0FC9-42E1-9460-97870619C223}" srcOrd="2" destOrd="0" presId="urn:microsoft.com/office/officeart/2008/layout/HorizontalMultiLevelHierarchy"/>
    <dgm:cxn modelId="{19EBED66-E632-4D2F-AD1A-527349945C20}" type="presParOf" srcId="{0C15569C-0FC9-42E1-9460-97870619C223}" destId="{62A0558F-28C6-4E8D-A586-DBE16D5BE9C9}" srcOrd="0" destOrd="0" presId="urn:microsoft.com/office/officeart/2008/layout/HorizontalMultiLevelHierarchy"/>
    <dgm:cxn modelId="{5E17633D-A172-423F-8A1C-E404AE06E075}" type="presParOf" srcId="{C91554D5-2F50-4528-9C3A-C613ADC4642B}" destId="{8E0DDFF6-2D8C-4A6A-A320-CC24511741C7}" srcOrd="3" destOrd="0" presId="urn:microsoft.com/office/officeart/2008/layout/HorizontalMultiLevelHierarchy"/>
    <dgm:cxn modelId="{CE5A824A-C1E7-4095-A39D-3549491B3C5F}" type="presParOf" srcId="{8E0DDFF6-2D8C-4A6A-A320-CC24511741C7}" destId="{8B5443B7-D556-4E78-B80C-ACA93C7D3370}" srcOrd="0" destOrd="0" presId="urn:microsoft.com/office/officeart/2008/layout/HorizontalMultiLevelHierarchy"/>
    <dgm:cxn modelId="{51469620-C085-47E1-B05F-7366E844998B}" type="presParOf" srcId="{8E0DDFF6-2D8C-4A6A-A320-CC24511741C7}" destId="{742AC30F-EACA-4621-89AC-3438DFC68603}" srcOrd="1" destOrd="0" presId="urn:microsoft.com/office/officeart/2008/layout/HorizontalMultiLevelHierarchy"/>
    <dgm:cxn modelId="{DACC92BD-A1D9-4C52-8D0B-061A31295FDF}" type="presParOf" srcId="{D23D5FC3-4E69-4901-80AB-B3BB494BED2E}" destId="{15C64F95-7797-43FD-A42A-9AEEB58D3830}" srcOrd="2" destOrd="0" presId="urn:microsoft.com/office/officeart/2008/layout/HorizontalMultiLevelHierarchy"/>
    <dgm:cxn modelId="{E2DC42CB-0A49-4923-900E-69A6944AE04C}" type="presParOf" srcId="{15C64F95-7797-43FD-A42A-9AEEB58D3830}" destId="{B8C641A3-5183-432A-AE1D-B6C31A72A821}" srcOrd="0" destOrd="0" presId="urn:microsoft.com/office/officeart/2008/layout/HorizontalMultiLevelHierarchy"/>
    <dgm:cxn modelId="{3D2ACE77-FCC8-4B28-8A4E-C02304F4967B}" type="presParOf" srcId="{D23D5FC3-4E69-4901-80AB-B3BB494BED2E}" destId="{3903248C-B9B0-4A3F-9610-750E97293518}" srcOrd="3" destOrd="0" presId="urn:microsoft.com/office/officeart/2008/layout/HorizontalMultiLevelHierarchy"/>
    <dgm:cxn modelId="{7C65A32E-9C48-4727-A0DC-2C86A15F24DB}" type="presParOf" srcId="{3903248C-B9B0-4A3F-9610-750E97293518}" destId="{0DC02FA7-7BB5-4AAC-8F19-8ABA3B8DA36D}" srcOrd="0" destOrd="0" presId="urn:microsoft.com/office/officeart/2008/layout/HorizontalMultiLevelHierarchy"/>
    <dgm:cxn modelId="{03C774DA-CE02-4D21-9546-5482DB8699FD}" type="presParOf" srcId="{3903248C-B9B0-4A3F-9610-750E97293518}" destId="{022F9F2E-A6D3-4E39-BDFB-80FFCFB46F43}" srcOrd="1" destOrd="0" presId="urn:microsoft.com/office/officeart/2008/layout/HorizontalMultiLevelHierarchy"/>
    <dgm:cxn modelId="{0F869E0D-575F-47E5-A99F-2F762359702F}" type="presParOf" srcId="{022F9F2E-A6D3-4E39-BDFB-80FFCFB46F43}" destId="{F02E1905-3C83-4B96-B5F1-EFBDD2F7575B}" srcOrd="0" destOrd="0" presId="urn:microsoft.com/office/officeart/2008/layout/HorizontalMultiLevelHierarchy"/>
    <dgm:cxn modelId="{F6004491-91B4-44A0-B045-59E3C2B94025}" type="presParOf" srcId="{F02E1905-3C83-4B96-B5F1-EFBDD2F7575B}" destId="{75CE28F5-FBC1-4099-88EE-45F1A04902F1}" srcOrd="0" destOrd="0" presId="urn:microsoft.com/office/officeart/2008/layout/HorizontalMultiLevelHierarchy"/>
    <dgm:cxn modelId="{CFD2F224-33D4-428F-A398-9218D9517CF1}" type="presParOf" srcId="{022F9F2E-A6D3-4E39-BDFB-80FFCFB46F43}" destId="{6C9141AA-F765-4A81-B516-C2306F41D300}" srcOrd="1" destOrd="0" presId="urn:microsoft.com/office/officeart/2008/layout/HorizontalMultiLevelHierarchy"/>
    <dgm:cxn modelId="{B6FD2F35-86C0-4212-B263-87B5414FA317}" type="presParOf" srcId="{6C9141AA-F765-4A81-B516-C2306F41D300}" destId="{000F9DDD-74CE-4E63-878F-5FC0D93DEAF6}" srcOrd="0" destOrd="0" presId="urn:microsoft.com/office/officeart/2008/layout/HorizontalMultiLevelHierarchy"/>
    <dgm:cxn modelId="{B3A8C8CD-C6D3-4A25-A261-A3DB8C9291D6}" type="presParOf" srcId="{6C9141AA-F765-4A81-B516-C2306F41D300}" destId="{2B89A556-2554-4A1B-B2DD-A9E457B12635}" srcOrd="1" destOrd="0" presId="urn:microsoft.com/office/officeart/2008/layout/HorizontalMultiLevelHierarchy"/>
    <dgm:cxn modelId="{F8D253FC-7A0E-458A-91A3-6901AF994ED0}" type="presParOf" srcId="{022F9F2E-A6D3-4E39-BDFB-80FFCFB46F43}" destId="{D0949768-23CC-411C-9067-DF3B87243881}" srcOrd="2" destOrd="0" presId="urn:microsoft.com/office/officeart/2008/layout/HorizontalMultiLevelHierarchy"/>
    <dgm:cxn modelId="{DB7CAE40-674A-4BE0-B7E5-F08CD1204FA3}" type="presParOf" srcId="{D0949768-23CC-411C-9067-DF3B87243881}" destId="{E8351308-AFDE-455C-B2E7-715EA4F4CCED}" srcOrd="0" destOrd="0" presId="urn:microsoft.com/office/officeart/2008/layout/HorizontalMultiLevelHierarchy"/>
    <dgm:cxn modelId="{8A455942-4762-4FCD-939A-808047079948}" type="presParOf" srcId="{022F9F2E-A6D3-4E39-BDFB-80FFCFB46F43}" destId="{BC1435F3-F115-4359-8C16-126D32DB27EB}" srcOrd="3" destOrd="0" presId="urn:microsoft.com/office/officeart/2008/layout/HorizontalMultiLevelHierarchy"/>
    <dgm:cxn modelId="{DBCFBE2D-7A99-4FB6-92B1-0CCCFF5C6108}" type="presParOf" srcId="{BC1435F3-F115-4359-8C16-126D32DB27EB}" destId="{06721168-B177-4137-8BFB-E423B8C206BD}" srcOrd="0" destOrd="0" presId="urn:microsoft.com/office/officeart/2008/layout/HorizontalMultiLevelHierarchy"/>
    <dgm:cxn modelId="{583E398C-B9FF-4CE7-82D1-8CE4047217AA}" type="presParOf" srcId="{BC1435F3-F115-4359-8C16-126D32DB27EB}" destId="{B78F9E01-1DE2-4AEF-9D0D-382AF42A6D46}" srcOrd="1" destOrd="0" presId="urn:microsoft.com/office/officeart/2008/layout/HorizontalMultiLevelHierarchy"/>
    <dgm:cxn modelId="{47635EEA-0001-480D-BD00-83B7235A22A0}" type="presParOf" srcId="{022F9F2E-A6D3-4E39-BDFB-80FFCFB46F43}" destId="{020391A5-9E47-4676-801E-104414AD5685}" srcOrd="4" destOrd="0" presId="urn:microsoft.com/office/officeart/2008/layout/HorizontalMultiLevelHierarchy"/>
    <dgm:cxn modelId="{DFFD97D8-A65C-4C5D-9E0C-58EC1C309FAD}" type="presParOf" srcId="{020391A5-9E47-4676-801E-104414AD5685}" destId="{0B36829C-03D6-4130-8529-BE83CFD65A0D}" srcOrd="0" destOrd="0" presId="urn:microsoft.com/office/officeart/2008/layout/HorizontalMultiLevelHierarchy"/>
    <dgm:cxn modelId="{0AF504A3-60BB-49AD-8F20-25068FA97CB8}" type="presParOf" srcId="{022F9F2E-A6D3-4E39-BDFB-80FFCFB46F43}" destId="{0FC25D8F-18C5-4484-BDCF-C04BFD0D9F8C}" srcOrd="5" destOrd="0" presId="urn:microsoft.com/office/officeart/2008/layout/HorizontalMultiLevelHierarchy"/>
    <dgm:cxn modelId="{ECA0C565-3557-48B7-AF34-7CE2BC5441BC}" type="presParOf" srcId="{0FC25D8F-18C5-4484-BDCF-C04BFD0D9F8C}" destId="{0F4E1818-881B-4B69-A64D-225DADBECED5}" srcOrd="0" destOrd="0" presId="urn:microsoft.com/office/officeart/2008/layout/HorizontalMultiLevelHierarchy"/>
    <dgm:cxn modelId="{56C0136D-59B9-4329-9E26-575BC2070083}" type="presParOf" srcId="{0FC25D8F-18C5-4484-BDCF-C04BFD0D9F8C}" destId="{04A67AAD-B70D-4F86-9B70-EED91EA7052A}" srcOrd="1" destOrd="0" presId="urn:microsoft.com/office/officeart/2008/layout/HorizontalMultiLevelHierarchy"/>
    <dgm:cxn modelId="{A1092F12-F967-436F-871B-585A11D34F5B}" type="presParOf" srcId="{04A67AAD-B70D-4F86-9B70-EED91EA7052A}" destId="{CDE823B0-5C56-42D8-86FF-32B21FCED134}" srcOrd="0" destOrd="0" presId="urn:microsoft.com/office/officeart/2008/layout/HorizontalMultiLevelHierarchy"/>
    <dgm:cxn modelId="{79A11193-F80E-425F-AC63-4095FD96EBC6}" type="presParOf" srcId="{CDE823B0-5C56-42D8-86FF-32B21FCED134}" destId="{ECF48F8D-89B6-4D99-BA36-8E2287C6FEEB}" srcOrd="0" destOrd="0" presId="urn:microsoft.com/office/officeart/2008/layout/HorizontalMultiLevelHierarchy"/>
    <dgm:cxn modelId="{005B5587-FFE6-4D44-B827-A1437764BD49}" type="presParOf" srcId="{04A67AAD-B70D-4F86-9B70-EED91EA7052A}" destId="{C81859AC-827E-475A-9A61-B038E3A9F30B}" srcOrd="1" destOrd="0" presId="urn:microsoft.com/office/officeart/2008/layout/HorizontalMultiLevelHierarchy"/>
    <dgm:cxn modelId="{92E16244-B894-49CE-ACCF-D5A892C11C8E}" type="presParOf" srcId="{C81859AC-827E-475A-9A61-B038E3A9F30B}" destId="{F56B85B2-D51C-4D59-9EFD-690A75A2B44D}" srcOrd="0" destOrd="0" presId="urn:microsoft.com/office/officeart/2008/layout/HorizontalMultiLevelHierarchy"/>
    <dgm:cxn modelId="{B649E8FD-DB2D-416E-8634-EC2B0E7C8F21}" type="presParOf" srcId="{C81859AC-827E-475A-9A61-B038E3A9F30B}" destId="{3DE24996-E5CC-4676-B0FE-CB5FA0CB842F}" srcOrd="1" destOrd="0" presId="urn:microsoft.com/office/officeart/2008/layout/HorizontalMultiLevelHierarchy"/>
    <dgm:cxn modelId="{2001FB9B-D625-408D-9605-584C8EA99B4A}" type="presParOf" srcId="{022F9F2E-A6D3-4E39-BDFB-80FFCFB46F43}" destId="{1FE097E5-7E89-48DC-B9F0-5914B4E3EF30}" srcOrd="6" destOrd="0" presId="urn:microsoft.com/office/officeart/2008/layout/HorizontalMultiLevelHierarchy"/>
    <dgm:cxn modelId="{E767F150-672B-414D-B622-9A399AC99404}" type="presParOf" srcId="{1FE097E5-7E89-48DC-B9F0-5914B4E3EF30}" destId="{9B188299-2595-4EBD-863B-E8C5406CC250}" srcOrd="0" destOrd="0" presId="urn:microsoft.com/office/officeart/2008/layout/HorizontalMultiLevelHierarchy"/>
    <dgm:cxn modelId="{F45D2101-9A80-4CF6-B1EE-DADE260ABCA7}" type="presParOf" srcId="{022F9F2E-A6D3-4E39-BDFB-80FFCFB46F43}" destId="{E557BB8C-6704-4E1B-AAD7-37956779C24F}" srcOrd="7" destOrd="0" presId="urn:microsoft.com/office/officeart/2008/layout/HorizontalMultiLevelHierarchy"/>
    <dgm:cxn modelId="{BCCA91DA-590B-4E3B-A8F0-662BB837BECC}" type="presParOf" srcId="{E557BB8C-6704-4E1B-AAD7-37956779C24F}" destId="{1CB996E1-1747-4749-950F-938A21D37D8F}" srcOrd="0" destOrd="0" presId="urn:microsoft.com/office/officeart/2008/layout/HorizontalMultiLevelHierarchy"/>
    <dgm:cxn modelId="{E2FF5D51-3D91-4CD1-BD58-36D22762DEEF}" type="presParOf" srcId="{E557BB8C-6704-4E1B-AAD7-37956779C24F}" destId="{AC226C93-395A-4697-B6F6-2A42DA399EB0}" srcOrd="1" destOrd="0" presId="urn:microsoft.com/office/officeart/2008/layout/HorizontalMultiLevelHierarchy"/>
    <dgm:cxn modelId="{D102C69B-BB03-4208-AB48-9423C7FE6485}" type="presParOf" srcId="{AC226C93-395A-4697-B6F6-2A42DA399EB0}" destId="{7C486222-CC22-46F7-A918-DB7449C9D2D3}" srcOrd="0" destOrd="0" presId="urn:microsoft.com/office/officeart/2008/layout/HorizontalMultiLevelHierarchy"/>
    <dgm:cxn modelId="{5A79D73C-7124-45C9-9F4A-BF4440916715}" type="presParOf" srcId="{7C486222-CC22-46F7-A918-DB7449C9D2D3}" destId="{A8594EDD-EA42-4299-A36C-96AC92200E12}" srcOrd="0" destOrd="0" presId="urn:microsoft.com/office/officeart/2008/layout/HorizontalMultiLevelHierarchy"/>
    <dgm:cxn modelId="{1596BD46-FD8C-4918-A26B-97C993470CB7}" type="presParOf" srcId="{AC226C93-395A-4697-B6F6-2A42DA399EB0}" destId="{C3FBEFEA-62CE-4EE0-AA14-113F78A5C27B}" srcOrd="1" destOrd="0" presId="urn:microsoft.com/office/officeart/2008/layout/HorizontalMultiLevelHierarchy"/>
    <dgm:cxn modelId="{04DC1114-CBA8-4F14-A9C9-6CE2E52EA446}" type="presParOf" srcId="{C3FBEFEA-62CE-4EE0-AA14-113F78A5C27B}" destId="{8FE04341-9B6E-4B2D-875B-2BB9C2874B27}" srcOrd="0" destOrd="0" presId="urn:microsoft.com/office/officeart/2008/layout/HorizontalMultiLevelHierarchy"/>
    <dgm:cxn modelId="{35E11102-0C58-49BE-AFE0-134D8234AB33}" type="presParOf" srcId="{C3FBEFEA-62CE-4EE0-AA14-113F78A5C27B}" destId="{CACE63D2-0F6A-424B-9332-8A9731DC3DDD}" srcOrd="1" destOrd="0" presId="urn:microsoft.com/office/officeart/2008/layout/HorizontalMultiLevelHierarchy"/>
    <dgm:cxn modelId="{806728EA-2235-4D92-A89C-C368CF5EEF86}" type="presParOf" srcId="{CACE63D2-0F6A-424B-9332-8A9731DC3DDD}" destId="{07A4B3F3-764A-4F3C-8E3C-41F4EB958F2C}" srcOrd="0" destOrd="0" presId="urn:microsoft.com/office/officeart/2008/layout/HorizontalMultiLevelHierarchy"/>
    <dgm:cxn modelId="{24EFA308-AE73-4184-82B8-FAAA0F74ADB9}" type="presParOf" srcId="{07A4B3F3-764A-4F3C-8E3C-41F4EB958F2C}" destId="{45891755-77E6-45E6-BE71-5A39E7227BD0}" srcOrd="0" destOrd="0" presId="urn:microsoft.com/office/officeart/2008/layout/HorizontalMultiLevelHierarchy"/>
    <dgm:cxn modelId="{E58884BC-0DF2-4179-A420-EAC9D087B0DC}" type="presParOf" srcId="{CACE63D2-0F6A-424B-9332-8A9731DC3DDD}" destId="{CC17FC2C-F90F-406B-A4D5-2548FE5D0AD1}" srcOrd="1" destOrd="0" presId="urn:microsoft.com/office/officeart/2008/layout/HorizontalMultiLevelHierarchy"/>
    <dgm:cxn modelId="{2353105D-ACD5-4F1D-8258-9B8C9310537C}" type="presParOf" srcId="{CC17FC2C-F90F-406B-A4D5-2548FE5D0AD1}" destId="{E2D9B44A-5D93-41A1-8F3F-3446BB4000C4}" srcOrd="0" destOrd="0" presId="urn:microsoft.com/office/officeart/2008/layout/HorizontalMultiLevelHierarchy"/>
    <dgm:cxn modelId="{D14A0C39-4144-4C61-B8F5-80F8BE195E73}" type="presParOf" srcId="{CC17FC2C-F90F-406B-A4D5-2548FE5D0AD1}" destId="{E36069D5-E3FE-4854-BFF1-4C4BC96F2488}" srcOrd="1" destOrd="0" presId="urn:microsoft.com/office/officeart/2008/layout/HorizontalMultiLevelHierarchy"/>
    <dgm:cxn modelId="{D3AAA62F-B292-435A-B4C8-F1B701947173}" type="presParOf" srcId="{CACE63D2-0F6A-424B-9332-8A9731DC3DDD}" destId="{5A33FFA9-C0C4-4612-9ACE-F1AE9289B3C7}" srcOrd="2" destOrd="0" presId="urn:microsoft.com/office/officeart/2008/layout/HorizontalMultiLevelHierarchy"/>
    <dgm:cxn modelId="{B0144618-E52C-440E-A1E0-ED7D29FD3E01}" type="presParOf" srcId="{5A33FFA9-C0C4-4612-9ACE-F1AE9289B3C7}" destId="{D7C4E964-4429-4CBB-81E6-E9A3F7A61F96}" srcOrd="0" destOrd="0" presId="urn:microsoft.com/office/officeart/2008/layout/HorizontalMultiLevelHierarchy"/>
    <dgm:cxn modelId="{0658F3DF-6D80-420C-A8C9-1D970C4FD99C}" type="presParOf" srcId="{CACE63D2-0F6A-424B-9332-8A9731DC3DDD}" destId="{08F93360-7B41-464B-81D9-3DF8656FAA4B}" srcOrd="3" destOrd="0" presId="urn:microsoft.com/office/officeart/2008/layout/HorizontalMultiLevelHierarchy"/>
    <dgm:cxn modelId="{34658E7B-29B2-47D6-B296-8120E775455F}" type="presParOf" srcId="{08F93360-7B41-464B-81D9-3DF8656FAA4B}" destId="{14308E35-B075-4694-BC0F-53D0F58E1E15}" srcOrd="0" destOrd="0" presId="urn:microsoft.com/office/officeart/2008/layout/HorizontalMultiLevelHierarchy"/>
    <dgm:cxn modelId="{82BA5CF4-E509-46B8-8EA5-A6D7FBEA20D2}" type="presParOf" srcId="{08F93360-7B41-464B-81D9-3DF8656FAA4B}" destId="{B4D4EDD7-B93F-44E7-A9D6-5BA19F269810}" srcOrd="1" destOrd="0" presId="urn:microsoft.com/office/officeart/2008/layout/HorizontalMultiLevelHierarchy"/>
    <dgm:cxn modelId="{57FB2027-2B6E-44CF-A877-F7FFBA02E393}" type="presParOf" srcId="{CACE63D2-0F6A-424B-9332-8A9731DC3DDD}" destId="{7DD3CF0B-82E9-4885-A53A-28A99154A5B4}" srcOrd="4" destOrd="0" presId="urn:microsoft.com/office/officeart/2008/layout/HorizontalMultiLevelHierarchy"/>
    <dgm:cxn modelId="{A86913E8-808D-46B8-9382-F3CF75837E74}" type="presParOf" srcId="{7DD3CF0B-82E9-4885-A53A-28A99154A5B4}" destId="{2726E6F8-63FA-49C5-8321-ECD0A29E0EB3}" srcOrd="0" destOrd="0" presId="urn:microsoft.com/office/officeart/2008/layout/HorizontalMultiLevelHierarchy"/>
    <dgm:cxn modelId="{80D08CA5-5389-45C8-B788-D751068C010E}" type="presParOf" srcId="{CACE63D2-0F6A-424B-9332-8A9731DC3DDD}" destId="{63810465-699D-40D5-9ABA-719E37DD049F}" srcOrd="5" destOrd="0" presId="urn:microsoft.com/office/officeart/2008/layout/HorizontalMultiLevelHierarchy"/>
    <dgm:cxn modelId="{5A3E7EE6-EFA3-4C63-BA01-C0432426B8DB}" type="presParOf" srcId="{63810465-699D-40D5-9ABA-719E37DD049F}" destId="{EF013B54-575B-486C-8BEC-088DDAFF6F09}" srcOrd="0" destOrd="0" presId="urn:microsoft.com/office/officeart/2008/layout/HorizontalMultiLevelHierarchy"/>
    <dgm:cxn modelId="{6707354F-D359-44FD-AA97-C69D9562015E}" type="presParOf" srcId="{63810465-699D-40D5-9ABA-719E37DD049F}" destId="{2300D12C-FBC7-45BC-AD36-90EB4DBD34C0}" srcOrd="1" destOrd="0" presId="urn:microsoft.com/office/officeart/2008/layout/HorizontalMultiLevelHierarchy"/>
    <dgm:cxn modelId="{A2300DCC-943C-4636-9D23-9B6E4B272903}" type="presParOf" srcId="{CACE63D2-0F6A-424B-9332-8A9731DC3DDD}" destId="{570D4B9B-F3B4-4DC2-BEB4-6C9A7E733E58}" srcOrd="6" destOrd="0" presId="urn:microsoft.com/office/officeart/2008/layout/HorizontalMultiLevelHierarchy"/>
    <dgm:cxn modelId="{09DC30D7-AA42-4B80-9738-B2EC5A596357}" type="presParOf" srcId="{570D4B9B-F3B4-4DC2-BEB4-6C9A7E733E58}" destId="{7EDA6936-81B8-4EFF-AB79-1A5F2C851E3E}" srcOrd="0" destOrd="0" presId="urn:microsoft.com/office/officeart/2008/layout/HorizontalMultiLevelHierarchy"/>
    <dgm:cxn modelId="{97F839EC-C531-4276-9A42-562919617211}" type="presParOf" srcId="{CACE63D2-0F6A-424B-9332-8A9731DC3DDD}" destId="{D40602DA-4949-4C2B-A24F-6C7D5305D490}" srcOrd="7" destOrd="0" presId="urn:microsoft.com/office/officeart/2008/layout/HorizontalMultiLevelHierarchy"/>
    <dgm:cxn modelId="{C69FA17A-0110-42B7-8C11-2D9642F6F0A6}" type="presParOf" srcId="{D40602DA-4949-4C2B-A24F-6C7D5305D490}" destId="{03D127DD-5539-4794-8122-37A939A37234}" srcOrd="0" destOrd="0" presId="urn:microsoft.com/office/officeart/2008/layout/HorizontalMultiLevelHierarchy"/>
    <dgm:cxn modelId="{2E1C283F-9642-43FA-970C-1F5768F0022F}" type="presParOf" srcId="{D40602DA-4949-4C2B-A24F-6C7D5305D490}" destId="{2B84ECB2-329D-4DD2-9A52-EEF6329C5BDB}" srcOrd="1" destOrd="0" presId="urn:microsoft.com/office/officeart/2008/layout/HorizontalMultiLevelHierarchy"/>
    <dgm:cxn modelId="{8A7D251A-92D6-46A9-B486-A97B41D96081}" type="presParOf" srcId="{AC226C93-395A-4697-B6F6-2A42DA399EB0}" destId="{A09CDFC8-F904-4199-BDE8-A7E54260806F}" srcOrd="2" destOrd="0" presId="urn:microsoft.com/office/officeart/2008/layout/HorizontalMultiLevelHierarchy"/>
    <dgm:cxn modelId="{C9410F65-86F2-4489-BFE1-814ACF47244E}" type="presParOf" srcId="{A09CDFC8-F904-4199-BDE8-A7E54260806F}" destId="{861EEDD2-B5B8-4A8B-A8B2-A8DA4676F8D9}" srcOrd="0" destOrd="0" presId="urn:microsoft.com/office/officeart/2008/layout/HorizontalMultiLevelHierarchy"/>
    <dgm:cxn modelId="{B1C0B5E1-BD5A-4818-9A0F-E3136D981997}" type="presParOf" srcId="{AC226C93-395A-4697-B6F6-2A42DA399EB0}" destId="{F07549A4-3EDD-4744-A5C4-293D06077ADE}" srcOrd="3" destOrd="0" presId="urn:microsoft.com/office/officeart/2008/layout/HorizontalMultiLevelHierarchy"/>
    <dgm:cxn modelId="{C927EC0F-645E-4C4C-90B8-B0DA4B7E17EF}" type="presParOf" srcId="{F07549A4-3EDD-4744-A5C4-293D06077ADE}" destId="{0F7DBBD3-722D-4B08-95D8-F12DEFFFAB92}" srcOrd="0" destOrd="0" presId="urn:microsoft.com/office/officeart/2008/layout/HorizontalMultiLevelHierarchy"/>
    <dgm:cxn modelId="{45FE935B-784C-40D4-BFD0-EC10E87931A8}" type="presParOf" srcId="{F07549A4-3EDD-4744-A5C4-293D06077ADE}" destId="{9627CE83-ED4F-4EED-ABE6-03E5B1768416}" srcOrd="1" destOrd="0" presId="urn:microsoft.com/office/officeart/2008/layout/HorizontalMultiLevelHierarchy"/>
    <dgm:cxn modelId="{A31FC4BE-AECE-4ABD-A164-C84D9FEC256F}" type="presParOf" srcId="{AC226C93-395A-4697-B6F6-2A42DA399EB0}" destId="{1016EABF-660F-4D87-8B0E-D1B18ABF138F}" srcOrd="4" destOrd="0" presId="urn:microsoft.com/office/officeart/2008/layout/HorizontalMultiLevelHierarchy"/>
    <dgm:cxn modelId="{B33AB448-58FE-4717-9FE8-1C2C503AF3D6}" type="presParOf" srcId="{1016EABF-660F-4D87-8B0E-D1B18ABF138F}" destId="{AD87CD61-4428-4730-A7F8-0602CCF24E99}" srcOrd="0" destOrd="0" presId="urn:microsoft.com/office/officeart/2008/layout/HorizontalMultiLevelHierarchy"/>
    <dgm:cxn modelId="{9C4C679A-E394-422B-B5BE-F81D3ECE8E7B}" type="presParOf" srcId="{AC226C93-395A-4697-B6F6-2A42DA399EB0}" destId="{B41F106E-4E4B-40D8-90CF-10BDC75BEC3D}" srcOrd="5" destOrd="0" presId="urn:microsoft.com/office/officeart/2008/layout/HorizontalMultiLevelHierarchy"/>
    <dgm:cxn modelId="{4E3A027F-89B7-4A23-80D2-D4ABA905587A}" type="presParOf" srcId="{B41F106E-4E4B-40D8-90CF-10BDC75BEC3D}" destId="{F1A07EDD-CCF6-493B-8140-0FAD77F560DE}" srcOrd="0" destOrd="0" presId="urn:microsoft.com/office/officeart/2008/layout/HorizontalMultiLevelHierarchy"/>
    <dgm:cxn modelId="{5FDD80C9-453C-4BDB-95ED-D3DA436E1B7C}" type="presParOf" srcId="{B41F106E-4E4B-40D8-90CF-10BDC75BEC3D}" destId="{69044235-C354-4A0A-9649-8282C55633E2}" srcOrd="1" destOrd="0" presId="urn:microsoft.com/office/officeart/2008/layout/HorizontalMultiLevelHierarchy"/>
    <dgm:cxn modelId="{2700EE83-F3C9-4D5A-91EE-B2548BBC0DC9}" type="presParOf" srcId="{69044235-C354-4A0A-9649-8282C55633E2}" destId="{955647EF-C670-4B21-9D1D-4A6CE9EBD041}" srcOrd="0" destOrd="0" presId="urn:microsoft.com/office/officeart/2008/layout/HorizontalMultiLevelHierarchy"/>
    <dgm:cxn modelId="{9EBF0918-9D3B-41C1-AD13-A8D953B8806A}" type="presParOf" srcId="{955647EF-C670-4B21-9D1D-4A6CE9EBD041}" destId="{669BD260-FBEA-487B-8EEC-8C4399B1255C}" srcOrd="0" destOrd="0" presId="urn:microsoft.com/office/officeart/2008/layout/HorizontalMultiLevelHierarchy"/>
    <dgm:cxn modelId="{C3ED8FF9-B27F-4031-9D6A-337E9ADD1AFB}" type="presParOf" srcId="{69044235-C354-4A0A-9649-8282C55633E2}" destId="{582E2EBC-8941-40EC-8745-93E562512F04}" srcOrd="1" destOrd="0" presId="urn:microsoft.com/office/officeart/2008/layout/HorizontalMultiLevelHierarchy"/>
    <dgm:cxn modelId="{D11E550B-6A1A-4FD4-8676-1138EA62EA2E}" type="presParOf" srcId="{582E2EBC-8941-40EC-8745-93E562512F04}" destId="{06698382-A252-4F19-9929-824033C4E02E}" srcOrd="0" destOrd="0" presId="urn:microsoft.com/office/officeart/2008/layout/HorizontalMultiLevelHierarchy"/>
    <dgm:cxn modelId="{0E808DCB-A6A1-4A89-9ACB-BAB8A6F0CD2D}" type="presParOf" srcId="{582E2EBC-8941-40EC-8745-93E562512F04}" destId="{65C08EB7-33F6-4FA2-B00F-969973004300}" srcOrd="1" destOrd="0" presId="urn:microsoft.com/office/officeart/2008/layout/HorizontalMultiLevelHierarchy"/>
    <dgm:cxn modelId="{18F7EA2A-1A8B-442D-A47F-944FA4B08AA7}" type="presParOf" srcId="{69044235-C354-4A0A-9649-8282C55633E2}" destId="{D6FFF59C-3F92-4230-912F-0E267EE274AA}" srcOrd="2" destOrd="0" presId="urn:microsoft.com/office/officeart/2008/layout/HorizontalMultiLevelHierarchy"/>
    <dgm:cxn modelId="{B7D5C5A0-D610-4CE2-8C8D-5942135C25F5}" type="presParOf" srcId="{D6FFF59C-3F92-4230-912F-0E267EE274AA}" destId="{3C57B576-9D98-4D41-8D71-066A7234D043}" srcOrd="0" destOrd="0" presId="urn:microsoft.com/office/officeart/2008/layout/HorizontalMultiLevelHierarchy"/>
    <dgm:cxn modelId="{061F41F2-6C83-43B2-9C8E-78C178A26771}" type="presParOf" srcId="{69044235-C354-4A0A-9649-8282C55633E2}" destId="{61D4FDF9-7EC8-4A01-9DF2-7240EA31D5EB}" srcOrd="3" destOrd="0" presId="urn:microsoft.com/office/officeart/2008/layout/HorizontalMultiLevelHierarchy"/>
    <dgm:cxn modelId="{FB3D0D29-2F6A-4784-A920-ECDAEE8C750E}" type="presParOf" srcId="{61D4FDF9-7EC8-4A01-9DF2-7240EA31D5EB}" destId="{BC223B30-C954-4BC1-8D99-B72A0008B93A}" srcOrd="0" destOrd="0" presId="urn:microsoft.com/office/officeart/2008/layout/HorizontalMultiLevelHierarchy"/>
    <dgm:cxn modelId="{9E6D579A-E2A1-4C65-BF1B-E9801A060A27}" type="presParOf" srcId="{61D4FDF9-7EC8-4A01-9DF2-7240EA31D5EB}" destId="{650E0C69-AA60-4BA8-8247-7DF399051A38}" srcOrd="1" destOrd="0" presId="urn:microsoft.com/office/officeart/2008/layout/HorizontalMultiLevelHierarchy"/>
    <dgm:cxn modelId="{0DBF54A7-D95E-43C1-A0DE-0A7962E0212B}" type="presParOf" srcId="{69044235-C354-4A0A-9649-8282C55633E2}" destId="{B2C2F604-00E2-44C4-BE7A-57A9BC39DEE4}" srcOrd="4" destOrd="0" presId="urn:microsoft.com/office/officeart/2008/layout/HorizontalMultiLevelHierarchy"/>
    <dgm:cxn modelId="{05618C45-BFC3-4039-A2E8-33250983191A}" type="presParOf" srcId="{B2C2F604-00E2-44C4-BE7A-57A9BC39DEE4}" destId="{440627A1-F891-45A5-A7D2-1A28D7656CD0}" srcOrd="0" destOrd="0" presId="urn:microsoft.com/office/officeart/2008/layout/HorizontalMultiLevelHierarchy"/>
    <dgm:cxn modelId="{72B0A9A6-5B8D-4519-9571-1699EE9CF351}" type="presParOf" srcId="{69044235-C354-4A0A-9649-8282C55633E2}" destId="{E94B9926-B10E-407B-AB6D-C53518CF9A14}" srcOrd="5" destOrd="0" presId="urn:microsoft.com/office/officeart/2008/layout/HorizontalMultiLevelHierarchy"/>
    <dgm:cxn modelId="{2515B8FC-AD32-4273-BD7C-605E1C1A7477}" type="presParOf" srcId="{E94B9926-B10E-407B-AB6D-C53518CF9A14}" destId="{976C83DA-C747-4F7C-AFF5-F65187B54FE1}" srcOrd="0" destOrd="0" presId="urn:microsoft.com/office/officeart/2008/layout/HorizontalMultiLevelHierarchy"/>
    <dgm:cxn modelId="{C14B0524-AF82-499E-8ED6-DFE8EF80BDA5}" type="presParOf" srcId="{E94B9926-B10E-407B-AB6D-C53518CF9A14}" destId="{07F5A792-A954-4ACA-A292-6659AE71B4E3}" srcOrd="1" destOrd="0" presId="urn:microsoft.com/office/officeart/2008/layout/HorizontalMultiLevelHierarchy"/>
    <dgm:cxn modelId="{DA232309-5EBD-4751-AF51-0F8DE5D78DF6}" type="presParOf" srcId="{69044235-C354-4A0A-9649-8282C55633E2}" destId="{994B1A91-907B-4A31-8300-AF9CF35726E5}" srcOrd="6" destOrd="0" presId="urn:microsoft.com/office/officeart/2008/layout/HorizontalMultiLevelHierarchy"/>
    <dgm:cxn modelId="{20FE9FD6-D669-4AA2-8C26-01EBDE6C3D27}" type="presParOf" srcId="{994B1A91-907B-4A31-8300-AF9CF35726E5}" destId="{2E285655-5D4A-4007-AF27-927281C7D20A}" srcOrd="0" destOrd="0" presId="urn:microsoft.com/office/officeart/2008/layout/HorizontalMultiLevelHierarchy"/>
    <dgm:cxn modelId="{EE8B95D9-C40F-403D-A4BF-8826A6053C9C}" type="presParOf" srcId="{69044235-C354-4A0A-9649-8282C55633E2}" destId="{3F33AFF2-FDAD-49C6-8268-EF20CB262BA0}" srcOrd="7" destOrd="0" presId="urn:microsoft.com/office/officeart/2008/layout/HorizontalMultiLevelHierarchy"/>
    <dgm:cxn modelId="{998A4047-2828-4939-96DB-65FFEB778E36}" type="presParOf" srcId="{3F33AFF2-FDAD-49C6-8268-EF20CB262BA0}" destId="{349485CE-47E5-4BA6-B9AB-C4B438C2E498}" srcOrd="0" destOrd="0" presId="urn:microsoft.com/office/officeart/2008/layout/HorizontalMultiLevelHierarchy"/>
    <dgm:cxn modelId="{569207F9-DECB-4D43-B3A1-ACFAEAD6425C}" type="presParOf" srcId="{3F33AFF2-FDAD-49C6-8268-EF20CB262BA0}" destId="{E47D25D7-FA90-44D3-B748-15F924C380E0}" srcOrd="1" destOrd="0" presId="urn:microsoft.com/office/officeart/2008/layout/HorizontalMultiLevelHierarchy"/>
    <dgm:cxn modelId="{9590A842-99C9-4BAB-ACAE-1437D8F320C6}" type="presParOf" srcId="{69044235-C354-4A0A-9649-8282C55633E2}" destId="{4B7C2DAF-88A4-444A-AF7F-028FCA7F1001}" srcOrd="8" destOrd="0" presId="urn:microsoft.com/office/officeart/2008/layout/HorizontalMultiLevelHierarchy"/>
    <dgm:cxn modelId="{9FBDB11D-30D6-46D0-B441-669E61F4C5FF}" type="presParOf" srcId="{4B7C2DAF-88A4-444A-AF7F-028FCA7F1001}" destId="{8F6FAAA2-214A-4560-B5B4-280B971FB4EC}" srcOrd="0" destOrd="0" presId="urn:microsoft.com/office/officeart/2008/layout/HorizontalMultiLevelHierarchy"/>
    <dgm:cxn modelId="{C54991A3-F5B1-441B-8C0D-B25B77BD7EB1}" type="presParOf" srcId="{69044235-C354-4A0A-9649-8282C55633E2}" destId="{394835DA-8FB3-432E-A39D-91D781816A87}" srcOrd="9" destOrd="0" presId="urn:microsoft.com/office/officeart/2008/layout/HorizontalMultiLevelHierarchy"/>
    <dgm:cxn modelId="{5C9253CE-8CF4-4DDA-BD76-E4E26D9E3815}" type="presParOf" srcId="{394835DA-8FB3-432E-A39D-91D781816A87}" destId="{9CC7540B-45CD-4666-B1C2-E3D72E848377}" srcOrd="0" destOrd="0" presId="urn:microsoft.com/office/officeart/2008/layout/HorizontalMultiLevelHierarchy"/>
    <dgm:cxn modelId="{415DB5FB-EC98-44E6-A9FE-062E2AF62469}" type="presParOf" srcId="{394835DA-8FB3-432E-A39D-91D781816A87}" destId="{663B8332-827E-4D9A-B068-B3513B242AB1}" srcOrd="1" destOrd="0" presId="urn:microsoft.com/office/officeart/2008/layout/HorizontalMultiLevelHierarchy"/>
    <dgm:cxn modelId="{E6FFF111-C8A6-4EF5-8A76-3A97D5BDDD8A}" type="presParOf" srcId="{69044235-C354-4A0A-9649-8282C55633E2}" destId="{E67ABCD8-6E42-4CC5-9144-8D9D916A3DDE}" srcOrd="10" destOrd="0" presId="urn:microsoft.com/office/officeart/2008/layout/HorizontalMultiLevelHierarchy"/>
    <dgm:cxn modelId="{5A9AEB5E-60E5-42C6-A94E-0BA5494462D2}" type="presParOf" srcId="{E67ABCD8-6E42-4CC5-9144-8D9D916A3DDE}" destId="{B94515B5-CFC8-4EB5-8627-57573B38327A}" srcOrd="0" destOrd="0" presId="urn:microsoft.com/office/officeart/2008/layout/HorizontalMultiLevelHierarchy"/>
    <dgm:cxn modelId="{32677E51-AAFA-41EB-A782-4EB2D5514ED9}" type="presParOf" srcId="{69044235-C354-4A0A-9649-8282C55633E2}" destId="{7E57B30A-D6AC-455D-8FE9-2E344F87D12F}" srcOrd="11" destOrd="0" presId="urn:microsoft.com/office/officeart/2008/layout/HorizontalMultiLevelHierarchy"/>
    <dgm:cxn modelId="{9AD169E8-1D1F-4E9C-A204-E2F4EE817174}" type="presParOf" srcId="{7E57B30A-D6AC-455D-8FE9-2E344F87D12F}" destId="{A0C37A3E-915B-4F4D-8991-6C73938A74BF}" srcOrd="0" destOrd="0" presId="urn:microsoft.com/office/officeart/2008/layout/HorizontalMultiLevelHierarchy"/>
    <dgm:cxn modelId="{714F3771-B2EE-4896-B068-7FC71B44B891}" type="presParOf" srcId="{7E57B30A-D6AC-455D-8FE9-2E344F87D12F}" destId="{7C0DD031-9443-42F7-95BA-E5003A28095F}" srcOrd="1" destOrd="0" presId="urn:microsoft.com/office/officeart/2008/layout/HorizontalMultiLevelHierarchy"/>
    <dgm:cxn modelId="{917C57E3-1A4C-490C-9FE5-E6AEA8DD9921}" type="presParOf" srcId="{58BF9AE6-FB3D-4F34-BAF0-D1A9EC9597B4}" destId="{D278D01A-3192-4BD5-ABE9-2283F156F110}" srcOrd="2" destOrd="0" presId="urn:microsoft.com/office/officeart/2008/layout/HorizontalMultiLevelHierarchy"/>
    <dgm:cxn modelId="{11C1786A-0E29-4DD4-9D5B-8967F9BA2DA3}" type="presParOf" srcId="{D278D01A-3192-4BD5-ABE9-2283F156F110}" destId="{E2529701-E5DE-4827-A618-B2BA17790A61}" srcOrd="0" destOrd="0" presId="urn:microsoft.com/office/officeart/2008/layout/HorizontalMultiLevelHierarchy"/>
    <dgm:cxn modelId="{4A9C6969-202E-40C8-A46B-C29EE9EFBA60}" type="presParOf" srcId="{58BF9AE6-FB3D-4F34-BAF0-D1A9EC9597B4}" destId="{21C88902-0A69-452C-B04B-54FD4C14D331}" srcOrd="3" destOrd="0" presId="urn:microsoft.com/office/officeart/2008/layout/HorizontalMultiLevelHierarchy"/>
    <dgm:cxn modelId="{B0F88696-00BE-4AC0-99E0-EDA8D11748CF}" type="presParOf" srcId="{21C88902-0A69-452C-B04B-54FD4C14D331}" destId="{C9B80B09-7128-4AC5-B0EE-E37DF7DBF2D9}" srcOrd="0" destOrd="0" presId="urn:microsoft.com/office/officeart/2008/layout/HorizontalMultiLevelHierarchy"/>
    <dgm:cxn modelId="{B0C7479C-6FA2-402E-B379-70F429060E61}" type="presParOf" srcId="{21C88902-0A69-452C-B04B-54FD4C14D331}" destId="{E1E3B5B2-BC96-4541-97E8-0470D230347D}" srcOrd="1" destOrd="0" presId="urn:microsoft.com/office/officeart/2008/layout/HorizontalMultiLevelHierarchy"/>
    <dgm:cxn modelId="{FC82AD3F-A762-46B9-BE5F-45F567373599}" type="presParOf" srcId="{E1E3B5B2-BC96-4541-97E8-0470D230347D}" destId="{8AE622F3-5C87-461D-BABC-3348E4B820C7}" srcOrd="0" destOrd="0" presId="urn:microsoft.com/office/officeart/2008/layout/HorizontalMultiLevelHierarchy"/>
    <dgm:cxn modelId="{FB1A7852-33D9-43D0-8147-C90CD1D25955}" type="presParOf" srcId="{8AE622F3-5C87-461D-BABC-3348E4B820C7}" destId="{093AE447-B966-4B04-8DE0-BBA48B8F08A5}" srcOrd="0" destOrd="0" presId="urn:microsoft.com/office/officeart/2008/layout/HorizontalMultiLevelHierarchy"/>
    <dgm:cxn modelId="{E03DAFF5-6834-465A-B34C-79D7EE1C6EB4}" type="presParOf" srcId="{E1E3B5B2-BC96-4541-97E8-0470D230347D}" destId="{9950F50A-1836-4BC5-96D8-A2D9D50DE6BB}" srcOrd="1" destOrd="0" presId="urn:microsoft.com/office/officeart/2008/layout/HorizontalMultiLevelHierarchy"/>
    <dgm:cxn modelId="{C050BF5B-7A41-43FB-8821-7687370D6A68}" type="presParOf" srcId="{9950F50A-1836-4BC5-96D8-A2D9D50DE6BB}" destId="{38319E50-BB07-440B-AA9F-F86829F8188C}" srcOrd="0" destOrd="0" presId="urn:microsoft.com/office/officeart/2008/layout/HorizontalMultiLevelHierarchy"/>
    <dgm:cxn modelId="{3B75EFEA-E901-498C-A6A2-07C17059186B}" type="presParOf" srcId="{9950F50A-1836-4BC5-96D8-A2D9D50DE6BB}" destId="{5A0E0BA8-6F45-4A81-A418-B74760000EB0}" srcOrd="1" destOrd="0" presId="urn:microsoft.com/office/officeart/2008/layout/HorizontalMultiLevelHierarchy"/>
    <dgm:cxn modelId="{B1144A6F-FBB2-46E2-8DA3-2E045CD59AF0}" type="presParOf" srcId="{5A0E0BA8-6F45-4A81-A418-B74760000EB0}" destId="{FA9C1019-8A14-4920-B009-1CD836A90716}" srcOrd="0" destOrd="0" presId="urn:microsoft.com/office/officeart/2008/layout/HorizontalMultiLevelHierarchy"/>
    <dgm:cxn modelId="{31764C54-A639-436C-89B1-8AFEDF6A764F}" type="presParOf" srcId="{FA9C1019-8A14-4920-B009-1CD836A90716}" destId="{7ACD1D7D-3BD2-4D4D-86B0-8223487A5A98}" srcOrd="0" destOrd="0" presId="urn:microsoft.com/office/officeart/2008/layout/HorizontalMultiLevelHierarchy"/>
    <dgm:cxn modelId="{A2A52292-07B4-4DF1-A311-4A79B235D011}" type="presParOf" srcId="{5A0E0BA8-6F45-4A81-A418-B74760000EB0}" destId="{98D5270A-CE39-4843-9091-FC5998FC97C2}" srcOrd="1" destOrd="0" presId="urn:microsoft.com/office/officeart/2008/layout/HorizontalMultiLevelHierarchy"/>
    <dgm:cxn modelId="{24C3D0DA-10A2-425E-9D56-80BDABFBCF40}" type="presParOf" srcId="{98D5270A-CE39-4843-9091-FC5998FC97C2}" destId="{3CA83988-1340-4500-A2DE-693C047DD7D7}" srcOrd="0" destOrd="0" presId="urn:microsoft.com/office/officeart/2008/layout/HorizontalMultiLevelHierarchy"/>
    <dgm:cxn modelId="{1A78F422-FC93-484D-AD98-1E2AC2F8C337}" type="presParOf" srcId="{98D5270A-CE39-4843-9091-FC5998FC97C2}" destId="{5E9F2E2A-3138-4BAC-99C5-DE16D38B4806}" srcOrd="1" destOrd="0" presId="urn:microsoft.com/office/officeart/2008/layout/HorizontalMultiLevelHierarchy"/>
    <dgm:cxn modelId="{9210D14B-45C2-4445-9149-301E5A7A1F4F}" type="presParOf" srcId="{5A0E0BA8-6F45-4A81-A418-B74760000EB0}" destId="{23E66319-3074-4B12-BD89-307D5B24C4E2}" srcOrd="2" destOrd="0" presId="urn:microsoft.com/office/officeart/2008/layout/HorizontalMultiLevelHierarchy"/>
    <dgm:cxn modelId="{9A300B46-7EFD-4866-BA47-42E0FF02E7EE}" type="presParOf" srcId="{23E66319-3074-4B12-BD89-307D5B24C4E2}" destId="{B9FB5B72-5D93-484A-8A4E-7ED7F27D88AD}" srcOrd="0" destOrd="0" presId="urn:microsoft.com/office/officeart/2008/layout/HorizontalMultiLevelHierarchy"/>
    <dgm:cxn modelId="{DB704B63-05D6-4D73-92D3-71895878A38E}" type="presParOf" srcId="{5A0E0BA8-6F45-4A81-A418-B74760000EB0}" destId="{0FD75465-8B04-4954-9651-814A569A522D}" srcOrd="3" destOrd="0" presId="urn:microsoft.com/office/officeart/2008/layout/HorizontalMultiLevelHierarchy"/>
    <dgm:cxn modelId="{590A780D-6238-4C96-99BF-EFDA432ABA2B}" type="presParOf" srcId="{0FD75465-8B04-4954-9651-814A569A522D}" destId="{77515CDC-AEC1-43B6-B651-609EF1CBF8CC}" srcOrd="0" destOrd="0" presId="urn:microsoft.com/office/officeart/2008/layout/HorizontalMultiLevelHierarchy"/>
    <dgm:cxn modelId="{EBA27FB8-2323-4C28-8B02-B684343CB72C}" type="presParOf" srcId="{0FD75465-8B04-4954-9651-814A569A522D}" destId="{42E9E1FA-D140-4DDD-9878-1849C90D06A5}" srcOrd="1" destOrd="0" presId="urn:microsoft.com/office/officeart/2008/layout/HorizontalMultiLevelHierarchy"/>
    <dgm:cxn modelId="{D6AA45CE-F32B-47E8-806D-EC13F7B45C1B}" type="presParOf" srcId="{5A0E0BA8-6F45-4A81-A418-B74760000EB0}" destId="{3BE672FB-7551-4EB4-B7BD-9E70CB07D61A}" srcOrd="4" destOrd="0" presId="urn:microsoft.com/office/officeart/2008/layout/HorizontalMultiLevelHierarchy"/>
    <dgm:cxn modelId="{04BC7757-C01E-41FB-A069-C626D85405F7}" type="presParOf" srcId="{3BE672FB-7551-4EB4-B7BD-9E70CB07D61A}" destId="{BA083E49-EEBF-40BD-9CBB-B6E08A934F17}" srcOrd="0" destOrd="0" presId="urn:microsoft.com/office/officeart/2008/layout/HorizontalMultiLevelHierarchy"/>
    <dgm:cxn modelId="{19DF4BD6-3D97-4D2A-A4D1-0A495FA7C31A}" type="presParOf" srcId="{5A0E0BA8-6F45-4A81-A418-B74760000EB0}" destId="{111585C2-3625-4FB1-90A3-5735BFDBE155}" srcOrd="5" destOrd="0" presId="urn:microsoft.com/office/officeart/2008/layout/HorizontalMultiLevelHierarchy"/>
    <dgm:cxn modelId="{935E5E5E-7ECF-4D6A-9964-2E97B87513DA}" type="presParOf" srcId="{111585C2-3625-4FB1-90A3-5735BFDBE155}" destId="{436296B2-2067-48FE-8FCF-0BA1AB471B97}" srcOrd="0" destOrd="0" presId="urn:microsoft.com/office/officeart/2008/layout/HorizontalMultiLevelHierarchy"/>
    <dgm:cxn modelId="{397382D2-FFCE-43ED-AD67-19B30D51CB0B}" type="presParOf" srcId="{111585C2-3625-4FB1-90A3-5735BFDBE155}" destId="{C52A1558-79E7-4117-9DF0-F88BAE2CD5D4}" srcOrd="1" destOrd="0" presId="urn:microsoft.com/office/officeart/2008/layout/HorizontalMultiLevelHierarchy"/>
    <dgm:cxn modelId="{820A4EFC-F377-4F47-8476-D2843B2DB9EE}" type="presParOf" srcId="{5A0E0BA8-6F45-4A81-A418-B74760000EB0}" destId="{BDC85076-4227-4BD9-80EB-2DF83A252E55}" srcOrd="6" destOrd="0" presId="urn:microsoft.com/office/officeart/2008/layout/HorizontalMultiLevelHierarchy"/>
    <dgm:cxn modelId="{F316D357-1448-4AFA-BDFB-429C3FF04771}" type="presParOf" srcId="{BDC85076-4227-4BD9-80EB-2DF83A252E55}" destId="{C2EB6002-0E3D-4A23-9629-7E9ABB54FE42}" srcOrd="0" destOrd="0" presId="urn:microsoft.com/office/officeart/2008/layout/HorizontalMultiLevelHierarchy"/>
    <dgm:cxn modelId="{15B1BBDB-CFD5-4DBA-9B86-F940985122C9}" type="presParOf" srcId="{5A0E0BA8-6F45-4A81-A418-B74760000EB0}" destId="{C4F48F05-A767-497B-BD48-109A731071A8}" srcOrd="7" destOrd="0" presId="urn:microsoft.com/office/officeart/2008/layout/HorizontalMultiLevelHierarchy"/>
    <dgm:cxn modelId="{FF031B38-5D41-4AAD-912B-742554B5DE21}" type="presParOf" srcId="{C4F48F05-A767-497B-BD48-109A731071A8}" destId="{2AE17ED7-1CB4-44D3-9F14-612A94211722}" srcOrd="0" destOrd="0" presId="urn:microsoft.com/office/officeart/2008/layout/HorizontalMultiLevelHierarchy"/>
    <dgm:cxn modelId="{8271A083-24AB-429D-B88A-B375FFE01C85}" type="presParOf" srcId="{C4F48F05-A767-497B-BD48-109A731071A8}" destId="{21ACBA59-79B2-4523-AA72-C132252F135C}" srcOrd="1" destOrd="0" presId="urn:microsoft.com/office/officeart/2008/layout/HorizontalMultiLevelHierarchy"/>
    <dgm:cxn modelId="{636B88AB-33CB-4AD2-98E5-2033CF0CF30B}" type="presParOf" srcId="{5A0E0BA8-6F45-4A81-A418-B74760000EB0}" destId="{87193126-604E-4F65-A391-5FE77A2E66FD}" srcOrd="8" destOrd="0" presId="urn:microsoft.com/office/officeart/2008/layout/HorizontalMultiLevelHierarchy"/>
    <dgm:cxn modelId="{CDF84058-1265-4F1F-B851-816069E9A749}" type="presParOf" srcId="{87193126-604E-4F65-A391-5FE77A2E66FD}" destId="{66D0BD4F-6CEA-49C8-A517-81F9641E3D05}" srcOrd="0" destOrd="0" presId="urn:microsoft.com/office/officeart/2008/layout/HorizontalMultiLevelHierarchy"/>
    <dgm:cxn modelId="{973C7CD7-7B75-4D32-ADC8-00C93B6FFC0A}" type="presParOf" srcId="{5A0E0BA8-6F45-4A81-A418-B74760000EB0}" destId="{D6E25B17-0F2E-4032-BF48-002612050599}" srcOrd="9" destOrd="0" presId="urn:microsoft.com/office/officeart/2008/layout/HorizontalMultiLevelHierarchy"/>
    <dgm:cxn modelId="{AFFE293B-8F83-462C-8A5D-5D7FDCC2F6D7}" type="presParOf" srcId="{D6E25B17-0F2E-4032-BF48-002612050599}" destId="{1C5ECE31-C22C-4D80-B236-6453D65090F7}" srcOrd="0" destOrd="0" presId="urn:microsoft.com/office/officeart/2008/layout/HorizontalMultiLevelHierarchy"/>
    <dgm:cxn modelId="{05EC7F38-E401-4300-9F41-87FA0C4B3430}" type="presParOf" srcId="{D6E25B17-0F2E-4032-BF48-002612050599}" destId="{E4E12BBF-CB1A-4A40-80CC-FE846A32B7A0}" srcOrd="1" destOrd="0" presId="urn:microsoft.com/office/officeart/2008/layout/HorizontalMultiLevelHierarchy"/>
    <dgm:cxn modelId="{D633A31E-7AEB-41B3-97BA-D9EBEBAFA88B}" type="presParOf" srcId="{5A0E0BA8-6F45-4A81-A418-B74760000EB0}" destId="{CA7BD83C-B4C1-4CE8-A44D-BAF6E1F49981}" srcOrd="10" destOrd="0" presId="urn:microsoft.com/office/officeart/2008/layout/HorizontalMultiLevelHierarchy"/>
    <dgm:cxn modelId="{4C6F2499-ACD4-4DC6-98E7-E72D1CA64EAA}" type="presParOf" srcId="{CA7BD83C-B4C1-4CE8-A44D-BAF6E1F49981}" destId="{543A2D41-6E6F-4549-9C34-D5CB8E533C7A}" srcOrd="0" destOrd="0" presId="urn:microsoft.com/office/officeart/2008/layout/HorizontalMultiLevelHierarchy"/>
    <dgm:cxn modelId="{6E38F5E5-5C70-4A0A-AD39-D12A1131EA27}" type="presParOf" srcId="{5A0E0BA8-6F45-4A81-A418-B74760000EB0}" destId="{1B0A9439-7DCC-478C-A610-7C82C75CC363}" srcOrd="11" destOrd="0" presId="urn:microsoft.com/office/officeart/2008/layout/HorizontalMultiLevelHierarchy"/>
    <dgm:cxn modelId="{793E7BC4-8FAA-4336-AADE-BF19CF9A56D2}" type="presParOf" srcId="{1B0A9439-7DCC-478C-A610-7C82C75CC363}" destId="{1285C5B1-D8FC-4BE6-8318-3BF66546413D}" srcOrd="0" destOrd="0" presId="urn:microsoft.com/office/officeart/2008/layout/HorizontalMultiLevelHierarchy"/>
    <dgm:cxn modelId="{88F40E74-7E6B-4A05-893E-877906B3024B}" type="presParOf" srcId="{1B0A9439-7DCC-478C-A610-7C82C75CC363}" destId="{92F959DA-B80F-4720-B818-A4A54E35C126}" srcOrd="1" destOrd="0" presId="urn:microsoft.com/office/officeart/2008/layout/HorizontalMultiLevelHierarchy"/>
    <dgm:cxn modelId="{D872A73E-3C16-47F8-8549-D0BB756FE46E}" type="presParOf" srcId="{5A0E0BA8-6F45-4A81-A418-B74760000EB0}" destId="{D9509FB2-D153-45CA-B431-60519C13F0B1}" srcOrd="12" destOrd="0" presId="urn:microsoft.com/office/officeart/2008/layout/HorizontalMultiLevelHierarchy"/>
    <dgm:cxn modelId="{A138F219-5774-486D-9160-D3B28E31252D}" type="presParOf" srcId="{D9509FB2-D153-45CA-B431-60519C13F0B1}" destId="{C26E8D2F-AFED-4207-9C82-A5B697ECFF3D}" srcOrd="0" destOrd="0" presId="urn:microsoft.com/office/officeart/2008/layout/HorizontalMultiLevelHierarchy"/>
    <dgm:cxn modelId="{7FCEAC37-556B-4C02-9161-61CB2A74B335}" type="presParOf" srcId="{5A0E0BA8-6F45-4A81-A418-B74760000EB0}" destId="{46F46AA3-A5D3-45F1-B740-84DEC31CFA1D}" srcOrd="13" destOrd="0" presId="urn:microsoft.com/office/officeart/2008/layout/HorizontalMultiLevelHierarchy"/>
    <dgm:cxn modelId="{9F429AE9-DCF1-4041-8476-B4C734F28917}" type="presParOf" srcId="{46F46AA3-A5D3-45F1-B740-84DEC31CFA1D}" destId="{EF5FCE1C-B204-421A-AED1-12F453B68A51}" srcOrd="0" destOrd="0" presId="urn:microsoft.com/office/officeart/2008/layout/HorizontalMultiLevelHierarchy"/>
    <dgm:cxn modelId="{E6A19B00-8DDF-40E3-928D-A0C7B53273D1}" type="presParOf" srcId="{46F46AA3-A5D3-45F1-B740-84DEC31CFA1D}" destId="{A9D9900E-F014-4E05-B1FD-9DDF75738002}" srcOrd="1" destOrd="0" presId="urn:microsoft.com/office/officeart/2008/layout/HorizontalMultiLevelHierarchy"/>
    <dgm:cxn modelId="{3BBC583C-0B63-4377-A512-ED8573FEE32B}" type="presParOf" srcId="{E1E3B5B2-BC96-4541-97E8-0470D230347D}" destId="{F17041A5-8E2F-4856-B410-A664A83AC454}" srcOrd="2" destOrd="0" presId="urn:microsoft.com/office/officeart/2008/layout/HorizontalMultiLevelHierarchy"/>
    <dgm:cxn modelId="{F2861384-7EBC-44D3-8459-422888537725}" type="presParOf" srcId="{F17041A5-8E2F-4856-B410-A664A83AC454}" destId="{C1358A45-446B-40D6-968E-D6EC72B8E0A2}" srcOrd="0" destOrd="0" presId="urn:microsoft.com/office/officeart/2008/layout/HorizontalMultiLevelHierarchy"/>
    <dgm:cxn modelId="{62F17802-4825-49D3-A22F-B38A95F39374}" type="presParOf" srcId="{E1E3B5B2-BC96-4541-97E8-0470D230347D}" destId="{1AD4BF89-FAA6-43A5-949E-CD5220B4A3CE}" srcOrd="3" destOrd="0" presId="urn:microsoft.com/office/officeart/2008/layout/HorizontalMultiLevelHierarchy"/>
    <dgm:cxn modelId="{74CDE34F-8441-4D68-AD62-FCF8FD3900D3}" type="presParOf" srcId="{1AD4BF89-FAA6-43A5-949E-CD5220B4A3CE}" destId="{F0E39241-7196-4AD4-925A-FFDDE224DFDD}" srcOrd="0" destOrd="0" presId="urn:microsoft.com/office/officeart/2008/layout/HorizontalMultiLevelHierarchy"/>
    <dgm:cxn modelId="{942BBA3E-09A3-4D61-961F-39D0EC49D74C}" type="presParOf" srcId="{1AD4BF89-FAA6-43A5-949E-CD5220B4A3CE}" destId="{04C94CEA-468C-4921-AFC7-EE36BBF03979}" srcOrd="1" destOrd="0" presId="urn:microsoft.com/office/officeart/2008/layout/HorizontalMultiLevelHierarchy"/>
    <dgm:cxn modelId="{BAE9416F-DC45-421E-95AC-929D138FB604}" type="presParOf" srcId="{E1E3B5B2-BC96-4541-97E8-0470D230347D}" destId="{6E02C727-540B-40CA-84B9-E5A261D7B89C}" srcOrd="4" destOrd="0" presId="urn:microsoft.com/office/officeart/2008/layout/HorizontalMultiLevelHierarchy"/>
    <dgm:cxn modelId="{EFAF043F-AD6E-493D-BA45-4DE1FFAF5F0A}" type="presParOf" srcId="{6E02C727-540B-40CA-84B9-E5A261D7B89C}" destId="{3895D2C0-A697-4AC0-A243-479DAECB8427}" srcOrd="0" destOrd="0" presId="urn:microsoft.com/office/officeart/2008/layout/HorizontalMultiLevelHierarchy"/>
    <dgm:cxn modelId="{755F5A13-2954-4E49-82A1-7D239EB4E2D4}" type="presParOf" srcId="{E1E3B5B2-BC96-4541-97E8-0470D230347D}" destId="{4288B2A4-F6B7-482A-8AC9-166DD2371CFB}" srcOrd="5" destOrd="0" presId="urn:microsoft.com/office/officeart/2008/layout/HorizontalMultiLevelHierarchy"/>
    <dgm:cxn modelId="{38E87BFA-ED23-4056-B258-5D8B8DC039DB}" type="presParOf" srcId="{4288B2A4-F6B7-482A-8AC9-166DD2371CFB}" destId="{A3540DF6-6116-499C-98AA-E8BD127E345E}" srcOrd="0" destOrd="0" presId="urn:microsoft.com/office/officeart/2008/layout/HorizontalMultiLevelHierarchy"/>
    <dgm:cxn modelId="{49256B1F-0CD4-4ABD-A005-BB3E71DE26C0}" type="presParOf" srcId="{4288B2A4-F6B7-482A-8AC9-166DD2371CFB}" destId="{B742D1F2-78EA-46CF-B23B-D8B4E535BF62}"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096DD5-E922-4BCB-9B20-0E3A5EAF43A4}" type="doc">
      <dgm:prSet loTypeId="urn:microsoft.com/office/officeart/2005/8/layout/hList9" loCatId="list" qsTypeId="urn:microsoft.com/office/officeart/2005/8/quickstyle/simple1" qsCatId="simple" csTypeId="urn:microsoft.com/office/officeart/2005/8/colors/colorful2" csCatId="colorful" phldr="1"/>
      <dgm:spPr/>
      <dgm:t>
        <a:bodyPr/>
        <a:lstStyle/>
        <a:p>
          <a:endParaRPr lang="es-EC"/>
        </a:p>
      </dgm:t>
    </dgm:pt>
    <dgm:pt modelId="{6B64407E-2B37-4551-A8BB-9D8A41EC8500}">
      <dgm:prSet phldrT="[Texto]"/>
      <dgm:spPr/>
      <dgm:t>
        <a:bodyPr/>
        <a:lstStyle/>
        <a:p>
          <a:r>
            <a:rPr lang="es-EC" b="1" dirty="0"/>
            <a:t>Turistas</a:t>
          </a:r>
        </a:p>
      </dgm:t>
    </dgm:pt>
    <dgm:pt modelId="{2A753EF9-AA15-46F8-AE6D-17F2B22F9EE6}" type="parTrans" cxnId="{B87485E1-7419-4F6A-A594-13BA32608042}">
      <dgm:prSet/>
      <dgm:spPr/>
      <dgm:t>
        <a:bodyPr/>
        <a:lstStyle/>
        <a:p>
          <a:endParaRPr lang="es-EC"/>
        </a:p>
      </dgm:t>
    </dgm:pt>
    <dgm:pt modelId="{6BA8B0FF-89D0-4D3F-BA70-03FB63AF2A72}" type="sibTrans" cxnId="{B87485E1-7419-4F6A-A594-13BA32608042}">
      <dgm:prSet/>
      <dgm:spPr/>
      <dgm:t>
        <a:bodyPr/>
        <a:lstStyle/>
        <a:p>
          <a:endParaRPr lang="es-EC"/>
        </a:p>
      </dgm:t>
    </dgm:pt>
    <dgm:pt modelId="{24D731AA-E330-4175-B044-3874257B244B}">
      <dgm:prSet phldrT="[Texto]"/>
      <dgm:spPr/>
      <dgm:t>
        <a:bodyPr/>
        <a:lstStyle/>
        <a:p>
          <a:r>
            <a:rPr lang="es-EC" b="1" dirty="0"/>
            <a:t>Población: </a:t>
          </a:r>
          <a:r>
            <a:rPr lang="es-EC" b="0" dirty="0"/>
            <a:t>1000</a:t>
          </a:r>
        </a:p>
      </dgm:t>
    </dgm:pt>
    <dgm:pt modelId="{C1F3E638-6778-4A94-8CA7-EA3CA4236D88}" type="parTrans" cxnId="{7F069DE2-9540-413A-A221-5237CACE07F9}">
      <dgm:prSet/>
      <dgm:spPr/>
      <dgm:t>
        <a:bodyPr/>
        <a:lstStyle/>
        <a:p>
          <a:endParaRPr lang="es-EC"/>
        </a:p>
      </dgm:t>
    </dgm:pt>
    <dgm:pt modelId="{D50125D2-7F0C-4F9A-A257-D6D7AAAE97EE}" type="sibTrans" cxnId="{7F069DE2-9540-413A-A221-5237CACE07F9}">
      <dgm:prSet/>
      <dgm:spPr/>
      <dgm:t>
        <a:bodyPr/>
        <a:lstStyle/>
        <a:p>
          <a:endParaRPr lang="es-EC"/>
        </a:p>
      </dgm:t>
    </dgm:pt>
    <dgm:pt modelId="{578F8172-AAE2-4AC8-B6F1-7F5294B1CE2D}">
      <dgm:prSet phldrT="[Texto]"/>
      <dgm:spPr/>
      <dgm:t>
        <a:bodyPr/>
        <a:lstStyle/>
        <a:p>
          <a:r>
            <a:rPr lang="es-EC" b="1" dirty="0"/>
            <a:t>Muestra: </a:t>
          </a:r>
          <a:r>
            <a:rPr lang="es-EC" dirty="0"/>
            <a:t>278</a:t>
          </a:r>
        </a:p>
      </dgm:t>
    </dgm:pt>
    <dgm:pt modelId="{1CE83AC8-5D42-484B-8181-03CC1E79B2BE}" type="parTrans" cxnId="{CCCF91B2-BFB5-49BA-8048-0D161A2BD520}">
      <dgm:prSet/>
      <dgm:spPr/>
      <dgm:t>
        <a:bodyPr/>
        <a:lstStyle/>
        <a:p>
          <a:endParaRPr lang="es-EC"/>
        </a:p>
      </dgm:t>
    </dgm:pt>
    <dgm:pt modelId="{00FD2EAA-3352-486A-80FB-CEEE57288662}" type="sibTrans" cxnId="{CCCF91B2-BFB5-49BA-8048-0D161A2BD520}">
      <dgm:prSet/>
      <dgm:spPr/>
      <dgm:t>
        <a:bodyPr/>
        <a:lstStyle/>
        <a:p>
          <a:endParaRPr lang="es-EC"/>
        </a:p>
      </dgm:t>
    </dgm:pt>
    <dgm:pt modelId="{B80B97DD-5B50-48CC-8159-E013E6253083}">
      <dgm:prSet phldrT="[Texto]" custT="1"/>
      <dgm:spPr/>
      <dgm:t>
        <a:bodyPr/>
        <a:lstStyle/>
        <a:p>
          <a:r>
            <a:rPr lang="es-EC" sz="900" b="1" dirty="0"/>
            <a:t>Apicultores</a:t>
          </a:r>
        </a:p>
      </dgm:t>
    </dgm:pt>
    <dgm:pt modelId="{C7B1EFF1-CB3A-45DF-9BAA-7C566AA5612E}" type="parTrans" cxnId="{D39EA972-8D41-4D36-A2C8-8CAF6DFDE8E3}">
      <dgm:prSet/>
      <dgm:spPr/>
      <dgm:t>
        <a:bodyPr/>
        <a:lstStyle/>
        <a:p>
          <a:endParaRPr lang="es-EC"/>
        </a:p>
      </dgm:t>
    </dgm:pt>
    <dgm:pt modelId="{A1E60314-D397-41A9-AE12-499901E2677B}" type="sibTrans" cxnId="{D39EA972-8D41-4D36-A2C8-8CAF6DFDE8E3}">
      <dgm:prSet/>
      <dgm:spPr/>
      <dgm:t>
        <a:bodyPr/>
        <a:lstStyle/>
        <a:p>
          <a:endParaRPr lang="es-EC"/>
        </a:p>
      </dgm:t>
    </dgm:pt>
    <dgm:pt modelId="{EDB72412-E73E-444C-8630-7948634A275A}">
      <dgm:prSet phldrT="[Texto]"/>
      <dgm:spPr/>
      <dgm:t>
        <a:bodyPr/>
        <a:lstStyle/>
        <a:p>
          <a:r>
            <a:rPr lang="es-EC" b="1" dirty="0"/>
            <a:t>Población: </a:t>
          </a:r>
          <a:r>
            <a:rPr lang="es-EC" b="0" dirty="0"/>
            <a:t>5</a:t>
          </a:r>
        </a:p>
      </dgm:t>
    </dgm:pt>
    <dgm:pt modelId="{6A53A6FC-82BA-480E-B271-478B29F6AF03}" type="parTrans" cxnId="{12CBA0A8-4D1E-40AC-BF08-82A87562305E}">
      <dgm:prSet/>
      <dgm:spPr/>
      <dgm:t>
        <a:bodyPr/>
        <a:lstStyle/>
        <a:p>
          <a:endParaRPr lang="es-EC"/>
        </a:p>
      </dgm:t>
    </dgm:pt>
    <dgm:pt modelId="{12919333-18E5-4C0F-813B-B455C1588BCA}" type="sibTrans" cxnId="{12CBA0A8-4D1E-40AC-BF08-82A87562305E}">
      <dgm:prSet/>
      <dgm:spPr/>
      <dgm:t>
        <a:bodyPr/>
        <a:lstStyle/>
        <a:p>
          <a:endParaRPr lang="es-EC"/>
        </a:p>
      </dgm:t>
    </dgm:pt>
    <dgm:pt modelId="{B9DE8CE4-62AB-4219-89A4-5259ADA98938}">
      <dgm:prSet phldrT="[Texto]"/>
      <dgm:spPr/>
      <dgm:t>
        <a:bodyPr/>
        <a:lstStyle/>
        <a:p>
          <a:r>
            <a:rPr lang="es-EC" b="1" dirty="0"/>
            <a:t>Censo: </a:t>
          </a:r>
        </a:p>
        <a:p>
          <a:r>
            <a:rPr lang="es-EC" b="0" dirty="0"/>
            <a:t>5</a:t>
          </a:r>
        </a:p>
      </dgm:t>
    </dgm:pt>
    <dgm:pt modelId="{4520DFEF-F233-42A4-BE11-A50F6C574528}" type="parTrans" cxnId="{B9EA1D12-B9BD-481A-93BE-6FED629A2089}">
      <dgm:prSet/>
      <dgm:spPr/>
      <dgm:t>
        <a:bodyPr/>
        <a:lstStyle/>
        <a:p>
          <a:endParaRPr lang="es-EC"/>
        </a:p>
      </dgm:t>
    </dgm:pt>
    <dgm:pt modelId="{D3A90F35-A8B5-4E46-A9D4-336C1C51B288}" type="sibTrans" cxnId="{B9EA1D12-B9BD-481A-93BE-6FED629A2089}">
      <dgm:prSet/>
      <dgm:spPr/>
      <dgm:t>
        <a:bodyPr/>
        <a:lstStyle/>
        <a:p>
          <a:endParaRPr lang="es-EC"/>
        </a:p>
      </dgm:t>
    </dgm:pt>
    <dgm:pt modelId="{55542E05-04E5-43EE-A1C8-03C141CE7447}" type="pres">
      <dgm:prSet presAssocID="{66096DD5-E922-4BCB-9B20-0E3A5EAF43A4}" presName="list" presStyleCnt="0">
        <dgm:presLayoutVars>
          <dgm:dir/>
          <dgm:animLvl val="lvl"/>
        </dgm:presLayoutVars>
      </dgm:prSet>
      <dgm:spPr/>
    </dgm:pt>
    <dgm:pt modelId="{8132EA5A-626B-46C8-A769-ED7EFA4B7D9D}" type="pres">
      <dgm:prSet presAssocID="{6B64407E-2B37-4551-A8BB-9D8A41EC8500}" presName="posSpace" presStyleCnt="0"/>
      <dgm:spPr/>
    </dgm:pt>
    <dgm:pt modelId="{FC6C4AF4-2DDE-4B01-8323-1B8CFA950A3D}" type="pres">
      <dgm:prSet presAssocID="{6B64407E-2B37-4551-A8BB-9D8A41EC8500}" presName="vertFlow" presStyleCnt="0"/>
      <dgm:spPr/>
    </dgm:pt>
    <dgm:pt modelId="{5A7A5DD3-C85A-459B-A601-38686B409F1E}" type="pres">
      <dgm:prSet presAssocID="{6B64407E-2B37-4551-A8BB-9D8A41EC8500}" presName="topSpace" presStyleCnt="0"/>
      <dgm:spPr/>
    </dgm:pt>
    <dgm:pt modelId="{7E5DD7DC-B73C-4C42-81AF-557970AFC8B3}" type="pres">
      <dgm:prSet presAssocID="{6B64407E-2B37-4551-A8BB-9D8A41EC8500}" presName="firstComp" presStyleCnt="0"/>
      <dgm:spPr/>
    </dgm:pt>
    <dgm:pt modelId="{60596327-F22C-491D-8696-33FAEEF33582}" type="pres">
      <dgm:prSet presAssocID="{6B64407E-2B37-4551-A8BB-9D8A41EC8500}" presName="firstChild" presStyleLbl="bgAccFollowNode1" presStyleIdx="0" presStyleCnt="4"/>
      <dgm:spPr/>
    </dgm:pt>
    <dgm:pt modelId="{DB310CB6-B1A7-4A31-A2BB-77F392D84D2A}" type="pres">
      <dgm:prSet presAssocID="{6B64407E-2B37-4551-A8BB-9D8A41EC8500}" presName="firstChildTx" presStyleLbl="bgAccFollowNode1" presStyleIdx="0" presStyleCnt="4">
        <dgm:presLayoutVars>
          <dgm:bulletEnabled val="1"/>
        </dgm:presLayoutVars>
      </dgm:prSet>
      <dgm:spPr/>
    </dgm:pt>
    <dgm:pt modelId="{108E605F-36FC-4ED4-A1B6-832198F74024}" type="pres">
      <dgm:prSet presAssocID="{578F8172-AAE2-4AC8-B6F1-7F5294B1CE2D}" presName="comp" presStyleCnt="0"/>
      <dgm:spPr/>
    </dgm:pt>
    <dgm:pt modelId="{82FB8F15-EF02-4E71-89E1-571ABA327953}" type="pres">
      <dgm:prSet presAssocID="{578F8172-AAE2-4AC8-B6F1-7F5294B1CE2D}" presName="child" presStyleLbl="bgAccFollowNode1" presStyleIdx="1" presStyleCnt="4"/>
      <dgm:spPr/>
    </dgm:pt>
    <dgm:pt modelId="{D1DF51A6-3229-44FE-815A-A174262FC480}" type="pres">
      <dgm:prSet presAssocID="{578F8172-AAE2-4AC8-B6F1-7F5294B1CE2D}" presName="childTx" presStyleLbl="bgAccFollowNode1" presStyleIdx="1" presStyleCnt="4">
        <dgm:presLayoutVars>
          <dgm:bulletEnabled val="1"/>
        </dgm:presLayoutVars>
      </dgm:prSet>
      <dgm:spPr/>
    </dgm:pt>
    <dgm:pt modelId="{7A8094F8-0124-410B-8E1E-CC2C8860D198}" type="pres">
      <dgm:prSet presAssocID="{6B64407E-2B37-4551-A8BB-9D8A41EC8500}" presName="negSpace" presStyleCnt="0"/>
      <dgm:spPr/>
    </dgm:pt>
    <dgm:pt modelId="{939B2572-3309-4F09-8B13-E90BAB105305}" type="pres">
      <dgm:prSet presAssocID="{6B64407E-2B37-4551-A8BB-9D8A41EC8500}" presName="circle" presStyleLbl="node1" presStyleIdx="0" presStyleCnt="2"/>
      <dgm:spPr/>
    </dgm:pt>
    <dgm:pt modelId="{A0454522-07DA-4D03-99FE-DBFCD4DB1456}" type="pres">
      <dgm:prSet presAssocID="{6BA8B0FF-89D0-4D3F-BA70-03FB63AF2A72}" presName="transSpace" presStyleCnt="0"/>
      <dgm:spPr/>
    </dgm:pt>
    <dgm:pt modelId="{7E5D2CF8-39C8-40A3-82C2-A4652C266434}" type="pres">
      <dgm:prSet presAssocID="{B80B97DD-5B50-48CC-8159-E013E6253083}" presName="posSpace" presStyleCnt="0"/>
      <dgm:spPr/>
    </dgm:pt>
    <dgm:pt modelId="{AC7F158F-43EA-4FDD-9C04-C64889A10272}" type="pres">
      <dgm:prSet presAssocID="{B80B97DD-5B50-48CC-8159-E013E6253083}" presName="vertFlow" presStyleCnt="0"/>
      <dgm:spPr/>
    </dgm:pt>
    <dgm:pt modelId="{22609764-5FFB-4E9B-8975-06142E937F2C}" type="pres">
      <dgm:prSet presAssocID="{B80B97DD-5B50-48CC-8159-E013E6253083}" presName="topSpace" presStyleCnt="0"/>
      <dgm:spPr/>
    </dgm:pt>
    <dgm:pt modelId="{16015C76-BAE7-4584-A02F-39DC24AF4B67}" type="pres">
      <dgm:prSet presAssocID="{B80B97DD-5B50-48CC-8159-E013E6253083}" presName="firstComp" presStyleCnt="0"/>
      <dgm:spPr/>
    </dgm:pt>
    <dgm:pt modelId="{72898B19-44B7-4733-8D1D-2DAC032ACF27}" type="pres">
      <dgm:prSet presAssocID="{B80B97DD-5B50-48CC-8159-E013E6253083}" presName="firstChild" presStyleLbl="bgAccFollowNode1" presStyleIdx="2" presStyleCnt="4"/>
      <dgm:spPr/>
    </dgm:pt>
    <dgm:pt modelId="{85E651B3-3FE0-4495-BC5D-C054EACE3BB1}" type="pres">
      <dgm:prSet presAssocID="{B80B97DD-5B50-48CC-8159-E013E6253083}" presName="firstChildTx" presStyleLbl="bgAccFollowNode1" presStyleIdx="2" presStyleCnt="4">
        <dgm:presLayoutVars>
          <dgm:bulletEnabled val="1"/>
        </dgm:presLayoutVars>
      </dgm:prSet>
      <dgm:spPr/>
    </dgm:pt>
    <dgm:pt modelId="{B6FBDFBE-4EF7-46DF-A532-00F1E40EE7C7}" type="pres">
      <dgm:prSet presAssocID="{B9DE8CE4-62AB-4219-89A4-5259ADA98938}" presName="comp" presStyleCnt="0"/>
      <dgm:spPr/>
    </dgm:pt>
    <dgm:pt modelId="{DC277857-DE73-4901-AF40-8DC32744C3DB}" type="pres">
      <dgm:prSet presAssocID="{B9DE8CE4-62AB-4219-89A4-5259ADA98938}" presName="child" presStyleLbl="bgAccFollowNode1" presStyleIdx="3" presStyleCnt="4"/>
      <dgm:spPr/>
    </dgm:pt>
    <dgm:pt modelId="{36849145-7744-479E-9E81-93FDEF7937E6}" type="pres">
      <dgm:prSet presAssocID="{B9DE8CE4-62AB-4219-89A4-5259ADA98938}" presName="childTx" presStyleLbl="bgAccFollowNode1" presStyleIdx="3" presStyleCnt="4">
        <dgm:presLayoutVars>
          <dgm:bulletEnabled val="1"/>
        </dgm:presLayoutVars>
      </dgm:prSet>
      <dgm:spPr/>
    </dgm:pt>
    <dgm:pt modelId="{4C1C8C35-5007-4D5D-8000-9D1E7B256326}" type="pres">
      <dgm:prSet presAssocID="{B80B97DD-5B50-48CC-8159-E013E6253083}" presName="negSpace" presStyleCnt="0"/>
      <dgm:spPr/>
    </dgm:pt>
    <dgm:pt modelId="{22468C16-F803-49A9-96CE-343D633E3980}" type="pres">
      <dgm:prSet presAssocID="{B80B97DD-5B50-48CC-8159-E013E6253083}" presName="circle" presStyleLbl="node1" presStyleIdx="1" presStyleCnt="2"/>
      <dgm:spPr/>
    </dgm:pt>
  </dgm:ptLst>
  <dgm:cxnLst>
    <dgm:cxn modelId="{1858C809-C9FB-4AA5-AB68-4430E1D7AEA2}" type="presOf" srcId="{EDB72412-E73E-444C-8630-7948634A275A}" destId="{72898B19-44B7-4733-8D1D-2DAC032ACF27}" srcOrd="0" destOrd="0" presId="urn:microsoft.com/office/officeart/2005/8/layout/hList9"/>
    <dgm:cxn modelId="{EE9B520F-67F6-48E8-BCD3-AEB723F5D72D}" type="presOf" srcId="{6B64407E-2B37-4551-A8BB-9D8A41EC8500}" destId="{939B2572-3309-4F09-8B13-E90BAB105305}" srcOrd="0" destOrd="0" presId="urn:microsoft.com/office/officeart/2005/8/layout/hList9"/>
    <dgm:cxn modelId="{B9EA1D12-B9BD-481A-93BE-6FED629A2089}" srcId="{B80B97DD-5B50-48CC-8159-E013E6253083}" destId="{B9DE8CE4-62AB-4219-89A4-5259ADA98938}" srcOrd="1" destOrd="0" parTransId="{4520DFEF-F233-42A4-BE11-A50F6C574528}" sibTransId="{D3A90F35-A8B5-4E46-A9D4-336C1C51B288}"/>
    <dgm:cxn modelId="{3EF94D22-DEAF-40AF-A44E-A83836FB197F}" type="presOf" srcId="{578F8172-AAE2-4AC8-B6F1-7F5294B1CE2D}" destId="{D1DF51A6-3229-44FE-815A-A174262FC480}" srcOrd="1" destOrd="0" presId="urn:microsoft.com/office/officeart/2005/8/layout/hList9"/>
    <dgm:cxn modelId="{01ED8F2C-BAC7-41EB-9C3B-AB876437062A}" type="presOf" srcId="{B9DE8CE4-62AB-4219-89A4-5259ADA98938}" destId="{36849145-7744-479E-9E81-93FDEF7937E6}" srcOrd="1" destOrd="0" presId="urn:microsoft.com/office/officeart/2005/8/layout/hList9"/>
    <dgm:cxn modelId="{2727BE32-78F0-470A-86C0-E06535045D38}" type="presOf" srcId="{B80B97DD-5B50-48CC-8159-E013E6253083}" destId="{22468C16-F803-49A9-96CE-343D633E3980}" srcOrd="0" destOrd="0" presId="urn:microsoft.com/office/officeart/2005/8/layout/hList9"/>
    <dgm:cxn modelId="{36D9C24C-9AB9-4FCC-A629-C4D92F893517}" type="presOf" srcId="{578F8172-AAE2-4AC8-B6F1-7F5294B1CE2D}" destId="{82FB8F15-EF02-4E71-89E1-571ABA327953}" srcOrd="0" destOrd="0" presId="urn:microsoft.com/office/officeart/2005/8/layout/hList9"/>
    <dgm:cxn modelId="{D39EA972-8D41-4D36-A2C8-8CAF6DFDE8E3}" srcId="{66096DD5-E922-4BCB-9B20-0E3A5EAF43A4}" destId="{B80B97DD-5B50-48CC-8159-E013E6253083}" srcOrd="1" destOrd="0" parTransId="{C7B1EFF1-CB3A-45DF-9BAA-7C566AA5612E}" sibTransId="{A1E60314-D397-41A9-AE12-499901E2677B}"/>
    <dgm:cxn modelId="{CCC79E83-FAD1-4995-B1CA-A05F100002C2}" type="presOf" srcId="{EDB72412-E73E-444C-8630-7948634A275A}" destId="{85E651B3-3FE0-4495-BC5D-C054EACE3BB1}" srcOrd="1" destOrd="0" presId="urn:microsoft.com/office/officeart/2005/8/layout/hList9"/>
    <dgm:cxn modelId="{2868079C-7EFE-4909-8E76-EF57D2F8F46C}" type="presOf" srcId="{24D731AA-E330-4175-B044-3874257B244B}" destId="{60596327-F22C-491D-8696-33FAEEF33582}" srcOrd="0" destOrd="0" presId="urn:microsoft.com/office/officeart/2005/8/layout/hList9"/>
    <dgm:cxn modelId="{38AEFAA4-9BF8-4E54-A51D-27C46648B161}" type="presOf" srcId="{B9DE8CE4-62AB-4219-89A4-5259ADA98938}" destId="{DC277857-DE73-4901-AF40-8DC32744C3DB}" srcOrd="0" destOrd="0" presId="urn:microsoft.com/office/officeart/2005/8/layout/hList9"/>
    <dgm:cxn modelId="{12CBA0A8-4D1E-40AC-BF08-82A87562305E}" srcId="{B80B97DD-5B50-48CC-8159-E013E6253083}" destId="{EDB72412-E73E-444C-8630-7948634A275A}" srcOrd="0" destOrd="0" parTransId="{6A53A6FC-82BA-480E-B271-478B29F6AF03}" sibTransId="{12919333-18E5-4C0F-813B-B455C1588BCA}"/>
    <dgm:cxn modelId="{CCCF91B2-BFB5-49BA-8048-0D161A2BD520}" srcId="{6B64407E-2B37-4551-A8BB-9D8A41EC8500}" destId="{578F8172-AAE2-4AC8-B6F1-7F5294B1CE2D}" srcOrd="1" destOrd="0" parTransId="{1CE83AC8-5D42-484B-8181-03CC1E79B2BE}" sibTransId="{00FD2EAA-3352-486A-80FB-CEEE57288662}"/>
    <dgm:cxn modelId="{DDF27DB3-7D9D-40FA-A627-AE929D2CAD17}" type="presOf" srcId="{24D731AA-E330-4175-B044-3874257B244B}" destId="{DB310CB6-B1A7-4A31-A2BB-77F392D84D2A}" srcOrd="1" destOrd="0" presId="urn:microsoft.com/office/officeart/2005/8/layout/hList9"/>
    <dgm:cxn modelId="{B87485E1-7419-4F6A-A594-13BA32608042}" srcId="{66096DD5-E922-4BCB-9B20-0E3A5EAF43A4}" destId="{6B64407E-2B37-4551-A8BB-9D8A41EC8500}" srcOrd="0" destOrd="0" parTransId="{2A753EF9-AA15-46F8-AE6D-17F2B22F9EE6}" sibTransId="{6BA8B0FF-89D0-4D3F-BA70-03FB63AF2A72}"/>
    <dgm:cxn modelId="{7F069DE2-9540-413A-A221-5237CACE07F9}" srcId="{6B64407E-2B37-4551-A8BB-9D8A41EC8500}" destId="{24D731AA-E330-4175-B044-3874257B244B}" srcOrd="0" destOrd="0" parTransId="{C1F3E638-6778-4A94-8CA7-EA3CA4236D88}" sibTransId="{D50125D2-7F0C-4F9A-A257-D6D7AAAE97EE}"/>
    <dgm:cxn modelId="{D1F549E8-41E5-4136-A00A-36F89A32A15B}" type="presOf" srcId="{66096DD5-E922-4BCB-9B20-0E3A5EAF43A4}" destId="{55542E05-04E5-43EE-A1C8-03C141CE7447}" srcOrd="0" destOrd="0" presId="urn:microsoft.com/office/officeart/2005/8/layout/hList9"/>
    <dgm:cxn modelId="{1BB32B75-6C9C-43EE-B8D6-0556851822EF}" type="presParOf" srcId="{55542E05-04E5-43EE-A1C8-03C141CE7447}" destId="{8132EA5A-626B-46C8-A769-ED7EFA4B7D9D}" srcOrd="0" destOrd="0" presId="urn:microsoft.com/office/officeart/2005/8/layout/hList9"/>
    <dgm:cxn modelId="{D1F85EB2-2C68-484B-8CFC-18E9A2258CC8}" type="presParOf" srcId="{55542E05-04E5-43EE-A1C8-03C141CE7447}" destId="{FC6C4AF4-2DDE-4B01-8323-1B8CFA950A3D}" srcOrd="1" destOrd="0" presId="urn:microsoft.com/office/officeart/2005/8/layout/hList9"/>
    <dgm:cxn modelId="{8E6C55CD-5E5F-43AD-A7A6-1F494EBC937C}" type="presParOf" srcId="{FC6C4AF4-2DDE-4B01-8323-1B8CFA950A3D}" destId="{5A7A5DD3-C85A-459B-A601-38686B409F1E}" srcOrd="0" destOrd="0" presId="urn:microsoft.com/office/officeart/2005/8/layout/hList9"/>
    <dgm:cxn modelId="{6705C26A-F7C3-4BDA-8EF3-A3484B259559}" type="presParOf" srcId="{FC6C4AF4-2DDE-4B01-8323-1B8CFA950A3D}" destId="{7E5DD7DC-B73C-4C42-81AF-557970AFC8B3}" srcOrd="1" destOrd="0" presId="urn:microsoft.com/office/officeart/2005/8/layout/hList9"/>
    <dgm:cxn modelId="{C50B3CD9-AEBC-43D5-8F04-6C1222FEE2B2}" type="presParOf" srcId="{7E5DD7DC-B73C-4C42-81AF-557970AFC8B3}" destId="{60596327-F22C-491D-8696-33FAEEF33582}" srcOrd="0" destOrd="0" presId="urn:microsoft.com/office/officeart/2005/8/layout/hList9"/>
    <dgm:cxn modelId="{AE2E9F55-E351-4429-83A0-9BE520A44DC5}" type="presParOf" srcId="{7E5DD7DC-B73C-4C42-81AF-557970AFC8B3}" destId="{DB310CB6-B1A7-4A31-A2BB-77F392D84D2A}" srcOrd="1" destOrd="0" presId="urn:microsoft.com/office/officeart/2005/8/layout/hList9"/>
    <dgm:cxn modelId="{DFA8D468-4EA8-4233-AFFB-6BD1CC66E4C7}" type="presParOf" srcId="{FC6C4AF4-2DDE-4B01-8323-1B8CFA950A3D}" destId="{108E605F-36FC-4ED4-A1B6-832198F74024}" srcOrd="2" destOrd="0" presId="urn:microsoft.com/office/officeart/2005/8/layout/hList9"/>
    <dgm:cxn modelId="{52AE860F-66F3-46EF-A490-9962D49DEBC4}" type="presParOf" srcId="{108E605F-36FC-4ED4-A1B6-832198F74024}" destId="{82FB8F15-EF02-4E71-89E1-571ABA327953}" srcOrd="0" destOrd="0" presId="urn:microsoft.com/office/officeart/2005/8/layout/hList9"/>
    <dgm:cxn modelId="{1C35E491-9439-47D8-9C07-D48F389EA464}" type="presParOf" srcId="{108E605F-36FC-4ED4-A1B6-832198F74024}" destId="{D1DF51A6-3229-44FE-815A-A174262FC480}" srcOrd="1" destOrd="0" presId="urn:microsoft.com/office/officeart/2005/8/layout/hList9"/>
    <dgm:cxn modelId="{F362CED1-2B16-4B18-8425-3E107C763D8C}" type="presParOf" srcId="{55542E05-04E5-43EE-A1C8-03C141CE7447}" destId="{7A8094F8-0124-410B-8E1E-CC2C8860D198}" srcOrd="2" destOrd="0" presId="urn:microsoft.com/office/officeart/2005/8/layout/hList9"/>
    <dgm:cxn modelId="{953FB0B6-2D23-4F15-9D2D-90D7A707D1B6}" type="presParOf" srcId="{55542E05-04E5-43EE-A1C8-03C141CE7447}" destId="{939B2572-3309-4F09-8B13-E90BAB105305}" srcOrd="3" destOrd="0" presId="urn:microsoft.com/office/officeart/2005/8/layout/hList9"/>
    <dgm:cxn modelId="{B1F3933D-3061-49F1-920A-10D3C5012989}" type="presParOf" srcId="{55542E05-04E5-43EE-A1C8-03C141CE7447}" destId="{A0454522-07DA-4D03-99FE-DBFCD4DB1456}" srcOrd="4" destOrd="0" presId="urn:microsoft.com/office/officeart/2005/8/layout/hList9"/>
    <dgm:cxn modelId="{FB8E8DF3-835F-414B-82B6-E6237E682AC7}" type="presParOf" srcId="{55542E05-04E5-43EE-A1C8-03C141CE7447}" destId="{7E5D2CF8-39C8-40A3-82C2-A4652C266434}" srcOrd="5" destOrd="0" presId="urn:microsoft.com/office/officeart/2005/8/layout/hList9"/>
    <dgm:cxn modelId="{B12F338E-8944-48DD-8159-4E178B78F2DB}" type="presParOf" srcId="{55542E05-04E5-43EE-A1C8-03C141CE7447}" destId="{AC7F158F-43EA-4FDD-9C04-C64889A10272}" srcOrd="6" destOrd="0" presId="urn:microsoft.com/office/officeart/2005/8/layout/hList9"/>
    <dgm:cxn modelId="{840ECB76-2213-454A-9715-AC9F8C5B6F06}" type="presParOf" srcId="{AC7F158F-43EA-4FDD-9C04-C64889A10272}" destId="{22609764-5FFB-4E9B-8975-06142E937F2C}" srcOrd="0" destOrd="0" presId="urn:microsoft.com/office/officeart/2005/8/layout/hList9"/>
    <dgm:cxn modelId="{31CDD84A-8922-4BA1-8D3C-F76F22E37567}" type="presParOf" srcId="{AC7F158F-43EA-4FDD-9C04-C64889A10272}" destId="{16015C76-BAE7-4584-A02F-39DC24AF4B67}" srcOrd="1" destOrd="0" presId="urn:microsoft.com/office/officeart/2005/8/layout/hList9"/>
    <dgm:cxn modelId="{5B48BC6A-B4BE-4271-B274-6F36A119EF40}" type="presParOf" srcId="{16015C76-BAE7-4584-A02F-39DC24AF4B67}" destId="{72898B19-44B7-4733-8D1D-2DAC032ACF27}" srcOrd="0" destOrd="0" presId="urn:microsoft.com/office/officeart/2005/8/layout/hList9"/>
    <dgm:cxn modelId="{BCA64339-D691-4341-9B60-1E257B00AC6E}" type="presParOf" srcId="{16015C76-BAE7-4584-A02F-39DC24AF4B67}" destId="{85E651B3-3FE0-4495-BC5D-C054EACE3BB1}" srcOrd="1" destOrd="0" presId="urn:microsoft.com/office/officeart/2005/8/layout/hList9"/>
    <dgm:cxn modelId="{B621691A-ED5F-43F2-BFD3-1A9229A0C078}" type="presParOf" srcId="{AC7F158F-43EA-4FDD-9C04-C64889A10272}" destId="{B6FBDFBE-4EF7-46DF-A532-00F1E40EE7C7}" srcOrd="2" destOrd="0" presId="urn:microsoft.com/office/officeart/2005/8/layout/hList9"/>
    <dgm:cxn modelId="{4E7B3922-E570-4761-B6FD-68406955ECEF}" type="presParOf" srcId="{B6FBDFBE-4EF7-46DF-A532-00F1E40EE7C7}" destId="{DC277857-DE73-4901-AF40-8DC32744C3DB}" srcOrd="0" destOrd="0" presId="urn:microsoft.com/office/officeart/2005/8/layout/hList9"/>
    <dgm:cxn modelId="{47503F70-0E81-4345-9325-DC52F3265221}" type="presParOf" srcId="{B6FBDFBE-4EF7-46DF-A532-00F1E40EE7C7}" destId="{36849145-7744-479E-9E81-93FDEF7937E6}" srcOrd="1" destOrd="0" presId="urn:microsoft.com/office/officeart/2005/8/layout/hList9"/>
    <dgm:cxn modelId="{14D011AD-1846-4E71-B544-86F3E810A1F8}" type="presParOf" srcId="{55542E05-04E5-43EE-A1C8-03C141CE7447}" destId="{4C1C8C35-5007-4D5D-8000-9D1E7B256326}" srcOrd="7" destOrd="0" presId="urn:microsoft.com/office/officeart/2005/8/layout/hList9"/>
    <dgm:cxn modelId="{F25B5A08-9C8F-4C5C-9310-9912B26A665E}" type="presParOf" srcId="{55542E05-04E5-43EE-A1C8-03C141CE7447}" destId="{22468C16-F803-49A9-96CE-343D633E3980}"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887915-94E5-4D45-8D23-92118362EF7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C"/>
        </a:p>
      </dgm:t>
    </dgm:pt>
    <dgm:pt modelId="{56946590-5FEA-4F22-AA3C-34DF42E2B12F}">
      <dgm:prSet phldrT="[Texto]" custT="1"/>
      <dgm:spPr/>
      <dgm:t>
        <a:bodyPr/>
        <a:lstStyle/>
        <a:p>
          <a:r>
            <a:rPr lang="es-EC" sz="1400" dirty="0"/>
            <a:t>Turista nacional y local</a:t>
          </a:r>
        </a:p>
      </dgm:t>
    </dgm:pt>
    <dgm:pt modelId="{6864160D-4AD5-41D6-82B1-AC9EC4ED2993}" type="parTrans" cxnId="{C25AD5FF-27E5-4C01-B347-F524B7C3D49F}">
      <dgm:prSet/>
      <dgm:spPr/>
      <dgm:t>
        <a:bodyPr/>
        <a:lstStyle/>
        <a:p>
          <a:endParaRPr lang="es-EC" sz="3200"/>
        </a:p>
      </dgm:t>
    </dgm:pt>
    <dgm:pt modelId="{B6B26DC2-A956-4994-8333-252DAADDE34B}" type="sibTrans" cxnId="{C25AD5FF-27E5-4C01-B347-F524B7C3D49F}">
      <dgm:prSet/>
      <dgm:spPr/>
      <dgm:t>
        <a:bodyPr/>
        <a:lstStyle/>
        <a:p>
          <a:endParaRPr lang="es-EC" sz="3200"/>
        </a:p>
      </dgm:t>
    </dgm:pt>
    <dgm:pt modelId="{2AB2D5EE-E75A-4216-B27E-072E86C3A905}">
      <dgm:prSet phldrT="[Texto]" custT="1"/>
      <dgm:spPr/>
      <dgm:t>
        <a:bodyPr/>
        <a:lstStyle/>
        <a:p>
          <a:r>
            <a:rPr lang="es-EC" sz="1100" dirty="0"/>
            <a:t>Guayaquil 42,1%</a:t>
          </a:r>
        </a:p>
      </dgm:t>
    </dgm:pt>
    <dgm:pt modelId="{83CAA5EB-63C8-47BF-A214-B2564FB65020}" type="parTrans" cxnId="{40AC8E26-B0FB-4BA3-9DD4-29B7853FBD9D}">
      <dgm:prSet/>
      <dgm:spPr/>
      <dgm:t>
        <a:bodyPr/>
        <a:lstStyle/>
        <a:p>
          <a:endParaRPr lang="es-EC" sz="3200"/>
        </a:p>
      </dgm:t>
    </dgm:pt>
    <dgm:pt modelId="{6ACD9281-3F29-447D-A506-3F3AE3126B2C}" type="sibTrans" cxnId="{40AC8E26-B0FB-4BA3-9DD4-29B7853FBD9D}">
      <dgm:prSet/>
      <dgm:spPr/>
      <dgm:t>
        <a:bodyPr/>
        <a:lstStyle/>
        <a:p>
          <a:endParaRPr lang="es-EC" sz="3200"/>
        </a:p>
      </dgm:t>
    </dgm:pt>
    <dgm:pt modelId="{BAF679BD-2929-48BC-B4BC-F7C89C8EA832}">
      <dgm:prSet phldrT="[Texto]" custT="1"/>
      <dgm:spPr/>
      <dgm:t>
        <a:bodyPr/>
        <a:lstStyle/>
        <a:p>
          <a:r>
            <a:rPr lang="es-EC" sz="1400" dirty="0"/>
            <a:t>Masculino y femenino</a:t>
          </a:r>
        </a:p>
      </dgm:t>
    </dgm:pt>
    <dgm:pt modelId="{279FD621-99DF-43CA-955B-6BC4313B5126}" type="parTrans" cxnId="{F8BAB755-EDB3-4998-B74A-3CE35C95DF1D}">
      <dgm:prSet/>
      <dgm:spPr/>
      <dgm:t>
        <a:bodyPr/>
        <a:lstStyle/>
        <a:p>
          <a:endParaRPr lang="es-EC" sz="3200"/>
        </a:p>
      </dgm:t>
    </dgm:pt>
    <dgm:pt modelId="{48FB770C-0039-413B-8573-B71B31B08100}" type="sibTrans" cxnId="{F8BAB755-EDB3-4998-B74A-3CE35C95DF1D}">
      <dgm:prSet/>
      <dgm:spPr/>
      <dgm:t>
        <a:bodyPr/>
        <a:lstStyle/>
        <a:p>
          <a:endParaRPr lang="es-EC" sz="3200"/>
        </a:p>
      </dgm:t>
    </dgm:pt>
    <dgm:pt modelId="{B52C1163-FF90-4F47-9F9E-4069A06A2539}">
      <dgm:prSet phldrT="[Texto]" custT="1"/>
      <dgm:spPr/>
      <dgm:t>
        <a:bodyPr/>
        <a:lstStyle/>
        <a:p>
          <a:r>
            <a:rPr lang="es-EC" sz="1100" dirty="0"/>
            <a:t>M 72,7% </a:t>
          </a:r>
        </a:p>
      </dgm:t>
    </dgm:pt>
    <dgm:pt modelId="{D7F6E4C5-2B54-4B5F-9165-788A9B38C73C}" type="parTrans" cxnId="{7E7F1DE4-9D45-4844-9F6E-03ED882F6BD2}">
      <dgm:prSet/>
      <dgm:spPr/>
      <dgm:t>
        <a:bodyPr/>
        <a:lstStyle/>
        <a:p>
          <a:endParaRPr lang="es-EC" sz="3200"/>
        </a:p>
      </dgm:t>
    </dgm:pt>
    <dgm:pt modelId="{DA51A580-E1AC-4217-A8C3-BD900980C22C}" type="sibTrans" cxnId="{7E7F1DE4-9D45-4844-9F6E-03ED882F6BD2}">
      <dgm:prSet/>
      <dgm:spPr/>
      <dgm:t>
        <a:bodyPr/>
        <a:lstStyle/>
        <a:p>
          <a:endParaRPr lang="es-EC" sz="3200"/>
        </a:p>
      </dgm:t>
    </dgm:pt>
    <dgm:pt modelId="{F7199871-F400-45F7-B13F-6E322523A7D7}">
      <dgm:prSet phldrT="[Texto]" custT="1"/>
      <dgm:spPr/>
      <dgm:t>
        <a:bodyPr/>
        <a:lstStyle/>
        <a:p>
          <a:r>
            <a:rPr lang="es-EC" sz="1400" dirty="0"/>
            <a:t>Edad</a:t>
          </a:r>
        </a:p>
      </dgm:t>
    </dgm:pt>
    <dgm:pt modelId="{A0DDEDD6-9AE2-4362-9C14-6F2449BB2C4F}" type="parTrans" cxnId="{3C8DF2DC-7795-4F53-A991-3FECBEAE9C25}">
      <dgm:prSet/>
      <dgm:spPr/>
      <dgm:t>
        <a:bodyPr/>
        <a:lstStyle/>
        <a:p>
          <a:endParaRPr lang="es-EC" sz="3200"/>
        </a:p>
      </dgm:t>
    </dgm:pt>
    <dgm:pt modelId="{1EB77DE9-3406-4A36-BBF8-1F013414C993}" type="sibTrans" cxnId="{3C8DF2DC-7795-4F53-A991-3FECBEAE9C25}">
      <dgm:prSet/>
      <dgm:spPr/>
      <dgm:t>
        <a:bodyPr/>
        <a:lstStyle/>
        <a:p>
          <a:endParaRPr lang="es-EC" sz="3200"/>
        </a:p>
      </dgm:t>
    </dgm:pt>
    <dgm:pt modelId="{9DB634E1-13E3-4232-9D45-CFFC42237780}">
      <dgm:prSet phldrT="[Texto]" custT="1"/>
      <dgm:spPr/>
      <dgm:t>
        <a:bodyPr/>
        <a:lstStyle/>
        <a:p>
          <a:r>
            <a:rPr lang="es-EC" sz="1400" dirty="0"/>
            <a:t>Nivel de educación</a:t>
          </a:r>
        </a:p>
      </dgm:t>
    </dgm:pt>
    <dgm:pt modelId="{5D109419-E966-4088-9106-82808F9FA975}" type="parTrans" cxnId="{894254DA-0C12-429F-8326-8E04E115ECC2}">
      <dgm:prSet/>
      <dgm:spPr/>
      <dgm:t>
        <a:bodyPr/>
        <a:lstStyle/>
        <a:p>
          <a:endParaRPr lang="es-EC" sz="3200"/>
        </a:p>
      </dgm:t>
    </dgm:pt>
    <dgm:pt modelId="{C39A5CAE-965F-41E6-9A55-14549F875024}" type="sibTrans" cxnId="{894254DA-0C12-429F-8326-8E04E115ECC2}">
      <dgm:prSet/>
      <dgm:spPr/>
      <dgm:t>
        <a:bodyPr/>
        <a:lstStyle/>
        <a:p>
          <a:endParaRPr lang="es-EC" sz="3200"/>
        </a:p>
      </dgm:t>
    </dgm:pt>
    <dgm:pt modelId="{CA5F128A-3E49-49EB-806B-93A85BDC7D88}">
      <dgm:prSet phldrT="[Texto]" custT="1"/>
      <dgm:spPr/>
      <dgm:t>
        <a:bodyPr/>
        <a:lstStyle/>
        <a:p>
          <a:r>
            <a:rPr lang="es-EC" sz="1100" dirty="0"/>
            <a:t>30 – 41 años</a:t>
          </a:r>
        </a:p>
      </dgm:t>
    </dgm:pt>
    <dgm:pt modelId="{D81C3492-69EC-40B0-AEBA-9C7AB364DFD3}" type="parTrans" cxnId="{B3CB8F3A-7CB4-4AC5-9711-87EFF7F69B0A}">
      <dgm:prSet/>
      <dgm:spPr/>
      <dgm:t>
        <a:bodyPr/>
        <a:lstStyle/>
        <a:p>
          <a:endParaRPr lang="es-EC" sz="3200"/>
        </a:p>
      </dgm:t>
    </dgm:pt>
    <dgm:pt modelId="{5AC7C2FD-8C58-4095-9177-1FEA72C61948}" type="sibTrans" cxnId="{B3CB8F3A-7CB4-4AC5-9711-87EFF7F69B0A}">
      <dgm:prSet/>
      <dgm:spPr/>
      <dgm:t>
        <a:bodyPr/>
        <a:lstStyle/>
        <a:p>
          <a:endParaRPr lang="es-EC" sz="3200"/>
        </a:p>
      </dgm:t>
    </dgm:pt>
    <dgm:pt modelId="{C35EF7ED-900B-4B28-8A05-E08614E1F39F}">
      <dgm:prSet phldrT="[Texto]" custT="1"/>
      <dgm:spPr/>
      <dgm:t>
        <a:bodyPr/>
        <a:lstStyle/>
        <a:p>
          <a:r>
            <a:rPr lang="es-EC" sz="1400" dirty="0"/>
            <a:t>Motivo</a:t>
          </a:r>
        </a:p>
      </dgm:t>
    </dgm:pt>
    <dgm:pt modelId="{4DAA6668-218B-4829-868D-49EABB247A0E}" type="parTrans" cxnId="{53AE1D41-4608-4B79-B4A1-40E1798F1364}">
      <dgm:prSet/>
      <dgm:spPr/>
      <dgm:t>
        <a:bodyPr/>
        <a:lstStyle/>
        <a:p>
          <a:endParaRPr lang="es-EC" sz="3200"/>
        </a:p>
      </dgm:t>
    </dgm:pt>
    <dgm:pt modelId="{1A8844B6-5F79-47D0-8E4B-7FCD01F1107B}" type="sibTrans" cxnId="{53AE1D41-4608-4B79-B4A1-40E1798F1364}">
      <dgm:prSet/>
      <dgm:spPr/>
      <dgm:t>
        <a:bodyPr/>
        <a:lstStyle/>
        <a:p>
          <a:endParaRPr lang="es-EC" sz="3200"/>
        </a:p>
      </dgm:t>
    </dgm:pt>
    <dgm:pt modelId="{43AAC737-F595-45D1-A0D9-685242B16811}">
      <dgm:prSet phldrT="[Texto]" custT="1"/>
      <dgm:spPr/>
      <dgm:t>
        <a:bodyPr/>
        <a:lstStyle/>
        <a:p>
          <a:r>
            <a:rPr lang="es-EC" sz="1100" dirty="0"/>
            <a:t>Pregrado</a:t>
          </a:r>
        </a:p>
      </dgm:t>
    </dgm:pt>
    <dgm:pt modelId="{5281C99C-10D6-4247-8AFC-33B1F49C05DC}" type="parTrans" cxnId="{DD46B14F-D6A5-4613-8E57-AD0CE280E5FF}">
      <dgm:prSet/>
      <dgm:spPr/>
      <dgm:t>
        <a:bodyPr/>
        <a:lstStyle/>
        <a:p>
          <a:endParaRPr lang="es-EC" sz="3200"/>
        </a:p>
      </dgm:t>
    </dgm:pt>
    <dgm:pt modelId="{DB859CA0-7E51-431E-B95A-F3FAE8D40223}" type="sibTrans" cxnId="{DD46B14F-D6A5-4613-8E57-AD0CE280E5FF}">
      <dgm:prSet/>
      <dgm:spPr/>
      <dgm:t>
        <a:bodyPr/>
        <a:lstStyle/>
        <a:p>
          <a:endParaRPr lang="es-EC" sz="3200"/>
        </a:p>
      </dgm:t>
    </dgm:pt>
    <dgm:pt modelId="{510CE953-22E6-4582-BCE2-24A57041D8AC}">
      <dgm:prSet phldrT="[Texto]" custT="1"/>
      <dgm:spPr/>
      <dgm:t>
        <a:bodyPr/>
        <a:lstStyle/>
        <a:p>
          <a:r>
            <a:rPr lang="es-EC" sz="1400" dirty="0"/>
            <a:t>Vista</a:t>
          </a:r>
        </a:p>
      </dgm:t>
    </dgm:pt>
    <dgm:pt modelId="{E2FD4F18-9366-4E62-BF55-B1E73FE7A5E6}" type="parTrans" cxnId="{85652841-D631-4653-8AE1-65152935BC71}">
      <dgm:prSet/>
      <dgm:spPr/>
      <dgm:t>
        <a:bodyPr/>
        <a:lstStyle/>
        <a:p>
          <a:endParaRPr lang="es-EC" sz="3200"/>
        </a:p>
      </dgm:t>
    </dgm:pt>
    <dgm:pt modelId="{F3207E43-E68A-4120-B054-FB34BA808905}" type="sibTrans" cxnId="{85652841-D631-4653-8AE1-65152935BC71}">
      <dgm:prSet/>
      <dgm:spPr/>
      <dgm:t>
        <a:bodyPr/>
        <a:lstStyle/>
        <a:p>
          <a:endParaRPr lang="es-EC" sz="3200"/>
        </a:p>
      </dgm:t>
    </dgm:pt>
    <dgm:pt modelId="{0F6FE0EA-45DA-43B4-AD44-2015E6C6B840}">
      <dgm:prSet phldrT="[Texto]" custT="1"/>
      <dgm:spPr/>
      <dgm:t>
        <a:bodyPr/>
        <a:lstStyle/>
        <a:p>
          <a:r>
            <a:rPr lang="es-EC" sz="1100" dirty="0"/>
            <a:t>Descanso o placer</a:t>
          </a:r>
        </a:p>
      </dgm:t>
    </dgm:pt>
    <dgm:pt modelId="{B73AA2E4-D3B7-415A-AF82-D1B21806C496}" type="parTrans" cxnId="{7B5FAC6C-B1C4-4EF4-8B60-06DA1C13D906}">
      <dgm:prSet/>
      <dgm:spPr/>
      <dgm:t>
        <a:bodyPr/>
        <a:lstStyle/>
        <a:p>
          <a:endParaRPr lang="es-EC" sz="3200"/>
        </a:p>
      </dgm:t>
    </dgm:pt>
    <dgm:pt modelId="{48C2DE8C-5537-4183-A9E4-A7CDFAEF4639}" type="sibTrans" cxnId="{7B5FAC6C-B1C4-4EF4-8B60-06DA1C13D906}">
      <dgm:prSet/>
      <dgm:spPr/>
      <dgm:t>
        <a:bodyPr/>
        <a:lstStyle/>
        <a:p>
          <a:endParaRPr lang="es-EC" sz="3200"/>
        </a:p>
      </dgm:t>
    </dgm:pt>
    <dgm:pt modelId="{2CF557FE-8395-4409-B280-80CB3CE6FB20}">
      <dgm:prSet phldrT="[Texto]" custT="1"/>
      <dgm:spPr/>
      <dgm:t>
        <a:bodyPr/>
        <a:lstStyle/>
        <a:p>
          <a:r>
            <a:rPr lang="es-EC" sz="1400" dirty="0"/>
            <a:t>Transporte</a:t>
          </a:r>
        </a:p>
      </dgm:t>
    </dgm:pt>
    <dgm:pt modelId="{E8AF0DF8-397E-437F-B127-966838D662C3}" type="parTrans" cxnId="{417F9096-9B08-4405-AB44-BB125AC0A92E}">
      <dgm:prSet/>
      <dgm:spPr/>
      <dgm:t>
        <a:bodyPr/>
        <a:lstStyle/>
        <a:p>
          <a:endParaRPr lang="es-EC" sz="3200"/>
        </a:p>
      </dgm:t>
    </dgm:pt>
    <dgm:pt modelId="{DB125A5F-B282-4F34-9E5E-6BB850CCCA62}" type="sibTrans" cxnId="{417F9096-9B08-4405-AB44-BB125AC0A92E}">
      <dgm:prSet/>
      <dgm:spPr/>
      <dgm:t>
        <a:bodyPr/>
        <a:lstStyle/>
        <a:p>
          <a:endParaRPr lang="es-EC" sz="3200"/>
        </a:p>
      </dgm:t>
    </dgm:pt>
    <dgm:pt modelId="{90239B17-1F3A-4C82-B0CD-F36D3A5B3E64}">
      <dgm:prSet phldrT="[Texto]" custT="1"/>
      <dgm:spPr/>
      <dgm:t>
        <a:bodyPr/>
        <a:lstStyle/>
        <a:p>
          <a:r>
            <a:rPr lang="es-EC" sz="1100" dirty="0"/>
            <a:t>Familia</a:t>
          </a:r>
        </a:p>
      </dgm:t>
    </dgm:pt>
    <dgm:pt modelId="{B38DB707-B801-46F1-AE89-D64D28DB6A27}" type="parTrans" cxnId="{554ED28E-D686-4A8E-A4A9-0DFC9D4BCF59}">
      <dgm:prSet/>
      <dgm:spPr/>
      <dgm:t>
        <a:bodyPr/>
        <a:lstStyle/>
        <a:p>
          <a:endParaRPr lang="es-EC" sz="3200"/>
        </a:p>
      </dgm:t>
    </dgm:pt>
    <dgm:pt modelId="{A39FA477-CD3B-4081-8BD3-A02B257CEB2A}" type="sibTrans" cxnId="{554ED28E-D686-4A8E-A4A9-0DFC9D4BCF59}">
      <dgm:prSet/>
      <dgm:spPr/>
      <dgm:t>
        <a:bodyPr/>
        <a:lstStyle/>
        <a:p>
          <a:endParaRPr lang="es-EC" sz="3200"/>
        </a:p>
      </dgm:t>
    </dgm:pt>
    <dgm:pt modelId="{FEF46BE2-8A2A-46C5-9DD1-B9C737C4E12A}">
      <dgm:prSet phldrT="[Texto]" custT="1"/>
      <dgm:spPr/>
      <dgm:t>
        <a:bodyPr/>
        <a:lstStyle/>
        <a:p>
          <a:r>
            <a:rPr lang="es-EC" sz="1400" dirty="0"/>
            <a:t>Gasto promedio</a:t>
          </a:r>
        </a:p>
      </dgm:t>
    </dgm:pt>
    <dgm:pt modelId="{B871ECDC-78EA-4CFF-AE36-CD0320F4EB16}" type="parTrans" cxnId="{B9B02B53-CB43-489E-BCC8-F0FD49C22CCD}">
      <dgm:prSet/>
      <dgm:spPr/>
      <dgm:t>
        <a:bodyPr/>
        <a:lstStyle/>
        <a:p>
          <a:endParaRPr lang="es-EC" sz="3200"/>
        </a:p>
      </dgm:t>
    </dgm:pt>
    <dgm:pt modelId="{53D5C338-B9B6-456C-9127-79CB1129EC72}" type="sibTrans" cxnId="{B9B02B53-CB43-489E-BCC8-F0FD49C22CCD}">
      <dgm:prSet/>
      <dgm:spPr/>
      <dgm:t>
        <a:bodyPr/>
        <a:lstStyle/>
        <a:p>
          <a:endParaRPr lang="es-EC" sz="3200"/>
        </a:p>
      </dgm:t>
    </dgm:pt>
    <dgm:pt modelId="{2D9D10EA-BE7E-4AE1-8389-768F5E3EF91D}">
      <dgm:prSet phldrT="[Texto]" custT="1"/>
      <dgm:spPr/>
      <dgm:t>
        <a:bodyPr/>
        <a:lstStyle/>
        <a:p>
          <a:r>
            <a:rPr lang="es-EC" sz="1100" dirty="0"/>
            <a:t>Propio 71,6%</a:t>
          </a:r>
        </a:p>
      </dgm:t>
    </dgm:pt>
    <dgm:pt modelId="{AAF8234A-983C-4D3B-88C5-1CAD788F2AE5}" type="parTrans" cxnId="{E057EAC8-C109-471F-9997-F60712E85ADD}">
      <dgm:prSet/>
      <dgm:spPr/>
      <dgm:t>
        <a:bodyPr/>
        <a:lstStyle/>
        <a:p>
          <a:endParaRPr lang="es-EC" sz="3200"/>
        </a:p>
      </dgm:t>
    </dgm:pt>
    <dgm:pt modelId="{FE4C570A-2772-4A87-916B-36F5E9C8EFBC}" type="sibTrans" cxnId="{E057EAC8-C109-471F-9997-F60712E85ADD}">
      <dgm:prSet/>
      <dgm:spPr/>
      <dgm:t>
        <a:bodyPr/>
        <a:lstStyle/>
        <a:p>
          <a:endParaRPr lang="es-EC" sz="3200"/>
        </a:p>
      </dgm:t>
    </dgm:pt>
    <dgm:pt modelId="{E911AF54-945F-45E7-A306-7027B056A7A5}">
      <dgm:prSet phldrT="[Texto]" custT="1"/>
      <dgm:spPr/>
      <dgm:t>
        <a:bodyPr/>
        <a:lstStyle/>
        <a:p>
          <a:r>
            <a:rPr lang="es-EC" sz="1100" dirty="0"/>
            <a:t>Menos de $30</a:t>
          </a:r>
        </a:p>
      </dgm:t>
    </dgm:pt>
    <dgm:pt modelId="{EBBF1076-10F3-4216-81BE-C1223AB2F4F2}" type="parTrans" cxnId="{2B6C9CF5-C3EF-42EA-ACDF-1CCA42F155A6}">
      <dgm:prSet/>
      <dgm:spPr/>
      <dgm:t>
        <a:bodyPr/>
        <a:lstStyle/>
        <a:p>
          <a:endParaRPr lang="es-EC" sz="3200"/>
        </a:p>
      </dgm:t>
    </dgm:pt>
    <dgm:pt modelId="{C3F60B77-A575-416E-9568-97A9467B4803}" type="sibTrans" cxnId="{2B6C9CF5-C3EF-42EA-ACDF-1CCA42F155A6}">
      <dgm:prSet/>
      <dgm:spPr/>
      <dgm:t>
        <a:bodyPr/>
        <a:lstStyle/>
        <a:p>
          <a:endParaRPr lang="es-EC" sz="3200"/>
        </a:p>
      </dgm:t>
    </dgm:pt>
    <dgm:pt modelId="{81281AF2-E705-4A43-AE75-2F81E88E9CEC}">
      <dgm:prSet phldrT="[Texto]" custT="1"/>
      <dgm:spPr/>
      <dgm:t>
        <a:bodyPr/>
        <a:lstStyle/>
        <a:p>
          <a:r>
            <a:rPr lang="es-EC" sz="1100" dirty="0"/>
            <a:t>F 27,3%</a:t>
          </a:r>
        </a:p>
      </dgm:t>
    </dgm:pt>
    <dgm:pt modelId="{7C5EE27F-0BD8-41D7-ABE2-AB735B077A91}" type="parTrans" cxnId="{5EF1F566-1C42-4A1D-8915-1D8885D8D3D2}">
      <dgm:prSet/>
      <dgm:spPr/>
      <dgm:t>
        <a:bodyPr/>
        <a:lstStyle/>
        <a:p>
          <a:endParaRPr lang="es-EC" sz="3200"/>
        </a:p>
      </dgm:t>
    </dgm:pt>
    <dgm:pt modelId="{444CF4BF-7C22-4C67-9401-774AE8F3C30A}" type="sibTrans" cxnId="{5EF1F566-1C42-4A1D-8915-1D8885D8D3D2}">
      <dgm:prSet/>
      <dgm:spPr/>
      <dgm:t>
        <a:bodyPr/>
        <a:lstStyle/>
        <a:p>
          <a:endParaRPr lang="es-EC" sz="3200"/>
        </a:p>
      </dgm:t>
    </dgm:pt>
    <dgm:pt modelId="{4D0E6D4C-BD0F-461B-86BB-82C1D7D217B3}">
      <dgm:prSet phldrT="[Texto]" custT="1"/>
      <dgm:spPr/>
      <dgm:t>
        <a:bodyPr/>
        <a:lstStyle/>
        <a:p>
          <a:r>
            <a:rPr lang="es-EC" sz="1400" dirty="0"/>
            <a:t>Ocupación</a:t>
          </a:r>
        </a:p>
      </dgm:t>
    </dgm:pt>
    <dgm:pt modelId="{3A15D93B-CD7E-47F3-92DC-84C149388C49}" type="parTrans" cxnId="{9C7A3BDA-AC85-49AC-BA74-AC11D76B83ED}">
      <dgm:prSet/>
      <dgm:spPr/>
      <dgm:t>
        <a:bodyPr/>
        <a:lstStyle/>
        <a:p>
          <a:endParaRPr lang="es-EC" sz="3200"/>
        </a:p>
      </dgm:t>
    </dgm:pt>
    <dgm:pt modelId="{33A6F445-E7D5-49E2-A670-1E1638ABC610}" type="sibTrans" cxnId="{9C7A3BDA-AC85-49AC-BA74-AC11D76B83ED}">
      <dgm:prSet/>
      <dgm:spPr/>
      <dgm:t>
        <a:bodyPr/>
        <a:lstStyle/>
        <a:p>
          <a:endParaRPr lang="es-EC" sz="3200"/>
        </a:p>
      </dgm:t>
    </dgm:pt>
    <dgm:pt modelId="{BBD8A2EF-4976-409E-AE69-438AF6AC4717}">
      <dgm:prSet phldrT="[Texto]" custT="1"/>
      <dgm:spPr/>
      <dgm:t>
        <a:bodyPr/>
        <a:lstStyle/>
        <a:p>
          <a:r>
            <a:rPr lang="es-EC" sz="1100" dirty="0"/>
            <a:t>Empleado privado</a:t>
          </a:r>
        </a:p>
      </dgm:t>
    </dgm:pt>
    <dgm:pt modelId="{A9292366-4E8A-4D95-A302-C5CD0E81F41E}" type="parTrans" cxnId="{7458FA66-E0F2-4CDD-97E4-F70EE313A293}">
      <dgm:prSet/>
      <dgm:spPr/>
      <dgm:t>
        <a:bodyPr/>
        <a:lstStyle/>
        <a:p>
          <a:endParaRPr lang="es-EC" sz="3200"/>
        </a:p>
      </dgm:t>
    </dgm:pt>
    <dgm:pt modelId="{5BA166C6-E7A7-48E8-B9B6-9D657BD36611}" type="sibTrans" cxnId="{7458FA66-E0F2-4CDD-97E4-F70EE313A293}">
      <dgm:prSet/>
      <dgm:spPr/>
      <dgm:t>
        <a:bodyPr/>
        <a:lstStyle/>
        <a:p>
          <a:endParaRPr lang="es-EC" sz="3200"/>
        </a:p>
      </dgm:t>
    </dgm:pt>
    <dgm:pt modelId="{1A16D602-7D4C-4C42-87C8-ECEEC6DAEEC6}">
      <dgm:prSet phldrT="[Texto]" custT="1"/>
      <dgm:spPr/>
      <dgm:t>
        <a:bodyPr/>
        <a:lstStyle/>
        <a:p>
          <a:r>
            <a:rPr lang="es-EC" sz="1100" dirty="0"/>
            <a:t>Vinces 28,4%</a:t>
          </a:r>
        </a:p>
      </dgm:t>
    </dgm:pt>
    <dgm:pt modelId="{02A4BE23-8398-420C-92AD-23B17101792B}" type="parTrans" cxnId="{2D651B12-D76C-4494-8C0C-8619BBB4030C}">
      <dgm:prSet/>
      <dgm:spPr/>
      <dgm:t>
        <a:bodyPr/>
        <a:lstStyle/>
        <a:p>
          <a:endParaRPr lang="es-EC" sz="3200"/>
        </a:p>
      </dgm:t>
    </dgm:pt>
    <dgm:pt modelId="{BAFBE289-EABB-4B7A-AF5F-142358CDE31C}" type="sibTrans" cxnId="{2D651B12-D76C-4494-8C0C-8619BBB4030C}">
      <dgm:prSet/>
      <dgm:spPr/>
      <dgm:t>
        <a:bodyPr/>
        <a:lstStyle/>
        <a:p>
          <a:endParaRPr lang="es-EC" sz="3200"/>
        </a:p>
      </dgm:t>
    </dgm:pt>
    <dgm:pt modelId="{390FA086-328F-403A-9CA2-1458F48DE220}">
      <dgm:prSet phldrT="[Texto]" custT="1"/>
      <dgm:spPr/>
      <dgm:t>
        <a:bodyPr/>
        <a:lstStyle/>
        <a:p>
          <a:r>
            <a:rPr lang="es-EC" sz="1100" dirty="0"/>
            <a:t>Público 18,7%</a:t>
          </a:r>
        </a:p>
      </dgm:t>
    </dgm:pt>
    <dgm:pt modelId="{87017847-8A77-487D-8110-BA6B37113808}" type="parTrans" cxnId="{E5D8F747-0267-4E56-B88E-FD8D45D8AA07}">
      <dgm:prSet/>
      <dgm:spPr/>
      <dgm:t>
        <a:bodyPr/>
        <a:lstStyle/>
        <a:p>
          <a:endParaRPr lang="es-EC" sz="3200"/>
        </a:p>
      </dgm:t>
    </dgm:pt>
    <dgm:pt modelId="{4089A9A4-F4EE-4518-91AC-7F206E518AB6}" type="sibTrans" cxnId="{E5D8F747-0267-4E56-B88E-FD8D45D8AA07}">
      <dgm:prSet/>
      <dgm:spPr/>
      <dgm:t>
        <a:bodyPr/>
        <a:lstStyle/>
        <a:p>
          <a:endParaRPr lang="es-EC" sz="3200"/>
        </a:p>
      </dgm:t>
    </dgm:pt>
    <dgm:pt modelId="{A31581D2-E748-4807-A90D-AA038226FCCF}" type="pres">
      <dgm:prSet presAssocID="{70887915-94E5-4D45-8D23-92118362EF7A}" presName="linear" presStyleCnt="0">
        <dgm:presLayoutVars>
          <dgm:animLvl val="lvl"/>
          <dgm:resizeHandles val="exact"/>
        </dgm:presLayoutVars>
      </dgm:prSet>
      <dgm:spPr/>
    </dgm:pt>
    <dgm:pt modelId="{94154A63-B090-496F-A565-19FE8FB35D66}" type="pres">
      <dgm:prSet presAssocID="{56946590-5FEA-4F22-AA3C-34DF42E2B12F}" presName="parentText" presStyleLbl="node1" presStyleIdx="0" presStyleCnt="9">
        <dgm:presLayoutVars>
          <dgm:chMax val="0"/>
          <dgm:bulletEnabled val="1"/>
        </dgm:presLayoutVars>
      </dgm:prSet>
      <dgm:spPr/>
    </dgm:pt>
    <dgm:pt modelId="{C218B4BE-8075-4944-95D2-0D66C0EA338A}" type="pres">
      <dgm:prSet presAssocID="{56946590-5FEA-4F22-AA3C-34DF42E2B12F}" presName="childText" presStyleLbl="revTx" presStyleIdx="0" presStyleCnt="9">
        <dgm:presLayoutVars>
          <dgm:bulletEnabled val="1"/>
        </dgm:presLayoutVars>
      </dgm:prSet>
      <dgm:spPr/>
    </dgm:pt>
    <dgm:pt modelId="{EC462E89-E4F3-4D11-8465-CC3A81ED4F8B}" type="pres">
      <dgm:prSet presAssocID="{BAF679BD-2929-48BC-B4BC-F7C89C8EA832}" presName="parentText" presStyleLbl="node1" presStyleIdx="1" presStyleCnt="9">
        <dgm:presLayoutVars>
          <dgm:chMax val="0"/>
          <dgm:bulletEnabled val="1"/>
        </dgm:presLayoutVars>
      </dgm:prSet>
      <dgm:spPr/>
    </dgm:pt>
    <dgm:pt modelId="{65949EA3-91A8-44A7-B80B-5B930417079F}" type="pres">
      <dgm:prSet presAssocID="{BAF679BD-2929-48BC-B4BC-F7C89C8EA832}" presName="childText" presStyleLbl="revTx" presStyleIdx="1" presStyleCnt="9">
        <dgm:presLayoutVars>
          <dgm:bulletEnabled val="1"/>
        </dgm:presLayoutVars>
      </dgm:prSet>
      <dgm:spPr/>
    </dgm:pt>
    <dgm:pt modelId="{AD13F4BB-0F03-40F4-BE7F-12D294978A16}" type="pres">
      <dgm:prSet presAssocID="{F7199871-F400-45F7-B13F-6E322523A7D7}" presName="parentText" presStyleLbl="node1" presStyleIdx="2" presStyleCnt="9">
        <dgm:presLayoutVars>
          <dgm:chMax val="0"/>
          <dgm:bulletEnabled val="1"/>
        </dgm:presLayoutVars>
      </dgm:prSet>
      <dgm:spPr/>
    </dgm:pt>
    <dgm:pt modelId="{07B9BFC3-9E75-42E4-BD1A-EADFC84DF7BE}" type="pres">
      <dgm:prSet presAssocID="{F7199871-F400-45F7-B13F-6E322523A7D7}" presName="childText" presStyleLbl="revTx" presStyleIdx="2" presStyleCnt="9">
        <dgm:presLayoutVars>
          <dgm:bulletEnabled val="1"/>
        </dgm:presLayoutVars>
      </dgm:prSet>
      <dgm:spPr/>
    </dgm:pt>
    <dgm:pt modelId="{87130B92-ADFF-4543-AFEC-C0B1014441AA}" type="pres">
      <dgm:prSet presAssocID="{4D0E6D4C-BD0F-461B-86BB-82C1D7D217B3}" presName="parentText" presStyleLbl="node1" presStyleIdx="3" presStyleCnt="9">
        <dgm:presLayoutVars>
          <dgm:chMax val="0"/>
          <dgm:bulletEnabled val="1"/>
        </dgm:presLayoutVars>
      </dgm:prSet>
      <dgm:spPr/>
    </dgm:pt>
    <dgm:pt modelId="{3086D74E-278D-4413-BACA-935396F082A8}" type="pres">
      <dgm:prSet presAssocID="{4D0E6D4C-BD0F-461B-86BB-82C1D7D217B3}" presName="childText" presStyleLbl="revTx" presStyleIdx="3" presStyleCnt="9">
        <dgm:presLayoutVars>
          <dgm:bulletEnabled val="1"/>
        </dgm:presLayoutVars>
      </dgm:prSet>
      <dgm:spPr/>
    </dgm:pt>
    <dgm:pt modelId="{52434B57-146E-462A-9782-67D520AAE671}" type="pres">
      <dgm:prSet presAssocID="{9DB634E1-13E3-4232-9D45-CFFC42237780}" presName="parentText" presStyleLbl="node1" presStyleIdx="4" presStyleCnt="9">
        <dgm:presLayoutVars>
          <dgm:chMax val="0"/>
          <dgm:bulletEnabled val="1"/>
        </dgm:presLayoutVars>
      </dgm:prSet>
      <dgm:spPr/>
    </dgm:pt>
    <dgm:pt modelId="{E8850091-5888-4B8C-923B-1BF4C3B6DA3B}" type="pres">
      <dgm:prSet presAssocID="{9DB634E1-13E3-4232-9D45-CFFC42237780}" presName="childText" presStyleLbl="revTx" presStyleIdx="4" presStyleCnt="9">
        <dgm:presLayoutVars>
          <dgm:bulletEnabled val="1"/>
        </dgm:presLayoutVars>
      </dgm:prSet>
      <dgm:spPr/>
    </dgm:pt>
    <dgm:pt modelId="{9DF86574-B587-4B75-85E7-10A21417CEFE}" type="pres">
      <dgm:prSet presAssocID="{C35EF7ED-900B-4B28-8A05-E08614E1F39F}" presName="parentText" presStyleLbl="node1" presStyleIdx="5" presStyleCnt="9">
        <dgm:presLayoutVars>
          <dgm:chMax val="0"/>
          <dgm:bulletEnabled val="1"/>
        </dgm:presLayoutVars>
      </dgm:prSet>
      <dgm:spPr/>
    </dgm:pt>
    <dgm:pt modelId="{702F2474-8CF6-405E-AF50-EB76BC9BA1F2}" type="pres">
      <dgm:prSet presAssocID="{C35EF7ED-900B-4B28-8A05-E08614E1F39F}" presName="childText" presStyleLbl="revTx" presStyleIdx="5" presStyleCnt="9">
        <dgm:presLayoutVars>
          <dgm:bulletEnabled val="1"/>
        </dgm:presLayoutVars>
      </dgm:prSet>
      <dgm:spPr/>
    </dgm:pt>
    <dgm:pt modelId="{94E23B2E-0A2F-47D5-9DBD-29776F11572F}" type="pres">
      <dgm:prSet presAssocID="{510CE953-22E6-4582-BCE2-24A57041D8AC}" presName="parentText" presStyleLbl="node1" presStyleIdx="6" presStyleCnt="9">
        <dgm:presLayoutVars>
          <dgm:chMax val="0"/>
          <dgm:bulletEnabled val="1"/>
        </dgm:presLayoutVars>
      </dgm:prSet>
      <dgm:spPr/>
    </dgm:pt>
    <dgm:pt modelId="{04EDBD12-87ED-47D9-B81C-97D3EF1890E9}" type="pres">
      <dgm:prSet presAssocID="{510CE953-22E6-4582-BCE2-24A57041D8AC}" presName="childText" presStyleLbl="revTx" presStyleIdx="6" presStyleCnt="9">
        <dgm:presLayoutVars>
          <dgm:bulletEnabled val="1"/>
        </dgm:presLayoutVars>
      </dgm:prSet>
      <dgm:spPr/>
    </dgm:pt>
    <dgm:pt modelId="{26920F82-1769-43BB-A780-249B00FB8A3D}" type="pres">
      <dgm:prSet presAssocID="{2CF557FE-8395-4409-B280-80CB3CE6FB20}" presName="parentText" presStyleLbl="node1" presStyleIdx="7" presStyleCnt="9">
        <dgm:presLayoutVars>
          <dgm:chMax val="0"/>
          <dgm:bulletEnabled val="1"/>
        </dgm:presLayoutVars>
      </dgm:prSet>
      <dgm:spPr/>
    </dgm:pt>
    <dgm:pt modelId="{1CD015AE-BDAA-4AD2-B255-4358EEB2C12B}" type="pres">
      <dgm:prSet presAssocID="{2CF557FE-8395-4409-B280-80CB3CE6FB20}" presName="childText" presStyleLbl="revTx" presStyleIdx="7" presStyleCnt="9">
        <dgm:presLayoutVars>
          <dgm:bulletEnabled val="1"/>
        </dgm:presLayoutVars>
      </dgm:prSet>
      <dgm:spPr/>
    </dgm:pt>
    <dgm:pt modelId="{A75AEA29-CB06-48A9-9723-4E7825005486}" type="pres">
      <dgm:prSet presAssocID="{FEF46BE2-8A2A-46C5-9DD1-B9C737C4E12A}" presName="parentText" presStyleLbl="node1" presStyleIdx="8" presStyleCnt="9">
        <dgm:presLayoutVars>
          <dgm:chMax val="0"/>
          <dgm:bulletEnabled val="1"/>
        </dgm:presLayoutVars>
      </dgm:prSet>
      <dgm:spPr/>
    </dgm:pt>
    <dgm:pt modelId="{FF0857CF-BA3F-4627-8BBD-1D23C0B07799}" type="pres">
      <dgm:prSet presAssocID="{FEF46BE2-8A2A-46C5-9DD1-B9C737C4E12A}" presName="childText" presStyleLbl="revTx" presStyleIdx="8" presStyleCnt="9">
        <dgm:presLayoutVars>
          <dgm:bulletEnabled val="1"/>
        </dgm:presLayoutVars>
      </dgm:prSet>
      <dgm:spPr/>
    </dgm:pt>
  </dgm:ptLst>
  <dgm:cxnLst>
    <dgm:cxn modelId="{667EF603-BDAF-4BBA-8AC1-B066F8FDF239}" type="presOf" srcId="{90239B17-1F3A-4C82-B0CD-F36D3A5B3E64}" destId="{04EDBD12-87ED-47D9-B81C-97D3EF1890E9}" srcOrd="0" destOrd="0" presId="urn:microsoft.com/office/officeart/2005/8/layout/vList2"/>
    <dgm:cxn modelId="{54747F05-6281-4A33-8A7C-FBCAC6A97BEF}" type="presOf" srcId="{0F6FE0EA-45DA-43B4-AD44-2015E6C6B840}" destId="{702F2474-8CF6-405E-AF50-EB76BC9BA1F2}" srcOrd="0" destOrd="0" presId="urn:microsoft.com/office/officeart/2005/8/layout/vList2"/>
    <dgm:cxn modelId="{AC4FFE0A-E696-47E8-B9C0-FF0D72ED689A}" type="presOf" srcId="{2CF557FE-8395-4409-B280-80CB3CE6FB20}" destId="{26920F82-1769-43BB-A780-249B00FB8A3D}" srcOrd="0" destOrd="0" presId="urn:microsoft.com/office/officeart/2005/8/layout/vList2"/>
    <dgm:cxn modelId="{2D651B12-D76C-4494-8C0C-8619BBB4030C}" srcId="{56946590-5FEA-4F22-AA3C-34DF42E2B12F}" destId="{1A16D602-7D4C-4C42-87C8-ECEEC6DAEEC6}" srcOrd="1" destOrd="0" parTransId="{02A4BE23-8398-420C-92AD-23B17101792B}" sibTransId="{BAFBE289-EABB-4B7A-AF5F-142358CDE31C}"/>
    <dgm:cxn modelId="{0B09CE22-21B2-4DB9-8DD1-878C1B828E92}" type="presOf" srcId="{B52C1163-FF90-4F47-9F9E-4069A06A2539}" destId="{65949EA3-91A8-44A7-B80B-5B930417079F}" srcOrd="0" destOrd="0" presId="urn:microsoft.com/office/officeart/2005/8/layout/vList2"/>
    <dgm:cxn modelId="{40AC8E26-B0FB-4BA3-9DD4-29B7853FBD9D}" srcId="{56946590-5FEA-4F22-AA3C-34DF42E2B12F}" destId="{2AB2D5EE-E75A-4216-B27E-072E86C3A905}" srcOrd="0" destOrd="0" parTransId="{83CAA5EB-63C8-47BF-A214-B2564FB65020}" sibTransId="{6ACD9281-3F29-447D-A506-3F3AE3126B2C}"/>
    <dgm:cxn modelId="{B3CB8F3A-7CB4-4AC5-9711-87EFF7F69B0A}" srcId="{F7199871-F400-45F7-B13F-6E322523A7D7}" destId="{CA5F128A-3E49-49EB-806B-93A85BDC7D88}" srcOrd="0" destOrd="0" parTransId="{D81C3492-69EC-40B0-AEBA-9C7AB364DFD3}" sibTransId="{5AC7C2FD-8C58-4095-9177-1FEA72C61948}"/>
    <dgm:cxn modelId="{53AE1D41-4608-4B79-B4A1-40E1798F1364}" srcId="{70887915-94E5-4D45-8D23-92118362EF7A}" destId="{C35EF7ED-900B-4B28-8A05-E08614E1F39F}" srcOrd="5" destOrd="0" parTransId="{4DAA6668-218B-4829-868D-49EABB247A0E}" sibTransId="{1A8844B6-5F79-47D0-8E4B-7FCD01F1107B}"/>
    <dgm:cxn modelId="{85652841-D631-4653-8AE1-65152935BC71}" srcId="{70887915-94E5-4D45-8D23-92118362EF7A}" destId="{510CE953-22E6-4582-BCE2-24A57041D8AC}" srcOrd="6" destOrd="0" parTransId="{E2FD4F18-9366-4E62-BF55-B1E73FE7A5E6}" sibTransId="{F3207E43-E68A-4120-B054-FB34BA808905}"/>
    <dgm:cxn modelId="{5EF1F566-1C42-4A1D-8915-1D8885D8D3D2}" srcId="{BAF679BD-2929-48BC-B4BC-F7C89C8EA832}" destId="{81281AF2-E705-4A43-AE75-2F81E88E9CEC}" srcOrd="1" destOrd="0" parTransId="{7C5EE27F-0BD8-41D7-ABE2-AB735B077A91}" sibTransId="{444CF4BF-7C22-4C67-9401-774AE8F3C30A}"/>
    <dgm:cxn modelId="{7458FA66-E0F2-4CDD-97E4-F70EE313A293}" srcId="{4D0E6D4C-BD0F-461B-86BB-82C1D7D217B3}" destId="{BBD8A2EF-4976-409E-AE69-438AF6AC4717}" srcOrd="0" destOrd="0" parTransId="{A9292366-4E8A-4D95-A302-C5CD0E81F41E}" sibTransId="{5BA166C6-E7A7-48E8-B9B6-9D657BD36611}"/>
    <dgm:cxn modelId="{E5D8F747-0267-4E56-B88E-FD8D45D8AA07}" srcId="{2CF557FE-8395-4409-B280-80CB3CE6FB20}" destId="{390FA086-328F-403A-9CA2-1458F48DE220}" srcOrd="1" destOrd="0" parTransId="{87017847-8A77-487D-8110-BA6B37113808}" sibTransId="{4089A9A4-F4EE-4518-91AC-7F206E518AB6}"/>
    <dgm:cxn modelId="{D53E884A-C701-47D2-BB97-6B7803E53C0B}" type="presOf" srcId="{F7199871-F400-45F7-B13F-6E322523A7D7}" destId="{AD13F4BB-0F03-40F4-BE7F-12D294978A16}" srcOrd="0" destOrd="0" presId="urn:microsoft.com/office/officeart/2005/8/layout/vList2"/>
    <dgm:cxn modelId="{7B5FAC6C-B1C4-4EF4-8B60-06DA1C13D906}" srcId="{C35EF7ED-900B-4B28-8A05-E08614E1F39F}" destId="{0F6FE0EA-45DA-43B4-AD44-2015E6C6B840}" srcOrd="0" destOrd="0" parTransId="{B73AA2E4-D3B7-415A-AF82-D1B21806C496}" sibTransId="{48C2DE8C-5537-4183-A9E4-A7CDFAEF4639}"/>
    <dgm:cxn modelId="{84E4EE6E-DB72-40EC-BFD6-658EA818DACE}" type="presOf" srcId="{56946590-5FEA-4F22-AA3C-34DF42E2B12F}" destId="{94154A63-B090-496F-A565-19FE8FB35D66}" srcOrd="0" destOrd="0" presId="urn:microsoft.com/office/officeart/2005/8/layout/vList2"/>
    <dgm:cxn modelId="{DD46B14F-D6A5-4613-8E57-AD0CE280E5FF}" srcId="{9DB634E1-13E3-4232-9D45-CFFC42237780}" destId="{43AAC737-F595-45D1-A0D9-685242B16811}" srcOrd="0" destOrd="0" parTransId="{5281C99C-10D6-4247-8AFC-33B1F49C05DC}" sibTransId="{DB859CA0-7E51-431E-B95A-F3FAE8D40223}"/>
    <dgm:cxn modelId="{B9B02B53-CB43-489E-BCC8-F0FD49C22CCD}" srcId="{70887915-94E5-4D45-8D23-92118362EF7A}" destId="{FEF46BE2-8A2A-46C5-9DD1-B9C737C4E12A}" srcOrd="8" destOrd="0" parTransId="{B871ECDC-78EA-4CFF-AE36-CD0320F4EB16}" sibTransId="{53D5C338-B9B6-456C-9127-79CB1129EC72}"/>
    <dgm:cxn modelId="{388C3773-B4D6-4D11-995E-A478C4A0D34D}" type="presOf" srcId="{43AAC737-F595-45D1-A0D9-685242B16811}" destId="{E8850091-5888-4B8C-923B-1BF4C3B6DA3B}" srcOrd="0" destOrd="0" presId="urn:microsoft.com/office/officeart/2005/8/layout/vList2"/>
    <dgm:cxn modelId="{F8BAB755-EDB3-4998-B74A-3CE35C95DF1D}" srcId="{70887915-94E5-4D45-8D23-92118362EF7A}" destId="{BAF679BD-2929-48BC-B4BC-F7C89C8EA832}" srcOrd="1" destOrd="0" parTransId="{279FD621-99DF-43CA-955B-6BC4313B5126}" sibTransId="{48FB770C-0039-413B-8573-B71B31B08100}"/>
    <dgm:cxn modelId="{4E04DE5A-F370-446E-8DD8-CD3AC04940CF}" type="presOf" srcId="{E911AF54-945F-45E7-A306-7027B056A7A5}" destId="{FF0857CF-BA3F-4627-8BBD-1D23C0B07799}" srcOrd="0" destOrd="0" presId="urn:microsoft.com/office/officeart/2005/8/layout/vList2"/>
    <dgm:cxn modelId="{7915C17E-BEBC-4092-8F5B-64A8813D7A7C}" type="presOf" srcId="{2D9D10EA-BE7E-4AE1-8389-768F5E3EF91D}" destId="{1CD015AE-BDAA-4AD2-B255-4358EEB2C12B}" srcOrd="0" destOrd="0" presId="urn:microsoft.com/office/officeart/2005/8/layout/vList2"/>
    <dgm:cxn modelId="{52B2E68B-2179-47F8-BCFC-1AA1820DA316}" type="presOf" srcId="{81281AF2-E705-4A43-AE75-2F81E88E9CEC}" destId="{65949EA3-91A8-44A7-B80B-5B930417079F}" srcOrd="0" destOrd="1" presId="urn:microsoft.com/office/officeart/2005/8/layout/vList2"/>
    <dgm:cxn modelId="{554ED28E-D686-4A8E-A4A9-0DFC9D4BCF59}" srcId="{510CE953-22E6-4582-BCE2-24A57041D8AC}" destId="{90239B17-1F3A-4C82-B0CD-F36D3A5B3E64}" srcOrd="0" destOrd="0" parTransId="{B38DB707-B801-46F1-AE89-D64D28DB6A27}" sibTransId="{A39FA477-CD3B-4081-8BD3-A02B257CEB2A}"/>
    <dgm:cxn modelId="{1DCC5794-E22E-498B-83B9-1C2AE230A886}" type="presOf" srcId="{70887915-94E5-4D45-8D23-92118362EF7A}" destId="{A31581D2-E748-4807-A90D-AA038226FCCF}" srcOrd="0" destOrd="0" presId="urn:microsoft.com/office/officeart/2005/8/layout/vList2"/>
    <dgm:cxn modelId="{D3C45095-5310-4126-BC10-F7016DE8EBF5}" type="presOf" srcId="{390FA086-328F-403A-9CA2-1458F48DE220}" destId="{1CD015AE-BDAA-4AD2-B255-4358EEB2C12B}" srcOrd="0" destOrd="1" presId="urn:microsoft.com/office/officeart/2005/8/layout/vList2"/>
    <dgm:cxn modelId="{417F9096-9B08-4405-AB44-BB125AC0A92E}" srcId="{70887915-94E5-4D45-8D23-92118362EF7A}" destId="{2CF557FE-8395-4409-B280-80CB3CE6FB20}" srcOrd="7" destOrd="0" parTransId="{E8AF0DF8-397E-437F-B127-966838D662C3}" sibTransId="{DB125A5F-B282-4F34-9E5E-6BB850CCCA62}"/>
    <dgm:cxn modelId="{CB19B4AF-C594-4AAA-9224-034549560B5D}" type="presOf" srcId="{BBD8A2EF-4976-409E-AE69-438AF6AC4717}" destId="{3086D74E-278D-4413-BACA-935396F082A8}" srcOrd="0" destOrd="0" presId="urn:microsoft.com/office/officeart/2005/8/layout/vList2"/>
    <dgm:cxn modelId="{4213F2B8-1603-4023-9793-FA50DBCF0386}" type="presOf" srcId="{FEF46BE2-8A2A-46C5-9DD1-B9C737C4E12A}" destId="{A75AEA29-CB06-48A9-9723-4E7825005486}" srcOrd="0" destOrd="0" presId="urn:microsoft.com/office/officeart/2005/8/layout/vList2"/>
    <dgm:cxn modelId="{0CC65FC2-D6AF-4ABA-87D1-AEA878D01BDB}" type="presOf" srcId="{C35EF7ED-900B-4B28-8A05-E08614E1F39F}" destId="{9DF86574-B587-4B75-85E7-10A21417CEFE}" srcOrd="0" destOrd="0" presId="urn:microsoft.com/office/officeart/2005/8/layout/vList2"/>
    <dgm:cxn modelId="{F81B11C8-96BE-4AED-B736-8A51AE6EA8EA}" type="presOf" srcId="{BAF679BD-2929-48BC-B4BC-F7C89C8EA832}" destId="{EC462E89-E4F3-4D11-8465-CC3A81ED4F8B}" srcOrd="0" destOrd="0" presId="urn:microsoft.com/office/officeart/2005/8/layout/vList2"/>
    <dgm:cxn modelId="{E057EAC8-C109-471F-9997-F60712E85ADD}" srcId="{2CF557FE-8395-4409-B280-80CB3CE6FB20}" destId="{2D9D10EA-BE7E-4AE1-8389-768F5E3EF91D}" srcOrd="0" destOrd="0" parTransId="{AAF8234A-983C-4D3B-88C5-1CAD788F2AE5}" sibTransId="{FE4C570A-2772-4A87-916B-36F5E9C8EFBC}"/>
    <dgm:cxn modelId="{169030D4-A0B1-4DD4-A728-D02FE087FF93}" type="presOf" srcId="{4D0E6D4C-BD0F-461B-86BB-82C1D7D217B3}" destId="{87130B92-ADFF-4543-AFEC-C0B1014441AA}" srcOrd="0" destOrd="0" presId="urn:microsoft.com/office/officeart/2005/8/layout/vList2"/>
    <dgm:cxn modelId="{121ACED7-5A94-4A03-BF8D-3AD0CB44ACDB}" type="presOf" srcId="{2AB2D5EE-E75A-4216-B27E-072E86C3A905}" destId="{C218B4BE-8075-4944-95D2-0D66C0EA338A}" srcOrd="0" destOrd="0" presId="urn:microsoft.com/office/officeart/2005/8/layout/vList2"/>
    <dgm:cxn modelId="{9C7A3BDA-AC85-49AC-BA74-AC11D76B83ED}" srcId="{70887915-94E5-4D45-8D23-92118362EF7A}" destId="{4D0E6D4C-BD0F-461B-86BB-82C1D7D217B3}" srcOrd="3" destOrd="0" parTransId="{3A15D93B-CD7E-47F3-92DC-84C149388C49}" sibTransId="{33A6F445-E7D5-49E2-A670-1E1638ABC610}"/>
    <dgm:cxn modelId="{894254DA-0C12-429F-8326-8E04E115ECC2}" srcId="{70887915-94E5-4D45-8D23-92118362EF7A}" destId="{9DB634E1-13E3-4232-9D45-CFFC42237780}" srcOrd="4" destOrd="0" parTransId="{5D109419-E966-4088-9106-82808F9FA975}" sibTransId="{C39A5CAE-965F-41E6-9A55-14549F875024}"/>
    <dgm:cxn modelId="{3C8DF2DC-7795-4F53-A991-3FECBEAE9C25}" srcId="{70887915-94E5-4D45-8D23-92118362EF7A}" destId="{F7199871-F400-45F7-B13F-6E322523A7D7}" srcOrd="2" destOrd="0" parTransId="{A0DDEDD6-9AE2-4362-9C14-6F2449BB2C4F}" sibTransId="{1EB77DE9-3406-4A36-BBF8-1F013414C993}"/>
    <dgm:cxn modelId="{7DC1BAE0-B371-41EA-B5FE-76FEAB7121F8}" type="presOf" srcId="{1A16D602-7D4C-4C42-87C8-ECEEC6DAEEC6}" destId="{C218B4BE-8075-4944-95D2-0D66C0EA338A}" srcOrd="0" destOrd="1" presId="urn:microsoft.com/office/officeart/2005/8/layout/vList2"/>
    <dgm:cxn modelId="{4389D0E0-0E34-4865-80BE-EE7CF08398CD}" type="presOf" srcId="{510CE953-22E6-4582-BCE2-24A57041D8AC}" destId="{94E23B2E-0A2F-47D5-9DBD-29776F11572F}" srcOrd="0" destOrd="0" presId="urn:microsoft.com/office/officeart/2005/8/layout/vList2"/>
    <dgm:cxn modelId="{7E7F1DE4-9D45-4844-9F6E-03ED882F6BD2}" srcId="{BAF679BD-2929-48BC-B4BC-F7C89C8EA832}" destId="{B52C1163-FF90-4F47-9F9E-4069A06A2539}" srcOrd="0" destOrd="0" parTransId="{D7F6E4C5-2B54-4B5F-9165-788A9B38C73C}" sibTransId="{DA51A580-E1AC-4217-A8C3-BD900980C22C}"/>
    <dgm:cxn modelId="{B5DEEBE4-FAC2-471C-9DD4-0CD8A2381C8F}" type="presOf" srcId="{9DB634E1-13E3-4232-9D45-CFFC42237780}" destId="{52434B57-146E-462A-9782-67D520AAE671}" srcOrd="0" destOrd="0" presId="urn:microsoft.com/office/officeart/2005/8/layout/vList2"/>
    <dgm:cxn modelId="{2B6C9CF5-C3EF-42EA-ACDF-1CCA42F155A6}" srcId="{FEF46BE2-8A2A-46C5-9DD1-B9C737C4E12A}" destId="{E911AF54-945F-45E7-A306-7027B056A7A5}" srcOrd="0" destOrd="0" parTransId="{EBBF1076-10F3-4216-81BE-C1223AB2F4F2}" sibTransId="{C3F60B77-A575-416E-9568-97A9467B4803}"/>
    <dgm:cxn modelId="{0BB28CFA-A5CC-465D-91E3-1CBFBD12ECA1}" type="presOf" srcId="{CA5F128A-3E49-49EB-806B-93A85BDC7D88}" destId="{07B9BFC3-9E75-42E4-BD1A-EADFC84DF7BE}" srcOrd="0" destOrd="0" presId="urn:microsoft.com/office/officeart/2005/8/layout/vList2"/>
    <dgm:cxn modelId="{C25AD5FF-27E5-4C01-B347-F524B7C3D49F}" srcId="{70887915-94E5-4D45-8D23-92118362EF7A}" destId="{56946590-5FEA-4F22-AA3C-34DF42E2B12F}" srcOrd="0" destOrd="0" parTransId="{6864160D-4AD5-41D6-82B1-AC9EC4ED2993}" sibTransId="{B6B26DC2-A956-4994-8333-252DAADDE34B}"/>
    <dgm:cxn modelId="{0781EF23-01DC-4A22-8C8A-3F3B8129A3CB}" type="presParOf" srcId="{A31581D2-E748-4807-A90D-AA038226FCCF}" destId="{94154A63-B090-496F-A565-19FE8FB35D66}" srcOrd="0" destOrd="0" presId="urn:microsoft.com/office/officeart/2005/8/layout/vList2"/>
    <dgm:cxn modelId="{C0F5AD41-1B40-4D69-9823-C00B809A2275}" type="presParOf" srcId="{A31581D2-E748-4807-A90D-AA038226FCCF}" destId="{C218B4BE-8075-4944-95D2-0D66C0EA338A}" srcOrd="1" destOrd="0" presId="urn:microsoft.com/office/officeart/2005/8/layout/vList2"/>
    <dgm:cxn modelId="{F6D52FFA-2057-4EE9-8A3A-336A18EC7F70}" type="presParOf" srcId="{A31581D2-E748-4807-A90D-AA038226FCCF}" destId="{EC462E89-E4F3-4D11-8465-CC3A81ED4F8B}" srcOrd="2" destOrd="0" presId="urn:microsoft.com/office/officeart/2005/8/layout/vList2"/>
    <dgm:cxn modelId="{935E0CF2-FAE1-4115-9FA0-DCD4FF24DD55}" type="presParOf" srcId="{A31581D2-E748-4807-A90D-AA038226FCCF}" destId="{65949EA3-91A8-44A7-B80B-5B930417079F}" srcOrd="3" destOrd="0" presId="urn:microsoft.com/office/officeart/2005/8/layout/vList2"/>
    <dgm:cxn modelId="{01E971BE-6F65-430B-B4CA-5DF21CEE768C}" type="presParOf" srcId="{A31581D2-E748-4807-A90D-AA038226FCCF}" destId="{AD13F4BB-0F03-40F4-BE7F-12D294978A16}" srcOrd="4" destOrd="0" presId="urn:microsoft.com/office/officeart/2005/8/layout/vList2"/>
    <dgm:cxn modelId="{6DB90965-EB1E-4E77-BF38-7036219D15C2}" type="presParOf" srcId="{A31581D2-E748-4807-A90D-AA038226FCCF}" destId="{07B9BFC3-9E75-42E4-BD1A-EADFC84DF7BE}" srcOrd="5" destOrd="0" presId="urn:microsoft.com/office/officeart/2005/8/layout/vList2"/>
    <dgm:cxn modelId="{580B4B6E-47C5-4246-9051-4E8984A6E112}" type="presParOf" srcId="{A31581D2-E748-4807-A90D-AA038226FCCF}" destId="{87130B92-ADFF-4543-AFEC-C0B1014441AA}" srcOrd="6" destOrd="0" presId="urn:microsoft.com/office/officeart/2005/8/layout/vList2"/>
    <dgm:cxn modelId="{2B9BE0DA-3739-4484-9DBE-E0E1ACB1F9B1}" type="presParOf" srcId="{A31581D2-E748-4807-A90D-AA038226FCCF}" destId="{3086D74E-278D-4413-BACA-935396F082A8}" srcOrd="7" destOrd="0" presId="urn:microsoft.com/office/officeart/2005/8/layout/vList2"/>
    <dgm:cxn modelId="{D7C6EB96-529A-4690-AB92-FB15E92F620C}" type="presParOf" srcId="{A31581D2-E748-4807-A90D-AA038226FCCF}" destId="{52434B57-146E-462A-9782-67D520AAE671}" srcOrd="8" destOrd="0" presId="urn:microsoft.com/office/officeart/2005/8/layout/vList2"/>
    <dgm:cxn modelId="{21B3EFC6-A51C-45E5-8543-54C3E7F6301E}" type="presParOf" srcId="{A31581D2-E748-4807-A90D-AA038226FCCF}" destId="{E8850091-5888-4B8C-923B-1BF4C3B6DA3B}" srcOrd="9" destOrd="0" presId="urn:microsoft.com/office/officeart/2005/8/layout/vList2"/>
    <dgm:cxn modelId="{E66C21C8-F587-4C5A-9646-BA371551FBD2}" type="presParOf" srcId="{A31581D2-E748-4807-A90D-AA038226FCCF}" destId="{9DF86574-B587-4B75-85E7-10A21417CEFE}" srcOrd="10" destOrd="0" presId="urn:microsoft.com/office/officeart/2005/8/layout/vList2"/>
    <dgm:cxn modelId="{565F9427-D0B8-4B47-9C77-2FFE7EA5B9FC}" type="presParOf" srcId="{A31581D2-E748-4807-A90D-AA038226FCCF}" destId="{702F2474-8CF6-405E-AF50-EB76BC9BA1F2}" srcOrd="11" destOrd="0" presId="urn:microsoft.com/office/officeart/2005/8/layout/vList2"/>
    <dgm:cxn modelId="{87FF160F-C1E0-45CE-8FAA-C632705C5076}" type="presParOf" srcId="{A31581D2-E748-4807-A90D-AA038226FCCF}" destId="{94E23B2E-0A2F-47D5-9DBD-29776F11572F}" srcOrd="12" destOrd="0" presId="urn:microsoft.com/office/officeart/2005/8/layout/vList2"/>
    <dgm:cxn modelId="{87900B72-74D9-4CE7-848B-D2A9CCA46F6F}" type="presParOf" srcId="{A31581D2-E748-4807-A90D-AA038226FCCF}" destId="{04EDBD12-87ED-47D9-B81C-97D3EF1890E9}" srcOrd="13" destOrd="0" presId="urn:microsoft.com/office/officeart/2005/8/layout/vList2"/>
    <dgm:cxn modelId="{4FFEAA28-12E9-4BD6-B4F5-7DED432DE573}" type="presParOf" srcId="{A31581D2-E748-4807-A90D-AA038226FCCF}" destId="{26920F82-1769-43BB-A780-249B00FB8A3D}" srcOrd="14" destOrd="0" presId="urn:microsoft.com/office/officeart/2005/8/layout/vList2"/>
    <dgm:cxn modelId="{DE0460C6-F979-4FB8-8124-996530392189}" type="presParOf" srcId="{A31581D2-E748-4807-A90D-AA038226FCCF}" destId="{1CD015AE-BDAA-4AD2-B255-4358EEB2C12B}" srcOrd="15" destOrd="0" presId="urn:microsoft.com/office/officeart/2005/8/layout/vList2"/>
    <dgm:cxn modelId="{4BC5143B-A76C-42F6-A451-7B735A73E97B}" type="presParOf" srcId="{A31581D2-E748-4807-A90D-AA038226FCCF}" destId="{A75AEA29-CB06-48A9-9723-4E7825005486}" srcOrd="16" destOrd="0" presId="urn:microsoft.com/office/officeart/2005/8/layout/vList2"/>
    <dgm:cxn modelId="{A9363B8B-5668-4FF7-B19D-331C69C98980}" type="presParOf" srcId="{A31581D2-E748-4807-A90D-AA038226FCCF}" destId="{FF0857CF-BA3F-4627-8BBD-1D23C0B07799}" srcOrd="1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10F203-3F91-4117-8BB8-9A8768163264}"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s-EC"/>
        </a:p>
      </dgm:t>
    </dgm:pt>
    <dgm:pt modelId="{58B97D45-F026-4ACF-A0D3-981CBE83713C}">
      <dgm:prSet phldrT="[Texto]"/>
      <dgm:spPr/>
      <dgm:t>
        <a:bodyPr/>
        <a:lstStyle/>
        <a:p>
          <a:r>
            <a:rPr lang="es-EC" dirty="0"/>
            <a:t>Supo del lugar por recomendación de amigos y familia. +RRSS</a:t>
          </a:r>
        </a:p>
      </dgm:t>
    </dgm:pt>
    <dgm:pt modelId="{B68C9084-D55B-4741-819C-25241299DABE}" type="parTrans" cxnId="{6E7F00C7-F8D6-45D3-9AD7-4FCA0AFBADD4}">
      <dgm:prSet/>
      <dgm:spPr/>
      <dgm:t>
        <a:bodyPr/>
        <a:lstStyle/>
        <a:p>
          <a:endParaRPr lang="es-EC"/>
        </a:p>
      </dgm:t>
    </dgm:pt>
    <dgm:pt modelId="{AABEA99D-23E5-497B-B140-62573D40595B}" type="sibTrans" cxnId="{6E7F00C7-F8D6-45D3-9AD7-4FCA0AFBADD4}">
      <dgm:prSet/>
      <dgm:spPr/>
      <dgm:t>
        <a:bodyPr/>
        <a:lstStyle/>
        <a:p>
          <a:endParaRPr lang="es-EC"/>
        </a:p>
      </dgm:t>
    </dgm:pt>
    <dgm:pt modelId="{8704695A-CDED-4EF0-8103-C1B85A643E60}">
      <dgm:prSet phldrT="[Texto]"/>
      <dgm:spPr/>
      <dgm:t>
        <a:bodyPr/>
        <a:lstStyle/>
        <a:p>
          <a:r>
            <a:rPr lang="es-EC" dirty="0"/>
            <a:t>Presenciado/participado la obtención de miel. Interés por visitar un apiario.</a:t>
          </a:r>
        </a:p>
      </dgm:t>
    </dgm:pt>
    <dgm:pt modelId="{56B9C854-D108-483A-93A4-EA44F9A64CED}" type="parTrans" cxnId="{B08DFD1A-EB45-416D-BAAA-D15C206D1CBB}">
      <dgm:prSet/>
      <dgm:spPr/>
      <dgm:t>
        <a:bodyPr/>
        <a:lstStyle/>
        <a:p>
          <a:endParaRPr lang="es-EC"/>
        </a:p>
      </dgm:t>
    </dgm:pt>
    <dgm:pt modelId="{96FF5C74-12E1-448E-8A18-44077900044E}" type="sibTrans" cxnId="{B08DFD1A-EB45-416D-BAAA-D15C206D1CBB}">
      <dgm:prSet/>
      <dgm:spPr/>
      <dgm:t>
        <a:bodyPr/>
        <a:lstStyle/>
        <a:p>
          <a:endParaRPr lang="es-EC"/>
        </a:p>
      </dgm:t>
    </dgm:pt>
    <dgm:pt modelId="{AE912A9F-E635-4447-81E6-7A656A57F9EB}">
      <dgm:prSet phldrT="[Texto]"/>
      <dgm:spPr/>
      <dgm:t>
        <a:bodyPr/>
        <a:lstStyle/>
        <a:p>
          <a:r>
            <a:rPr lang="es-EC" dirty="0"/>
            <a:t>Conoce los beneficios de la apicultura.</a:t>
          </a:r>
        </a:p>
      </dgm:t>
    </dgm:pt>
    <dgm:pt modelId="{37A08937-AE9E-4C6C-99D2-9FD7FBC81623}" type="parTrans" cxnId="{7798C5A2-CA60-4F9F-B544-F56E7BFA1DD9}">
      <dgm:prSet/>
      <dgm:spPr/>
      <dgm:t>
        <a:bodyPr/>
        <a:lstStyle/>
        <a:p>
          <a:endParaRPr lang="es-EC"/>
        </a:p>
      </dgm:t>
    </dgm:pt>
    <dgm:pt modelId="{C65A76D5-BE4B-4111-A497-E52002698A8A}" type="sibTrans" cxnId="{7798C5A2-CA60-4F9F-B544-F56E7BFA1DD9}">
      <dgm:prSet/>
      <dgm:spPr/>
      <dgm:t>
        <a:bodyPr/>
        <a:lstStyle/>
        <a:p>
          <a:endParaRPr lang="es-EC"/>
        </a:p>
      </dgm:t>
    </dgm:pt>
    <dgm:pt modelId="{B8674CA9-E67F-44D9-947A-C51AC7919824}">
      <dgm:prSet phldrT="[Texto]"/>
      <dgm:spPr/>
      <dgm:t>
        <a:bodyPr/>
        <a:lstStyle/>
        <a:p>
          <a:r>
            <a:rPr lang="es-EC" dirty="0"/>
            <a:t>Realizaría apicultura para conocer los procesos. Y como turismo.</a:t>
          </a:r>
        </a:p>
      </dgm:t>
    </dgm:pt>
    <dgm:pt modelId="{FECE8045-2A1D-43E7-9E9F-D9BF4DC86C21}" type="parTrans" cxnId="{CA4C1BB4-D511-42EB-BBE3-5BBA5CE952B3}">
      <dgm:prSet/>
      <dgm:spPr/>
      <dgm:t>
        <a:bodyPr/>
        <a:lstStyle/>
        <a:p>
          <a:endParaRPr lang="es-EC"/>
        </a:p>
      </dgm:t>
    </dgm:pt>
    <dgm:pt modelId="{31B546C7-25B7-4C89-89E3-F29C5B2AF66E}" type="sibTrans" cxnId="{CA4C1BB4-D511-42EB-BBE3-5BBA5CE952B3}">
      <dgm:prSet/>
      <dgm:spPr/>
      <dgm:t>
        <a:bodyPr/>
        <a:lstStyle/>
        <a:p>
          <a:endParaRPr lang="es-EC"/>
        </a:p>
      </dgm:t>
    </dgm:pt>
    <dgm:pt modelId="{18987F31-BD1C-4358-9921-4839FDA5F413}">
      <dgm:prSet phldrT="[Texto]"/>
      <dgm:spPr/>
      <dgm:t>
        <a:bodyPr/>
        <a:lstStyle/>
        <a:p>
          <a:r>
            <a:rPr lang="es-EC" dirty="0"/>
            <a:t>Están a favor de la diversificación de la oferta turística.</a:t>
          </a:r>
        </a:p>
      </dgm:t>
    </dgm:pt>
    <dgm:pt modelId="{3AE7661A-8941-4A4D-9103-24CF7E9D3312}" type="parTrans" cxnId="{BE30325B-0010-4AE5-BAFF-A35A00D3BE90}">
      <dgm:prSet/>
      <dgm:spPr/>
      <dgm:t>
        <a:bodyPr/>
        <a:lstStyle/>
        <a:p>
          <a:endParaRPr lang="es-EC"/>
        </a:p>
      </dgm:t>
    </dgm:pt>
    <dgm:pt modelId="{B158BDEF-88D5-4293-8D02-C928FD8C203B}" type="sibTrans" cxnId="{BE30325B-0010-4AE5-BAFF-A35A00D3BE90}">
      <dgm:prSet/>
      <dgm:spPr/>
      <dgm:t>
        <a:bodyPr/>
        <a:lstStyle/>
        <a:p>
          <a:endParaRPr lang="es-EC"/>
        </a:p>
      </dgm:t>
    </dgm:pt>
    <dgm:pt modelId="{545B953B-3548-4AED-A3B9-FFDF579E5BC7}">
      <dgm:prSet phldrT="[Texto]"/>
      <dgm:spPr/>
      <dgm:t>
        <a:bodyPr/>
        <a:lstStyle/>
        <a:p>
          <a:r>
            <a:rPr lang="es-EC" dirty="0"/>
            <a:t>Consideran que el mayor beneficio de la apicultura es económico.</a:t>
          </a:r>
        </a:p>
      </dgm:t>
    </dgm:pt>
    <dgm:pt modelId="{96930462-C4C2-4B66-8230-A5273F0730D5}" type="parTrans" cxnId="{E18B9FEA-7531-44F9-AB44-62F878F4853E}">
      <dgm:prSet/>
      <dgm:spPr/>
      <dgm:t>
        <a:bodyPr/>
        <a:lstStyle/>
        <a:p>
          <a:endParaRPr lang="es-EC"/>
        </a:p>
      </dgm:t>
    </dgm:pt>
    <dgm:pt modelId="{B1F6AC11-8FD9-4B3C-97AC-E34385BF0EDD}" type="sibTrans" cxnId="{E18B9FEA-7531-44F9-AB44-62F878F4853E}">
      <dgm:prSet/>
      <dgm:spPr/>
      <dgm:t>
        <a:bodyPr/>
        <a:lstStyle/>
        <a:p>
          <a:endParaRPr lang="es-EC"/>
        </a:p>
      </dgm:t>
    </dgm:pt>
    <dgm:pt modelId="{6B8A8D5A-0B39-4683-8CAB-9F7FEF5A9832}">
      <dgm:prSet phldrT="[Texto]"/>
      <dgm:spPr/>
      <dgm:t>
        <a:bodyPr/>
        <a:lstStyle/>
        <a:p>
          <a:r>
            <a:rPr lang="es-EC" dirty="0"/>
            <a:t>Consideran la potencialización de la apicultura como turismo.</a:t>
          </a:r>
        </a:p>
      </dgm:t>
    </dgm:pt>
    <dgm:pt modelId="{0501ABEF-CB55-46B2-B6CC-3A253D24D27F}" type="parTrans" cxnId="{315E41EE-9C2D-453E-83F1-569317FE3EC3}">
      <dgm:prSet/>
      <dgm:spPr/>
      <dgm:t>
        <a:bodyPr/>
        <a:lstStyle/>
        <a:p>
          <a:endParaRPr lang="es-EC"/>
        </a:p>
      </dgm:t>
    </dgm:pt>
    <dgm:pt modelId="{E9C02C0A-2079-4C93-AC49-255D4F64E2F1}" type="sibTrans" cxnId="{315E41EE-9C2D-453E-83F1-569317FE3EC3}">
      <dgm:prSet/>
      <dgm:spPr/>
      <dgm:t>
        <a:bodyPr/>
        <a:lstStyle/>
        <a:p>
          <a:endParaRPr lang="es-EC"/>
        </a:p>
      </dgm:t>
    </dgm:pt>
    <dgm:pt modelId="{DE2A0D09-71DB-4929-859D-F4FCF96FAC52}" type="pres">
      <dgm:prSet presAssocID="{F610F203-3F91-4117-8BB8-9A8768163264}" presName="Name0" presStyleCnt="0">
        <dgm:presLayoutVars>
          <dgm:chMax val="7"/>
          <dgm:chPref val="7"/>
          <dgm:dir/>
        </dgm:presLayoutVars>
      </dgm:prSet>
      <dgm:spPr/>
    </dgm:pt>
    <dgm:pt modelId="{AF8B012C-FFDD-42BA-B87D-79EF8784CB27}" type="pres">
      <dgm:prSet presAssocID="{F610F203-3F91-4117-8BB8-9A8768163264}" presName="Name1" presStyleCnt="0"/>
      <dgm:spPr/>
    </dgm:pt>
    <dgm:pt modelId="{DB961E8F-E8CE-4A7E-BC3F-F13A49373A6E}" type="pres">
      <dgm:prSet presAssocID="{F610F203-3F91-4117-8BB8-9A8768163264}" presName="cycle" presStyleCnt="0"/>
      <dgm:spPr/>
    </dgm:pt>
    <dgm:pt modelId="{EA8415C6-F52F-4E64-9D46-278CDBD32D72}" type="pres">
      <dgm:prSet presAssocID="{F610F203-3F91-4117-8BB8-9A8768163264}" presName="srcNode" presStyleLbl="node1" presStyleIdx="0" presStyleCnt="7"/>
      <dgm:spPr/>
    </dgm:pt>
    <dgm:pt modelId="{DA0EE362-0D25-4F50-95E3-24293A11259C}" type="pres">
      <dgm:prSet presAssocID="{F610F203-3F91-4117-8BB8-9A8768163264}" presName="conn" presStyleLbl="parChTrans1D2" presStyleIdx="0" presStyleCnt="1"/>
      <dgm:spPr/>
    </dgm:pt>
    <dgm:pt modelId="{1AEE78BE-BBC7-4C7D-81A5-771D3D07CC48}" type="pres">
      <dgm:prSet presAssocID="{F610F203-3F91-4117-8BB8-9A8768163264}" presName="extraNode" presStyleLbl="node1" presStyleIdx="0" presStyleCnt="7"/>
      <dgm:spPr/>
    </dgm:pt>
    <dgm:pt modelId="{431AB9DD-E619-4C5A-8EAA-11823DACF034}" type="pres">
      <dgm:prSet presAssocID="{F610F203-3F91-4117-8BB8-9A8768163264}" presName="dstNode" presStyleLbl="node1" presStyleIdx="0" presStyleCnt="7"/>
      <dgm:spPr/>
    </dgm:pt>
    <dgm:pt modelId="{F6A2F2C4-ED4C-4853-9BAE-1209C1F28084}" type="pres">
      <dgm:prSet presAssocID="{58B97D45-F026-4ACF-A0D3-981CBE83713C}" presName="text_1" presStyleLbl="node1" presStyleIdx="0" presStyleCnt="7">
        <dgm:presLayoutVars>
          <dgm:bulletEnabled val="1"/>
        </dgm:presLayoutVars>
      </dgm:prSet>
      <dgm:spPr/>
    </dgm:pt>
    <dgm:pt modelId="{820A3B41-773B-49F7-A684-BD54171955B0}" type="pres">
      <dgm:prSet presAssocID="{58B97D45-F026-4ACF-A0D3-981CBE83713C}" presName="accent_1" presStyleCnt="0"/>
      <dgm:spPr/>
    </dgm:pt>
    <dgm:pt modelId="{CDFE26A3-5D18-4BDD-AE30-BEADA9D2510A}" type="pres">
      <dgm:prSet presAssocID="{58B97D45-F026-4ACF-A0D3-981CBE83713C}" presName="accentRepeatNode" presStyleLbl="solidFgAcc1" presStyleIdx="0" presStyleCnt="7"/>
      <dgm:spPr/>
    </dgm:pt>
    <dgm:pt modelId="{DEBA987C-756C-4D0A-84E1-3D3A2EF8133A}" type="pres">
      <dgm:prSet presAssocID="{8704695A-CDED-4EF0-8103-C1B85A643E60}" presName="text_2" presStyleLbl="node1" presStyleIdx="1" presStyleCnt="7">
        <dgm:presLayoutVars>
          <dgm:bulletEnabled val="1"/>
        </dgm:presLayoutVars>
      </dgm:prSet>
      <dgm:spPr/>
    </dgm:pt>
    <dgm:pt modelId="{DCA26BAC-3229-4AF1-99CD-9C49014F2658}" type="pres">
      <dgm:prSet presAssocID="{8704695A-CDED-4EF0-8103-C1B85A643E60}" presName="accent_2" presStyleCnt="0"/>
      <dgm:spPr/>
    </dgm:pt>
    <dgm:pt modelId="{4C19AF28-54F4-4504-B57F-9F731BF37B6F}" type="pres">
      <dgm:prSet presAssocID="{8704695A-CDED-4EF0-8103-C1B85A643E60}" presName="accentRepeatNode" presStyleLbl="solidFgAcc1" presStyleIdx="1" presStyleCnt="7"/>
      <dgm:spPr/>
    </dgm:pt>
    <dgm:pt modelId="{1D54BF00-EF49-463E-8854-9D2AA6BD0484}" type="pres">
      <dgm:prSet presAssocID="{AE912A9F-E635-4447-81E6-7A656A57F9EB}" presName="text_3" presStyleLbl="node1" presStyleIdx="2" presStyleCnt="7">
        <dgm:presLayoutVars>
          <dgm:bulletEnabled val="1"/>
        </dgm:presLayoutVars>
      </dgm:prSet>
      <dgm:spPr/>
    </dgm:pt>
    <dgm:pt modelId="{EAEBFC2C-61B5-41B0-9DD0-8DDBC490E071}" type="pres">
      <dgm:prSet presAssocID="{AE912A9F-E635-4447-81E6-7A656A57F9EB}" presName="accent_3" presStyleCnt="0"/>
      <dgm:spPr/>
    </dgm:pt>
    <dgm:pt modelId="{B632BE03-6F4A-43D3-9E13-9823B28967D4}" type="pres">
      <dgm:prSet presAssocID="{AE912A9F-E635-4447-81E6-7A656A57F9EB}" presName="accentRepeatNode" presStyleLbl="solidFgAcc1" presStyleIdx="2" presStyleCnt="7"/>
      <dgm:spPr/>
    </dgm:pt>
    <dgm:pt modelId="{BDA90B67-2A55-4E13-AFD0-716AAF4E6C40}" type="pres">
      <dgm:prSet presAssocID="{B8674CA9-E67F-44D9-947A-C51AC7919824}" presName="text_4" presStyleLbl="node1" presStyleIdx="3" presStyleCnt="7">
        <dgm:presLayoutVars>
          <dgm:bulletEnabled val="1"/>
        </dgm:presLayoutVars>
      </dgm:prSet>
      <dgm:spPr/>
    </dgm:pt>
    <dgm:pt modelId="{A65CFE49-4B72-4135-A92C-81AFC257ADF2}" type="pres">
      <dgm:prSet presAssocID="{B8674CA9-E67F-44D9-947A-C51AC7919824}" presName="accent_4" presStyleCnt="0"/>
      <dgm:spPr/>
    </dgm:pt>
    <dgm:pt modelId="{C91AB742-E9FF-4A99-823D-5760A6B4794E}" type="pres">
      <dgm:prSet presAssocID="{B8674CA9-E67F-44D9-947A-C51AC7919824}" presName="accentRepeatNode" presStyleLbl="solidFgAcc1" presStyleIdx="3" presStyleCnt="7"/>
      <dgm:spPr/>
    </dgm:pt>
    <dgm:pt modelId="{60CAF1EE-C8E0-4411-8E2C-EB5222BE0679}" type="pres">
      <dgm:prSet presAssocID="{18987F31-BD1C-4358-9921-4839FDA5F413}" presName="text_5" presStyleLbl="node1" presStyleIdx="4" presStyleCnt="7">
        <dgm:presLayoutVars>
          <dgm:bulletEnabled val="1"/>
        </dgm:presLayoutVars>
      </dgm:prSet>
      <dgm:spPr/>
    </dgm:pt>
    <dgm:pt modelId="{C29A4B04-DB15-40C6-86E3-3F473D756878}" type="pres">
      <dgm:prSet presAssocID="{18987F31-BD1C-4358-9921-4839FDA5F413}" presName="accent_5" presStyleCnt="0"/>
      <dgm:spPr/>
    </dgm:pt>
    <dgm:pt modelId="{F6F50EE5-4F51-496E-85F8-D74F2BB730F2}" type="pres">
      <dgm:prSet presAssocID="{18987F31-BD1C-4358-9921-4839FDA5F413}" presName="accentRepeatNode" presStyleLbl="solidFgAcc1" presStyleIdx="4" presStyleCnt="7"/>
      <dgm:spPr/>
    </dgm:pt>
    <dgm:pt modelId="{B755E6F0-521D-415B-9964-00ED3BC4DB40}" type="pres">
      <dgm:prSet presAssocID="{545B953B-3548-4AED-A3B9-FFDF579E5BC7}" presName="text_6" presStyleLbl="node1" presStyleIdx="5" presStyleCnt="7">
        <dgm:presLayoutVars>
          <dgm:bulletEnabled val="1"/>
        </dgm:presLayoutVars>
      </dgm:prSet>
      <dgm:spPr/>
    </dgm:pt>
    <dgm:pt modelId="{8B3722F2-82DC-402C-AFE4-368AF5110BC1}" type="pres">
      <dgm:prSet presAssocID="{545B953B-3548-4AED-A3B9-FFDF579E5BC7}" presName="accent_6" presStyleCnt="0"/>
      <dgm:spPr/>
    </dgm:pt>
    <dgm:pt modelId="{6475F81B-0D53-481A-A74D-F0BB629155F3}" type="pres">
      <dgm:prSet presAssocID="{545B953B-3548-4AED-A3B9-FFDF579E5BC7}" presName="accentRepeatNode" presStyleLbl="solidFgAcc1" presStyleIdx="5" presStyleCnt="7"/>
      <dgm:spPr/>
    </dgm:pt>
    <dgm:pt modelId="{D9AEF3C9-F8EF-4D22-940D-1E9F5F0721C3}" type="pres">
      <dgm:prSet presAssocID="{6B8A8D5A-0B39-4683-8CAB-9F7FEF5A9832}" presName="text_7" presStyleLbl="node1" presStyleIdx="6" presStyleCnt="7">
        <dgm:presLayoutVars>
          <dgm:bulletEnabled val="1"/>
        </dgm:presLayoutVars>
      </dgm:prSet>
      <dgm:spPr/>
    </dgm:pt>
    <dgm:pt modelId="{8F10BE49-3AF5-4295-857F-2E7A9E9DB3CC}" type="pres">
      <dgm:prSet presAssocID="{6B8A8D5A-0B39-4683-8CAB-9F7FEF5A9832}" presName="accent_7" presStyleCnt="0"/>
      <dgm:spPr/>
    </dgm:pt>
    <dgm:pt modelId="{75577DC8-E84D-4803-ACE0-D21E3B06C1BF}" type="pres">
      <dgm:prSet presAssocID="{6B8A8D5A-0B39-4683-8CAB-9F7FEF5A9832}" presName="accentRepeatNode" presStyleLbl="solidFgAcc1" presStyleIdx="6" presStyleCnt="7"/>
      <dgm:spPr/>
    </dgm:pt>
  </dgm:ptLst>
  <dgm:cxnLst>
    <dgm:cxn modelId="{C2F82012-52A4-4CD8-B0FF-C05CC9DF5312}" type="presOf" srcId="{8704695A-CDED-4EF0-8103-C1B85A643E60}" destId="{DEBA987C-756C-4D0A-84E1-3D3A2EF8133A}" srcOrd="0" destOrd="0" presId="urn:microsoft.com/office/officeart/2008/layout/VerticalCurvedList"/>
    <dgm:cxn modelId="{B08DFD1A-EB45-416D-BAAA-D15C206D1CBB}" srcId="{F610F203-3F91-4117-8BB8-9A8768163264}" destId="{8704695A-CDED-4EF0-8103-C1B85A643E60}" srcOrd="1" destOrd="0" parTransId="{56B9C854-D108-483A-93A4-EA44F9A64CED}" sibTransId="{96FF5C74-12E1-448E-8A18-44077900044E}"/>
    <dgm:cxn modelId="{C7B97720-2216-4193-929C-29D7ED5B1E14}" type="presOf" srcId="{58B97D45-F026-4ACF-A0D3-981CBE83713C}" destId="{F6A2F2C4-ED4C-4853-9BAE-1209C1F28084}" srcOrd="0" destOrd="0" presId="urn:microsoft.com/office/officeart/2008/layout/VerticalCurvedList"/>
    <dgm:cxn modelId="{BE30325B-0010-4AE5-BAFF-A35A00D3BE90}" srcId="{F610F203-3F91-4117-8BB8-9A8768163264}" destId="{18987F31-BD1C-4358-9921-4839FDA5F413}" srcOrd="4" destOrd="0" parTransId="{3AE7661A-8941-4A4D-9103-24CF7E9D3312}" sibTransId="{B158BDEF-88D5-4293-8D02-C928FD8C203B}"/>
    <dgm:cxn modelId="{7A727463-A081-4A50-AC30-279F44125A96}" type="presOf" srcId="{B8674CA9-E67F-44D9-947A-C51AC7919824}" destId="{BDA90B67-2A55-4E13-AFD0-716AAF4E6C40}" srcOrd="0" destOrd="0" presId="urn:microsoft.com/office/officeart/2008/layout/VerticalCurvedList"/>
    <dgm:cxn modelId="{BDD89952-B8D3-469D-B2B0-DEC084302B4A}" type="presOf" srcId="{18987F31-BD1C-4358-9921-4839FDA5F413}" destId="{60CAF1EE-C8E0-4411-8E2C-EB5222BE0679}" srcOrd="0" destOrd="0" presId="urn:microsoft.com/office/officeart/2008/layout/VerticalCurvedList"/>
    <dgm:cxn modelId="{AE388458-E47A-49C2-BBCA-697E5988354F}" type="presOf" srcId="{545B953B-3548-4AED-A3B9-FFDF579E5BC7}" destId="{B755E6F0-521D-415B-9964-00ED3BC4DB40}" srcOrd="0" destOrd="0" presId="urn:microsoft.com/office/officeart/2008/layout/VerticalCurvedList"/>
    <dgm:cxn modelId="{7798C5A2-CA60-4F9F-B544-F56E7BFA1DD9}" srcId="{F610F203-3F91-4117-8BB8-9A8768163264}" destId="{AE912A9F-E635-4447-81E6-7A656A57F9EB}" srcOrd="2" destOrd="0" parTransId="{37A08937-AE9E-4C6C-99D2-9FD7FBC81623}" sibTransId="{C65A76D5-BE4B-4111-A497-E52002698A8A}"/>
    <dgm:cxn modelId="{982C89A5-AFD9-43A9-B838-34896C3E24AF}" type="presOf" srcId="{AABEA99D-23E5-497B-B140-62573D40595B}" destId="{DA0EE362-0D25-4F50-95E3-24293A11259C}" srcOrd="0" destOrd="0" presId="urn:microsoft.com/office/officeart/2008/layout/VerticalCurvedList"/>
    <dgm:cxn modelId="{CA4C1BB4-D511-42EB-BBE3-5BBA5CE952B3}" srcId="{F610F203-3F91-4117-8BB8-9A8768163264}" destId="{B8674CA9-E67F-44D9-947A-C51AC7919824}" srcOrd="3" destOrd="0" parTransId="{FECE8045-2A1D-43E7-9E9F-D9BF4DC86C21}" sibTransId="{31B546C7-25B7-4C89-89E3-F29C5B2AF66E}"/>
    <dgm:cxn modelId="{6E7F00C7-F8D6-45D3-9AD7-4FCA0AFBADD4}" srcId="{F610F203-3F91-4117-8BB8-9A8768163264}" destId="{58B97D45-F026-4ACF-A0D3-981CBE83713C}" srcOrd="0" destOrd="0" parTransId="{B68C9084-D55B-4741-819C-25241299DABE}" sibTransId="{AABEA99D-23E5-497B-B140-62573D40595B}"/>
    <dgm:cxn modelId="{0160CBCB-C775-47DF-8E81-FD8BB2D81BE9}" type="presOf" srcId="{F610F203-3F91-4117-8BB8-9A8768163264}" destId="{DE2A0D09-71DB-4929-859D-F4FCF96FAC52}" srcOrd="0" destOrd="0" presId="urn:microsoft.com/office/officeart/2008/layout/VerticalCurvedList"/>
    <dgm:cxn modelId="{E18B9FEA-7531-44F9-AB44-62F878F4853E}" srcId="{F610F203-3F91-4117-8BB8-9A8768163264}" destId="{545B953B-3548-4AED-A3B9-FFDF579E5BC7}" srcOrd="5" destOrd="0" parTransId="{96930462-C4C2-4B66-8230-A5273F0730D5}" sibTransId="{B1F6AC11-8FD9-4B3C-97AC-E34385BF0EDD}"/>
    <dgm:cxn modelId="{315E41EE-9C2D-453E-83F1-569317FE3EC3}" srcId="{F610F203-3F91-4117-8BB8-9A8768163264}" destId="{6B8A8D5A-0B39-4683-8CAB-9F7FEF5A9832}" srcOrd="6" destOrd="0" parTransId="{0501ABEF-CB55-46B2-B6CC-3A253D24D27F}" sibTransId="{E9C02C0A-2079-4C93-AC49-255D4F64E2F1}"/>
    <dgm:cxn modelId="{0EC3B0F0-B027-44E4-82B1-DC2E7CABB8CC}" type="presOf" srcId="{6B8A8D5A-0B39-4683-8CAB-9F7FEF5A9832}" destId="{D9AEF3C9-F8EF-4D22-940D-1E9F5F0721C3}" srcOrd="0" destOrd="0" presId="urn:microsoft.com/office/officeart/2008/layout/VerticalCurvedList"/>
    <dgm:cxn modelId="{D3C15DF1-28EA-40F7-B070-C4D1DC0D2DD6}" type="presOf" srcId="{AE912A9F-E635-4447-81E6-7A656A57F9EB}" destId="{1D54BF00-EF49-463E-8854-9D2AA6BD0484}" srcOrd="0" destOrd="0" presId="urn:microsoft.com/office/officeart/2008/layout/VerticalCurvedList"/>
    <dgm:cxn modelId="{2D790251-188A-45A7-948F-F9A704AB4362}" type="presParOf" srcId="{DE2A0D09-71DB-4929-859D-F4FCF96FAC52}" destId="{AF8B012C-FFDD-42BA-B87D-79EF8784CB27}" srcOrd="0" destOrd="0" presId="urn:microsoft.com/office/officeart/2008/layout/VerticalCurvedList"/>
    <dgm:cxn modelId="{77468A50-B57B-42C0-A0BC-0E441ECAA1EE}" type="presParOf" srcId="{AF8B012C-FFDD-42BA-B87D-79EF8784CB27}" destId="{DB961E8F-E8CE-4A7E-BC3F-F13A49373A6E}" srcOrd="0" destOrd="0" presId="urn:microsoft.com/office/officeart/2008/layout/VerticalCurvedList"/>
    <dgm:cxn modelId="{47E44197-BC2A-4249-AD63-266A91068CEA}" type="presParOf" srcId="{DB961E8F-E8CE-4A7E-BC3F-F13A49373A6E}" destId="{EA8415C6-F52F-4E64-9D46-278CDBD32D72}" srcOrd="0" destOrd="0" presId="urn:microsoft.com/office/officeart/2008/layout/VerticalCurvedList"/>
    <dgm:cxn modelId="{80715EF6-02B4-425F-8C01-ABC59E22A916}" type="presParOf" srcId="{DB961E8F-E8CE-4A7E-BC3F-F13A49373A6E}" destId="{DA0EE362-0D25-4F50-95E3-24293A11259C}" srcOrd="1" destOrd="0" presId="urn:microsoft.com/office/officeart/2008/layout/VerticalCurvedList"/>
    <dgm:cxn modelId="{EAE27300-88AE-448A-BA96-9C25D9E9037B}" type="presParOf" srcId="{DB961E8F-E8CE-4A7E-BC3F-F13A49373A6E}" destId="{1AEE78BE-BBC7-4C7D-81A5-771D3D07CC48}" srcOrd="2" destOrd="0" presId="urn:microsoft.com/office/officeart/2008/layout/VerticalCurvedList"/>
    <dgm:cxn modelId="{5E10EECD-6B86-4406-A02F-7AFF14DF987B}" type="presParOf" srcId="{DB961E8F-E8CE-4A7E-BC3F-F13A49373A6E}" destId="{431AB9DD-E619-4C5A-8EAA-11823DACF034}" srcOrd="3" destOrd="0" presId="urn:microsoft.com/office/officeart/2008/layout/VerticalCurvedList"/>
    <dgm:cxn modelId="{81B5AA25-8B87-49FD-8609-8C4CBF4A7FE2}" type="presParOf" srcId="{AF8B012C-FFDD-42BA-B87D-79EF8784CB27}" destId="{F6A2F2C4-ED4C-4853-9BAE-1209C1F28084}" srcOrd="1" destOrd="0" presId="urn:microsoft.com/office/officeart/2008/layout/VerticalCurvedList"/>
    <dgm:cxn modelId="{698B6211-3B9D-4DAC-9EE5-0F388E59B234}" type="presParOf" srcId="{AF8B012C-FFDD-42BA-B87D-79EF8784CB27}" destId="{820A3B41-773B-49F7-A684-BD54171955B0}" srcOrd="2" destOrd="0" presId="urn:microsoft.com/office/officeart/2008/layout/VerticalCurvedList"/>
    <dgm:cxn modelId="{573F7C54-13FD-4CE3-B358-3D55131ACC9C}" type="presParOf" srcId="{820A3B41-773B-49F7-A684-BD54171955B0}" destId="{CDFE26A3-5D18-4BDD-AE30-BEADA9D2510A}" srcOrd="0" destOrd="0" presId="urn:microsoft.com/office/officeart/2008/layout/VerticalCurvedList"/>
    <dgm:cxn modelId="{331CF93D-CC15-4968-AAD7-2DFF2D918F26}" type="presParOf" srcId="{AF8B012C-FFDD-42BA-B87D-79EF8784CB27}" destId="{DEBA987C-756C-4D0A-84E1-3D3A2EF8133A}" srcOrd="3" destOrd="0" presId="urn:microsoft.com/office/officeart/2008/layout/VerticalCurvedList"/>
    <dgm:cxn modelId="{5CE7F81B-D352-4F7B-A8CE-602BB94E54F4}" type="presParOf" srcId="{AF8B012C-FFDD-42BA-B87D-79EF8784CB27}" destId="{DCA26BAC-3229-4AF1-99CD-9C49014F2658}" srcOrd="4" destOrd="0" presId="urn:microsoft.com/office/officeart/2008/layout/VerticalCurvedList"/>
    <dgm:cxn modelId="{3CE812C6-BA1D-41E8-B050-8CFE94B7643F}" type="presParOf" srcId="{DCA26BAC-3229-4AF1-99CD-9C49014F2658}" destId="{4C19AF28-54F4-4504-B57F-9F731BF37B6F}" srcOrd="0" destOrd="0" presId="urn:microsoft.com/office/officeart/2008/layout/VerticalCurvedList"/>
    <dgm:cxn modelId="{32E781F3-C015-4AFC-B4B4-08515B36EE12}" type="presParOf" srcId="{AF8B012C-FFDD-42BA-B87D-79EF8784CB27}" destId="{1D54BF00-EF49-463E-8854-9D2AA6BD0484}" srcOrd="5" destOrd="0" presId="urn:microsoft.com/office/officeart/2008/layout/VerticalCurvedList"/>
    <dgm:cxn modelId="{54844545-4FB7-4A7C-A692-3E9F4A095F90}" type="presParOf" srcId="{AF8B012C-FFDD-42BA-B87D-79EF8784CB27}" destId="{EAEBFC2C-61B5-41B0-9DD0-8DDBC490E071}" srcOrd="6" destOrd="0" presId="urn:microsoft.com/office/officeart/2008/layout/VerticalCurvedList"/>
    <dgm:cxn modelId="{0413EF1B-3211-49E7-AF33-6FBD7AF57383}" type="presParOf" srcId="{EAEBFC2C-61B5-41B0-9DD0-8DDBC490E071}" destId="{B632BE03-6F4A-43D3-9E13-9823B28967D4}" srcOrd="0" destOrd="0" presId="urn:microsoft.com/office/officeart/2008/layout/VerticalCurvedList"/>
    <dgm:cxn modelId="{1AF4DF72-863C-436B-B470-012267A6E0EE}" type="presParOf" srcId="{AF8B012C-FFDD-42BA-B87D-79EF8784CB27}" destId="{BDA90B67-2A55-4E13-AFD0-716AAF4E6C40}" srcOrd="7" destOrd="0" presId="urn:microsoft.com/office/officeart/2008/layout/VerticalCurvedList"/>
    <dgm:cxn modelId="{41E6EBAB-19D3-4B99-91DE-E14FDB7602BD}" type="presParOf" srcId="{AF8B012C-FFDD-42BA-B87D-79EF8784CB27}" destId="{A65CFE49-4B72-4135-A92C-81AFC257ADF2}" srcOrd="8" destOrd="0" presId="urn:microsoft.com/office/officeart/2008/layout/VerticalCurvedList"/>
    <dgm:cxn modelId="{0675B558-FBCF-4104-8461-E143859F261A}" type="presParOf" srcId="{A65CFE49-4B72-4135-A92C-81AFC257ADF2}" destId="{C91AB742-E9FF-4A99-823D-5760A6B4794E}" srcOrd="0" destOrd="0" presId="urn:microsoft.com/office/officeart/2008/layout/VerticalCurvedList"/>
    <dgm:cxn modelId="{49F150C8-3B04-4A08-B8D2-D38DEB9DFA0F}" type="presParOf" srcId="{AF8B012C-FFDD-42BA-B87D-79EF8784CB27}" destId="{60CAF1EE-C8E0-4411-8E2C-EB5222BE0679}" srcOrd="9" destOrd="0" presId="urn:microsoft.com/office/officeart/2008/layout/VerticalCurvedList"/>
    <dgm:cxn modelId="{6AD082BD-8363-4AF7-B7C1-6BCE5EDBBFED}" type="presParOf" srcId="{AF8B012C-FFDD-42BA-B87D-79EF8784CB27}" destId="{C29A4B04-DB15-40C6-86E3-3F473D756878}" srcOrd="10" destOrd="0" presId="urn:microsoft.com/office/officeart/2008/layout/VerticalCurvedList"/>
    <dgm:cxn modelId="{FA76E7CB-D5A2-4766-BE3D-AC7B093BA76C}" type="presParOf" srcId="{C29A4B04-DB15-40C6-86E3-3F473D756878}" destId="{F6F50EE5-4F51-496E-85F8-D74F2BB730F2}" srcOrd="0" destOrd="0" presId="urn:microsoft.com/office/officeart/2008/layout/VerticalCurvedList"/>
    <dgm:cxn modelId="{B0BA7C3F-08E6-4FDC-909A-29149C68E15A}" type="presParOf" srcId="{AF8B012C-FFDD-42BA-B87D-79EF8784CB27}" destId="{B755E6F0-521D-415B-9964-00ED3BC4DB40}" srcOrd="11" destOrd="0" presId="urn:microsoft.com/office/officeart/2008/layout/VerticalCurvedList"/>
    <dgm:cxn modelId="{911D71B3-3F87-4CA5-83F7-86256026EF36}" type="presParOf" srcId="{AF8B012C-FFDD-42BA-B87D-79EF8784CB27}" destId="{8B3722F2-82DC-402C-AFE4-368AF5110BC1}" srcOrd="12" destOrd="0" presId="urn:microsoft.com/office/officeart/2008/layout/VerticalCurvedList"/>
    <dgm:cxn modelId="{60FFBD8D-31E9-409D-9630-C98A7ADF3EF2}" type="presParOf" srcId="{8B3722F2-82DC-402C-AFE4-368AF5110BC1}" destId="{6475F81B-0D53-481A-A74D-F0BB629155F3}" srcOrd="0" destOrd="0" presId="urn:microsoft.com/office/officeart/2008/layout/VerticalCurvedList"/>
    <dgm:cxn modelId="{81F0C5B3-9BF6-48D0-A9AC-786BDC5F7AB3}" type="presParOf" srcId="{AF8B012C-FFDD-42BA-B87D-79EF8784CB27}" destId="{D9AEF3C9-F8EF-4D22-940D-1E9F5F0721C3}" srcOrd="13" destOrd="0" presId="urn:microsoft.com/office/officeart/2008/layout/VerticalCurvedList"/>
    <dgm:cxn modelId="{A67A9264-AAAB-4D70-A8C7-003FD5F7685D}" type="presParOf" srcId="{AF8B012C-FFDD-42BA-B87D-79EF8784CB27}" destId="{8F10BE49-3AF5-4295-857F-2E7A9E9DB3CC}" srcOrd="14" destOrd="0" presId="urn:microsoft.com/office/officeart/2008/layout/VerticalCurvedList"/>
    <dgm:cxn modelId="{A42EB224-8008-44F3-B00C-979D6FDE6570}" type="presParOf" srcId="{8F10BE49-3AF5-4295-857F-2E7A9E9DB3CC}" destId="{75577DC8-E84D-4803-ACE0-D21E3B06C1B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887915-94E5-4D45-8D23-92118362EF7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C"/>
        </a:p>
      </dgm:t>
    </dgm:pt>
    <dgm:pt modelId="{B52C1163-FF90-4F47-9F9E-4069A06A2539}">
      <dgm:prSet phldrT="[Texto]" custT="1"/>
      <dgm:spPr/>
      <dgm:t>
        <a:bodyPr/>
        <a:lstStyle/>
        <a:p>
          <a:r>
            <a:rPr lang="es-EC" sz="1100" dirty="0"/>
            <a:t>Masculino</a:t>
          </a:r>
        </a:p>
      </dgm:t>
    </dgm:pt>
    <dgm:pt modelId="{D7F6E4C5-2B54-4B5F-9165-788A9B38C73C}" type="parTrans" cxnId="{7E7F1DE4-9D45-4844-9F6E-03ED882F6BD2}">
      <dgm:prSet/>
      <dgm:spPr/>
      <dgm:t>
        <a:bodyPr/>
        <a:lstStyle/>
        <a:p>
          <a:endParaRPr lang="es-EC" sz="3200"/>
        </a:p>
      </dgm:t>
    </dgm:pt>
    <dgm:pt modelId="{DA51A580-E1AC-4217-A8C3-BD900980C22C}" type="sibTrans" cxnId="{7E7F1DE4-9D45-4844-9F6E-03ED882F6BD2}">
      <dgm:prSet/>
      <dgm:spPr/>
      <dgm:t>
        <a:bodyPr/>
        <a:lstStyle/>
        <a:p>
          <a:endParaRPr lang="es-EC" sz="3200"/>
        </a:p>
      </dgm:t>
    </dgm:pt>
    <dgm:pt modelId="{F7199871-F400-45F7-B13F-6E322523A7D7}">
      <dgm:prSet phldrT="[Texto]" custT="1"/>
      <dgm:spPr/>
      <dgm:t>
        <a:bodyPr/>
        <a:lstStyle/>
        <a:p>
          <a:r>
            <a:rPr lang="es-EC" sz="1400" dirty="0"/>
            <a:t>Edad</a:t>
          </a:r>
        </a:p>
      </dgm:t>
    </dgm:pt>
    <dgm:pt modelId="{A0DDEDD6-9AE2-4362-9C14-6F2449BB2C4F}" type="parTrans" cxnId="{3C8DF2DC-7795-4F53-A991-3FECBEAE9C25}">
      <dgm:prSet/>
      <dgm:spPr/>
      <dgm:t>
        <a:bodyPr/>
        <a:lstStyle/>
        <a:p>
          <a:endParaRPr lang="es-EC" sz="3200"/>
        </a:p>
      </dgm:t>
    </dgm:pt>
    <dgm:pt modelId="{1EB77DE9-3406-4A36-BBF8-1F013414C993}" type="sibTrans" cxnId="{3C8DF2DC-7795-4F53-A991-3FECBEAE9C25}">
      <dgm:prSet/>
      <dgm:spPr/>
      <dgm:t>
        <a:bodyPr/>
        <a:lstStyle/>
        <a:p>
          <a:endParaRPr lang="es-EC" sz="3200"/>
        </a:p>
      </dgm:t>
    </dgm:pt>
    <dgm:pt modelId="{9DB634E1-13E3-4232-9D45-CFFC42237780}">
      <dgm:prSet phldrT="[Texto]" custT="1"/>
      <dgm:spPr/>
      <dgm:t>
        <a:bodyPr/>
        <a:lstStyle/>
        <a:p>
          <a:r>
            <a:rPr lang="es-EC" sz="1400" dirty="0"/>
            <a:t>Nivel de educación</a:t>
          </a:r>
        </a:p>
      </dgm:t>
    </dgm:pt>
    <dgm:pt modelId="{5D109419-E966-4088-9106-82808F9FA975}" type="parTrans" cxnId="{894254DA-0C12-429F-8326-8E04E115ECC2}">
      <dgm:prSet/>
      <dgm:spPr/>
      <dgm:t>
        <a:bodyPr/>
        <a:lstStyle/>
        <a:p>
          <a:endParaRPr lang="es-EC" sz="3200"/>
        </a:p>
      </dgm:t>
    </dgm:pt>
    <dgm:pt modelId="{C39A5CAE-965F-41E6-9A55-14549F875024}" type="sibTrans" cxnId="{894254DA-0C12-429F-8326-8E04E115ECC2}">
      <dgm:prSet/>
      <dgm:spPr/>
      <dgm:t>
        <a:bodyPr/>
        <a:lstStyle/>
        <a:p>
          <a:endParaRPr lang="es-EC" sz="3200"/>
        </a:p>
      </dgm:t>
    </dgm:pt>
    <dgm:pt modelId="{CA5F128A-3E49-49EB-806B-93A85BDC7D88}">
      <dgm:prSet phldrT="[Texto]" custT="1"/>
      <dgm:spPr/>
      <dgm:t>
        <a:bodyPr/>
        <a:lstStyle/>
        <a:p>
          <a:r>
            <a:rPr lang="es-EC" sz="1100" dirty="0"/>
            <a:t>42 – 53 años</a:t>
          </a:r>
        </a:p>
      </dgm:t>
    </dgm:pt>
    <dgm:pt modelId="{D81C3492-69EC-40B0-AEBA-9C7AB364DFD3}" type="parTrans" cxnId="{B3CB8F3A-7CB4-4AC5-9711-87EFF7F69B0A}">
      <dgm:prSet/>
      <dgm:spPr/>
      <dgm:t>
        <a:bodyPr/>
        <a:lstStyle/>
        <a:p>
          <a:endParaRPr lang="es-EC" sz="3200"/>
        </a:p>
      </dgm:t>
    </dgm:pt>
    <dgm:pt modelId="{5AC7C2FD-8C58-4095-9177-1FEA72C61948}" type="sibTrans" cxnId="{B3CB8F3A-7CB4-4AC5-9711-87EFF7F69B0A}">
      <dgm:prSet/>
      <dgm:spPr/>
      <dgm:t>
        <a:bodyPr/>
        <a:lstStyle/>
        <a:p>
          <a:endParaRPr lang="es-EC" sz="3200"/>
        </a:p>
      </dgm:t>
    </dgm:pt>
    <dgm:pt modelId="{43AAC737-F595-45D1-A0D9-685242B16811}">
      <dgm:prSet phldrT="[Texto]" custT="1"/>
      <dgm:spPr/>
      <dgm:t>
        <a:bodyPr/>
        <a:lstStyle/>
        <a:p>
          <a:r>
            <a:rPr lang="es-EC" sz="1100" dirty="0"/>
            <a:t>Bachiller</a:t>
          </a:r>
        </a:p>
      </dgm:t>
    </dgm:pt>
    <dgm:pt modelId="{5281C99C-10D6-4247-8AFC-33B1F49C05DC}" type="parTrans" cxnId="{DD46B14F-D6A5-4613-8E57-AD0CE280E5FF}">
      <dgm:prSet/>
      <dgm:spPr/>
      <dgm:t>
        <a:bodyPr/>
        <a:lstStyle/>
        <a:p>
          <a:endParaRPr lang="es-EC" sz="3200"/>
        </a:p>
      </dgm:t>
    </dgm:pt>
    <dgm:pt modelId="{DB859CA0-7E51-431E-B95A-F3FAE8D40223}" type="sibTrans" cxnId="{DD46B14F-D6A5-4613-8E57-AD0CE280E5FF}">
      <dgm:prSet/>
      <dgm:spPr/>
      <dgm:t>
        <a:bodyPr/>
        <a:lstStyle/>
        <a:p>
          <a:endParaRPr lang="es-EC" sz="3200"/>
        </a:p>
      </dgm:t>
    </dgm:pt>
    <dgm:pt modelId="{2CF557FE-8395-4409-B280-80CB3CE6FB20}">
      <dgm:prSet phldrT="[Texto]" custT="1"/>
      <dgm:spPr/>
      <dgm:t>
        <a:bodyPr/>
        <a:lstStyle/>
        <a:p>
          <a:r>
            <a:rPr lang="es-EC" sz="1400" dirty="0"/>
            <a:t>Principal beneficio de la apicultura</a:t>
          </a:r>
        </a:p>
      </dgm:t>
    </dgm:pt>
    <dgm:pt modelId="{E8AF0DF8-397E-437F-B127-966838D662C3}" type="parTrans" cxnId="{417F9096-9B08-4405-AB44-BB125AC0A92E}">
      <dgm:prSet/>
      <dgm:spPr/>
      <dgm:t>
        <a:bodyPr/>
        <a:lstStyle/>
        <a:p>
          <a:endParaRPr lang="es-EC" sz="3200"/>
        </a:p>
      </dgm:t>
    </dgm:pt>
    <dgm:pt modelId="{DB125A5F-B282-4F34-9E5E-6BB850CCCA62}" type="sibTrans" cxnId="{417F9096-9B08-4405-AB44-BB125AC0A92E}">
      <dgm:prSet/>
      <dgm:spPr/>
      <dgm:t>
        <a:bodyPr/>
        <a:lstStyle/>
        <a:p>
          <a:endParaRPr lang="es-EC" sz="3200"/>
        </a:p>
      </dgm:t>
    </dgm:pt>
    <dgm:pt modelId="{FEF46BE2-8A2A-46C5-9DD1-B9C737C4E12A}">
      <dgm:prSet phldrT="[Texto]" custT="1"/>
      <dgm:spPr/>
      <dgm:t>
        <a:bodyPr/>
        <a:lstStyle/>
        <a:p>
          <a:r>
            <a:rPr lang="es-EC" sz="1400" dirty="0"/>
            <a:t>Ofertan una actividad turística con la apicultura</a:t>
          </a:r>
        </a:p>
      </dgm:t>
    </dgm:pt>
    <dgm:pt modelId="{B871ECDC-78EA-4CFF-AE36-CD0320F4EB16}" type="parTrans" cxnId="{B9B02B53-CB43-489E-BCC8-F0FD49C22CCD}">
      <dgm:prSet/>
      <dgm:spPr/>
      <dgm:t>
        <a:bodyPr/>
        <a:lstStyle/>
        <a:p>
          <a:endParaRPr lang="es-EC" sz="3200"/>
        </a:p>
      </dgm:t>
    </dgm:pt>
    <dgm:pt modelId="{53D5C338-B9B6-456C-9127-79CB1129EC72}" type="sibTrans" cxnId="{B9B02B53-CB43-489E-BCC8-F0FD49C22CCD}">
      <dgm:prSet/>
      <dgm:spPr/>
      <dgm:t>
        <a:bodyPr/>
        <a:lstStyle/>
        <a:p>
          <a:endParaRPr lang="es-EC" sz="3200"/>
        </a:p>
      </dgm:t>
    </dgm:pt>
    <dgm:pt modelId="{2D9D10EA-BE7E-4AE1-8389-768F5E3EF91D}">
      <dgm:prSet phldrT="[Texto]" custT="1"/>
      <dgm:spPr/>
      <dgm:t>
        <a:bodyPr/>
        <a:lstStyle/>
        <a:p>
          <a:r>
            <a:rPr lang="es-EC" sz="1100" dirty="0"/>
            <a:t>Económico 60%</a:t>
          </a:r>
        </a:p>
      </dgm:t>
    </dgm:pt>
    <dgm:pt modelId="{AAF8234A-983C-4D3B-88C5-1CAD788F2AE5}" type="parTrans" cxnId="{E057EAC8-C109-471F-9997-F60712E85ADD}">
      <dgm:prSet/>
      <dgm:spPr/>
      <dgm:t>
        <a:bodyPr/>
        <a:lstStyle/>
        <a:p>
          <a:endParaRPr lang="es-EC" sz="3200"/>
        </a:p>
      </dgm:t>
    </dgm:pt>
    <dgm:pt modelId="{FE4C570A-2772-4A87-916B-36F5E9C8EFBC}" type="sibTrans" cxnId="{E057EAC8-C109-471F-9997-F60712E85ADD}">
      <dgm:prSet/>
      <dgm:spPr/>
      <dgm:t>
        <a:bodyPr/>
        <a:lstStyle/>
        <a:p>
          <a:endParaRPr lang="es-EC" sz="3200"/>
        </a:p>
      </dgm:t>
    </dgm:pt>
    <dgm:pt modelId="{E911AF54-945F-45E7-A306-7027B056A7A5}">
      <dgm:prSet phldrT="[Texto]" custT="1"/>
      <dgm:spPr/>
      <dgm:t>
        <a:bodyPr/>
        <a:lstStyle/>
        <a:p>
          <a:r>
            <a:rPr lang="es-EC" sz="1100" dirty="0"/>
            <a:t>40% (2)</a:t>
          </a:r>
        </a:p>
      </dgm:t>
    </dgm:pt>
    <dgm:pt modelId="{EBBF1076-10F3-4216-81BE-C1223AB2F4F2}" type="parTrans" cxnId="{2B6C9CF5-C3EF-42EA-ACDF-1CCA42F155A6}">
      <dgm:prSet/>
      <dgm:spPr/>
      <dgm:t>
        <a:bodyPr/>
        <a:lstStyle/>
        <a:p>
          <a:endParaRPr lang="es-EC" sz="3200"/>
        </a:p>
      </dgm:t>
    </dgm:pt>
    <dgm:pt modelId="{C3F60B77-A575-416E-9568-97A9467B4803}" type="sibTrans" cxnId="{2B6C9CF5-C3EF-42EA-ACDF-1CCA42F155A6}">
      <dgm:prSet/>
      <dgm:spPr/>
      <dgm:t>
        <a:bodyPr/>
        <a:lstStyle/>
        <a:p>
          <a:endParaRPr lang="es-EC" sz="3200"/>
        </a:p>
      </dgm:t>
    </dgm:pt>
    <dgm:pt modelId="{4D0E6D4C-BD0F-461B-86BB-82C1D7D217B3}">
      <dgm:prSet phldrT="[Texto]" custT="1"/>
      <dgm:spPr/>
      <dgm:t>
        <a:bodyPr/>
        <a:lstStyle/>
        <a:p>
          <a:r>
            <a:rPr lang="es-EC" sz="1400" dirty="0"/>
            <a:t>Ocupación</a:t>
          </a:r>
        </a:p>
      </dgm:t>
    </dgm:pt>
    <dgm:pt modelId="{3A15D93B-CD7E-47F3-92DC-84C149388C49}" type="parTrans" cxnId="{9C7A3BDA-AC85-49AC-BA74-AC11D76B83ED}">
      <dgm:prSet/>
      <dgm:spPr/>
      <dgm:t>
        <a:bodyPr/>
        <a:lstStyle/>
        <a:p>
          <a:endParaRPr lang="es-EC" sz="3200"/>
        </a:p>
      </dgm:t>
    </dgm:pt>
    <dgm:pt modelId="{33A6F445-E7D5-49E2-A670-1E1638ABC610}" type="sibTrans" cxnId="{9C7A3BDA-AC85-49AC-BA74-AC11D76B83ED}">
      <dgm:prSet/>
      <dgm:spPr/>
      <dgm:t>
        <a:bodyPr/>
        <a:lstStyle/>
        <a:p>
          <a:endParaRPr lang="es-EC" sz="3200"/>
        </a:p>
      </dgm:t>
    </dgm:pt>
    <dgm:pt modelId="{BBD8A2EF-4976-409E-AE69-438AF6AC4717}">
      <dgm:prSet phldrT="[Texto]" custT="1"/>
      <dgm:spPr/>
      <dgm:t>
        <a:bodyPr/>
        <a:lstStyle/>
        <a:p>
          <a:r>
            <a:rPr lang="es-EC" sz="1100" dirty="0"/>
            <a:t>Agricultor/Apicultor</a:t>
          </a:r>
        </a:p>
      </dgm:t>
    </dgm:pt>
    <dgm:pt modelId="{A9292366-4E8A-4D95-A302-C5CD0E81F41E}" type="parTrans" cxnId="{7458FA66-E0F2-4CDD-97E4-F70EE313A293}">
      <dgm:prSet/>
      <dgm:spPr/>
      <dgm:t>
        <a:bodyPr/>
        <a:lstStyle/>
        <a:p>
          <a:endParaRPr lang="es-EC" sz="3200"/>
        </a:p>
      </dgm:t>
    </dgm:pt>
    <dgm:pt modelId="{5BA166C6-E7A7-48E8-B9B6-9D657BD36611}" type="sibTrans" cxnId="{7458FA66-E0F2-4CDD-97E4-F70EE313A293}">
      <dgm:prSet/>
      <dgm:spPr/>
      <dgm:t>
        <a:bodyPr/>
        <a:lstStyle/>
        <a:p>
          <a:endParaRPr lang="es-EC" sz="3200"/>
        </a:p>
      </dgm:t>
    </dgm:pt>
    <dgm:pt modelId="{BAF679BD-2929-48BC-B4BC-F7C89C8EA832}">
      <dgm:prSet phldrT="[Texto]" custT="1"/>
      <dgm:spPr/>
      <dgm:t>
        <a:bodyPr/>
        <a:lstStyle/>
        <a:p>
          <a:r>
            <a:rPr lang="es-EC" sz="1400" dirty="0"/>
            <a:t>Género</a:t>
          </a:r>
        </a:p>
      </dgm:t>
    </dgm:pt>
    <dgm:pt modelId="{48FB770C-0039-413B-8573-B71B31B08100}" type="sibTrans" cxnId="{F8BAB755-EDB3-4998-B74A-3CE35C95DF1D}">
      <dgm:prSet/>
      <dgm:spPr/>
      <dgm:t>
        <a:bodyPr/>
        <a:lstStyle/>
        <a:p>
          <a:endParaRPr lang="es-EC" sz="3200"/>
        </a:p>
      </dgm:t>
    </dgm:pt>
    <dgm:pt modelId="{279FD621-99DF-43CA-955B-6BC4313B5126}" type="parTrans" cxnId="{F8BAB755-EDB3-4998-B74A-3CE35C95DF1D}">
      <dgm:prSet/>
      <dgm:spPr/>
      <dgm:t>
        <a:bodyPr/>
        <a:lstStyle/>
        <a:p>
          <a:endParaRPr lang="es-EC" sz="3200"/>
        </a:p>
      </dgm:t>
    </dgm:pt>
    <dgm:pt modelId="{EDA1E878-7EFA-458D-A1ED-1FFD5D44CC1C}">
      <dgm:prSet phldrT="[Texto]" custT="1"/>
      <dgm:spPr/>
      <dgm:t>
        <a:bodyPr/>
        <a:lstStyle/>
        <a:p>
          <a:r>
            <a:rPr lang="es-EC" sz="1100" dirty="0"/>
            <a:t>Social 20%</a:t>
          </a:r>
        </a:p>
      </dgm:t>
    </dgm:pt>
    <dgm:pt modelId="{F86855AF-816D-4FF2-B3F4-63E96149BBD7}" type="parTrans" cxnId="{9936BD9B-2D14-4BEF-9FF2-316773A5E94C}">
      <dgm:prSet/>
      <dgm:spPr/>
      <dgm:t>
        <a:bodyPr/>
        <a:lstStyle/>
        <a:p>
          <a:endParaRPr lang="es-EC"/>
        </a:p>
      </dgm:t>
    </dgm:pt>
    <dgm:pt modelId="{7915BC22-5CD9-4FFD-A66F-55BB39692FFB}" type="sibTrans" cxnId="{9936BD9B-2D14-4BEF-9FF2-316773A5E94C}">
      <dgm:prSet/>
      <dgm:spPr/>
      <dgm:t>
        <a:bodyPr/>
        <a:lstStyle/>
        <a:p>
          <a:endParaRPr lang="es-EC"/>
        </a:p>
      </dgm:t>
    </dgm:pt>
    <dgm:pt modelId="{A31581D2-E748-4807-A90D-AA038226FCCF}" type="pres">
      <dgm:prSet presAssocID="{70887915-94E5-4D45-8D23-92118362EF7A}" presName="linear" presStyleCnt="0">
        <dgm:presLayoutVars>
          <dgm:animLvl val="lvl"/>
          <dgm:resizeHandles val="exact"/>
        </dgm:presLayoutVars>
      </dgm:prSet>
      <dgm:spPr/>
    </dgm:pt>
    <dgm:pt modelId="{EC462E89-E4F3-4D11-8465-CC3A81ED4F8B}" type="pres">
      <dgm:prSet presAssocID="{BAF679BD-2929-48BC-B4BC-F7C89C8EA832}" presName="parentText" presStyleLbl="node1" presStyleIdx="0" presStyleCnt="6">
        <dgm:presLayoutVars>
          <dgm:chMax val="0"/>
          <dgm:bulletEnabled val="1"/>
        </dgm:presLayoutVars>
      </dgm:prSet>
      <dgm:spPr/>
    </dgm:pt>
    <dgm:pt modelId="{65949EA3-91A8-44A7-B80B-5B930417079F}" type="pres">
      <dgm:prSet presAssocID="{BAF679BD-2929-48BC-B4BC-F7C89C8EA832}" presName="childText" presStyleLbl="revTx" presStyleIdx="0" presStyleCnt="6">
        <dgm:presLayoutVars>
          <dgm:bulletEnabled val="1"/>
        </dgm:presLayoutVars>
      </dgm:prSet>
      <dgm:spPr/>
    </dgm:pt>
    <dgm:pt modelId="{AD13F4BB-0F03-40F4-BE7F-12D294978A16}" type="pres">
      <dgm:prSet presAssocID="{F7199871-F400-45F7-B13F-6E322523A7D7}" presName="parentText" presStyleLbl="node1" presStyleIdx="1" presStyleCnt="6">
        <dgm:presLayoutVars>
          <dgm:chMax val="0"/>
          <dgm:bulletEnabled val="1"/>
        </dgm:presLayoutVars>
      </dgm:prSet>
      <dgm:spPr/>
    </dgm:pt>
    <dgm:pt modelId="{07B9BFC3-9E75-42E4-BD1A-EADFC84DF7BE}" type="pres">
      <dgm:prSet presAssocID="{F7199871-F400-45F7-B13F-6E322523A7D7}" presName="childText" presStyleLbl="revTx" presStyleIdx="1" presStyleCnt="6">
        <dgm:presLayoutVars>
          <dgm:bulletEnabled val="1"/>
        </dgm:presLayoutVars>
      </dgm:prSet>
      <dgm:spPr/>
    </dgm:pt>
    <dgm:pt modelId="{87130B92-ADFF-4543-AFEC-C0B1014441AA}" type="pres">
      <dgm:prSet presAssocID="{4D0E6D4C-BD0F-461B-86BB-82C1D7D217B3}" presName="parentText" presStyleLbl="node1" presStyleIdx="2" presStyleCnt="6">
        <dgm:presLayoutVars>
          <dgm:chMax val="0"/>
          <dgm:bulletEnabled val="1"/>
        </dgm:presLayoutVars>
      </dgm:prSet>
      <dgm:spPr/>
    </dgm:pt>
    <dgm:pt modelId="{3086D74E-278D-4413-BACA-935396F082A8}" type="pres">
      <dgm:prSet presAssocID="{4D0E6D4C-BD0F-461B-86BB-82C1D7D217B3}" presName="childText" presStyleLbl="revTx" presStyleIdx="2" presStyleCnt="6">
        <dgm:presLayoutVars>
          <dgm:bulletEnabled val="1"/>
        </dgm:presLayoutVars>
      </dgm:prSet>
      <dgm:spPr/>
    </dgm:pt>
    <dgm:pt modelId="{52434B57-146E-462A-9782-67D520AAE671}" type="pres">
      <dgm:prSet presAssocID="{9DB634E1-13E3-4232-9D45-CFFC42237780}" presName="parentText" presStyleLbl="node1" presStyleIdx="3" presStyleCnt="6">
        <dgm:presLayoutVars>
          <dgm:chMax val="0"/>
          <dgm:bulletEnabled val="1"/>
        </dgm:presLayoutVars>
      </dgm:prSet>
      <dgm:spPr/>
    </dgm:pt>
    <dgm:pt modelId="{E8850091-5888-4B8C-923B-1BF4C3B6DA3B}" type="pres">
      <dgm:prSet presAssocID="{9DB634E1-13E3-4232-9D45-CFFC42237780}" presName="childText" presStyleLbl="revTx" presStyleIdx="3" presStyleCnt="6">
        <dgm:presLayoutVars>
          <dgm:bulletEnabled val="1"/>
        </dgm:presLayoutVars>
      </dgm:prSet>
      <dgm:spPr/>
    </dgm:pt>
    <dgm:pt modelId="{26920F82-1769-43BB-A780-249B00FB8A3D}" type="pres">
      <dgm:prSet presAssocID="{2CF557FE-8395-4409-B280-80CB3CE6FB20}" presName="parentText" presStyleLbl="node1" presStyleIdx="4" presStyleCnt="6">
        <dgm:presLayoutVars>
          <dgm:chMax val="0"/>
          <dgm:bulletEnabled val="1"/>
        </dgm:presLayoutVars>
      </dgm:prSet>
      <dgm:spPr/>
    </dgm:pt>
    <dgm:pt modelId="{1CD015AE-BDAA-4AD2-B255-4358EEB2C12B}" type="pres">
      <dgm:prSet presAssocID="{2CF557FE-8395-4409-B280-80CB3CE6FB20}" presName="childText" presStyleLbl="revTx" presStyleIdx="4" presStyleCnt="6">
        <dgm:presLayoutVars>
          <dgm:bulletEnabled val="1"/>
        </dgm:presLayoutVars>
      </dgm:prSet>
      <dgm:spPr/>
    </dgm:pt>
    <dgm:pt modelId="{A75AEA29-CB06-48A9-9723-4E7825005486}" type="pres">
      <dgm:prSet presAssocID="{FEF46BE2-8A2A-46C5-9DD1-B9C737C4E12A}" presName="parentText" presStyleLbl="node1" presStyleIdx="5" presStyleCnt="6">
        <dgm:presLayoutVars>
          <dgm:chMax val="0"/>
          <dgm:bulletEnabled val="1"/>
        </dgm:presLayoutVars>
      </dgm:prSet>
      <dgm:spPr/>
    </dgm:pt>
    <dgm:pt modelId="{20A5CA8B-CA30-42D7-AEFE-C65B470B1AFA}" type="pres">
      <dgm:prSet presAssocID="{FEF46BE2-8A2A-46C5-9DD1-B9C737C4E12A}" presName="childText" presStyleLbl="revTx" presStyleIdx="5" presStyleCnt="6">
        <dgm:presLayoutVars>
          <dgm:bulletEnabled val="1"/>
        </dgm:presLayoutVars>
      </dgm:prSet>
      <dgm:spPr/>
    </dgm:pt>
  </dgm:ptLst>
  <dgm:cxnLst>
    <dgm:cxn modelId="{AC4FFE0A-E696-47E8-B9C0-FF0D72ED689A}" type="presOf" srcId="{2CF557FE-8395-4409-B280-80CB3CE6FB20}" destId="{26920F82-1769-43BB-A780-249B00FB8A3D}" srcOrd="0" destOrd="0" presId="urn:microsoft.com/office/officeart/2005/8/layout/vList2"/>
    <dgm:cxn modelId="{0B09CE22-21B2-4DB9-8DD1-878C1B828E92}" type="presOf" srcId="{B52C1163-FF90-4F47-9F9E-4069A06A2539}" destId="{65949EA3-91A8-44A7-B80B-5B930417079F}" srcOrd="0" destOrd="0" presId="urn:microsoft.com/office/officeart/2005/8/layout/vList2"/>
    <dgm:cxn modelId="{B3CB8F3A-7CB4-4AC5-9711-87EFF7F69B0A}" srcId="{F7199871-F400-45F7-B13F-6E322523A7D7}" destId="{CA5F128A-3E49-49EB-806B-93A85BDC7D88}" srcOrd="0" destOrd="0" parTransId="{D81C3492-69EC-40B0-AEBA-9C7AB364DFD3}" sibTransId="{5AC7C2FD-8C58-4095-9177-1FEA72C61948}"/>
    <dgm:cxn modelId="{7458FA66-E0F2-4CDD-97E4-F70EE313A293}" srcId="{4D0E6D4C-BD0F-461B-86BB-82C1D7D217B3}" destId="{BBD8A2EF-4976-409E-AE69-438AF6AC4717}" srcOrd="0" destOrd="0" parTransId="{A9292366-4E8A-4D95-A302-C5CD0E81F41E}" sibTransId="{5BA166C6-E7A7-48E8-B9B6-9D657BD36611}"/>
    <dgm:cxn modelId="{D53E884A-C701-47D2-BB97-6B7803E53C0B}" type="presOf" srcId="{F7199871-F400-45F7-B13F-6E322523A7D7}" destId="{AD13F4BB-0F03-40F4-BE7F-12D294978A16}" srcOrd="0" destOrd="0" presId="urn:microsoft.com/office/officeart/2005/8/layout/vList2"/>
    <dgm:cxn modelId="{DD46B14F-D6A5-4613-8E57-AD0CE280E5FF}" srcId="{9DB634E1-13E3-4232-9D45-CFFC42237780}" destId="{43AAC737-F595-45D1-A0D9-685242B16811}" srcOrd="0" destOrd="0" parTransId="{5281C99C-10D6-4247-8AFC-33B1F49C05DC}" sibTransId="{DB859CA0-7E51-431E-B95A-F3FAE8D40223}"/>
    <dgm:cxn modelId="{B9B02B53-CB43-489E-BCC8-F0FD49C22CCD}" srcId="{70887915-94E5-4D45-8D23-92118362EF7A}" destId="{FEF46BE2-8A2A-46C5-9DD1-B9C737C4E12A}" srcOrd="5" destOrd="0" parTransId="{B871ECDC-78EA-4CFF-AE36-CD0320F4EB16}" sibTransId="{53D5C338-B9B6-456C-9127-79CB1129EC72}"/>
    <dgm:cxn modelId="{388C3773-B4D6-4D11-995E-A478C4A0D34D}" type="presOf" srcId="{43AAC737-F595-45D1-A0D9-685242B16811}" destId="{E8850091-5888-4B8C-923B-1BF4C3B6DA3B}" srcOrd="0" destOrd="0" presId="urn:microsoft.com/office/officeart/2005/8/layout/vList2"/>
    <dgm:cxn modelId="{F8BAB755-EDB3-4998-B74A-3CE35C95DF1D}" srcId="{70887915-94E5-4D45-8D23-92118362EF7A}" destId="{BAF679BD-2929-48BC-B4BC-F7C89C8EA832}" srcOrd="0" destOrd="0" parTransId="{279FD621-99DF-43CA-955B-6BC4313B5126}" sibTransId="{48FB770C-0039-413B-8573-B71B31B08100}"/>
    <dgm:cxn modelId="{7915C17E-BEBC-4092-8F5B-64A8813D7A7C}" type="presOf" srcId="{2D9D10EA-BE7E-4AE1-8389-768F5E3EF91D}" destId="{1CD015AE-BDAA-4AD2-B255-4358EEB2C12B}" srcOrd="0" destOrd="0" presId="urn:microsoft.com/office/officeart/2005/8/layout/vList2"/>
    <dgm:cxn modelId="{1DCC5794-E22E-498B-83B9-1C2AE230A886}" type="presOf" srcId="{70887915-94E5-4D45-8D23-92118362EF7A}" destId="{A31581D2-E748-4807-A90D-AA038226FCCF}" srcOrd="0" destOrd="0" presId="urn:microsoft.com/office/officeart/2005/8/layout/vList2"/>
    <dgm:cxn modelId="{417F9096-9B08-4405-AB44-BB125AC0A92E}" srcId="{70887915-94E5-4D45-8D23-92118362EF7A}" destId="{2CF557FE-8395-4409-B280-80CB3CE6FB20}" srcOrd="4" destOrd="0" parTransId="{E8AF0DF8-397E-437F-B127-966838D662C3}" sibTransId="{DB125A5F-B282-4F34-9E5E-6BB850CCCA62}"/>
    <dgm:cxn modelId="{9936BD9B-2D14-4BEF-9FF2-316773A5E94C}" srcId="{2CF557FE-8395-4409-B280-80CB3CE6FB20}" destId="{EDA1E878-7EFA-458D-A1ED-1FFD5D44CC1C}" srcOrd="1" destOrd="0" parTransId="{F86855AF-816D-4FF2-B3F4-63E96149BBD7}" sibTransId="{7915BC22-5CD9-4FFD-A66F-55BB39692FFB}"/>
    <dgm:cxn modelId="{CB19B4AF-C594-4AAA-9224-034549560B5D}" type="presOf" srcId="{BBD8A2EF-4976-409E-AE69-438AF6AC4717}" destId="{3086D74E-278D-4413-BACA-935396F082A8}" srcOrd="0" destOrd="0" presId="urn:microsoft.com/office/officeart/2005/8/layout/vList2"/>
    <dgm:cxn modelId="{4213F2B8-1603-4023-9793-FA50DBCF0386}" type="presOf" srcId="{FEF46BE2-8A2A-46C5-9DD1-B9C737C4E12A}" destId="{A75AEA29-CB06-48A9-9723-4E7825005486}" srcOrd="0" destOrd="0" presId="urn:microsoft.com/office/officeart/2005/8/layout/vList2"/>
    <dgm:cxn modelId="{02F2A1B9-033C-4045-AB4E-D1AD5DF4990E}" type="presOf" srcId="{E911AF54-945F-45E7-A306-7027B056A7A5}" destId="{20A5CA8B-CA30-42D7-AEFE-C65B470B1AFA}" srcOrd="0" destOrd="0" presId="urn:microsoft.com/office/officeart/2005/8/layout/vList2"/>
    <dgm:cxn modelId="{F81B11C8-96BE-4AED-B736-8A51AE6EA8EA}" type="presOf" srcId="{BAF679BD-2929-48BC-B4BC-F7C89C8EA832}" destId="{EC462E89-E4F3-4D11-8465-CC3A81ED4F8B}" srcOrd="0" destOrd="0" presId="urn:microsoft.com/office/officeart/2005/8/layout/vList2"/>
    <dgm:cxn modelId="{E057EAC8-C109-471F-9997-F60712E85ADD}" srcId="{2CF557FE-8395-4409-B280-80CB3CE6FB20}" destId="{2D9D10EA-BE7E-4AE1-8389-768F5E3EF91D}" srcOrd="0" destOrd="0" parTransId="{AAF8234A-983C-4D3B-88C5-1CAD788F2AE5}" sibTransId="{FE4C570A-2772-4A87-916B-36F5E9C8EFBC}"/>
    <dgm:cxn modelId="{169030D4-A0B1-4DD4-A728-D02FE087FF93}" type="presOf" srcId="{4D0E6D4C-BD0F-461B-86BB-82C1D7D217B3}" destId="{87130B92-ADFF-4543-AFEC-C0B1014441AA}" srcOrd="0" destOrd="0" presId="urn:microsoft.com/office/officeart/2005/8/layout/vList2"/>
    <dgm:cxn modelId="{9C7A3BDA-AC85-49AC-BA74-AC11D76B83ED}" srcId="{70887915-94E5-4D45-8D23-92118362EF7A}" destId="{4D0E6D4C-BD0F-461B-86BB-82C1D7D217B3}" srcOrd="2" destOrd="0" parTransId="{3A15D93B-CD7E-47F3-92DC-84C149388C49}" sibTransId="{33A6F445-E7D5-49E2-A670-1E1638ABC610}"/>
    <dgm:cxn modelId="{894254DA-0C12-429F-8326-8E04E115ECC2}" srcId="{70887915-94E5-4D45-8D23-92118362EF7A}" destId="{9DB634E1-13E3-4232-9D45-CFFC42237780}" srcOrd="3" destOrd="0" parTransId="{5D109419-E966-4088-9106-82808F9FA975}" sibTransId="{C39A5CAE-965F-41E6-9A55-14549F875024}"/>
    <dgm:cxn modelId="{3C8DF2DC-7795-4F53-A991-3FECBEAE9C25}" srcId="{70887915-94E5-4D45-8D23-92118362EF7A}" destId="{F7199871-F400-45F7-B13F-6E322523A7D7}" srcOrd="1" destOrd="0" parTransId="{A0DDEDD6-9AE2-4362-9C14-6F2449BB2C4F}" sibTransId="{1EB77DE9-3406-4A36-BBF8-1F013414C993}"/>
    <dgm:cxn modelId="{7E7F1DE4-9D45-4844-9F6E-03ED882F6BD2}" srcId="{BAF679BD-2929-48BC-B4BC-F7C89C8EA832}" destId="{B52C1163-FF90-4F47-9F9E-4069A06A2539}" srcOrd="0" destOrd="0" parTransId="{D7F6E4C5-2B54-4B5F-9165-788A9B38C73C}" sibTransId="{DA51A580-E1AC-4217-A8C3-BD900980C22C}"/>
    <dgm:cxn modelId="{B5DEEBE4-FAC2-471C-9DD4-0CD8A2381C8F}" type="presOf" srcId="{9DB634E1-13E3-4232-9D45-CFFC42237780}" destId="{52434B57-146E-462A-9782-67D520AAE671}" srcOrd="0" destOrd="0" presId="urn:microsoft.com/office/officeart/2005/8/layout/vList2"/>
    <dgm:cxn modelId="{688637F3-B986-405F-BDED-A32282511E4C}" type="presOf" srcId="{EDA1E878-7EFA-458D-A1ED-1FFD5D44CC1C}" destId="{1CD015AE-BDAA-4AD2-B255-4358EEB2C12B}" srcOrd="0" destOrd="1" presId="urn:microsoft.com/office/officeart/2005/8/layout/vList2"/>
    <dgm:cxn modelId="{2B6C9CF5-C3EF-42EA-ACDF-1CCA42F155A6}" srcId="{FEF46BE2-8A2A-46C5-9DD1-B9C737C4E12A}" destId="{E911AF54-945F-45E7-A306-7027B056A7A5}" srcOrd="0" destOrd="0" parTransId="{EBBF1076-10F3-4216-81BE-C1223AB2F4F2}" sibTransId="{C3F60B77-A575-416E-9568-97A9467B4803}"/>
    <dgm:cxn modelId="{0BB28CFA-A5CC-465D-91E3-1CBFBD12ECA1}" type="presOf" srcId="{CA5F128A-3E49-49EB-806B-93A85BDC7D88}" destId="{07B9BFC3-9E75-42E4-BD1A-EADFC84DF7BE}" srcOrd="0" destOrd="0" presId="urn:microsoft.com/office/officeart/2005/8/layout/vList2"/>
    <dgm:cxn modelId="{F6D52FFA-2057-4EE9-8A3A-336A18EC7F70}" type="presParOf" srcId="{A31581D2-E748-4807-A90D-AA038226FCCF}" destId="{EC462E89-E4F3-4D11-8465-CC3A81ED4F8B}" srcOrd="0" destOrd="0" presId="urn:microsoft.com/office/officeart/2005/8/layout/vList2"/>
    <dgm:cxn modelId="{935E0CF2-FAE1-4115-9FA0-DCD4FF24DD55}" type="presParOf" srcId="{A31581D2-E748-4807-A90D-AA038226FCCF}" destId="{65949EA3-91A8-44A7-B80B-5B930417079F}" srcOrd="1" destOrd="0" presId="urn:microsoft.com/office/officeart/2005/8/layout/vList2"/>
    <dgm:cxn modelId="{01E971BE-6F65-430B-B4CA-5DF21CEE768C}" type="presParOf" srcId="{A31581D2-E748-4807-A90D-AA038226FCCF}" destId="{AD13F4BB-0F03-40F4-BE7F-12D294978A16}" srcOrd="2" destOrd="0" presId="urn:microsoft.com/office/officeart/2005/8/layout/vList2"/>
    <dgm:cxn modelId="{6DB90965-EB1E-4E77-BF38-7036219D15C2}" type="presParOf" srcId="{A31581D2-E748-4807-A90D-AA038226FCCF}" destId="{07B9BFC3-9E75-42E4-BD1A-EADFC84DF7BE}" srcOrd="3" destOrd="0" presId="urn:microsoft.com/office/officeart/2005/8/layout/vList2"/>
    <dgm:cxn modelId="{580B4B6E-47C5-4246-9051-4E8984A6E112}" type="presParOf" srcId="{A31581D2-E748-4807-A90D-AA038226FCCF}" destId="{87130B92-ADFF-4543-AFEC-C0B1014441AA}" srcOrd="4" destOrd="0" presId="urn:microsoft.com/office/officeart/2005/8/layout/vList2"/>
    <dgm:cxn modelId="{2B9BE0DA-3739-4484-9DBE-E0E1ACB1F9B1}" type="presParOf" srcId="{A31581D2-E748-4807-A90D-AA038226FCCF}" destId="{3086D74E-278D-4413-BACA-935396F082A8}" srcOrd="5" destOrd="0" presId="urn:microsoft.com/office/officeart/2005/8/layout/vList2"/>
    <dgm:cxn modelId="{D7C6EB96-529A-4690-AB92-FB15E92F620C}" type="presParOf" srcId="{A31581D2-E748-4807-A90D-AA038226FCCF}" destId="{52434B57-146E-462A-9782-67D520AAE671}" srcOrd="6" destOrd="0" presId="urn:microsoft.com/office/officeart/2005/8/layout/vList2"/>
    <dgm:cxn modelId="{21B3EFC6-A51C-45E5-8543-54C3E7F6301E}" type="presParOf" srcId="{A31581D2-E748-4807-A90D-AA038226FCCF}" destId="{E8850091-5888-4B8C-923B-1BF4C3B6DA3B}" srcOrd="7" destOrd="0" presId="urn:microsoft.com/office/officeart/2005/8/layout/vList2"/>
    <dgm:cxn modelId="{4FFEAA28-12E9-4BD6-B4F5-7DED432DE573}" type="presParOf" srcId="{A31581D2-E748-4807-A90D-AA038226FCCF}" destId="{26920F82-1769-43BB-A780-249B00FB8A3D}" srcOrd="8" destOrd="0" presId="urn:microsoft.com/office/officeart/2005/8/layout/vList2"/>
    <dgm:cxn modelId="{DE0460C6-F979-4FB8-8124-996530392189}" type="presParOf" srcId="{A31581D2-E748-4807-A90D-AA038226FCCF}" destId="{1CD015AE-BDAA-4AD2-B255-4358EEB2C12B}" srcOrd="9" destOrd="0" presId="urn:microsoft.com/office/officeart/2005/8/layout/vList2"/>
    <dgm:cxn modelId="{4BC5143B-A76C-42F6-A451-7B735A73E97B}" type="presParOf" srcId="{A31581D2-E748-4807-A90D-AA038226FCCF}" destId="{A75AEA29-CB06-48A9-9723-4E7825005486}" srcOrd="10" destOrd="0" presId="urn:microsoft.com/office/officeart/2005/8/layout/vList2"/>
    <dgm:cxn modelId="{FEBF3380-BB66-4949-A271-CC404194FAAD}" type="presParOf" srcId="{A31581D2-E748-4807-A90D-AA038226FCCF}" destId="{20A5CA8B-CA30-42D7-AEFE-C65B470B1AFA}" srcOrd="1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610F203-3F91-4117-8BB8-9A8768163264}"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EC"/>
        </a:p>
      </dgm:t>
    </dgm:pt>
    <dgm:pt modelId="{58B97D45-F026-4ACF-A0D3-981CBE83713C}">
      <dgm:prSet phldrT="[Texto]"/>
      <dgm:spPr/>
      <dgm:t>
        <a:bodyPr/>
        <a:lstStyle/>
        <a:p>
          <a:r>
            <a:rPr lang="es-EC" dirty="0"/>
            <a:t>Considera que la apicultura contribuye al turismo rural.</a:t>
          </a:r>
        </a:p>
      </dgm:t>
    </dgm:pt>
    <dgm:pt modelId="{B68C9084-D55B-4741-819C-25241299DABE}" type="parTrans" cxnId="{6E7F00C7-F8D6-45D3-9AD7-4FCA0AFBADD4}">
      <dgm:prSet/>
      <dgm:spPr/>
      <dgm:t>
        <a:bodyPr/>
        <a:lstStyle/>
        <a:p>
          <a:endParaRPr lang="es-EC"/>
        </a:p>
      </dgm:t>
    </dgm:pt>
    <dgm:pt modelId="{AABEA99D-23E5-497B-B140-62573D40595B}" type="sibTrans" cxnId="{6E7F00C7-F8D6-45D3-9AD7-4FCA0AFBADD4}">
      <dgm:prSet/>
      <dgm:spPr/>
      <dgm:t>
        <a:bodyPr/>
        <a:lstStyle/>
        <a:p>
          <a:endParaRPr lang="es-EC"/>
        </a:p>
      </dgm:t>
    </dgm:pt>
    <dgm:pt modelId="{8704695A-CDED-4EF0-8103-C1B85A643E60}">
      <dgm:prSet phldrT="[Texto]"/>
      <dgm:spPr/>
      <dgm:t>
        <a:bodyPr/>
        <a:lstStyle/>
        <a:p>
          <a:r>
            <a:rPr lang="es-EC" dirty="0"/>
            <a:t>El desarrollo económico es el factor con mayor beneficio.</a:t>
          </a:r>
        </a:p>
      </dgm:t>
    </dgm:pt>
    <dgm:pt modelId="{56B9C854-D108-483A-93A4-EA44F9A64CED}" type="parTrans" cxnId="{B08DFD1A-EB45-416D-BAAA-D15C206D1CBB}">
      <dgm:prSet/>
      <dgm:spPr/>
      <dgm:t>
        <a:bodyPr/>
        <a:lstStyle/>
        <a:p>
          <a:endParaRPr lang="es-EC"/>
        </a:p>
      </dgm:t>
    </dgm:pt>
    <dgm:pt modelId="{96FF5C74-12E1-448E-8A18-44077900044E}" type="sibTrans" cxnId="{B08DFD1A-EB45-416D-BAAA-D15C206D1CBB}">
      <dgm:prSet/>
      <dgm:spPr/>
      <dgm:t>
        <a:bodyPr/>
        <a:lstStyle/>
        <a:p>
          <a:endParaRPr lang="es-EC"/>
        </a:p>
      </dgm:t>
    </dgm:pt>
    <dgm:pt modelId="{AE912A9F-E635-4447-81E6-7A656A57F9EB}">
      <dgm:prSet phldrT="[Texto]"/>
      <dgm:spPr/>
      <dgm:t>
        <a:bodyPr/>
        <a:lstStyle/>
        <a:p>
          <a:r>
            <a:rPr lang="es-EC" dirty="0"/>
            <a:t>Considera que en el desarrollo social impactaría con mejora de la calidad de vida y generación de proyectos de mejora social.</a:t>
          </a:r>
        </a:p>
      </dgm:t>
    </dgm:pt>
    <dgm:pt modelId="{37A08937-AE9E-4C6C-99D2-9FD7FBC81623}" type="parTrans" cxnId="{7798C5A2-CA60-4F9F-B544-F56E7BFA1DD9}">
      <dgm:prSet/>
      <dgm:spPr/>
      <dgm:t>
        <a:bodyPr/>
        <a:lstStyle/>
        <a:p>
          <a:endParaRPr lang="es-EC"/>
        </a:p>
      </dgm:t>
    </dgm:pt>
    <dgm:pt modelId="{C65A76D5-BE4B-4111-A497-E52002698A8A}" type="sibTrans" cxnId="{7798C5A2-CA60-4F9F-B544-F56E7BFA1DD9}">
      <dgm:prSet/>
      <dgm:spPr/>
      <dgm:t>
        <a:bodyPr/>
        <a:lstStyle/>
        <a:p>
          <a:endParaRPr lang="es-EC"/>
        </a:p>
      </dgm:t>
    </dgm:pt>
    <dgm:pt modelId="{B8674CA9-E67F-44D9-947A-C51AC7919824}">
      <dgm:prSet phldrT="[Texto]"/>
      <dgm:spPr/>
      <dgm:t>
        <a:bodyPr/>
        <a:lstStyle/>
        <a:p>
          <a:r>
            <a:rPr lang="es-EC" dirty="0"/>
            <a:t>Considera que en el desarrollo económico, impulsa la economía.</a:t>
          </a:r>
        </a:p>
      </dgm:t>
    </dgm:pt>
    <dgm:pt modelId="{FECE8045-2A1D-43E7-9E9F-D9BF4DC86C21}" type="parTrans" cxnId="{CA4C1BB4-D511-42EB-BBE3-5BBA5CE952B3}">
      <dgm:prSet/>
      <dgm:spPr/>
      <dgm:t>
        <a:bodyPr/>
        <a:lstStyle/>
        <a:p>
          <a:endParaRPr lang="es-EC"/>
        </a:p>
      </dgm:t>
    </dgm:pt>
    <dgm:pt modelId="{31B546C7-25B7-4C89-89E3-F29C5B2AF66E}" type="sibTrans" cxnId="{CA4C1BB4-D511-42EB-BBE3-5BBA5CE952B3}">
      <dgm:prSet/>
      <dgm:spPr/>
      <dgm:t>
        <a:bodyPr/>
        <a:lstStyle/>
        <a:p>
          <a:endParaRPr lang="es-EC"/>
        </a:p>
      </dgm:t>
    </dgm:pt>
    <dgm:pt modelId="{18987F31-BD1C-4358-9921-4839FDA5F413}">
      <dgm:prSet phldrT="[Texto]"/>
      <dgm:spPr/>
      <dgm:t>
        <a:bodyPr/>
        <a:lstStyle/>
        <a:p>
          <a:r>
            <a:rPr lang="es-EC" dirty="0"/>
            <a:t>Considera que en el desarrollo ambiental, impacta positivamente en el equilibrio del ecosistema.</a:t>
          </a:r>
        </a:p>
      </dgm:t>
    </dgm:pt>
    <dgm:pt modelId="{3AE7661A-8941-4A4D-9103-24CF7E9D3312}" type="parTrans" cxnId="{BE30325B-0010-4AE5-BAFF-A35A00D3BE90}">
      <dgm:prSet/>
      <dgm:spPr/>
      <dgm:t>
        <a:bodyPr/>
        <a:lstStyle/>
        <a:p>
          <a:endParaRPr lang="es-EC"/>
        </a:p>
      </dgm:t>
    </dgm:pt>
    <dgm:pt modelId="{B158BDEF-88D5-4293-8D02-C928FD8C203B}" type="sibTrans" cxnId="{BE30325B-0010-4AE5-BAFF-A35A00D3BE90}">
      <dgm:prSet/>
      <dgm:spPr/>
      <dgm:t>
        <a:bodyPr/>
        <a:lstStyle/>
        <a:p>
          <a:endParaRPr lang="es-EC"/>
        </a:p>
      </dgm:t>
    </dgm:pt>
    <dgm:pt modelId="{545B953B-3548-4AED-A3B9-FFDF579E5BC7}">
      <dgm:prSet phldrT="[Texto]"/>
      <dgm:spPr/>
      <dgm:t>
        <a:bodyPr/>
        <a:lstStyle/>
        <a:p>
          <a:r>
            <a:rPr lang="es-EC" dirty="0"/>
            <a:t>A favor de la diversificación de la oferta turística.</a:t>
          </a:r>
        </a:p>
      </dgm:t>
    </dgm:pt>
    <dgm:pt modelId="{96930462-C4C2-4B66-8230-A5273F0730D5}" type="parTrans" cxnId="{E18B9FEA-7531-44F9-AB44-62F878F4853E}">
      <dgm:prSet/>
      <dgm:spPr/>
      <dgm:t>
        <a:bodyPr/>
        <a:lstStyle/>
        <a:p>
          <a:endParaRPr lang="es-EC"/>
        </a:p>
      </dgm:t>
    </dgm:pt>
    <dgm:pt modelId="{B1F6AC11-8FD9-4B3C-97AC-E34385BF0EDD}" type="sibTrans" cxnId="{E18B9FEA-7531-44F9-AB44-62F878F4853E}">
      <dgm:prSet/>
      <dgm:spPr/>
      <dgm:t>
        <a:bodyPr/>
        <a:lstStyle/>
        <a:p>
          <a:endParaRPr lang="es-EC"/>
        </a:p>
      </dgm:t>
    </dgm:pt>
    <dgm:pt modelId="{6B8A8D5A-0B39-4683-8CAB-9F7FEF5A9832}">
      <dgm:prSet phldrT="[Texto]"/>
      <dgm:spPr/>
      <dgm:t>
        <a:bodyPr/>
        <a:lstStyle/>
        <a:p>
          <a:r>
            <a:rPr lang="es-EC" dirty="0"/>
            <a:t>A favor de la potencialización de la apicultura para el turismo con participación  en proyectos turísticos.</a:t>
          </a:r>
        </a:p>
      </dgm:t>
    </dgm:pt>
    <dgm:pt modelId="{0501ABEF-CB55-46B2-B6CC-3A253D24D27F}" type="parTrans" cxnId="{315E41EE-9C2D-453E-83F1-569317FE3EC3}">
      <dgm:prSet/>
      <dgm:spPr/>
      <dgm:t>
        <a:bodyPr/>
        <a:lstStyle/>
        <a:p>
          <a:endParaRPr lang="es-EC"/>
        </a:p>
      </dgm:t>
    </dgm:pt>
    <dgm:pt modelId="{E9C02C0A-2079-4C93-AC49-255D4F64E2F1}" type="sibTrans" cxnId="{315E41EE-9C2D-453E-83F1-569317FE3EC3}">
      <dgm:prSet/>
      <dgm:spPr/>
      <dgm:t>
        <a:bodyPr/>
        <a:lstStyle/>
        <a:p>
          <a:endParaRPr lang="es-EC"/>
        </a:p>
      </dgm:t>
    </dgm:pt>
    <dgm:pt modelId="{DE2A0D09-71DB-4929-859D-F4FCF96FAC52}" type="pres">
      <dgm:prSet presAssocID="{F610F203-3F91-4117-8BB8-9A8768163264}" presName="Name0" presStyleCnt="0">
        <dgm:presLayoutVars>
          <dgm:chMax val="7"/>
          <dgm:chPref val="7"/>
          <dgm:dir/>
        </dgm:presLayoutVars>
      </dgm:prSet>
      <dgm:spPr/>
    </dgm:pt>
    <dgm:pt modelId="{AF8B012C-FFDD-42BA-B87D-79EF8784CB27}" type="pres">
      <dgm:prSet presAssocID="{F610F203-3F91-4117-8BB8-9A8768163264}" presName="Name1" presStyleCnt="0"/>
      <dgm:spPr/>
    </dgm:pt>
    <dgm:pt modelId="{DB961E8F-E8CE-4A7E-BC3F-F13A49373A6E}" type="pres">
      <dgm:prSet presAssocID="{F610F203-3F91-4117-8BB8-9A8768163264}" presName="cycle" presStyleCnt="0"/>
      <dgm:spPr/>
    </dgm:pt>
    <dgm:pt modelId="{EA8415C6-F52F-4E64-9D46-278CDBD32D72}" type="pres">
      <dgm:prSet presAssocID="{F610F203-3F91-4117-8BB8-9A8768163264}" presName="srcNode" presStyleLbl="node1" presStyleIdx="0" presStyleCnt="7"/>
      <dgm:spPr/>
    </dgm:pt>
    <dgm:pt modelId="{DA0EE362-0D25-4F50-95E3-24293A11259C}" type="pres">
      <dgm:prSet presAssocID="{F610F203-3F91-4117-8BB8-9A8768163264}" presName="conn" presStyleLbl="parChTrans1D2" presStyleIdx="0" presStyleCnt="1"/>
      <dgm:spPr/>
    </dgm:pt>
    <dgm:pt modelId="{1AEE78BE-BBC7-4C7D-81A5-771D3D07CC48}" type="pres">
      <dgm:prSet presAssocID="{F610F203-3F91-4117-8BB8-9A8768163264}" presName="extraNode" presStyleLbl="node1" presStyleIdx="0" presStyleCnt="7"/>
      <dgm:spPr/>
    </dgm:pt>
    <dgm:pt modelId="{431AB9DD-E619-4C5A-8EAA-11823DACF034}" type="pres">
      <dgm:prSet presAssocID="{F610F203-3F91-4117-8BB8-9A8768163264}" presName="dstNode" presStyleLbl="node1" presStyleIdx="0" presStyleCnt="7"/>
      <dgm:spPr/>
    </dgm:pt>
    <dgm:pt modelId="{F6A2F2C4-ED4C-4853-9BAE-1209C1F28084}" type="pres">
      <dgm:prSet presAssocID="{58B97D45-F026-4ACF-A0D3-981CBE83713C}" presName="text_1" presStyleLbl="node1" presStyleIdx="0" presStyleCnt="7">
        <dgm:presLayoutVars>
          <dgm:bulletEnabled val="1"/>
        </dgm:presLayoutVars>
      </dgm:prSet>
      <dgm:spPr/>
    </dgm:pt>
    <dgm:pt modelId="{820A3B41-773B-49F7-A684-BD54171955B0}" type="pres">
      <dgm:prSet presAssocID="{58B97D45-F026-4ACF-A0D3-981CBE83713C}" presName="accent_1" presStyleCnt="0"/>
      <dgm:spPr/>
    </dgm:pt>
    <dgm:pt modelId="{CDFE26A3-5D18-4BDD-AE30-BEADA9D2510A}" type="pres">
      <dgm:prSet presAssocID="{58B97D45-F026-4ACF-A0D3-981CBE83713C}" presName="accentRepeatNode" presStyleLbl="solidFgAcc1" presStyleIdx="0" presStyleCnt="7"/>
      <dgm:spPr/>
    </dgm:pt>
    <dgm:pt modelId="{DEBA987C-756C-4D0A-84E1-3D3A2EF8133A}" type="pres">
      <dgm:prSet presAssocID="{8704695A-CDED-4EF0-8103-C1B85A643E60}" presName="text_2" presStyleLbl="node1" presStyleIdx="1" presStyleCnt="7">
        <dgm:presLayoutVars>
          <dgm:bulletEnabled val="1"/>
        </dgm:presLayoutVars>
      </dgm:prSet>
      <dgm:spPr/>
    </dgm:pt>
    <dgm:pt modelId="{DCA26BAC-3229-4AF1-99CD-9C49014F2658}" type="pres">
      <dgm:prSet presAssocID="{8704695A-CDED-4EF0-8103-C1B85A643E60}" presName="accent_2" presStyleCnt="0"/>
      <dgm:spPr/>
    </dgm:pt>
    <dgm:pt modelId="{4C19AF28-54F4-4504-B57F-9F731BF37B6F}" type="pres">
      <dgm:prSet presAssocID="{8704695A-CDED-4EF0-8103-C1B85A643E60}" presName="accentRepeatNode" presStyleLbl="solidFgAcc1" presStyleIdx="1" presStyleCnt="7"/>
      <dgm:spPr/>
    </dgm:pt>
    <dgm:pt modelId="{1D54BF00-EF49-463E-8854-9D2AA6BD0484}" type="pres">
      <dgm:prSet presAssocID="{AE912A9F-E635-4447-81E6-7A656A57F9EB}" presName="text_3" presStyleLbl="node1" presStyleIdx="2" presStyleCnt="7">
        <dgm:presLayoutVars>
          <dgm:bulletEnabled val="1"/>
        </dgm:presLayoutVars>
      </dgm:prSet>
      <dgm:spPr/>
    </dgm:pt>
    <dgm:pt modelId="{EAEBFC2C-61B5-41B0-9DD0-8DDBC490E071}" type="pres">
      <dgm:prSet presAssocID="{AE912A9F-E635-4447-81E6-7A656A57F9EB}" presName="accent_3" presStyleCnt="0"/>
      <dgm:spPr/>
    </dgm:pt>
    <dgm:pt modelId="{B632BE03-6F4A-43D3-9E13-9823B28967D4}" type="pres">
      <dgm:prSet presAssocID="{AE912A9F-E635-4447-81E6-7A656A57F9EB}" presName="accentRepeatNode" presStyleLbl="solidFgAcc1" presStyleIdx="2" presStyleCnt="7"/>
      <dgm:spPr/>
    </dgm:pt>
    <dgm:pt modelId="{BDA90B67-2A55-4E13-AFD0-716AAF4E6C40}" type="pres">
      <dgm:prSet presAssocID="{B8674CA9-E67F-44D9-947A-C51AC7919824}" presName="text_4" presStyleLbl="node1" presStyleIdx="3" presStyleCnt="7">
        <dgm:presLayoutVars>
          <dgm:bulletEnabled val="1"/>
        </dgm:presLayoutVars>
      </dgm:prSet>
      <dgm:spPr/>
    </dgm:pt>
    <dgm:pt modelId="{A65CFE49-4B72-4135-A92C-81AFC257ADF2}" type="pres">
      <dgm:prSet presAssocID="{B8674CA9-E67F-44D9-947A-C51AC7919824}" presName="accent_4" presStyleCnt="0"/>
      <dgm:spPr/>
    </dgm:pt>
    <dgm:pt modelId="{C91AB742-E9FF-4A99-823D-5760A6B4794E}" type="pres">
      <dgm:prSet presAssocID="{B8674CA9-E67F-44D9-947A-C51AC7919824}" presName="accentRepeatNode" presStyleLbl="solidFgAcc1" presStyleIdx="3" presStyleCnt="7"/>
      <dgm:spPr/>
    </dgm:pt>
    <dgm:pt modelId="{60CAF1EE-C8E0-4411-8E2C-EB5222BE0679}" type="pres">
      <dgm:prSet presAssocID="{18987F31-BD1C-4358-9921-4839FDA5F413}" presName="text_5" presStyleLbl="node1" presStyleIdx="4" presStyleCnt="7">
        <dgm:presLayoutVars>
          <dgm:bulletEnabled val="1"/>
        </dgm:presLayoutVars>
      </dgm:prSet>
      <dgm:spPr/>
    </dgm:pt>
    <dgm:pt modelId="{C29A4B04-DB15-40C6-86E3-3F473D756878}" type="pres">
      <dgm:prSet presAssocID="{18987F31-BD1C-4358-9921-4839FDA5F413}" presName="accent_5" presStyleCnt="0"/>
      <dgm:spPr/>
    </dgm:pt>
    <dgm:pt modelId="{F6F50EE5-4F51-496E-85F8-D74F2BB730F2}" type="pres">
      <dgm:prSet presAssocID="{18987F31-BD1C-4358-9921-4839FDA5F413}" presName="accentRepeatNode" presStyleLbl="solidFgAcc1" presStyleIdx="4" presStyleCnt="7"/>
      <dgm:spPr/>
    </dgm:pt>
    <dgm:pt modelId="{B755E6F0-521D-415B-9964-00ED3BC4DB40}" type="pres">
      <dgm:prSet presAssocID="{545B953B-3548-4AED-A3B9-FFDF579E5BC7}" presName="text_6" presStyleLbl="node1" presStyleIdx="5" presStyleCnt="7">
        <dgm:presLayoutVars>
          <dgm:bulletEnabled val="1"/>
        </dgm:presLayoutVars>
      </dgm:prSet>
      <dgm:spPr/>
    </dgm:pt>
    <dgm:pt modelId="{8B3722F2-82DC-402C-AFE4-368AF5110BC1}" type="pres">
      <dgm:prSet presAssocID="{545B953B-3548-4AED-A3B9-FFDF579E5BC7}" presName="accent_6" presStyleCnt="0"/>
      <dgm:spPr/>
    </dgm:pt>
    <dgm:pt modelId="{6475F81B-0D53-481A-A74D-F0BB629155F3}" type="pres">
      <dgm:prSet presAssocID="{545B953B-3548-4AED-A3B9-FFDF579E5BC7}" presName="accentRepeatNode" presStyleLbl="solidFgAcc1" presStyleIdx="5" presStyleCnt="7"/>
      <dgm:spPr/>
    </dgm:pt>
    <dgm:pt modelId="{D9AEF3C9-F8EF-4D22-940D-1E9F5F0721C3}" type="pres">
      <dgm:prSet presAssocID="{6B8A8D5A-0B39-4683-8CAB-9F7FEF5A9832}" presName="text_7" presStyleLbl="node1" presStyleIdx="6" presStyleCnt="7">
        <dgm:presLayoutVars>
          <dgm:bulletEnabled val="1"/>
        </dgm:presLayoutVars>
      </dgm:prSet>
      <dgm:spPr/>
    </dgm:pt>
    <dgm:pt modelId="{8F10BE49-3AF5-4295-857F-2E7A9E9DB3CC}" type="pres">
      <dgm:prSet presAssocID="{6B8A8D5A-0B39-4683-8CAB-9F7FEF5A9832}" presName="accent_7" presStyleCnt="0"/>
      <dgm:spPr/>
    </dgm:pt>
    <dgm:pt modelId="{75577DC8-E84D-4803-ACE0-D21E3B06C1BF}" type="pres">
      <dgm:prSet presAssocID="{6B8A8D5A-0B39-4683-8CAB-9F7FEF5A9832}" presName="accentRepeatNode" presStyleLbl="solidFgAcc1" presStyleIdx="6" presStyleCnt="7"/>
      <dgm:spPr/>
    </dgm:pt>
  </dgm:ptLst>
  <dgm:cxnLst>
    <dgm:cxn modelId="{C2F82012-52A4-4CD8-B0FF-C05CC9DF5312}" type="presOf" srcId="{8704695A-CDED-4EF0-8103-C1B85A643E60}" destId="{DEBA987C-756C-4D0A-84E1-3D3A2EF8133A}" srcOrd="0" destOrd="0" presId="urn:microsoft.com/office/officeart/2008/layout/VerticalCurvedList"/>
    <dgm:cxn modelId="{B08DFD1A-EB45-416D-BAAA-D15C206D1CBB}" srcId="{F610F203-3F91-4117-8BB8-9A8768163264}" destId="{8704695A-CDED-4EF0-8103-C1B85A643E60}" srcOrd="1" destOrd="0" parTransId="{56B9C854-D108-483A-93A4-EA44F9A64CED}" sibTransId="{96FF5C74-12E1-448E-8A18-44077900044E}"/>
    <dgm:cxn modelId="{C7B97720-2216-4193-929C-29D7ED5B1E14}" type="presOf" srcId="{58B97D45-F026-4ACF-A0D3-981CBE83713C}" destId="{F6A2F2C4-ED4C-4853-9BAE-1209C1F28084}" srcOrd="0" destOrd="0" presId="urn:microsoft.com/office/officeart/2008/layout/VerticalCurvedList"/>
    <dgm:cxn modelId="{BE30325B-0010-4AE5-BAFF-A35A00D3BE90}" srcId="{F610F203-3F91-4117-8BB8-9A8768163264}" destId="{18987F31-BD1C-4358-9921-4839FDA5F413}" srcOrd="4" destOrd="0" parTransId="{3AE7661A-8941-4A4D-9103-24CF7E9D3312}" sibTransId="{B158BDEF-88D5-4293-8D02-C928FD8C203B}"/>
    <dgm:cxn modelId="{7A727463-A081-4A50-AC30-279F44125A96}" type="presOf" srcId="{B8674CA9-E67F-44D9-947A-C51AC7919824}" destId="{BDA90B67-2A55-4E13-AFD0-716AAF4E6C40}" srcOrd="0" destOrd="0" presId="urn:microsoft.com/office/officeart/2008/layout/VerticalCurvedList"/>
    <dgm:cxn modelId="{BDD89952-B8D3-469D-B2B0-DEC084302B4A}" type="presOf" srcId="{18987F31-BD1C-4358-9921-4839FDA5F413}" destId="{60CAF1EE-C8E0-4411-8E2C-EB5222BE0679}" srcOrd="0" destOrd="0" presId="urn:microsoft.com/office/officeart/2008/layout/VerticalCurvedList"/>
    <dgm:cxn modelId="{AE388458-E47A-49C2-BBCA-697E5988354F}" type="presOf" srcId="{545B953B-3548-4AED-A3B9-FFDF579E5BC7}" destId="{B755E6F0-521D-415B-9964-00ED3BC4DB40}" srcOrd="0" destOrd="0" presId="urn:microsoft.com/office/officeart/2008/layout/VerticalCurvedList"/>
    <dgm:cxn modelId="{7798C5A2-CA60-4F9F-B544-F56E7BFA1DD9}" srcId="{F610F203-3F91-4117-8BB8-9A8768163264}" destId="{AE912A9F-E635-4447-81E6-7A656A57F9EB}" srcOrd="2" destOrd="0" parTransId="{37A08937-AE9E-4C6C-99D2-9FD7FBC81623}" sibTransId="{C65A76D5-BE4B-4111-A497-E52002698A8A}"/>
    <dgm:cxn modelId="{982C89A5-AFD9-43A9-B838-34896C3E24AF}" type="presOf" srcId="{AABEA99D-23E5-497B-B140-62573D40595B}" destId="{DA0EE362-0D25-4F50-95E3-24293A11259C}" srcOrd="0" destOrd="0" presId="urn:microsoft.com/office/officeart/2008/layout/VerticalCurvedList"/>
    <dgm:cxn modelId="{CA4C1BB4-D511-42EB-BBE3-5BBA5CE952B3}" srcId="{F610F203-3F91-4117-8BB8-9A8768163264}" destId="{B8674CA9-E67F-44D9-947A-C51AC7919824}" srcOrd="3" destOrd="0" parTransId="{FECE8045-2A1D-43E7-9E9F-D9BF4DC86C21}" sibTransId="{31B546C7-25B7-4C89-89E3-F29C5B2AF66E}"/>
    <dgm:cxn modelId="{6E7F00C7-F8D6-45D3-9AD7-4FCA0AFBADD4}" srcId="{F610F203-3F91-4117-8BB8-9A8768163264}" destId="{58B97D45-F026-4ACF-A0D3-981CBE83713C}" srcOrd="0" destOrd="0" parTransId="{B68C9084-D55B-4741-819C-25241299DABE}" sibTransId="{AABEA99D-23E5-497B-B140-62573D40595B}"/>
    <dgm:cxn modelId="{0160CBCB-C775-47DF-8E81-FD8BB2D81BE9}" type="presOf" srcId="{F610F203-3F91-4117-8BB8-9A8768163264}" destId="{DE2A0D09-71DB-4929-859D-F4FCF96FAC52}" srcOrd="0" destOrd="0" presId="urn:microsoft.com/office/officeart/2008/layout/VerticalCurvedList"/>
    <dgm:cxn modelId="{E18B9FEA-7531-44F9-AB44-62F878F4853E}" srcId="{F610F203-3F91-4117-8BB8-9A8768163264}" destId="{545B953B-3548-4AED-A3B9-FFDF579E5BC7}" srcOrd="5" destOrd="0" parTransId="{96930462-C4C2-4B66-8230-A5273F0730D5}" sibTransId="{B1F6AC11-8FD9-4B3C-97AC-E34385BF0EDD}"/>
    <dgm:cxn modelId="{315E41EE-9C2D-453E-83F1-569317FE3EC3}" srcId="{F610F203-3F91-4117-8BB8-9A8768163264}" destId="{6B8A8D5A-0B39-4683-8CAB-9F7FEF5A9832}" srcOrd="6" destOrd="0" parTransId="{0501ABEF-CB55-46B2-B6CC-3A253D24D27F}" sibTransId="{E9C02C0A-2079-4C93-AC49-255D4F64E2F1}"/>
    <dgm:cxn modelId="{0EC3B0F0-B027-44E4-82B1-DC2E7CABB8CC}" type="presOf" srcId="{6B8A8D5A-0B39-4683-8CAB-9F7FEF5A9832}" destId="{D9AEF3C9-F8EF-4D22-940D-1E9F5F0721C3}" srcOrd="0" destOrd="0" presId="urn:microsoft.com/office/officeart/2008/layout/VerticalCurvedList"/>
    <dgm:cxn modelId="{D3C15DF1-28EA-40F7-B070-C4D1DC0D2DD6}" type="presOf" srcId="{AE912A9F-E635-4447-81E6-7A656A57F9EB}" destId="{1D54BF00-EF49-463E-8854-9D2AA6BD0484}" srcOrd="0" destOrd="0" presId="urn:microsoft.com/office/officeart/2008/layout/VerticalCurvedList"/>
    <dgm:cxn modelId="{2D790251-188A-45A7-948F-F9A704AB4362}" type="presParOf" srcId="{DE2A0D09-71DB-4929-859D-F4FCF96FAC52}" destId="{AF8B012C-FFDD-42BA-B87D-79EF8784CB27}" srcOrd="0" destOrd="0" presId="urn:microsoft.com/office/officeart/2008/layout/VerticalCurvedList"/>
    <dgm:cxn modelId="{77468A50-B57B-42C0-A0BC-0E441ECAA1EE}" type="presParOf" srcId="{AF8B012C-FFDD-42BA-B87D-79EF8784CB27}" destId="{DB961E8F-E8CE-4A7E-BC3F-F13A49373A6E}" srcOrd="0" destOrd="0" presId="urn:microsoft.com/office/officeart/2008/layout/VerticalCurvedList"/>
    <dgm:cxn modelId="{47E44197-BC2A-4249-AD63-266A91068CEA}" type="presParOf" srcId="{DB961E8F-E8CE-4A7E-BC3F-F13A49373A6E}" destId="{EA8415C6-F52F-4E64-9D46-278CDBD32D72}" srcOrd="0" destOrd="0" presId="urn:microsoft.com/office/officeart/2008/layout/VerticalCurvedList"/>
    <dgm:cxn modelId="{80715EF6-02B4-425F-8C01-ABC59E22A916}" type="presParOf" srcId="{DB961E8F-E8CE-4A7E-BC3F-F13A49373A6E}" destId="{DA0EE362-0D25-4F50-95E3-24293A11259C}" srcOrd="1" destOrd="0" presId="urn:microsoft.com/office/officeart/2008/layout/VerticalCurvedList"/>
    <dgm:cxn modelId="{EAE27300-88AE-448A-BA96-9C25D9E9037B}" type="presParOf" srcId="{DB961E8F-E8CE-4A7E-BC3F-F13A49373A6E}" destId="{1AEE78BE-BBC7-4C7D-81A5-771D3D07CC48}" srcOrd="2" destOrd="0" presId="urn:microsoft.com/office/officeart/2008/layout/VerticalCurvedList"/>
    <dgm:cxn modelId="{5E10EECD-6B86-4406-A02F-7AFF14DF987B}" type="presParOf" srcId="{DB961E8F-E8CE-4A7E-BC3F-F13A49373A6E}" destId="{431AB9DD-E619-4C5A-8EAA-11823DACF034}" srcOrd="3" destOrd="0" presId="urn:microsoft.com/office/officeart/2008/layout/VerticalCurvedList"/>
    <dgm:cxn modelId="{81B5AA25-8B87-49FD-8609-8C4CBF4A7FE2}" type="presParOf" srcId="{AF8B012C-FFDD-42BA-B87D-79EF8784CB27}" destId="{F6A2F2C4-ED4C-4853-9BAE-1209C1F28084}" srcOrd="1" destOrd="0" presId="urn:microsoft.com/office/officeart/2008/layout/VerticalCurvedList"/>
    <dgm:cxn modelId="{698B6211-3B9D-4DAC-9EE5-0F388E59B234}" type="presParOf" srcId="{AF8B012C-FFDD-42BA-B87D-79EF8784CB27}" destId="{820A3B41-773B-49F7-A684-BD54171955B0}" srcOrd="2" destOrd="0" presId="urn:microsoft.com/office/officeart/2008/layout/VerticalCurvedList"/>
    <dgm:cxn modelId="{573F7C54-13FD-4CE3-B358-3D55131ACC9C}" type="presParOf" srcId="{820A3B41-773B-49F7-A684-BD54171955B0}" destId="{CDFE26A3-5D18-4BDD-AE30-BEADA9D2510A}" srcOrd="0" destOrd="0" presId="urn:microsoft.com/office/officeart/2008/layout/VerticalCurvedList"/>
    <dgm:cxn modelId="{331CF93D-CC15-4968-AAD7-2DFF2D918F26}" type="presParOf" srcId="{AF8B012C-FFDD-42BA-B87D-79EF8784CB27}" destId="{DEBA987C-756C-4D0A-84E1-3D3A2EF8133A}" srcOrd="3" destOrd="0" presId="urn:microsoft.com/office/officeart/2008/layout/VerticalCurvedList"/>
    <dgm:cxn modelId="{5CE7F81B-D352-4F7B-A8CE-602BB94E54F4}" type="presParOf" srcId="{AF8B012C-FFDD-42BA-B87D-79EF8784CB27}" destId="{DCA26BAC-3229-4AF1-99CD-9C49014F2658}" srcOrd="4" destOrd="0" presId="urn:microsoft.com/office/officeart/2008/layout/VerticalCurvedList"/>
    <dgm:cxn modelId="{3CE812C6-BA1D-41E8-B050-8CFE94B7643F}" type="presParOf" srcId="{DCA26BAC-3229-4AF1-99CD-9C49014F2658}" destId="{4C19AF28-54F4-4504-B57F-9F731BF37B6F}" srcOrd="0" destOrd="0" presId="urn:microsoft.com/office/officeart/2008/layout/VerticalCurvedList"/>
    <dgm:cxn modelId="{32E781F3-C015-4AFC-B4B4-08515B36EE12}" type="presParOf" srcId="{AF8B012C-FFDD-42BA-B87D-79EF8784CB27}" destId="{1D54BF00-EF49-463E-8854-9D2AA6BD0484}" srcOrd="5" destOrd="0" presId="urn:microsoft.com/office/officeart/2008/layout/VerticalCurvedList"/>
    <dgm:cxn modelId="{54844545-4FB7-4A7C-A692-3E9F4A095F90}" type="presParOf" srcId="{AF8B012C-FFDD-42BA-B87D-79EF8784CB27}" destId="{EAEBFC2C-61B5-41B0-9DD0-8DDBC490E071}" srcOrd="6" destOrd="0" presId="urn:microsoft.com/office/officeart/2008/layout/VerticalCurvedList"/>
    <dgm:cxn modelId="{0413EF1B-3211-49E7-AF33-6FBD7AF57383}" type="presParOf" srcId="{EAEBFC2C-61B5-41B0-9DD0-8DDBC490E071}" destId="{B632BE03-6F4A-43D3-9E13-9823B28967D4}" srcOrd="0" destOrd="0" presId="urn:microsoft.com/office/officeart/2008/layout/VerticalCurvedList"/>
    <dgm:cxn modelId="{1AF4DF72-863C-436B-B470-012267A6E0EE}" type="presParOf" srcId="{AF8B012C-FFDD-42BA-B87D-79EF8784CB27}" destId="{BDA90B67-2A55-4E13-AFD0-716AAF4E6C40}" srcOrd="7" destOrd="0" presId="urn:microsoft.com/office/officeart/2008/layout/VerticalCurvedList"/>
    <dgm:cxn modelId="{41E6EBAB-19D3-4B99-91DE-E14FDB7602BD}" type="presParOf" srcId="{AF8B012C-FFDD-42BA-B87D-79EF8784CB27}" destId="{A65CFE49-4B72-4135-A92C-81AFC257ADF2}" srcOrd="8" destOrd="0" presId="urn:microsoft.com/office/officeart/2008/layout/VerticalCurvedList"/>
    <dgm:cxn modelId="{0675B558-FBCF-4104-8461-E143859F261A}" type="presParOf" srcId="{A65CFE49-4B72-4135-A92C-81AFC257ADF2}" destId="{C91AB742-E9FF-4A99-823D-5760A6B4794E}" srcOrd="0" destOrd="0" presId="urn:microsoft.com/office/officeart/2008/layout/VerticalCurvedList"/>
    <dgm:cxn modelId="{49F150C8-3B04-4A08-B8D2-D38DEB9DFA0F}" type="presParOf" srcId="{AF8B012C-FFDD-42BA-B87D-79EF8784CB27}" destId="{60CAF1EE-C8E0-4411-8E2C-EB5222BE0679}" srcOrd="9" destOrd="0" presId="urn:microsoft.com/office/officeart/2008/layout/VerticalCurvedList"/>
    <dgm:cxn modelId="{6AD082BD-8363-4AF7-B7C1-6BCE5EDBBFED}" type="presParOf" srcId="{AF8B012C-FFDD-42BA-B87D-79EF8784CB27}" destId="{C29A4B04-DB15-40C6-86E3-3F473D756878}" srcOrd="10" destOrd="0" presId="urn:microsoft.com/office/officeart/2008/layout/VerticalCurvedList"/>
    <dgm:cxn modelId="{FA76E7CB-D5A2-4766-BE3D-AC7B093BA76C}" type="presParOf" srcId="{C29A4B04-DB15-40C6-86E3-3F473D756878}" destId="{F6F50EE5-4F51-496E-85F8-D74F2BB730F2}" srcOrd="0" destOrd="0" presId="urn:microsoft.com/office/officeart/2008/layout/VerticalCurvedList"/>
    <dgm:cxn modelId="{B0BA7C3F-08E6-4FDC-909A-29149C68E15A}" type="presParOf" srcId="{AF8B012C-FFDD-42BA-B87D-79EF8784CB27}" destId="{B755E6F0-521D-415B-9964-00ED3BC4DB40}" srcOrd="11" destOrd="0" presId="urn:microsoft.com/office/officeart/2008/layout/VerticalCurvedList"/>
    <dgm:cxn modelId="{911D71B3-3F87-4CA5-83F7-86256026EF36}" type="presParOf" srcId="{AF8B012C-FFDD-42BA-B87D-79EF8784CB27}" destId="{8B3722F2-82DC-402C-AFE4-368AF5110BC1}" srcOrd="12" destOrd="0" presId="urn:microsoft.com/office/officeart/2008/layout/VerticalCurvedList"/>
    <dgm:cxn modelId="{60FFBD8D-31E9-409D-9630-C98A7ADF3EF2}" type="presParOf" srcId="{8B3722F2-82DC-402C-AFE4-368AF5110BC1}" destId="{6475F81B-0D53-481A-A74D-F0BB629155F3}" srcOrd="0" destOrd="0" presId="urn:microsoft.com/office/officeart/2008/layout/VerticalCurvedList"/>
    <dgm:cxn modelId="{81F0C5B3-9BF6-48D0-A9AC-786BDC5F7AB3}" type="presParOf" srcId="{AF8B012C-FFDD-42BA-B87D-79EF8784CB27}" destId="{D9AEF3C9-F8EF-4D22-940D-1E9F5F0721C3}" srcOrd="13" destOrd="0" presId="urn:microsoft.com/office/officeart/2008/layout/VerticalCurvedList"/>
    <dgm:cxn modelId="{A67A9264-AAAB-4D70-A8C7-003FD5F7685D}" type="presParOf" srcId="{AF8B012C-FFDD-42BA-B87D-79EF8784CB27}" destId="{8F10BE49-3AF5-4295-857F-2E7A9E9DB3CC}" srcOrd="14" destOrd="0" presId="urn:microsoft.com/office/officeart/2008/layout/VerticalCurvedList"/>
    <dgm:cxn modelId="{A42EB224-8008-44F3-B00C-979D6FDE6570}" type="presParOf" srcId="{8F10BE49-3AF5-4295-857F-2E7A9E9DB3CC}" destId="{75577DC8-E84D-4803-ACE0-D21E3B06C1B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D125A-A83E-436E-9A67-9C2D738878C3}">
      <dsp:nvSpPr>
        <dsp:cNvPr id="0" name=""/>
        <dsp:cNvSpPr/>
      </dsp:nvSpPr>
      <dsp:spPr>
        <a:xfrm rot="5400000">
          <a:off x="2715125" y="75756"/>
          <a:ext cx="1139688" cy="991529"/>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C" sz="800" kern="1200" dirty="0"/>
            <a:t>Ruta de la miel, desarrollada por </a:t>
          </a:r>
          <a:r>
            <a:rPr lang="es-EC" sz="800" kern="1200" dirty="0" err="1"/>
            <a:t>Camperola</a:t>
          </a:r>
          <a:r>
            <a:rPr lang="es-EC" sz="800" kern="1200" dirty="0"/>
            <a:t> Tours, Alicante</a:t>
          </a:r>
        </a:p>
      </dsp:txBody>
      <dsp:txXfrm rot="-5400000">
        <a:off x="2943717" y="179278"/>
        <a:ext cx="682503" cy="784486"/>
      </dsp:txXfrm>
    </dsp:sp>
    <dsp:sp modelId="{D7F636DF-D4B8-4FB4-B19B-E8A1E74F9494}">
      <dsp:nvSpPr>
        <dsp:cNvPr id="0" name=""/>
        <dsp:cNvSpPr/>
      </dsp:nvSpPr>
      <dsp:spPr>
        <a:xfrm>
          <a:off x="3883638" y="220505"/>
          <a:ext cx="1271892" cy="683813"/>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s-EC" sz="1000" b="1" kern="1200" dirty="0"/>
            <a:t>Europa</a:t>
          </a:r>
        </a:p>
      </dsp:txBody>
      <dsp:txXfrm>
        <a:off x="3883638" y="220505"/>
        <a:ext cx="1271892" cy="683813"/>
      </dsp:txXfrm>
    </dsp:sp>
    <dsp:sp modelId="{2352EC35-F898-444E-8DA3-CD57F58142E8}">
      <dsp:nvSpPr>
        <dsp:cNvPr id="0" name=""/>
        <dsp:cNvSpPr/>
      </dsp:nvSpPr>
      <dsp:spPr>
        <a:xfrm rot="5400000">
          <a:off x="1644274" y="75756"/>
          <a:ext cx="1139688" cy="991529"/>
        </a:xfrm>
        <a:prstGeom prst="hexagon">
          <a:avLst>
            <a:gd name="adj" fmla="val 25000"/>
            <a:gd name="vf" fmla="val 115470"/>
          </a:avLst>
        </a:prstGeom>
        <a:solidFill>
          <a:schemeClr val="accent2">
            <a:hueOff val="1397134"/>
            <a:satOff val="-9312"/>
            <a:lumOff val="-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rot="-5400000">
        <a:off x="1872866" y="179278"/>
        <a:ext cx="682503" cy="784486"/>
      </dsp:txXfrm>
    </dsp:sp>
    <dsp:sp modelId="{E79C7D94-F68D-420C-ABD8-E354C0FC8F9C}">
      <dsp:nvSpPr>
        <dsp:cNvPr id="0" name=""/>
        <dsp:cNvSpPr/>
      </dsp:nvSpPr>
      <dsp:spPr>
        <a:xfrm rot="5400000">
          <a:off x="2177648" y="1043123"/>
          <a:ext cx="1139688" cy="991529"/>
        </a:xfrm>
        <a:prstGeom prst="hexagon">
          <a:avLst>
            <a:gd name="adj" fmla="val 25000"/>
            <a:gd name="vf" fmla="val 115470"/>
          </a:avLst>
        </a:prstGeom>
        <a:solidFill>
          <a:schemeClr val="accent2">
            <a:hueOff val="2794268"/>
            <a:satOff val="-18625"/>
            <a:lumOff val="-91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C" sz="800" kern="1200" dirty="0"/>
            <a:t>Apiturismo como fuente de desarrollo, Reserva Natural </a:t>
          </a:r>
          <a:r>
            <a:rPr lang="es-EC" sz="800" kern="1200" dirty="0" err="1"/>
            <a:t>Tocori</a:t>
          </a:r>
          <a:r>
            <a:rPr lang="es-EC" sz="800" kern="1200" dirty="0"/>
            <a:t>, Costa Rica</a:t>
          </a:r>
        </a:p>
      </dsp:txBody>
      <dsp:txXfrm rot="-5400000">
        <a:off x="2406240" y="1146645"/>
        <a:ext cx="682503" cy="784486"/>
      </dsp:txXfrm>
    </dsp:sp>
    <dsp:sp modelId="{E8C24895-75F3-44E7-8B99-F9CB18573261}">
      <dsp:nvSpPr>
        <dsp:cNvPr id="0" name=""/>
        <dsp:cNvSpPr/>
      </dsp:nvSpPr>
      <dsp:spPr>
        <a:xfrm>
          <a:off x="907018" y="1191524"/>
          <a:ext cx="1230863" cy="683813"/>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es-EC" sz="1000" b="1" kern="1200" dirty="0"/>
            <a:t>América</a:t>
          </a:r>
        </a:p>
      </dsp:txBody>
      <dsp:txXfrm>
        <a:off x="907018" y="1191524"/>
        <a:ext cx="1230863" cy="683813"/>
      </dsp:txXfrm>
    </dsp:sp>
    <dsp:sp modelId="{9A8AF48E-C04D-4B3B-A000-80D485B8C291}">
      <dsp:nvSpPr>
        <dsp:cNvPr id="0" name=""/>
        <dsp:cNvSpPr/>
      </dsp:nvSpPr>
      <dsp:spPr>
        <a:xfrm rot="5400000">
          <a:off x="3248500" y="1043123"/>
          <a:ext cx="1139688" cy="991529"/>
        </a:xfrm>
        <a:prstGeom prst="hexagon">
          <a:avLst>
            <a:gd name="adj" fmla="val 25000"/>
            <a:gd name="vf" fmla="val 115470"/>
          </a:avLst>
        </a:prstGeom>
        <a:solidFill>
          <a:schemeClr val="accent2">
            <a:hueOff val="4191402"/>
            <a:satOff val="-27937"/>
            <a:lumOff val="-136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rot="-5400000">
        <a:off x="3477092" y="1146645"/>
        <a:ext cx="682503" cy="784486"/>
      </dsp:txXfrm>
    </dsp:sp>
    <dsp:sp modelId="{5839D15C-B1E7-4A7E-A71A-739DA5C11420}">
      <dsp:nvSpPr>
        <dsp:cNvPr id="0" name=""/>
        <dsp:cNvSpPr/>
      </dsp:nvSpPr>
      <dsp:spPr>
        <a:xfrm rot="5400000">
          <a:off x="2715125" y="2010491"/>
          <a:ext cx="1139688" cy="991529"/>
        </a:xfrm>
        <a:prstGeom prst="hexagon">
          <a:avLst>
            <a:gd name="adj" fmla="val 25000"/>
            <a:gd name="vf" fmla="val 115470"/>
          </a:avLst>
        </a:prstGeom>
        <a:solidFill>
          <a:schemeClr val="accent2">
            <a:hueOff val="5588535"/>
            <a:satOff val="-37250"/>
            <a:lumOff val="-18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C" sz="800" kern="1200" dirty="0"/>
            <a:t>Apiturismo en la parroquia rural Santa Rosa, Ambato.</a:t>
          </a:r>
        </a:p>
      </dsp:txBody>
      <dsp:txXfrm rot="-5400000">
        <a:off x="2943717" y="2114013"/>
        <a:ext cx="682503" cy="784486"/>
      </dsp:txXfrm>
    </dsp:sp>
    <dsp:sp modelId="{A2C6EEE9-E6FB-4FAD-A6F7-74A31D6BC93A}">
      <dsp:nvSpPr>
        <dsp:cNvPr id="0" name=""/>
        <dsp:cNvSpPr/>
      </dsp:nvSpPr>
      <dsp:spPr>
        <a:xfrm>
          <a:off x="3810822" y="2164349"/>
          <a:ext cx="1271892" cy="683813"/>
        </a:xfrm>
        <a:prstGeom prst="rect">
          <a:avLst/>
        </a:prstGeom>
        <a:noFill/>
        <a:ln>
          <a:noFill/>
        </a:ln>
        <a:effectLst/>
      </dsp:spPr>
      <dsp:style>
        <a:lnRef idx="0">
          <a:scrgbClr r="0" g="0" b="0"/>
        </a:lnRef>
        <a:fillRef idx="0">
          <a:scrgbClr r="0" g="0" b="0"/>
        </a:fillRef>
        <a:effectRef idx="0">
          <a:scrgbClr r="0" g="0" b="0"/>
        </a:effectRef>
        <a:fontRef idx="minor"/>
      </dsp:style>
    </dsp:sp>
    <dsp:sp modelId="{C31BE53D-B840-4560-B165-839242EF2633}">
      <dsp:nvSpPr>
        <dsp:cNvPr id="0" name=""/>
        <dsp:cNvSpPr/>
      </dsp:nvSpPr>
      <dsp:spPr>
        <a:xfrm rot="5400000">
          <a:off x="1644274" y="2010491"/>
          <a:ext cx="1139688" cy="991529"/>
        </a:xfrm>
        <a:prstGeom prst="hexagon">
          <a:avLst>
            <a:gd name="adj" fmla="val 25000"/>
            <a:gd name="vf" fmla="val 115470"/>
          </a:avLst>
        </a:prstGeom>
        <a:solidFill>
          <a:schemeClr val="accent2">
            <a:hueOff val="6985670"/>
            <a:satOff val="-46562"/>
            <a:lumOff val="-227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rot="-5400000">
        <a:off x="1872866" y="2114013"/>
        <a:ext cx="682503" cy="784486"/>
      </dsp:txXfrm>
    </dsp:sp>
    <dsp:sp modelId="{1F984BC6-89FA-432C-91E4-FB50986C114F}">
      <dsp:nvSpPr>
        <dsp:cNvPr id="0" name=""/>
        <dsp:cNvSpPr/>
      </dsp:nvSpPr>
      <dsp:spPr>
        <a:xfrm rot="5400000">
          <a:off x="2177648" y="2977859"/>
          <a:ext cx="1139688" cy="991529"/>
        </a:xfrm>
        <a:prstGeom prst="hexagon">
          <a:avLst>
            <a:gd name="adj" fmla="val 25000"/>
            <a:gd name="vf" fmla="val 115470"/>
          </a:avLst>
        </a:prstGeom>
        <a:solidFill>
          <a:schemeClr val="accent2">
            <a:hueOff val="8382804"/>
            <a:satOff val="-55875"/>
            <a:lumOff val="-273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C" sz="800" kern="1200" dirty="0"/>
            <a:t>Potencial de la actividad apícola para el desarrollo socio económico de sectores rurales.</a:t>
          </a:r>
        </a:p>
      </dsp:txBody>
      <dsp:txXfrm rot="-5400000">
        <a:off x="2406240" y="3081381"/>
        <a:ext cx="682503" cy="784486"/>
      </dsp:txXfrm>
    </dsp:sp>
    <dsp:sp modelId="{116277C8-1F9A-4080-A5F1-D724D4CF3EEE}">
      <dsp:nvSpPr>
        <dsp:cNvPr id="0" name=""/>
        <dsp:cNvSpPr/>
      </dsp:nvSpPr>
      <dsp:spPr>
        <a:xfrm>
          <a:off x="979836" y="3131717"/>
          <a:ext cx="1230863" cy="683813"/>
        </a:xfrm>
        <a:prstGeom prst="rect">
          <a:avLst/>
        </a:prstGeom>
        <a:noFill/>
        <a:ln>
          <a:noFill/>
        </a:ln>
        <a:effectLst/>
      </dsp:spPr>
      <dsp:style>
        <a:lnRef idx="0">
          <a:scrgbClr r="0" g="0" b="0"/>
        </a:lnRef>
        <a:fillRef idx="0">
          <a:scrgbClr r="0" g="0" b="0"/>
        </a:fillRef>
        <a:effectRef idx="0">
          <a:scrgbClr r="0" g="0" b="0"/>
        </a:effectRef>
        <a:fontRef idx="minor"/>
      </dsp:style>
    </dsp:sp>
    <dsp:sp modelId="{F73DE5A6-B665-4F40-8A75-EEBDC09DCE8D}">
      <dsp:nvSpPr>
        <dsp:cNvPr id="0" name=""/>
        <dsp:cNvSpPr/>
      </dsp:nvSpPr>
      <dsp:spPr>
        <a:xfrm rot="5400000">
          <a:off x="3248500" y="2977859"/>
          <a:ext cx="1139688" cy="991529"/>
        </a:xfrm>
        <a:prstGeom prst="hexagon">
          <a:avLst>
            <a:gd name="adj" fmla="val 25000"/>
            <a:gd name="vf" fmla="val 115470"/>
          </a:avLst>
        </a:prstGeom>
        <a:solidFill>
          <a:schemeClr val="accent2">
            <a:hueOff val="9779938"/>
            <a:satOff val="-65187"/>
            <a:lumOff val="-31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rot="-5400000">
        <a:off x="3477092" y="3081381"/>
        <a:ext cx="682503" cy="784486"/>
      </dsp:txXfrm>
    </dsp:sp>
    <dsp:sp modelId="{FC4A930D-F829-4C18-89F4-961CDAF239F9}">
      <dsp:nvSpPr>
        <dsp:cNvPr id="0" name=""/>
        <dsp:cNvSpPr/>
      </dsp:nvSpPr>
      <dsp:spPr>
        <a:xfrm rot="5400000">
          <a:off x="3270382" y="2971248"/>
          <a:ext cx="1139688" cy="991529"/>
        </a:xfrm>
        <a:prstGeom prst="hexagon">
          <a:avLst>
            <a:gd name="adj" fmla="val 25000"/>
            <a:gd name="vf" fmla="val 115470"/>
          </a:avLst>
        </a:prstGeom>
        <a:solidFill>
          <a:schemeClr val="accent2">
            <a:hueOff val="11177071"/>
            <a:satOff val="-74500"/>
            <a:lumOff val="-364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C" sz="1000" kern="1200" dirty="0"/>
            <a:t>Turismo apícola en el campo “Api Real”, Ilaló.</a:t>
          </a:r>
        </a:p>
      </dsp:txBody>
      <dsp:txXfrm rot="-5400000">
        <a:off x="3498974" y="3074770"/>
        <a:ext cx="682503" cy="784486"/>
      </dsp:txXfrm>
    </dsp:sp>
    <dsp:sp modelId="{E78AFF7C-7B80-4BF3-8F9A-E98F20175458}">
      <dsp:nvSpPr>
        <dsp:cNvPr id="0" name=""/>
        <dsp:cNvSpPr/>
      </dsp:nvSpPr>
      <dsp:spPr>
        <a:xfrm>
          <a:off x="3901851" y="2178438"/>
          <a:ext cx="1271892" cy="683813"/>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s-EC" sz="1000" b="1" kern="1200" dirty="0"/>
            <a:t>Ecuador</a:t>
          </a:r>
        </a:p>
      </dsp:txBody>
      <dsp:txXfrm>
        <a:off x="3901851" y="2178438"/>
        <a:ext cx="1271892" cy="683813"/>
      </dsp:txXfrm>
    </dsp:sp>
    <dsp:sp modelId="{F80BCD82-FE50-4419-9A76-2ED8F99C6FF1}">
      <dsp:nvSpPr>
        <dsp:cNvPr id="0" name=""/>
        <dsp:cNvSpPr/>
      </dsp:nvSpPr>
      <dsp:spPr>
        <a:xfrm rot="5400000">
          <a:off x="1626070" y="2024589"/>
          <a:ext cx="1139688" cy="991529"/>
        </a:xfrm>
        <a:prstGeom prst="hexagon">
          <a:avLst>
            <a:gd name="adj" fmla="val 25000"/>
            <a:gd name="vf" fmla="val 115470"/>
          </a:avLst>
        </a:prstGeom>
        <a:solidFill>
          <a:schemeClr val="accent2">
            <a:hueOff val="12574205"/>
            <a:satOff val="-83812"/>
            <a:lumOff val="-409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rot="-5400000">
        <a:off x="1854662" y="2128111"/>
        <a:ext cx="682503" cy="7844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784CC-2EED-45DF-840D-8B59A9EB1B63}">
      <dsp:nvSpPr>
        <dsp:cNvPr id="0" name=""/>
        <dsp:cNvSpPr/>
      </dsp:nvSpPr>
      <dsp:spPr>
        <a:xfrm>
          <a:off x="0" y="1724"/>
          <a:ext cx="8041107"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D5DCB3-E5ED-4AD2-A4B1-9DF332A33E63}">
      <dsp:nvSpPr>
        <dsp:cNvPr id="0" name=""/>
        <dsp:cNvSpPr/>
      </dsp:nvSpPr>
      <dsp:spPr>
        <a:xfrm>
          <a:off x="0" y="1724"/>
          <a:ext cx="1608221" cy="1176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b="1" kern="12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Económico</a:t>
          </a:r>
        </a:p>
      </dsp:txBody>
      <dsp:txXfrm>
        <a:off x="0" y="1724"/>
        <a:ext cx="1608221" cy="1176208"/>
      </dsp:txXfrm>
    </dsp:sp>
    <dsp:sp modelId="{1532A154-1F2F-4FFD-A144-8894D250502E}">
      <dsp:nvSpPr>
        <dsp:cNvPr id="0" name=""/>
        <dsp:cNvSpPr/>
      </dsp:nvSpPr>
      <dsp:spPr>
        <a:xfrm>
          <a:off x="1728838" y="15551"/>
          <a:ext cx="6312268" cy="276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s-EC" sz="900" kern="1200" dirty="0"/>
            <a:t>Ruta de la Miel, actividad de turismo apícola suspendida por pandemia y cambio de administraciones.</a:t>
          </a:r>
        </a:p>
      </dsp:txBody>
      <dsp:txXfrm>
        <a:off x="1728838" y="15551"/>
        <a:ext cx="6312268" cy="276535"/>
      </dsp:txXfrm>
    </dsp:sp>
    <dsp:sp modelId="{7A57413F-29E6-4776-9902-E4E2480B2583}">
      <dsp:nvSpPr>
        <dsp:cNvPr id="0" name=""/>
        <dsp:cNvSpPr/>
      </dsp:nvSpPr>
      <dsp:spPr>
        <a:xfrm>
          <a:off x="1608221" y="292086"/>
          <a:ext cx="6432885"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256DB3-843F-4F10-BA45-C92BF49A4EDF}">
      <dsp:nvSpPr>
        <dsp:cNvPr id="0" name=""/>
        <dsp:cNvSpPr/>
      </dsp:nvSpPr>
      <dsp:spPr>
        <a:xfrm>
          <a:off x="1728838" y="305913"/>
          <a:ext cx="6312268" cy="276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s-EC" sz="900" kern="1200" dirty="0"/>
            <a:t>Actividades productivas son la agricultura  como principal que es un agro agresivo.</a:t>
          </a:r>
        </a:p>
      </dsp:txBody>
      <dsp:txXfrm>
        <a:off x="1728838" y="305913"/>
        <a:ext cx="6312268" cy="276535"/>
      </dsp:txXfrm>
    </dsp:sp>
    <dsp:sp modelId="{57B40C51-D1E9-4362-B558-C96C93E7EB50}">
      <dsp:nvSpPr>
        <dsp:cNvPr id="0" name=""/>
        <dsp:cNvSpPr/>
      </dsp:nvSpPr>
      <dsp:spPr>
        <a:xfrm>
          <a:off x="1608221" y="582448"/>
          <a:ext cx="6432885"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5D523E-869C-47CD-8E33-D3EDEB0EA1DB}">
      <dsp:nvSpPr>
        <dsp:cNvPr id="0" name=""/>
        <dsp:cNvSpPr/>
      </dsp:nvSpPr>
      <dsp:spPr>
        <a:xfrm>
          <a:off x="1728838" y="596275"/>
          <a:ext cx="6312268" cy="276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s-EC" sz="900" kern="1200" dirty="0"/>
            <a:t>Posee infraestructura el HADM, así como todos los servicios complementarios que deben darse el mantenimiento.</a:t>
          </a:r>
        </a:p>
      </dsp:txBody>
      <dsp:txXfrm>
        <a:off x="1728838" y="596275"/>
        <a:ext cx="6312268" cy="276535"/>
      </dsp:txXfrm>
    </dsp:sp>
    <dsp:sp modelId="{FE2187F0-0827-4730-B4BE-7E71619997D4}">
      <dsp:nvSpPr>
        <dsp:cNvPr id="0" name=""/>
        <dsp:cNvSpPr/>
      </dsp:nvSpPr>
      <dsp:spPr>
        <a:xfrm>
          <a:off x="1608221" y="872810"/>
          <a:ext cx="6432885"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C57FB7-070C-4625-ABE1-33FC952AA47F}">
      <dsp:nvSpPr>
        <dsp:cNvPr id="0" name=""/>
        <dsp:cNvSpPr/>
      </dsp:nvSpPr>
      <dsp:spPr>
        <a:xfrm>
          <a:off x="1728838" y="886637"/>
          <a:ext cx="6312268" cy="276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s-EC" sz="900" kern="1200" dirty="0"/>
            <a:t>Mayor afluencia de turistas entre enero a abril en la época invernal.</a:t>
          </a:r>
        </a:p>
      </dsp:txBody>
      <dsp:txXfrm>
        <a:off x="1728838" y="886637"/>
        <a:ext cx="6312268" cy="276535"/>
      </dsp:txXfrm>
    </dsp:sp>
    <dsp:sp modelId="{6B4FCAE1-54EC-4E21-BEC1-758120349EA0}">
      <dsp:nvSpPr>
        <dsp:cNvPr id="0" name=""/>
        <dsp:cNvSpPr/>
      </dsp:nvSpPr>
      <dsp:spPr>
        <a:xfrm>
          <a:off x="1608221" y="1163172"/>
          <a:ext cx="6432885"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7DE0E6-F717-48D5-A5C7-2C5485652C31}">
      <dsp:nvSpPr>
        <dsp:cNvPr id="0" name=""/>
        <dsp:cNvSpPr/>
      </dsp:nvSpPr>
      <dsp:spPr>
        <a:xfrm>
          <a:off x="0" y="1177932"/>
          <a:ext cx="8041107" cy="0"/>
        </a:xfrm>
        <a:prstGeom prst="line">
          <a:avLst/>
        </a:prstGeom>
        <a:solidFill>
          <a:schemeClr val="accent2">
            <a:hueOff val="6287103"/>
            <a:satOff val="-41906"/>
            <a:lumOff val="-20492"/>
            <a:alphaOff val="0"/>
          </a:schemeClr>
        </a:solidFill>
        <a:ln w="25400" cap="flat" cmpd="sng" algn="ctr">
          <a:solidFill>
            <a:schemeClr val="accent2">
              <a:hueOff val="6287103"/>
              <a:satOff val="-41906"/>
              <a:lumOff val="-204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FD223A-6D26-4833-B5DA-5D2C0BE31494}">
      <dsp:nvSpPr>
        <dsp:cNvPr id="0" name=""/>
        <dsp:cNvSpPr/>
      </dsp:nvSpPr>
      <dsp:spPr>
        <a:xfrm>
          <a:off x="0" y="1177932"/>
          <a:ext cx="1608221" cy="1176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b="1" kern="1200" cap="none" spc="0" dirty="0">
              <a:ln w="6600">
                <a:solidFill>
                  <a:schemeClr val="accent2"/>
                </a:solidFill>
                <a:prstDash val="solid"/>
              </a:ln>
              <a:solidFill>
                <a:srgbClr val="FFFFFF"/>
              </a:solidFill>
              <a:effectLst>
                <a:outerShdw dist="38100" dir="2700000" algn="tl" rotWithShape="0">
                  <a:schemeClr val="accent2"/>
                </a:outerShdw>
              </a:effectLst>
            </a:rPr>
            <a:t>Social</a:t>
          </a:r>
        </a:p>
      </dsp:txBody>
      <dsp:txXfrm>
        <a:off x="0" y="1177932"/>
        <a:ext cx="1608221" cy="1176208"/>
      </dsp:txXfrm>
    </dsp:sp>
    <dsp:sp modelId="{A12740AD-FCF5-4EB7-B0A8-22ACD9767C65}">
      <dsp:nvSpPr>
        <dsp:cNvPr id="0" name=""/>
        <dsp:cNvSpPr/>
      </dsp:nvSpPr>
      <dsp:spPr>
        <a:xfrm>
          <a:off x="1728838" y="1191759"/>
          <a:ext cx="6312268" cy="276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s-EC" sz="900" kern="1200" dirty="0"/>
            <a:t>Ruta de la Miel incluía a la comunidad, recibieron capacitación y asistencia.</a:t>
          </a:r>
        </a:p>
      </dsp:txBody>
      <dsp:txXfrm>
        <a:off x="1728838" y="1191759"/>
        <a:ext cx="6312268" cy="276535"/>
      </dsp:txXfrm>
    </dsp:sp>
    <dsp:sp modelId="{7406BCFC-EF2C-4439-81A3-3599448F68F4}">
      <dsp:nvSpPr>
        <dsp:cNvPr id="0" name=""/>
        <dsp:cNvSpPr/>
      </dsp:nvSpPr>
      <dsp:spPr>
        <a:xfrm>
          <a:off x="1608221" y="1468294"/>
          <a:ext cx="6432885"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42B9A9-6886-4B7C-8A2D-0C668E79A60A}">
      <dsp:nvSpPr>
        <dsp:cNvPr id="0" name=""/>
        <dsp:cNvSpPr/>
      </dsp:nvSpPr>
      <dsp:spPr>
        <a:xfrm>
          <a:off x="1728838" y="1482121"/>
          <a:ext cx="6312268" cy="276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s-EC" sz="900" kern="1200" dirty="0"/>
            <a:t>Tiene estructura asociativa en la comunidad, no posee organización apícola.</a:t>
          </a:r>
        </a:p>
      </dsp:txBody>
      <dsp:txXfrm>
        <a:off x="1728838" y="1482121"/>
        <a:ext cx="6312268" cy="276535"/>
      </dsp:txXfrm>
    </dsp:sp>
    <dsp:sp modelId="{804887CE-0E60-454A-B5CB-8229FC38C6E9}">
      <dsp:nvSpPr>
        <dsp:cNvPr id="0" name=""/>
        <dsp:cNvSpPr/>
      </dsp:nvSpPr>
      <dsp:spPr>
        <a:xfrm>
          <a:off x="1608221" y="1758656"/>
          <a:ext cx="6432885"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5ED009-F9CD-49A2-9830-4D835DCEB8DD}">
      <dsp:nvSpPr>
        <dsp:cNvPr id="0" name=""/>
        <dsp:cNvSpPr/>
      </dsp:nvSpPr>
      <dsp:spPr>
        <a:xfrm>
          <a:off x="1728838" y="1772483"/>
          <a:ext cx="6312268" cy="276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s-EC" sz="900" kern="1200" dirty="0"/>
            <a:t>Potencialización de fiestas tradicionales a la par de la apicultura.</a:t>
          </a:r>
        </a:p>
      </dsp:txBody>
      <dsp:txXfrm>
        <a:off x="1728838" y="1772483"/>
        <a:ext cx="6312268" cy="276535"/>
      </dsp:txXfrm>
    </dsp:sp>
    <dsp:sp modelId="{69C15AE2-AB42-4A76-834E-98AE04792BA3}">
      <dsp:nvSpPr>
        <dsp:cNvPr id="0" name=""/>
        <dsp:cNvSpPr/>
      </dsp:nvSpPr>
      <dsp:spPr>
        <a:xfrm>
          <a:off x="1608221" y="2049019"/>
          <a:ext cx="6432885"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F4F8DB-013D-40EC-8168-1A72A5847286}">
      <dsp:nvSpPr>
        <dsp:cNvPr id="0" name=""/>
        <dsp:cNvSpPr/>
      </dsp:nvSpPr>
      <dsp:spPr>
        <a:xfrm>
          <a:off x="1728838" y="2062845"/>
          <a:ext cx="6312268" cy="276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s-EC" sz="900" kern="1200" dirty="0"/>
            <a:t>HADM característico por realizar un turismo rural en el marco de naturaleza y campo.</a:t>
          </a:r>
        </a:p>
      </dsp:txBody>
      <dsp:txXfrm>
        <a:off x="1728838" y="2062845"/>
        <a:ext cx="6312268" cy="276535"/>
      </dsp:txXfrm>
    </dsp:sp>
    <dsp:sp modelId="{4E1D782B-E023-4993-B03C-B0C73EB59479}">
      <dsp:nvSpPr>
        <dsp:cNvPr id="0" name=""/>
        <dsp:cNvSpPr/>
      </dsp:nvSpPr>
      <dsp:spPr>
        <a:xfrm>
          <a:off x="1608221" y="2339381"/>
          <a:ext cx="6432885"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A9C8D1-C66D-4384-B5A0-DC2F1468D358}">
      <dsp:nvSpPr>
        <dsp:cNvPr id="0" name=""/>
        <dsp:cNvSpPr/>
      </dsp:nvSpPr>
      <dsp:spPr>
        <a:xfrm>
          <a:off x="0" y="2354141"/>
          <a:ext cx="8041107" cy="0"/>
        </a:xfrm>
        <a:prstGeom prst="line">
          <a:avLst/>
        </a:prstGeom>
        <a:solidFill>
          <a:schemeClr val="accent2">
            <a:hueOff val="12574205"/>
            <a:satOff val="-83812"/>
            <a:lumOff val="-40983"/>
            <a:alphaOff val="0"/>
          </a:schemeClr>
        </a:solidFill>
        <a:ln w="25400" cap="flat" cmpd="sng" algn="ctr">
          <a:solidFill>
            <a:schemeClr val="accent2">
              <a:hueOff val="12574205"/>
              <a:satOff val="-83812"/>
              <a:lumOff val="-4098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719204-00C0-45A5-81B3-FF40B373D3A6}">
      <dsp:nvSpPr>
        <dsp:cNvPr id="0" name=""/>
        <dsp:cNvSpPr/>
      </dsp:nvSpPr>
      <dsp:spPr>
        <a:xfrm>
          <a:off x="0" y="2354141"/>
          <a:ext cx="1608221" cy="1176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b="1" kern="1200"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Ambiental</a:t>
          </a:r>
        </a:p>
      </dsp:txBody>
      <dsp:txXfrm>
        <a:off x="0" y="2354141"/>
        <a:ext cx="1608221" cy="1176208"/>
      </dsp:txXfrm>
    </dsp:sp>
    <dsp:sp modelId="{0AAA4941-58D6-45F9-A181-B0565636130E}">
      <dsp:nvSpPr>
        <dsp:cNvPr id="0" name=""/>
        <dsp:cNvSpPr/>
      </dsp:nvSpPr>
      <dsp:spPr>
        <a:xfrm>
          <a:off x="1728838" y="2367967"/>
          <a:ext cx="6312268" cy="276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s-EC" sz="900" kern="1200" dirty="0"/>
            <a:t>Sequías en temporadas de invierno.</a:t>
          </a:r>
        </a:p>
      </dsp:txBody>
      <dsp:txXfrm>
        <a:off x="1728838" y="2367967"/>
        <a:ext cx="6312268" cy="276535"/>
      </dsp:txXfrm>
    </dsp:sp>
    <dsp:sp modelId="{AFC1B881-561B-45A1-94B2-84C144BDCF9A}">
      <dsp:nvSpPr>
        <dsp:cNvPr id="0" name=""/>
        <dsp:cNvSpPr/>
      </dsp:nvSpPr>
      <dsp:spPr>
        <a:xfrm>
          <a:off x="1608221" y="2644503"/>
          <a:ext cx="6432885"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BCF56A-95A3-4232-AC9C-03145D39C2B8}">
      <dsp:nvSpPr>
        <dsp:cNvPr id="0" name=""/>
        <dsp:cNvSpPr/>
      </dsp:nvSpPr>
      <dsp:spPr>
        <a:xfrm>
          <a:off x="1728838" y="2658329"/>
          <a:ext cx="6312268" cy="276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s-EC" sz="900" kern="1200" dirty="0"/>
            <a:t>Sembríos invasivos al humedal.</a:t>
          </a:r>
        </a:p>
      </dsp:txBody>
      <dsp:txXfrm>
        <a:off x="1728838" y="2658329"/>
        <a:ext cx="6312268" cy="276535"/>
      </dsp:txXfrm>
    </dsp:sp>
    <dsp:sp modelId="{B7E20472-680D-44A0-BC59-00223F0458AD}">
      <dsp:nvSpPr>
        <dsp:cNvPr id="0" name=""/>
        <dsp:cNvSpPr/>
      </dsp:nvSpPr>
      <dsp:spPr>
        <a:xfrm>
          <a:off x="1608221" y="2934865"/>
          <a:ext cx="6432885"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E3706A-001B-409B-8325-2582D5571C69}">
      <dsp:nvSpPr>
        <dsp:cNvPr id="0" name=""/>
        <dsp:cNvSpPr/>
      </dsp:nvSpPr>
      <dsp:spPr>
        <a:xfrm>
          <a:off x="1728838" y="2948691"/>
          <a:ext cx="6312268" cy="276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s-EC" sz="900" kern="1200" dirty="0"/>
            <a:t>Uso de químicos fertilizantes y pesticidas que impactan negativamente a la apicultura.</a:t>
          </a:r>
        </a:p>
      </dsp:txBody>
      <dsp:txXfrm>
        <a:off x="1728838" y="2948691"/>
        <a:ext cx="6312268" cy="276535"/>
      </dsp:txXfrm>
    </dsp:sp>
    <dsp:sp modelId="{D643C307-0DB3-4C21-B307-776B7B19FC4D}">
      <dsp:nvSpPr>
        <dsp:cNvPr id="0" name=""/>
        <dsp:cNvSpPr/>
      </dsp:nvSpPr>
      <dsp:spPr>
        <a:xfrm>
          <a:off x="1608221" y="3225227"/>
          <a:ext cx="6432885"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B29480-A6F0-4739-867E-B6E328C3301A}">
      <dsp:nvSpPr>
        <dsp:cNvPr id="0" name=""/>
        <dsp:cNvSpPr/>
      </dsp:nvSpPr>
      <dsp:spPr>
        <a:xfrm>
          <a:off x="1728838" y="3239054"/>
          <a:ext cx="6312268" cy="276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s-EC" sz="900" kern="1200" dirty="0"/>
            <a:t>No hay un control del ecosistema del humedal, ni del uso de agua.</a:t>
          </a:r>
        </a:p>
      </dsp:txBody>
      <dsp:txXfrm>
        <a:off x="1728838" y="3239054"/>
        <a:ext cx="6312268" cy="276535"/>
      </dsp:txXfrm>
    </dsp:sp>
    <dsp:sp modelId="{C307ED9B-F5E8-4A73-9030-851567985116}">
      <dsp:nvSpPr>
        <dsp:cNvPr id="0" name=""/>
        <dsp:cNvSpPr/>
      </dsp:nvSpPr>
      <dsp:spPr>
        <a:xfrm>
          <a:off x="1608221" y="3515589"/>
          <a:ext cx="6432885"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C4422-A580-47FB-BA29-E365BECF28F8}">
      <dsp:nvSpPr>
        <dsp:cNvPr id="0" name=""/>
        <dsp:cNvSpPr/>
      </dsp:nvSpPr>
      <dsp:spPr>
        <a:xfrm rot="5400000">
          <a:off x="-114734" y="222784"/>
          <a:ext cx="764895" cy="535426"/>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t>1</a:t>
          </a:r>
        </a:p>
      </dsp:txBody>
      <dsp:txXfrm rot="-5400000">
        <a:off x="1" y="375762"/>
        <a:ext cx="535426" cy="229469"/>
      </dsp:txXfrm>
    </dsp:sp>
    <dsp:sp modelId="{1A566D58-E45D-41B6-8B13-37BAE95D1EED}">
      <dsp:nvSpPr>
        <dsp:cNvPr id="0" name=""/>
        <dsp:cNvSpPr/>
      </dsp:nvSpPr>
      <dsp:spPr>
        <a:xfrm rot="5400000">
          <a:off x="4485431" y="-3947514"/>
          <a:ext cx="708563" cy="8608573"/>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s-EC" sz="800" kern="1200" dirty="0"/>
            <a:t>El análisis de la apicultura en el humedal tiene una influencia importante a escala económica, las condiciones del lugar respecto al clima, recursos naturales, tanto flora como fauna son propicias para realizar esta noble actividad, dentro del turismo actualmente no existe cierta aplicación, en general el Humedal Abras de Mantequilla a decaído en el desempeño turístico rural, ciertamente las encuestas indicaron una afluencia valiosa de visitantes a nivel local y nacional entre los 30 a 41 años, no obstante, el desarrollo en la localidad no es igual al de hace algunos periodos atrás que emergió el turismo así como su crecimiento en el aspecto social, un determinante positivo de crecimiento que se logra rescatar es en cuanto a lo que fue la “Ruta de la Miel” apoyada por el GAD de la Provincia de Los Ríos y que actualmente quedó pausado.</a:t>
          </a:r>
        </a:p>
      </dsp:txBody>
      <dsp:txXfrm rot="-5400000">
        <a:off x="535427" y="37079"/>
        <a:ext cx="8573984" cy="639385"/>
      </dsp:txXfrm>
    </dsp:sp>
    <dsp:sp modelId="{4463612D-2F27-4A9E-9AD7-BE88A5946EC2}">
      <dsp:nvSpPr>
        <dsp:cNvPr id="0" name=""/>
        <dsp:cNvSpPr/>
      </dsp:nvSpPr>
      <dsp:spPr>
        <a:xfrm rot="5400000">
          <a:off x="-114734" y="1089736"/>
          <a:ext cx="764895" cy="535426"/>
        </a:xfrm>
        <a:prstGeom prst="chevron">
          <a:avLst/>
        </a:prstGeom>
        <a:solidFill>
          <a:schemeClr val="accent2">
            <a:hueOff val="3143551"/>
            <a:satOff val="-20953"/>
            <a:lumOff val="-10246"/>
            <a:alphaOff val="0"/>
          </a:schemeClr>
        </a:solidFill>
        <a:ln w="25400" cap="flat" cmpd="sng" algn="ctr">
          <a:solidFill>
            <a:schemeClr val="accent2">
              <a:hueOff val="3143551"/>
              <a:satOff val="-20953"/>
              <a:lumOff val="-1024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t>2</a:t>
          </a:r>
        </a:p>
      </dsp:txBody>
      <dsp:txXfrm rot="-5400000">
        <a:off x="1" y="1242714"/>
        <a:ext cx="535426" cy="229469"/>
      </dsp:txXfrm>
    </dsp:sp>
    <dsp:sp modelId="{EA99890F-110A-4F77-97B2-9721CB1D1F8E}">
      <dsp:nvSpPr>
        <dsp:cNvPr id="0" name=""/>
        <dsp:cNvSpPr/>
      </dsp:nvSpPr>
      <dsp:spPr>
        <a:xfrm rot="5400000">
          <a:off x="4393557" y="-3104866"/>
          <a:ext cx="892312" cy="8608573"/>
        </a:xfrm>
        <a:prstGeom prst="round2SameRect">
          <a:avLst/>
        </a:prstGeom>
        <a:solidFill>
          <a:schemeClr val="lt1">
            <a:alpha val="90000"/>
            <a:hueOff val="0"/>
            <a:satOff val="0"/>
            <a:lumOff val="0"/>
            <a:alphaOff val="0"/>
          </a:schemeClr>
        </a:solidFill>
        <a:ln w="25400" cap="flat" cmpd="sng" algn="ctr">
          <a:solidFill>
            <a:schemeClr val="accent2">
              <a:hueOff val="3143551"/>
              <a:satOff val="-20953"/>
              <a:lumOff val="-102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s-EC" sz="800" kern="1200" dirty="0"/>
            <a:t>Las actividades apícolas son una labor de conocimiento técnico sobre el cuidado, manejo y crianza de abejas para la obtención de productos comerciales como la miel, polen, propóleo, entre otros; en el territorio del humedal la principal ocupación es la agricultura que sirve de sustento para las familias, a ello la apicultura surge como una operación adicional de modo que estos dos trabajos impulsan el desarrollo económico, el valor añadido a estas tareas en la ruralidad es mostrar los procesos de forma recreativa, así se genera un interés de visita y por ende un motivo para realizar turismo, lo cual las teorías analizadas tanto del desarrollo local y sistema turístico encajan a la perfección a este estudio, debido a que estas características endógenas como la apicultura atraen un movimiento económico que beneficia a la comunidad local en este caso</a:t>
          </a:r>
          <a:r>
            <a:rPr lang="es-EC" sz="800" b="1" kern="1200" dirty="0"/>
            <a:t> </a:t>
          </a:r>
          <a:r>
            <a:rPr lang="es-EC" sz="800" kern="1200" dirty="0"/>
            <a:t>al Humedal Abras de Mantequilla y con ello se genere un desarrollo económico, social y ambiental</a:t>
          </a:r>
        </a:p>
      </dsp:txBody>
      <dsp:txXfrm rot="-5400000">
        <a:off x="535427" y="796823"/>
        <a:ext cx="8565014" cy="805194"/>
      </dsp:txXfrm>
    </dsp:sp>
    <dsp:sp modelId="{BDB3152B-0C1A-401C-B805-139DB039EEF9}">
      <dsp:nvSpPr>
        <dsp:cNvPr id="0" name=""/>
        <dsp:cNvSpPr/>
      </dsp:nvSpPr>
      <dsp:spPr>
        <a:xfrm rot="5400000">
          <a:off x="-114734" y="1824466"/>
          <a:ext cx="764895" cy="535426"/>
        </a:xfrm>
        <a:prstGeom prst="chevron">
          <a:avLst/>
        </a:prstGeom>
        <a:solidFill>
          <a:schemeClr val="accent2">
            <a:hueOff val="6287103"/>
            <a:satOff val="-41906"/>
            <a:lumOff val="-20492"/>
            <a:alphaOff val="0"/>
          </a:schemeClr>
        </a:solidFill>
        <a:ln w="25400" cap="flat" cmpd="sng" algn="ctr">
          <a:solidFill>
            <a:schemeClr val="accent2">
              <a:hueOff val="6287103"/>
              <a:satOff val="-41906"/>
              <a:lumOff val="-2049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t>3</a:t>
          </a:r>
        </a:p>
      </dsp:txBody>
      <dsp:txXfrm rot="-5400000">
        <a:off x="1" y="1977444"/>
        <a:ext cx="535426" cy="229469"/>
      </dsp:txXfrm>
    </dsp:sp>
    <dsp:sp modelId="{D31FDC19-B85B-44E8-AEBE-342015D596A5}">
      <dsp:nvSpPr>
        <dsp:cNvPr id="0" name=""/>
        <dsp:cNvSpPr/>
      </dsp:nvSpPr>
      <dsp:spPr>
        <a:xfrm rot="5400000">
          <a:off x="4525780" y="-2296926"/>
          <a:ext cx="627865" cy="8608573"/>
        </a:xfrm>
        <a:prstGeom prst="round2SameRect">
          <a:avLst/>
        </a:prstGeom>
        <a:solidFill>
          <a:schemeClr val="lt1">
            <a:alpha val="90000"/>
            <a:hueOff val="0"/>
            <a:satOff val="0"/>
            <a:lumOff val="0"/>
            <a:alphaOff val="0"/>
          </a:schemeClr>
        </a:solidFill>
        <a:ln w="25400" cap="flat" cmpd="sng" algn="ctr">
          <a:solidFill>
            <a:schemeClr val="accent2">
              <a:hueOff val="6287103"/>
              <a:satOff val="-41906"/>
              <a:lumOff val="-204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s-EC" sz="800" kern="1200" dirty="0"/>
            <a:t>Gracias al diagnóstico e información obtenida sobre la apicultura en el Humedal Abras de Mantequilla, esta actividad es muy frecuente en estos espacios rurales, la cual se realiza de manera autónoma como una de las actividades productivas de la zona, sin embargo, su enfoque hacia el turismo mostró que la aplicación tuvo factibilidad con la conocida “Ruta de la Miel” que alcanzó buenos resultados a nivel económico y social, lamentablemente los cambios de administración, pandemia por COVID-19 y crisis económica, mermaron la aplicación de la ruta durante los últimos 2 años. La retoma de la “Ruta de la Miel” está presente en los recintos que participaban de ella ya que se tiene los equipos apícolas y condiciones para ejecutarla, con una reestructuración en implementos, acuerdos y su respectiva difusión.</a:t>
          </a:r>
        </a:p>
      </dsp:txBody>
      <dsp:txXfrm rot="-5400000">
        <a:off x="535426" y="1724078"/>
        <a:ext cx="8577923" cy="566565"/>
      </dsp:txXfrm>
    </dsp:sp>
    <dsp:sp modelId="{9BF50C1E-D7F0-4A56-B578-675B5F454AED}">
      <dsp:nvSpPr>
        <dsp:cNvPr id="0" name=""/>
        <dsp:cNvSpPr/>
      </dsp:nvSpPr>
      <dsp:spPr>
        <a:xfrm rot="5400000">
          <a:off x="-114734" y="2614971"/>
          <a:ext cx="764895" cy="535426"/>
        </a:xfrm>
        <a:prstGeom prst="chevron">
          <a:avLst/>
        </a:prstGeom>
        <a:solidFill>
          <a:schemeClr val="accent2">
            <a:hueOff val="9430654"/>
            <a:satOff val="-62859"/>
            <a:lumOff val="-30737"/>
            <a:alphaOff val="0"/>
          </a:schemeClr>
        </a:solidFill>
        <a:ln w="25400" cap="flat" cmpd="sng" algn="ctr">
          <a:solidFill>
            <a:schemeClr val="accent2">
              <a:hueOff val="9430654"/>
              <a:satOff val="-62859"/>
              <a:lumOff val="-307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t>4</a:t>
          </a:r>
        </a:p>
      </dsp:txBody>
      <dsp:txXfrm rot="-5400000">
        <a:off x="1" y="2767949"/>
        <a:ext cx="535426" cy="229469"/>
      </dsp:txXfrm>
    </dsp:sp>
    <dsp:sp modelId="{B3A17FA5-96F5-44EF-984F-D3EA9F8E6814}">
      <dsp:nvSpPr>
        <dsp:cNvPr id="0" name=""/>
        <dsp:cNvSpPr/>
      </dsp:nvSpPr>
      <dsp:spPr>
        <a:xfrm rot="5400000">
          <a:off x="4470003" y="-1555458"/>
          <a:ext cx="739418" cy="8608573"/>
        </a:xfrm>
        <a:prstGeom prst="round2SameRect">
          <a:avLst/>
        </a:prstGeom>
        <a:solidFill>
          <a:schemeClr val="lt1">
            <a:alpha val="90000"/>
            <a:hueOff val="0"/>
            <a:satOff val="0"/>
            <a:lumOff val="0"/>
            <a:alphaOff val="0"/>
          </a:schemeClr>
        </a:solidFill>
        <a:ln w="25400" cap="flat" cmpd="sng" algn="ctr">
          <a:solidFill>
            <a:schemeClr val="accent2">
              <a:hueOff val="9430654"/>
              <a:satOff val="-62859"/>
              <a:lumOff val="-307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s-EC" sz="800" kern="1200" dirty="0"/>
            <a:t>El Humedal Abras de Mantequilla posee una de las fuentes hidrográficas más importantes del litoral y junto a sus bosques de clima seco tropical, influye enormemente a la biodiversidad de flora y fauna que concibe varios hábitats en un sitio limitado, por ello y su protección integral fue declarado sitio Ramsar; estas particularidades únicas, dieron lugar a varias especies de plantas de floración melífera que la que consume la abeja “</a:t>
          </a:r>
          <a:r>
            <a:rPr lang="es-EC" sz="800" kern="1200" dirty="0" err="1"/>
            <a:t>apis</a:t>
          </a:r>
          <a:r>
            <a:rPr lang="es-EC" sz="800" kern="1200" dirty="0"/>
            <a:t>”, aun así su protección se ve amenazada debido a la deforestación, uso desmedido del agua, cambio climático, inserción de especies invasivas y la falta de control ambiental que afecta en su conservación e influye en la apicultura por la calidad de miel que se puede obtener, así como el daño a los atractivos naturales principales que intrínsicamente no se encuentran todos los meses del año, como son las lagunas estacionarias en temporada invernal.</a:t>
          </a:r>
        </a:p>
      </dsp:txBody>
      <dsp:txXfrm rot="-5400000">
        <a:off x="535426" y="2415214"/>
        <a:ext cx="8572478" cy="667228"/>
      </dsp:txXfrm>
    </dsp:sp>
    <dsp:sp modelId="{33B1A4EE-D379-49B3-B098-A7711421356C}">
      <dsp:nvSpPr>
        <dsp:cNvPr id="0" name=""/>
        <dsp:cNvSpPr/>
      </dsp:nvSpPr>
      <dsp:spPr>
        <a:xfrm rot="5400000">
          <a:off x="-114734" y="3594767"/>
          <a:ext cx="764895" cy="535426"/>
        </a:xfrm>
        <a:prstGeom prst="chevron">
          <a:avLst/>
        </a:prstGeom>
        <a:solidFill>
          <a:schemeClr val="accent2">
            <a:hueOff val="12574205"/>
            <a:satOff val="-83812"/>
            <a:lumOff val="-40983"/>
            <a:alphaOff val="0"/>
          </a:schemeClr>
        </a:solidFill>
        <a:ln w="25400" cap="flat" cmpd="sng" algn="ctr">
          <a:solidFill>
            <a:schemeClr val="accent2">
              <a:hueOff val="12574205"/>
              <a:satOff val="-83812"/>
              <a:lumOff val="-4098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t>5</a:t>
          </a:r>
        </a:p>
      </dsp:txBody>
      <dsp:txXfrm rot="-5400000">
        <a:off x="1" y="3747745"/>
        <a:ext cx="535426" cy="229469"/>
      </dsp:txXfrm>
    </dsp:sp>
    <dsp:sp modelId="{8D426692-4312-4EEB-88B3-CDE5EC0CF539}">
      <dsp:nvSpPr>
        <dsp:cNvPr id="0" name=""/>
        <dsp:cNvSpPr/>
      </dsp:nvSpPr>
      <dsp:spPr>
        <a:xfrm rot="5400000">
          <a:off x="4280714" y="-573172"/>
          <a:ext cx="1117997" cy="8608573"/>
        </a:xfrm>
        <a:prstGeom prst="round2SameRect">
          <a:avLst/>
        </a:prstGeom>
        <a:solidFill>
          <a:schemeClr val="lt1">
            <a:alpha val="90000"/>
            <a:hueOff val="0"/>
            <a:satOff val="0"/>
            <a:lumOff val="0"/>
            <a:alphaOff val="0"/>
          </a:schemeClr>
        </a:solidFill>
        <a:ln w="25400" cap="flat" cmpd="sng" algn="ctr">
          <a:solidFill>
            <a:schemeClr val="accent2">
              <a:hueOff val="12574205"/>
              <a:satOff val="-83812"/>
              <a:lumOff val="-40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s-EC" sz="800" kern="1200" dirty="0"/>
            <a:t>La dependencia administrativa del Humedal Abras de Mantequilla está en deliberación, de momento quieres intervienen son el GAD Provincia de Los Ríos con sus distintas unidades de apoyo y GAD de la cabecera cantonal de Vinces, los cuales tienen presente al humedal en distintas planificaciones, las entrevistas que se llevaron a cabo exhiben que el humedal es considerado como un atractivo a incluir dentro del Plan de Desarrollo Turístico de la municipalidad de Vinces así como la potencialización de las actividades agrícolas y apícolas como esparcimiento, adicionalmente no dispone un catastro completo, ni actualizado que pueda evidenciar los establecimientos, por otro lado, en la apicultura el actual gobierno del GADPLR cesó el soporte a los proyectos agropecuarios y apícolas en materia de turismo, ahora bien, sí mantienen trabajos en otras áreas de igual importancia; se presenta y se palpa conductas agresivas con el medio ambiente que afectan a los atractivos del humedal, apicultura y sus tareas diarias por lo que gran parte de las estrategias están destinadas al factor ambiental y su conservación, al mismo tiempo, fundamentalmente</a:t>
          </a:r>
          <a:r>
            <a:rPr lang="es-EC" sz="800" b="1" kern="1200" dirty="0"/>
            <a:t> </a:t>
          </a:r>
          <a:r>
            <a:rPr lang="es-EC" sz="800" kern="1200" dirty="0"/>
            <a:t>las estrategias están enfocadas al desarrollo económico y social ya que los instrumentos</a:t>
          </a:r>
          <a:r>
            <a:rPr lang="es-EC" sz="800" b="1" kern="1200" dirty="0"/>
            <a:t> </a:t>
          </a:r>
          <a:r>
            <a:rPr lang="es-EC" sz="800" kern="1200" dirty="0"/>
            <a:t>aplicados a turistas</a:t>
          </a:r>
          <a:r>
            <a:rPr lang="es-EC" sz="800" b="1" kern="1200" dirty="0"/>
            <a:t> </a:t>
          </a:r>
          <a:r>
            <a:rPr lang="es-EC" sz="800" kern="1200" dirty="0"/>
            <a:t>revelaron afinidad por realizar actividades apícolas recreacionales y diversificación de la oferta, más aún en los eventos culturales como la “fiesta del choclo” y ferias gastronómicas. Entre tanto, los servicios complementarios se encuentran en condiciones regulares; finalmente, no se produce una difusión por medios de comunicación sobre las actividades turísticas dentro del humedal.</a:t>
          </a:r>
        </a:p>
      </dsp:txBody>
      <dsp:txXfrm rot="-5400000">
        <a:off x="535426" y="3226692"/>
        <a:ext cx="8553997" cy="100884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C4422-A580-47FB-BA29-E365BECF28F8}">
      <dsp:nvSpPr>
        <dsp:cNvPr id="0" name=""/>
        <dsp:cNvSpPr/>
      </dsp:nvSpPr>
      <dsp:spPr>
        <a:xfrm rot="5400000">
          <a:off x="-114734" y="222784"/>
          <a:ext cx="764895" cy="535426"/>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t>1</a:t>
          </a:r>
        </a:p>
      </dsp:txBody>
      <dsp:txXfrm rot="-5400000">
        <a:off x="1" y="375762"/>
        <a:ext cx="535426" cy="229469"/>
      </dsp:txXfrm>
    </dsp:sp>
    <dsp:sp modelId="{1A566D58-E45D-41B6-8B13-37BAE95D1EED}">
      <dsp:nvSpPr>
        <dsp:cNvPr id="0" name=""/>
        <dsp:cNvSpPr/>
      </dsp:nvSpPr>
      <dsp:spPr>
        <a:xfrm rot="5400000">
          <a:off x="4485431" y="-3947514"/>
          <a:ext cx="708563" cy="8608573"/>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s-EC" sz="800" kern="1200" dirty="0"/>
            <a:t>Los recintos del humedal con sus representantes apícolas, comunitarios y GAD Provincia de Los Ríos con la Unidad de Emprendimiento deberían retomar la “Ruta de la Miel” con una reestructuración  de la ruta y análisis de la afluencia de visitantes actual que tiene el Humedal Abras de Mantequilla que aproveche los recursos que ya posee tanto en materiales como consolidación asociativa, estableciendo diálogos con los actores de manera que se vaya fortaleciendo la apicultura como actividad recreativa e interés de inversión destinada para dicha labor. Así mismo, se recomienda a la comunidad digitalizar el registro de visitas de los diferentes recintos para que sirvan de ayuda a fin de conocer el número de visitas real al año, además de perfiles actualizados del turista, motivaciones y sugerencias provechosas para potenciar la gestión turística.</a:t>
          </a:r>
        </a:p>
      </dsp:txBody>
      <dsp:txXfrm rot="-5400000">
        <a:off x="535427" y="37079"/>
        <a:ext cx="8573984" cy="639385"/>
      </dsp:txXfrm>
    </dsp:sp>
    <dsp:sp modelId="{4463612D-2F27-4A9E-9AD7-BE88A5946EC2}">
      <dsp:nvSpPr>
        <dsp:cNvPr id="0" name=""/>
        <dsp:cNvSpPr/>
      </dsp:nvSpPr>
      <dsp:spPr>
        <a:xfrm rot="5400000">
          <a:off x="-114734" y="1089736"/>
          <a:ext cx="764895" cy="535426"/>
        </a:xfrm>
        <a:prstGeom prst="chevron">
          <a:avLst/>
        </a:prstGeom>
        <a:solidFill>
          <a:schemeClr val="accent2">
            <a:hueOff val="3143551"/>
            <a:satOff val="-20953"/>
            <a:lumOff val="-10246"/>
            <a:alphaOff val="0"/>
          </a:schemeClr>
        </a:solidFill>
        <a:ln w="25400" cap="flat" cmpd="sng" algn="ctr">
          <a:solidFill>
            <a:schemeClr val="accent2">
              <a:hueOff val="3143551"/>
              <a:satOff val="-20953"/>
              <a:lumOff val="-1024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t>2</a:t>
          </a:r>
        </a:p>
      </dsp:txBody>
      <dsp:txXfrm rot="-5400000">
        <a:off x="1" y="1242714"/>
        <a:ext cx="535426" cy="229469"/>
      </dsp:txXfrm>
    </dsp:sp>
    <dsp:sp modelId="{EA99890F-110A-4F77-97B2-9721CB1D1F8E}">
      <dsp:nvSpPr>
        <dsp:cNvPr id="0" name=""/>
        <dsp:cNvSpPr/>
      </dsp:nvSpPr>
      <dsp:spPr>
        <a:xfrm rot="5400000">
          <a:off x="4393557" y="-3104866"/>
          <a:ext cx="892312" cy="8608573"/>
        </a:xfrm>
        <a:prstGeom prst="round2SameRect">
          <a:avLst/>
        </a:prstGeom>
        <a:solidFill>
          <a:schemeClr val="lt1">
            <a:alpha val="90000"/>
            <a:hueOff val="0"/>
            <a:satOff val="0"/>
            <a:lumOff val="0"/>
            <a:alphaOff val="0"/>
          </a:schemeClr>
        </a:solidFill>
        <a:ln w="25400" cap="flat" cmpd="sng" algn="ctr">
          <a:solidFill>
            <a:schemeClr val="accent2">
              <a:hueOff val="3143551"/>
              <a:satOff val="-20953"/>
              <a:lumOff val="-102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s-EC" sz="800" kern="1200" dirty="0"/>
            <a:t>El GAD municipal de Vinces debe dar mayor importancia al turismo en el humedal de manera que su actuar beneficie a la comunidad por medio de capacitaciones para promover emprendimientos agrícolas y apícolas en el aspecto turístico, a fin de aprovechar la llegada de visitantes y valerse las características únicas que posee el humedal. Así también, se recomienda realizar proyectos de vinculación con las distintas universidades del país y la comunidad para que brinden capacitaciones en temas de turismo, cuidado del medio ambiente y de emprendimiento, a por un desarrollo local y fomento del crecimiento económico, social y ambiental.</a:t>
          </a:r>
        </a:p>
      </dsp:txBody>
      <dsp:txXfrm rot="-5400000">
        <a:off x="535427" y="796823"/>
        <a:ext cx="8565014" cy="805194"/>
      </dsp:txXfrm>
    </dsp:sp>
    <dsp:sp modelId="{BDB3152B-0C1A-401C-B805-139DB039EEF9}">
      <dsp:nvSpPr>
        <dsp:cNvPr id="0" name=""/>
        <dsp:cNvSpPr/>
      </dsp:nvSpPr>
      <dsp:spPr>
        <a:xfrm rot="5400000">
          <a:off x="-114734" y="1824466"/>
          <a:ext cx="764895" cy="535426"/>
        </a:xfrm>
        <a:prstGeom prst="chevron">
          <a:avLst/>
        </a:prstGeom>
        <a:solidFill>
          <a:schemeClr val="accent2">
            <a:hueOff val="6287103"/>
            <a:satOff val="-41906"/>
            <a:lumOff val="-20492"/>
            <a:alphaOff val="0"/>
          </a:schemeClr>
        </a:solidFill>
        <a:ln w="25400" cap="flat" cmpd="sng" algn="ctr">
          <a:solidFill>
            <a:schemeClr val="accent2">
              <a:hueOff val="6287103"/>
              <a:satOff val="-41906"/>
              <a:lumOff val="-2049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t>3</a:t>
          </a:r>
        </a:p>
      </dsp:txBody>
      <dsp:txXfrm rot="-5400000">
        <a:off x="1" y="1977444"/>
        <a:ext cx="535426" cy="229469"/>
      </dsp:txXfrm>
    </dsp:sp>
    <dsp:sp modelId="{D31FDC19-B85B-44E8-AEBE-342015D596A5}">
      <dsp:nvSpPr>
        <dsp:cNvPr id="0" name=""/>
        <dsp:cNvSpPr/>
      </dsp:nvSpPr>
      <dsp:spPr>
        <a:xfrm rot="5400000">
          <a:off x="4525780" y="-2296926"/>
          <a:ext cx="627865" cy="8608573"/>
        </a:xfrm>
        <a:prstGeom prst="round2SameRect">
          <a:avLst/>
        </a:prstGeom>
        <a:solidFill>
          <a:schemeClr val="lt1">
            <a:alpha val="90000"/>
            <a:hueOff val="0"/>
            <a:satOff val="0"/>
            <a:lumOff val="0"/>
            <a:alphaOff val="0"/>
          </a:schemeClr>
        </a:solidFill>
        <a:ln w="25400" cap="flat" cmpd="sng" algn="ctr">
          <a:solidFill>
            <a:schemeClr val="accent2">
              <a:hueOff val="6287103"/>
              <a:satOff val="-41906"/>
              <a:lumOff val="-204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s-EC" sz="800" kern="1200" dirty="0"/>
            <a:t>Considerar la comunidad y GAD Vinces la reactivación turística mediante el Plan de Desarrollo Turístico que está en proceso, a la apicultura como una actividad de interés a modo que acudan más turistas motivados a nuevas ofertas. Del mismo modo, se recomienda mediante asesoramiento al GADPLR respaldar a la comunidad para la retoma de la “Ruta de la Miel” así como nuevos proyectos apícolas, conjuntamente con implementos e indumentaria apícola para los turistas y mejorar la experiencia del visitante. Igualmente, generar alianzas estratégicas entre apicultores del humedal y prestadores de servicios, para que se potencialice la apicultura como actividad recreativa y existan más canales para realizar dicha actividad y se satisfaga las necesidades de los turistas en la ruralidad, en conjunto con medidas propicias para la elevar las visitas.</a:t>
          </a:r>
        </a:p>
      </dsp:txBody>
      <dsp:txXfrm rot="-5400000">
        <a:off x="535426" y="1724078"/>
        <a:ext cx="8577923" cy="566565"/>
      </dsp:txXfrm>
    </dsp:sp>
    <dsp:sp modelId="{9BF50C1E-D7F0-4A56-B578-675B5F454AED}">
      <dsp:nvSpPr>
        <dsp:cNvPr id="0" name=""/>
        <dsp:cNvSpPr/>
      </dsp:nvSpPr>
      <dsp:spPr>
        <a:xfrm rot="5400000">
          <a:off x="-114734" y="2614971"/>
          <a:ext cx="764895" cy="535426"/>
        </a:xfrm>
        <a:prstGeom prst="chevron">
          <a:avLst/>
        </a:prstGeom>
        <a:solidFill>
          <a:schemeClr val="accent2">
            <a:hueOff val="9430654"/>
            <a:satOff val="-62859"/>
            <a:lumOff val="-30737"/>
            <a:alphaOff val="0"/>
          </a:schemeClr>
        </a:solidFill>
        <a:ln w="25400" cap="flat" cmpd="sng" algn="ctr">
          <a:solidFill>
            <a:schemeClr val="accent2">
              <a:hueOff val="9430654"/>
              <a:satOff val="-62859"/>
              <a:lumOff val="-307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t>4</a:t>
          </a:r>
        </a:p>
      </dsp:txBody>
      <dsp:txXfrm rot="-5400000">
        <a:off x="1" y="2767949"/>
        <a:ext cx="535426" cy="229469"/>
      </dsp:txXfrm>
    </dsp:sp>
    <dsp:sp modelId="{B3A17FA5-96F5-44EF-984F-D3EA9F8E6814}">
      <dsp:nvSpPr>
        <dsp:cNvPr id="0" name=""/>
        <dsp:cNvSpPr/>
      </dsp:nvSpPr>
      <dsp:spPr>
        <a:xfrm rot="5400000">
          <a:off x="4470003" y="-1555458"/>
          <a:ext cx="739418" cy="8608573"/>
        </a:xfrm>
        <a:prstGeom prst="round2SameRect">
          <a:avLst/>
        </a:prstGeom>
        <a:solidFill>
          <a:schemeClr val="lt1">
            <a:alpha val="90000"/>
            <a:hueOff val="0"/>
            <a:satOff val="0"/>
            <a:lumOff val="0"/>
            <a:alphaOff val="0"/>
          </a:schemeClr>
        </a:solidFill>
        <a:ln w="25400" cap="flat" cmpd="sng" algn="ctr">
          <a:solidFill>
            <a:schemeClr val="accent2">
              <a:hueOff val="9430654"/>
              <a:satOff val="-62859"/>
              <a:lumOff val="-307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s-EC" sz="800" kern="1200" dirty="0"/>
            <a:t>Se recomienda al GADPLR la elaboración de un plan de contingencia ambiental que incluya acciones correctivas ante los daños que ha sufrido el humedal en criterios principalmente de deforestación y uso del agua, así como, posibles amenazas climáticas de las diferentes temporalidades, con ello el control y precisión de regulación de métodos agrícolas que perjudiquen a la apicultura y también reglamente las actividades apícolas para su sustento integral y seguridad en la zona rural, entendiendo que es un acto de alto impacto económico y ambiental por sus características, así se mejora la calidad de producción de miel, se fomenta la conservación de las abejas, en este caso la especie “</a:t>
          </a:r>
          <a:r>
            <a:rPr lang="es-EC" sz="800" kern="1200" dirty="0" err="1"/>
            <a:t>apis</a:t>
          </a:r>
          <a:r>
            <a:rPr lang="es-EC" sz="800" kern="1200" dirty="0"/>
            <a:t>” y contribuye al medio ambiente de forma técnica objetiva.</a:t>
          </a:r>
        </a:p>
      </dsp:txBody>
      <dsp:txXfrm rot="-5400000">
        <a:off x="535426" y="2415214"/>
        <a:ext cx="8572478" cy="667228"/>
      </dsp:txXfrm>
    </dsp:sp>
    <dsp:sp modelId="{33B1A4EE-D379-49B3-B098-A7711421356C}">
      <dsp:nvSpPr>
        <dsp:cNvPr id="0" name=""/>
        <dsp:cNvSpPr/>
      </dsp:nvSpPr>
      <dsp:spPr>
        <a:xfrm rot="5400000">
          <a:off x="-114734" y="3594767"/>
          <a:ext cx="764895" cy="535426"/>
        </a:xfrm>
        <a:prstGeom prst="chevron">
          <a:avLst/>
        </a:prstGeom>
        <a:solidFill>
          <a:schemeClr val="accent2">
            <a:hueOff val="12574205"/>
            <a:satOff val="-83812"/>
            <a:lumOff val="-40983"/>
            <a:alphaOff val="0"/>
          </a:schemeClr>
        </a:solidFill>
        <a:ln w="25400" cap="flat" cmpd="sng" algn="ctr">
          <a:solidFill>
            <a:schemeClr val="accent2">
              <a:hueOff val="12574205"/>
              <a:satOff val="-83812"/>
              <a:lumOff val="-4098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t>5</a:t>
          </a:r>
        </a:p>
      </dsp:txBody>
      <dsp:txXfrm rot="-5400000">
        <a:off x="1" y="3747745"/>
        <a:ext cx="535426" cy="229469"/>
      </dsp:txXfrm>
    </dsp:sp>
    <dsp:sp modelId="{8D426692-4312-4EEB-88B3-CDE5EC0CF539}">
      <dsp:nvSpPr>
        <dsp:cNvPr id="0" name=""/>
        <dsp:cNvSpPr/>
      </dsp:nvSpPr>
      <dsp:spPr>
        <a:xfrm rot="5400000">
          <a:off x="4280714" y="-573172"/>
          <a:ext cx="1117997" cy="8608573"/>
        </a:xfrm>
        <a:prstGeom prst="round2SameRect">
          <a:avLst/>
        </a:prstGeom>
        <a:solidFill>
          <a:schemeClr val="lt1">
            <a:alpha val="90000"/>
            <a:hueOff val="0"/>
            <a:satOff val="0"/>
            <a:lumOff val="0"/>
            <a:alphaOff val="0"/>
          </a:schemeClr>
        </a:solidFill>
        <a:ln w="25400" cap="flat" cmpd="sng" algn="ctr">
          <a:solidFill>
            <a:schemeClr val="accent2">
              <a:hueOff val="12574205"/>
              <a:satOff val="-83812"/>
              <a:lumOff val="-40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s-EC" sz="800" kern="1200" dirty="0"/>
            <a:t>El GADPLR y MAE deben definir la administración del Humedal Abras de Mantequilla para que se precise la atención que está necesitando a nivel ambiental por medio de controles que identifiquen los daños en el ecosistema y por ende el atractivo, así como los procedimientos necesarios para el cuidado de los recursos que por añadidura obtendrían mayor puntuación y jerarquización en la clasificación de atractivos, esto también fomenta a la mejora de la infraestructura y planta turística. Por otra parte, la comunidad debe sacar partido de las festividades culturales y gastronómicas como la “fiesta del choclo” para promover las distintas actividades turísticas, así como la apicultura por medio de información y material promocional como mapas y folletos turísticos. En cuanto a asistencia, el GAD de la municipalidad de Vinces y GAD de la provincia de Los Ríos, deben garantizar por lo menos una vez al año, el mantenimiento de los servicios complementarios, en especial los que requieren atención como la conectividad vial, señalética y señalización. Por último, los prestadores de servicios, representantes comunitarios, GAD provincial y cantonal deben difundir por redes sociales y páginas web las operaciones turísticas, apícolas y nuevas actividades recreativas del Humedal Abras de Mantequilla, mediante información publicitaria y promoción de eventos culturales que se realizan en el año, en busca del beneficio integral de alcance económico, social y ambiental.</a:t>
          </a:r>
        </a:p>
      </dsp:txBody>
      <dsp:txXfrm rot="-5400000">
        <a:off x="535426" y="3226692"/>
        <a:ext cx="8553997" cy="1008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97D1E-2800-456F-82EF-E88003914F17}">
      <dsp:nvSpPr>
        <dsp:cNvPr id="0" name=""/>
        <dsp:cNvSpPr/>
      </dsp:nvSpPr>
      <dsp:spPr>
        <a:xfrm>
          <a:off x="1344453" y="0"/>
          <a:ext cx="896302" cy="532447"/>
        </a:xfrm>
        <a:prstGeom prst="trapezoid">
          <a:avLst>
            <a:gd name="adj" fmla="val 84168"/>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C" sz="1100" kern="1200">
              <a:latin typeface="Arial" panose="020B0604020202020204" pitchFamily="34" charset="0"/>
              <a:cs typeface="Arial" panose="020B0604020202020204" pitchFamily="34" charset="0"/>
            </a:rPr>
            <a:t>Productos Apícolas</a:t>
          </a:r>
        </a:p>
      </dsp:txBody>
      <dsp:txXfrm>
        <a:off x="1344453" y="0"/>
        <a:ext cx="896302" cy="532447"/>
      </dsp:txXfrm>
    </dsp:sp>
    <dsp:sp modelId="{A64E655E-3216-4A56-A0DC-57306788B3E0}">
      <dsp:nvSpPr>
        <dsp:cNvPr id="0" name=""/>
        <dsp:cNvSpPr/>
      </dsp:nvSpPr>
      <dsp:spPr>
        <a:xfrm>
          <a:off x="896302" y="532447"/>
          <a:ext cx="1792605" cy="532447"/>
        </a:xfrm>
        <a:prstGeom prst="trapezoid">
          <a:avLst>
            <a:gd name="adj" fmla="val 84168"/>
          </a:avLst>
        </a:prstGeom>
        <a:solidFill>
          <a:schemeClr val="accent1">
            <a:shade val="80000"/>
            <a:hueOff val="-179545"/>
            <a:satOff val="0"/>
            <a:lumOff val="112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C" sz="1100" kern="1200">
              <a:latin typeface="Arial" panose="020B0604020202020204" pitchFamily="34" charset="0"/>
              <a:cs typeface="Arial" panose="020B0604020202020204" pitchFamily="34" charset="0"/>
            </a:rPr>
            <a:t>Apicultor</a:t>
          </a:r>
        </a:p>
      </dsp:txBody>
      <dsp:txXfrm>
        <a:off x="1210008" y="532447"/>
        <a:ext cx="1165193" cy="532447"/>
      </dsp:txXfrm>
    </dsp:sp>
    <dsp:sp modelId="{AE48CE60-2AFC-4690-807C-2A4B34D435FA}">
      <dsp:nvSpPr>
        <dsp:cNvPr id="0" name=""/>
        <dsp:cNvSpPr/>
      </dsp:nvSpPr>
      <dsp:spPr>
        <a:xfrm>
          <a:off x="448151" y="1064895"/>
          <a:ext cx="2688907" cy="532447"/>
        </a:xfrm>
        <a:prstGeom prst="trapezoid">
          <a:avLst>
            <a:gd name="adj" fmla="val 84168"/>
          </a:avLst>
        </a:prstGeom>
        <a:solidFill>
          <a:schemeClr val="accent1">
            <a:shade val="80000"/>
            <a:hueOff val="-359089"/>
            <a:satOff val="0"/>
            <a:lumOff val="225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C" sz="1100" kern="1200">
              <a:latin typeface="Arial" panose="020B0604020202020204" pitchFamily="34" charset="0"/>
              <a:cs typeface="Arial" panose="020B0604020202020204" pitchFamily="34" charset="0"/>
            </a:rPr>
            <a:t>Apiario</a:t>
          </a:r>
        </a:p>
      </dsp:txBody>
      <dsp:txXfrm>
        <a:off x="918710" y="1064895"/>
        <a:ext cx="1747789" cy="532447"/>
      </dsp:txXfrm>
    </dsp:sp>
    <dsp:sp modelId="{6A660C8F-2B65-4A5C-89B4-45AE9E551440}">
      <dsp:nvSpPr>
        <dsp:cNvPr id="0" name=""/>
        <dsp:cNvSpPr/>
      </dsp:nvSpPr>
      <dsp:spPr>
        <a:xfrm>
          <a:off x="0" y="1597342"/>
          <a:ext cx="3585210" cy="532447"/>
        </a:xfrm>
        <a:prstGeom prst="trapezoid">
          <a:avLst>
            <a:gd name="adj" fmla="val 84168"/>
          </a:avLst>
        </a:prstGeom>
        <a:solidFill>
          <a:schemeClr val="accent1">
            <a:shade val="80000"/>
            <a:hueOff val="-538634"/>
            <a:satOff val="0"/>
            <a:lumOff val="338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C" sz="1100" b="1" kern="1200">
              <a:latin typeface="Arial" panose="020B0604020202020204" pitchFamily="34" charset="0"/>
              <a:cs typeface="Arial" panose="020B0604020202020204" pitchFamily="34" charset="0"/>
            </a:rPr>
            <a:t>Apicultura</a:t>
          </a:r>
        </a:p>
      </dsp:txBody>
      <dsp:txXfrm>
        <a:off x="627411" y="1597342"/>
        <a:ext cx="2330386" cy="5324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B178B9-8DB5-4A20-BCE5-CEF11ED1B179}">
      <dsp:nvSpPr>
        <dsp:cNvPr id="0" name=""/>
        <dsp:cNvSpPr/>
      </dsp:nvSpPr>
      <dsp:spPr>
        <a:xfrm rot="10800000">
          <a:off x="0" y="0"/>
          <a:ext cx="3528060" cy="586739"/>
        </a:xfrm>
        <a:prstGeom prst="trapezoid">
          <a:avLst>
            <a:gd name="adj" fmla="val 75162"/>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C" sz="1100" b="1" kern="1200">
              <a:latin typeface="Arial" panose="020B0604020202020204" pitchFamily="34" charset="0"/>
              <a:cs typeface="Arial" panose="020B0604020202020204" pitchFamily="34" charset="0"/>
            </a:rPr>
            <a:t>Turismo rural</a:t>
          </a:r>
        </a:p>
      </dsp:txBody>
      <dsp:txXfrm rot="-10800000">
        <a:off x="617410" y="0"/>
        <a:ext cx="2293239" cy="586739"/>
      </dsp:txXfrm>
    </dsp:sp>
    <dsp:sp modelId="{0C5C3DF6-622A-498B-8041-BD4C292E752B}">
      <dsp:nvSpPr>
        <dsp:cNvPr id="0" name=""/>
        <dsp:cNvSpPr/>
      </dsp:nvSpPr>
      <dsp:spPr>
        <a:xfrm rot="10800000">
          <a:off x="441007" y="586739"/>
          <a:ext cx="2646045" cy="586739"/>
        </a:xfrm>
        <a:prstGeom prst="trapezoid">
          <a:avLst>
            <a:gd name="adj" fmla="val 75162"/>
          </a:avLst>
        </a:prstGeom>
        <a:solidFill>
          <a:schemeClr val="accent1">
            <a:shade val="50000"/>
            <a:hueOff val="-310657"/>
            <a:satOff val="0"/>
            <a:lumOff val="241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C" sz="1100" kern="1200">
              <a:latin typeface="Arial" panose="020B0604020202020204" pitchFamily="34" charset="0"/>
              <a:cs typeface="Arial" panose="020B0604020202020204" pitchFamily="34" charset="0"/>
            </a:rPr>
            <a:t>Tipos de turismo en el ámbito rural</a:t>
          </a:r>
        </a:p>
      </dsp:txBody>
      <dsp:txXfrm rot="-10800000">
        <a:off x="904065" y="586739"/>
        <a:ext cx="1719929" cy="586739"/>
      </dsp:txXfrm>
    </dsp:sp>
    <dsp:sp modelId="{C6BD1F17-476B-44D6-AF6A-2F6FBB1B5D4F}">
      <dsp:nvSpPr>
        <dsp:cNvPr id="0" name=""/>
        <dsp:cNvSpPr/>
      </dsp:nvSpPr>
      <dsp:spPr>
        <a:xfrm rot="10800000">
          <a:off x="882015" y="1173479"/>
          <a:ext cx="1764030" cy="586739"/>
        </a:xfrm>
        <a:prstGeom prst="trapezoid">
          <a:avLst>
            <a:gd name="adj" fmla="val 75162"/>
          </a:avLst>
        </a:prstGeom>
        <a:solidFill>
          <a:schemeClr val="accent1">
            <a:shade val="50000"/>
            <a:hueOff val="-621313"/>
            <a:satOff val="0"/>
            <a:lumOff val="483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C" sz="1100" kern="1200" dirty="0">
              <a:latin typeface="Arial" panose="020B0604020202020204" pitchFamily="34" charset="0"/>
              <a:cs typeface="Arial" panose="020B0604020202020204" pitchFamily="34" charset="0"/>
            </a:rPr>
            <a:t>Recursos turísticos</a:t>
          </a:r>
        </a:p>
      </dsp:txBody>
      <dsp:txXfrm rot="-10800000">
        <a:off x="1190720" y="1173479"/>
        <a:ext cx="1146619" cy="586739"/>
      </dsp:txXfrm>
    </dsp:sp>
    <dsp:sp modelId="{254C35E1-A6FE-4FDB-84D4-930E3A98678A}">
      <dsp:nvSpPr>
        <dsp:cNvPr id="0" name=""/>
        <dsp:cNvSpPr/>
      </dsp:nvSpPr>
      <dsp:spPr>
        <a:xfrm rot="10800000">
          <a:off x="1323022" y="1760220"/>
          <a:ext cx="882015" cy="586739"/>
        </a:xfrm>
        <a:prstGeom prst="trapezoid">
          <a:avLst>
            <a:gd name="adj" fmla="val 75162"/>
          </a:avLst>
        </a:prstGeom>
        <a:solidFill>
          <a:schemeClr val="accent1">
            <a:shade val="50000"/>
            <a:hueOff val="-310657"/>
            <a:satOff val="0"/>
            <a:lumOff val="241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C" sz="1100" kern="1200">
              <a:latin typeface="Arial" panose="020B0604020202020204" pitchFamily="34" charset="0"/>
              <a:cs typeface="Arial" panose="020B0604020202020204" pitchFamily="34" charset="0"/>
            </a:rPr>
            <a:t>Turismo</a:t>
          </a:r>
        </a:p>
      </dsp:txBody>
      <dsp:txXfrm rot="-10800000">
        <a:off x="1323022" y="1760220"/>
        <a:ext cx="882015" cy="5867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02C727-540B-40CA-84B9-E5A261D7B89C}">
      <dsp:nvSpPr>
        <dsp:cNvPr id="0" name=""/>
        <dsp:cNvSpPr/>
      </dsp:nvSpPr>
      <dsp:spPr>
        <a:xfrm>
          <a:off x="3311623" y="4368595"/>
          <a:ext cx="137080" cy="261205"/>
        </a:xfrm>
        <a:custGeom>
          <a:avLst/>
          <a:gdLst/>
          <a:ahLst/>
          <a:cxnLst/>
          <a:rect l="0" t="0" r="0" b="0"/>
          <a:pathLst>
            <a:path>
              <a:moveTo>
                <a:pt x="0" y="0"/>
              </a:moveTo>
              <a:lnTo>
                <a:pt x="68540" y="0"/>
              </a:lnTo>
              <a:lnTo>
                <a:pt x="68540" y="261205"/>
              </a:lnTo>
              <a:lnTo>
                <a:pt x="137080" y="26120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3372788" y="4491823"/>
        <a:ext cx="14749" cy="14749"/>
      </dsp:txXfrm>
    </dsp:sp>
    <dsp:sp modelId="{F17041A5-8E2F-4856-B410-A664A83AC454}">
      <dsp:nvSpPr>
        <dsp:cNvPr id="0" name=""/>
        <dsp:cNvSpPr/>
      </dsp:nvSpPr>
      <dsp:spPr>
        <a:xfrm>
          <a:off x="3311623" y="4322875"/>
          <a:ext cx="137080" cy="91440"/>
        </a:xfrm>
        <a:custGeom>
          <a:avLst/>
          <a:gdLst/>
          <a:ahLst/>
          <a:cxnLst/>
          <a:rect l="0" t="0" r="0" b="0"/>
          <a:pathLst>
            <a:path>
              <a:moveTo>
                <a:pt x="0" y="45720"/>
              </a:moveTo>
              <a:lnTo>
                <a:pt x="137080" y="4572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3376736" y="4365168"/>
        <a:ext cx="6854" cy="6854"/>
      </dsp:txXfrm>
    </dsp:sp>
    <dsp:sp modelId="{D9509FB2-D153-45CA-B431-60519C13F0B1}">
      <dsp:nvSpPr>
        <dsp:cNvPr id="0" name=""/>
        <dsp:cNvSpPr/>
      </dsp:nvSpPr>
      <dsp:spPr>
        <a:xfrm>
          <a:off x="4145757" y="4107390"/>
          <a:ext cx="125428" cy="783615"/>
        </a:xfrm>
        <a:custGeom>
          <a:avLst/>
          <a:gdLst/>
          <a:ahLst/>
          <a:cxnLst/>
          <a:rect l="0" t="0" r="0" b="0"/>
          <a:pathLst>
            <a:path>
              <a:moveTo>
                <a:pt x="0" y="0"/>
              </a:moveTo>
              <a:lnTo>
                <a:pt x="62714" y="0"/>
              </a:lnTo>
              <a:lnTo>
                <a:pt x="62714" y="783615"/>
              </a:lnTo>
              <a:lnTo>
                <a:pt x="125428" y="78361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4188632" y="4479358"/>
        <a:ext cx="39679" cy="39679"/>
      </dsp:txXfrm>
    </dsp:sp>
    <dsp:sp modelId="{CA7BD83C-B4C1-4CE8-A44D-BAF6E1F49981}">
      <dsp:nvSpPr>
        <dsp:cNvPr id="0" name=""/>
        <dsp:cNvSpPr/>
      </dsp:nvSpPr>
      <dsp:spPr>
        <a:xfrm>
          <a:off x="4145757" y="4107390"/>
          <a:ext cx="125428" cy="522410"/>
        </a:xfrm>
        <a:custGeom>
          <a:avLst/>
          <a:gdLst/>
          <a:ahLst/>
          <a:cxnLst/>
          <a:rect l="0" t="0" r="0" b="0"/>
          <a:pathLst>
            <a:path>
              <a:moveTo>
                <a:pt x="0" y="0"/>
              </a:moveTo>
              <a:lnTo>
                <a:pt x="62714" y="0"/>
              </a:lnTo>
              <a:lnTo>
                <a:pt x="62714" y="522410"/>
              </a:lnTo>
              <a:lnTo>
                <a:pt x="125428" y="52241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4195040" y="4355164"/>
        <a:ext cx="26862" cy="26862"/>
      </dsp:txXfrm>
    </dsp:sp>
    <dsp:sp modelId="{87193126-604E-4F65-A391-5FE77A2E66FD}">
      <dsp:nvSpPr>
        <dsp:cNvPr id="0" name=""/>
        <dsp:cNvSpPr/>
      </dsp:nvSpPr>
      <dsp:spPr>
        <a:xfrm>
          <a:off x="4145757" y="4107390"/>
          <a:ext cx="125428" cy="261205"/>
        </a:xfrm>
        <a:custGeom>
          <a:avLst/>
          <a:gdLst/>
          <a:ahLst/>
          <a:cxnLst/>
          <a:rect l="0" t="0" r="0" b="0"/>
          <a:pathLst>
            <a:path>
              <a:moveTo>
                <a:pt x="0" y="0"/>
              </a:moveTo>
              <a:lnTo>
                <a:pt x="62714" y="0"/>
              </a:lnTo>
              <a:lnTo>
                <a:pt x="62714" y="261205"/>
              </a:lnTo>
              <a:lnTo>
                <a:pt x="125428" y="26120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4201227" y="4230749"/>
        <a:ext cx="14487" cy="14487"/>
      </dsp:txXfrm>
    </dsp:sp>
    <dsp:sp modelId="{BDC85076-4227-4BD9-80EB-2DF83A252E55}">
      <dsp:nvSpPr>
        <dsp:cNvPr id="0" name=""/>
        <dsp:cNvSpPr/>
      </dsp:nvSpPr>
      <dsp:spPr>
        <a:xfrm>
          <a:off x="4145757" y="4061670"/>
          <a:ext cx="125428" cy="91440"/>
        </a:xfrm>
        <a:custGeom>
          <a:avLst/>
          <a:gdLst/>
          <a:ahLst/>
          <a:cxnLst/>
          <a:rect l="0" t="0" r="0" b="0"/>
          <a:pathLst>
            <a:path>
              <a:moveTo>
                <a:pt x="0" y="45720"/>
              </a:moveTo>
              <a:lnTo>
                <a:pt x="125428" y="4572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4205336" y="4104255"/>
        <a:ext cx="6271" cy="6271"/>
      </dsp:txXfrm>
    </dsp:sp>
    <dsp:sp modelId="{3BE672FB-7551-4EB4-B7BD-9E70CB07D61A}">
      <dsp:nvSpPr>
        <dsp:cNvPr id="0" name=""/>
        <dsp:cNvSpPr/>
      </dsp:nvSpPr>
      <dsp:spPr>
        <a:xfrm>
          <a:off x="4145757" y="3846185"/>
          <a:ext cx="125428" cy="261205"/>
        </a:xfrm>
        <a:custGeom>
          <a:avLst/>
          <a:gdLst/>
          <a:ahLst/>
          <a:cxnLst/>
          <a:rect l="0" t="0" r="0" b="0"/>
          <a:pathLst>
            <a:path>
              <a:moveTo>
                <a:pt x="0" y="261205"/>
              </a:moveTo>
              <a:lnTo>
                <a:pt x="62714" y="261205"/>
              </a:lnTo>
              <a:lnTo>
                <a:pt x="62714" y="0"/>
              </a:lnTo>
              <a:lnTo>
                <a:pt x="125428"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4201227" y="3969544"/>
        <a:ext cx="14487" cy="14487"/>
      </dsp:txXfrm>
    </dsp:sp>
    <dsp:sp modelId="{23E66319-3074-4B12-BD89-307D5B24C4E2}">
      <dsp:nvSpPr>
        <dsp:cNvPr id="0" name=""/>
        <dsp:cNvSpPr/>
      </dsp:nvSpPr>
      <dsp:spPr>
        <a:xfrm>
          <a:off x="4145757" y="3584980"/>
          <a:ext cx="125428" cy="522410"/>
        </a:xfrm>
        <a:custGeom>
          <a:avLst/>
          <a:gdLst/>
          <a:ahLst/>
          <a:cxnLst/>
          <a:rect l="0" t="0" r="0" b="0"/>
          <a:pathLst>
            <a:path>
              <a:moveTo>
                <a:pt x="0" y="522410"/>
              </a:moveTo>
              <a:lnTo>
                <a:pt x="62714" y="522410"/>
              </a:lnTo>
              <a:lnTo>
                <a:pt x="62714" y="0"/>
              </a:lnTo>
              <a:lnTo>
                <a:pt x="125428"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4195040" y="3832754"/>
        <a:ext cx="26862" cy="26862"/>
      </dsp:txXfrm>
    </dsp:sp>
    <dsp:sp modelId="{FA9C1019-8A14-4920-B009-1CD836A90716}">
      <dsp:nvSpPr>
        <dsp:cNvPr id="0" name=""/>
        <dsp:cNvSpPr/>
      </dsp:nvSpPr>
      <dsp:spPr>
        <a:xfrm>
          <a:off x="4145757" y="3323775"/>
          <a:ext cx="125428" cy="783615"/>
        </a:xfrm>
        <a:custGeom>
          <a:avLst/>
          <a:gdLst/>
          <a:ahLst/>
          <a:cxnLst/>
          <a:rect l="0" t="0" r="0" b="0"/>
          <a:pathLst>
            <a:path>
              <a:moveTo>
                <a:pt x="0" y="783615"/>
              </a:moveTo>
              <a:lnTo>
                <a:pt x="62714" y="783615"/>
              </a:lnTo>
              <a:lnTo>
                <a:pt x="62714" y="0"/>
              </a:lnTo>
              <a:lnTo>
                <a:pt x="125428"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4188632" y="3695743"/>
        <a:ext cx="39679" cy="39679"/>
      </dsp:txXfrm>
    </dsp:sp>
    <dsp:sp modelId="{8AE622F3-5C87-461D-BABC-3348E4B820C7}">
      <dsp:nvSpPr>
        <dsp:cNvPr id="0" name=""/>
        <dsp:cNvSpPr/>
      </dsp:nvSpPr>
      <dsp:spPr>
        <a:xfrm>
          <a:off x="3311623" y="4107390"/>
          <a:ext cx="148732" cy="261205"/>
        </a:xfrm>
        <a:custGeom>
          <a:avLst/>
          <a:gdLst/>
          <a:ahLst/>
          <a:cxnLst/>
          <a:rect l="0" t="0" r="0" b="0"/>
          <a:pathLst>
            <a:path>
              <a:moveTo>
                <a:pt x="0" y="261205"/>
              </a:moveTo>
              <a:lnTo>
                <a:pt x="74366" y="261205"/>
              </a:lnTo>
              <a:lnTo>
                <a:pt x="74366" y="0"/>
              </a:lnTo>
              <a:lnTo>
                <a:pt x="148732"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3378474" y="4230478"/>
        <a:ext cx="15029" cy="15029"/>
      </dsp:txXfrm>
    </dsp:sp>
    <dsp:sp modelId="{D278D01A-3192-4BD5-ABE9-2283F156F110}">
      <dsp:nvSpPr>
        <dsp:cNvPr id="0" name=""/>
        <dsp:cNvSpPr/>
      </dsp:nvSpPr>
      <dsp:spPr>
        <a:xfrm>
          <a:off x="2489140" y="2705623"/>
          <a:ext cx="137080" cy="1662972"/>
        </a:xfrm>
        <a:custGeom>
          <a:avLst/>
          <a:gdLst/>
          <a:ahLst/>
          <a:cxnLst/>
          <a:rect l="0" t="0" r="0" b="0"/>
          <a:pathLst>
            <a:path>
              <a:moveTo>
                <a:pt x="0" y="0"/>
              </a:moveTo>
              <a:lnTo>
                <a:pt x="68540" y="0"/>
              </a:lnTo>
              <a:lnTo>
                <a:pt x="68540" y="1662972"/>
              </a:lnTo>
              <a:lnTo>
                <a:pt x="137080" y="166297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2515965" y="3495394"/>
        <a:ext cx="83430" cy="83430"/>
      </dsp:txXfrm>
    </dsp:sp>
    <dsp:sp modelId="{E67ABCD8-6E42-4CC5-9144-8D9D916A3DDE}">
      <dsp:nvSpPr>
        <dsp:cNvPr id="0" name=""/>
        <dsp:cNvSpPr/>
      </dsp:nvSpPr>
      <dsp:spPr>
        <a:xfrm>
          <a:off x="5779070" y="3746886"/>
          <a:ext cx="137080" cy="653012"/>
        </a:xfrm>
        <a:custGeom>
          <a:avLst/>
          <a:gdLst/>
          <a:ahLst/>
          <a:cxnLst/>
          <a:rect l="0" t="0" r="0" b="0"/>
          <a:pathLst>
            <a:path>
              <a:moveTo>
                <a:pt x="0" y="0"/>
              </a:moveTo>
              <a:lnTo>
                <a:pt x="68540" y="0"/>
              </a:lnTo>
              <a:lnTo>
                <a:pt x="68540" y="653012"/>
              </a:lnTo>
              <a:lnTo>
                <a:pt x="137080" y="65301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5830929" y="4056711"/>
        <a:ext cx="33362" cy="33362"/>
      </dsp:txXfrm>
    </dsp:sp>
    <dsp:sp modelId="{4B7C2DAF-88A4-444A-AF7F-028FCA7F1001}">
      <dsp:nvSpPr>
        <dsp:cNvPr id="0" name=""/>
        <dsp:cNvSpPr/>
      </dsp:nvSpPr>
      <dsp:spPr>
        <a:xfrm>
          <a:off x="5779070" y="3746886"/>
          <a:ext cx="137080" cy="391807"/>
        </a:xfrm>
        <a:custGeom>
          <a:avLst/>
          <a:gdLst/>
          <a:ahLst/>
          <a:cxnLst/>
          <a:rect l="0" t="0" r="0" b="0"/>
          <a:pathLst>
            <a:path>
              <a:moveTo>
                <a:pt x="0" y="0"/>
              </a:moveTo>
              <a:lnTo>
                <a:pt x="68540" y="0"/>
              </a:lnTo>
              <a:lnTo>
                <a:pt x="68540" y="391807"/>
              </a:lnTo>
              <a:lnTo>
                <a:pt x="137080" y="39180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5837233" y="3932412"/>
        <a:ext cx="20754" cy="20754"/>
      </dsp:txXfrm>
    </dsp:sp>
    <dsp:sp modelId="{994B1A91-907B-4A31-8300-AF9CF35726E5}">
      <dsp:nvSpPr>
        <dsp:cNvPr id="0" name=""/>
        <dsp:cNvSpPr/>
      </dsp:nvSpPr>
      <dsp:spPr>
        <a:xfrm>
          <a:off x="5779070" y="3746886"/>
          <a:ext cx="137080" cy="130602"/>
        </a:xfrm>
        <a:custGeom>
          <a:avLst/>
          <a:gdLst/>
          <a:ahLst/>
          <a:cxnLst/>
          <a:rect l="0" t="0" r="0" b="0"/>
          <a:pathLst>
            <a:path>
              <a:moveTo>
                <a:pt x="0" y="0"/>
              </a:moveTo>
              <a:lnTo>
                <a:pt x="68540" y="0"/>
              </a:lnTo>
              <a:lnTo>
                <a:pt x="68540" y="130602"/>
              </a:lnTo>
              <a:lnTo>
                <a:pt x="137080" y="13060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5842877" y="3807454"/>
        <a:ext cx="9466" cy="9466"/>
      </dsp:txXfrm>
    </dsp:sp>
    <dsp:sp modelId="{B2C2F604-00E2-44C4-BE7A-57A9BC39DEE4}">
      <dsp:nvSpPr>
        <dsp:cNvPr id="0" name=""/>
        <dsp:cNvSpPr/>
      </dsp:nvSpPr>
      <dsp:spPr>
        <a:xfrm>
          <a:off x="5779070" y="3616284"/>
          <a:ext cx="137080" cy="130602"/>
        </a:xfrm>
        <a:custGeom>
          <a:avLst/>
          <a:gdLst/>
          <a:ahLst/>
          <a:cxnLst/>
          <a:rect l="0" t="0" r="0" b="0"/>
          <a:pathLst>
            <a:path>
              <a:moveTo>
                <a:pt x="0" y="130602"/>
              </a:moveTo>
              <a:lnTo>
                <a:pt x="68540" y="130602"/>
              </a:lnTo>
              <a:lnTo>
                <a:pt x="68540" y="0"/>
              </a:lnTo>
              <a:lnTo>
                <a:pt x="137080"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5842877" y="3676851"/>
        <a:ext cx="9466" cy="9466"/>
      </dsp:txXfrm>
    </dsp:sp>
    <dsp:sp modelId="{D6FFF59C-3F92-4230-912F-0E267EE274AA}">
      <dsp:nvSpPr>
        <dsp:cNvPr id="0" name=""/>
        <dsp:cNvSpPr/>
      </dsp:nvSpPr>
      <dsp:spPr>
        <a:xfrm>
          <a:off x="5779070" y="3355078"/>
          <a:ext cx="137080" cy="391807"/>
        </a:xfrm>
        <a:custGeom>
          <a:avLst/>
          <a:gdLst/>
          <a:ahLst/>
          <a:cxnLst/>
          <a:rect l="0" t="0" r="0" b="0"/>
          <a:pathLst>
            <a:path>
              <a:moveTo>
                <a:pt x="0" y="391807"/>
              </a:moveTo>
              <a:lnTo>
                <a:pt x="68540" y="391807"/>
              </a:lnTo>
              <a:lnTo>
                <a:pt x="68540" y="0"/>
              </a:lnTo>
              <a:lnTo>
                <a:pt x="137080"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5837233" y="3540605"/>
        <a:ext cx="20754" cy="20754"/>
      </dsp:txXfrm>
    </dsp:sp>
    <dsp:sp modelId="{955647EF-C670-4B21-9D1D-4A6CE9EBD041}">
      <dsp:nvSpPr>
        <dsp:cNvPr id="0" name=""/>
        <dsp:cNvSpPr/>
      </dsp:nvSpPr>
      <dsp:spPr>
        <a:xfrm>
          <a:off x="5779070" y="3093873"/>
          <a:ext cx="137080" cy="653012"/>
        </a:xfrm>
        <a:custGeom>
          <a:avLst/>
          <a:gdLst/>
          <a:ahLst/>
          <a:cxnLst/>
          <a:rect l="0" t="0" r="0" b="0"/>
          <a:pathLst>
            <a:path>
              <a:moveTo>
                <a:pt x="0" y="653012"/>
              </a:moveTo>
              <a:lnTo>
                <a:pt x="68540" y="653012"/>
              </a:lnTo>
              <a:lnTo>
                <a:pt x="68540" y="0"/>
              </a:lnTo>
              <a:lnTo>
                <a:pt x="137080"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5830929" y="3403699"/>
        <a:ext cx="33362" cy="33362"/>
      </dsp:txXfrm>
    </dsp:sp>
    <dsp:sp modelId="{1016EABF-660F-4D87-8B0E-D1B18ABF138F}">
      <dsp:nvSpPr>
        <dsp:cNvPr id="0" name=""/>
        <dsp:cNvSpPr/>
      </dsp:nvSpPr>
      <dsp:spPr>
        <a:xfrm>
          <a:off x="4956588" y="3062570"/>
          <a:ext cx="137080" cy="684316"/>
        </a:xfrm>
        <a:custGeom>
          <a:avLst/>
          <a:gdLst/>
          <a:ahLst/>
          <a:cxnLst/>
          <a:rect l="0" t="0" r="0" b="0"/>
          <a:pathLst>
            <a:path>
              <a:moveTo>
                <a:pt x="0" y="0"/>
              </a:moveTo>
              <a:lnTo>
                <a:pt x="68540" y="0"/>
              </a:lnTo>
              <a:lnTo>
                <a:pt x="68540" y="684316"/>
              </a:lnTo>
              <a:lnTo>
                <a:pt x="137080" y="68431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5007680" y="3387280"/>
        <a:ext cx="34895" cy="34895"/>
      </dsp:txXfrm>
    </dsp:sp>
    <dsp:sp modelId="{A09CDFC8-F904-4199-BDE8-A7E54260806F}">
      <dsp:nvSpPr>
        <dsp:cNvPr id="0" name=""/>
        <dsp:cNvSpPr/>
      </dsp:nvSpPr>
      <dsp:spPr>
        <a:xfrm>
          <a:off x="4956588" y="2639459"/>
          <a:ext cx="137080" cy="423110"/>
        </a:xfrm>
        <a:custGeom>
          <a:avLst/>
          <a:gdLst/>
          <a:ahLst/>
          <a:cxnLst/>
          <a:rect l="0" t="0" r="0" b="0"/>
          <a:pathLst>
            <a:path>
              <a:moveTo>
                <a:pt x="0" y="423110"/>
              </a:moveTo>
              <a:lnTo>
                <a:pt x="68540" y="423110"/>
              </a:lnTo>
              <a:lnTo>
                <a:pt x="68540" y="0"/>
              </a:lnTo>
              <a:lnTo>
                <a:pt x="137080"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5014009" y="2839895"/>
        <a:ext cx="22238" cy="22238"/>
      </dsp:txXfrm>
    </dsp:sp>
    <dsp:sp modelId="{570D4B9B-F3B4-4DC2-BEB4-6C9A7E733E58}">
      <dsp:nvSpPr>
        <dsp:cNvPr id="0" name=""/>
        <dsp:cNvSpPr/>
      </dsp:nvSpPr>
      <dsp:spPr>
        <a:xfrm>
          <a:off x="5779070" y="2378254"/>
          <a:ext cx="137080" cy="454414"/>
        </a:xfrm>
        <a:custGeom>
          <a:avLst/>
          <a:gdLst/>
          <a:ahLst/>
          <a:cxnLst/>
          <a:rect l="0" t="0" r="0" b="0"/>
          <a:pathLst>
            <a:path>
              <a:moveTo>
                <a:pt x="0" y="0"/>
              </a:moveTo>
              <a:lnTo>
                <a:pt x="68540" y="0"/>
              </a:lnTo>
              <a:lnTo>
                <a:pt x="68540" y="454414"/>
              </a:lnTo>
              <a:lnTo>
                <a:pt x="137080" y="45441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5835745" y="2593595"/>
        <a:ext cx="23732" cy="23732"/>
      </dsp:txXfrm>
    </dsp:sp>
    <dsp:sp modelId="{7DD3CF0B-82E9-4885-A53A-28A99154A5B4}">
      <dsp:nvSpPr>
        <dsp:cNvPr id="0" name=""/>
        <dsp:cNvSpPr/>
      </dsp:nvSpPr>
      <dsp:spPr>
        <a:xfrm>
          <a:off x="5779070" y="2378254"/>
          <a:ext cx="137080" cy="193209"/>
        </a:xfrm>
        <a:custGeom>
          <a:avLst/>
          <a:gdLst/>
          <a:ahLst/>
          <a:cxnLst/>
          <a:rect l="0" t="0" r="0" b="0"/>
          <a:pathLst>
            <a:path>
              <a:moveTo>
                <a:pt x="0" y="0"/>
              </a:moveTo>
              <a:lnTo>
                <a:pt x="68540" y="0"/>
              </a:lnTo>
              <a:lnTo>
                <a:pt x="68540" y="193209"/>
              </a:lnTo>
              <a:lnTo>
                <a:pt x="137080" y="19320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5841688" y="2468936"/>
        <a:ext cx="11844" cy="11844"/>
      </dsp:txXfrm>
    </dsp:sp>
    <dsp:sp modelId="{5A33FFA9-C0C4-4612-9ACE-F1AE9289B3C7}">
      <dsp:nvSpPr>
        <dsp:cNvPr id="0" name=""/>
        <dsp:cNvSpPr/>
      </dsp:nvSpPr>
      <dsp:spPr>
        <a:xfrm>
          <a:off x="5779070" y="2247651"/>
          <a:ext cx="137080" cy="130602"/>
        </a:xfrm>
        <a:custGeom>
          <a:avLst/>
          <a:gdLst/>
          <a:ahLst/>
          <a:cxnLst/>
          <a:rect l="0" t="0" r="0" b="0"/>
          <a:pathLst>
            <a:path>
              <a:moveTo>
                <a:pt x="0" y="130602"/>
              </a:moveTo>
              <a:lnTo>
                <a:pt x="68540" y="130602"/>
              </a:lnTo>
              <a:lnTo>
                <a:pt x="68540" y="0"/>
              </a:lnTo>
              <a:lnTo>
                <a:pt x="137080"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5842877" y="2308219"/>
        <a:ext cx="9466" cy="9466"/>
      </dsp:txXfrm>
    </dsp:sp>
    <dsp:sp modelId="{07A4B3F3-764A-4F3C-8E3C-41F4EB958F2C}">
      <dsp:nvSpPr>
        <dsp:cNvPr id="0" name=""/>
        <dsp:cNvSpPr/>
      </dsp:nvSpPr>
      <dsp:spPr>
        <a:xfrm>
          <a:off x="5779070" y="1923840"/>
          <a:ext cx="137080" cy="454414"/>
        </a:xfrm>
        <a:custGeom>
          <a:avLst/>
          <a:gdLst/>
          <a:ahLst/>
          <a:cxnLst/>
          <a:rect l="0" t="0" r="0" b="0"/>
          <a:pathLst>
            <a:path>
              <a:moveTo>
                <a:pt x="0" y="454414"/>
              </a:moveTo>
              <a:lnTo>
                <a:pt x="68540" y="454414"/>
              </a:lnTo>
              <a:lnTo>
                <a:pt x="68540" y="0"/>
              </a:lnTo>
              <a:lnTo>
                <a:pt x="137080"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5835745" y="2139181"/>
        <a:ext cx="23732" cy="23732"/>
      </dsp:txXfrm>
    </dsp:sp>
    <dsp:sp modelId="{7C486222-CC22-46F7-A918-DB7449C9D2D3}">
      <dsp:nvSpPr>
        <dsp:cNvPr id="0" name=""/>
        <dsp:cNvSpPr/>
      </dsp:nvSpPr>
      <dsp:spPr>
        <a:xfrm>
          <a:off x="4956588" y="2378254"/>
          <a:ext cx="137080" cy="684316"/>
        </a:xfrm>
        <a:custGeom>
          <a:avLst/>
          <a:gdLst/>
          <a:ahLst/>
          <a:cxnLst/>
          <a:rect l="0" t="0" r="0" b="0"/>
          <a:pathLst>
            <a:path>
              <a:moveTo>
                <a:pt x="0" y="684316"/>
              </a:moveTo>
              <a:lnTo>
                <a:pt x="68540" y="684316"/>
              </a:lnTo>
              <a:lnTo>
                <a:pt x="68540" y="0"/>
              </a:lnTo>
              <a:lnTo>
                <a:pt x="137080"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5007680" y="2702964"/>
        <a:ext cx="34895" cy="34895"/>
      </dsp:txXfrm>
    </dsp:sp>
    <dsp:sp modelId="{1FE097E5-7E89-48DC-B9F0-5914B4E3EF30}">
      <dsp:nvSpPr>
        <dsp:cNvPr id="0" name=""/>
        <dsp:cNvSpPr/>
      </dsp:nvSpPr>
      <dsp:spPr>
        <a:xfrm>
          <a:off x="4134105" y="1846559"/>
          <a:ext cx="137080" cy="1216010"/>
        </a:xfrm>
        <a:custGeom>
          <a:avLst/>
          <a:gdLst/>
          <a:ahLst/>
          <a:cxnLst/>
          <a:rect l="0" t="0" r="0" b="0"/>
          <a:pathLst>
            <a:path>
              <a:moveTo>
                <a:pt x="0" y="0"/>
              </a:moveTo>
              <a:lnTo>
                <a:pt x="68540" y="0"/>
              </a:lnTo>
              <a:lnTo>
                <a:pt x="68540" y="1216010"/>
              </a:lnTo>
              <a:lnTo>
                <a:pt x="137080" y="121601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4172053" y="2423972"/>
        <a:ext cx="61185" cy="61185"/>
      </dsp:txXfrm>
    </dsp:sp>
    <dsp:sp modelId="{CDE823B0-5C56-42D8-86FF-32B21FCED134}">
      <dsp:nvSpPr>
        <dsp:cNvPr id="0" name=""/>
        <dsp:cNvSpPr/>
      </dsp:nvSpPr>
      <dsp:spPr>
        <a:xfrm>
          <a:off x="4956588" y="1616915"/>
          <a:ext cx="137080" cy="91440"/>
        </a:xfrm>
        <a:custGeom>
          <a:avLst/>
          <a:gdLst/>
          <a:ahLst/>
          <a:cxnLst/>
          <a:rect l="0" t="0" r="0" b="0"/>
          <a:pathLst>
            <a:path>
              <a:moveTo>
                <a:pt x="0" y="45720"/>
              </a:moveTo>
              <a:lnTo>
                <a:pt x="137080" y="4572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5021701" y="1659208"/>
        <a:ext cx="6854" cy="6854"/>
      </dsp:txXfrm>
    </dsp:sp>
    <dsp:sp modelId="{020391A5-9E47-4676-801E-104414AD5685}">
      <dsp:nvSpPr>
        <dsp:cNvPr id="0" name=""/>
        <dsp:cNvSpPr/>
      </dsp:nvSpPr>
      <dsp:spPr>
        <a:xfrm>
          <a:off x="4134105" y="1662635"/>
          <a:ext cx="137080" cy="183924"/>
        </a:xfrm>
        <a:custGeom>
          <a:avLst/>
          <a:gdLst/>
          <a:ahLst/>
          <a:cxnLst/>
          <a:rect l="0" t="0" r="0" b="0"/>
          <a:pathLst>
            <a:path>
              <a:moveTo>
                <a:pt x="0" y="183924"/>
              </a:moveTo>
              <a:lnTo>
                <a:pt x="68540" y="183924"/>
              </a:lnTo>
              <a:lnTo>
                <a:pt x="68540" y="0"/>
              </a:lnTo>
              <a:lnTo>
                <a:pt x="137080"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4196911" y="1748862"/>
        <a:ext cx="11469" cy="11469"/>
      </dsp:txXfrm>
    </dsp:sp>
    <dsp:sp modelId="{D0949768-23CC-411C-9067-DF3B87243881}">
      <dsp:nvSpPr>
        <dsp:cNvPr id="0" name=""/>
        <dsp:cNvSpPr/>
      </dsp:nvSpPr>
      <dsp:spPr>
        <a:xfrm>
          <a:off x="4134105" y="1237745"/>
          <a:ext cx="137080" cy="608814"/>
        </a:xfrm>
        <a:custGeom>
          <a:avLst/>
          <a:gdLst/>
          <a:ahLst/>
          <a:cxnLst/>
          <a:rect l="0" t="0" r="0" b="0"/>
          <a:pathLst>
            <a:path>
              <a:moveTo>
                <a:pt x="0" y="608814"/>
              </a:moveTo>
              <a:lnTo>
                <a:pt x="68540" y="608814"/>
              </a:lnTo>
              <a:lnTo>
                <a:pt x="68540" y="0"/>
              </a:lnTo>
              <a:lnTo>
                <a:pt x="137080"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4187044" y="1526551"/>
        <a:ext cx="31202" cy="31202"/>
      </dsp:txXfrm>
    </dsp:sp>
    <dsp:sp modelId="{F02E1905-3C83-4B96-B5F1-EFBDD2F7575B}">
      <dsp:nvSpPr>
        <dsp:cNvPr id="0" name=""/>
        <dsp:cNvSpPr/>
      </dsp:nvSpPr>
      <dsp:spPr>
        <a:xfrm>
          <a:off x="4134105" y="721702"/>
          <a:ext cx="137080" cy="1124857"/>
        </a:xfrm>
        <a:custGeom>
          <a:avLst/>
          <a:gdLst/>
          <a:ahLst/>
          <a:cxnLst/>
          <a:rect l="0" t="0" r="0" b="0"/>
          <a:pathLst>
            <a:path>
              <a:moveTo>
                <a:pt x="0" y="1124857"/>
              </a:moveTo>
              <a:lnTo>
                <a:pt x="68540" y="1124857"/>
              </a:lnTo>
              <a:lnTo>
                <a:pt x="68540" y="0"/>
              </a:lnTo>
              <a:lnTo>
                <a:pt x="137080"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4174316" y="1255801"/>
        <a:ext cx="56658" cy="56658"/>
      </dsp:txXfrm>
    </dsp:sp>
    <dsp:sp modelId="{15C64F95-7797-43FD-A42A-9AEEB58D3830}">
      <dsp:nvSpPr>
        <dsp:cNvPr id="0" name=""/>
        <dsp:cNvSpPr/>
      </dsp:nvSpPr>
      <dsp:spPr>
        <a:xfrm>
          <a:off x="3311623" y="1042650"/>
          <a:ext cx="137080" cy="803909"/>
        </a:xfrm>
        <a:custGeom>
          <a:avLst/>
          <a:gdLst/>
          <a:ahLst/>
          <a:cxnLst/>
          <a:rect l="0" t="0" r="0" b="0"/>
          <a:pathLst>
            <a:path>
              <a:moveTo>
                <a:pt x="0" y="0"/>
              </a:moveTo>
              <a:lnTo>
                <a:pt x="68540" y="0"/>
              </a:lnTo>
              <a:lnTo>
                <a:pt x="68540" y="803909"/>
              </a:lnTo>
              <a:lnTo>
                <a:pt x="137080" y="80390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3359775" y="1424217"/>
        <a:ext cx="40775" cy="40775"/>
      </dsp:txXfrm>
    </dsp:sp>
    <dsp:sp modelId="{0C15569C-0FC9-42E1-9460-97870619C223}">
      <dsp:nvSpPr>
        <dsp:cNvPr id="0" name=""/>
        <dsp:cNvSpPr/>
      </dsp:nvSpPr>
      <dsp:spPr>
        <a:xfrm>
          <a:off x="4134105" y="238741"/>
          <a:ext cx="137080" cy="130602"/>
        </a:xfrm>
        <a:custGeom>
          <a:avLst/>
          <a:gdLst/>
          <a:ahLst/>
          <a:cxnLst/>
          <a:rect l="0" t="0" r="0" b="0"/>
          <a:pathLst>
            <a:path>
              <a:moveTo>
                <a:pt x="0" y="0"/>
              </a:moveTo>
              <a:lnTo>
                <a:pt x="68540" y="0"/>
              </a:lnTo>
              <a:lnTo>
                <a:pt x="68540" y="130602"/>
              </a:lnTo>
              <a:lnTo>
                <a:pt x="137080" y="13060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4197912" y="299309"/>
        <a:ext cx="9466" cy="9466"/>
      </dsp:txXfrm>
    </dsp:sp>
    <dsp:sp modelId="{651F6737-8769-446B-B5F4-4BAABD7DA90C}">
      <dsp:nvSpPr>
        <dsp:cNvPr id="0" name=""/>
        <dsp:cNvSpPr/>
      </dsp:nvSpPr>
      <dsp:spPr>
        <a:xfrm>
          <a:off x="4134105" y="108138"/>
          <a:ext cx="137080" cy="130602"/>
        </a:xfrm>
        <a:custGeom>
          <a:avLst/>
          <a:gdLst/>
          <a:ahLst/>
          <a:cxnLst/>
          <a:rect l="0" t="0" r="0" b="0"/>
          <a:pathLst>
            <a:path>
              <a:moveTo>
                <a:pt x="0" y="130602"/>
              </a:moveTo>
              <a:lnTo>
                <a:pt x="68540" y="130602"/>
              </a:lnTo>
              <a:lnTo>
                <a:pt x="68540" y="0"/>
              </a:lnTo>
              <a:lnTo>
                <a:pt x="137080"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4197912" y="168706"/>
        <a:ext cx="9466" cy="9466"/>
      </dsp:txXfrm>
    </dsp:sp>
    <dsp:sp modelId="{1A95083D-FEA7-4353-9FDB-397DB8E5A763}">
      <dsp:nvSpPr>
        <dsp:cNvPr id="0" name=""/>
        <dsp:cNvSpPr/>
      </dsp:nvSpPr>
      <dsp:spPr>
        <a:xfrm>
          <a:off x="3311623" y="238741"/>
          <a:ext cx="137080" cy="803909"/>
        </a:xfrm>
        <a:custGeom>
          <a:avLst/>
          <a:gdLst/>
          <a:ahLst/>
          <a:cxnLst/>
          <a:rect l="0" t="0" r="0" b="0"/>
          <a:pathLst>
            <a:path>
              <a:moveTo>
                <a:pt x="0" y="803909"/>
              </a:moveTo>
              <a:lnTo>
                <a:pt x="68540" y="803909"/>
              </a:lnTo>
              <a:lnTo>
                <a:pt x="68540" y="0"/>
              </a:lnTo>
              <a:lnTo>
                <a:pt x="137080"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3359775" y="620308"/>
        <a:ext cx="40775" cy="40775"/>
      </dsp:txXfrm>
    </dsp:sp>
    <dsp:sp modelId="{07AE00CA-6869-4A81-987E-68BFE9A70FCC}">
      <dsp:nvSpPr>
        <dsp:cNvPr id="0" name=""/>
        <dsp:cNvSpPr/>
      </dsp:nvSpPr>
      <dsp:spPr>
        <a:xfrm>
          <a:off x="2489140" y="1042650"/>
          <a:ext cx="137080" cy="1662972"/>
        </a:xfrm>
        <a:custGeom>
          <a:avLst/>
          <a:gdLst/>
          <a:ahLst/>
          <a:cxnLst/>
          <a:rect l="0" t="0" r="0" b="0"/>
          <a:pathLst>
            <a:path>
              <a:moveTo>
                <a:pt x="0" y="1662972"/>
              </a:moveTo>
              <a:lnTo>
                <a:pt x="68540" y="1662972"/>
              </a:lnTo>
              <a:lnTo>
                <a:pt x="68540" y="0"/>
              </a:lnTo>
              <a:lnTo>
                <a:pt x="137080"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C" sz="800" kern="1200">
            <a:latin typeface="Arial" panose="020B0604020202020204" pitchFamily="34" charset="0"/>
            <a:cs typeface="Arial" panose="020B0604020202020204" pitchFamily="34" charset="0"/>
          </a:endParaRPr>
        </a:p>
      </dsp:txBody>
      <dsp:txXfrm>
        <a:off x="2515965" y="1832421"/>
        <a:ext cx="83430" cy="83430"/>
      </dsp:txXfrm>
    </dsp:sp>
    <dsp:sp modelId="{F558F715-6B61-4470-92F9-F8D7A7188FC4}">
      <dsp:nvSpPr>
        <dsp:cNvPr id="0" name=""/>
        <dsp:cNvSpPr/>
      </dsp:nvSpPr>
      <dsp:spPr>
        <a:xfrm rot="16200000">
          <a:off x="1834753" y="2601141"/>
          <a:ext cx="1099810"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Tipología de la abeja</a:t>
          </a:r>
        </a:p>
      </dsp:txBody>
      <dsp:txXfrm>
        <a:off x="1834753" y="2601141"/>
        <a:ext cx="1099810" cy="208964"/>
      </dsp:txXfrm>
    </dsp:sp>
    <dsp:sp modelId="{6CADF361-393A-4E78-9F9F-C3D1D8EF2BBD}">
      <dsp:nvSpPr>
        <dsp:cNvPr id="0" name=""/>
        <dsp:cNvSpPr/>
      </dsp:nvSpPr>
      <dsp:spPr>
        <a:xfrm>
          <a:off x="2626221" y="938168"/>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Por su aguijón</a:t>
          </a:r>
        </a:p>
      </dsp:txBody>
      <dsp:txXfrm>
        <a:off x="2626221" y="938168"/>
        <a:ext cx="685402" cy="208964"/>
      </dsp:txXfrm>
    </dsp:sp>
    <dsp:sp modelId="{976020C9-ADCA-4081-B0D0-6158160FFA65}">
      <dsp:nvSpPr>
        <dsp:cNvPr id="0" name=""/>
        <dsp:cNvSpPr/>
      </dsp:nvSpPr>
      <dsp:spPr>
        <a:xfrm>
          <a:off x="3448703" y="134259"/>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Sin aguijón</a:t>
          </a:r>
        </a:p>
      </dsp:txBody>
      <dsp:txXfrm>
        <a:off x="3448703" y="134259"/>
        <a:ext cx="685402" cy="208964"/>
      </dsp:txXfrm>
    </dsp:sp>
    <dsp:sp modelId="{44787340-4564-4226-B497-1DB816609516}">
      <dsp:nvSpPr>
        <dsp:cNvPr id="0" name=""/>
        <dsp:cNvSpPr/>
      </dsp:nvSpPr>
      <dsp:spPr>
        <a:xfrm>
          <a:off x="4271186" y="3656"/>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Meliponas</a:t>
          </a:r>
        </a:p>
      </dsp:txBody>
      <dsp:txXfrm>
        <a:off x="4271186" y="3656"/>
        <a:ext cx="685402" cy="208964"/>
      </dsp:txXfrm>
    </dsp:sp>
    <dsp:sp modelId="{8B5443B7-D556-4E78-B80C-ACA93C7D3370}">
      <dsp:nvSpPr>
        <dsp:cNvPr id="0" name=""/>
        <dsp:cNvSpPr/>
      </dsp:nvSpPr>
      <dsp:spPr>
        <a:xfrm>
          <a:off x="4271186" y="264861"/>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Trigonas</a:t>
          </a:r>
        </a:p>
      </dsp:txBody>
      <dsp:txXfrm>
        <a:off x="4271186" y="264861"/>
        <a:ext cx="685402" cy="208964"/>
      </dsp:txXfrm>
    </dsp:sp>
    <dsp:sp modelId="{0DC02FA7-7BB5-4AAC-8F19-8ABA3B8DA36D}">
      <dsp:nvSpPr>
        <dsp:cNvPr id="0" name=""/>
        <dsp:cNvSpPr/>
      </dsp:nvSpPr>
      <dsp:spPr>
        <a:xfrm>
          <a:off x="3448703" y="1742077"/>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Con aguijón o Melífera</a:t>
          </a:r>
        </a:p>
      </dsp:txBody>
      <dsp:txXfrm>
        <a:off x="3448703" y="1742077"/>
        <a:ext cx="685402" cy="208964"/>
      </dsp:txXfrm>
    </dsp:sp>
    <dsp:sp modelId="{000F9DDD-74CE-4E63-878F-5FC0D93DEAF6}">
      <dsp:nvSpPr>
        <dsp:cNvPr id="0" name=""/>
        <dsp:cNvSpPr/>
      </dsp:nvSpPr>
      <dsp:spPr>
        <a:xfrm>
          <a:off x="4271186" y="526067"/>
          <a:ext cx="685402" cy="39127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dirty="0">
              <a:latin typeface="Arial" panose="020B0604020202020204" pitchFamily="34" charset="0"/>
              <a:cs typeface="Arial" panose="020B0604020202020204" pitchFamily="34" charset="0"/>
            </a:rPr>
            <a:t>Abeja gigante o Apis </a:t>
          </a:r>
          <a:r>
            <a:rPr lang="es-EC" sz="800" kern="1200" dirty="0" err="1">
              <a:latin typeface="Arial" panose="020B0604020202020204" pitchFamily="34" charset="0"/>
              <a:cs typeface="Arial" panose="020B0604020202020204" pitchFamily="34" charset="0"/>
            </a:rPr>
            <a:t>Dorsata</a:t>
          </a:r>
          <a:endParaRPr lang="es-EC" sz="800" kern="1200" dirty="0">
            <a:latin typeface="Arial" panose="020B0604020202020204" pitchFamily="34" charset="0"/>
            <a:cs typeface="Arial" panose="020B0604020202020204" pitchFamily="34" charset="0"/>
          </a:endParaRPr>
        </a:p>
      </dsp:txBody>
      <dsp:txXfrm>
        <a:off x="4271186" y="526067"/>
        <a:ext cx="685402" cy="391270"/>
      </dsp:txXfrm>
    </dsp:sp>
    <dsp:sp modelId="{06721168-B177-4137-8BFB-E423B8C206BD}">
      <dsp:nvSpPr>
        <dsp:cNvPr id="0" name=""/>
        <dsp:cNvSpPr/>
      </dsp:nvSpPr>
      <dsp:spPr>
        <a:xfrm>
          <a:off x="4271186" y="969578"/>
          <a:ext cx="685402" cy="53633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dirty="0">
              <a:latin typeface="Arial" panose="020B0604020202020204" pitchFamily="34" charset="0"/>
              <a:cs typeface="Arial" panose="020B0604020202020204" pitchFamily="34" charset="0"/>
            </a:rPr>
            <a:t>Abeja pequeña o Apis Florea</a:t>
          </a:r>
        </a:p>
      </dsp:txBody>
      <dsp:txXfrm>
        <a:off x="4271186" y="969578"/>
        <a:ext cx="685402" cy="536333"/>
      </dsp:txXfrm>
    </dsp:sp>
    <dsp:sp modelId="{0F4E1818-881B-4B69-A64D-225DADBECED5}">
      <dsp:nvSpPr>
        <dsp:cNvPr id="0" name=""/>
        <dsp:cNvSpPr/>
      </dsp:nvSpPr>
      <dsp:spPr>
        <a:xfrm>
          <a:off x="4271186" y="1558153"/>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Apis Cerana</a:t>
          </a:r>
        </a:p>
      </dsp:txBody>
      <dsp:txXfrm>
        <a:off x="4271186" y="1558153"/>
        <a:ext cx="685402" cy="208964"/>
      </dsp:txXfrm>
    </dsp:sp>
    <dsp:sp modelId="{F56B85B2-D51C-4D59-9EFD-690A75A2B44D}">
      <dsp:nvSpPr>
        <dsp:cNvPr id="0" name=""/>
        <dsp:cNvSpPr/>
      </dsp:nvSpPr>
      <dsp:spPr>
        <a:xfrm>
          <a:off x="5093668" y="1558153"/>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Raza Asiática</a:t>
          </a:r>
        </a:p>
      </dsp:txBody>
      <dsp:txXfrm>
        <a:off x="5093668" y="1558153"/>
        <a:ext cx="685402" cy="208964"/>
      </dsp:txXfrm>
    </dsp:sp>
    <dsp:sp modelId="{1CB996E1-1747-4749-950F-938A21D37D8F}">
      <dsp:nvSpPr>
        <dsp:cNvPr id="0" name=""/>
        <dsp:cNvSpPr/>
      </dsp:nvSpPr>
      <dsp:spPr>
        <a:xfrm>
          <a:off x="4271186" y="2958088"/>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Apis Millifera</a:t>
          </a:r>
        </a:p>
      </dsp:txBody>
      <dsp:txXfrm>
        <a:off x="4271186" y="2958088"/>
        <a:ext cx="685402" cy="208964"/>
      </dsp:txXfrm>
    </dsp:sp>
    <dsp:sp modelId="{8FE04341-9B6E-4B2D-875B-2BB9C2874B27}">
      <dsp:nvSpPr>
        <dsp:cNvPr id="0" name=""/>
        <dsp:cNvSpPr/>
      </dsp:nvSpPr>
      <dsp:spPr>
        <a:xfrm>
          <a:off x="5093668" y="2273772"/>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Razas Europeas</a:t>
          </a:r>
        </a:p>
      </dsp:txBody>
      <dsp:txXfrm>
        <a:off x="5093668" y="2273772"/>
        <a:ext cx="685402" cy="208964"/>
      </dsp:txXfrm>
    </dsp:sp>
    <dsp:sp modelId="{E2D9B44A-5D93-41A1-8F3F-3446BB4000C4}">
      <dsp:nvSpPr>
        <dsp:cNvPr id="0" name=""/>
        <dsp:cNvSpPr/>
      </dsp:nvSpPr>
      <dsp:spPr>
        <a:xfrm>
          <a:off x="5916151" y="1819358"/>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Apis Millifera Milifica</a:t>
          </a:r>
        </a:p>
      </dsp:txBody>
      <dsp:txXfrm>
        <a:off x="5916151" y="1819358"/>
        <a:ext cx="685402" cy="208964"/>
      </dsp:txXfrm>
    </dsp:sp>
    <dsp:sp modelId="{14308E35-B075-4694-BC0F-53D0F58E1E15}">
      <dsp:nvSpPr>
        <dsp:cNvPr id="0" name=""/>
        <dsp:cNvSpPr/>
      </dsp:nvSpPr>
      <dsp:spPr>
        <a:xfrm>
          <a:off x="5916151" y="2080563"/>
          <a:ext cx="685402" cy="334177"/>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Apis Millifera Lingustica o Italiana</a:t>
          </a:r>
        </a:p>
      </dsp:txBody>
      <dsp:txXfrm>
        <a:off x="5916151" y="2080563"/>
        <a:ext cx="685402" cy="334177"/>
      </dsp:txXfrm>
    </dsp:sp>
    <dsp:sp modelId="{EF013B54-575B-486C-8BEC-088DDAFF6F09}">
      <dsp:nvSpPr>
        <dsp:cNvPr id="0" name=""/>
        <dsp:cNvSpPr/>
      </dsp:nvSpPr>
      <dsp:spPr>
        <a:xfrm>
          <a:off x="5916151" y="2466981"/>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Apis Millifera Cárnica</a:t>
          </a:r>
        </a:p>
      </dsp:txBody>
      <dsp:txXfrm>
        <a:off x="5916151" y="2466981"/>
        <a:ext cx="685402" cy="208964"/>
      </dsp:txXfrm>
    </dsp:sp>
    <dsp:sp modelId="{03D127DD-5539-4794-8122-37A939A37234}">
      <dsp:nvSpPr>
        <dsp:cNvPr id="0" name=""/>
        <dsp:cNvSpPr/>
      </dsp:nvSpPr>
      <dsp:spPr>
        <a:xfrm>
          <a:off x="5916151" y="2728186"/>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Apis Millifera Caucásica</a:t>
          </a:r>
        </a:p>
      </dsp:txBody>
      <dsp:txXfrm>
        <a:off x="5916151" y="2728186"/>
        <a:ext cx="685402" cy="208964"/>
      </dsp:txXfrm>
    </dsp:sp>
    <dsp:sp modelId="{0F7DBBD3-722D-4B08-95D8-F12DEFFFAB92}">
      <dsp:nvSpPr>
        <dsp:cNvPr id="0" name=""/>
        <dsp:cNvSpPr/>
      </dsp:nvSpPr>
      <dsp:spPr>
        <a:xfrm>
          <a:off x="5093668" y="2534977"/>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Razas Orientales</a:t>
          </a:r>
        </a:p>
      </dsp:txBody>
      <dsp:txXfrm>
        <a:off x="5093668" y="2534977"/>
        <a:ext cx="685402" cy="208964"/>
      </dsp:txXfrm>
    </dsp:sp>
    <dsp:sp modelId="{F1A07EDD-CCF6-493B-8140-0FAD77F560DE}">
      <dsp:nvSpPr>
        <dsp:cNvPr id="0" name=""/>
        <dsp:cNvSpPr/>
      </dsp:nvSpPr>
      <dsp:spPr>
        <a:xfrm>
          <a:off x="5093668" y="3642404"/>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Razas Africanas</a:t>
          </a:r>
        </a:p>
      </dsp:txBody>
      <dsp:txXfrm>
        <a:off x="5093668" y="3642404"/>
        <a:ext cx="685402" cy="208964"/>
      </dsp:txXfrm>
    </dsp:sp>
    <dsp:sp modelId="{06698382-A252-4F19-9929-824033C4E02E}">
      <dsp:nvSpPr>
        <dsp:cNvPr id="0" name=""/>
        <dsp:cNvSpPr/>
      </dsp:nvSpPr>
      <dsp:spPr>
        <a:xfrm>
          <a:off x="5916151" y="2989391"/>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Apis Millifera Adansonii</a:t>
          </a:r>
        </a:p>
      </dsp:txBody>
      <dsp:txXfrm>
        <a:off x="5916151" y="2989391"/>
        <a:ext cx="685402" cy="208964"/>
      </dsp:txXfrm>
    </dsp:sp>
    <dsp:sp modelId="{BC223B30-C954-4BC1-8D99-B72A0008B93A}">
      <dsp:nvSpPr>
        <dsp:cNvPr id="0" name=""/>
        <dsp:cNvSpPr/>
      </dsp:nvSpPr>
      <dsp:spPr>
        <a:xfrm>
          <a:off x="5916151" y="3250596"/>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Apis Millifera Monticola</a:t>
          </a:r>
        </a:p>
      </dsp:txBody>
      <dsp:txXfrm>
        <a:off x="5916151" y="3250596"/>
        <a:ext cx="685402" cy="208964"/>
      </dsp:txXfrm>
    </dsp:sp>
    <dsp:sp modelId="{976C83DA-C747-4F7C-AFF5-F65187B54FE1}">
      <dsp:nvSpPr>
        <dsp:cNvPr id="0" name=""/>
        <dsp:cNvSpPr/>
      </dsp:nvSpPr>
      <dsp:spPr>
        <a:xfrm>
          <a:off x="5916151" y="3511801"/>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Apis Millifera Intermissa</a:t>
          </a:r>
        </a:p>
      </dsp:txBody>
      <dsp:txXfrm>
        <a:off x="5916151" y="3511801"/>
        <a:ext cx="685402" cy="208964"/>
      </dsp:txXfrm>
    </dsp:sp>
    <dsp:sp modelId="{349485CE-47E5-4BA6-B9AB-C4B438C2E498}">
      <dsp:nvSpPr>
        <dsp:cNvPr id="0" name=""/>
        <dsp:cNvSpPr/>
      </dsp:nvSpPr>
      <dsp:spPr>
        <a:xfrm>
          <a:off x="5916151" y="3773007"/>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Apis Millifera Lamarckii</a:t>
          </a:r>
        </a:p>
      </dsp:txBody>
      <dsp:txXfrm>
        <a:off x="5916151" y="3773007"/>
        <a:ext cx="685402" cy="208964"/>
      </dsp:txXfrm>
    </dsp:sp>
    <dsp:sp modelId="{9CC7540B-45CD-4666-B1C2-E3D72E848377}">
      <dsp:nvSpPr>
        <dsp:cNvPr id="0" name=""/>
        <dsp:cNvSpPr/>
      </dsp:nvSpPr>
      <dsp:spPr>
        <a:xfrm>
          <a:off x="5916151" y="4034212"/>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Apis Millifera Capensis</a:t>
          </a:r>
        </a:p>
      </dsp:txBody>
      <dsp:txXfrm>
        <a:off x="5916151" y="4034212"/>
        <a:ext cx="685402" cy="208964"/>
      </dsp:txXfrm>
    </dsp:sp>
    <dsp:sp modelId="{A0C37A3E-915B-4F4D-8991-6C73938A74BF}">
      <dsp:nvSpPr>
        <dsp:cNvPr id="0" name=""/>
        <dsp:cNvSpPr/>
      </dsp:nvSpPr>
      <dsp:spPr>
        <a:xfrm>
          <a:off x="5916151" y="4295417"/>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Apis Millifera Scutelata</a:t>
          </a:r>
        </a:p>
      </dsp:txBody>
      <dsp:txXfrm>
        <a:off x="5916151" y="4295417"/>
        <a:ext cx="685402" cy="208964"/>
      </dsp:txXfrm>
    </dsp:sp>
    <dsp:sp modelId="{C9B80B09-7128-4AC5-B0EE-E37DF7DBF2D9}">
      <dsp:nvSpPr>
        <dsp:cNvPr id="0" name=""/>
        <dsp:cNvSpPr/>
      </dsp:nvSpPr>
      <dsp:spPr>
        <a:xfrm>
          <a:off x="2626221" y="4264113"/>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Por su organización</a:t>
          </a:r>
        </a:p>
      </dsp:txBody>
      <dsp:txXfrm>
        <a:off x="2626221" y="4264113"/>
        <a:ext cx="685402" cy="208964"/>
      </dsp:txXfrm>
    </dsp:sp>
    <dsp:sp modelId="{38319E50-BB07-440B-AA9F-F86829F8188C}">
      <dsp:nvSpPr>
        <dsp:cNvPr id="0" name=""/>
        <dsp:cNvSpPr/>
      </dsp:nvSpPr>
      <dsp:spPr>
        <a:xfrm>
          <a:off x="3460355" y="4002908"/>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Abeja obrera</a:t>
          </a:r>
        </a:p>
      </dsp:txBody>
      <dsp:txXfrm>
        <a:off x="3460355" y="4002908"/>
        <a:ext cx="685402" cy="208964"/>
      </dsp:txXfrm>
    </dsp:sp>
    <dsp:sp modelId="{3CA83988-1340-4500-A2DE-693C047DD7D7}">
      <dsp:nvSpPr>
        <dsp:cNvPr id="0" name=""/>
        <dsp:cNvSpPr/>
      </dsp:nvSpPr>
      <dsp:spPr>
        <a:xfrm>
          <a:off x="4271186" y="3219293"/>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Abejas Nodrizas</a:t>
          </a:r>
        </a:p>
      </dsp:txBody>
      <dsp:txXfrm>
        <a:off x="4271186" y="3219293"/>
        <a:ext cx="685402" cy="208964"/>
      </dsp:txXfrm>
    </dsp:sp>
    <dsp:sp modelId="{77515CDC-AEC1-43B6-B651-609EF1CBF8CC}">
      <dsp:nvSpPr>
        <dsp:cNvPr id="0" name=""/>
        <dsp:cNvSpPr/>
      </dsp:nvSpPr>
      <dsp:spPr>
        <a:xfrm>
          <a:off x="4271186" y="3480498"/>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Abejas Aseadoras</a:t>
          </a:r>
        </a:p>
      </dsp:txBody>
      <dsp:txXfrm>
        <a:off x="4271186" y="3480498"/>
        <a:ext cx="685402" cy="208964"/>
      </dsp:txXfrm>
    </dsp:sp>
    <dsp:sp modelId="{436296B2-2067-48FE-8FCF-0BA1AB471B97}">
      <dsp:nvSpPr>
        <dsp:cNvPr id="0" name=""/>
        <dsp:cNvSpPr/>
      </dsp:nvSpPr>
      <dsp:spPr>
        <a:xfrm>
          <a:off x="4271186" y="3741703"/>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dirty="0">
              <a:latin typeface="Arial" panose="020B0604020202020204" pitchFamily="34" charset="0"/>
              <a:cs typeface="Arial" panose="020B0604020202020204" pitchFamily="34" charset="0"/>
            </a:rPr>
            <a:t>Abejas Ventiladoras</a:t>
          </a:r>
        </a:p>
      </dsp:txBody>
      <dsp:txXfrm>
        <a:off x="4271186" y="3741703"/>
        <a:ext cx="685402" cy="208964"/>
      </dsp:txXfrm>
    </dsp:sp>
    <dsp:sp modelId="{2AE17ED7-1CB4-44D3-9F14-612A94211722}">
      <dsp:nvSpPr>
        <dsp:cNvPr id="0" name=""/>
        <dsp:cNvSpPr/>
      </dsp:nvSpPr>
      <dsp:spPr>
        <a:xfrm>
          <a:off x="4271186" y="4002908"/>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Abejas Constructoras</a:t>
          </a:r>
        </a:p>
      </dsp:txBody>
      <dsp:txXfrm>
        <a:off x="4271186" y="4002908"/>
        <a:ext cx="685402" cy="208964"/>
      </dsp:txXfrm>
    </dsp:sp>
    <dsp:sp modelId="{1C5ECE31-C22C-4D80-B236-6453D65090F7}">
      <dsp:nvSpPr>
        <dsp:cNvPr id="0" name=""/>
        <dsp:cNvSpPr/>
      </dsp:nvSpPr>
      <dsp:spPr>
        <a:xfrm>
          <a:off x="4271186" y="4264113"/>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Abejas Guardianas</a:t>
          </a:r>
        </a:p>
      </dsp:txBody>
      <dsp:txXfrm>
        <a:off x="4271186" y="4264113"/>
        <a:ext cx="685402" cy="208964"/>
      </dsp:txXfrm>
    </dsp:sp>
    <dsp:sp modelId="{1285C5B1-D8FC-4BE6-8318-3BF66546413D}">
      <dsp:nvSpPr>
        <dsp:cNvPr id="0" name=""/>
        <dsp:cNvSpPr/>
      </dsp:nvSpPr>
      <dsp:spPr>
        <a:xfrm>
          <a:off x="4271186" y="4525318"/>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Abejas Pecoreadoras</a:t>
          </a:r>
        </a:p>
      </dsp:txBody>
      <dsp:txXfrm>
        <a:off x="4271186" y="4525318"/>
        <a:ext cx="685402" cy="208964"/>
      </dsp:txXfrm>
    </dsp:sp>
    <dsp:sp modelId="{EF5FCE1C-B204-421A-AED1-12F453B68A51}">
      <dsp:nvSpPr>
        <dsp:cNvPr id="0" name=""/>
        <dsp:cNvSpPr/>
      </dsp:nvSpPr>
      <dsp:spPr>
        <a:xfrm>
          <a:off x="4271186" y="4786524"/>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Abejas Exploradoras</a:t>
          </a:r>
        </a:p>
      </dsp:txBody>
      <dsp:txXfrm>
        <a:off x="4271186" y="4786524"/>
        <a:ext cx="685402" cy="208964"/>
      </dsp:txXfrm>
    </dsp:sp>
    <dsp:sp modelId="{F0E39241-7196-4AD4-925A-FFDDE224DFDD}">
      <dsp:nvSpPr>
        <dsp:cNvPr id="0" name=""/>
        <dsp:cNvSpPr/>
      </dsp:nvSpPr>
      <dsp:spPr>
        <a:xfrm>
          <a:off x="3448703" y="4264113"/>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Abeja reina</a:t>
          </a:r>
        </a:p>
      </dsp:txBody>
      <dsp:txXfrm>
        <a:off x="3448703" y="4264113"/>
        <a:ext cx="685402" cy="208964"/>
      </dsp:txXfrm>
    </dsp:sp>
    <dsp:sp modelId="{A3540DF6-6116-499C-98AA-E8BD127E345E}">
      <dsp:nvSpPr>
        <dsp:cNvPr id="0" name=""/>
        <dsp:cNvSpPr/>
      </dsp:nvSpPr>
      <dsp:spPr>
        <a:xfrm>
          <a:off x="3448703" y="4525318"/>
          <a:ext cx="685402" cy="2089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C" sz="800" kern="1200">
              <a:latin typeface="Arial" panose="020B0604020202020204" pitchFamily="34" charset="0"/>
              <a:cs typeface="Arial" panose="020B0604020202020204" pitchFamily="34" charset="0"/>
            </a:rPr>
            <a:t>Abeja zángano</a:t>
          </a:r>
        </a:p>
      </dsp:txBody>
      <dsp:txXfrm>
        <a:off x="3448703" y="4525318"/>
        <a:ext cx="685402" cy="2089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96327-F22C-491D-8696-33FAEEF33582}">
      <dsp:nvSpPr>
        <dsp:cNvPr id="0" name=""/>
        <dsp:cNvSpPr/>
      </dsp:nvSpPr>
      <dsp:spPr>
        <a:xfrm>
          <a:off x="740131" y="699397"/>
          <a:ext cx="1386121" cy="924542"/>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s-EC" sz="1600" b="1" kern="1200" dirty="0"/>
            <a:t>Población: </a:t>
          </a:r>
          <a:r>
            <a:rPr lang="es-EC" sz="1600" b="0" kern="1200" dirty="0"/>
            <a:t>1000</a:t>
          </a:r>
        </a:p>
      </dsp:txBody>
      <dsp:txXfrm>
        <a:off x="961910" y="699397"/>
        <a:ext cx="1164341" cy="924542"/>
      </dsp:txXfrm>
    </dsp:sp>
    <dsp:sp modelId="{82FB8F15-EF02-4E71-89E1-571ABA327953}">
      <dsp:nvSpPr>
        <dsp:cNvPr id="0" name=""/>
        <dsp:cNvSpPr/>
      </dsp:nvSpPr>
      <dsp:spPr>
        <a:xfrm>
          <a:off x="740131" y="1623940"/>
          <a:ext cx="1386121" cy="924542"/>
        </a:xfrm>
        <a:prstGeom prst="rect">
          <a:avLst/>
        </a:prstGeom>
        <a:solidFill>
          <a:schemeClr val="accent2">
            <a:tint val="40000"/>
            <a:alpha val="90000"/>
            <a:hueOff val="4430464"/>
            <a:satOff val="-27596"/>
            <a:lumOff val="-3000"/>
            <a:alphaOff val="0"/>
          </a:schemeClr>
        </a:solidFill>
        <a:ln w="25400" cap="flat" cmpd="sng" algn="ctr">
          <a:solidFill>
            <a:schemeClr val="accent2">
              <a:tint val="40000"/>
              <a:alpha val="90000"/>
              <a:hueOff val="4430464"/>
              <a:satOff val="-27596"/>
              <a:lumOff val="-3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s-EC" sz="1600" b="1" kern="1200" dirty="0"/>
            <a:t>Muestra: </a:t>
          </a:r>
          <a:r>
            <a:rPr lang="es-EC" sz="1600" kern="1200" dirty="0"/>
            <a:t>278</a:t>
          </a:r>
        </a:p>
      </dsp:txBody>
      <dsp:txXfrm>
        <a:off x="961910" y="1623940"/>
        <a:ext cx="1164341" cy="924542"/>
      </dsp:txXfrm>
    </dsp:sp>
    <dsp:sp modelId="{939B2572-3309-4F09-8B13-E90BAB105305}">
      <dsp:nvSpPr>
        <dsp:cNvPr id="0" name=""/>
        <dsp:cNvSpPr/>
      </dsp:nvSpPr>
      <dsp:spPr>
        <a:xfrm>
          <a:off x="866" y="329765"/>
          <a:ext cx="924080" cy="92408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s-EC" sz="1300" b="1" kern="1200" dirty="0"/>
            <a:t>Turistas</a:t>
          </a:r>
        </a:p>
      </dsp:txBody>
      <dsp:txXfrm>
        <a:off x="136194" y="465093"/>
        <a:ext cx="653424" cy="653424"/>
      </dsp:txXfrm>
    </dsp:sp>
    <dsp:sp modelId="{72898B19-44B7-4733-8D1D-2DAC032ACF27}">
      <dsp:nvSpPr>
        <dsp:cNvPr id="0" name=""/>
        <dsp:cNvSpPr/>
      </dsp:nvSpPr>
      <dsp:spPr>
        <a:xfrm>
          <a:off x="3050333" y="699397"/>
          <a:ext cx="1386121" cy="924542"/>
        </a:xfrm>
        <a:prstGeom prst="rect">
          <a:avLst/>
        </a:prstGeom>
        <a:solidFill>
          <a:schemeClr val="accent2">
            <a:tint val="40000"/>
            <a:alpha val="90000"/>
            <a:hueOff val="8860928"/>
            <a:satOff val="-55192"/>
            <a:lumOff val="-6000"/>
            <a:alphaOff val="0"/>
          </a:schemeClr>
        </a:solidFill>
        <a:ln w="25400" cap="flat" cmpd="sng" algn="ctr">
          <a:solidFill>
            <a:schemeClr val="accent2">
              <a:tint val="40000"/>
              <a:alpha val="90000"/>
              <a:hueOff val="8860928"/>
              <a:satOff val="-55192"/>
              <a:lumOff val="-6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s-EC" sz="1600" b="1" kern="1200" dirty="0"/>
            <a:t>Población: </a:t>
          </a:r>
          <a:r>
            <a:rPr lang="es-EC" sz="1600" b="0" kern="1200" dirty="0"/>
            <a:t>5</a:t>
          </a:r>
        </a:p>
      </dsp:txBody>
      <dsp:txXfrm>
        <a:off x="3272112" y="699397"/>
        <a:ext cx="1164341" cy="924542"/>
      </dsp:txXfrm>
    </dsp:sp>
    <dsp:sp modelId="{DC277857-DE73-4901-AF40-8DC32744C3DB}">
      <dsp:nvSpPr>
        <dsp:cNvPr id="0" name=""/>
        <dsp:cNvSpPr/>
      </dsp:nvSpPr>
      <dsp:spPr>
        <a:xfrm>
          <a:off x="3050333" y="1623940"/>
          <a:ext cx="1386121" cy="924542"/>
        </a:xfrm>
        <a:prstGeom prst="rect">
          <a:avLst/>
        </a:prstGeom>
        <a:solidFill>
          <a:schemeClr val="accent2">
            <a:tint val="40000"/>
            <a:alpha val="90000"/>
            <a:hueOff val="13291391"/>
            <a:satOff val="-82788"/>
            <a:lumOff val="-9000"/>
            <a:alphaOff val="0"/>
          </a:schemeClr>
        </a:solidFill>
        <a:ln w="25400" cap="flat" cmpd="sng" algn="ctr">
          <a:solidFill>
            <a:schemeClr val="accent2">
              <a:tint val="40000"/>
              <a:alpha val="90000"/>
              <a:hueOff val="13291391"/>
              <a:satOff val="-82788"/>
              <a:lumOff val="-9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s-EC" sz="1600" b="1" kern="1200" dirty="0"/>
            <a:t>Censo: </a:t>
          </a:r>
        </a:p>
        <a:p>
          <a:pPr marL="0" lvl="0" indent="0" algn="l" defTabSz="711200">
            <a:lnSpc>
              <a:spcPct val="90000"/>
            </a:lnSpc>
            <a:spcBef>
              <a:spcPct val="0"/>
            </a:spcBef>
            <a:spcAft>
              <a:spcPct val="35000"/>
            </a:spcAft>
            <a:buNone/>
          </a:pPr>
          <a:r>
            <a:rPr lang="es-EC" sz="1600" b="0" kern="1200" dirty="0"/>
            <a:t>5</a:t>
          </a:r>
        </a:p>
      </dsp:txBody>
      <dsp:txXfrm>
        <a:off x="3272112" y="1623940"/>
        <a:ext cx="1164341" cy="924542"/>
      </dsp:txXfrm>
    </dsp:sp>
    <dsp:sp modelId="{22468C16-F803-49A9-96CE-343D633E3980}">
      <dsp:nvSpPr>
        <dsp:cNvPr id="0" name=""/>
        <dsp:cNvSpPr/>
      </dsp:nvSpPr>
      <dsp:spPr>
        <a:xfrm>
          <a:off x="2311068" y="329765"/>
          <a:ext cx="924080" cy="924080"/>
        </a:xfrm>
        <a:prstGeom prst="ellipse">
          <a:avLst/>
        </a:prstGeom>
        <a:solidFill>
          <a:schemeClr val="accent2">
            <a:hueOff val="12574205"/>
            <a:satOff val="-83812"/>
            <a:lumOff val="-409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s-EC" sz="900" b="1" kern="1200" dirty="0"/>
            <a:t>Apicultores</a:t>
          </a:r>
        </a:p>
      </dsp:txBody>
      <dsp:txXfrm>
        <a:off x="2446396" y="465093"/>
        <a:ext cx="653424" cy="6534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54A63-B090-496F-A565-19FE8FB35D66}">
      <dsp:nvSpPr>
        <dsp:cNvPr id="0" name=""/>
        <dsp:cNvSpPr/>
      </dsp:nvSpPr>
      <dsp:spPr>
        <a:xfrm>
          <a:off x="0" y="3057"/>
          <a:ext cx="4320524" cy="2854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Turista nacional y local</a:t>
          </a:r>
        </a:p>
      </dsp:txBody>
      <dsp:txXfrm>
        <a:off x="13933" y="16990"/>
        <a:ext cx="4292658" cy="257545"/>
      </dsp:txXfrm>
    </dsp:sp>
    <dsp:sp modelId="{C218B4BE-8075-4944-95D2-0D66C0EA338A}">
      <dsp:nvSpPr>
        <dsp:cNvPr id="0" name=""/>
        <dsp:cNvSpPr/>
      </dsp:nvSpPr>
      <dsp:spPr>
        <a:xfrm>
          <a:off x="0" y="288468"/>
          <a:ext cx="4320524" cy="307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7" tIns="13970" rIns="78232" bIns="13970" numCol="1" spcCol="1270" anchor="t" anchorCtr="0">
          <a:noAutofit/>
        </a:bodyPr>
        <a:lstStyle/>
        <a:p>
          <a:pPr marL="57150" lvl="1" indent="-57150" algn="l" defTabSz="488950">
            <a:lnSpc>
              <a:spcPct val="90000"/>
            </a:lnSpc>
            <a:spcBef>
              <a:spcPct val="0"/>
            </a:spcBef>
            <a:spcAft>
              <a:spcPct val="20000"/>
            </a:spcAft>
            <a:buChar char="•"/>
          </a:pPr>
          <a:r>
            <a:rPr lang="es-EC" sz="1100" kern="1200" dirty="0"/>
            <a:t>Guayaquil 42,1%</a:t>
          </a:r>
        </a:p>
        <a:p>
          <a:pPr marL="57150" lvl="1" indent="-57150" algn="l" defTabSz="488950">
            <a:lnSpc>
              <a:spcPct val="90000"/>
            </a:lnSpc>
            <a:spcBef>
              <a:spcPct val="0"/>
            </a:spcBef>
            <a:spcAft>
              <a:spcPct val="20000"/>
            </a:spcAft>
            <a:buChar char="•"/>
          </a:pPr>
          <a:r>
            <a:rPr lang="es-EC" sz="1100" kern="1200" dirty="0"/>
            <a:t>Vinces 28,4%</a:t>
          </a:r>
        </a:p>
      </dsp:txBody>
      <dsp:txXfrm>
        <a:off x="0" y="288468"/>
        <a:ext cx="4320524" cy="307611"/>
      </dsp:txXfrm>
    </dsp:sp>
    <dsp:sp modelId="{EC462E89-E4F3-4D11-8465-CC3A81ED4F8B}">
      <dsp:nvSpPr>
        <dsp:cNvPr id="0" name=""/>
        <dsp:cNvSpPr/>
      </dsp:nvSpPr>
      <dsp:spPr>
        <a:xfrm>
          <a:off x="0" y="596080"/>
          <a:ext cx="4320524" cy="285411"/>
        </a:xfrm>
        <a:prstGeom prst="roundRect">
          <a:avLst/>
        </a:prstGeom>
        <a:solidFill>
          <a:schemeClr val="accent2">
            <a:hueOff val="1571776"/>
            <a:satOff val="-10476"/>
            <a:lumOff val="-51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Masculino y femenino</a:t>
          </a:r>
        </a:p>
      </dsp:txBody>
      <dsp:txXfrm>
        <a:off x="13933" y="610013"/>
        <a:ext cx="4292658" cy="257545"/>
      </dsp:txXfrm>
    </dsp:sp>
    <dsp:sp modelId="{65949EA3-91A8-44A7-B80B-5B930417079F}">
      <dsp:nvSpPr>
        <dsp:cNvPr id="0" name=""/>
        <dsp:cNvSpPr/>
      </dsp:nvSpPr>
      <dsp:spPr>
        <a:xfrm>
          <a:off x="0" y="881491"/>
          <a:ext cx="4320524" cy="307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7" tIns="13970" rIns="78232" bIns="13970" numCol="1" spcCol="1270" anchor="t" anchorCtr="0">
          <a:noAutofit/>
        </a:bodyPr>
        <a:lstStyle/>
        <a:p>
          <a:pPr marL="57150" lvl="1" indent="-57150" algn="l" defTabSz="488950">
            <a:lnSpc>
              <a:spcPct val="90000"/>
            </a:lnSpc>
            <a:spcBef>
              <a:spcPct val="0"/>
            </a:spcBef>
            <a:spcAft>
              <a:spcPct val="20000"/>
            </a:spcAft>
            <a:buChar char="•"/>
          </a:pPr>
          <a:r>
            <a:rPr lang="es-EC" sz="1100" kern="1200" dirty="0"/>
            <a:t>M 72,7% </a:t>
          </a:r>
        </a:p>
        <a:p>
          <a:pPr marL="57150" lvl="1" indent="-57150" algn="l" defTabSz="488950">
            <a:lnSpc>
              <a:spcPct val="90000"/>
            </a:lnSpc>
            <a:spcBef>
              <a:spcPct val="0"/>
            </a:spcBef>
            <a:spcAft>
              <a:spcPct val="20000"/>
            </a:spcAft>
            <a:buChar char="•"/>
          </a:pPr>
          <a:r>
            <a:rPr lang="es-EC" sz="1100" kern="1200" dirty="0"/>
            <a:t>F 27,3%</a:t>
          </a:r>
        </a:p>
      </dsp:txBody>
      <dsp:txXfrm>
        <a:off x="0" y="881491"/>
        <a:ext cx="4320524" cy="307611"/>
      </dsp:txXfrm>
    </dsp:sp>
    <dsp:sp modelId="{AD13F4BB-0F03-40F4-BE7F-12D294978A16}">
      <dsp:nvSpPr>
        <dsp:cNvPr id="0" name=""/>
        <dsp:cNvSpPr/>
      </dsp:nvSpPr>
      <dsp:spPr>
        <a:xfrm>
          <a:off x="0" y="1189103"/>
          <a:ext cx="4320524" cy="285411"/>
        </a:xfrm>
        <a:prstGeom prst="roundRect">
          <a:avLst/>
        </a:prstGeom>
        <a:solidFill>
          <a:schemeClr val="accent2">
            <a:hueOff val="3143551"/>
            <a:satOff val="-20953"/>
            <a:lumOff val="-102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Edad</a:t>
          </a:r>
        </a:p>
      </dsp:txBody>
      <dsp:txXfrm>
        <a:off x="13933" y="1203036"/>
        <a:ext cx="4292658" cy="257545"/>
      </dsp:txXfrm>
    </dsp:sp>
    <dsp:sp modelId="{07B9BFC3-9E75-42E4-BD1A-EADFC84DF7BE}">
      <dsp:nvSpPr>
        <dsp:cNvPr id="0" name=""/>
        <dsp:cNvSpPr/>
      </dsp:nvSpPr>
      <dsp:spPr>
        <a:xfrm>
          <a:off x="0" y="1474514"/>
          <a:ext cx="4320524" cy="153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7" tIns="13970" rIns="78232" bIns="13970" numCol="1" spcCol="1270" anchor="t" anchorCtr="0">
          <a:noAutofit/>
        </a:bodyPr>
        <a:lstStyle/>
        <a:p>
          <a:pPr marL="57150" lvl="1" indent="-57150" algn="l" defTabSz="488950">
            <a:lnSpc>
              <a:spcPct val="90000"/>
            </a:lnSpc>
            <a:spcBef>
              <a:spcPct val="0"/>
            </a:spcBef>
            <a:spcAft>
              <a:spcPct val="20000"/>
            </a:spcAft>
            <a:buChar char="•"/>
          </a:pPr>
          <a:r>
            <a:rPr lang="es-EC" sz="1100" kern="1200" dirty="0"/>
            <a:t>30 – 41 años</a:t>
          </a:r>
        </a:p>
      </dsp:txBody>
      <dsp:txXfrm>
        <a:off x="0" y="1474514"/>
        <a:ext cx="4320524" cy="153805"/>
      </dsp:txXfrm>
    </dsp:sp>
    <dsp:sp modelId="{87130B92-ADFF-4543-AFEC-C0B1014441AA}">
      <dsp:nvSpPr>
        <dsp:cNvPr id="0" name=""/>
        <dsp:cNvSpPr/>
      </dsp:nvSpPr>
      <dsp:spPr>
        <a:xfrm>
          <a:off x="0" y="1628320"/>
          <a:ext cx="4320524" cy="285411"/>
        </a:xfrm>
        <a:prstGeom prst="roundRect">
          <a:avLst/>
        </a:prstGeom>
        <a:solidFill>
          <a:schemeClr val="accent2">
            <a:hueOff val="4715327"/>
            <a:satOff val="-31429"/>
            <a:lumOff val="-153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Ocupación</a:t>
          </a:r>
        </a:p>
      </dsp:txBody>
      <dsp:txXfrm>
        <a:off x="13933" y="1642253"/>
        <a:ext cx="4292658" cy="257545"/>
      </dsp:txXfrm>
    </dsp:sp>
    <dsp:sp modelId="{3086D74E-278D-4413-BACA-935396F082A8}">
      <dsp:nvSpPr>
        <dsp:cNvPr id="0" name=""/>
        <dsp:cNvSpPr/>
      </dsp:nvSpPr>
      <dsp:spPr>
        <a:xfrm>
          <a:off x="0" y="1913731"/>
          <a:ext cx="4320524" cy="153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7" tIns="13970" rIns="78232" bIns="13970" numCol="1" spcCol="1270" anchor="t" anchorCtr="0">
          <a:noAutofit/>
        </a:bodyPr>
        <a:lstStyle/>
        <a:p>
          <a:pPr marL="57150" lvl="1" indent="-57150" algn="l" defTabSz="488950">
            <a:lnSpc>
              <a:spcPct val="90000"/>
            </a:lnSpc>
            <a:spcBef>
              <a:spcPct val="0"/>
            </a:spcBef>
            <a:spcAft>
              <a:spcPct val="20000"/>
            </a:spcAft>
            <a:buChar char="•"/>
          </a:pPr>
          <a:r>
            <a:rPr lang="es-EC" sz="1100" kern="1200" dirty="0"/>
            <a:t>Empleado privado</a:t>
          </a:r>
        </a:p>
      </dsp:txBody>
      <dsp:txXfrm>
        <a:off x="0" y="1913731"/>
        <a:ext cx="4320524" cy="153805"/>
      </dsp:txXfrm>
    </dsp:sp>
    <dsp:sp modelId="{52434B57-146E-462A-9782-67D520AAE671}">
      <dsp:nvSpPr>
        <dsp:cNvPr id="0" name=""/>
        <dsp:cNvSpPr/>
      </dsp:nvSpPr>
      <dsp:spPr>
        <a:xfrm>
          <a:off x="0" y="2067537"/>
          <a:ext cx="4320524" cy="285411"/>
        </a:xfrm>
        <a:prstGeom prst="roundRect">
          <a:avLst/>
        </a:prstGeom>
        <a:solidFill>
          <a:schemeClr val="accent2">
            <a:hueOff val="6287103"/>
            <a:satOff val="-41906"/>
            <a:lumOff val="-204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Nivel de educación</a:t>
          </a:r>
        </a:p>
      </dsp:txBody>
      <dsp:txXfrm>
        <a:off x="13933" y="2081470"/>
        <a:ext cx="4292658" cy="257545"/>
      </dsp:txXfrm>
    </dsp:sp>
    <dsp:sp modelId="{E8850091-5888-4B8C-923B-1BF4C3B6DA3B}">
      <dsp:nvSpPr>
        <dsp:cNvPr id="0" name=""/>
        <dsp:cNvSpPr/>
      </dsp:nvSpPr>
      <dsp:spPr>
        <a:xfrm>
          <a:off x="0" y="2352948"/>
          <a:ext cx="4320524" cy="153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7" tIns="13970" rIns="78232" bIns="13970" numCol="1" spcCol="1270" anchor="t" anchorCtr="0">
          <a:noAutofit/>
        </a:bodyPr>
        <a:lstStyle/>
        <a:p>
          <a:pPr marL="57150" lvl="1" indent="-57150" algn="l" defTabSz="488950">
            <a:lnSpc>
              <a:spcPct val="90000"/>
            </a:lnSpc>
            <a:spcBef>
              <a:spcPct val="0"/>
            </a:spcBef>
            <a:spcAft>
              <a:spcPct val="20000"/>
            </a:spcAft>
            <a:buChar char="•"/>
          </a:pPr>
          <a:r>
            <a:rPr lang="es-EC" sz="1100" kern="1200" dirty="0"/>
            <a:t>Pregrado</a:t>
          </a:r>
        </a:p>
      </dsp:txBody>
      <dsp:txXfrm>
        <a:off x="0" y="2352948"/>
        <a:ext cx="4320524" cy="153805"/>
      </dsp:txXfrm>
    </dsp:sp>
    <dsp:sp modelId="{9DF86574-B587-4B75-85E7-10A21417CEFE}">
      <dsp:nvSpPr>
        <dsp:cNvPr id="0" name=""/>
        <dsp:cNvSpPr/>
      </dsp:nvSpPr>
      <dsp:spPr>
        <a:xfrm>
          <a:off x="0" y="2506754"/>
          <a:ext cx="4320524" cy="285411"/>
        </a:xfrm>
        <a:prstGeom prst="roundRect">
          <a:avLst/>
        </a:prstGeom>
        <a:solidFill>
          <a:schemeClr val="accent2">
            <a:hueOff val="7858878"/>
            <a:satOff val="-52382"/>
            <a:lumOff val="-256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Motivo</a:t>
          </a:r>
        </a:p>
      </dsp:txBody>
      <dsp:txXfrm>
        <a:off x="13933" y="2520687"/>
        <a:ext cx="4292658" cy="257545"/>
      </dsp:txXfrm>
    </dsp:sp>
    <dsp:sp modelId="{702F2474-8CF6-405E-AF50-EB76BC9BA1F2}">
      <dsp:nvSpPr>
        <dsp:cNvPr id="0" name=""/>
        <dsp:cNvSpPr/>
      </dsp:nvSpPr>
      <dsp:spPr>
        <a:xfrm>
          <a:off x="0" y="2792165"/>
          <a:ext cx="4320524" cy="153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7" tIns="13970" rIns="78232" bIns="13970" numCol="1" spcCol="1270" anchor="t" anchorCtr="0">
          <a:noAutofit/>
        </a:bodyPr>
        <a:lstStyle/>
        <a:p>
          <a:pPr marL="57150" lvl="1" indent="-57150" algn="l" defTabSz="488950">
            <a:lnSpc>
              <a:spcPct val="90000"/>
            </a:lnSpc>
            <a:spcBef>
              <a:spcPct val="0"/>
            </a:spcBef>
            <a:spcAft>
              <a:spcPct val="20000"/>
            </a:spcAft>
            <a:buChar char="•"/>
          </a:pPr>
          <a:r>
            <a:rPr lang="es-EC" sz="1100" kern="1200" dirty="0"/>
            <a:t>Descanso o placer</a:t>
          </a:r>
        </a:p>
      </dsp:txBody>
      <dsp:txXfrm>
        <a:off x="0" y="2792165"/>
        <a:ext cx="4320524" cy="153805"/>
      </dsp:txXfrm>
    </dsp:sp>
    <dsp:sp modelId="{94E23B2E-0A2F-47D5-9DBD-29776F11572F}">
      <dsp:nvSpPr>
        <dsp:cNvPr id="0" name=""/>
        <dsp:cNvSpPr/>
      </dsp:nvSpPr>
      <dsp:spPr>
        <a:xfrm>
          <a:off x="0" y="2945971"/>
          <a:ext cx="4320524" cy="285411"/>
        </a:xfrm>
        <a:prstGeom prst="roundRect">
          <a:avLst/>
        </a:prstGeom>
        <a:solidFill>
          <a:schemeClr val="accent2">
            <a:hueOff val="9430654"/>
            <a:satOff val="-62859"/>
            <a:lumOff val="-307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Vista</a:t>
          </a:r>
        </a:p>
      </dsp:txBody>
      <dsp:txXfrm>
        <a:off x="13933" y="2959904"/>
        <a:ext cx="4292658" cy="257545"/>
      </dsp:txXfrm>
    </dsp:sp>
    <dsp:sp modelId="{04EDBD12-87ED-47D9-B81C-97D3EF1890E9}">
      <dsp:nvSpPr>
        <dsp:cNvPr id="0" name=""/>
        <dsp:cNvSpPr/>
      </dsp:nvSpPr>
      <dsp:spPr>
        <a:xfrm>
          <a:off x="0" y="3231382"/>
          <a:ext cx="4320524" cy="153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7" tIns="13970" rIns="78232" bIns="13970" numCol="1" spcCol="1270" anchor="t" anchorCtr="0">
          <a:noAutofit/>
        </a:bodyPr>
        <a:lstStyle/>
        <a:p>
          <a:pPr marL="57150" lvl="1" indent="-57150" algn="l" defTabSz="488950">
            <a:lnSpc>
              <a:spcPct val="90000"/>
            </a:lnSpc>
            <a:spcBef>
              <a:spcPct val="0"/>
            </a:spcBef>
            <a:spcAft>
              <a:spcPct val="20000"/>
            </a:spcAft>
            <a:buChar char="•"/>
          </a:pPr>
          <a:r>
            <a:rPr lang="es-EC" sz="1100" kern="1200" dirty="0"/>
            <a:t>Familia</a:t>
          </a:r>
        </a:p>
      </dsp:txBody>
      <dsp:txXfrm>
        <a:off x="0" y="3231382"/>
        <a:ext cx="4320524" cy="153805"/>
      </dsp:txXfrm>
    </dsp:sp>
    <dsp:sp modelId="{26920F82-1769-43BB-A780-249B00FB8A3D}">
      <dsp:nvSpPr>
        <dsp:cNvPr id="0" name=""/>
        <dsp:cNvSpPr/>
      </dsp:nvSpPr>
      <dsp:spPr>
        <a:xfrm>
          <a:off x="0" y="3385188"/>
          <a:ext cx="4320524" cy="285411"/>
        </a:xfrm>
        <a:prstGeom prst="roundRect">
          <a:avLst/>
        </a:prstGeom>
        <a:solidFill>
          <a:schemeClr val="accent2">
            <a:hueOff val="11002430"/>
            <a:satOff val="-73335"/>
            <a:lumOff val="-358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Transporte</a:t>
          </a:r>
        </a:p>
      </dsp:txBody>
      <dsp:txXfrm>
        <a:off x="13933" y="3399121"/>
        <a:ext cx="4292658" cy="257545"/>
      </dsp:txXfrm>
    </dsp:sp>
    <dsp:sp modelId="{1CD015AE-BDAA-4AD2-B255-4358EEB2C12B}">
      <dsp:nvSpPr>
        <dsp:cNvPr id="0" name=""/>
        <dsp:cNvSpPr/>
      </dsp:nvSpPr>
      <dsp:spPr>
        <a:xfrm>
          <a:off x="0" y="3670600"/>
          <a:ext cx="4320524" cy="307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7" tIns="13970" rIns="78232" bIns="13970" numCol="1" spcCol="1270" anchor="t" anchorCtr="0">
          <a:noAutofit/>
        </a:bodyPr>
        <a:lstStyle/>
        <a:p>
          <a:pPr marL="57150" lvl="1" indent="-57150" algn="l" defTabSz="488950">
            <a:lnSpc>
              <a:spcPct val="90000"/>
            </a:lnSpc>
            <a:spcBef>
              <a:spcPct val="0"/>
            </a:spcBef>
            <a:spcAft>
              <a:spcPct val="20000"/>
            </a:spcAft>
            <a:buChar char="•"/>
          </a:pPr>
          <a:r>
            <a:rPr lang="es-EC" sz="1100" kern="1200" dirty="0"/>
            <a:t>Propio 71,6%</a:t>
          </a:r>
        </a:p>
        <a:p>
          <a:pPr marL="57150" lvl="1" indent="-57150" algn="l" defTabSz="488950">
            <a:lnSpc>
              <a:spcPct val="90000"/>
            </a:lnSpc>
            <a:spcBef>
              <a:spcPct val="0"/>
            </a:spcBef>
            <a:spcAft>
              <a:spcPct val="20000"/>
            </a:spcAft>
            <a:buChar char="•"/>
          </a:pPr>
          <a:r>
            <a:rPr lang="es-EC" sz="1100" kern="1200" dirty="0"/>
            <a:t>Público 18,7%</a:t>
          </a:r>
        </a:p>
      </dsp:txBody>
      <dsp:txXfrm>
        <a:off x="0" y="3670600"/>
        <a:ext cx="4320524" cy="307611"/>
      </dsp:txXfrm>
    </dsp:sp>
    <dsp:sp modelId="{A75AEA29-CB06-48A9-9723-4E7825005486}">
      <dsp:nvSpPr>
        <dsp:cNvPr id="0" name=""/>
        <dsp:cNvSpPr/>
      </dsp:nvSpPr>
      <dsp:spPr>
        <a:xfrm>
          <a:off x="0" y="3978211"/>
          <a:ext cx="4320524" cy="285411"/>
        </a:xfrm>
        <a:prstGeom prst="roundRect">
          <a:avLst/>
        </a:prstGeom>
        <a:solidFill>
          <a:schemeClr val="accent2">
            <a:hueOff val="12574205"/>
            <a:satOff val="-83812"/>
            <a:lumOff val="-409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Gasto promedio</a:t>
          </a:r>
        </a:p>
      </dsp:txBody>
      <dsp:txXfrm>
        <a:off x="13933" y="3992144"/>
        <a:ext cx="4292658" cy="257545"/>
      </dsp:txXfrm>
    </dsp:sp>
    <dsp:sp modelId="{FF0857CF-BA3F-4627-8BBD-1D23C0B07799}">
      <dsp:nvSpPr>
        <dsp:cNvPr id="0" name=""/>
        <dsp:cNvSpPr/>
      </dsp:nvSpPr>
      <dsp:spPr>
        <a:xfrm>
          <a:off x="0" y="4263623"/>
          <a:ext cx="4320524" cy="153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7" tIns="13970" rIns="78232" bIns="13970" numCol="1" spcCol="1270" anchor="t" anchorCtr="0">
          <a:noAutofit/>
        </a:bodyPr>
        <a:lstStyle/>
        <a:p>
          <a:pPr marL="57150" lvl="1" indent="-57150" algn="l" defTabSz="488950">
            <a:lnSpc>
              <a:spcPct val="90000"/>
            </a:lnSpc>
            <a:spcBef>
              <a:spcPct val="0"/>
            </a:spcBef>
            <a:spcAft>
              <a:spcPct val="20000"/>
            </a:spcAft>
            <a:buChar char="•"/>
          </a:pPr>
          <a:r>
            <a:rPr lang="es-EC" sz="1100" kern="1200" dirty="0"/>
            <a:t>Menos de $30</a:t>
          </a:r>
        </a:p>
      </dsp:txBody>
      <dsp:txXfrm>
        <a:off x="0" y="4263623"/>
        <a:ext cx="4320524" cy="1538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EE362-0D25-4F50-95E3-24293A11259C}">
      <dsp:nvSpPr>
        <dsp:cNvPr id="0" name=""/>
        <dsp:cNvSpPr/>
      </dsp:nvSpPr>
      <dsp:spPr>
        <a:xfrm>
          <a:off x="-4859207" y="-744904"/>
          <a:ext cx="5789255" cy="5789255"/>
        </a:xfrm>
        <a:prstGeom prst="blockArc">
          <a:avLst>
            <a:gd name="adj1" fmla="val 18900000"/>
            <a:gd name="adj2" fmla="val 2700000"/>
            <a:gd name="adj3" fmla="val 373"/>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A2F2C4-ED4C-4853-9BAE-1209C1F28084}">
      <dsp:nvSpPr>
        <dsp:cNvPr id="0" name=""/>
        <dsp:cNvSpPr/>
      </dsp:nvSpPr>
      <dsp:spPr>
        <a:xfrm>
          <a:off x="301606" y="195452"/>
          <a:ext cx="5736996" cy="39073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145"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t>Supo del lugar por recomendación de amigos y familia. +RRSS</a:t>
          </a:r>
        </a:p>
      </dsp:txBody>
      <dsp:txXfrm>
        <a:off x="301606" y="195452"/>
        <a:ext cx="5736996" cy="390733"/>
      </dsp:txXfrm>
    </dsp:sp>
    <dsp:sp modelId="{CDFE26A3-5D18-4BDD-AE30-BEADA9D2510A}">
      <dsp:nvSpPr>
        <dsp:cNvPr id="0" name=""/>
        <dsp:cNvSpPr/>
      </dsp:nvSpPr>
      <dsp:spPr>
        <a:xfrm>
          <a:off x="57397" y="146611"/>
          <a:ext cx="488417" cy="48841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BA987C-756C-4D0A-84E1-3D3A2EF8133A}">
      <dsp:nvSpPr>
        <dsp:cNvPr id="0" name=""/>
        <dsp:cNvSpPr/>
      </dsp:nvSpPr>
      <dsp:spPr>
        <a:xfrm>
          <a:off x="655450" y="781897"/>
          <a:ext cx="5383151" cy="390733"/>
        </a:xfrm>
        <a:prstGeom prst="rect">
          <a:avLst/>
        </a:prstGeom>
        <a:solidFill>
          <a:schemeClr val="accent2">
            <a:hueOff val="2095701"/>
            <a:satOff val="-13969"/>
            <a:lumOff val="-68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145"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t>Presenciado/participado la obtención de miel. Interés por visitar un apiario.</a:t>
          </a:r>
        </a:p>
      </dsp:txBody>
      <dsp:txXfrm>
        <a:off x="655450" y="781897"/>
        <a:ext cx="5383151" cy="390733"/>
      </dsp:txXfrm>
    </dsp:sp>
    <dsp:sp modelId="{4C19AF28-54F4-4504-B57F-9F731BF37B6F}">
      <dsp:nvSpPr>
        <dsp:cNvPr id="0" name=""/>
        <dsp:cNvSpPr/>
      </dsp:nvSpPr>
      <dsp:spPr>
        <a:xfrm>
          <a:off x="411242" y="733055"/>
          <a:ext cx="488417" cy="488417"/>
        </a:xfrm>
        <a:prstGeom prst="ellipse">
          <a:avLst/>
        </a:prstGeom>
        <a:solidFill>
          <a:schemeClr val="lt1">
            <a:hueOff val="0"/>
            <a:satOff val="0"/>
            <a:lumOff val="0"/>
            <a:alphaOff val="0"/>
          </a:schemeClr>
        </a:solidFill>
        <a:ln w="25400" cap="flat" cmpd="sng" algn="ctr">
          <a:solidFill>
            <a:schemeClr val="accent2">
              <a:hueOff val="2095701"/>
              <a:satOff val="-13969"/>
              <a:lumOff val="-6831"/>
              <a:alphaOff val="0"/>
            </a:schemeClr>
          </a:solidFill>
          <a:prstDash val="solid"/>
        </a:ln>
        <a:effectLst/>
      </dsp:spPr>
      <dsp:style>
        <a:lnRef idx="2">
          <a:scrgbClr r="0" g="0" b="0"/>
        </a:lnRef>
        <a:fillRef idx="1">
          <a:scrgbClr r="0" g="0" b="0"/>
        </a:fillRef>
        <a:effectRef idx="0">
          <a:scrgbClr r="0" g="0" b="0"/>
        </a:effectRef>
        <a:fontRef idx="minor"/>
      </dsp:style>
    </dsp:sp>
    <dsp:sp modelId="{1D54BF00-EF49-463E-8854-9D2AA6BD0484}">
      <dsp:nvSpPr>
        <dsp:cNvPr id="0" name=""/>
        <dsp:cNvSpPr/>
      </dsp:nvSpPr>
      <dsp:spPr>
        <a:xfrm>
          <a:off x="849355" y="1367911"/>
          <a:ext cx="5189246" cy="390733"/>
        </a:xfrm>
        <a:prstGeom prst="rect">
          <a:avLst/>
        </a:prstGeom>
        <a:solidFill>
          <a:schemeClr val="accent2">
            <a:hueOff val="4191402"/>
            <a:satOff val="-27937"/>
            <a:lumOff val="-136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145"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t>Conoce los beneficios de la apicultura.</a:t>
          </a:r>
        </a:p>
      </dsp:txBody>
      <dsp:txXfrm>
        <a:off x="849355" y="1367911"/>
        <a:ext cx="5189246" cy="390733"/>
      </dsp:txXfrm>
    </dsp:sp>
    <dsp:sp modelId="{B632BE03-6F4A-43D3-9E13-9823B28967D4}">
      <dsp:nvSpPr>
        <dsp:cNvPr id="0" name=""/>
        <dsp:cNvSpPr/>
      </dsp:nvSpPr>
      <dsp:spPr>
        <a:xfrm>
          <a:off x="605147" y="1319070"/>
          <a:ext cx="488417" cy="488417"/>
        </a:xfrm>
        <a:prstGeom prst="ellipse">
          <a:avLst/>
        </a:prstGeom>
        <a:solidFill>
          <a:schemeClr val="lt1">
            <a:hueOff val="0"/>
            <a:satOff val="0"/>
            <a:lumOff val="0"/>
            <a:alphaOff val="0"/>
          </a:schemeClr>
        </a:solidFill>
        <a:ln w="25400" cap="flat" cmpd="sng" algn="ctr">
          <a:solidFill>
            <a:schemeClr val="accent2">
              <a:hueOff val="4191402"/>
              <a:satOff val="-27937"/>
              <a:lumOff val="-13661"/>
              <a:alphaOff val="0"/>
            </a:schemeClr>
          </a:solidFill>
          <a:prstDash val="solid"/>
        </a:ln>
        <a:effectLst/>
      </dsp:spPr>
      <dsp:style>
        <a:lnRef idx="2">
          <a:scrgbClr r="0" g="0" b="0"/>
        </a:lnRef>
        <a:fillRef idx="1">
          <a:scrgbClr r="0" g="0" b="0"/>
        </a:fillRef>
        <a:effectRef idx="0">
          <a:scrgbClr r="0" g="0" b="0"/>
        </a:effectRef>
        <a:fontRef idx="minor"/>
      </dsp:style>
    </dsp:sp>
    <dsp:sp modelId="{BDA90B67-2A55-4E13-AFD0-716AAF4E6C40}">
      <dsp:nvSpPr>
        <dsp:cNvPr id="0" name=""/>
        <dsp:cNvSpPr/>
      </dsp:nvSpPr>
      <dsp:spPr>
        <a:xfrm>
          <a:off x="911267" y="1954356"/>
          <a:ext cx="5127334" cy="390733"/>
        </a:xfrm>
        <a:prstGeom prst="rect">
          <a:avLst/>
        </a:prstGeom>
        <a:solidFill>
          <a:schemeClr val="accent2">
            <a:hueOff val="6287103"/>
            <a:satOff val="-41906"/>
            <a:lumOff val="-204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145"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t>Realizaría apicultura para conocer los procesos. Y como turismo.</a:t>
          </a:r>
        </a:p>
      </dsp:txBody>
      <dsp:txXfrm>
        <a:off x="911267" y="1954356"/>
        <a:ext cx="5127334" cy="390733"/>
      </dsp:txXfrm>
    </dsp:sp>
    <dsp:sp modelId="{C91AB742-E9FF-4A99-823D-5760A6B4794E}">
      <dsp:nvSpPr>
        <dsp:cNvPr id="0" name=""/>
        <dsp:cNvSpPr/>
      </dsp:nvSpPr>
      <dsp:spPr>
        <a:xfrm>
          <a:off x="667059" y="1905514"/>
          <a:ext cx="488417" cy="488417"/>
        </a:xfrm>
        <a:prstGeom prst="ellipse">
          <a:avLst/>
        </a:prstGeom>
        <a:solidFill>
          <a:schemeClr val="lt1">
            <a:hueOff val="0"/>
            <a:satOff val="0"/>
            <a:lumOff val="0"/>
            <a:alphaOff val="0"/>
          </a:schemeClr>
        </a:solidFill>
        <a:ln w="25400" cap="flat" cmpd="sng" algn="ctr">
          <a:solidFill>
            <a:schemeClr val="accent2">
              <a:hueOff val="6287103"/>
              <a:satOff val="-41906"/>
              <a:lumOff val="-20492"/>
              <a:alphaOff val="0"/>
            </a:schemeClr>
          </a:solidFill>
          <a:prstDash val="solid"/>
        </a:ln>
        <a:effectLst/>
      </dsp:spPr>
      <dsp:style>
        <a:lnRef idx="2">
          <a:scrgbClr r="0" g="0" b="0"/>
        </a:lnRef>
        <a:fillRef idx="1">
          <a:scrgbClr r="0" g="0" b="0"/>
        </a:fillRef>
        <a:effectRef idx="0">
          <a:scrgbClr r="0" g="0" b="0"/>
        </a:effectRef>
        <a:fontRef idx="minor"/>
      </dsp:style>
    </dsp:sp>
    <dsp:sp modelId="{60CAF1EE-C8E0-4411-8E2C-EB5222BE0679}">
      <dsp:nvSpPr>
        <dsp:cNvPr id="0" name=""/>
        <dsp:cNvSpPr/>
      </dsp:nvSpPr>
      <dsp:spPr>
        <a:xfrm>
          <a:off x="849355" y="2540800"/>
          <a:ext cx="5189246" cy="390733"/>
        </a:xfrm>
        <a:prstGeom prst="rect">
          <a:avLst/>
        </a:prstGeom>
        <a:solidFill>
          <a:schemeClr val="accent2">
            <a:hueOff val="8382804"/>
            <a:satOff val="-55875"/>
            <a:lumOff val="-273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145"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t>Están a favor de la diversificación de la oferta turística.</a:t>
          </a:r>
        </a:p>
      </dsp:txBody>
      <dsp:txXfrm>
        <a:off x="849355" y="2540800"/>
        <a:ext cx="5189246" cy="390733"/>
      </dsp:txXfrm>
    </dsp:sp>
    <dsp:sp modelId="{F6F50EE5-4F51-496E-85F8-D74F2BB730F2}">
      <dsp:nvSpPr>
        <dsp:cNvPr id="0" name=""/>
        <dsp:cNvSpPr/>
      </dsp:nvSpPr>
      <dsp:spPr>
        <a:xfrm>
          <a:off x="605147" y="2491958"/>
          <a:ext cx="488417" cy="488417"/>
        </a:xfrm>
        <a:prstGeom prst="ellipse">
          <a:avLst/>
        </a:prstGeom>
        <a:solidFill>
          <a:schemeClr val="lt1">
            <a:hueOff val="0"/>
            <a:satOff val="0"/>
            <a:lumOff val="0"/>
            <a:alphaOff val="0"/>
          </a:schemeClr>
        </a:solidFill>
        <a:ln w="25400" cap="flat" cmpd="sng" algn="ctr">
          <a:solidFill>
            <a:schemeClr val="accent2">
              <a:hueOff val="8382804"/>
              <a:satOff val="-55875"/>
              <a:lumOff val="-27322"/>
              <a:alphaOff val="0"/>
            </a:schemeClr>
          </a:solidFill>
          <a:prstDash val="solid"/>
        </a:ln>
        <a:effectLst/>
      </dsp:spPr>
      <dsp:style>
        <a:lnRef idx="2">
          <a:scrgbClr r="0" g="0" b="0"/>
        </a:lnRef>
        <a:fillRef idx="1">
          <a:scrgbClr r="0" g="0" b="0"/>
        </a:fillRef>
        <a:effectRef idx="0">
          <a:scrgbClr r="0" g="0" b="0"/>
        </a:effectRef>
        <a:fontRef idx="minor"/>
      </dsp:style>
    </dsp:sp>
    <dsp:sp modelId="{B755E6F0-521D-415B-9964-00ED3BC4DB40}">
      <dsp:nvSpPr>
        <dsp:cNvPr id="0" name=""/>
        <dsp:cNvSpPr/>
      </dsp:nvSpPr>
      <dsp:spPr>
        <a:xfrm>
          <a:off x="655450" y="3126815"/>
          <a:ext cx="5383151" cy="390733"/>
        </a:xfrm>
        <a:prstGeom prst="rect">
          <a:avLst/>
        </a:prstGeom>
        <a:solidFill>
          <a:schemeClr val="accent2">
            <a:hueOff val="10478504"/>
            <a:satOff val="-69843"/>
            <a:lumOff val="-341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145"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t>Consideran que el mayor beneficio de la apicultura es económico.</a:t>
          </a:r>
        </a:p>
      </dsp:txBody>
      <dsp:txXfrm>
        <a:off x="655450" y="3126815"/>
        <a:ext cx="5383151" cy="390733"/>
      </dsp:txXfrm>
    </dsp:sp>
    <dsp:sp modelId="{6475F81B-0D53-481A-A74D-F0BB629155F3}">
      <dsp:nvSpPr>
        <dsp:cNvPr id="0" name=""/>
        <dsp:cNvSpPr/>
      </dsp:nvSpPr>
      <dsp:spPr>
        <a:xfrm>
          <a:off x="411242" y="3077973"/>
          <a:ext cx="488417" cy="488417"/>
        </a:xfrm>
        <a:prstGeom prst="ellipse">
          <a:avLst/>
        </a:prstGeom>
        <a:solidFill>
          <a:schemeClr val="lt1">
            <a:hueOff val="0"/>
            <a:satOff val="0"/>
            <a:lumOff val="0"/>
            <a:alphaOff val="0"/>
          </a:schemeClr>
        </a:solidFill>
        <a:ln w="25400" cap="flat" cmpd="sng" algn="ctr">
          <a:solidFill>
            <a:schemeClr val="accent2">
              <a:hueOff val="10478504"/>
              <a:satOff val="-69843"/>
              <a:lumOff val="-34152"/>
              <a:alphaOff val="0"/>
            </a:schemeClr>
          </a:solidFill>
          <a:prstDash val="solid"/>
        </a:ln>
        <a:effectLst/>
      </dsp:spPr>
      <dsp:style>
        <a:lnRef idx="2">
          <a:scrgbClr r="0" g="0" b="0"/>
        </a:lnRef>
        <a:fillRef idx="1">
          <a:scrgbClr r="0" g="0" b="0"/>
        </a:fillRef>
        <a:effectRef idx="0">
          <a:scrgbClr r="0" g="0" b="0"/>
        </a:effectRef>
        <a:fontRef idx="minor"/>
      </dsp:style>
    </dsp:sp>
    <dsp:sp modelId="{D9AEF3C9-F8EF-4D22-940D-1E9F5F0721C3}">
      <dsp:nvSpPr>
        <dsp:cNvPr id="0" name=""/>
        <dsp:cNvSpPr/>
      </dsp:nvSpPr>
      <dsp:spPr>
        <a:xfrm>
          <a:off x="301606" y="3713259"/>
          <a:ext cx="5736996" cy="390733"/>
        </a:xfrm>
        <a:prstGeom prst="rect">
          <a:avLst/>
        </a:prstGeom>
        <a:solidFill>
          <a:schemeClr val="accent2">
            <a:hueOff val="12574205"/>
            <a:satOff val="-83812"/>
            <a:lumOff val="-409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145"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t>Consideran la potencialización de la apicultura como turismo.</a:t>
          </a:r>
        </a:p>
      </dsp:txBody>
      <dsp:txXfrm>
        <a:off x="301606" y="3713259"/>
        <a:ext cx="5736996" cy="390733"/>
      </dsp:txXfrm>
    </dsp:sp>
    <dsp:sp modelId="{75577DC8-E84D-4803-ACE0-D21E3B06C1BF}">
      <dsp:nvSpPr>
        <dsp:cNvPr id="0" name=""/>
        <dsp:cNvSpPr/>
      </dsp:nvSpPr>
      <dsp:spPr>
        <a:xfrm>
          <a:off x="57397" y="3664417"/>
          <a:ext cx="488417" cy="488417"/>
        </a:xfrm>
        <a:prstGeom prst="ellipse">
          <a:avLst/>
        </a:prstGeom>
        <a:solidFill>
          <a:schemeClr val="lt1">
            <a:hueOff val="0"/>
            <a:satOff val="0"/>
            <a:lumOff val="0"/>
            <a:alphaOff val="0"/>
          </a:schemeClr>
        </a:solidFill>
        <a:ln w="25400" cap="flat" cmpd="sng" algn="ctr">
          <a:solidFill>
            <a:schemeClr val="accent2">
              <a:hueOff val="12574205"/>
              <a:satOff val="-83812"/>
              <a:lumOff val="-4098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62E89-E4F3-4D11-8465-CC3A81ED4F8B}">
      <dsp:nvSpPr>
        <dsp:cNvPr id="0" name=""/>
        <dsp:cNvSpPr/>
      </dsp:nvSpPr>
      <dsp:spPr>
        <a:xfrm>
          <a:off x="0" y="83092"/>
          <a:ext cx="4320524" cy="374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Género</a:t>
          </a:r>
        </a:p>
      </dsp:txBody>
      <dsp:txXfrm>
        <a:off x="18277" y="101369"/>
        <a:ext cx="4283970" cy="337846"/>
      </dsp:txXfrm>
    </dsp:sp>
    <dsp:sp modelId="{65949EA3-91A8-44A7-B80B-5B930417079F}">
      <dsp:nvSpPr>
        <dsp:cNvPr id="0" name=""/>
        <dsp:cNvSpPr/>
      </dsp:nvSpPr>
      <dsp:spPr>
        <a:xfrm>
          <a:off x="0" y="457492"/>
          <a:ext cx="4320524"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7" tIns="13970" rIns="78232" bIns="13970" numCol="1" spcCol="1270" anchor="t" anchorCtr="0">
          <a:noAutofit/>
        </a:bodyPr>
        <a:lstStyle/>
        <a:p>
          <a:pPr marL="57150" lvl="1" indent="-57150" algn="l" defTabSz="488950">
            <a:lnSpc>
              <a:spcPct val="90000"/>
            </a:lnSpc>
            <a:spcBef>
              <a:spcPct val="0"/>
            </a:spcBef>
            <a:spcAft>
              <a:spcPct val="20000"/>
            </a:spcAft>
            <a:buChar char="•"/>
          </a:pPr>
          <a:r>
            <a:rPr lang="es-EC" sz="1100" kern="1200" dirty="0"/>
            <a:t>Masculino</a:t>
          </a:r>
        </a:p>
      </dsp:txBody>
      <dsp:txXfrm>
        <a:off x="0" y="457492"/>
        <a:ext cx="4320524" cy="331200"/>
      </dsp:txXfrm>
    </dsp:sp>
    <dsp:sp modelId="{AD13F4BB-0F03-40F4-BE7F-12D294978A16}">
      <dsp:nvSpPr>
        <dsp:cNvPr id="0" name=""/>
        <dsp:cNvSpPr/>
      </dsp:nvSpPr>
      <dsp:spPr>
        <a:xfrm>
          <a:off x="0" y="788692"/>
          <a:ext cx="4320524" cy="374400"/>
        </a:xfrm>
        <a:prstGeom prst="roundRect">
          <a:avLst/>
        </a:prstGeom>
        <a:solidFill>
          <a:schemeClr val="accent2">
            <a:hueOff val="2514841"/>
            <a:satOff val="-16762"/>
            <a:lumOff val="-81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Edad</a:t>
          </a:r>
        </a:p>
      </dsp:txBody>
      <dsp:txXfrm>
        <a:off x="18277" y="806969"/>
        <a:ext cx="4283970" cy="337846"/>
      </dsp:txXfrm>
    </dsp:sp>
    <dsp:sp modelId="{07B9BFC3-9E75-42E4-BD1A-EADFC84DF7BE}">
      <dsp:nvSpPr>
        <dsp:cNvPr id="0" name=""/>
        <dsp:cNvSpPr/>
      </dsp:nvSpPr>
      <dsp:spPr>
        <a:xfrm>
          <a:off x="0" y="1163092"/>
          <a:ext cx="4320524"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7" tIns="13970" rIns="78232" bIns="13970" numCol="1" spcCol="1270" anchor="t" anchorCtr="0">
          <a:noAutofit/>
        </a:bodyPr>
        <a:lstStyle/>
        <a:p>
          <a:pPr marL="57150" lvl="1" indent="-57150" algn="l" defTabSz="488950">
            <a:lnSpc>
              <a:spcPct val="90000"/>
            </a:lnSpc>
            <a:spcBef>
              <a:spcPct val="0"/>
            </a:spcBef>
            <a:spcAft>
              <a:spcPct val="20000"/>
            </a:spcAft>
            <a:buChar char="•"/>
          </a:pPr>
          <a:r>
            <a:rPr lang="es-EC" sz="1100" kern="1200" dirty="0"/>
            <a:t>42 – 53 años</a:t>
          </a:r>
        </a:p>
      </dsp:txBody>
      <dsp:txXfrm>
        <a:off x="0" y="1163092"/>
        <a:ext cx="4320524" cy="331200"/>
      </dsp:txXfrm>
    </dsp:sp>
    <dsp:sp modelId="{87130B92-ADFF-4543-AFEC-C0B1014441AA}">
      <dsp:nvSpPr>
        <dsp:cNvPr id="0" name=""/>
        <dsp:cNvSpPr/>
      </dsp:nvSpPr>
      <dsp:spPr>
        <a:xfrm>
          <a:off x="0" y="1494292"/>
          <a:ext cx="4320524" cy="374400"/>
        </a:xfrm>
        <a:prstGeom prst="roundRect">
          <a:avLst/>
        </a:prstGeom>
        <a:solidFill>
          <a:schemeClr val="accent2">
            <a:hueOff val="5029682"/>
            <a:satOff val="-33525"/>
            <a:lumOff val="-163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Ocupación</a:t>
          </a:r>
        </a:p>
      </dsp:txBody>
      <dsp:txXfrm>
        <a:off x="18277" y="1512569"/>
        <a:ext cx="4283970" cy="337846"/>
      </dsp:txXfrm>
    </dsp:sp>
    <dsp:sp modelId="{3086D74E-278D-4413-BACA-935396F082A8}">
      <dsp:nvSpPr>
        <dsp:cNvPr id="0" name=""/>
        <dsp:cNvSpPr/>
      </dsp:nvSpPr>
      <dsp:spPr>
        <a:xfrm>
          <a:off x="0" y="1868692"/>
          <a:ext cx="4320524"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7" tIns="13970" rIns="78232" bIns="13970" numCol="1" spcCol="1270" anchor="t" anchorCtr="0">
          <a:noAutofit/>
        </a:bodyPr>
        <a:lstStyle/>
        <a:p>
          <a:pPr marL="57150" lvl="1" indent="-57150" algn="l" defTabSz="488950">
            <a:lnSpc>
              <a:spcPct val="90000"/>
            </a:lnSpc>
            <a:spcBef>
              <a:spcPct val="0"/>
            </a:spcBef>
            <a:spcAft>
              <a:spcPct val="20000"/>
            </a:spcAft>
            <a:buChar char="•"/>
          </a:pPr>
          <a:r>
            <a:rPr lang="es-EC" sz="1100" kern="1200" dirty="0"/>
            <a:t>Agricultor/Apicultor</a:t>
          </a:r>
        </a:p>
      </dsp:txBody>
      <dsp:txXfrm>
        <a:off x="0" y="1868692"/>
        <a:ext cx="4320524" cy="331200"/>
      </dsp:txXfrm>
    </dsp:sp>
    <dsp:sp modelId="{52434B57-146E-462A-9782-67D520AAE671}">
      <dsp:nvSpPr>
        <dsp:cNvPr id="0" name=""/>
        <dsp:cNvSpPr/>
      </dsp:nvSpPr>
      <dsp:spPr>
        <a:xfrm>
          <a:off x="0" y="2199892"/>
          <a:ext cx="4320524" cy="374400"/>
        </a:xfrm>
        <a:prstGeom prst="roundRect">
          <a:avLst/>
        </a:prstGeom>
        <a:solidFill>
          <a:schemeClr val="accent2">
            <a:hueOff val="7544523"/>
            <a:satOff val="-50287"/>
            <a:lumOff val="-245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Nivel de educación</a:t>
          </a:r>
        </a:p>
      </dsp:txBody>
      <dsp:txXfrm>
        <a:off x="18277" y="2218169"/>
        <a:ext cx="4283970" cy="337846"/>
      </dsp:txXfrm>
    </dsp:sp>
    <dsp:sp modelId="{E8850091-5888-4B8C-923B-1BF4C3B6DA3B}">
      <dsp:nvSpPr>
        <dsp:cNvPr id="0" name=""/>
        <dsp:cNvSpPr/>
      </dsp:nvSpPr>
      <dsp:spPr>
        <a:xfrm>
          <a:off x="0" y="2574292"/>
          <a:ext cx="4320524"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7" tIns="13970" rIns="78232" bIns="13970" numCol="1" spcCol="1270" anchor="t" anchorCtr="0">
          <a:noAutofit/>
        </a:bodyPr>
        <a:lstStyle/>
        <a:p>
          <a:pPr marL="57150" lvl="1" indent="-57150" algn="l" defTabSz="488950">
            <a:lnSpc>
              <a:spcPct val="90000"/>
            </a:lnSpc>
            <a:spcBef>
              <a:spcPct val="0"/>
            </a:spcBef>
            <a:spcAft>
              <a:spcPct val="20000"/>
            </a:spcAft>
            <a:buChar char="•"/>
          </a:pPr>
          <a:r>
            <a:rPr lang="es-EC" sz="1100" kern="1200" dirty="0"/>
            <a:t>Bachiller</a:t>
          </a:r>
        </a:p>
      </dsp:txBody>
      <dsp:txXfrm>
        <a:off x="0" y="2574292"/>
        <a:ext cx="4320524" cy="331200"/>
      </dsp:txXfrm>
    </dsp:sp>
    <dsp:sp modelId="{26920F82-1769-43BB-A780-249B00FB8A3D}">
      <dsp:nvSpPr>
        <dsp:cNvPr id="0" name=""/>
        <dsp:cNvSpPr/>
      </dsp:nvSpPr>
      <dsp:spPr>
        <a:xfrm>
          <a:off x="0" y="2905492"/>
          <a:ext cx="4320524" cy="374400"/>
        </a:xfrm>
        <a:prstGeom prst="roundRect">
          <a:avLst/>
        </a:prstGeom>
        <a:solidFill>
          <a:schemeClr val="accent2">
            <a:hueOff val="10059364"/>
            <a:satOff val="-67050"/>
            <a:lumOff val="-327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Principal beneficio de la apicultura</a:t>
          </a:r>
        </a:p>
      </dsp:txBody>
      <dsp:txXfrm>
        <a:off x="18277" y="2923769"/>
        <a:ext cx="4283970" cy="337846"/>
      </dsp:txXfrm>
    </dsp:sp>
    <dsp:sp modelId="{1CD015AE-BDAA-4AD2-B255-4358EEB2C12B}">
      <dsp:nvSpPr>
        <dsp:cNvPr id="0" name=""/>
        <dsp:cNvSpPr/>
      </dsp:nvSpPr>
      <dsp:spPr>
        <a:xfrm>
          <a:off x="0" y="3279893"/>
          <a:ext cx="4320524" cy="35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7" tIns="13970" rIns="78232" bIns="13970" numCol="1" spcCol="1270" anchor="t" anchorCtr="0">
          <a:noAutofit/>
        </a:bodyPr>
        <a:lstStyle/>
        <a:p>
          <a:pPr marL="57150" lvl="1" indent="-57150" algn="l" defTabSz="488950">
            <a:lnSpc>
              <a:spcPct val="90000"/>
            </a:lnSpc>
            <a:spcBef>
              <a:spcPct val="0"/>
            </a:spcBef>
            <a:spcAft>
              <a:spcPct val="20000"/>
            </a:spcAft>
            <a:buChar char="•"/>
          </a:pPr>
          <a:r>
            <a:rPr lang="es-EC" sz="1100" kern="1200" dirty="0"/>
            <a:t>Económico 60%</a:t>
          </a:r>
        </a:p>
        <a:p>
          <a:pPr marL="57150" lvl="1" indent="-57150" algn="l" defTabSz="488950">
            <a:lnSpc>
              <a:spcPct val="90000"/>
            </a:lnSpc>
            <a:spcBef>
              <a:spcPct val="0"/>
            </a:spcBef>
            <a:spcAft>
              <a:spcPct val="20000"/>
            </a:spcAft>
            <a:buChar char="•"/>
          </a:pPr>
          <a:r>
            <a:rPr lang="es-EC" sz="1100" kern="1200" dirty="0"/>
            <a:t>Social 20%</a:t>
          </a:r>
        </a:p>
      </dsp:txBody>
      <dsp:txXfrm>
        <a:off x="0" y="3279893"/>
        <a:ext cx="4320524" cy="351900"/>
      </dsp:txXfrm>
    </dsp:sp>
    <dsp:sp modelId="{A75AEA29-CB06-48A9-9723-4E7825005486}">
      <dsp:nvSpPr>
        <dsp:cNvPr id="0" name=""/>
        <dsp:cNvSpPr/>
      </dsp:nvSpPr>
      <dsp:spPr>
        <a:xfrm>
          <a:off x="0" y="3631793"/>
          <a:ext cx="4320524" cy="374400"/>
        </a:xfrm>
        <a:prstGeom prst="roundRect">
          <a:avLst/>
        </a:prstGeom>
        <a:solidFill>
          <a:schemeClr val="accent2">
            <a:hueOff val="12574205"/>
            <a:satOff val="-83812"/>
            <a:lumOff val="-409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Ofertan una actividad turística con la apicultura</a:t>
          </a:r>
        </a:p>
      </dsp:txBody>
      <dsp:txXfrm>
        <a:off x="18277" y="3650070"/>
        <a:ext cx="4283970" cy="337846"/>
      </dsp:txXfrm>
    </dsp:sp>
    <dsp:sp modelId="{20A5CA8B-CA30-42D7-AEFE-C65B470B1AFA}">
      <dsp:nvSpPr>
        <dsp:cNvPr id="0" name=""/>
        <dsp:cNvSpPr/>
      </dsp:nvSpPr>
      <dsp:spPr>
        <a:xfrm>
          <a:off x="0" y="4006193"/>
          <a:ext cx="4320524"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7" tIns="13970" rIns="78232" bIns="13970" numCol="1" spcCol="1270" anchor="t" anchorCtr="0">
          <a:noAutofit/>
        </a:bodyPr>
        <a:lstStyle/>
        <a:p>
          <a:pPr marL="57150" lvl="1" indent="-57150" algn="l" defTabSz="488950">
            <a:lnSpc>
              <a:spcPct val="90000"/>
            </a:lnSpc>
            <a:spcBef>
              <a:spcPct val="0"/>
            </a:spcBef>
            <a:spcAft>
              <a:spcPct val="20000"/>
            </a:spcAft>
            <a:buChar char="•"/>
          </a:pPr>
          <a:r>
            <a:rPr lang="es-EC" sz="1100" kern="1200" dirty="0"/>
            <a:t>40% (2)</a:t>
          </a:r>
        </a:p>
      </dsp:txBody>
      <dsp:txXfrm>
        <a:off x="0" y="4006193"/>
        <a:ext cx="4320524" cy="3312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EE362-0D25-4F50-95E3-24293A11259C}">
      <dsp:nvSpPr>
        <dsp:cNvPr id="0" name=""/>
        <dsp:cNvSpPr/>
      </dsp:nvSpPr>
      <dsp:spPr>
        <a:xfrm>
          <a:off x="-4859207" y="-744904"/>
          <a:ext cx="5789255" cy="5789255"/>
        </a:xfrm>
        <a:prstGeom prst="blockArc">
          <a:avLst>
            <a:gd name="adj1" fmla="val 18900000"/>
            <a:gd name="adj2" fmla="val 2700000"/>
            <a:gd name="adj3" fmla="val 37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A2F2C4-ED4C-4853-9BAE-1209C1F28084}">
      <dsp:nvSpPr>
        <dsp:cNvPr id="0" name=""/>
        <dsp:cNvSpPr/>
      </dsp:nvSpPr>
      <dsp:spPr>
        <a:xfrm>
          <a:off x="301606" y="195452"/>
          <a:ext cx="5736996" cy="39073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145"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t>Considera que la apicultura contribuye al turismo rural.</a:t>
          </a:r>
        </a:p>
      </dsp:txBody>
      <dsp:txXfrm>
        <a:off x="301606" y="195452"/>
        <a:ext cx="5736996" cy="390733"/>
      </dsp:txXfrm>
    </dsp:sp>
    <dsp:sp modelId="{CDFE26A3-5D18-4BDD-AE30-BEADA9D2510A}">
      <dsp:nvSpPr>
        <dsp:cNvPr id="0" name=""/>
        <dsp:cNvSpPr/>
      </dsp:nvSpPr>
      <dsp:spPr>
        <a:xfrm>
          <a:off x="57397" y="146611"/>
          <a:ext cx="488417" cy="48841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BA987C-756C-4D0A-84E1-3D3A2EF8133A}">
      <dsp:nvSpPr>
        <dsp:cNvPr id="0" name=""/>
        <dsp:cNvSpPr/>
      </dsp:nvSpPr>
      <dsp:spPr>
        <a:xfrm>
          <a:off x="655450" y="781897"/>
          <a:ext cx="5383151" cy="39073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145"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t>El desarrollo económico es el factor con mayor beneficio.</a:t>
          </a:r>
        </a:p>
      </dsp:txBody>
      <dsp:txXfrm>
        <a:off x="655450" y="781897"/>
        <a:ext cx="5383151" cy="390733"/>
      </dsp:txXfrm>
    </dsp:sp>
    <dsp:sp modelId="{4C19AF28-54F4-4504-B57F-9F731BF37B6F}">
      <dsp:nvSpPr>
        <dsp:cNvPr id="0" name=""/>
        <dsp:cNvSpPr/>
      </dsp:nvSpPr>
      <dsp:spPr>
        <a:xfrm>
          <a:off x="411242" y="733055"/>
          <a:ext cx="488417" cy="488417"/>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54BF00-EF49-463E-8854-9D2AA6BD0484}">
      <dsp:nvSpPr>
        <dsp:cNvPr id="0" name=""/>
        <dsp:cNvSpPr/>
      </dsp:nvSpPr>
      <dsp:spPr>
        <a:xfrm>
          <a:off x="849355" y="1367911"/>
          <a:ext cx="5189246" cy="39073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145"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t>Considera que en el desarrollo social impactaría con mejora de la calidad de vida y generación de proyectos de mejora social.</a:t>
          </a:r>
        </a:p>
      </dsp:txBody>
      <dsp:txXfrm>
        <a:off x="849355" y="1367911"/>
        <a:ext cx="5189246" cy="390733"/>
      </dsp:txXfrm>
    </dsp:sp>
    <dsp:sp modelId="{B632BE03-6F4A-43D3-9E13-9823B28967D4}">
      <dsp:nvSpPr>
        <dsp:cNvPr id="0" name=""/>
        <dsp:cNvSpPr/>
      </dsp:nvSpPr>
      <dsp:spPr>
        <a:xfrm>
          <a:off x="605147" y="1319070"/>
          <a:ext cx="488417" cy="488417"/>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A90B67-2A55-4E13-AFD0-716AAF4E6C40}">
      <dsp:nvSpPr>
        <dsp:cNvPr id="0" name=""/>
        <dsp:cNvSpPr/>
      </dsp:nvSpPr>
      <dsp:spPr>
        <a:xfrm>
          <a:off x="911267" y="1954356"/>
          <a:ext cx="5127334" cy="39073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145"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t>Considera que en el desarrollo económico, impulsa la economía.</a:t>
          </a:r>
        </a:p>
      </dsp:txBody>
      <dsp:txXfrm>
        <a:off x="911267" y="1954356"/>
        <a:ext cx="5127334" cy="390733"/>
      </dsp:txXfrm>
    </dsp:sp>
    <dsp:sp modelId="{C91AB742-E9FF-4A99-823D-5760A6B4794E}">
      <dsp:nvSpPr>
        <dsp:cNvPr id="0" name=""/>
        <dsp:cNvSpPr/>
      </dsp:nvSpPr>
      <dsp:spPr>
        <a:xfrm>
          <a:off x="667059" y="1905514"/>
          <a:ext cx="488417" cy="488417"/>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CAF1EE-C8E0-4411-8E2C-EB5222BE0679}">
      <dsp:nvSpPr>
        <dsp:cNvPr id="0" name=""/>
        <dsp:cNvSpPr/>
      </dsp:nvSpPr>
      <dsp:spPr>
        <a:xfrm>
          <a:off x="849355" y="2540800"/>
          <a:ext cx="5189246" cy="39073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145"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t>Considera que en el desarrollo ambiental, impacta positivamente en el equilibrio del ecosistema.</a:t>
          </a:r>
        </a:p>
      </dsp:txBody>
      <dsp:txXfrm>
        <a:off x="849355" y="2540800"/>
        <a:ext cx="5189246" cy="390733"/>
      </dsp:txXfrm>
    </dsp:sp>
    <dsp:sp modelId="{F6F50EE5-4F51-496E-85F8-D74F2BB730F2}">
      <dsp:nvSpPr>
        <dsp:cNvPr id="0" name=""/>
        <dsp:cNvSpPr/>
      </dsp:nvSpPr>
      <dsp:spPr>
        <a:xfrm>
          <a:off x="605147" y="2491958"/>
          <a:ext cx="488417" cy="488417"/>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55E6F0-521D-415B-9964-00ED3BC4DB40}">
      <dsp:nvSpPr>
        <dsp:cNvPr id="0" name=""/>
        <dsp:cNvSpPr/>
      </dsp:nvSpPr>
      <dsp:spPr>
        <a:xfrm>
          <a:off x="655450" y="3126815"/>
          <a:ext cx="5383151" cy="39073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145"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t>A favor de la diversificación de la oferta turística.</a:t>
          </a:r>
        </a:p>
      </dsp:txBody>
      <dsp:txXfrm>
        <a:off x="655450" y="3126815"/>
        <a:ext cx="5383151" cy="390733"/>
      </dsp:txXfrm>
    </dsp:sp>
    <dsp:sp modelId="{6475F81B-0D53-481A-A74D-F0BB629155F3}">
      <dsp:nvSpPr>
        <dsp:cNvPr id="0" name=""/>
        <dsp:cNvSpPr/>
      </dsp:nvSpPr>
      <dsp:spPr>
        <a:xfrm>
          <a:off x="411242" y="3077973"/>
          <a:ext cx="488417" cy="48841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AEF3C9-F8EF-4D22-940D-1E9F5F0721C3}">
      <dsp:nvSpPr>
        <dsp:cNvPr id="0" name=""/>
        <dsp:cNvSpPr/>
      </dsp:nvSpPr>
      <dsp:spPr>
        <a:xfrm>
          <a:off x="301606" y="3713259"/>
          <a:ext cx="5736996" cy="39073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145"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t>A favor de la potencialización de la apicultura para el turismo con participación  en proyectos turísticos.</a:t>
          </a:r>
        </a:p>
      </dsp:txBody>
      <dsp:txXfrm>
        <a:off x="301606" y="3713259"/>
        <a:ext cx="5736996" cy="390733"/>
      </dsp:txXfrm>
    </dsp:sp>
    <dsp:sp modelId="{75577DC8-E84D-4803-ACE0-D21E3B06C1BF}">
      <dsp:nvSpPr>
        <dsp:cNvPr id="0" name=""/>
        <dsp:cNvSpPr/>
      </dsp:nvSpPr>
      <dsp:spPr>
        <a:xfrm>
          <a:off x="57397" y="3664417"/>
          <a:ext cx="488417" cy="488417"/>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184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8991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66184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537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647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2633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0657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1578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860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4335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1186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8180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851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6690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5831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6401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4417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82761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499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8062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985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5605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505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353775" y="3795498"/>
            <a:ext cx="1722922" cy="1698645"/>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6654971" y="-410153"/>
            <a:ext cx="2805957" cy="2661973"/>
          </a:xfrm>
          <a:custGeom>
            <a:avLst/>
            <a:gdLst/>
            <a:ahLst/>
            <a:cxnLst/>
            <a:rect l="l" t="t" r="r" b="b"/>
            <a:pathLst>
              <a:path w="1899125" h="1801674" extrusionOk="0">
                <a:moveTo>
                  <a:pt x="1818538" y="707752"/>
                </a:moveTo>
                <a:cubicBezTo>
                  <a:pt x="1831074" y="497125"/>
                  <a:pt x="1753858" y="325519"/>
                  <a:pt x="1578309" y="205746"/>
                </a:cubicBezTo>
                <a:cubicBezTo>
                  <a:pt x="1408528" y="89914"/>
                  <a:pt x="1198250" y="22552"/>
                  <a:pt x="994519" y="4769"/>
                </a:cubicBezTo>
                <a:cubicBezTo>
                  <a:pt x="827085" y="-9839"/>
                  <a:pt x="652527" y="8307"/>
                  <a:pt x="495522" y="70381"/>
                </a:cubicBezTo>
                <a:cubicBezTo>
                  <a:pt x="429934" y="95571"/>
                  <a:pt x="368486" y="130433"/>
                  <a:pt x="313219" y="173809"/>
                </a:cubicBezTo>
                <a:cubicBezTo>
                  <a:pt x="239976" y="232551"/>
                  <a:pt x="210471" y="301682"/>
                  <a:pt x="158916" y="375104"/>
                </a:cubicBezTo>
                <a:cubicBezTo>
                  <a:pt x="103122" y="454565"/>
                  <a:pt x="46440" y="506438"/>
                  <a:pt x="18368" y="605174"/>
                </a:cubicBezTo>
                <a:cubicBezTo>
                  <a:pt x="-14565" y="720999"/>
                  <a:pt x="5923" y="819242"/>
                  <a:pt x="10454" y="934958"/>
                </a:cubicBezTo>
                <a:cubicBezTo>
                  <a:pt x="14758" y="1044814"/>
                  <a:pt x="-1278" y="1145825"/>
                  <a:pt x="25122" y="1255759"/>
                </a:cubicBezTo>
                <a:cubicBezTo>
                  <a:pt x="47323" y="1350745"/>
                  <a:pt x="90532" y="1439548"/>
                  <a:pt x="151572" y="1515641"/>
                </a:cubicBezTo>
                <a:cubicBezTo>
                  <a:pt x="422033" y="1849229"/>
                  <a:pt x="943761" y="1837532"/>
                  <a:pt x="1324630" y="1747856"/>
                </a:cubicBezTo>
                <a:cubicBezTo>
                  <a:pt x="1538265" y="1697565"/>
                  <a:pt x="1682812" y="1551189"/>
                  <a:pt x="1774457" y="1356692"/>
                </a:cubicBezTo>
                <a:cubicBezTo>
                  <a:pt x="1865783" y="1162882"/>
                  <a:pt x="1991560" y="890940"/>
                  <a:pt x="1818538" y="707752"/>
                </a:cubicBezTo>
                <a:close/>
                <a:moveTo>
                  <a:pt x="1780057" y="1013000"/>
                </a:moveTo>
                <a:cubicBezTo>
                  <a:pt x="1773893" y="989902"/>
                  <a:pt x="1783298" y="964666"/>
                  <a:pt x="1787413" y="941387"/>
                </a:cubicBezTo>
                <a:cubicBezTo>
                  <a:pt x="1787430" y="965448"/>
                  <a:pt x="1784958" y="989447"/>
                  <a:pt x="1780037" y="1013000"/>
                </a:cubicBezTo>
                <a:close/>
                <a:moveTo>
                  <a:pt x="1240206" y="1350652"/>
                </a:moveTo>
                <a:cubicBezTo>
                  <a:pt x="1199929" y="1367787"/>
                  <a:pt x="1164079" y="1357269"/>
                  <a:pt x="1121896" y="1347528"/>
                </a:cubicBezTo>
                <a:cubicBezTo>
                  <a:pt x="1185325" y="1323272"/>
                  <a:pt x="1246595" y="1293709"/>
                  <a:pt x="1305055" y="1259156"/>
                </a:cubicBezTo>
                <a:cubicBezTo>
                  <a:pt x="1286530" y="1291734"/>
                  <a:pt x="1264799" y="1322383"/>
                  <a:pt x="1240186" y="1350646"/>
                </a:cubicBezTo>
                <a:close/>
                <a:moveTo>
                  <a:pt x="1291243" y="1489342"/>
                </a:moveTo>
                <a:cubicBezTo>
                  <a:pt x="1273962" y="1493315"/>
                  <a:pt x="1256501" y="1496665"/>
                  <a:pt x="1238987" y="1499452"/>
                </a:cubicBezTo>
                <a:cubicBezTo>
                  <a:pt x="1256980" y="1483982"/>
                  <a:pt x="1267701" y="1489167"/>
                  <a:pt x="1291223" y="1489348"/>
                </a:cubicBezTo>
                <a:close/>
                <a:moveTo>
                  <a:pt x="1066251" y="829391"/>
                </a:moveTo>
                <a:cubicBezTo>
                  <a:pt x="1043961" y="799579"/>
                  <a:pt x="1027361" y="796436"/>
                  <a:pt x="1043676" y="759852"/>
                </a:cubicBezTo>
                <a:cubicBezTo>
                  <a:pt x="1056548" y="779930"/>
                  <a:pt x="1068915" y="804660"/>
                  <a:pt x="1066251" y="829391"/>
                </a:cubicBezTo>
                <a:close/>
                <a:moveTo>
                  <a:pt x="131680" y="905133"/>
                </a:moveTo>
                <a:cubicBezTo>
                  <a:pt x="135569" y="877323"/>
                  <a:pt x="140671" y="849592"/>
                  <a:pt x="146822" y="822178"/>
                </a:cubicBezTo>
                <a:cubicBezTo>
                  <a:pt x="168547" y="893395"/>
                  <a:pt x="196336" y="962619"/>
                  <a:pt x="229884" y="1029092"/>
                </a:cubicBezTo>
                <a:cubicBezTo>
                  <a:pt x="262843" y="1095845"/>
                  <a:pt x="272015" y="1165598"/>
                  <a:pt x="298810" y="1235112"/>
                </a:cubicBezTo>
                <a:cubicBezTo>
                  <a:pt x="217288" y="1140213"/>
                  <a:pt x="159946" y="1026998"/>
                  <a:pt x="131680" y="905133"/>
                </a:cubicBezTo>
                <a:close/>
                <a:moveTo>
                  <a:pt x="263413" y="518227"/>
                </a:moveTo>
                <a:cubicBezTo>
                  <a:pt x="267756" y="601097"/>
                  <a:pt x="263265" y="667409"/>
                  <a:pt x="254417" y="750351"/>
                </a:cubicBezTo>
                <a:cubicBezTo>
                  <a:pt x="242890" y="706980"/>
                  <a:pt x="235842" y="662542"/>
                  <a:pt x="233384" y="617733"/>
                </a:cubicBezTo>
                <a:cubicBezTo>
                  <a:pt x="231686" y="584111"/>
                  <a:pt x="263660" y="522899"/>
                  <a:pt x="263413" y="518207"/>
                </a:cubicBezTo>
                <a:close/>
                <a:moveTo>
                  <a:pt x="454798" y="739444"/>
                </a:moveTo>
                <a:cubicBezTo>
                  <a:pt x="460884" y="691751"/>
                  <a:pt x="468441" y="598388"/>
                  <a:pt x="506592" y="564461"/>
                </a:cubicBezTo>
                <a:cubicBezTo>
                  <a:pt x="560559" y="516503"/>
                  <a:pt x="618427" y="559464"/>
                  <a:pt x="661686" y="596690"/>
                </a:cubicBezTo>
                <a:cubicBezTo>
                  <a:pt x="571591" y="647105"/>
                  <a:pt x="494711" y="685938"/>
                  <a:pt x="463872" y="794233"/>
                </a:cubicBezTo>
                <a:cubicBezTo>
                  <a:pt x="451181" y="778945"/>
                  <a:pt x="447713" y="758006"/>
                  <a:pt x="454797" y="739444"/>
                </a:cubicBezTo>
                <a:close/>
                <a:moveTo>
                  <a:pt x="731461" y="908134"/>
                </a:moveTo>
                <a:cubicBezTo>
                  <a:pt x="722308" y="910395"/>
                  <a:pt x="744800" y="779767"/>
                  <a:pt x="748890" y="771388"/>
                </a:cubicBezTo>
                <a:cubicBezTo>
                  <a:pt x="760771" y="795114"/>
                  <a:pt x="730521" y="879935"/>
                  <a:pt x="731435" y="908134"/>
                </a:cubicBezTo>
                <a:close/>
                <a:moveTo>
                  <a:pt x="845227" y="1379142"/>
                </a:moveTo>
                <a:cubicBezTo>
                  <a:pt x="857758" y="1385458"/>
                  <a:pt x="870425" y="1391522"/>
                  <a:pt x="883229" y="1397334"/>
                </a:cubicBezTo>
                <a:cubicBezTo>
                  <a:pt x="752707" y="1462829"/>
                  <a:pt x="626011" y="1370055"/>
                  <a:pt x="553798" y="1260257"/>
                </a:cubicBezTo>
                <a:cubicBezTo>
                  <a:pt x="638530" y="1325267"/>
                  <a:pt x="739171" y="1366326"/>
                  <a:pt x="845201" y="1379142"/>
                </a:cubicBezTo>
                <a:close/>
                <a:moveTo>
                  <a:pt x="900431" y="1221080"/>
                </a:moveTo>
                <a:cubicBezTo>
                  <a:pt x="851903" y="1224269"/>
                  <a:pt x="735408" y="1064244"/>
                  <a:pt x="764601" y="1038036"/>
                </a:cubicBezTo>
                <a:cubicBezTo>
                  <a:pt x="801100" y="1107529"/>
                  <a:pt x="838959" y="1170361"/>
                  <a:pt x="900405" y="1221080"/>
                </a:cubicBezTo>
                <a:close/>
                <a:moveTo>
                  <a:pt x="868554" y="883856"/>
                </a:moveTo>
                <a:cubicBezTo>
                  <a:pt x="876831" y="858244"/>
                  <a:pt x="875101" y="846987"/>
                  <a:pt x="894416" y="825528"/>
                </a:cubicBezTo>
                <a:cubicBezTo>
                  <a:pt x="912798" y="846164"/>
                  <a:pt x="891065" y="881406"/>
                  <a:pt x="868528" y="883856"/>
                </a:cubicBezTo>
                <a:close/>
                <a:moveTo>
                  <a:pt x="728486" y="1608635"/>
                </a:moveTo>
                <a:cubicBezTo>
                  <a:pt x="649811" y="1617598"/>
                  <a:pt x="547608" y="1627157"/>
                  <a:pt x="504071" y="1545122"/>
                </a:cubicBezTo>
                <a:cubicBezTo>
                  <a:pt x="575905" y="1575650"/>
                  <a:pt x="651306" y="1596990"/>
                  <a:pt x="728486" y="1608635"/>
                </a:cubicBezTo>
                <a:close/>
                <a:moveTo>
                  <a:pt x="613968" y="944705"/>
                </a:moveTo>
                <a:cubicBezTo>
                  <a:pt x="601558" y="949388"/>
                  <a:pt x="589242" y="954311"/>
                  <a:pt x="577022" y="959475"/>
                </a:cubicBezTo>
                <a:cubicBezTo>
                  <a:pt x="563190" y="872093"/>
                  <a:pt x="576374" y="816384"/>
                  <a:pt x="638384" y="749956"/>
                </a:cubicBezTo>
                <a:cubicBezTo>
                  <a:pt x="611193" y="810726"/>
                  <a:pt x="608452" y="879287"/>
                  <a:pt x="613968" y="944705"/>
                </a:cubicBezTo>
                <a:close/>
                <a:moveTo>
                  <a:pt x="591846" y="303276"/>
                </a:moveTo>
                <a:cubicBezTo>
                  <a:pt x="628408" y="288330"/>
                  <a:pt x="667749" y="281390"/>
                  <a:pt x="707219" y="282926"/>
                </a:cubicBezTo>
                <a:cubicBezTo>
                  <a:pt x="663312" y="299699"/>
                  <a:pt x="637373" y="298999"/>
                  <a:pt x="591846" y="303276"/>
                </a:cubicBezTo>
                <a:close/>
                <a:moveTo>
                  <a:pt x="1317850" y="417689"/>
                </a:moveTo>
                <a:lnTo>
                  <a:pt x="1307285" y="402472"/>
                </a:lnTo>
                <a:cubicBezTo>
                  <a:pt x="1317340" y="410681"/>
                  <a:pt x="1327462" y="418817"/>
                  <a:pt x="1337651" y="426879"/>
                </a:cubicBezTo>
                <a:cubicBezTo>
                  <a:pt x="1330187" y="426198"/>
                  <a:pt x="1323189" y="422950"/>
                  <a:pt x="1317850" y="417689"/>
                </a:cubicBezTo>
                <a:close/>
                <a:moveTo>
                  <a:pt x="1632061" y="731809"/>
                </a:moveTo>
                <a:cubicBezTo>
                  <a:pt x="1624353" y="721440"/>
                  <a:pt x="1616512" y="711161"/>
                  <a:pt x="1608539" y="700973"/>
                </a:cubicBezTo>
                <a:cubicBezTo>
                  <a:pt x="1627021" y="705221"/>
                  <a:pt x="1634861" y="715499"/>
                  <a:pt x="1632061" y="731809"/>
                </a:cubicBezTo>
                <a:close/>
                <a:moveTo>
                  <a:pt x="1164124" y="1111237"/>
                </a:moveTo>
                <a:cubicBezTo>
                  <a:pt x="1193935" y="1064028"/>
                  <a:pt x="1216052" y="1012382"/>
                  <a:pt x="1229647" y="958230"/>
                </a:cubicBezTo>
                <a:cubicBezTo>
                  <a:pt x="1274209" y="1032391"/>
                  <a:pt x="1272861" y="1190594"/>
                  <a:pt x="1155108" y="1191904"/>
                </a:cubicBezTo>
                <a:cubicBezTo>
                  <a:pt x="1160632" y="1165356"/>
                  <a:pt x="1163651" y="1138349"/>
                  <a:pt x="1164124" y="1111237"/>
                </a:cubicBezTo>
                <a:close/>
                <a:moveTo>
                  <a:pt x="1241023" y="537578"/>
                </a:moveTo>
                <a:lnTo>
                  <a:pt x="1217041" y="518933"/>
                </a:lnTo>
                <a:cubicBezTo>
                  <a:pt x="1228622" y="518119"/>
                  <a:pt x="1238958" y="526155"/>
                  <a:pt x="1241023" y="537578"/>
                </a:cubicBezTo>
                <a:close/>
                <a:moveTo>
                  <a:pt x="1601403" y="917090"/>
                </a:moveTo>
                <a:cubicBezTo>
                  <a:pt x="1587347" y="952543"/>
                  <a:pt x="1569018" y="986148"/>
                  <a:pt x="1546821" y="1017161"/>
                </a:cubicBezTo>
                <a:cubicBezTo>
                  <a:pt x="1537578" y="966383"/>
                  <a:pt x="1516869" y="922009"/>
                  <a:pt x="1501184" y="873403"/>
                </a:cubicBezTo>
                <a:cubicBezTo>
                  <a:pt x="1486723" y="828600"/>
                  <a:pt x="1481836" y="780448"/>
                  <a:pt x="1468853" y="734622"/>
                </a:cubicBezTo>
                <a:cubicBezTo>
                  <a:pt x="1518813" y="791032"/>
                  <a:pt x="1563203" y="852139"/>
                  <a:pt x="1601403" y="917090"/>
                </a:cubicBezTo>
                <a:close/>
                <a:moveTo>
                  <a:pt x="1506499" y="1277230"/>
                </a:moveTo>
                <a:cubicBezTo>
                  <a:pt x="1528504" y="1241119"/>
                  <a:pt x="1535426" y="1195876"/>
                  <a:pt x="1557892" y="1163168"/>
                </a:cubicBezTo>
                <a:cubicBezTo>
                  <a:pt x="1581226" y="1129254"/>
                  <a:pt x="1618521" y="1102410"/>
                  <a:pt x="1643080" y="1067996"/>
                </a:cubicBezTo>
                <a:cubicBezTo>
                  <a:pt x="1627336" y="1135145"/>
                  <a:pt x="1607386" y="1202526"/>
                  <a:pt x="1575930" y="1264204"/>
                </a:cubicBezTo>
                <a:cubicBezTo>
                  <a:pt x="1539633" y="1335351"/>
                  <a:pt x="1511412" y="1355584"/>
                  <a:pt x="1428460" y="1365590"/>
                </a:cubicBezTo>
                <a:cubicBezTo>
                  <a:pt x="1459219" y="1340695"/>
                  <a:pt x="1485597" y="1310830"/>
                  <a:pt x="1506499" y="1277231"/>
                </a:cubicBezTo>
                <a:close/>
                <a:moveTo>
                  <a:pt x="1533521" y="332875"/>
                </a:moveTo>
                <a:cubicBezTo>
                  <a:pt x="1592389" y="376330"/>
                  <a:pt x="1638930" y="434359"/>
                  <a:pt x="1668566" y="501253"/>
                </a:cubicBezTo>
                <a:cubicBezTo>
                  <a:pt x="1556693" y="420243"/>
                  <a:pt x="1442466" y="350191"/>
                  <a:pt x="1337301" y="259356"/>
                </a:cubicBezTo>
                <a:cubicBezTo>
                  <a:pt x="1295598" y="223329"/>
                  <a:pt x="1253688" y="183977"/>
                  <a:pt x="1199974" y="166680"/>
                </a:cubicBezTo>
                <a:cubicBezTo>
                  <a:pt x="1173730" y="158255"/>
                  <a:pt x="1150189" y="159985"/>
                  <a:pt x="1123763" y="157555"/>
                </a:cubicBezTo>
                <a:cubicBezTo>
                  <a:pt x="1079629" y="153498"/>
                  <a:pt x="1075922" y="156051"/>
                  <a:pt x="1034964" y="129201"/>
                </a:cubicBezTo>
                <a:cubicBezTo>
                  <a:pt x="1213839" y="155578"/>
                  <a:pt x="1388941" y="223361"/>
                  <a:pt x="1533521" y="332875"/>
                </a:cubicBezTo>
                <a:close/>
                <a:moveTo>
                  <a:pt x="982366" y="363652"/>
                </a:moveTo>
                <a:cubicBezTo>
                  <a:pt x="945492" y="365499"/>
                  <a:pt x="954592" y="374177"/>
                  <a:pt x="913563" y="371507"/>
                </a:cubicBezTo>
                <a:cubicBezTo>
                  <a:pt x="884920" y="369640"/>
                  <a:pt x="855455" y="358389"/>
                  <a:pt x="826709" y="354657"/>
                </a:cubicBezTo>
                <a:cubicBezTo>
                  <a:pt x="894008" y="332557"/>
                  <a:pt x="916603" y="332751"/>
                  <a:pt x="982366" y="363652"/>
                </a:cubicBezTo>
                <a:close/>
                <a:moveTo>
                  <a:pt x="881751" y="188974"/>
                </a:moveTo>
                <a:lnTo>
                  <a:pt x="896899" y="196440"/>
                </a:lnTo>
                <a:cubicBezTo>
                  <a:pt x="837460" y="176929"/>
                  <a:pt x="775327" y="166870"/>
                  <a:pt x="712768" y="166628"/>
                </a:cubicBezTo>
                <a:cubicBezTo>
                  <a:pt x="682225" y="166870"/>
                  <a:pt x="651806" y="170526"/>
                  <a:pt x="622076" y="177529"/>
                </a:cubicBezTo>
                <a:lnTo>
                  <a:pt x="592449" y="185876"/>
                </a:lnTo>
                <a:cubicBezTo>
                  <a:pt x="573172" y="201637"/>
                  <a:pt x="555272" y="200598"/>
                  <a:pt x="538748" y="182759"/>
                </a:cubicBezTo>
                <a:cubicBezTo>
                  <a:pt x="644580" y="132072"/>
                  <a:pt x="776936" y="139758"/>
                  <a:pt x="881751" y="188974"/>
                </a:cubicBezTo>
                <a:close/>
                <a:moveTo>
                  <a:pt x="214866" y="1384255"/>
                </a:moveTo>
                <a:cubicBezTo>
                  <a:pt x="191487" y="1347181"/>
                  <a:pt x="172644" y="1307435"/>
                  <a:pt x="158741" y="1265869"/>
                </a:cubicBezTo>
                <a:cubicBezTo>
                  <a:pt x="193513" y="1313954"/>
                  <a:pt x="233150" y="1358325"/>
                  <a:pt x="277025" y="1398280"/>
                </a:cubicBezTo>
                <a:cubicBezTo>
                  <a:pt x="297559" y="1416945"/>
                  <a:pt x="339489" y="1436944"/>
                  <a:pt x="352465" y="1459115"/>
                </a:cubicBezTo>
                <a:cubicBezTo>
                  <a:pt x="364450" y="1479582"/>
                  <a:pt x="363024" y="1519795"/>
                  <a:pt x="369155" y="1542718"/>
                </a:cubicBezTo>
                <a:cubicBezTo>
                  <a:pt x="307803" y="1500558"/>
                  <a:pt x="255371" y="1446708"/>
                  <a:pt x="214866" y="1384255"/>
                </a:cubicBezTo>
                <a:close/>
                <a:moveTo>
                  <a:pt x="1479256" y="1570216"/>
                </a:moveTo>
                <a:cubicBezTo>
                  <a:pt x="1327449" y="1670760"/>
                  <a:pt x="1099366" y="1675297"/>
                  <a:pt x="923778" y="1679872"/>
                </a:cubicBezTo>
                <a:cubicBezTo>
                  <a:pt x="988666" y="1657403"/>
                  <a:pt x="1038030" y="1628207"/>
                  <a:pt x="1106904" y="1625329"/>
                </a:cubicBezTo>
                <a:cubicBezTo>
                  <a:pt x="1170621" y="1623535"/>
                  <a:pt x="1234050" y="1616067"/>
                  <a:pt x="1296441" y="1603016"/>
                </a:cubicBezTo>
                <a:cubicBezTo>
                  <a:pt x="1353688" y="1590948"/>
                  <a:pt x="1408748" y="1570185"/>
                  <a:pt x="1459708" y="1541448"/>
                </a:cubicBezTo>
                <a:cubicBezTo>
                  <a:pt x="1518269" y="1507573"/>
                  <a:pt x="1559791" y="1451805"/>
                  <a:pt x="1617257" y="1420042"/>
                </a:cubicBezTo>
                <a:cubicBezTo>
                  <a:pt x="1581556" y="1478325"/>
                  <a:pt x="1536658" y="1532193"/>
                  <a:pt x="1479256" y="1570216"/>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017770" y="693100"/>
            <a:ext cx="1910145" cy="1701221"/>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rot="986735">
            <a:off x="654370" y="3671524"/>
            <a:ext cx="2361497" cy="1160970"/>
          </a:xfrm>
          <a:custGeom>
            <a:avLst/>
            <a:gdLst/>
            <a:ahLst/>
            <a:cxnLst/>
            <a:rect l="l" t="t" r="r" b="b"/>
            <a:pathLst>
              <a:path w="2728778" h="1341534" extrusionOk="0">
                <a:moveTo>
                  <a:pt x="2727858" y="971865"/>
                </a:moveTo>
                <a:cubicBezTo>
                  <a:pt x="2662022" y="811650"/>
                  <a:pt x="2599698" y="650061"/>
                  <a:pt x="2540889" y="487098"/>
                </a:cubicBezTo>
                <a:cubicBezTo>
                  <a:pt x="2509539" y="400203"/>
                  <a:pt x="2479196" y="312951"/>
                  <a:pt x="2449860" y="225343"/>
                </a:cubicBezTo>
                <a:cubicBezTo>
                  <a:pt x="2433572" y="176691"/>
                  <a:pt x="2413699" y="33711"/>
                  <a:pt x="2369261" y="7263"/>
                </a:cubicBezTo>
                <a:cubicBezTo>
                  <a:pt x="2220183" y="-81480"/>
                  <a:pt x="2022959" y="670486"/>
                  <a:pt x="2005088" y="766409"/>
                </a:cubicBezTo>
                <a:lnTo>
                  <a:pt x="1865337" y="330248"/>
                </a:lnTo>
                <a:cubicBezTo>
                  <a:pt x="1847733" y="275297"/>
                  <a:pt x="1832638" y="161377"/>
                  <a:pt x="1794493" y="120269"/>
                </a:cubicBezTo>
                <a:cubicBezTo>
                  <a:pt x="1743936" y="65765"/>
                  <a:pt x="1696730" y="134449"/>
                  <a:pt x="1673636" y="175317"/>
                </a:cubicBezTo>
                <a:cubicBezTo>
                  <a:pt x="1532725" y="424648"/>
                  <a:pt x="1433672" y="703337"/>
                  <a:pt x="1369342" y="981741"/>
                </a:cubicBezTo>
                <a:cubicBezTo>
                  <a:pt x="1335812" y="807258"/>
                  <a:pt x="1310689" y="631297"/>
                  <a:pt x="1288321" y="455076"/>
                </a:cubicBezTo>
                <a:cubicBezTo>
                  <a:pt x="1277775" y="371868"/>
                  <a:pt x="1286240" y="249841"/>
                  <a:pt x="1254234" y="172978"/>
                </a:cubicBezTo>
                <a:cubicBezTo>
                  <a:pt x="1238347" y="134825"/>
                  <a:pt x="1212978" y="119984"/>
                  <a:pt x="1171917" y="143412"/>
                </a:cubicBezTo>
                <a:cubicBezTo>
                  <a:pt x="1121936" y="171928"/>
                  <a:pt x="1103360" y="253710"/>
                  <a:pt x="1079994" y="303625"/>
                </a:cubicBezTo>
                <a:lnTo>
                  <a:pt x="960796" y="558322"/>
                </a:lnTo>
                <a:cubicBezTo>
                  <a:pt x="886287" y="717505"/>
                  <a:pt x="811785" y="876689"/>
                  <a:pt x="737289" y="1035876"/>
                </a:cubicBezTo>
                <a:cubicBezTo>
                  <a:pt x="703260" y="851023"/>
                  <a:pt x="694251" y="662703"/>
                  <a:pt x="693045" y="475089"/>
                </a:cubicBezTo>
                <a:cubicBezTo>
                  <a:pt x="692644" y="412762"/>
                  <a:pt x="744004" y="92719"/>
                  <a:pt x="611649" y="163840"/>
                </a:cubicBezTo>
                <a:cubicBezTo>
                  <a:pt x="556749" y="193334"/>
                  <a:pt x="524198" y="292679"/>
                  <a:pt x="502867" y="347332"/>
                </a:cubicBezTo>
                <a:cubicBezTo>
                  <a:pt x="477349" y="414675"/>
                  <a:pt x="457547" y="484047"/>
                  <a:pt x="443669" y="554712"/>
                </a:cubicBezTo>
                <a:cubicBezTo>
                  <a:pt x="409499" y="720246"/>
                  <a:pt x="400346" y="890485"/>
                  <a:pt x="355630" y="1053919"/>
                </a:cubicBezTo>
                <a:cubicBezTo>
                  <a:pt x="285715" y="780155"/>
                  <a:pt x="210959" y="507689"/>
                  <a:pt x="131364" y="236523"/>
                </a:cubicBezTo>
                <a:cubicBezTo>
                  <a:pt x="118161" y="191558"/>
                  <a:pt x="113027" y="129290"/>
                  <a:pt x="50577" y="143198"/>
                </a:cubicBezTo>
                <a:cubicBezTo>
                  <a:pt x="-12470" y="157242"/>
                  <a:pt x="-3279" y="216354"/>
                  <a:pt x="8446" y="263094"/>
                </a:cubicBezTo>
                <a:cubicBezTo>
                  <a:pt x="43940" y="404564"/>
                  <a:pt x="90024" y="544084"/>
                  <a:pt x="128772" y="684757"/>
                </a:cubicBezTo>
                <a:cubicBezTo>
                  <a:pt x="166036" y="820038"/>
                  <a:pt x="202099" y="955643"/>
                  <a:pt x="236957" y="1091572"/>
                </a:cubicBezTo>
                <a:cubicBezTo>
                  <a:pt x="252616" y="1152628"/>
                  <a:pt x="281531" y="1400183"/>
                  <a:pt x="388193" y="1271824"/>
                </a:cubicBezTo>
                <a:cubicBezTo>
                  <a:pt x="462849" y="1181987"/>
                  <a:pt x="485276" y="1020568"/>
                  <a:pt x="504863" y="909402"/>
                </a:cubicBezTo>
                <a:cubicBezTo>
                  <a:pt x="529163" y="771484"/>
                  <a:pt x="540778" y="631070"/>
                  <a:pt x="574004" y="494803"/>
                </a:cubicBezTo>
                <a:cubicBezTo>
                  <a:pt x="575241" y="655256"/>
                  <a:pt x="582170" y="816046"/>
                  <a:pt x="604136" y="975125"/>
                </a:cubicBezTo>
                <a:cubicBezTo>
                  <a:pt x="613522" y="1043173"/>
                  <a:pt x="625027" y="1339795"/>
                  <a:pt x="745391" y="1256853"/>
                </a:cubicBezTo>
                <a:cubicBezTo>
                  <a:pt x="794464" y="1223043"/>
                  <a:pt x="818465" y="1123043"/>
                  <a:pt x="843860" y="1068779"/>
                </a:cubicBezTo>
                <a:cubicBezTo>
                  <a:pt x="878736" y="994262"/>
                  <a:pt x="913612" y="919746"/>
                  <a:pt x="948488" y="845229"/>
                </a:cubicBezTo>
                <a:cubicBezTo>
                  <a:pt x="1018243" y="696170"/>
                  <a:pt x="1087996" y="547134"/>
                  <a:pt x="1157748" y="398122"/>
                </a:cubicBezTo>
                <a:cubicBezTo>
                  <a:pt x="1180978" y="586423"/>
                  <a:pt x="1206639" y="774517"/>
                  <a:pt x="1240610" y="961223"/>
                </a:cubicBezTo>
                <a:cubicBezTo>
                  <a:pt x="1257080" y="1051741"/>
                  <a:pt x="1275481" y="1141916"/>
                  <a:pt x="1296488" y="1231474"/>
                </a:cubicBezTo>
                <a:cubicBezTo>
                  <a:pt x="1309192" y="1285680"/>
                  <a:pt x="1339526" y="1397462"/>
                  <a:pt x="1413974" y="1319763"/>
                </a:cubicBezTo>
                <a:cubicBezTo>
                  <a:pt x="1458277" y="1273529"/>
                  <a:pt x="1452573" y="1149479"/>
                  <a:pt x="1464648" y="1088092"/>
                </a:cubicBezTo>
                <a:cubicBezTo>
                  <a:pt x="1481578" y="1002001"/>
                  <a:pt x="1502116" y="916717"/>
                  <a:pt x="1526262" y="832241"/>
                </a:cubicBezTo>
                <a:cubicBezTo>
                  <a:pt x="1577535" y="652900"/>
                  <a:pt x="1644666" y="478475"/>
                  <a:pt x="1726863" y="311033"/>
                </a:cubicBezTo>
                <a:cubicBezTo>
                  <a:pt x="1780566" y="478649"/>
                  <a:pt x="1834269" y="646261"/>
                  <a:pt x="1887972" y="813868"/>
                </a:cubicBezTo>
                <a:cubicBezTo>
                  <a:pt x="1906483" y="871638"/>
                  <a:pt x="1954500" y="1194715"/>
                  <a:pt x="2067072" y="1089466"/>
                </a:cubicBezTo>
                <a:cubicBezTo>
                  <a:pt x="2107505" y="1051663"/>
                  <a:pt x="2094354" y="971930"/>
                  <a:pt x="2100077" y="920070"/>
                </a:cubicBezTo>
                <a:cubicBezTo>
                  <a:pt x="2109631" y="833719"/>
                  <a:pt x="2124428" y="748029"/>
                  <a:pt x="2144386" y="663474"/>
                </a:cubicBezTo>
                <a:cubicBezTo>
                  <a:pt x="2181645" y="504832"/>
                  <a:pt x="2237334" y="351093"/>
                  <a:pt x="2310317" y="205388"/>
                </a:cubicBezTo>
                <a:cubicBezTo>
                  <a:pt x="2376062" y="406506"/>
                  <a:pt x="2447122" y="605783"/>
                  <a:pt x="2523499" y="803220"/>
                </a:cubicBezTo>
                <a:cubicBezTo>
                  <a:pt x="2540467" y="847078"/>
                  <a:pt x="2557696" y="890835"/>
                  <a:pt x="2575183" y="934490"/>
                </a:cubicBezTo>
                <a:cubicBezTo>
                  <a:pt x="2586772" y="963420"/>
                  <a:pt x="2601525" y="1035053"/>
                  <a:pt x="2630783" y="1052519"/>
                </a:cubicBezTo>
                <a:cubicBezTo>
                  <a:pt x="2676789" y="1079978"/>
                  <a:pt x="2749669" y="1024878"/>
                  <a:pt x="2727858" y="9718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rot="7283088">
            <a:off x="8001790" y="3285780"/>
            <a:ext cx="1578088" cy="1381267"/>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rot="-10155561">
            <a:off x="-945733" y="1047694"/>
            <a:ext cx="3985308" cy="1963944"/>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271725" y="550602"/>
            <a:ext cx="1123676" cy="1157073"/>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txBox="1">
            <a:spLocks noGrp="1"/>
          </p:cNvSpPr>
          <p:nvPr>
            <p:ph type="ctrTitle"/>
          </p:nvPr>
        </p:nvSpPr>
        <p:spPr>
          <a:xfrm>
            <a:off x="1216025" y="1991825"/>
            <a:ext cx="6711900" cy="1159800"/>
          </a:xfrm>
          <a:prstGeom prst="rect">
            <a:avLst/>
          </a:prstGeom>
        </p:spPr>
        <p:txBody>
          <a:bodyPr spcFirstLastPara="1" wrap="square" lIns="0" tIns="0" rIns="0" bIns="0" anchor="ctr"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8"/>
        <p:cNvGrpSpPr/>
        <p:nvPr/>
      </p:nvGrpSpPr>
      <p:grpSpPr>
        <a:xfrm>
          <a:off x="0" y="0"/>
          <a:ext cx="0" cy="0"/>
          <a:chOff x="0" y="0"/>
          <a:chExt cx="0" cy="0"/>
        </a:xfrm>
      </p:grpSpPr>
      <p:sp>
        <p:nvSpPr>
          <p:cNvPr id="19" name="Google Shape;19;p3"/>
          <p:cNvSpPr/>
          <p:nvPr/>
        </p:nvSpPr>
        <p:spPr>
          <a:xfrm>
            <a:off x="-363974" y="-139386"/>
            <a:ext cx="2380859" cy="2120450"/>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3"/>
          <p:cNvSpPr/>
          <p:nvPr/>
        </p:nvSpPr>
        <p:spPr>
          <a:xfrm>
            <a:off x="538350" y="1180336"/>
            <a:ext cx="1722922" cy="1698645"/>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3"/>
          <p:cNvSpPr/>
          <p:nvPr/>
        </p:nvSpPr>
        <p:spPr>
          <a:xfrm rot="3886626">
            <a:off x="5504907" y="3800569"/>
            <a:ext cx="2184896" cy="1912394"/>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3"/>
          <p:cNvSpPr/>
          <p:nvPr/>
        </p:nvSpPr>
        <p:spPr>
          <a:xfrm rot="-10114520">
            <a:off x="6110162" y="-457878"/>
            <a:ext cx="3531172" cy="1733961"/>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3"/>
          <p:cNvSpPr/>
          <p:nvPr/>
        </p:nvSpPr>
        <p:spPr>
          <a:xfrm>
            <a:off x="6891075" y="3047950"/>
            <a:ext cx="1416809" cy="1458918"/>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1216025" y="1888150"/>
            <a:ext cx="6711900" cy="11598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5" name="Google Shape;25;p3"/>
          <p:cNvSpPr txBox="1">
            <a:spLocks noGrp="1"/>
          </p:cNvSpPr>
          <p:nvPr>
            <p:ph type="subTitle" idx="1"/>
          </p:nvPr>
        </p:nvSpPr>
        <p:spPr>
          <a:xfrm>
            <a:off x="1216025" y="3144854"/>
            <a:ext cx="6711900" cy="784800"/>
          </a:xfrm>
          <a:prstGeom prst="rect">
            <a:avLst/>
          </a:prstGeom>
        </p:spPr>
        <p:txBody>
          <a:bodyPr spcFirstLastPara="1" wrap="square" lIns="0" tIns="0" rIns="0" bIns="0" anchor="t" anchorCtr="0">
            <a:noAutofit/>
          </a:bodyPr>
          <a:lstStyle>
            <a:lvl1pPr lvl="0" rtl="0">
              <a:spcBef>
                <a:spcPts val="0"/>
              </a:spcBef>
              <a:spcAft>
                <a:spcPts val="0"/>
              </a:spcAft>
              <a:buSzPts val="1800"/>
              <a:buNone/>
              <a:defRPr>
                <a:solidFill>
                  <a:schemeClr val="lt1"/>
                </a:solidFill>
              </a:defRPr>
            </a:lvl1pPr>
            <a:lvl2pPr lvl="1" rtl="0">
              <a:spcBef>
                <a:spcPts val="0"/>
              </a:spcBef>
              <a:spcAft>
                <a:spcPts val="0"/>
              </a:spcAft>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26" name="Google Shape;26;p3"/>
          <p:cNvSpPr/>
          <p:nvPr/>
        </p:nvSpPr>
        <p:spPr>
          <a:xfrm rot="-1859257">
            <a:off x="7432020" y="368594"/>
            <a:ext cx="1201023" cy="1494418"/>
          </a:xfrm>
          <a:custGeom>
            <a:avLst/>
            <a:gdLst/>
            <a:ahLst/>
            <a:cxnLst/>
            <a:rect l="l" t="t" r="r" b="b"/>
            <a:pathLst>
              <a:path w="1166698" h="1451708" extrusionOk="0">
                <a:moveTo>
                  <a:pt x="1104371" y="837588"/>
                </a:moveTo>
                <a:cubicBezTo>
                  <a:pt x="1157339" y="839253"/>
                  <a:pt x="1194466" y="769072"/>
                  <a:pt x="1156120" y="730764"/>
                </a:cubicBezTo>
                <a:cubicBezTo>
                  <a:pt x="1131024" y="705703"/>
                  <a:pt x="1056796" y="697790"/>
                  <a:pt x="1025113" y="689689"/>
                </a:cubicBezTo>
                <a:cubicBezTo>
                  <a:pt x="976107" y="677159"/>
                  <a:pt x="926719" y="666291"/>
                  <a:pt x="876948" y="657083"/>
                </a:cubicBezTo>
                <a:cubicBezTo>
                  <a:pt x="677677" y="619877"/>
                  <a:pt x="474788" y="606805"/>
                  <a:pt x="272508" y="599333"/>
                </a:cubicBezTo>
                <a:cubicBezTo>
                  <a:pt x="414956" y="553740"/>
                  <a:pt x="571313" y="560979"/>
                  <a:pt x="717526" y="532275"/>
                </a:cubicBezTo>
                <a:cubicBezTo>
                  <a:pt x="794658" y="517136"/>
                  <a:pt x="1076999" y="472088"/>
                  <a:pt x="1093897" y="375770"/>
                </a:cubicBezTo>
                <a:cubicBezTo>
                  <a:pt x="1113789" y="262426"/>
                  <a:pt x="822127" y="319425"/>
                  <a:pt x="765977" y="325964"/>
                </a:cubicBezTo>
                <a:cubicBezTo>
                  <a:pt x="606897" y="344506"/>
                  <a:pt x="447882" y="374454"/>
                  <a:pt x="287053" y="368537"/>
                </a:cubicBezTo>
                <a:cubicBezTo>
                  <a:pt x="439431" y="292342"/>
                  <a:pt x="597233" y="251823"/>
                  <a:pt x="756649" y="195920"/>
                </a:cubicBezTo>
                <a:cubicBezTo>
                  <a:pt x="814693" y="175563"/>
                  <a:pt x="895694" y="138493"/>
                  <a:pt x="910718" y="70515"/>
                </a:cubicBezTo>
                <a:cubicBezTo>
                  <a:pt x="930876" y="-20754"/>
                  <a:pt x="835343" y="1047"/>
                  <a:pt x="776717" y="5383"/>
                </a:cubicBezTo>
                <a:cubicBezTo>
                  <a:pt x="687594" y="11976"/>
                  <a:pt x="598499" y="18960"/>
                  <a:pt x="509432" y="26335"/>
                </a:cubicBezTo>
                <a:cubicBezTo>
                  <a:pt x="431931" y="32752"/>
                  <a:pt x="306479" y="19855"/>
                  <a:pt x="236334" y="53937"/>
                </a:cubicBezTo>
                <a:cubicBezTo>
                  <a:pt x="208463" y="67482"/>
                  <a:pt x="182471" y="96160"/>
                  <a:pt x="192129" y="129919"/>
                </a:cubicBezTo>
                <a:cubicBezTo>
                  <a:pt x="204289" y="172414"/>
                  <a:pt x="242686" y="162822"/>
                  <a:pt x="276281" y="161610"/>
                </a:cubicBezTo>
                <a:cubicBezTo>
                  <a:pt x="372209" y="158143"/>
                  <a:pt x="468786" y="144812"/>
                  <a:pt x="564475" y="137119"/>
                </a:cubicBezTo>
                <a:cubicBezTo>
                  <a:pt x="412228" y="187543"/>
                  <a:pt x="265424" y="253112"/>
                  <a:pt x="126269" y="332840"/>
                </a:cubicBezTo>
                <a:cubicBezTo>
                  <a:pt x="90944" y="353093"/>
                  <a:pt x="24111" y="392030"/>
                  <a:pt x="52047" y="444674"/>
                </a:cubicBezTo>
                <a:cubicBezTo>
                  <a:pt x="77365" y="492392"/>
                  <a:pt x="227551" y="483676"/>
                  <a:pt x="273435" y="484376"/>
                </a:cubicBezTo>
                <a:cubicBezTo>
                  <a:pt x="220065" y="499314"/>
                  <a:pt x="-60435" y="618289"/>
                  <a:pt x="47225" y="703305"/>
                </a:cubicBezTo>
                <a:cubicBezTo>
                  <a:pt x="88559" y="735949"/>
                  <a:pt x="224823" y="715074"/>
                  <a:pt x="277084" y="717213"/>
                </a:cubicBezTo>
                <a:cubicBezTo>
                  <a:pt x="367380" y="720900"/>
                  <a:pt x="457637" y="725897"/>
                  <a:pt x="547655" y="733998"/>
                </a:cubicBezTo>
                <a:cubicBezTo>
                  <a:pt x="432420" y="747080"/>
                  <a:pt x="319072" y="773366"/>
                  <a:pt x="209844" y="812339"/>
                </a:cubicBezTo>
                <a:cubicBezTo>
                  <a:pt x="152455" y="833395"/>
                  <a:pt x="3869" y="871742"/>
                  <a:pt x="78" y="949979"/>
                </a:cubicBezTo>
                <a:cubicBezTo>
                  <a:pt x="-4226" y="1038941"/>
                  <a:pt x="171193" y="998229"/>
                  <a:pt x="226618" y="998585"/>
                </a:cubicBezTo>
                <a:cubicBezTo>
                  <a:pt x="358205" y="999423"/>
                  <a:pt x="489566" y="1006593"/>
                  <a:pt x="620703" y="1020095"/>
                </a:cubicBezTo>
                <a:lnTo>
                  <a:pt x="343859" y="1065701"/>
                </a:lnTo>
                <a:cubicBezTo>
                  <a:pt x="293567" y="1073983"/>
                  <a:pt x="218970" y="1068449"/>
                  <a:pt x="193776" y="1122952"/>
                </a:cubicBezTo>
                <a:cubicBezTo>
                  <a:pt x="159896" y="1196238"/>
                  <a:pt x="239990" y="1199050"/>
                  <a:pt x="288304" y="1207126"/>
                </a:cubicBezTo>
                <a:lnTo>
                  <a:pt x="693829" y="1274915"/>
                </a:lnTo>
                <a:cubicBezTo>
                  <a:pt x="633090" y="1284831"/>
                  <a:pt x="504240" y="1280385"/>
                  <a:pt x="458545" y="1324364"/>
                </a:cubicBezTo>
                <a:cubicBezTo>
                  <a:pt x="416096" y="1365193"/>
                  <a:pt x="436721" y="1406761"/>
                  <a:pt x="481807" y="1429710"/>
                </a:cubicBezTo>
                <a:cubicBezTo>
                  <a:pt x="540629" y="1459645"/>
                  <a:pt x="629803" y="1468154"/>
                  <a:pt x="683076" y="1426418"/>
                </a:cubicBezTo>
                <a:lnTo>
                  <a:pt x="693220" y="1408239"/>
                </a:lnTo>
                <a:cubicBezTo>
                  <a:pt x="691327" y="1385228"/>
                  <a:pt x="703536" y="1376803"/>
                  <a:pt x="729848" y="1382964"/>
                </a:cubicBezTo>
                <a:cubicBezTo>
                  <a:pt x="766793" y="1367650"/>
                  <a:pt x="820934" y="1368097"/>
                  <a:pt x="860544" y="1361635"/>
                </a:cubicBezTo>
                <a:cubicBezTo>
                  <a:pt x="920823" y="1351797"/>
                  <a:pt x="1017030" y="1355505"/>
                  <a:pt x="1070673" y="1324837"/>
                </a:cubicBezTo>
                <a:cubicBezTo>
                  <a:pt x="1105855" y="1304746"/>
                  <a:pt x="1127621" y="1251267"/>
                  <a:pt x="1092185" y="1222155"/>
                </a:cubicBezTo>
                <a:cubicBezTo>
                  <a:pt x="1051435" y="1188675"/>
                  <a:pt x="922048" y="1190891"/>
                  <a:pt x="872393" y="1182622"/>
                </a:cubicBezTo>
                <a:lnTo>
                  <a:pt x="601180" y="1137256"/>
                </a:lnTo>
                <a:lnTo>
                  <a:pt x="936334" y="1082045"/>
                </a:lnTo>
                <a:cubicBezTo>
                  <a:pt x="979858" y="1074878"/>
                  <a:pt x="1108889" y="1042376"/>
                  <a:pt x="1044312" y="968747"/>
                </a:cubicBezTo>
                <a:cubicBezTo>
                  <a:pt x="1020517" y="941618"/>
                  <a:pt x="933320" y="941716"/>
                  <a:pt x="899997" y="936343"/>
                </a:cubicBezTo>
                <a:cubicBezTo>
                  <a:pt x="841490" y="926881"/>
                  <a:pt x="782803" y="918642"/>
                  <a:pt x="723936" y="911625"/>
                </a:cubicBezTo>
                <a:cubicBezTo>
                  <a:pt x="600353" y="896901"/>
                  <a:pt x="476300" y="887594"/>
                  <a:pt x="351779" y="883706"/>
                </a:cubicBezTo>
                <a:cubicBezTo>
                  <a:pt x="597012" y="821094"/>
                  <a:pt x="853485" y="829701"/>
                  <a:pt x="1104371" y="8375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7"/>
        <p:cNvGrpSpPr/>
        <p:nvPr/>
      </p:nvGrpSpPr>
      <p:grpSpPr>
        <a:xfrm>
          <a:off x="0" y="0"/>
          <a:ext cx="0" cy="0"/>
          <a:chOff x="0" y="0"/>
          <a:chExt cx="0" cy="0"/>
        </a:xfrm>
      </p:grpSpPr>
      <p:sp>
        <p:nvSpPr>
          <p:cNvPr id="28" name="Google Shape;28;p4"/>
          <p:cNvSpPr/>
          <p:nvPr/>
        </p:nvSpPr>
        <p:spPr>
          <a:xfrm>
            <a:off x="841169" y="534700"/>
            <a:ext cx="1445085" cy="1017492"/>
          </a:xfrm>
          <a:custGeom>
            <a:avLst/>
            <a:gdLst/>
            <a:ahLst/>
            <a:cxnLst/>
            <a:rect l="l" t="t" r="r" b="b"/>
            <a:pathLst>
              <a:path w="3176012" h="1017492" extrusionOk="0">
                <a:moveTo>
                  <a:pt x="3132430" y="666969"/>
                </a:moveTo>
                <a:cubicBezTo>
                  <a:pt x="3048872" y="666537"/>
                  <a:pt x="2965324" y="665692"/>
                  <a:pt x="2881784" y="664435"/>
                </a:cubicBezTo>
                <a:cubicBezTo>
                  <a:pt x="2911457" y="560567"/>
                  <a:pt x="2629330" y="585051"/>
                  <a:pt x="2573160" y="581778"/>
                </a:cubicBezTo>
                <a:cubicBezTo>
                  <a:pt x="2431445" y="573528"/>
                  <a:pt x="2289782" y="566179"/>
                  <a:pt x="2148177" y="556069"/>
                </a:cubicBezTo>
                <a:cubicBezTo>
                  <a:pt x="2240727" y="555874"/>
                  <a:pt x="2333276" y="556663"/>
                  <a:pt x="2425825" y="558434"/>
                </a:cubicBezTo>
                <a:cubicBezTo>
                  <a:pt x="2478456" y="559458"/>
                  <a:pt x="2566166" y="581688"/>
                  <a:pt x="2608316" y="544824"/>
                </a:cubicBezTo>
                <a:cubicBezTo>
                  <a:pt x="2634593" y="521856"/>
                  <a:pt x="2642475" y="479653"/>
                  <a:pt x="2616256" y="454663"/>
                </a:cubicBezTo>
                <a:cubicBezTo>
                  <a:pt x="2579265" y="419407"/>
                  <a:pt x="2438011" y="441313"/>
                  <a:pt x="2389146" y="440574"/>
                </a:cubicBezTo>
                <a:lnTo>
                  <a:pt x="2590602" y="434326"/>
                </a:lnTo>
                <a:cubicBezTo>
                  <a:pt x="2632162" y="433030"/>
                  <a:pt x="2693051" y="443302"/>
                  <a:pt x="2728454" y="417158"/>
                </a:cubicBezTo>
                <a:cubicBezTo>
                  <a:pt x="2747899" y="402816"/>
                  <a:pt x="2767078" y="370360"/>
                  <a:pt x="2757894" y="345130"/>
                </a:cubicBezTo>
                <a:cubicBezTo>
                  <a:pt x="2742714" y="303452"/>
                  <a:pt x="2686115" y="313698"/>
                  <a:pt x="2651477" y="312804"/>
                </a:cubicBezTo>
                <a:cubicBezTo>
                  <a:pt x="2660837" y="294068"/>
                  <a:pt x="2663839" y="264911"/>
                  <a:pt x="2646986" y="248728"/>
                </a:cubicBezTo>
                <a:cubicBezTo>
                  <a:pt x="2680120" y="248423"/>
                  <a:pt x="3024562" y="270607"/>
                  <a:pt x="2933268" y="147860"/>
                </a:cubicBezTo>
                <a:cubicBezTo>
                  <a:pt x="2897146" y="99292"/>
                  <a:pt x="2784741" y="141185"/>
                  <a:pt x="2733730" y="129746"/>
                </a:cubicBezTo>
                <a:cubicBezTo>
                  <a:pt x="2687191" y="119318"/>
                  <a:pt x="2712340" y="113978"/>
                  <a:pt x="2674228" y="92714"/>
                </a:cubicBezTo>
                <a:cubicBezTo>
                  <a:pt x="2645243" y="76512"/>
                  <a:pt x="2577937" y="90329"/>
                  <a:pt x="2545541" y="90608"/>
                </a:cubicBezTo>
                <a:cubicBezTo>
                  <a:pt x="2178679" y="93790"/>
                  <a:pt x="1798168" y="126162"/>
                  <a:pt x="1433755" y="84322"/>
                </a:cubicBezTo>
                <a:cubicBezTo>
                  <a:pt x="1250435" y="63272"/>
                  <a:pt x="1068009" y="35204"/>
                  <a:pt x="884694" y="14329"/>
                </a:cubicBezTo>
                <a:cubicBezTo>
                  <a:pt x="735538" y="-2670"/>
                  <a:pt x="577346" y="-17628"/>
                  <a:pt x="437822" y="50816"/>
                </a:cubicBezTo>
                <a:cubicBezTo>
                  <a:pt x="408273" y="65313"/>
                  <a:pt x="379241" y="98372"/>
                  <a:pt x="350878" y="109668"/>
                </a:cubicBezTo>
                <a:cubicBezTo>
                  <a:pt x="319765" y="122060"/>
                  <a:pt x="256894" y="110485"/>
                  <a:pt x="223021" y="110776"/>
                </a:cubicBezTo>
                <a:cubicBezTo>
                  <a:pt x="169871" y="111243"/>
                  <a:pt x="91482" y="94445"/>
                  <a:pt x="65516" y="156032"/>
                </a:cubicBezTo>
                <a:cubicBezTo>
                  <a:pt x="14771" y="276459"/>
                  <a:pt x="346820" y="226382"/>
                  <a:pt x="407333" y="225857"/>
                </a:cubicBezTo>
                <a:cubicBezTo>
                  <a:pt x="382988" y="261223"/>
                  <a:pt x="391356" y="241942"/>
                  <a:pt x="371547" y="263673"/>
                </a:cubicBezTo>
                <a:cubicBezTo>
                  <a:pt x="362285" y="273835"/>
                  <a:pt x="349860" y="279920"/>
                  <a:pt x="342859" y="293031"/>
                </a:cubicBezTo>
                <a:cubicBezTo>
                  <a:pt x="330422" y="316362"/>
                  <a:pt x="329650" y="341741"/>
                  <a:pt x="348609" y="360995"/>
                </a:cubicBezTo>
                <a:cubicBezTo>
                  <a:pt x="372423" y="385175"/>
                  <a:pt x="435347" y="372596"/>
                  <a:pt x="466199" y="373400"/>
                </a:cubicBezTo>
                <a:lnTo>
                  <a:pt x="651867" y="378221"/>
                </a:lnTo>
                <a:cubicBezTo>
                  <a:pt x="573879" y="380645"/>
                  <a:pt x="441213" y="359583"/>
                  <a:pt x="368747" y="390892"/>
                </a:cubicBezTo>
                <a:cubicBezTo>
                  <a:pt x="343385" y="401851"/>
                  <a:pt x="318806" y="428856"/>
                  <a:pt x="321827" y="458480"/>
                </a:cubicBezTo>
                <a:cubicBezTo>
                  <a:pt x="326746" y="506685"/>
                  <a:pt x="371898" y="503503"/>
                  <a:pt x="409582" y="508026"/>
                </a:cubicBezTo>
                <a:cubicBezTo>
                  <a:pt x="386553" y="531241"/>
                  <a:pt x="371943" y="584630"/>
                  <a:pt x="411339" y="600884"/>
                </a:cubicBezTo>
                <a:cubicBezTo>
                  <a:pt x="343405" y="598350"/>
                  <a:pt x="166928" y="556814"/>
                  <a:pt x="131772" y="635880"/>
                </a:cubicBezTo>
                <a:cubicBezTo>
                  <a:pt x="90289" y="729204"/>
                  <a:pt x="255649" y="721246"/>
                  <a:pt x="307801" y="727908"/>
                </a:cubicBezTo>
                <a:cubicBezTo>
                  <a:pt x="246264" y="741738"/>
                  <a:pt x="233864" y="812043"/>
                  <a:pt x="286249" y="840461"/>
                </a:cubicBezTo>
                <a:cubicBezTo>
                  <a:pt x="316266" y="856741"/>
                  <a:pt x="382177" y="852127"/>
                  <a:pt x="416433" y="856054"/>
                </a:cubicBezTo>
                <a:cubicBezTo>
                  <a:pt x="459851" y="861049"/>
                  <a:pt x="503294" y="865849"/>
                  <a:pt x="546760" y="870455"/>
                </a:cubicBezTo>
                <a:lnTo>
                  <a:pt x="307074" y="867571"/>
                </a:lnTo>
                <a:cubicBezTo>
                  <a:pt x="234078" y="866696"/>
                  <a:pt x="137690" y="848886"/>
                  <a:pt x="67396" y="864693"/>
                </a:cubicBezTo>
                <a:cubicBezTo>
                  <a:pt x="34339" y="872127"/>
                  <a:pt x="1522" y="890137"/>
                  <a:pt x="64" y="929676"/>
                </a:cubicBezTo>
                <a:cubicBezTo>
                  <a:pt x="-1912" y="983266"/>
                  <a:pt x="42072" y="980823"/>
                  <a:pt x="83198" y="981970"/>
                </a:cubicBezTo>
                <a:cubicBezTo>
                  <a:pt x="403995" y="990907"/>
                  <a:pt x="725407" y="989695"/>
                  <a:pt x="1046308" y="993552"/>
                </a:cubicBezTo>
                <a:lnTo>
                  <a:pt x="2007104" y="1005107"/>
                </a:lnTo>
                <a:lnTo>
                  <a:pt x="2216500" y="1007628"/>
                </a:lnTo>
                <a:cubicBezTo>
                  <a:pt x="2281116" y="1008406"/>
                  <a:pt x="2380661" y="1029870"/>
                  <a:pt x="2442301" y="1008062"/>
                </a:cubicBezTo>
                <a:cubicBezTo>
                  <a:pt x="2472610" y="997343"/>
                  <a:pt x="2504525" y="959819"/>
                  <a:pt x="2492366" y="924777"/>
                </a:cubicBezTo>
                <a:cubicBezTo>
                  <a:pt x="2474159" y="872366"/>
                  <a:pt x="2381750" y="891530"/>
                  <a:pt x="2340339" y="890376"/>
                </a:cubicBezTo>
                <a:cubicBezTo>
                  <a:pt x="2462000" y="767804"/>
                  <a:pt x="2123203" y="781913"/>
                  <a:pt x="2079834" y="779146"/>
                </a:cubicBezTo>
                <a:cubicBezTo>
                  <a:pt x="2324102" y="782416"/>
                  <a:pt x="2568385" y="784145"/>
                  <a:pt x="2812683" y="784331"/>
                </a:cubicBezTo>
                <a:cubicBezTo>
                  <a:pt x="2871480" y="784361"/>
                  <a:pt x="2930277" y="784307"/>
                  <a:pt x="2989075" y="784168"/>
                </a:cubicBezTo>
                <a:cubicBezTo>
                  <a:pt x="3032100" y="784065"/>
                  <a:pt x="3097105" y="797474"/>
                  <a:pt x="3136247" y="778206"/>
                </a:cubicBezTo>
                <a:cubicBezTo>
                  <a:pt x="3182345" y="755575"/>
                  <a:pt x="3205465" y="667332"/>
                  <a:pt x="3132430" y="666969"/>
                </a:cubicBezTo>
                <a:close/>
                <a:moveTo>
                  <a:pt x="587432" y="607728"/>
                </a:moveTo>
                <a:cubicBezTo>
                  <a:pt x="565083" y="606864"/>
                  <a:pt x="542732" y="605999"/>
                  <a:pt x="520380" y="605135"/>
                </a:cubicBezTo>
                <a:lnTo>
                  <a:pt x="750245" y="605135"/>
                </a:lnTo>
                <a:cubicBezTo>
                  <a:pt x="745967" y="625232"/>
                  <a:pt x="610922" y="608687"/>
                  <a:pt x="587432" y="607728"/>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4"/>
          <p:cNvSpPr txBox="1">
            <a:spLocks noGrp="1"/>
          </p:cNvSpPr>
          <p:nvPr>
            <p:ph type="body" idx="1"/>
          </p:nvPr>
        </p:nvSpPr>
        <p:spPr>
          <a:xfrm>
            <a:off x="1216025" y="1552200"/>
            <a:ext cx="5456700" cy="2304000"/>
          </a:xfrm>
          <a:prstGeom prst="rect">
            <a:avLst/>
          </a:prstGeom>
        </p:spPr>
        <p:txBody>
          <a:bodyPr spcFirstLastPara="1" wrap="square" lIns="0" tIns="0" rIns="0" bIns="0" anchor="t" anchorCtr="0">
            <a:noAutofit/>
          </a:bodyPr>
          <a:lstStyle>
            <a:lvl1pPr marL="457200" lvl="0" indent="-419100" rtl="0">
              <a:lnSpc>
                <a:spcPct val="115000"/>
              </a:lnSpc>
              <a:spcBef>
                <a:spcPts val="600"/>
              </a:spcBef>
              <a:spcAft>
                <a:spcPts val="0"/>
              </a:spcAft>
              <a:buSzPts val="3000"/>
              <a:buChar char="✘"/>
              <a:defRPr sz="3000"/>
            </a:lvl1pPr>
            <a:lvl2pPr marL="914400" lvl="1" indent="-419100" rtl="0">
              <a:lnSpc>
                <a:spcPct val="115000"/>
              </a:lnSpc>
              <a:spcBef>
                <a:spcPts val="0"/>
              </a:spcBef>
              <a:spcAft>
                <a:spcPts val="0"/>
              </a:spcAft>
              <a:buSzPts val="3000"/>
              <a:buChar char="✗"/>
              <a:defRPr sz="3000"/>
            </a:lvl2pPr>
            <a:lvl3pPr marL="1371600" lvl="2" indent="-419100" rtl="0">
              <a:lnSpc>
                <a:spcPct val="115000"/>
              </a:lnSpc>
              <a:spcBef>
                <a:spcPts val="0"/>
              </a:spcBef>
              <a:spcAft>
                <a:spcPts val="0"/>
              </a:spcAft>
              <a:buSzPts val="3000"/>
              <a:buChar char="■"/>
              <a:defRPr sz="3000"/>
            </a:lvl3pPr>
            <a:lvl4pPr marL="1828800" lvl="3" indent="-419100" rtl="0">
              <a:lnSpc>
                <a:spcPct val="115000"/>
              </a:lnSpc>
              <a:spcBef>
                <a:spcPts val="0"/>
              </a:spcBef>
              <a:spcAft>
                <a:spcPts val="0"/>
              </a:spcAft>
              <a:buSzPts val="3000"/>
              <a:buChar char="●"/>
              <a:defRPr sz="3000"/>
            </a:lvl4pPr>
            <a:lvl5pPr marL="2286000" lvl="4" indent="-419100" rtl="0">
              <a:lnSpc>
                <a:spcPct val="115000"/>
              </a:lnSpc>
              <a:spcBef>
                <a:spcPts val="0"/>
              </a:spcBef>
              <a:spcAft>
                <a:spcPts val="0"/>
              </a:spcAft>
              <a:buSzPts val="3000"/>
              <a:buChar char="○"/>
              <a:defRPr sz="3000"/>
            </a:lvl5pPr>
            <a:lvl6pPr marL="2743200" lvl="5" indent="-419100" rtl="0">
              <a:lnSpc>
                <a:spcPct val="115000"/>
              </a:lnSpc>
              <a:spcBef>
                <a:spcPts val="0"/>
              </a:spcBef>
              <a:spcAft>
                <a:spcPts val="0"/>
              </a:spcAft>
              <a:buSzPts val="3000"/>
              <a:buChar char="■"/>
              <a:defRPr sz="3000"/>
            </a:lvl6pPr>
            <a:lvl7pPr marL="3200400" lvl="6" indent="-419100" rtl="0">
              <a:lnSpc>
                <a:spcPct val="115000"/>
              </a:lnSpc>
              <a:spcBef>
                <a:spcPts val="0"/>
              </a:spcBef>
              <a:spcAft>
                <a:spcPts val="0"/>
              </a:spcAft>
              <a:buSzPts val="3000"/>
              <a:buChar char="●"/>
              <a:defRPr sz="3000"/>
            </a:lvl7pPr>
            <a:lvl8pPr marL="3657600" lvl="7" indent="-419100" rtl="0">
              <a:lnSpc>
                <a:spcPct val="115000"/>
              </a:lnSpc>
              <a:spcBef>
                <a:spcPts val="0"/>
              </a:spcBef>
              <a:spcAft>
                <a:spcPts val="0"/>
              </a:spcAft>
              <a:buSzPts val="3000"/>
              <a:buChar char="○"/>
              <a:defRPr sz="3000"/>
            </a:lvl8pPr>
            <a:lvl9pPr marL="4114800" lvl="8" indent="-419100">
              <a:lnSpc>
                <a:spcPct val="115000"/>
              </a:lnSpc>
              <a:spcBef>
                <a:spcPts val="0"/>
              </a:spcBef>
              <a:spcAft>
                <a:spcPts val="0"/>
              </a:spcAft>
              <a:buSzPts val="3000"/>
              <a:buChar char="■"/>
              <a:defRPr sz="3000"/>
            </a:lvl9pPr>
          </a:lstStyle>
          <a:p>
            <a:endParaRPr/>
          </a:p>
        </p:txBody>
      </p:sp>
      <p:sp>
        <p:nvSpPr>
          <p:cNvPr id="30" name="Google Shape;30;p4"/>
          <p:cNvSpPr txBox="1"/>
          <p:nvPr/>
        </p:nvSpPr>
        <p:spPr>
          <a:xfrm>
            <a:off x="1216025" y="628969"/>
            <a:ext cx="1957200" cy="653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600" b="1">
                <a:solidFill>
                  <a:schemeClr val="dk1"/>
                </a:solidFill>
                <a:latin typeface="Raleway"/>
                <a:ea typeface="Raleway"/>
                <a:cs typeface="Raleway"/>
                <a:sym typeface="Raleway"/>
              </a:rPr>
              <a:t>“</a:t>
            </a:r>
            <a:endParaRPr sz="9600" b="1">
              <a:solidFill>
                <a:schemeClr val="dk1"/>
              </a:solidFill>
              <a:latin typeface="Raleway"/>
              <a:ea typeface="Raleway"/>
              <a:cs typeface="Raleway"/>
              <a:sym typeface="Raleway"/>
            </a:endParaRPr>
          </a:p>
        </p:txBody>
      </p:sp>
      <p:sp>
        <p:nvSpPr>
          <p:cNvPr id="31" name="Google Shape;31;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
        <p:nvSpPr>
          <p:cNvPr id="32" name="Google Shape;32;p4"/>
          <p:cNvSpPr/>
          <p:nvPr/>
        </p:nvSpPr>
        <p:spPr>
          <a:xfrm>
            <a:off x="1482850" y="-478441"/>
            <a:ext cx="1691129" cy="1577178"/>
          </a:xfrm>
          <a:custGeom>
            <a:avLst/>
            <a:gdLst/>
            <a:ahLst/>
            <a:cxnLst/>
            <a:rect l="l" t="t" r="r" b="b"/>
            <a:pathLst>
              <a:path w="1445409" h="1348015" extrusionOk="0">
                <a:moveTo>
                  <a:pt x="492691" y="421259"/>
                </a:moveTo>
                <a:cubicBezTo>
                  <a:pt x="546736" y="374376"/>
                  <a:pt x="506550" y="328822"/>
                  <a:pt x="452240" y="325297"/>
                </a:cubicBezTo>
                <a:cubicBezTo>
                  <a:pt x="437703" y="338522"/>
                  <a:pt x="422750" y="340218"/>
                  <a:pt x="407380" y="330384"/>
                </a:cubicBezTo>
                <a:cubicBezTo>
                  <a:pt x="394322" y="328376"/>
                  <a:pt x="380960" y="330411"/>
                  <a:pt x="369093" y="336217"/>
                </a:cubicBezTo>
                <a:cubicBezTo>
                  <a:pt x="343775" y="347837"/>
                  <a:pt x="325854" y="378907"/>
                  <a:pt x="318620" y="404493"/>
                </a:cubicBezTo>
                <a:cubicBezTo>
                  <a:pt x="300510" y="468556"/>
                  <a:pt x="338610" y="526138"/>
                  <a:pt x="406304" y="529061"/>
                </a:cubicBezTo>
                <a:cubicBezTo>
                  <a:pt x="452084" y="531070"/>
                  <a:pt x="546853" y="474829"/>
                  <a:pt x="492691" y="421259"/>
                </a:cubicBezTo>
                <a:close/>
                <a:moveTo>
                  <a:pt x="806093" y="553403"/>
                </a:moveTo>
                <a:cubicBezTo>
                  <a:pt x="864032" y="564265"/>
                  <a:pt x="924124" y="521524"/>
                  <a:pt x="930392" y="462341"/>
                </a:cubicBezTo>
                <a:cubicBezTo>
                  <a:pt x="934747" y="421194"/>
                  <a:pt x="911524" y="390637"/>
                  <a:pt x="888008" y="360229"/>
                </a:cubicBezTo>
                <a:cubicBezTo>
                  <a:pt x="878512" y="347947"/>
                  <a:pt x="852689" y="315763"/>
                  <a:pt x="837541" y="307306"/>
                </a:cubicBezTo>
                <a:cubicBezTo>
                  <a:pt x="745236" y="255777"/>
                  <a:pt x="651032" y="524324"/>
                  <a:pt x="806093" y="553403"/>
                </a:cubicBezTo>
                <a:close/>
                <a:moveTo>
                  <a:pt x="1083826" y="830258"/>
                </a:moveTo>
                <a:cubicBezTo>
                  <a:pt x="1079801" y="791969"/>
                  <a:pt x="1070117" y="727213"/>
                  <a:pt x="1030106" y="713603"/>
                </a:cubicBezTo>
                <a:cubicBezTo>
                  <a:pt x="977941" y="695852"/>
                  <a:pt x="917837" y="748911"/>
                  <a:pt x="900705" y="794225"/>
                </a:cubicBezTo>
                <a:cubicBezTo>
                  <a:pt x="846674" y="937153"/>
                  <a:pt x="1095414" y="940497"/>
                  <a:pt x="1083826" y="830258"/>
                </a:cubicBezTo>
                <a:close/>
                <a:moveTo>
                  <a:pt x="1153723" y="365685"/>
                </a:moveTo>
                <a:cubicBezTo>
                  <a:pt x="1227757" y="443844"/>
                  <a:pt x="1373575" y="337889"/>
                  <a:pt x="1313756" y="244001"/>
                </a:cubicBezTo>
                <a:cubicBezTo>
                  <a:pt x="1284024" y="197339"/>
                  <a:pt x="1207625" y="187534"/>
                  <a:pt x="1172242" y="234928"/>
                </a:cubicBezTo>
                <a:cubicBezTo>
                  <a:pt x="1156005" y="256658"/>
                  <a:pt x="1134000" y="344869"/>
                  <a:pt x="1153698" y="365685"/>
                </a:cubicBezTo>
                <a:close/>
                <a:moveTo>
                  <a:pt x="879329" y="119990"/>
                </a:moveTo>
                <a:cubicBezTo>
                  <a:pt x="929335" y="186030"/>
                  <a:pt x="1042129" y="103270"/>
                  <a:pt x="1010012" y="32615"/>
                </a:cubicBezTo>
                <a:cubicBezTo>
                  <a:pt x="971816" y="-51422"/>
                  <a:pt x="822401" y="44832"/>
                  <a:pt x="879329" y="119990"/>
                </a:cubicBezTo>
                <a:close/>
                <a:moveTo>
                  <a:pt x="523622" y="127566"/>
                </a:moveTo>
                <a:cubicBezTo>
                  <a:pt x="522857" y="127800"/>
                  <a:pt x="557437" y="154870"/>
                  <a:pt x="565559" y="156471"/>
                </a:cubicBezTo>
                <a:cubicBezTo>
                  <a:pt x="587395" y="160774"/>
                  <a:pt x="606490" y="152505"/>
                  <a:pt x="622597" y="138039"/>
                </a:cubicBezTo>
                <a:cubicBezTo>
                  <a:pt x="666672" y="98383"/>
                  <a:pt x="639345" y="41475"/>
                  <a:pt x="595666" y="13140"/>
                </a:cubicBezTo>
                <a:cubicBezTo>
                  <a:pt x="560846" y="-9439"/>
                  <a:pt x="521859" y="-469"/>
                  <a:pt x="490417" y="26446"/>
                </a:cubicBezTo>
                <a:cubicBezTo>
                  <a:pt x="450398" y="60671"/>
                  <a:pt x="448746" y="150612"/>
                  <a:pt x="523622" y="127566"/>
                </a:cubicBezTo>
                <a:close/>
                <a:moveTo>
                  <a:pt x="1427224" y="708794"/>
                </a:moveTo>
                <a:cubicBezTo>
                  <a:pt x="1434178" y="634064"/>
                  <a:pt x="1341050" y="658957"/>
                  <a:pt x="1307585" y="686759"/>
                </a:cubicBezTo>
                <a:cubicBezTo>
                  <a:pt x="1271567" y="716669"/>
                  <a:pt x="1247578" y="769125"/>
                  <a:pt x="1256166" y="816000"/>
                </a:cubicBezTo>
                <a:cubicBezTo>
                  <a:pt x="1289651" y="998565"/>
                  <a:pt x="1512373" y="774315"/>
                  <a:pt x="1427224" y="708794"/>
                </a:cubicBezTo>
                <a:close/>
                <a:moveTo>
                  <a:pt x="1181737" y="1055117"/>
                </a:moveTo>
                <a:cubicBezTo>
                  <a:pt x="1114776" y="1051559"/>
                  <a:pt x="1076540" y="1066018"/>
                  <a:pt x="1070292" y="1134780"/>
                </a:cubicBezTo>
                <a:cubicBezTo>
                  <a:pt x="1065670" y="1185693"/>
                  <a:pt x="1064543" y="1219899"/>
                  <a:pt x="1124971" y="1237274"/>
                </a:cubicBezTo>
                <a:cubicBezTo>
                  <a:pt x="1250274" y="1273295"/>
                  <a:pt x="1271132" y="1059868"/>
                  <a:pt x="1181763" y="1055117"/>
                </a:cubicBezTo>
                <a:close/>
                <a:moveTo>
                  <a:pt x="732396" y="1179401"/>
                </a:moveTo>
                <a:cubicBezTo>
                  <a:pt x="721326" y="1189770"/>
                  <a:pt x="679246" y="1175058"/>
                  <a:pt x="656710" y="1194683"/>
                </a:cubicBezTo>
                <a:cubicBezTo>
                  <a:pt x="638768" y="1211590"/>
                  <a:pt x="628956" y="1235391"/>
                  <a:pt x="629772" y="1260029"/>
                </a:cubicBezTo>
                <a:cubicBezTo>
                  <a:pt x="631860" y="1326295"/>
                  <a:pt x="702678" y="1364435"/>
                  <a:pt x="761467" y="1341577"/>
                </a:cubicBezTo>
                <a:cubicBezTo>
                  <a:pt x="880171" y="1295421"/>
                  <a:pt x="820541" y="1096925"/>
                  <a:pt x="732423" y="1179401"/>
                </a:cubicBezTo>
                <a:close/>
                <a:moveTo>
                  <a:pt x="666147" y="797511"/>
                </a:moveTo>
                <a:cubicBezTo>
                  <a:pt x="619045" y="714984"/>
                  <a:pt x="442154" y="856720"/>
                  <a:pt x="477628" y="933744"/>
                </a:cubicBezTo>
                <a:cubicBezTo>
                  <a:pt x="526973" y="1040905"/>
                  <a:pt x="725468" y="901457"/>
                  <a:pt x="666147" y="797511"/>
                </a:cubicBezTo>
                <a:close/>
                <a:moveTo>
                  <a:pt x="224876" y="726668"/>
                </a:moveTo>
                <a:cubicBezTo>
                  <a:pt x="153539" y="650557"/>
                  <a:pt x="11694" y="902481"/>
                  <a:pt x="177748" y="925099"/>
                </a:cubicBezTo>
                <a:cubicBezTo>
                  <a:pt x="298255" y="941515"/>
                  <a:pt x="318212" y="719377"/>
                  <a:pt x="224876" y="726668"/>
                </a:cubicBezTo>
                <a:close/>
                <a:moveTo>
                  <a:pt x="389620" y="1116932"/>
                </a:moveTo>
                <a:cubicBezTo>
                  <a:pt x="327863" y="1101682"/>
                  <a:pt x="237470" y="1169608"/>
                  <a:pt x="295092" y="1232129"/>
                </a:cubicBezTo>
                <a:cubicBezTo>
                  <a:pt x="371640" y="1315187"/>
                  <a:pt x="485089" y="1140515"/>
                  <a:pt x="389627" y="1116932"/>
                </a:cubicBezTo>
                <a:close/>
                <a:moveTo>
                  <a:pt x="161057" y="487078"/>
                </a:moveTo>
                <a:cubicBezTo>
                  <a:pt x="183374" y="457480"/>
                  <a:pt x="208373" y="385089"/>
                  <a:pt x="166748" y="360118"/>
                </a:cubicBezTo>
                <a:cubicBezTo>
                  <a:pt x="135896" y="341603"/>
                  <a:pt x="54616" y="373333"/>
                  <a:pt x="32487" y="391738"/>
                </a:cubicBezTo>
                <a:cubicBezTo>
                  <a:pt x="-65321" y="473164"/>
                  <a:pt x="81391" y="592716"/>
                  <a:pt x="161057" y="487078"/>
                </a:cubicBezTo>
                <a:close/>
                <a:moveTo>
                  <a:pt x="76699" y="484486"/>
                </a:moveTo>
                <a:cubicBezTo>
                  <a:pt x="84953" y="481244"/>
                  <a:pt x="92788" y="477021"/>
                  <a:pt x="100032" y="471906"/>
                </a:cubicBezTo>
                <a:cubicBezTo>
                  <a:pt x="93565" y="478172"/>
                  <a:pt x="85489" y="482526"/>
                  <a:pt x="76699" y="484486"/>
                </a:cubicBezTo>
                <a:close/>
                <a:moveTo>
                  <a:pt x="254484" y="173049"/>
                </a:moveTo>
                <a:cubicBezTo>
                  <a:pt x="323242" y="173049"/>
                  <a:pt x="356337" y="56199"/>
                  <a:pt x="274351" y="56199"/>
                </a:cubicBezTo>
                <a:cubicBezTo>
                  <a:pt x="205587" y="56173"/>
                  <a:pt x="172491" y="173023"/>
                  <a:pt x="254484" y="1730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4"/>
          <p:cNvSpPr/>
          <p:nvPr/>
        </p:nvSpPr>
        <p:spPr>
          <a:xfrm>
            <a:off x="7524748" y="2004302"/>
            <a:ext cx="2169605" cy="2139034"/>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4"/>
          <p:cNvSpPr/>
          <p:nvPr/>
        </p:nvSpPr>
        <p:spPr>
          <a:xfrm rot="5828734">
            <a:off x="6579602" y="3865726"/>
            <a:ext cx="2358243" cy="1159370"/>
          </a:xfrm>
          <a:custGeom>
            <a:avLst/>
            <a:gdLst/>
            <a:ahLst/>
            <a:cxnLst/>
            <a:rect l="l" t="t" r="r" b="b"/>
            <a:pathLst>
              <a:path w="2728778" h="1341534" extrusionOk="0">
                <a:moveTo>
                  <a:pt x="2727858" y="971865"/>
                </a:moveTo>
                <a:cubicBezTo>
                  <a:pt x="2662022" y="811650"/>
                  <a:pt x="2599698" y="650061"/>
                  <a:pt x="2540889" y="487098"/>
                </a:cubicBezTo>
                <a:cubicBezTo>
                  <a:pt x="2509539" y="400203"/>
                  <a:pt x="2479196" y="312951"/>
                  <a:pt x="2449860" y="225343"/>
                </a:cubicBezTo>
                <a:cubicBezTo>
                  <a:pt x="2433572" y="176691"/>
                  <a:pt x="2413699" y="33711"/>
                  <a:pt x="2369261" y="7263"/>
                </a:cubicBezTo>
                <a:cubicBezTo>
                  <a:pt x="2220183" y="-81480"/>
                  <a:pt x="2022959" y="670486"/>
                  <a:pt x="2005088" y="766409"/>
                </a:cubicBezTo>
                <a:lnTo>
                  <a:pt x="1865337" y="330248"/>
                </a:lnTo>
                <a:cubicBezTo>
                  <a:pt x="1847733" y="275297"/>
                  <a:pt x="1832638" y="161377"/>
                  <a:pt x="1794493" y="120269"/>
                </a:cubicBezTo>
                <a:cubicBezTo>
                  <a:pt x="1743936" y="65765"/>
                  <a:pt x="1696730" y="134449"/>
                  <a:pt x="1673636" y="175317"/>
                </a:cubicBezTo>
                <a:cubicBezTo>
                  <a:pt x="1532725" y="424648"/>
                  <a:pt x="1433672" y="703337"/>
                  <a:pt x="1369342" y="981741"/>
                </a:cubicBezTo>
                <a:cubicBezTo>
                  <a:pt x="1335812" y="807258"/>
                  <a:pt x="1310689" y="631297"/>
                  <a:pt x="1288321" y="455076"/>
                </a:cubicBezTo>
                <a:cubicBezTo>
                  <a:pt x="1277775" y="371868"/>
                  <a:pt x="1286240" y="249841"/>
                  <a:pt x="1254234" y="172978"/>
                </a:cubicBezTo>
                <a:cubicBezTo>
                  <a:pt x="1238347" y="134825"/>
                  <a:pt x="1212978" y="119984"/>
                  <a:pt x="1171917" y="143412"/>
                </a:cubicBezTo>
                <a:cubicBezTo>
                  <a:pt x="1121936" y="171928"/>
                  <a:pt x="1103360" y="253710"/>
                  <a:pt x="1079994" y="303625"/>
                </a:cubicBezTo>
                <a:lnTo>
                  <a:pt x="960796" y="558322"/>
                </a:lnTo>
                <a:cubicBezTo>
                  <a:pt x="886287" y="717505"/>
                  <a:pt x="811785" y="876689"/>
                  <a:pt x="737289" y="1035876"/>
                </a:cubicBezTo>
                <a:cubicBezTo>
                  <a:pt x="703260" y="851023"/>
                  <a:pt x="694251" y="662703"/>
                  <a:pt x="693045" y="475089"/>
                </a:cubicBezTo>
                <a:cubicBezTo>
                  <a:pt x="692644" y="412762"/>
                  <a:pt x="744004" y="92719"/>
                  <a:pt x="611649" y="163840"/>
                </a:cubicBezTo>
                <a:cubicBezTo>
                  <a:pt x="556749" y="193334"/>
                  <a:pt x="524198" y="292679"/>
                  <a:pt x="502867" y="347332"/>
                </a:cubicBezTo>
                <a:cubicBezTo>
                  <a:pt x="477349" y="414675"/>
                  <a:pt x="457547" y="484047"/>
                  <a:pt x="443669" y="554712"/>
                </a:cubicBezTo>
                <a:cubicBezTo>
                  <a:pt x="409499" y="720246"/>
                  <a:pt x="400346" y="890485"/>
                  <a:pt x="355630" y="1053919"/>
                </a:cubicBezTo>
                <a:cubicBezTo>
                  <a:pt x="285715" y="780155"/>
                  <a:pt x="210959" y="507689"/>
                  <a:pt x="131364" y="236523"/>
                </a:cubicBezTo>
                <a:cubicBezTo>
                  <a:pt x="118161" y="191558"/>
                  <a:pt x="113027" y="129290"/>
                  <a:pt x="50577" y="143198"/>
                </a:cubicBezTo>
                <a:cubicBezTo>
                  <a:pt x="-12470" y="157242"/>
                  <a:pt x="-3279" y="216354"/>
                  <a:pt x="8446" y="263094"/>
                </a:cubicBezTo>
                <a:cubicBezTo>
                  <a:pt x="43940" y="404564"/>
                  <a:pt x="90024" y="544084"/>
                  <a:pt x="128772" y="684757"/>
                </a:cubicBezTo>
                <a:cubicBezTo>
                  <a:pt x="166036" y="820038"/>
                  <a:pt x="202099" y="955643"/>
                  <a:pt x="236957" y="1091572"/>
                </a:cubicBezTo>
                <a:cubicBezTo>
                  <a:pt x="252616" y="1152628"/>
                  <a:pt x="281531" y="1400183"/>
                  <a:pt x="388193" y="1271824"/>
                </a:cubicBezTo>
                <a:cubicBezTo>
                  <a:pt x="462849" y="1181987"/>
                  <a:pt x="485276" y="1020568"/>
                  <a:pt x="504863" y="909402"/>
                </a:cubicBezTo>
                <a:cubicBezTo>
                  <a:pt x="529163" y="771484"/>
                  <a:pt x="540778" y="631070"/>
                  <a:pt x="574004" y="494803"/>
                </a:cubicBezTo>
                <a:cubicBezTo>
                  <a:pt x="575241" y="655256"/>
                  <a:pt x="582170" y="816046"/>
                  <a:pt x="604136" y="975125"/>
                </a:cubicBezTo>
                <a:cubicBezTo>
                  <a:pt x="613522" y="1043173"/>
                  <a:pt x="625027" y="1339795"/>
                  <a:pt x="745391" y="1256853"/>
                </a:cubicBezTo>
                <a:cubicBezTo>
                  <a:pt x="794464" y="1223043"/>
                  <a:pt x="818465" y="1123043"/>
                  <a:pt x="843860" y="1068779"/>
                </a:cubicBezTo>
                <a:cubicBezTo>
                  <a:pt x="878736" y="994262"/>
                  <a:pt x="913612" y="919746"/>
                  <a:pt x="948488" y="845229"/>
                </a:cubicBezTo>
                <a:cubicBezTo>
                  <a:pt x="1018243" y="696170"/>
                  <a:pt x="1087996" y="547134"/>
                  <a:pt x="1157748" y="398122"/>
                </a:cubicBezTo>
                <a:cubicBezTo>
                  <a:pt x="1180978" y="586423"/>
                  <a:pt x="1206639" y="774517"/>
                  <a:pt x="1240610" y="961223"/>
                </a:cubicBezTo>
                <a:cubicBezTo>
                  <a:pt x="1257080" y="1051741"/>
                  <a:pt x="1275481" y="1141916"/>
                  <a:pt x="1296488" y="1231474"/>
                </a:cubicBezTo>
                <a:cubicBezTo>
                  <a:pt x="1309192" y="1285680"/>
                  <a:pt x="1339526" y="1397462"/>
                  <a:pt x="1413974" y="1319763"/>
                </a:cubicBezTo>
                <a:cubicBezTo>
                  <a:pt x="1458277" y="1273529"/>
                  <a:pt x="1452573" y="1149479"/>
                  <a:pt x="1464648" y="1088092"/>
                </a:cubicBezTo>
                <a:cubicBezTo>
                  <a:pt x="1481578" y="1002001"/>
                  <a:pt x="1502116" y="916717"/>
                  <a:pt x="1526262" y="832241"/>
                </a:cubicBezTo>
                <a:cubicBezTo>
                  <a:pt x="1577535" y="652900"/>
                  <a:pt x="1644666" y="478475"/>
                  <a:pt x="1726863" y="311033"/>
                </a:cubicBezTo>
                <a:cubicBezTo>
                  <a:pt x="1780566" y="478649"/>
                  <a:pt x="1834269" y="646261"/>
                  <a:pt x="1887972" y="813868"/>
                </a:cubicBezTo>
                <a:cubicBezTo>
                  <a:pt x="1906483" y="871638"/>
                  <a:pt x="1954500" y="1194715"/>
                  <a:pt x="2067072" y="1089466"/>
                </a:cubicBezTo>
                <a:cubicBezTo>
                  <a:pt x="2107505" y="1051663"/>
                  <a:pt x="2094354" y="971930"/>
                  <a:pt x="2100077" y="920070"/>
                </a:cubicBezTo>
                <a:cubicBezTo>
                  <a:pt x="2109631" y="833719"/>
                  <a:pt x="2124428" y="748029"/>
                  <a:pt x="2144386" y="663474"/>
                </a:cubicBezTo>
                <a:cubicBezTo>
                  <a:pt x="2181645" y="504832"/>
                  <a:pt x="2237334" y="351093"/>
                  <a:pt x="2310317" y="205388"/>
                </a:cubicBezTo>
                <a:cubicBezTo>
                  <a:pt x="2376062" y="406506"/>
                  <a:pt x="2447122" y="605783"/>
                  <a:pt x="2523499" y="803220"/>
                </a:cubicBezTo>
                <a:cubicBezTo>
                  <a:pt x="2540467" y="847078"/>
                  <a:pt x="2557696" y="890835"/>
                  <a:pt x="2575183" y="934490"/>
                </a:cubicBezTo>
                <a:cubicBezTo>
                  <a:pt x="2586772" y="963420"/>
                  <a:pt x="2601525" y="1035053"/>
                  <a:pt x="2630783" y="1052519"/>
                </a:cubicBezTo>
                <a:cubicBezTo>
                  <a:pt x="2676789" y="1079978"/>
                  <a:pt x="2749669" y="1024878"/>
                  <a:pt x="2727858" y="9718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4"/>
          <p:cNvSpPr/>
          <p:nvPr/>
        </p:nvSpPr>
        <p:spPr>
          <a:xfrm rot="2087446">
            <a:off x="-347111" y="4074972"/>
            <a:ext cx="1577102" cy="1380404"/>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4"/>
          <p:cNvSpPr/>
          <p:nvPr/>
        </p:nvSpPr>
        <p:spPr>
          <a:xfrm>
            <a:off x="6000753" y="-218972"/>
            <a:ext cx="3409660" cy="862777"/>
          </a:xfrm>
          <a:custGeom>
            <a:avLst/>
            <a:gdLst/>
            <a:ahLst/>
            <a:cxnLst/>
            <a:rect l="l" t="t" r="r" b="b"/>
            <a:pathLst>
              <a:path w="2638035" h="667526" extrusionOk="0">
                <a:moveTo>
                  <a:pt x="2614056" y="386173"/>
                </a:moveTo>
                <a:cubicBezTo>
                  <a:pt x="2582330" y="367859"/>
                  <a:pt x="2547380" y="355809"/>
                  <a:pt x="2511108" y="350678"/>
                </a:cubicBezTo>
                <a:cubicBezTo>
                  <a:pt x="2532912" y="324404"/>
                  <a:pt x="2525140" y="291132"/>
                  <a:pt x="2535271" y="268099"/>
                </a:cubicBezTo>
                <a:cubicBezTo>
                  <a:pt x="2546231" y="243173"/>
                  <a:pt x="2566966" y="212876"/>
                  <a:pt x="2577557" y="192273"/>
                </a:cubicBezTo>
                <a:cubicBezTo>
                  <a:pt x="2607425" y="134179"/>
                  <a:pt x="2605040" y="100005"/>
                  <a:pt x="2530948" y="82747"/>
                </a:cubicBezTo>
                <a:cubicBezTo>
                  <a:pt x="2625295" y="-34453"/>
                  <a:pt x="2357434" y="6215"/>
                  <a:pt x="2316521" y="9280"/>
                </a:cubicBezTo>
                <a:cubicBezTo>
                  <a:pt x="2196974" y="18245"/>
                  <a:pt x="2077344" y="26022"/>
                  <a:pt x="1957632" y="32611"/>
                </a:cubicBezTo>
                <a:cubicBezTo>
                  <a:pt x="1700276" y="46752"/>
                  <a:pt x="1442701" y="55413"/>
                  <a:pt x="1184908" y="58593"/>
                </a:cubicBezTo>
                <a:cubicBezTo>
                  <a:pt x="935792" y="61639"/>
                  <a:pt x="686680" y="59500"/>
                  <a:pt x="437573" y="52177"/>
                </a:cubicBezTo>
                <a:cubicBezTo>
                  <a:pt x="373888" y="50306"/>
                  <a:pt x="310213" y="48100"/>
                  <a:pt x="246545" y="45560"/>
                </a:cubicBezTo>
                <a:cubicBezTo>
                  <a:pt x="207137" y="43991"/>
                  <a:pt x="146670" y="27835"/>
                  <a:pt x="111299" y="48424"/>
                </a:cubicBezTo>
                <a:cubicBezTo>
                  <a:pt x="49237" y="84574"/>
                  <a:pt x="71333" y="155650"/>
                  <a:pt x="138418" y="158637"/>
                </a:cubicBezTo>
                <a:cubicBezTo>
                  <a:pt x="99716" y="164742"/>
                  <a:pt x="46158" y="162228"/>
                  <a:pt x="23233" y="200439"/>
                </a:cubicBezTo>
                <a:cubicBezTo>
                  <a:pt x="9829" y="222772"/>
                  <a:pt x="11177" y="257529"/>
                  <a:pt x="33189" y="274081"/>
                </a:cubicBezTo>
                <a:cubicBezTo>
                  <a:pt x="8053" y="287639"/>
                  <a:pt x="-8294" y="323478"/>
                  <a:pt x="4404" y="350503"/>
                </a:cubicBezTo>
                <a:cubicBezTo>
                  <a:pt x="22649" y="389343"/>
                  <a:pt x="69654" y="380405"/>
                  <a:pt x="105893" y="381131"/>
                </a:cubicBezTo>
                <a:cubicBezTo>
                  <a:pt x="78554" y="411630"/>
                  <a:pt x="85431" y="461008"/>
                  <a:pt x="129493" y="470100"/>
                </a:cubicBezTo>
                <a:cubicBezTo>
                  <a:pt x="30324" y="574221"/>
                  <a:pt x="252722" y="571545"/>
                  <a:pt x="300291" y="574662"/>
                </a:cubicBezTo>
                <a:cubicBezTo>
                  <a:pt x="419601" y="582478"/>
                  <a:pt x="538942" y="589806"/>
                  <a:pt x="658312" y="596645"/>
                </a:cubicBezTo>
                <a:cubicBezTo>
                  <a:pt x="914956" y="611335"/>
                  <a:pt x="1171711" y="623813"/>
                  <a:pt x="1428580" y="634079"/>
                </a:cubicBezTo>
                <a:cubicBezTo>
                  <a:pt x="1676698" y="643964"/>
                  <a:pt x="1924882" y="651741"/>
                  <a:pt x="2173134" y="657409"/>
                </a:cubicBezTo>
                <a:cubicBezTo>
                  <a:pt x="2236097" y="658844"/>
                  <a:pt x="2299066" y="660140"/>
                  <a:pt x="2362042" y="661298"/>
                </a:cubicBezTo>
                <a:cubicBezTo>
                  <a:pt x="2407880" y="662147"/>
                  <a:pt x="2474480" y="677060"/>
                  <a:pt x="2517388" y="661298"/>
                </a:cubicBezTo>
                <a:cubicBezTo>
                  <a:pt x="2542524" y="652043"/>
                  <a:pt x="2566299" y="628136"/>
                  <a:pt x="2567206" y="599620"/>
                </a:cubicBezTo>
                <a:cubicBezTo>
                  <a:pt x="2567939" y="576639"/>
                  <a:pt x="2558184" y="577792"/>
                  <a:pt x="2552357" y="558829"/>
                </a:cubicBezTo>
                <a:lnTo>
                  <a:pt x="2537818" y="550625"/>
                </a:lnTo>
                <a:cubicBezTo>
                  <a:pt x="2546054" y="533870"/>
                  <a:pt x="2545541" y="514141"/>
                  <a:pt x="2536444" y="497838"/>
                </a:cubicBezTo>
                <a:cubicBezTo>
                  <a:pt x="2581900" y="495376"/>
                  <a:pt x="2691492" y="432621"/>
                  <a:pt x="2614056" y="38617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7"/>
        <p:cNvGrpSpPr/>
        <p:nvPr/>
      </p:nvGrpSpPr>
      <p:grpSpPr>
        <a:xfrm>
          <a:off x="0" y="0"/>
          <a:ext cx="0" cy="0"/>
          <a:chOff x="0" y="0"/>
          <a:chExt cx="0" cy="0"/>
        </a:xfrm>
      </p:grpSpPr>
      <p:sp>
        <p:nvSpPr>
          <p:cNvPr id="38" name="Google Shape;38;p5"/>
          <p:cNvSpPr/>
          <p:nvPr/>
        </p:nvSpPr>
        <p:spPr>
          <a:xfrm>
            <a:off x="-258525" y="-549627"/>
            <a:ext cx="2337836" cy="2304895"/>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5"/>
          <p:cNvSpPr/>
          <p:nvPr/>
        </p:nvSpPr>
        <p:spPr>
          <a:xfrm rot="1832534">
            <a:off x="8091114" y="518904"/>
            <a:ext cx="1576304" cy="1379706"/>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5"/>
          <p:cNvSpPr/>
          <p:nvPr/>
        </p:nvSpPr>
        <p:spPr>
          <a:xfrm rot="-2178819">
            <a:off x="7229719" y="2940743"/>
            <a:ext cx="2971008" cy="1464977"/>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5"/>
          <p:cNvSpPr/>
          <p:nvPr/>
        </p:nvSpPr>
        <p:spPr>
          <a:xfrm>
            <a:off x="6757725" y="3704750"/>
            <a:ext cx="1568804" cy="1615431"/>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5"/>
          <p:cNvSpPr/>
          <p:nvPr/>
        </p:nvSpPr>
        <p:spPr>
          <a:xfrm>
            <a:off x="-608751" y="1003175"/>
            <a:ext cx="1262060" cy="1124021"/>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5"/>
          <p:cNvSpPr txBox="1">
            <a:spLocks noGrp="1"/>
          </p:cNvSpPr>
          <p:nvPr>
            <p:ph type="title"/>
          </p:nvPr>
        </p:nvSpPr>
        <p:spPr>
          <a:xfrm>
            <a:off x="1216025" y="1003175"/>
            <a:ext cx="6711900" cy="623100"/>
          </a:xfrm>
          <a:prstGeom prst="rect">
            <a:avLst/>
          </a:prstGeom>
        </p:spPr>
        <p:txBody>
          <a:bodyPr spcFirstLastPara="1" wrap="square" lIns="0" tIns="0" rIns="0" bIns="0"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44" name="Google Shape;44;p5"/>
          <p:cNvSpPr txBox="1">
            <a:spLocks noGrp="1"/>
          </p:cNvSpPr>
          <p:nvPr>
            <p:ph type="body" idx="1"/>
          </p:nvPr>
        </p:nvSpPr>
        <p:spPr>
          <a:xfrm>
            <a:off x="1216025" y="1863126"/>
            <a:ext cx="6711900" cy="24942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45" name="Google Shape;45;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6"/>
        <p:cNvGrpSpPr/>
        <p:nvPr/>
      </p:nvGrpSpPr>
      <p:grpSpPr>
        <a:xfrm>
          <a:off x="0" y="0"/>
          <a:ext cx="0" cy="0"/>
          <a:chOff x="0" y="0"/>
          <a:chExt cx="0" cy="0"/>
        </a:xfrm>
      </p:grpSpPr>
      <p:sp>
        <p:nvSpPr>
          <p:cNvPr id="57" name="Google Shape;57;p7"/>
          <p:cNvSpPr/>
          <p:nvPr/>
        </p:nvSpPr>
        <p:spPr>
          <a:xfrm>
            <a:off x="7685537" y="1390705"/>
            <a:ext cx="2138785" cy="2202352"/>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7"/>
          <p:cNvSpPr/>
          <p:nvPr/>
        </p:nvSpPr>
        <p:spPr>
          <a:xfrm>
            <a:off x="-628647" y="-96447"/>
            <a:ext cx="3409660" cy="862777"/>
          </a:xfrm>
          <a:custGeom>
            <a:avLst/>
            <a:gdLst/>
            <a:ahLst/>
            <a:cxnLst/>
            <a:rect l="l" t="t" r="r" b="b"/>
            <a:pathLst>
              <a:path w="2638035" h="667526" extrusionOk="0">
                <a:moveTo>
                  <a:pt x="2614056" y="386173"/>
                </a:moveTo>
                <a:cubicBezTo>
                  <a:pt x="2582330" y="367859"/>
                  <a:pt x="2547380" y="355809"/>
                  <a:pt x="2511108" y="350678"/>
                </a:cubicBezTo>
                <a:cubicBezTo>
                  <a:pt x="2532912" y="324404"/>
                  <a:pt x="2525140" y="291132"/>
                  <a:pt x="2535271" y="268099"/>
                </a:cubicBezTo>
                <a:cubicBezTo>
                  <a:pt x="2546231" y="243173"/>
                  <a:pt x="2566966" y="212876"/>
                  <a:pt x="2577557" y="192273"/>
                </a:cubicBezTo>
                <a:cubicBezTo>
                  <a:pt x="2607425" y="134179"/>
                  <a:pt x="2605040" y="100005"/>
                  <a:pt x="2530948" y="82747"/>
                </a:cubicBezTo>
                <a:cubicBezTo>
                  <a:pt x="2625295" y="-34453"/>
                  <a:pt x="2357434" y="6215"/>
                  <a:pt x="2316521" y="9280"/>
                </a:cubicBezTo>
                <a:cubicBezTo>
                  <a:pt x="2196974" y="18245"/>
                  <a:pt x="2077344" y="26022"/>
                  <a:pt x="1957632" y="32611"/>
                </a:cubicBezTo>
                <a:cubicBezTo>
                  <a:pt x="1700276" y="46752"/>
                  <a:pt x="1442701" y="55413"/>
                  <a:pt x="1184908" y="58593"/>
                </a:cubicBezTo>
                <a:cubicBezTo>
                  <a:pt x="935792" y="61639"/>
                  <a:pt x="686680" y="59500"/>
                  <a:pt x="437573" y="52177"/>
                </a:cubicBezTo>
                <a:cubicBezTo>
                  <a:pt x="373888" y="50306"/>
                  <a:pt x="310213" y="48100"/>
                  <a:pt x="246545" y="45560"/>
                </a:cubicBezTo>
                <a:cubicBezTo>
                  <a:pt x="207137" y="43991"/>
                  <a:pt x="146670" y="27835"/>
                  <a:pt x="111299" y="48424"/>
                </a:cubicBezTo>
                <a:cubicBezTo>
                  <a:pt x="49237" y="84574"/>
                  <a:pt x="71333" y="155650"/>
                  <a:pt x="138418" y="158637"/>
                </a:cubicBezTo>
                <a:cubicBezTo>
                  <a:pt x="99716" y="164742"/>
                  <a:pt x="46158" y="162228"/>
                  <a:pt x="23233" y="200439"/>
                </a:cubicBezTo>
                <a:cubicBezTo>
                  <a:pt x="9829" y="222772"/>
                  <a:pt x="11177" y="257529"/>
                  <a:pt x="33189" y="274081"/>
                </a:cubicBezTo>
                <a:cubicBezTo>
                  <a:pt x="8053" y="287639"/>
                  <a:pt x="-8294" y="323478"/>
                  <a:pt x="4404" y="350503"/>
                </a:cubicBezTo>
                <a:cubicBezTo>
                  <a:pt x="22649" y="389343"/>
                  <a:pt x="69654" y="380405"/>
                  <a:pt x="105893" y="381131"/>
                </a:cubicBezTo>
                <a:cubicBezTo>
                  <a:pt x="78554" y="411630"/>
                  <a:pt x="85431" y="461008"/>
                  <a:pt x="129493" y="470100"/>
                </a:cubicBezTo>
                <a:cubicBezTo>
                  <a:pt x="30324" y="574221"/>
                  <a:pt x="252722" y="571545"/>
                  <a:pt x="300291" y="574662"/>
                </a:cubicBezTo>
                <a:cubicBezTo>
                  <a:pt x="419601" y="582478"/>
                  <a:pt x="538942" y="589806"/>
                  <a:pt x="658312" y="596645"/>
                </a:cubicBezTo>
                <a:cubicBezTo>
                  <a:pt x="914956" y="611335"/>
                  <a:pt x="1171711" y="623813"/>
                  <a:pt x="1428580" y="634079"/>
                </a:cubicBezTo>
                <a:cubicBezTo>
                  <a:pt x="1676698" y="643964"/>
                  <a:pt x="1924882" y="651741"/>
                  <a:pt x="2173134" y="657409"/>
                </a:cubicBezTo>
                <a:cubicBezTo>
                  <a:pt x="2236097" y="658844"/>
                  <a:pt x="2299066" y="660140"/>
                  <a:pt x="2362042" y="661298"/>
                </a:cubicBezTo>
                <a:cubicBezTo>
                  <a:pt x="2407880" y="662147"/>
                  <a:pt x="2474480" y="677060"/>
                  <a:pt x="2517388" y="661298"/>
                </a:cubicBezTo>
                <a:cubicBezTo>
                  <a:pt x="2542524" y="652043"/>
                  <a:pt x="2566299" y="628136"/>
                  <a:pt x="2567206" y="599620"/>
                </a:cubicBezTo>
                <a:cubicBezTo>
                  <a:pt x="2567939" y="576639"/>
                  <a:pt x="2558184" y="577792"/>
                  <a:pt x="2552357" y="558829"/>
                </a:cubicBezTo>
                <a:lnTo>
                  <a:pt x="2537818" y="550625"/>
                </a:lnTo>
                <a:cubicBezTo>
                  <a:pt x="2546054" y="533870"/>
                  <a:pt x="2545541" y="514141"/>
                  <a:pt x="2536444" y="497838"/>
                </a:cubicBezTo>
                <a:cubicBezTo>
                  <a:pt x="2581900" y="495376"/>
                  <a:pt x="2691492" y="432621"/>
                  <a:pt x="2614056" y="386173"/>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7"/>
          <p:cNvSpPr/>
          <p:nvPr/>
        </p:nvSpPr>
        <p:spPr>
          <a:xfrm>
            <a:off x="1183975" y="-519363"/>
            <a:ext cx="1832056" cy="1708609"/>
          </a:xfrm>
          <a:custGeom>
            <a:avLst/>
            <a:gdLst/>
            <a:ahLst/>
            <a:cxnLst/>
            <a:rect l="l" t="t" r="r" b="b"/>
            <a:pathLst>
              <a:path w="1445409" h="1348015" extrusionOk="0">
                <a:moveTo>
                  <a:pt x="492691" y="421259"/>
                </a:moveTo>
                <a:cubicBezTo>
                  <a:pt x="546736" y="374376"/>
                  <a:pt x="506550" y="328822"/>
                  <a:pt x="452240" y="325297"/>
                </a:cubicBezTo>
                <a:cubicBezTo>
                  <a:pt x="437703" y="338522"/>
                  <a:pt x="422750" y="340218"/>
                  <a:pt x="407380" y="330384"/>
                </a:cubicBezTo>
                <a:cubicBezTo>
                  <a:pt x="394322" y="328376"/>
                  <a:pt x="380960" y="330411"/>
                  <a:pt x="369093" y="336217"/>
                </a:cubicBezTo>
                <a:cubicBezTo>
                  <a:pt x="343775" y="347837"/>
                  <a:pt x="325854" y="378907"/>
                  <a:pt x="318620" y="404493"/>
                </a:cubicBezTo>
                <a:cubicBezTo>
                  <a:pt x="300510" y="468556"/>
                  <a:pt x="338610" y="526138"/>
                  <a:pt x="406304" y="529061"/>
                </a:cubicBezTo>
                <a:cubicBezTo>
                  <a:pt x="452084" y="531070"/>
                  <a:pt x="546853" y="474829"/>
                  <a:pt x="492691" y="421259"/>
                </a:cubicBezTo>
                <a:close/>
                <a:moveTo>
                  <a:pt x="806093" y="553403"/>
                </a:moveTo>
                <a:cubicBezTo>
                  <a:pt x="864032" y="564265"/>
                  <a:pt x="924124" y="521524"/>
                  <a:pt x="930392" y="462341"/>
                </a:cubicBezTo>
                <a:cubicBezTo>
                  <a:pt x="934747" y="421194"/>
                  <a:pt x="911524" y="390637"/>
                  <a:pt x="888008" y="360229"/>
                </a:cubicBezTo>
                <a:cubicBezTo>
                  <a:pt x="878512" y="347947"/>
                  <a:pt x="852689" y="315763"/>
                  <a:pt x="837541" y="307306"/>
                </a:cubicBezTo>
                <a:cubicBezTo>
                  <a:pt x="745236" y="255777"/>
                  <a:pt x="651032" y="524324"/>
                  <a:pt x="806093" y="553403"/>
                </a:cubicBezTo>
                <a:close/>
                <a:moveTo>
                  <a:pt x="1083826" y="830258"/>
                </a:moveTo>
                <a:cubicBezTo>
                  <a:pt x="1079801" y="791969"/>
                  <a:pt x="1070117" y="727213"/>
                  <a:pt x="1030106" y="713603"/>
                </a:cubicBezTo>
                <a:cubicBezTo>
                  <a:pt x="977941" y="695852"/>
                  <a:pt x="917837" y="748911"/>
                  <a:pt x="900705" y="794225"/>
                </a:cubicBezTo>
                <a:cubicBezTo>
                  <a:pt x="846674" y="937153"/>
                  <a:pt x="1095414" y="940497"/>
                  <a:pt x="1083826" y="830258"/>
                </a:cubicBezTo>
                <a:close/>
                <a:moveTo>
                  <a:pt x="1153723" y="365685"/>
                </a:moveTo>
                <a:cubicBezTo>
                  <a:pt x="1227757" y="443844"/>
                  <a:pt x="1373575" y="337889"/>
                  <a:pt x="1313756" y="244001"/>
                </a:cubicBezTo>
                <a:cubicBezTo>
                  <a:pt x="1284024" y="197339"/>
                  <a:pt x="1207625" y="187534"/>
                  <a:pt x="1172242" y="234928"/>
                </a:cubicBezTo>
                <a:cubicBezTo>
                  <a:pt x="1156005" y="256658"/>
                  <a:pt x="1134000" y="344869"/>
                  <a:pt x="1153698" y="365685"/>
                </a:cubicBezTo>
                <a:close/>
                <a:moveTo>
                  <a:pt x="879329" y="119990"/>
                </a:moveTo>
                <a:cubicBezTo>
                  <a:pt x="929335" y="186030"/>
                  <a:pt x="1042129" y="103270"/>
                  <a:pt x="1010012" y="32615"/>
                </a:cubicBezTo>
                <a:cubicBezTo>
                  <a:pt x="971816" y="-51422"/>
                  <a:pt x="822401" y="44832"/>
                  <a:pt x="879329" y="119990"/>
                </a:cubicBezTo>
                <a:close/>
                <a:moveTo>
                  <a:pt x="523622" y="127566"/>
                </a:moveTo>
                <a:cubicBezTo>
                  <a:pt x="522857" y="127800"/>
                  <a:pt x="557437" y="154870"/>
                  <a:pt x="565559" y="156471"/>
                </a:cubicBezTo>
                <a:cubicBezTo>
                  <a:pt x="587395" y="160774"/>
                  <a:pt x="606490" y="152505"/>
                  <a:pt x="622597" y="138039"/>
                </a:cubicBezTo>
                <a:cubicBezTo>
                  <a:pt x="666672" y="98383"/>
                  <a:pt x="639345" y="41475"/>
                  <a:pt x="595666" y="13140"/>
                </a:cubicBezTo>
                <a:cubicBezTo>
                  <a:pt x="560846" y="-9439"/>
                  <a:pt x="521859" y="-469"/>
                  <a:pt x="490417" y="26446"/>
                </a:cubicBezTo>
                <a:cubicBezTo>
                  <a:pt x="450398" y="60671"/>
                  <a:pt x="448746" y="150612"/>
                  <a:pt x="523622" y="127566"/>
                </a:cubicBezTo>
                <a:close/>
                <a:moveTo>
                  <a:pt x="1427224" y="708794"/>
                </a:moveTo>
                <a:cubicBezTo>
                  <a:pt x="1434178" y="634064"/>
                  <a:pt x="1341050" y="658957"/>
                  <a:pt x="1307585" y="686759"/>
                </a:cubicBezTo>
                <a:cubicBezTo>
                  <a:pt x="1271567" y="716669"/>
                  <a:pt x="1247578" y="769125"/>
                  <a:pt x="1256166" y="816000"/>
                </a:cubicBezTo>
                <a:cubicBezTo>
                  <a:pt x="1289651" y="998565"/>
                  <a:pt x="1512373" y="774315"/>
                  <a:pt x="1427224" y="708794"/>
                </a:cubicBezTo>
                <a:close/>
                <a:moveTo>
                  <a:pt x="1181737" y="1055117"/>
                </a:moveTo>
                <a:cubicBezTo>
                  <a:pt x="1114776" y="1051559"/>
                  <a:pt x="1076540" y="1066018"/>
                  <a:pt x="1070292" y="1134780"/>
                </a:cubicBezTo>
                <a:cubicBezTo>
                  <a:pt x="1065670" y="1185693"/>
                  <a:pt x="1064543" y="1219899"/>
                  <a:pt x="1124971" y="1237274"/>
                </a:cubicBezTo>
                <a:cubicBezTo>
                  <a:pt x="1250274" y="1273295"/>
                  <a:pt x="1271132" y="1059868"/>
                  <a:pt x="1181763" y="1055117"/>
                </a:cubicBezTo>
                <a:close/>
                <a:moveTo>
                  <a:pt x="732396" y="1179401"/>
                </a:moveTo>
                <a:cubicBezTo>
                  <a:pt x="721326" y="1189770"/>
                  <a:pt x="679246" y="1175058"/>
                  <a:pt x="656710" y="1194683"/>
                </a:cubicBezTo>
                <a:cubicBezTo>
                  <a:pt x="638768" y="1211590"/>
                  <a:pt x="628956" y="1235391"/>
                  <a:pt x="629772" y="1260029"/>
                </a:cubicBezTo>
                <a:cubicBezTo>
                  <a:pt x="631860" y="1326295"/>
                  <a:pt x="702678" y="1364435"/>
                  <a:pt x="761467" y="1341577"/>
                </a:cubicBezTo>
                <a:cubicBezTo>
                  <a:pt x="880171" y="1295421"/>
                  <a:pt x="820541" y="1096925"/>
                  <a:pt x="732423" y="1179401"/>
                </a:cubicBezTo>
                <a:close/>
                <a:moveTo>
                  <a:pt x="666147" y="797511"/>
                </a:moveTo>
                <a:cubicBezTo>
                  <a:pt x="619045" y="714984"/>
                  <a:pt x="442154" y="856720"/>
                  <a:pt x="477628" y="933744"/>
                </a:cubicBezTo>
                <a:cubicBezTo>
                  <a:pt x="526973" y="1040905"/>
                  <a:pt x="725468" y="901457"/>
                  <a:pt x="666147" y="797511"/>
                </a:cubicBezTo>
                <a:close/>
                <a:moveTo>
                  <a:pt x="224876" y="726668"/>
                </a:moveTo>
                <a:cubicBezTo>
                  <a:pt x="153539" y="650557"/>
                  <a:pt x="11694" y="902481"/>
                  <a:pt x="177748" y="925099"/>
                </a:cubicBezTo>
                <a:cubicBezTo>
                  <a:pt x="298255" y="941515"/>
                  <a:pt x="318212" y="719377"/>
                  <a:pt x="224876" y="726668"/>
                </a:cubicBezTo>
                <a:close/>
                <a:moveTo>
                  <a:pt x="389620" y="1116932"/>
                </a:moveTo>
                <a:cubicBezTo>
                  <a:pt x="327863" y="1101682"/>
                  <a:pt x="237470" y="1169608"/>
                  <a:pt x="295092" y="1232129"/>
                </a:cubicBezTo>
                <a:cubicBezTo>
                  <a:pt x="371640" y="1315187"/>
                  <a:pt x="485089" y="1140515"/>
                  <a:pt x="389627" y="1116932"/>
                </a:cubicBezTo>
                <a:close/>
                <a:moveTo>
                  <a:pt x="161057" y="487078"/>
                </a:moveTo>
                <a:cubicBezTo>
                  <a:pt x="183374" y="457480"/>
                  <a:pt x="208373" y="385089"/>
                  <a:pt x="166748" y="360118"/>
                </a:cubicBezTo>
                <a:cubicBezTo>
                  <a:pt x="135896" y="341603"/>
                  <a:pt x="54616" y="373333"/>
                  <a:pt x="32487" y="391738"/>
                </a:cubicBezTo>
                <a:cubicBezTo>
                  <a:pt x="-65321" y="473164"/>
                  <a:pt x="81391" y="592716"/>
                  <a:pt x="161057" y="487078"/>
                </a:cubicBezTo>
                <a:close/>
                <a:moveTo>
                  <a:pt x="76699" y="484486"/>
                </a:moveTo>
                <a:cubicBezTo>
                  <a:pt x="84953" y="481244"/>
                  <a:pt x="92788" y="477021"/>
                  <a:pt x="100032" y="471906"/>
                </a:cubicBezTo>
                <a:cubicBezTo>
                  <a:pt x="93565" y="478172"/>
                  <a:pt x="85489" y="482526"/>
                  <a:pt x="76699" y="484486"/>
                </a:cubicBezTo>
                <a:close/>
                <a:moveTo>
                  <a:pt x="254484" y="173049"/>
                </a:moveTo>
                <a:cubicBezTo>
                  <a:pt x="323242" y="173049"/>
                  <a:pt x="356337" y="56199"/>
                  <a:pt x="274351" y="56199"/>
                </a:cubicBezTo>
                <a:cubicBezTo>
                  <a:pt x="205587" y="56173"/>
                  <a:pt x="172491" y="173023"/>
                  <a:pt x="254484" y="1730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7"/>
          <p:cNvSpPr/>
          <p:nvPr/>
        </p:nvSpPr>
        <p:spPr>
          <a:xfrm>
            <a:off x="133349" y="3953347"/>
            <a:ext cx="1543088" cy="1521345"/>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7"/>
          <p:cNvSpPr/>
          <p:nvPr/>
        </p:nvSpPr>
        <p:spPr>
          <a:xfrm rot="4213030">
            <a:off x="-435731" y="3147919"/>
            <a:ext cx="1834203" cy="901739"/>
          </a:xfrm>
          <a:custGeom>
            <a:avLst/>
            <a:gdLst/>
            <a:ahLst/>
            <a:cxnLst/>
            <a:rect l="l" t="t" r="r" b="b"/>
            <a:pathLst>
              <a:path w="2728778" h="1341534" extrusionOk="0">
                <a:moveTo>
                  <a:pt x="2727858" y="971865"/>
                </a:moveTo>
                <a:cubicBezTo>
                  <a:pt x="2662022" y="811650"/>
                  <a:pt x="2599698" y="650061"/>
                  <a:pt x="2540889" y="487098"/>
                </a:cubicBezTo>
                <a:cubicBezTo>
                  <a:pt x="2509539" y="400203"/>
                  <a:pt x="2479196" y="312951"/>
                  <a:pt x="2449860" y="225343"/>
                </a:cubicBezTo>
                <a:cubicBezTo>
                  <a:pt x="2433572" y="176691"/>
                  <a:pt x="2413699" y="33711"/>
                  <a:pt x="2369261" y="7263"/>
                </a:cubicBezTo>
                <a:cubicBezTo>
                  <a:pt x="2220183" y="-81480"/>
                  <a:pt x="2022959" y="670486"/>
                  <a:pt x="2005088" y="766409"/>
                </a:cubicBezTo>
                <a:lnTo>
                  <a:pt x="1865337" y="330248"/>
                </a:lnTo>
                <a:cubicBezTo>
                  <a:pt x="1847733" y="275297"/>
                  <a:pt x="1832638" y="161377"/>
                  <a:pt x="1794493" y="120269"/>
                </a:cubicBezTo>
                <a:cubicBezTo>
                  <a:pt x="1743936" y="65765"/>
                  <a:pt x="1696730" y="134449"/>
                  <a:pt x="1673636" y="175317"/>
                </a:cubicBezTo>
                <a:cubicBezTo>
                  <a:pt x="1532725" y="424648"/>
                  <a:pt x="1433672" y="703337"/>
                  <a:pt x="1369342" y="981741"/>
                </a:cubicBezTo>
                <a:cubicBezTo>
                  <a:pt x="1335812" y="807258"/>
                  <a:pt x="1310689" y="631297"/>
                  <a:pt x="1288321" y="455076"/>
                </a:cubicBezTo>
                <a:cubicBezTo>
                  <a:pt x="1277775" y="371868"/>
                  <a:pt x="1286240" y="249841"/>
                  <a:pt x="1254234" y="172978"/>
                </a:cubicBezTo>
                <a:cubicBezTo>
                  <a:pt x="1238347" y="134825"/>
                  <a:pt x="1212978" y="119984"/>
                  <a:pt x="1171917" y="143412"/>
                </a:cubicBezTo>
                <a:cubicBezTo>
                  <a:pt x="1121936" y="171928"/>
                  <a:pt x="1103360" y="253710"/>
                  <a:pt x="1079994" y="303625"/>
                </a:cubicBezTo>
                <a:lnTo>
                  <a:pt x="960796" y="558322"/>
                </a:lnTo>
                <a:cubicBezTo>
                  <a:pt x="886287" y="717505"/>
                  <a:pt x="811785" y="876689"/>
                  <a:pt x="737289" y="1035876"/>
                </a:cubicBezTo>
                <a:cubicBezTo>
                  <a:pt x="703260" y="851023"/>
                  <a:pt x="694251" y="662703"/>
                  <a:pt x="693045" y="475089"/>
                </a:cubicBezTo>
                <a:cubicBezTo>
                  <a:pt x="692644" y="412762"/>
                  <a:pt x="744004" y="92719"/>
                  <a:pt x="611649" y="163840"/>
                </a:cubicBezTo>
                <a:cubicBezTo>
                  <a:pt x="556749" y="193334"/>
                  <a:pt x="524198" y="292679"/>
                  <a:pt x="502867" y="347332"/>
                </a:cubicBezTo>
                <a:cubicBezTo>
                  <a:pt x="477349" y="414675"/>
                  <a:pt x="457547" y="484047"/>
                  <a:pt x="443669" y="554712"/>
                </a:cubicBezTo>
                <a:cubicBezTo>
                  <a:pt x="409499" y="720246"/>
                  <a:pt x="400346" y="890485"/>
                  <a:pt x="355630" y="1053919"/>
                </a:cubicBezTo>
                <a:cubicBezTo>
                  <a:pt x="285715" y="780155"/>
                  <a:pt x="210959" y="507689"/>
                  <a:pt x="131364" y="236523"/>
                </a:cubicBezTo>
                <a:cubicBezTo>
                  <a:pt x="118161" y="191558"/>
                  <a:pt x="113027" y="129290"/>
                  <a:pt x="50577" y="143198"/>
                </a:cubicBezTo>
                <a:cubicBezTo>
                  <a:pt x="-12470" y="157242"/>
                  <a:pt x="-3279" y="216354"/>
                  <a:pt x="8446" y="263094"/>
                </a:cubicBezTo>
                <a:cubicBezTo>
                  <a:pt x="43940" y="404564"/>
                  <a:pt x="90024" y="544084"/>
                  <a:pt x="128772" y="684757"/>
                </a:cubicBezTo>
                <a:cubicBezTo>
                  <a:pt x="166036" y="820038"/>
                  <a:pt x="202099" y="955643"/>
                  <a:pt x="236957" y="1091572"/>
                </a:cubicBezTo>
                <a:cubicBezTo>
                  <a:pt x="252616" y="1152628"/>
                  <a:pt x="281531" y="1400183"/>
                  <a:pt x="388193" y="1271824"/>
                </a:cubicBezTo>
                <a:cubicBezTo>
                  <a:pt x="462849" y="1181987"/>
                  <a:pt x="485276" y="1020568"/>
                  <a:pt x="504863" y="909402"/>
                </a:cubicBezTo>
                <a:cubicBezTo>
                  <a:pt x="529163" y="771484"/>
                  <a:pt x="540778" y="631070"/>
                  <a:pt x="574004" y="494803"/>
                </a:cubicBezTo>
                <a:cubicBezTo>
                  <a:pt x="575241" y="655256"/>
                  <a:pt x="582170" y="816046"/>
                  <a:pt x="604136" y="975125"/>
                </a:cubicBezTo>
                <a:cubicBezTo>
                  <a:pt x="613522" y="1043173"/>
                  <a:pt x="625027" y="1339795"/>
                  <a:pt x="745391" y="1256853"/>
                </a:cubicBezTo>
                <a:cubicBezTo>
                  <a:pt x="794464" y="1223043"/>
                  <a:pt x="818465" y="1123043"/>
                  <a:pt x="843860" y="1068779"/>
                </a:cubicBezTo>
                <a:cubicBezTo>
                  <a:pt x="878736" y="994262"/>
                  <a:pt x="913612" y="919746"/>
                  <a:pt x="948488" y="845229"/>
                </a:cubicBezTo>
                <a:cubicBezTo>
                  <a:pt x="1018243" y="696170"/>
                  <a:pt x="1087996" y="547134"/>
                  <a:pt x="1157748" y="398122"/>
                </a:cubicBezTo>
                <a:cubicBezTo>
                  <a:pt x="1180978" y="586423"/>
                  <a:pt x="1206639" y="774517"/>
                  <a:pt x="1240610" y="961223"/>
                </a:cubicBezTo>
                <a:cubicBezTo>
                  <a:pt x="1257080" y="1051741"/>
                  <a:pt x="1275481" y="1141916"/>
                  <a:pt x="1296488" y="1231474"/>
                </a:cubicBezTo>
                <a:cubicBezTo>
                  <a:pt x="1309192" y="1285680"/>
                  <a:pt x="1339526" y="1397462"/>
                  <a:pt x="1413974" y="1319763"/>
                </a:cubicBezTo>
                <a:cubicBezTo>
                  <a:pt x="1458277" y="1273529"/>
                  <a:pt x="1452573" y="1149479"/>
                  <a:pt x="1464648" y="1088092"/>
                </a:cubicBezTo>
                <a:cubicBezTo>
                  <a:pt x="1481578" y="1002001"/>
                  <a:pt x="1502116" y="916717"/>
                  <a:pt x="1526262" y="832241"/>
                </a:cubicBezTo>
                <a:cubicBezTo>
                  <a:pt x="1577535" y="652900"/>
                  <a:pt x="1644666" y="478475"/>
                  <a:pt x="1726863" y="311033"/>
                </a:cubicBezTo>
                <a:cubicBezTo>
                  <a:pt x="1780566" y="478649"/>
                  <a:pt x="1834269" y="646261"/>
                  <a:pt x="1887972" y="813868"/>
                </a:cubicBezTo>
                <a:cubicBezTo>
                  <a:pt x="1906483" y="871638"/>
                  <a:pt x="1954500" y="1194715"/>
                  <a:pt x="2067072" y="1089466"/>
                </a:cubicBezTo>
                <a:cubicBezTo>
                  <a:pt x="2107505" y="1051663"/>
                  <a:pt x="2094354" y="971930"/>
                  <a:pt x="2100077" y="920070"/>
                </a:cubicBezTo>
                <a:cubicBezTo>
                  <a:pt x="2109631" y="833719"/>
                  <a:pt x="2124428" y="748029"/>
                  <a:pt x="2144386" y="663474"/>
                </a:cubicBezTo>
                <a:cubicBezTo>
                  <a:pt x="2181645" y="504832"/>
                  <a:pt x="2237334" y="351093"/>
                  <a:pt x="2310317" y="205388"/>
                </a:cubicBezTo>
                <a:cubicBezTo>
                  <a:pt x="2376062" y="406506"/>
                  <a:pt x="2447122" y="605783"/>
                  <a:pt x="2523499" y="803220"/>
                </a:cubicBezTo>
                <a:cubicBezTo>
                  <a:pt x="2540467" y="847078"/>
                  <a:pt x="2557696" y="890835"/>
                  <a:pt x="2575183" y="934490"/>
                </a:cubicBezTo>
                <a:cubicBezTo>
                  <a:pt x="2586772" y="963420"/>
                  <a:pt x="2601525" y="1035053"/>
                  <a:pt x="2630783" y="1052519"/>
                </a:cubicBezTo>
                <a:cubicBezTo>
                  <a:pt x="2676789" y="1079978"/>
                  <a:pt x="2749669" y="1024878"/>
                  <a:pt x="2727858" y="9718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7"/>
          <p:cNvSpPr txBox="1">
            <a:spLocks noGrp="1"/>
          </p:cNvSpPr>
          <p:nvPr>
            <p:ph type="title"/>
          </p:nvPr>
        </p:nvSpPr>
        <p:spPr>
          <a:xfrm>
            <a:off x="1216025" y="1003175"/>
            <a:ext cx="6711900" cy="623100"/>
          </a:xfrm>
          <a:prstGeom prst="rect">
            <a:avLst/>
          </a:prstGeom>
        </p:spPr>
        <p:txBody>
          <a:bodyPr spcFirstLastPara="1" wrap="square" lIns="0" tIns="0" rIns="0" bIns="0" anchor="b"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63" name="Google Shape;63;p7"/>
          <p:cNvSpPr txBox="1">
            <a:spLocks noGrp="1"/>
          </p:cNvSpPr>
          <p:nvPr>
            <p:ph type="body" idx="1"/>
          </p:nvPr>
        </p:nvSpPr>
        <p:spPr>
          <a:xfrm>
            <a:off x="1183975" y="1863125"/>
            <a:ext cx="2031300" cy="3062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64" name="Google Shape;64;p7"/>
          <p:cNvSpPr txBox="1">
            <a:spLocks noGrp="1"/>
          </p:cNvSpPr>
          <p:nvPr>
            <p:ph type="body" idx="2"/>
          </p:nvPr>
        </p:nvSpPr>
        <p:spPr>
          <a:xfrm>
            <a:off x="3542027" y="1863125"/>
            <a:ext cx="2031300" cy="3062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65" name="Google Shape;65;p7"/>
          <p:cNvSpPr txBox="1">
            <a:spLocks noGrp="1"/>
          </p:cNvSpPr>
          <p:nvPr>
            <p:ph type="body" idx="3"/>
          </p:nvPr>
        </p:nvSpPr>
        <p:spPr>
          <a:xfrm>
            <a:off x="5900079" y="1863125"/>
            <a:ext cx="2031300" cy="3062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66" name="Google Shape;66;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8"/>
          <p:cNvSpPr/>
          <p:nvPr/>
        </p:nvSpPr>
        <p:spPr>
          <a:xfrm rot="3886626">
            <a:off x="-462593" y="-88356"/>
            <a:ext cx="2184896" cy="1912394"/>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8"/>
          <p:cNvSpPr/>
          <p:nvPr/>
        </p:nvSpPr>
        <p:spPr>
          <a:xfrm rot="-1859020">
            <a:off x="564045" y="369917"/>
            <a:ext cx="1439126" cy="1790687"/>
          </a:xfrm>
          <a:custGeom>
            <a:avLst/>
            <a:gdLst/>
            <a:ahLst/>
            <a:cxnLst/>
            <a:rect l="l" t="t" r="r" b="b"/>
            <a:pathLst>
              <a:path w="1166698" h="1451708" extrusionOk="0">
                <a:moveTo>
                  <a:pt x="1104371" y="837588"/>
                </a:moveTo>
                <a:cubicBezTo>
                  <a:pt x="1157339" y="839253"/>
                  <a:pt x="1194466" y="769072"/>
                  <a:pt x="1156120" y="730764"/>
                </a:cubicBezTo>
                <a:cubicBezTo>
                  <a:pt x="1131024" y="705703"/>
                  <a:pt x="1056796" y="697790"/>
                  <a:pt x="1025113" y="689689"/>
                </a:cubicBezTo>
                <a:cubicBezTo>
                  <a:pt x="976107" y="677159"/>
                  <a:pt x="926719" y="666291"/>
                  <a:pt x="876948" y="657083"/>
                </a:cubicBezTo>
                <a:cubicBezTo>
                  <a:pt x="677677" y="619877"/>
                  <a:pt x="474788" y="606805"/>
                  <a:pt x="272508" y="599333"/>
                </a:cubicBezTo>
                <a:cubicBezTo>
                  <a:pt x="414956" y="553740"/>
                  <a:pt x="571313" y="560979"/>
                  <a:pt x="717526" y="532275"/>
                </a:cubicBezTo>
                <a:cubicBezTo>
                  <a:pt x="794658" y="517136"/>
                  <a:pt x="1076999" y="472088"/>
                  <a:pt x="1093897" y="375770"/>
                </a:cubicBezTo>
                <a:cubicBezTo>
                  <a:pt x="1113789" y="262426"/>
                  <a:pt x="822127" y="319425"/>
                  <a:pt x="765977" y="325964"/>
                </a:cubicBezTo>
                <a:cubicBezTo>
                  <a:pt x="606897" y="344506"/>
                  <a:pt x="447882" y="374454"/>
                  <a:pt x="287053" y="368537"/>
                </a:cubicBezTo>
                <a:cubicBezTo>
                  <a:pt x="439431" y="292342"/>
                  <a:pt x="597233" y="251823"/>
                  <a:pt x="756649" y="195920"/>
                </a:cubicBezTo>
                <a:cubicBezTo>
                  <a:pt x="814693" y="175563"/>
                  <a:pt x="895694" y="138493"/>
                  <a:pt x="910718" y="70515"/>
                </a:cubicBezTo>
                <a:cubicBezTo>
                  <a:pt x="930876" y="-20754"/>
                  <a:pt x="835343" y="1047"/>
                  <a:pt x="776717" y="5383"/>
                </a:cubicBezTo>
                <a:cubicBezTo>
                  <a:pt x="687594" y="11976"/>
                  <a:pt x="598499" y="18960"/>
                  <a:pt x="509432" y="26335"/>
                </a:cubicBezTo>
                <a:cubicBezTo>
                  <a:pt x="431931" y="32752"/>
                  <a:pt x="306479" y="19855"/>
                  <a:pt x="236334" y="53937"/>
                </a:cubicBezTo>
                <a:cubicBezTo>
                  <a:pt x="208463" y="67482"/>
                  <a:pt x="182471" y="96160"/>
                  <a:pt x="192129" y="129919"/>
                </a:cubicBezTo>
                <a:cubicBezTo>
                  <a:pt x="204289" y="172414"/>
                  <a:pt x="242686" y="162822"/>
                  <a:pt x="276281" y="161610"/>
                </a:cubicBezTo>
                <a:cubicBezTo>
                  <a:pt x="372209" y="158143"/>
                  <a:pt x="468786" y="144812"/>
                  <a:pt x="564475" y="137119"/>
                </a:cubicBezTo>
                <a:cubicBezTo>
                  <a:pt x="412228" y="187543"/>
                  <a:pt x="265424" y="253112"/>
                  <a:pt x="126269" y="332840"/>
                </a:cubicBezTo>
                <a:cubicBezTo>
                  <a:pt x="90944" y="353093"/>
                  <a:pt x="24111" y="392030"/>
                  <a:pt x="52047" y="444674"/>
                </a:cubicBezTo>
                <a:cubicBezTo>
                  <a:pt x="77365" y="492392"/>
                  <a:pt x="227551" y="483676"/>
                  <a:pt x="273435" y="484376"/>
                </a:cubicBezTo>
                <a:cubicBezTo>
                  <a:pt x="220065" y="499314"/>
                  <a:pt x="-60435" y="618289"/>
                  <a:pt x="47225" y="703305"/>
                </a:cubicBezTo>
                <a:cubicBezTo>
                  <a:pt x="88559" y="735949"/>
                  <a:pt x="224823" y="715074"/>
                  <a:pt x="277084" y="717213"/>
                </a:cubicBezTo>
                <a:cubicBezTo>
                  <a:pt x="367380" y="720900"/>
                  <a:pt x="457637" y="725897"/>
                  <a:pt x="547655" y="733998"/>
                </a:cubicBezTo>
                <a:cubicBezTo>
                  <a:pt x="432420" y="747080"/>
                  <a:pt x="319072" y="773366"/>
                  <a:pt x="209844" y="812339"/>
                </a:cubicBezTo>
                <a:cubicBezTo>
                  <a:pt x="152455" y="833395"/>
                  <a:pt x="3869" y="871742"/>
                  <a:pt x="78" y="949979"/>
                </a:cubicBezTo>
                <a:cubicBezTo>
                  <a:pt x="-4226" y="1038941"/>
                  <a:pt x="171193" y="998229"/>
                  <a:pt x="226618" y="998585"/>
                </a:cubicBezTo>
                <a:cubicBezTo>
                  <a:pt x="358205" y="999423"/>
                  <a:pt x="489566" y="1006593"/>
                  <a:pt x="620703" y="1020095"/>
                </a:cubicBezTo>
                <a:lnTo>
                  <a:pt x="343859" y="1065701"/>
                </a:lnTo>
                <a:cubicBezTo>
                  <a:pt x="293567" y="1073983"/>
                  <a:pt x="218970" y="1068449"/>
                  <a:pt x="193776" y="1122952"/>
                </a:cubicBezTo>
                <a:cubicBezTo>
                  <a:pt x="159896" y="1196238"/>
                  <a:pt x="239990" y="1199050"/>
                  <a:pt x="288304" y="1207126"/>
                </a:cubicBezTo>
                <a:lnTo>
                  <a:pt x="693829" y="1274915"/>
                </a:lnTo>
                <a:cubicBezTo>
                  <a:pt x="633090" y="1284831"/>
                  <a:pt x="504240" y="1280385"/>
                  <a:pt x="458545" y="1324364"/>
                </a:cubicBezTo>
                <a:cubicBezTo>
                  <a:pt x="416096" y="1365193"/>
                  <a:pt x="436721" y="1406761"/>
                  <a:pt x="481807" y="1429710"/>
                </a:cubicBezTo>
                <a:cubicBezTo>
                  <a:pt x="540629" y="1459645"/>
                  <a:pt x="629803" y="1468154"/>
                  <a:pt x="683076" y="1426418"/>
                </a:cubicBezTo>
                <a:lnTo>
                  <a:pt x="693220" y="1408239"/>
                </a:lnTo>
                <a:cubicBezTo>
                  <a:pt x="691327" y="1385228"/>
                  <a:pt x="703536" y="1376803"/>
                  <a:pt x="729848" y="1382964"/>
                </a:cubicBezTo>
                <a:cubicBezTo>
                  <a:pt x="766793" y="1367650"/>
                  <a:pt x="820934" y="1368097"/>
                  <a:pt x="860544" y="1361635"/>
                </a:cubicBezTo>
                <a:cubicBezTo>
                  <a:pt x="920823" y="1351797"/>
                  <a:pt x="1017030" y="1355505"/>
                  <a:pt x="1070673" y="1324837"/>
                </a:cubicBezTo>
                <a:cubicBezTo>
                  <a:pt x="1105855" y="1304746"/>
                  <a:pt x="1127621" y="1251267"/>
                  <a:pt x="1092185" y="1222155"/>
                </a:cubicBezTo>
                <a:cubicBezTo>
                  <a:pt x="1051435" y="1188675"/>
                  <a:pt x="922048" y="1190891"/>
                  <a:pt x="872393" y="1182622"/>
                </a:cubicBezTo>
                <a:lnTo>
                  <a:pt x="601180" y="1137256"/>
                </a:lnTo>
                <a:lnTo>
                  <a:pt x="936334" y="1082045"/>
                </a:lnTo>
                <a:cubicBezTo>
                  <a:pt x="979858" y="1074878"/>
                  <a:pt x="1108889" y="1042376"/>
                  <a:pt x="1044312" y="968747"/>
                </a:cubicBezTo>
                <a:cubicBezTo>
                  <a:pt x="1020517" y="941618"/>
                  <a:pt x="933320" y="941716"/>
                  <a:pt x="899997" y="936343"/>
                </a:cubicBezTo>
                <a:cubicBezTo>
                  <a:pt x="841490" y="926881"/>
                  <a:pt x="782803" y="918642"/>
                  <a:pt x="723936" y="911625"/>
                </a:cubicBezTo>
                <a:cubicBezTo>
                  <a:pt x="600353" y="896901"/>
                  <a:pt x="476300" y="887594"/>
                  <a:pt x="351779" y="883706"/>
                </a:cubicBezTo>
                <a:cubicBezTo>
                  <a:pt x="597012" y="821094"/>
                  <a:pt x="853485" y="829701"/>
                  <a:pt x="1104371" y="8375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8"/>
          <p:cNvSpPr txBox="1">
            <a:spLocks noGrp="1"/>
          </p:cNvSpPr>
          <p:nvPr>
            <p:ph type="title"/>
          </p:nvPr>
        </p:nvSpPr>
        <p:spPr>
          <a:xfrm>
            <a:off x="1216025" y="1003175"/>
            <a:ext cx="6711900" cy="623100"/>
          </a:xfrm>
          <a:prstGeom prst="rect">
            <a:avLst/>
          </a:prstGeom>
        </p:spPr>
        <p:txBody>
          <a:bodyPr spcFirstLastPara="1" wrap="square" lIns="0" tIns="0" rIns="0" bIns="0"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71" name="Google Shape;7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
        <p:nvSpPr>
          <p:cNvPr id="72" name="Google Shape;72;p8"/>
          <p:cNvSpPr/>
          <p:nvPr/>
        </p:nvSpPr>
        <p:spPr>
          <a:xfrm>
            <a:off x="630174" y="4286374"/>
            <a:ext cx="2080693" cy="1853115"/>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8"/>
          <p:cNvSpPr/>
          <p:nvPr/>
        </p:nvSpPr>
        <p:spPr>
          <a:xfrm>
            <a:off x="-327075" y="4286376"/>
            <a:ext cx="1543088" cy="1521345"/>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8"/>
          <p:cNvSpPr/>
          <p:nvPr/>
        </p:nvSpPr>
        <p:spPr>
          <a:xfrm rot="10039177">
            <a:off x="6208704" y="4295609"/>
            <a:ext cx="2660802" cy="1303235"/>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8"/>
          <p:cNvSpPr/>
          <p:nvPr/>
        </p:nvSpPr>
        <p:spPr>
          <a:xfrm>
            <a:off x="7826250" y="448624"/>
            <a:ext cx="1857351" cy="1732199"/>
          </a:xfrm>
          <a:custGeom>
            <a:avLst/>
            <a:gdLst/>
            <a:ahLst/>
            <a:cxnLst/>
            <a:rect l="l" t="t" r="r" b="b"/>
            <a:pathLst>
              <a:path w="1445409" h="1348015" extrusionOk="0">
                <a:moveTo>
                  <a:pt x="492691" y="421259"/>
                </a:moveTo>
                <a:cubicBezTo>
                  <a:pt x="546736" y="374376"/>
                  <a:pt x="506550" y="328822"/>
                  <a:pt x="452240" y="325297"/>
                </a:cubicBezTo>
                <a:cubicBezTo>
                  <a:pt x="437703" y="338522"/>
                  <a:pt x="422750" y="340218"/>
                  <a:pt x="407380" y="330384"/>
                </a:cubicBezTo>
                <a:cubicBezTo>
                  <a:pt x="394322" y="328376"/>
                  <a:pt x="380960" y="330411"/>
                  <a:pt x="369093" y="336217"/>
                </a:cubicBezTo>
                <a:cubicBezTo>
                  <a:pt x="343775" y="347837"/>
                  <a:pt x="325854" y="378907"/>
                  <a:pt x="318620" y="404493"/>
                </a:cubicBezTo>
                <a:cubicBezTo>
                  <a:pt x="300510" y="468556"/>
                  <a:pt x="338610" y="526138"/>
                  <a:pt x="406304" y="529061"/>
                </a:cubicBezTo>
                <a:cubicBezTo>
                  <a:pt x="452084" y="531070"/>
                  <a:pt x="546853" y="474829"/>
                  <a:pt x="492691" y="421259"/>
                </a:cubicBezTo>
                <a:close/>
                <a:moveTo>
                  <a:pt x="806093" y="553403"/>
                </a:moveTo>
                <a:cubicBezTo>
                  <a:pt x="864032" y="564265"/>
                  <a:pt x="924124" y="521524"/>
                  <a:pt x="930392" y="462341"/>
                </a:cubicBezTo>
                <a:cubicBezTo>
                  <a:pt x="934747" y="421194"/>
                  <a:pt x="911524" y="390637"/>
                  <a:pt x="888008" y="360229"/>
                </a:cubicBezTo>
                <a:cubicBezTo>
                  <a:pt x="878512" y="347947"/>
                  <a:pt x="852689" y="315763"/>
                  <a:pt x="837541" y="307306"/>
                </a:cubicBezTo>
                <a:cubicBezTo>
                  <a:pt x="745236" y="255777"/>
                  <a:pt x="651032" y="524324"/>
                  <a:pt x="806093" y="553403"/>
                </a:cubicBezTo>
                <a:close/>
                <a:moveTo>
                  <a:pt x="1083826" y="830258"/>
                </a:moveTo>
                <a:cubicBezTo>
                  <a:pt x="1079801" y="791969"/>
                  <a:pt x="1070117" y="727213"/>
                  <a:pt x="1030106" y="713603"/>
                </a:cubicBezTo>
                <a:cubicBezTo>
                  <a:pt x="977941" y="695852"/>
                  <a:pt x="917837" y="748911"/>
                  <a:pt x="900705" y="794225"/>
                </a:cubicBezTo>
                <a:cubicBezTo>
                  <a:pt x="846674" y="937153"/>
                  <a:pt x="1095414" y="940497"/>
                  <a:pt x="1083826" y="830258"/>
                </a:cubicBezTo>
                <a:close/>
                <a:moveTo>
                  <a:pt x="1153723" y="365685"/>
                </a:moveTo>
                <a:cubicBezTo>
                  <a:pt x="1227757" y="443844"/>
                  <a:pt x="1373575" y="337889"/>
                  <a:pt x="1313756" y="244001"/>
                </a:cubicBezTo>
                <a:cubicBezTo>
                  <a:pt x="1284024" y="197339"/>
                  <a:pt x="1207625" y="187534"/>
                  <a:pt x="1172242" y="234928"/>
                </a:cubicBezTo>
                <a:cubicBezTo>
                  <a:pt x="1156005" y="256658"/>
                  <a:pt x="1134000" y="344869"/>
                  <a:pt x="1153698" y="365685"/>
                </a:cubicBezTo>
                <a:close/>
                <a:moveTo>
                  <a:pt x="879329" y="119990"/>
                </a:moveTo>
                <a:cubicBezTo>
                  <a:pt x="929335" y="186030"/>
                  <a:pt x="1042129" y="103270"/>
                  <a:pt x="1010012" y="32615"/>
                </a:cubicBezTo>
                <a:cubicBezTo>
                  <a:pt x="971816" y="-51422"/>
                  <a:pt x="822401" y="44832"/>
                  <a:pt x="879329" y="119990"/>
                </a:cubicBezTo>
                <a:close/>
                <a:moveTo>
                  <a:pt x="523622" y="127566"/>
                </a:moveTo>
                <a:cubicBezTo>
                  <a:pt x="522857" y="127800"/>
                  <a:pt x="557437" y="154870"/>
                  <a:pt x="565559" y="156471"/>
                </a:cubicBezTo>
                <a:cubicBezTo>
                  <a:pt x="587395" y="160774"/>
                  <a:pt x="606490" y="152505"/>
                  <a:pt x="622597" y="138039"/>
                </a:cubicBezTo>
                <a:cubicBezTo>
                  <a:pt x="666672" y="98383"/>
                  <a:pt x="639345" y="41475"/>
                  <a:pt x="595666" y="13140"/>
                </a:cubicBezTo>
                <a:cubicBezTo>
                  <a:pt x="560846" y="-9439"/>
                  <a:pt x="521859" y="-469"/>
                  <a:pt x="490417" y="26446"/>
                </a:cubicBezTo>
                <a:cubicBezTo>
                  <a:pt x="450398" y="60671"/>
                  <a:pt x="448746" y="150612"/>
                  <a:pt x="523622" y="127566"/>
                </a:cubicBezTo>
                <a:close/>
                <a:moveTo>
                  <a:pt x="1427224" y="708794"/>
                </a:moveTo>
                <a:cubicBezTo>
                  <a:pt x="1434178" y="634064"/>
                  <a:pt x="1341050" y="658957"/>
                  <a:pt x="1307585" y="686759"/>
                </a:cubicBezTo>
                <a:cubicBezTo>
                  <a:pt x="1271567" y="716669"/>
                  <a:pt x="1247578" y="769125"/>
                  <a:pt x="1256166" y="816000"/>
                </a:cubicBezTo>
                <a:cubicBezTo>
                  <a:pt x="1289651" y="998565"/>
                  <a:pt x="1512373" y="774315"/>
                  <a:pt x="1427224" y="708794"/>
                </a:cubicBezTo>
                <a:close/>
                <a:moveTo>
                  <a:pt x="1181737" y="1055117"/>
                </a:moveTo>
                <a:cubicBezTo>
                  <a:pt x="1114776" y="1051559"/>
                  <a:pt x="1076540" y="1066018"/>
                  <a:pt x="1070292" y="1134780"/>
                </a:cubicBezTo>
                <a:cubicBezTo>
                  <a:pt x="1065670" y="1185693"/>
                  <a:pt x="1064543" y="1219899"/>
                  <a:pt x="1124971" y="1237274"/>
                </a:cubicBezTo>
                <a:cubicBezTo>
                  <a:pt x="1250274" y="1273295"/>
                  <a:pt x="1271132" y="1059868"/>
                  <a:pt x="1181763" y="1055117"/>
                </a:cubicBezTo>
                <a:close/>
                <a:moveTo>
                  <a:pt x="732396" y="1179401"/>
                </a:moveTo>
                <a:cubicBezTo>
                  <a:pt x="721326" y="1189770"/>
                  <a:pt x="679246" y="1175058"/>
                  <a:pt x="656710" y="1194683"/>
                </a:cubicBezTo>
                <a:cubicBezTo>
                  <a:pt x="638768" y="1211590"/>
                  <a:pt x="628956" y="1235391"/>
                  <a:pt x="629772" y="1260029"/>
                </a:cubicBezTo>
                <a:cubicBezTo>
                  <a:pt x="631860" y="1326295"/>
                  <a:pt x="702678" y="1364435"/>
                  <a:pt x="761467" y="1341577"/>
                </a:cubicBezTo>
                <a:cubicBezTo>
                  <a:pt x="880171" y="1295421"/>
                  <a:pt x="820541" y="1096925"/>
                  <a:pt x="732423" y="1179401"/>
                </a:cubicBezTo>
                <a:close/>
                <a:moveTo>
                  <a:pt x="666147" y="797511"/>
                </a:moveTo>
                <a:cubicBezTo>
                  <a:pt x="619045" y="714984"/>
                  <a:pt x="442154" y="856720"/>
                  <a:pt x="477628" y="933744"/>
                </a:cubicBezTo>
                <a:cubicBezTo>
                  <a:pt x="526973" y="1040905"/>
                  <a:pt x="725468" y="901457"/>
                  <a:pt x="666147" y="797511"/>
                </a:cubicBezTo>
                <a:close/>
                <a:moveTo>
                  <a:pt x="224876" y="726668"/>
                </a:moveTo>
                <a:cubicBezTo>
                  <a:pt x="153539" y="650557"/>
                  <a:pt x="11694" y="902481"/>
                  <a:pt x="177748" y="925099"/>
                </a:cubicBezTo>
                <a:cubicBezTo>
                  <a:pt x="298255" y="941515"/>
                  <a:pt x="318212" y="719377"/>
                  <a:pt x="224876" y="726668"/>
                </a:cubicBezTo>
                <a:close/>
                <a:moveTo>
                  <a:pt x="389620" y="1116932"/>
                </a:moveTo>
                <a:cubicBezTo>
                  <a:pt x="327863" y="1101682"/>
                  <a:pt x="237470" y="1169608"/>
                  <a:pt x="295092" y="1232129"/>
                </a:cubicBezTo>
                <a:cubicBezTo>
                  <a:pt x="371640" y="1315187"/>
                  <a:pt x="485089" y="1140515"/>
                  <a:pt x="389627" y="1116932"/>
                </a:cubicBezTo>
                <a:close/>
                <a:moveTo>
                  <a:pt x="161057" y="487078"/>
                </a:moveTo>
                <a:cubicBezTo>
                  <a:pt x="183374" y="457480"/>
                  <a:pt x="208373" y="385089"/>
                  <a:pt x="166748" y="360118"/>
                </a:cubicBezTo>
                <a:cubicBezTo>
                  <a:pt x="135896" y="341603"/>
                  <a:pt x="54616" y="373333"/>
                  <a:pt x="32487" y="391738"/>
                </a:cubicBezTo>
                <a:cubicBezTo>
                  <a:pt x="-65321" y="473164"/>
                  <a:pt x="81391" y="592716"/>
                  <a:pt x="161057" y="487078"/>
                </a:cubicBezTo>
                <a:close/>
                <a:moveTo>
                  <a:pt x="76699" y="484486"/>
                </a:moveTo>
                <a:cubicBezTo>
                  <a:pt x="84953" y="481244"/>
                  <a:pt x="92788" y="477021"/>
                  <a:pt x="100032" y="471906"/>
                </a:cubicBezTo>
                <a:cubicBezTo>
                  <a:pt x="93565" y="478172"/>
                  <a:pt x="85489" y="482526"/>
                  <a:pt x="76699" y="484486"/>
                </a:cubicBezTo>
                <a:close/>
                <a:moveTo>
                  <a:pt x="254484" y="173049"/>
                </a:moveTo>
                <a:cubicBezTo>
                  <a:pt x="323242" y="173049"/>
                  <a:pt x="356337" y="56199"/>
                  <a:pt x="274351" y="56199"/>
                </a:cubicBezTo>
                <a:cubicBezTo>
                  <a:pt x="205587" y="56173"/>
                  <a:pt x="172491" y="173023"/>
                  <a:pt x="254484" y="17302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with scribbles 2">
  <p:cSld name="BLANK_1_1">
    <p:spTree>
      <p:nvGrpSpPr>
        <p:cNvPr id="1" name="Shape 93"/>
        <p:cNvGrpSpPr/>
        <p:nvPr/>
      </p:nvGrpSpPr>
      <p:grpSpPr>
        <a:xfrm>
          <a:off x="0" y="0"/>
          <a:ext cx="0" cy="0"/>
          <a:chOff x="0" y="0"/>
          <a:chExt cx="0" cy="0"/>
        </a:xfrm>
      </p:grpSpPr>
      <p:sp>
        <p:nvSpPr>
          <p:cNvPr id="94" name="Google Shape;94;p1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
        <p:nvSpPr>
          <p:cNvPr id="95" name="Google Shape;95;p12"/>
          <p:cNvSpPr/>
          <p:nvPr/>
        </p:nvSpPr>
        <p:spPr>
          <a:xfrm>
            <a:off x="-363975" y="-139378"/>
            <a:ext cx="1725952" cy="1537174"/>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12"/>
          <p:cNvSpPr/>
          <p:nvPr/>
        </p:nvSpPr>
        <p:spPr>
          <a:xfrm>
            <a:off x="-833250" y="989836"/>
            <a:ext cx="1722922" cy="1698645"/>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12"/>
          <p:cNvSpPr/>
          <p:nvPr/>
        </p:nvSpPr>
        <p:spPr>
          <a:xfrm rot="3883627">
            <a:off x="5783707" y="3854784"/>
            <a:ext cx="1547313" cy="1912394"/>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12"/>
          <p:cNvSpPr/>
          <p:nvPr/>
        </p:nvSpPr>
        <p:spPr>
          <a:xfrm rot="-10111965">
            <a:off x="7102246" y="-359891"/>
            <a:ext cx="2575201" cy="1264627"/>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12"/>
          <p:cNvSpPr/>
          <p:nvPr/>
        </p:nvSpPr>
        <p:spPr>
          <a:xfrm>
            <a:off x="4738425" y="4133800"/>
            <a:ext cx="1416809" cy="1458918"/>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12"/>
          <p:cNvSpPr/>
          <p:nvPr/>
        </p:nvSpPr>
        <p:spPr>
          <a:xfrm rot="-1859643">
            <a:off x="7847841" y="325734"/>
            <a:ext cx="945912" cy="1176986"/>
          </a:xfrm>
          <a:custGeom>
            <a:avLst/>
            <a:gdLst/>
            <a:ahLst/>
            <a:cxnLst/>
            <a:rect l="l" t="t" r="r" b="b"/>
            <a:pathLst>
              <a:path w="1166698" h="1451708" extrusionOk="0">
                <a:moveTo>
                  <a:pt x="1104371" y="837588"/>
                </a:moveTo>
                <a:cubicBezTo>
                  <a:pt x="1157339" y="839253"/>
                  <a:pt x="1194466" y="769072"/>
                  <a:pt x="1156120" y="730764"/>
                </a:cubicBezTo>
                <a:cubicBezTo>
                  <a:pt x="1131024" y="705703"/>
                  <a:pt x="1056796" y="697790"/>
                  <a:pt x="1025113" y="689689"/>
                </a:cubicBezTo>
                <a:cubicBezTo>
                  <a:pt x="976107" y="677159"/>
                  <a:pt x="926719" y="666291"/>
                  <a:pt x="876948" y="657083"/>
                </a:cubicBezTo>
                <a:cubicBezTo>
                  <a:pt x="677677" y="619877"/>
                  <a:pt x="474788" y="606805"/>
                  <a:pt x="272508" y="599333"/>
                </a:cubicBezTo>
                <a:cubicBezTo>
                  <a:pt x="414956" y="553740"/>
                  <a:pt x="571313" y="560979"/>
                  <a:pt x="717526" y="532275"/>
                </a:cubicBezTo>
                <a:cubicBezTo>
                  <a:pt x="794658" y="517136"/>
                  <a:pt x="1076999" y="472088"/>
                  <a:pt x="1093897" y="375770"/>
                </a:cubicBezTo>
                <a:cubicBezTo>
                  <a:pt x="1113789" y="262426"/>
                  <a:pt x="822127" y="319425"/>
                  <a:pt x="765977" y="325964"/>
                </a:cubicBezTo>
                <a:cubicBezTo>
                  <a:pt x="606897" y="344506"/>
                  <a:pt x="447882" y="374454"/>
                  <a:pt x="287053" y="368537"/>
                </a:cubicBezTo>
                <a:cubicBezTo>
                  <a:pt x="439431" y="292342"/>
                  <a:pt x="597233" y="251823"/>
                  <a:pt x="756649" y="195920"/>
                </a:cubicBezTo>
                <a:cubicBezTo>
                  <a:pt x="814693" y="175563"/>
                  <a:pt x="895694" y="138493"/>
                  <a:pt x="910718" y="70515"/>
                </a:cubicBezTo>
                <a:cubicBezTo>
                  <a:pt x="930876" y="-20754"/>
                  <a:pt x="835343" y="1047"/>
                  <a:pt x="776717" y="5383"/>
                </a:cubicBezTo>
                <a:cubicBezTo>
                  <a:pt x="687594" y="11976"/>
                  <a:pt x="598499" y="18960"/>
                  <a:pt x="509432" y="26335"/>
                </a:cubicBezTo>
                <a:cubicBezTo>
                  <a:pt x="431931" y="32752"/>
                  <a:pt x="306479" y="19855"/>
                  <a:pt x="236334" y="53937"/>
                </a:cubicBezTo>
                <a:cubicBezTo>
                  <a:pt x="208463" y="67482"/>
                  <a:pt x="182471" y="96160"/>
                  <a:pt x="192129" y="129919"/>
                </a:cubicBezTo>
                <a:cubicBezTo>
                  <a:pt x="204289" y="172414"/>
                  <a:pt x="242686" y="162822"/>
                  <a:pt x="276281" y="161610"/>
                </a:cubicBezTo>
                <a:cubicBezTo>
                  <a:pt x="372209" y="158143"/>
                  <a:pt x="468786" y="144812"/>
                  <a:pt x="564475" y="137119"/>
                </a:cubicBezTo>
                <a:cubicBezTo>
                  <a:pt x="412228" y="187543"/>
                  <a:pt x="265424" y="253112"/>
                  <a:pt x="126269" y="332840"/>
                </a:cubicBezTo>
                <a:cubicBezTo>
                  <a:pt x="90944" y="353093"/>
                  <a:pt x="24111" y="392030"/>
                  <a:pt x="52047" y="444674"/>
                </a:cubicBezTo>
                <a:cubicBezTo>
                  <a:pt x="77365" y="492392"/>
                  <a:pt x="227551" y="483676"/>
                  <a:pt x="273435" y="484376"/>
                </a:cubicBezTo>
                <a:cubicBezTo>
                  <a:pt x="220065" y="499314"/>
                  <a:pt x="-60435" y="618289"/>
                  <a:pt x="47225" y="703305"/>
                </a:cubicBezTo>
                <a:cubicBezTo>
                  <a:pt x="88559" y="735949"/>
                  <a:pt x="224823" y="715074"/>
                  <a:pt x="277084" y="717213"/>
                </a:cubicBezTo>
                <a:cubicBezTo>
                  <a:pt x="367380" y="720900"/>
                  <a:pt x="457637" y="725897"/>
                  <a:pt x="547655" y="733998"/>
                </a:cubicBezTo>
                <a:cubicBezTo>
                  <a:pt x="432420" y="747080"/>
                  <a:pt x="319072" y="773366"/>
                  <a:pt x="209844" y="812339"/>
                </a:cubicBezTo>
                <a:cubicBezTo>
                  <a:pt x="152455" y="833395"/>
                  <a:pt x="3869" y="871742"/>
                  <a:pt x="78" y="949979"/>
                </a:cubicBezTo>
                <a:cubicBezTo>
                  <a:pt x="-4226" y="1038941"/>
                  <a:pt x="171193" y="998229"/>
                  <a:pt x="226618" y="998585"/>
                </a:cubicBezTo>
                <a:cubicBezTo>
                  <a:pt x="358205" y="999423"/>
                  <a:pt x="489566" y="1006593"/>
                  <a:pt x="620703" y="1020095"/>
                </a:cubicBezTo>
                <a:lnTo>
                  <a:pt x="343859" y="1065701"/>
                </a:lnTo>
                <a:cubicBezTo>
                  <a:pt x="293567" y="1073983"/>
                  <a:pt x="218970" y="1068449"/>
                  <a:pt x="193776" y="1122952"/>
                </a:cubicBezTo>
                <a:cubicBezTo>
                  <a:pt x="159896" y="1196238"/>
                  <a:pt x="239990" y="1199050"/>
                  <a:pt x="288304" y="1207126"/>
                </a:cubicBezTo>
                <a:lnTo>
                  <a:pt x="693829" y="1274915"/>
                </a:lnTo>
                <a:cubicBezTo>
                  <a:pt x="633090" y="1284831"/>
                  <a:pt x="504240" y="1280385"/>
                  <a:pt x="458545" y="1324364"/>
                </a:cubicBezTo>
                <a:cubicBezTo>
                  <a:pt x="416096" y="1365193"/>
                  <a:pt x="436721" y="1406761"/>
                  <a:pt x="481807" y="1429710"/>
                </a:cubicBezTo>
                <a:cubicBezTo>
                  <a:pt x="540629" y="1459645"/>
                  <a:pt x="629803" y="1468154"/>
                  <a:pt x="683076" y="1426418"/>
                </a:cubicBezTo>
                <a:lnTo>
                  <a:pt x="693220" y="1408239"/>
                </a:lnTo>
                <a:cubicBezTo>
                  <a:pt x="691327" y="1385228"/>
                  <a:pt x="703536" y="1376803"/>
                  <a:pt x="729848" y="1382964"/>
                </a:cubicBezTo>
                <a:cubicBezTo>
                  <a:pt x="766793" y="1367650"/>
                  <a:pt x="820934" y="1368097"/>
                  <a:pt x="860544" y="1361635"/>
                </a:cubicBezTo>
                <a:cubicBezTo>
                  <a:pt x="920823" y="1351797"/>
                  <a:pt x="1017030" y="1355505"/>
                  <a:pt x="1070673" y="1324837"/>
                </a:cubicBezTo>
                <a:cubicBezTo>
                  <a:pt x="1105855" y="1304746"/>
                  <a:pt x="1127621" y="1251267"/>
                  <a:pt x="1092185" y="1222155"/>
                </a:cubicBezTo>
                <a:cubicBezTo>
                  <a:pt x="1051435" y="1188675"/>
                  <a:pt x="922048" y="1190891"/>
                  <a:pt x="872393" y="1182622"/>
                </a:cubicBezTo>
                <a:lnTo>
                  <a:pt x="601180" y="1137256"/>
                </a:lnTo>
                <a:lnTo>
                  <a:pt x="936334" y="1082045"/>
                </a:lnTo>
                <a:cubicBezTo>
                  <a:pt x="979858" y="1074878"/>
                  <a:pt x="1108889" y="1042376"/>
                  <a:pt x="1044312" y="968747"/>
                </a:cubicBezTo>
                <a:cubicBezTo>
                  <a:pt x="1020517" y="941618"/>
                  <a:pt x="933320" y="941716"/>
                  <a:pt x="899997" y="936343"/>
                </a:cubicBezTo>
                <a:cubicBezTo>
                  <a:pt x="841490" y="926881"/>
                  <a:pt x="782803" y="918642"/>
                  <a:pt x="723936" y="911625"/>
                </a:cubicBezTo>
                <a:cubicBezTo>
                  <a:pt x="600353" y="896901"/>
                  <a:pt x="476300" y="887594"/>
                  <a:pt x="351779" y="883706"/>
                </a:cubicBezTo>
                <a:cubicBezTo>
                  <a:pt x="597012" y="821094"/>
                  <a:pt x="853485" y="829701"/>
                  <a:pt x="1104371" y="8375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with scribbles 3">
  <p:cSld name="BLANK_1_1_1">
    <p:spTree>
      <p:nvGrpSpPr>
        <p:cNvPr id="1" name="Shape 101"/>
        <p:cNvGrpSpPr/>
        <p:nvPr/>
      </p:nvGrpSpPr>
      <p:grpSpPr>
        <a:xfrm>
          <a:off x="0" y="0"/>
          <a:ext cx="0" cy="0"/>
          <a:chOff x="0" y="0"/>
          <a:chExt cx="0" cy="0"/>
        </a:xfrm>
      </p:grpSpPr>
      <p:sp>
        <p:nvSpPr>
          <p:cNvPr id="102" name="Google Shape;102;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
        <p:nvSpPr>
          <p:cNvPr id="103" name="Google Shape;103;p13"/>
          <p:cNvSpPr/>
          <p:nvPr/>
        </p:nvSpPr>
        <p:spPr>
          <a:xfrm flipH="1">
            <a:off x="7835213" y="3361850"/>
            <a:ext cx="1568804" cy="1615431"/>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13"/>
          <p:cNvSpPr/>
          <p:nvPr/>
        </p:nvSpPr>
        <p:spPr>
          <a:xfrm rot="-5400000" flipH="1">
            <a:off x="161815" y="3378547"/>
            <a:ext cx="1825737" cy="2198998"/>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13"/>
          <p:cNvSpPr/>
          <p:nvPr/>
        </p:nvSpPr>
        <p:spPr>
          <a:xfrm flipH="1">
            <a:off x="6793464" y="-380376"/>
            <a:ext cx="1780528" cy="1585781"/>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13"/>
          <p:cNvSpPr/>
          <p:nvPr/>
        </p:nvSpPr>
        <p:spPr>
          <a:xfrm flipH="1">
            <a:off x="-544275" y="645938"/>
            <a:ext cx="1566292" cy="1544222"/>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rgbClr val="1D1D1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13"/>
          <p:cNvSpPr/>
          <p:nvPr/>
        </p:nvSpPr>
        <p:spPr>
          <a:xfrm flipH="1">
            <a:off x="6244184" y="4423655"/>
            <a:ext cx="2574272" cy="1045975"/>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16025" y="1003175"/>
            <a:ext cx="6711900" cy="6231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4200"/>
              <a:buFont typeface="Raleway Thin"/>
              <a:buNone/>
              <a:defRPr sz="4200">
                <a:solidFill>
                  <a:schemeClr val="dk1"/>
                </a:solidFill>
                <a:latin typeface="Raleway Thin"/>
                <a:ea typeface="Raleway Thin"/>
                <a:cs typeface="Raleway Thin"/>
                <a:sym typeface="Raleway Thin"/>
              </a:defRPr>
            </a:lvl1pPr>
            <a:lvl2pPr lvl="1">
              <a:spcBef>
                <a:spcPts val="0"/>
              </a:spcBef>
              <a:spcAft>
                <a:spcPts val="0"/>
              </a:spcAft>
              <a:buClr>
                <a:schemeClr val="dk1"/>
              </a:buClr>
              <a:buSzPts val="4200"/>
              <a:buFont typeface="Raleway Thin"/>
              <a:buNone/>
              <a:defRPr sz="4200">
                <a:solidFill>
                  <a:schemeClr val="dk1"/>
                </a:solidFill>
                <a:latin typeface="Raleway Thin"/>
                <a:ea typeface="Raleway Thin"/>
                <a:cs typeface="Raleway Thin"/>
                <a:sym typeface="Raleway Thin"/>
              </a:defRPr>
            </a:lvl2pPr>
            <a:lvl3pPr lvl="2">
              <a:spcBef>
                <a:spcPts val="0"/>
              </a:spcBef>
              <a:spcAft>
                <a:spcPts val="0"/>
              </a:spcAft>
              <a:buClr>
                <a:schemeClr val="dk1"/>
              </a:buClr>
              <a:buSzPts val="4200"/>
              <a:buFont typeface="Raleway Thin"/>
              <a:buNone/>
              <a:defRPr sz="4200">
                <a:solidFill>
                  <a:schemeClr val="dk1"/>
                </a:solidFill>
                <a:latin typeface="Raleway Thin"/>
                <a:ea typeface="Raleway Thin"/>
                <a:cs typeface="Raleway Thin"/>
                <a:sym typeface="Raleway Thin"/>
              </a:defRPr>
            </a:lvl3pPr>
            <a:lvl4pPr lvl="3">
              <a:spcBef>
                <a:spcPts val="0"/>
              </a:spcBef>
              <a:spcAft>
                <a:spcPts val="0"/>
              </a:spcAft>
              <a:buClr>
                <a:schemeClr val="dk1"/>
              </a:buClr>
              <a:buSzPts val="4200"/>
              <a:buFont typeface="Raleway Thin"/>
              <a:buNone/>
              <a:defRPr sz="4200">
                <a:solidFill>
                  <a:schemeClr val="dk1"/>
                </a:solidFill>
                <a:latin typeface="Raleway Thin"/>
                <a:ea typeface="Raleway Thin"/>
                <a:cs typeface="Raleway Thin"/>
                <a:sym typeface="Raleway Thin"/>
              </a:defRPr>
            </a:lvl4pPr>
            <a:lvl5pPr lvl="4">
              <a:spcBef>
                <a:spcPts val="0"/>
              </a:spcBef>
              <a:spcAft>
                <a:spcPts val="0"/>
              </a:spcAft>
              <a:buClr>
                <a:schemeClr val="dk1"/>
              </a:buClr>
              <a:buSzPts val="4200"/>
              <a:buFont typeface="Raleway Thin"/>
              <a:buNone/>
              <a:defRPr sz="4200">
                <a:solidFill>
                  <a:schemeClr val="dk1"/>
                </a:solidFill>
                <a:latin typeface="Raleway Thin"/>
                <a:ea typeface="Raleway Thin"/>
                <a:cs typeface="Raleway Thin"/>
                <a:sym typeface="Raleway Thin"/>
              </a:defRPr>
            </a:lvl5pPr>
            <a:lvl6pPr lvl="5">
              <a:spcBef>
                <a:spcPts val="0"/>
              </a:spcBef>
              <a:spcAft>
                <a:spcPts val="0"/>
              </a:spcAft>
              <a:buClr>
                <a:schemeClr val="dk1"/>
              </a:buClr>
              <a:buSzPts val="4200"/>
              <a:buFont typeface="Raleway Thin"/>
              <a:buNone/>
              <a:defRPr sz="4200">
                <a:solidFill>
                  <a:schemeClr val="dk1"/>
                </a:solidFill>
                <a:latin typeface="Raleway Thin"/>
                <a:ea typeface="Raleway Thin"/>
                <a:cs typeface="Raleway Thin"/>
                <a:sym typeface="Raleway Thin"/>
              </a:defRPr>
            </a:lvl6pPr>
            <a:lvl7pPr lvl="6">
              <a:spcBef>
                <a:spcPts val="0"/>
              </a:spcBef>
              <a:spcAft>
                <a:spcPts val="0"/>
              </a:spcAft>
              <a:buClr>
                <a:schemeClr val="dk1"/>
              </a:buClr>
              <a:buSzPts val="4200"/>
              <a:buFont typeface="Raleway Thin"/>
              <a:buNone/>
              <a:defRPr sz="4200">
                <a:solidFill>
                  <a:schemeClr val="dk1"/>
                </a:solidFill>
                <a:latin typeface="Raleway Thin"/>
                <a:ea typeface="Raleway Thin"/>
                <a:cs typeface="Raleway Thin"/>
                <a:sym typeface="Raleway Thin"/>
              </a:defRPr>
            </a:lvl7pPr>
            <a:lvl8pPr lvl="7">
              <a:spcBef>
                <a:spcPts val="0"/>
              </a:spcBef>
              <a:spcAft>
                <a:spcPts val="0"/>
              </a:spcAft>
              <a:buClr>
                <a:schemeClr val="dk1"/>
              </a:buClr>
              <a:buSzPts val="4200"/>
              <a:buFont typeface="Raleway Thin"/>
              <a:buNone/>
              <a:defRPr sz="4200">
                <a:solidFill>
                  <a:schemeClr val="dk1"/>
                </a:solidFill>
                <a:latin typeface="Raleway Thin"/>
                <a:ea typeface="Raleway Thin"/>
                <a:cs typeface="Raleway Thin"/>
                <a:sym typeface="Raleway Thin"/>
              </a:defRPr>
            </a:lvl8pPr>
            <a:lvl9pPr lvl="8">
              <a:spcBef>
                <a:spcPts val="0"/>
              </a:spcBef>
              <a:spcAft>
                <a:spcPts val="0"/>
              </a:spcAft>
              <a:buClr>
                <a:schemeClr val="dk1"/>
              </a:buClr>
              <a:buSzPts val="4200"/>
              <a:buFont typeface="Raleway Thin"/>
              <a:buNone/>
              <a:defRPr sz="4200">
                <a:solidFill>
                  <a:schemeClr val="dk1"/>
                </a:solidFill>
                <a:latin typeface="Raleway Thin"/>
                <a:ea typeface="Raleway Thin"/>
                <a:cs typeface="Raleway Thin"/>
                <a:sym typeface="Raleway Thin"/>
              </a:defRPr>
            </a:lvl9pPr>
          </a:lstStyle>
          <a:p>
            <a:endParaRPr/>
          </a:p>
        </p:txBody>
      </p:sp>
      <p:sp>
        <p:nvSpPr>
          <p:cNvPr id="7" name="Google Shape;7;p1"/>
          <p:cNvSpPr txBox="1">
            <a:spLocks noGrp="1"/>
          </p:cNvSpPr>
          <p:nvPr>
            <p:ph type="body" idx="1"/>
          </p:nvPr>
        </p:nvSpPr>
        <p:spPr>
          <a:xfrm>
            <a:off x="1216025" y="1863126"/>
            <a:ext cx="6711900" cy="2494200"/>
          </a:xfrm>
          <a:prstGeom prst="rect">
            <a:avLst/>
          </a:prstGeom>
          <a:noFill/>
          <a:ln>
            <a:noFill/>
          </a:ln>
        </p:spPr>
        <p:txBody>
          <a:bodyPr spcFirstLastPara="1" wrap="square" lIns="0" tIns="0" rIns="0" bIns="0" anchor="t" anchorCtr="0">
            <a:noAutofit/>
          </a:bodyPr>
          <a:lstStyle>
            <a:lvl1pPr marL="457200" lvl="0" indent="-342900">
              <a:spcBef>
                <a:spcPts val="600"/>
              </a:spcBef>
              <a:spcAft>
                <a:spcPts val="0"/>
              </a:spcAft>
              <a:buClr>
                <a:schemeClr val="lt1"/>
              </a:buClr>
              <a:buSzPts val="1800"/>
              <a:buFont typeface="Work Sans Regular"/>
              <a:buChar char="✘"/>
              <a:defRPr sz="2400">
                <a:solidFill>
                  <a:schemeClr val="dk1"/>
                </a:solidFill>
                <a:latin typeface="Work Sans Regular"/>
                <a:ea typeface="Work Sans Regular"/>
                <a:cs typeface="Work Sans Regular"/>
                <a:sym typeface="Work Sans Regular"/>
              </a:defRPr>
            </a:lvl1pPr>
            <a:lvl2pPr marL="914400" lvl="1" indent="-342900">
              <a:spcBef>
                <a:spcPts val="0"/>
              </a:spcBef>
              <a:spcAft>
                <a:spcPts val="0"/>
              </a:spcAft>
              <a:buClr>
                <a:schemeClr val="lt1"/>
              </a:buClr>
              <a:buSzPts val="1800"/>
              <a:buFont typeface="Work Sans Regular"/>
              <a:buChar char="✗"/>
              <a:defRPr sz="2400">
                <a:solidFill>
                  <a:schemeClr val="dk1"/>
                </a:solidFill>
                <a:latin typeface="Work Sans Regular"/>
                <a:ea typeface="Work Sans Regular"/>
                <a:cs typeface="Work Sans Regular"/>
                <a:sym typeface="Work Sans Regular"/>
              </a:defRPr>
            </a:lvl2pPr>
            <a:lvl3pPr marL="1371600" lvl="2" indent="-381000">
              <a:spcBef>
                <a:spcPts val="0"/>
              </a:spcBef>
              <a:spcAft>
                <a:spcPts val="0"/>
              </a:spcAft>
              <a:buClr>
                <a:schemeClr val="dk1"/>
              </a:buClr>
              <a:buSzPts val="2400"/>
              <a:buFont typeface="Work Sans Regular"/>
              <a:buChar char="■"/>
              <a:defRPr sz="2400">
                <a:solidFill>
                  <a:schemeClr val="dk1"/>
                </a:solidFill>
                <a:latin typeface="Work Sans Regular"/>
                <a:ea typeface="Work Sans Regular"/>
                <a:cs typeface="Work Sans Regular"/>
                <a:sym typeface="Work Sans Regular"/>
              </a:defRPr>
            </a:lvl3pPr>
            <a:lvl4pPr marL="1828800" lvl="3" indent="-381000">
              <a:spcBef>
                <a:spcPts val="0"/>
              </a:spcBef>
              <a:spcAft>
                <a:spcPts val="0"/>
              </a:spcAft>
              <a:buClr>
                <a:schemeClr val="dk1"/>
              </a:buClr>
              <a:buSzPts val="2400"/>
              <a:buFont typeface="Work Sans Regular"/>
              <a:buChar char="●"/>
              <a:defRPr sz="2400">
                <a:solidFill>
                  <a:schemeClr val="dk1"/>
                </a:solidFill>
                <a:latin typeface="Work Sans Regular"/>
                <a:ea typeface="Work Sans Regular"/>
                <a:cs typeface="Work Sans Regular"/>
                <a:sym typeface="Work Sans Regular"/>
              </a:defRPr>
            </a:lvl4pPr>
            <a:lvl5pPr marL="2286000" lvl="4" indent="-381000">
              <a:spcBef>
                <a:spcPts val="0"/>
              </a:spcBef>
              <a:spcAft>
                <a:spcPts val="0"/>
              </a:spcAft>
              <a:buClr>
                <a:schemeClr val="dk1"/>
              </a:buClr>
              <a:buSzPts val="2400"/>
              <a:buFont typeface="Work Sans Regular"/>
              <a:buChar char="○"/>
              <a:defRPr sz="2400">
                <a:solidFill>
                  <a:schemeClr val="dk1"/>
                </a:solidFill>
                <a:latin typeface="Work Sans Regular"/>
                <a:ea typeface="Work Sans Regular"/>
                <a:cs typeface="Work Sans Regular"/>
                <a:sym typeface="Work Sans Regular"/>
              </a:defRPr>
            </a:lvl5pPr>
            <a:lvl6pPr marL="2743200" lvl="5" indent="-381000">
              <a:spcBef>
                <a:spcPts val="0"/>
              </a:spcBef>
              <a:spcAft>
                <a:spcPts val="0"/>
              </a:spcAft>
              <a:buClr>
                <a:schemeClr val="dk1"/>
              </a:buClr>
              <a:buSzPts val="2400"/>
              <a:buFont typeface="Work Sans Regular"/>
              <a:buChar char="■"/>
              <a:defRPr sz="2400">
                <a:solidFill>
                  <a:schemeClr val="dk1"/>
                </a:solidFill>
                <a:latin typeface="Work Sans Regular"/>
                <a:ea typeface="Work Sans Regular"/>
                <a:cs typeface="Work Sans Regular"/>
                <a:sym typeface="Work Sans Regular"/>
              </a:defRPr>
            </a:lvl6pPr>
            <a:lvl7pPr marL="3200400" lvl="6" indent="-381000">
              <a:spcBef>
                <a:spcPts val="0"/>
              </a:spcBef>
              <a:spcAft>
                <a:spcPts val="0"/>
              </a:spcAft>
              <a:buClr>
                <a:schemeClr val="dk1"/>
              </a:buClr>
              <a:buSzPts val="2400"/>
              <a:buFont typeface="Work Sans Regular"/>
              <a:buChar char="●"/>
              <a:defRPr sz="2400">
                <a:solidFill>
                  <a:schemeClr val="dk1"/>
                </a:solidFill>
                <a:latin typeface="Work Sans Regular"/>
                <a:ea typeface="Work Sans Regular"/>
                <a:cs typeface="Work Sans Regular"/>
                <a:sym typeface="Work Sans Regular"/>
              </a:defRPr>
            </a:lvl7pPr>
            <a:lvl8pPr marL="3657600" lvl="7" indent="-381000">
              <a:spcBef>
                <a:spcPts val="0"/>
              </a:spcBef>
              <a:spcAft>
                <a:spcPts val="0"/>
              </a:spcAft>
              <a:buClr>
                <a:schemeClr val="dk1"/>
              </a:buClr>
              <a:buSzPts val="2400"/>
              <a:buFont typeface="Work Sans Regular"/>
              <a:buChar char="○"/>
              <a:defRPr sz="2400">
                <a:solidFill>
                  <a:schemeClr val="dk1"/>
                </a:solidFill>
                <a:latin typeface="Work Sans Regular"/>
                <a:ea typeface="Work Sans Regular"/>
                <a:cs typeface="Work Sans Regular"/>
                <a:sym typeface="Work Sans Regular"/>
              </a:defRPr>
            </a:lvl8pPr>
            <a:lvl9pPr marL="4114800" lvl="8" indent="-381000">
              <a:spcBef>
                <a:spcPts val="0"/>
              </a:spcBef>
              <a:spcAft>
                <a:spcPts val="0"/>
              </a:spcAft>
              <a:buClr>
                <a:schemeClr val="dk1"/>
              </a:buClr>
              <a:buSzPts val="2400"/>
              <a:buFont typeface="Work Sans Regular"/>
              <a:buChar char="■"/>
              <a:defRPr sz="2400">
                <a:solidFill>
                  <a:schemeClr val="dk1"/>
                </a:solidFill>
                <a:latin typeface="Work Sans Regular"/>
                <a:ea typeface="Work Sans Regular"/>
                <a:cs typeface="Work Sans Regular"/>
                <a:sym typeface="Work Sans Regular"/>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a:buNone/>
              <a:defRPr sz="1300">
                <a:solidFill>
                  <a:schemeClr val="dk1"/>
                </a:solidFill>
                <a:latin typeface="Work Sans Regular"/>
                <a:ea typeface="Work Sans Regular"/>
                <a:cs typeface="Work Sans Regular"/>
                <a:sym typeface="Work Sans Regular"/>
              </a:defRPr>
            </a:lvl1pPr>
            <a:lvl2pPr lvl="1" algn="r">
              <a:buNone/>
              <a:defRPr sz="1300">
                <a:solidFill>
                  <a:schemeClr val="dk1"/>
                </a:solidFill>
                <a:latin typeface="Work Sans Regular"/>
                <a:ea typeface="Work Sans Regular"/>
                <a:cs typeface="Work Sans Regular"/>
                <a:sym typeface="Work Sans Regular"/>
              </a:defRPr>
            </a:lvl2pPr>
            <a:lvl3pPr lvl="2" algn="r">
              <a:buNone/>
              <a:defRPr sz="1300">
                <a:solidFill>
                  <a:schemeClr val="dk1"/>
                </a:solidFill>
                <a:latin typeface="Work Sans Regular"/>
                <a:ea typeface="Work Sans Regular"/>
                <a:cs typeface="Work Sans Regular"/>
                <a:sym typeface="Work Sans Regular"/>
              </a:defRPr>
            </a:lvl3pPr>
            <a:lvl4pPr lvl="3" algn="r">
              <a:buNone/>
              <a:defRPr sz="1300">
                <a:solidFill>
                  <a:schemeClr val="dk1"/>
                </a:solidFill>
                <a:latin typeface="Work Sans Regular"/>
                <a:ea typeface="Work Sans Regular"/>
                <a:cs typeface="Work Sans Regular"/>
                <a:sym typeface="Work Sans Regular"/>
              </a:defRPr>
            </a:lvl4pPr>
            <a:lvl5pPr lvl="4" algn="r">
              <a:buNone/>
              <a:defRPr sz="1300">
                <a:solidFill>
                  <a:schemeClr val="dk1"/>
                </a:solidFill>
                <a:latin typeface="Work Sans Regular"/>
                <a:ea typeface="Work Sans Regular"/>
                <a:cs typeface="Work Sans Regular"/>
                <a:sym typeface="Work Sans Regular"/>
              </a:defRPr>
            </a:lvl5pPr>
            <a:lvl6pPr lvl="5" algn="r">
              <a:buNone/>
              <a:defRPr sz="1300">
                <a:solidFill>
                  <a:schemeClr val="dk1"/>
                </a:solidFill>
                <a:latin typeface="Work Sans Regular"/>
                <a:ea typeface="Work Sans Regular"/>
                <a:cs typeface="Work Sans Regular"/>
                <a:sym typeface="Work Sans Regular"/>
              </a:defRPr>
            </a:lvl6pPr>
            <a:lvl7pPr lvl="6" algn="r">
              <a:buNone/>
              <a:defRPr sz="1300">
                <a:solidFill>
                  <a:schemeClr val="dk1"/>
                </a:solidFill>
                <a:latin typeface="Work Sans Regular"/>
                <a:ea typeface="Work Sans Regular"/>
                <a:cs typeface="Work Sans Regular"/>
                <a:sym typeface="Work Sans Regular"/>
              </a:defRPr>
            </a:lvl7pPr>
            <a:lvl8pPr lvl="7" algn="r">
              <a:buNone/>
              <a:defRPr sz="1300">
                <a:solidFill>
                  <a:schemeClr val="dk1"/>
                </a:solidFill>
                <a:latin typeface="Work Sans Regular"/>
                <a:ea typeface="Work Sans Regular"/>
                <a:cs typeface="Work Sans Regular"/>
                <a:sym typeface="Work Sans Regular"/>
              </a:defRPr>
            </a:lvl8pPr>
            <a:lvl9pPr lvl="8" algn="r">
              <a:buNone/>
              <a:defRPr sz="1300">
                <a:solidFill>
                  <a:schemeClr val="dk1"/>
                </a:solidFill>
                <a:latin typeface="Work Sans Regular"/>
                <a:ea typeface="Work Sans Regular"/>
                <a:cs typeface="Work Sans Regular"/>
                <a:sym typeface="Work Sans Regular"/>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6" r:id="rId7"/>
    <p:sldLayoutId id="2147483658" r:id="rId8"/>
    <p:sldLayoutId id="2147483659"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jpe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3.png"/><Relationship Id="rId7" Type="http://schemas.openxmlformats.org/officeDocument/2006/relationships/diagramColors" Target="../diagrams/colors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8.jp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0" Type="http://schemas.openxmlformats.org/officeDocument/2006/relationships/diagramData" Target="../diagrams/data3.xml"/><Relationship Id="rId4" Type="http://schemas.openxmlformats.org/officeDocument/2006/relationships/image" Target="../media/image9.png"/><Relationship Id="rId9" Type="http://schemas.microsoft.com/office/2007/relationships/diagramDrawing" Target="../diagrams/drawing2.xml"/><Relationship Id="rId14"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5" name="Imagen 4">
            <a:extLst>
              <a:ext uri="{FF2B5EF4-FFF2-40B4-BE49-F238E27FC236}">
                <a16:creationId xmlns:a16="http://schemas.microsoft.com/office/drawing/2014/main" id="{BC85D4CA-6E05-46F9-B258-1AA9D46C3224}"/>
              </a:ext>
            </a:extLst>
          </p:cNvPr>
          <p:cNvPicPr>
            <a:picLocks noChangeAspect="1"/>
          </p:cNvPicPr>
          <p:nvPr/>
        </p:nvPicPr>
        <p:blipFill>
          <a:blip r:embed="rId3"/>
          <a:stretch>
            <a:fillRect/>
          </a:stretch>
        </p:blipFill>
        <p:spPr>
          <a:xfrm>
            <a:off x="6995621" y="3126643"/>
            <a:ext cx="2149613" cy="2149613"/>
          </a:xfrm>
          <a:prstGeom prst="rect">
            <a:avLst/>
          </a:prstGeom>
        </p:spPr>
      </p:pic>
      <p:sp>
        <p:nvSpPr>
          <p:cNvPr id="112" name="Google Shape;112;p14"/>
          <p:cNvSpPr txBox="1">
            <a:spLocks noGrp="1"/>
          </p:cNvSpPr>
          <p:nvPr>
            <p:ph type="ctrTitle"/>
          </p:nvPr>
        </p:nvSpPr>
        <p:spPr>
          <a:xfrm>
            <a:off x="1216050" y="3041650"/>
            <a:ext cx="6711900" cy="1159800"/>
          </a:xfrm>
          <a:prstGeom prst="rect">
            <a:avLst/>
          </a:prstGeom>
        </p:spPr>
        <p:txBody>
          <a:bodyPr spcFirstLastPara="1" wrap="square" lIns="0" tIns="0" rIns="0" bIns="0" anchor="ctr" anchorCtr="0">
            <a:noAutofit/>
          </a:bodyPr>
          <a:lstStyle/>
          <a:p>
            <a:pPr algn="ctr">
              <a:lnSpc>
                <a:spcPct val="107000"/>
              </a:lnSpc>
              <a:spcAft>
                <a:spcPts val="800"/>
              </a:spcAft>
            </a:pPr>
            <a:r>
              <a:rPr lang="es-EC"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Times New Roman" panose="02020603050405020304" pitchFamily="18" charset="0"/>
              </a:rPr>
              <a:t> </a:t>
            </a:r>
            <a:br>
              <a:rPr lang="es-EC"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br>
            <a:r>
              <a:rPr lang="es-EC"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Times New Roman" panose="02020603050405020304" pitchFamily="18" charset="0"/>
              </a:rPr>
              <a:t>DEPARTAMENTO DE CIENCIAS ECONÓMICAS, ADMINISTRATIVAS Y DEL COMERCIO</a:t>
            </a:r>
            <a:br>
              <a:rPr lang="es-EC"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br>
            <a:r>
              <a:rPr lang="es-EC"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Times New Roman" panose="02020603050405020304" pitchFamily="18" charset="0"/>
              </a:rPr>
              <a:t>CARRERA DE ADMINISTRACIÓN TURÍSTICA Y HOTELERA</a:t>
            </a:r>
            <a:br>
              <a:rPr lang="es-EC"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br>
            <a:br>
              <a:rPr lang="es-EC"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br>
            <a:r>
              <a:rPr lang="es-EC"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Times New Roman" panose="02020603050405020304" pitchFamily="18" charset="0"/>
              </a:rPr>
              <a:t>“LA APICULTURA COMO FACTOR DE DESARROLLO DEL TURISMO RURAL: CASO HUMEDAL ABRAS DE MANTEQUILLA, CANTÓN VINCES”</a:t>
            </a:r>
            <a:br>
              <a:rPr lang="es-EC"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br>
            <a:r>
              <a:rPr lang="es-EC"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Times New Roman" panose="02020603050405020304" pitchFamily="18" charset="0"/>
              </a:rPr>
              <a:t> </a:t>
            </a:r>
            <a:br>
              <a:rPr lang="es-EC"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br>
            <a:r>
              <a:rPr lang="es-EC"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Times New Roman" panose="02020603050405020304" pitchFamily="18" charset="0"/>
              </a:rPr>
              <a:t>AUTOR: ENRÍQUEZ SUÁREZ, WISTON FRANCISCO</a:t>
            </a:r>
            <a:br>
              <a:rPr lang="es-EC"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br>
            <a:r>
              <a:rPr lang="es-EC"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Times New Roman" panose="02020603050405020304" pitchFamily="18" charset="0"/>
              </a:rPr>
              <a:t> </a:t>
            </a:r>
            <a:br>
              <a:rPr lang="es-EC"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br>
            <a:r>
              <a:rPr lang="es-EC"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Times New Roman" panose="02020603050405020304" pitchFamily="18" charset="0"/>
              </a:rPr>
              <a:t>DIRECTOR: MSc. SOTOMAYOR MOSQUERA, PATRICIO RAMIRO</a:t>
            </a:r>
            <a:br>
              <a:rPr lang="es-EC"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Times New Roman" panose="02020603050405020304" pitchFamily="18" charset="0"/>
              </a:rPr>
            </a:br>
            <a:r>
              <a:rPr lang="es-EC"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Times New Roman" panose="02020603050405020304" pitchFamily="18" charset="0"/>
              </a:rPr>
              <a:t>FEBRERO 2022</a:t>
            </a:r>
            <a:br>
              <a:rPr lang="es-EC" sz="1800" dirty="0">
                <a:effectLst/>
                <a:latin typeface="Calibri" panose="020F0502020204030204" pitchFamily="34" charset="0"/>
                <a:ea typeface="Calibri" panose="020F0502020204030204" pitchFamily="34" charset="0"/>
                <a:cs typeface="Times New Roman" panose="02020603050405020304" pitchFamily="18" charset="0"/>
              </a:rPr>
            </a:br>
            <a:r>
              <a:rPr lang="es-EC" sz="1800" b="1" dirty="0">
                <a:effectLst/>
                <a:latin typeface="Arial" panose="020B0604020202020204" pitchFamily="34" charset="0"/>
                <a:ea typeface="Calibri" panose="020F0502020204030204" pitchFamily="34" charset="0"/>
                <a:cs typeface="Times New Roman" panose="02020603050405020304" pitchFamily="18" charset="0"/>
              </a:rPr>
              <a:t> </a:t>
            </a:r>
            <a:br>
              <a:rPr lang="es-EC" sz="1800" dirty="0">
                <a:effectLst/>
                <a:latin typeface="Calibri" panose="020F0502020204030204" pitchFamily="34" charset="0"/>
                <a:ea typeface="Calibri" panose="020F0502020204030204" pitchFamily="34" charset="0"/>
                <a:cs typeface="Times New Roman" panose="02020603050405020304" pitchFamily="18" charset="0"/>
              </a:rPr>
            </a:br>
            <a:br>
              <a:rPr lang="es-EC" sz="1800" dirty="0">
                <a:effectLst/>
                <a:latin typeface="Calibri" panose="020F0502020204030204" pitchFamily="34" charset="0"/>
                <a:ea typeface="Calibri" panose="020F0502020204030204" pitchFamily="34" charset="0"/>
                <a:cs typeface="Times New Roman" panose="02020603050405020304" pitchFamily="18" charset="0"/>
              </a:rPr>
            </a:br>
            <a:endParaRPr dirty="0"/>
          </a:p>
        </p:txBody>
      </p:sp>
      <p:pic>
        <p:nvPicPr>
          <p:cNvPr id="3" name="Imagen 2" descr="ESPE | Universidad de las Fuerzas Armadas | Sangolquí">
            <a:extLst>
              <a:ext uri="{FF2B5EF4-FFF2-40B4-BE49-F238E27FC236}">
                <a16:creationId xmlns:a16="http://schemas.microsoft.com/office/drawing/2014/main" id="{5823FE9F-831E-46C1-8B52-8CF15A2E96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6050" y="372791"/>
            <a:ext cx="2395220" cy="658848"/>
          </a:xfrm>
          <a:prstGeom prst="rect">
            <a:avLst/>
          </a:prstGeom>
          <a:noFill/>
          <a:ln>
            <a:noFill/>
          </a:ln>
        </p:spPr>
      </p:pic>
      <p:pic>
        <p:nvPicPr>
          <p:cNvPr id="4" name="Picture 2" descr="Resultado de imagen para turismo espe">
            <a:extLst>
              <a:ext uri="{FF2B5EF4-FFF2-40B4-BE49-F238E27FC236}">
                <a16:creationId xmlns:a16="http://schemas.microsoft.com/office/drawing/2014/main" id="{884DD9B6-5382-4053-ADC2-0675B6EA618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5621" y="246319"/>
            <a:ext cx="932329" cy="911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22"/>
          <p:cNvSpPr txBox="1">
            <a:spLocks noGrp="1"/>
          </p:cNvSpPr>
          <p:nvPr>
            <p:ph type="body" idx="1"/>
          </p:nvPr>
        </p:nvSpPr>
        <p:spPr>
          <a:xfrm>
            <a:off x="690679" y="575746"/>
            <a:ext cx="2148773" cy="2143392"/>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spcFirstLastPara="1" wrap="square" lIns="0" tIns="0" rIns="0" bIns="0" anchor="t" anchorCtr="0">
            <a:noAutofit/>
          </a:bodyPr>
          <a:lstStyle/>
          <a:p>
            <a:pPr marL="0" lvl="0" indent="0" algn="ctr" rtl="0">
              <a:spcBef>
                <a:spcPts val="600"/>
              </a:spcBef>
              <a:spcAft>
                <a:spcPts val="0"/>
              </a:spcAft>
              <a:buNone/>
            </a:pPr>
            <a:r>
              <a:rPr lang="en" sz="1800" b="1" dirty="0">
                <a:solidFill>
                  <a:schemeClr val="tx1"/>
                </a:solidFill>
                <a:latin typeface="Work Sans"/>
                <a:ea typeface="Work Sans"/>
                <a:cs typeface="Work Sans"/>
                <a:sym typeface="Work Sans"/>
              </a:rPr>
              <a:t>Ambiental</a:t>
            </a:r>
          </a:p>
          <a:p>
            <a:pPr marL="0" lvl="0" indent="0" algn="l" rtl="0">
              <a:spcBef>
                <a:spcPts val="600"/>
              </a:spcBef>
              <a:spcAft>
                <a:spcPts val="0"/>
              </a:spcAft>
              <a:buNone/>
            </a:pPr>
            <a:r>
              <a:rPr lang="es-EC" b="1" dirty="0">
                <a:latin typeface="Work Sans"/>
                <a:ea typeface="Work Sans"/>
                <a:cs typeface="Work Sans"/>
                <a:sym typeface="Work Sans"/>
              </a:rPr>
              <a:t>Flora y fauna endémica </a:t>
            </a:r>
            <a:r>
              <a:rPr lang="es-EC" dirty="0">
                <a:latin typeface="Work Sans"/>
                <a:ea typeface="Work Sans"/>
                <a:cs typeface="Work Sans"/>
                <a:sym typeface="Work Sans"/>
              </a:rPr>
              <a:t>entre ellas </a:t>
            </a:r>
            <a:r>
              <a:rPr lang="es-EC" b="1" dirty="0">
                <a:latin typeface="Work Sans"/>
                <a:ea typeface="Work Sans"/>
                <a:cs typeface="Work Sans"/>
                <a:sym typeface="Work Sans"/>
              </a:rPr>
              <a:t>especies menores </a:t>
            </a:r>
            <a:r>
              <a:rPr lang="es-EC" dirty="0">
                <a:latin typeface="Work Sans"/>
                <a:ea typeface="Work Sans"/>
                <a:cs typeface="Work Sans"/>
                <a:sym typeface="Work Sans"/>
              </a:rPr>
              <a:t>que se integran las abejas </a:t>
            </a:r>
            <a:r>
              <a:rPr lang="es-EC" b="1" dirty="0">
                <a:latin typeface="Work Sans"/>
                <a:ea typeface="Work Sans"/>
                <a:cs typeface="Work Sans"/>
                <a:sym typeface="Work Sans"/>
              </a:rPr>
              <a:t>“</a:t>
            </a:r>
            <a:r>
              <a:rPr lang="es-EC" b="1" dirty="0" err="1">
                <a:latin typeface="Work Sans"/>
                <a:ea typeface="Work Sans"/>
                <a:cs typeface="Work Sans"/>
                <a:sym typeface="Work Sans"/>
              </a:rPr>
              <a:t>apis</a:t>
            </a:r>
            <a:r>
              <a:rPr lang="es-EC" b="1" dirty="0">
                <a:latin typeface="Work Sans"/>
                <a:ea typeface="Work Sans"/>
                <a:cs typeface="Work Sans"/>
                <a:sym typeface="Work Sans"/>
              </a:rPr>
              <a:t>”</a:t>
            </a:r>
            <a:endParaRPr b="1" dirty="0">
              <a:latin typeface="Work Sans"/>
              <a:ea typeface="Work Sans"/>
              <a:cs typeface="Work Sans"/>
              <a:sym typeface="Work Sans"/>
            </a:endParaRPr>
          </a:p>
        </p:txBody>
      </p:sp>
      <p:sp>
        <p:nvSpPr>
          <p:cNvPr id="178" name="Google Shape;178;p2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26" name="Google Shape;734;p50">
            <a:extLst>
              <a:ext uri="{FF2B5EF4-FFF2-40B4-BE49-F238E27FC236}">
                <a16:creationId xmlns:a16="http://schemas.microsoft.com/office/drawing/2014/main" id="{559B813A-DFAA-4B66-8E3A-7811DA88FF73}"/>
              </a:ext>
            </a:extLst>
          </p:cNvPr>
          <p:cNvSpPr/>
          <p:nvPr/>
        </p:nvSpPr>
        <p:spPr>
          <a:xfrm>
            <a:off x="2430447" y="669627"/>
            <a:ext cx="321749" cy="403662"/>
          </a:xfrm>
          <a:custGeom>
            <a:avLst/>
            <a:gdLst/>
            <a:ahLst/>
            <a:cxnLst/>
            <a:rect l="l" t="t" r="r" b="b"/>
            <a:pathLst>
              <a:path w="14722" h="18470" extrusionOk="0">
                <a:moveTo>
                  <a:pt x="11874" y="658"/>
                </a:moveTo>
                <a:lnTo>
                  <a:pt x="11826" y="1291"/>
                </a:lnTo>
                <a:lnTo>
                  <a:pt x="11777" y="1923"/>
                </a:lnTo>
                <a:lnTo>
                  <a:pt x="11753" y="2264"/>
                </a:lnTo>
                <a:lnTo>
                  <a:pt x="11680" y="2580"/>
                </a:lnTo>
                <a:lnTo>
                  <a:pt x="11607" y="2872"/>
                </a:lnTo>
                <a:lnTo>
                  <a:pt x="11509" y="3188"/>
                </a:lnTo>
                <a:lnTo>
                  <a:pt x="11412" y="3407"/>
                </a:lnTo>
                <a:lnTo>
                  <a:pt x="11290" y="3626"/>
                </a:lnTo>
                <a:lnTo>
                  <a:pt x="11144" y="3797"/>
                </a:lnTo>
                <a:lnTo>
                  <a:pt x="10974" y="3943"/>
                </a:lnTo>
                <a:lnTo>
                  <a:pt x="10779" y="4064"/>
                </a:lnTo>
                <a:lnTo>
                  <a:pt x="10560" y="4162"/>
                </a:lnTo>
                <a:lnTo>
                  <a:pt x="10341" y="4235"/>
                </a:lnTo>
                <a:lnTo>
                  <a:pt x="10122" y="4308"/>
                </a:lnTo>
                <a:lnTo>
                  <a:pt x="9976" y="4332"/>
                </a:lnTo>
                <a:lnTo>
                  <a:pt x="9855" y="4332"/>
                </a:lnTo>
                <a:lnTo>
                  <a:pt x="9563" y="4308"/>
                </a:lnTo>
                <a:lnTo>
                  <a:pt x="9295" y="4259"/>
                </a:lnTo>
                <a:lnTo>
                  <a:pt x="9052" y="4162"/>
                </a:lnTo>
                <a:lnTo>
                  <a:pt x="9392" y="3894"/>
                </a:lnTo>
                <a:lnTo>
                  <a:pt x="9611" y="3675"/>
                </a:lnTo>
                <a:lnTo>
                  <a:pt x="9806" y="3432"/>
                </a:lnTo>
                <a:lnTo>
                  <a:pt x="10025" y="3188"/>
                </a:lnTo>
                <a:lnTo>
                  <a:pt x="10220" y="2921"/>
                </a:lnTo>
                <a:lnTo>
                  <a:pt x="10366" y="2629"/>
                </a:lnTo>
                <a:lnTo>
                  <a:pt x="10512" y="2337"/>
                </a:lnTo>
                <a:lnTo>
                  <a:pt x="10633" y="2045"/>
                </a:lnTo>
                <a:lnTo>
                  <a:pt x="10706" y="1753"/>
                </a:lnTo>
                <a:lnTo>
                  <a:pt x="10706" y="1680"/>
                </a:lnTo>
                <a:lnTo>
                  <a:pt x="10682" y="1607"/>
                </a:lnTo>
                <a:lnTo>
                  <a:pt x="10658" y="1558"/>
                </a:lnTo>
                <a:lnTo>
                  <a:pt x="10585" y="1534"/>
                </a:lnTo>
                <a:lnTo>
                  <a:pt x="10536" y="1510"/>
                </a:lnTo>
                <a:lnTo>
                  <a:pt x="10463" y="1510"/>
                </a:lnTo>
                <a:lnTo>
                  <a:pt x="10414" y="1558"/>
                </a:lnTo>
                <a:lnTo>
                  <a:pt x="10366" y="1607"/>
                </a:lnTo>
                <a:lnTo>
                  <a:pt x="10098" y="2069"/>
                </a:lnTo>
                <a:lnTo>
                  <a:pt x="9855" y="2531"/>
                </a:lnTo>
                <a:lnTo>
                  <a:pt x="9587" y="2969"/>
                </a:lnTo>
                <a:lnTo>
                  <a:pt x="9441" y="3188"/>
                </a:lnTo>
                <a:lnTo>
                  <a:pt x="9271" y="3383"/>
                </a:lnTo>
                <a:lnTo>
                  <a:pt x="9027" y="3626"/>
                </a:lnTo>
                <a:lnTo>
                  <a:pt x="8760" y="3845"/>
                </a:lnTo>
                <a:lnTo>
                  <a:pt x="8735" y="3845"/>
                </a:lnTo>
                <a:lnTo>
                  <a:pt x="8638" y="3724"/>
                </a:lnTo>
                <a:lnTo>
                  <a:pt x="8589" y="3578"/>
                </a:lnTo>
                <a:lnTo>
                  <a:pt x="8565" y="3432"/>
                </a:lnTo>
                <a:lnTo>
                  <a:pt x="8541" y="3261"/>
                </a:lnTo>
                <a:lnTo>
                  <a:pt x="8589" y="2921"/>
                </a:lnTo>
                <a:lnTo>
                  <a:pt x="8638" y="2629"/>
                </a:lnTo>
                <a:lnTo>
                  <a:pt x="8711" y="2410"/>
                </a:lnTo>
                <a:lnTo>
                  <a:pt x="8808" y="2215"/>
                </a:lnTo>
                <a:lnTo>
                  <a:pt x="8930" y="2020"/>
                </a:lnTo>
                <a:lnTo>
                  <a:pt x="9052" y="1850"/>
                </a:lnTo>
                <a:lnTo>
                  <a:pt x="9222" y="1680"/>
                </a:lnTo>
                <a:lnTo>
                  <a:pt x="9392" y="1510"/>
                </a:lnTo>
                <a:lnTo>
                  <a:pt x="9563" y="1388"/>
                </a:lnTo>
                <a:lnTo>
                  <a:pt x="9757" y="1266"/>
                </a:lnTo>
                <a:lnTo>
                  <a:pt x="10001" y="1120"/>
                </a:lnTo>
                <a:lnTo>
                  <a:pt x="10244" y="1023"/>
                </a:lnTo>
                <a:lnTo>
                  <a:pt x="10512" y="950"/>
                </a:lnTo>
                <a:lnTo>
                  <a:pt x="10779" y="877"/>
                </a:lnTo>
                <a:lnTo>
                  <a:pt x="11339" y="755"/>
                </a:lnTo>
                <a:lnTo>
                  <a:pt x="11874" y="658"/>
                </a:lnTo>
                <a:close/>
                <a:moveTo>
                  <a:pt x="1849" y="4527"/>
                </a:moveTo>
                <a:lnTo>
                  <a:pt x="2141" y="4551"/>
                </a:lnTo>
                <a:lnTo>
                  <a:pt x="2433" y="4600"/>
                </a:lnTo>
                <a:lnTo>
                  <a:pt x="2701" y="4648"/>
                </a:lnTo>
                <a:lnTo>
                  <a:pt x="2993" y="4746"/>
                </a:lnTo>
                <a:lnTo>
                  <a:pt x="3236" y="4819"/>
                </a:lnTo>
                <a:lnTo>
                  <a:pt x="3772" y="5062"/>
                </a:lnTo>
                <a:lnTo>
                  <a:pt x="4258" y="5330"/>
                </a:lnTo>
                <a:lnTo>
                  <a:pt x="4721" y="5622"/>
                </a:lnTo>
                <a:lnTo>
                  <a:pt x="4915" y="5768"/>
                </a:lnTo>
                <a:lnTo>
                  <a:pt x="5061" y="5914"/>
                </a:lnTo>
                <a:lnTo>
                  <a:pt x="5232" y="6084"/>
                </a:lnTo>
                <a:lnTo>
                  <a:pt x="5353" y="6254"/>
                </a:lnTo>
                <a:lnTo>
                  <a:pt x="5597" y="6644"/>
                </a:lnTo>
                <a:lnTo>
                  <a:pt x="5816" y="7057"/>
                </a:lnTo>
                <a:lnTo>
                  <a:pt x="5913" y="7301"/>
                </a:lnTo>
                <a:lnTo>
                  <a:pt x="5986" y="7568"/>
                </a:lnTo>
                <a:lnTo>
                  <a:pt x="6059" y="7836"/>
                </a:lnTo>
                <a:lnTo>
                  <a:pt x="6083" y="8104"/>
                </a:lnTo>
                <a:lnTo>
                  <a:pt x="6083" y="8323"/>
                </a:lnTo>
                <a:lnTo>
                  <a:pt x="6059" y="8542"/>
                </a:lnTo>
                <a:lnTo>
                  <a:pt x="5962" y="8858"/>
                </a:lnTo>
                <a:lnTo>
                  <a:pt x="5670" y="8712"/>
                </a:lnTo>
                <a:lnTo>
                  <a:pt x="5305" y="8493"/>
                </a:lnTo>
                <a:lnTo>
                  <a:pt x="4988" y="8250"/>
                </a:lnTo>
                <a:lnTo>
                  <a:pt x="4672" y="7958"/>
                </a:lnTo>
                <a:lnTo>
                  <a:pt x="4380" y="7666"/>
                </a:lnTo>
                <a:lnTo>
                  <a:pt x="4015" y="7179"/>
                </a:lnTo>
                <a:lnTo>
                  <a:pt x="3796" y="6911"/>
                </a:lnTo>
                <a:lnTo>
                  <a:pt x="3553" y="6619"/>
                </a:lnTo>
                <a:lnTo>
                  <a:pt x="3309" y="6376"/>
                </a:lnTo>
                <a:lnTo>
                  <a:pt x="3163" y="6279"/>
                </a:lnTo>
                <a:lnTo>
                  <a:pt x="3042" y="6181"/>
                </a:lnTo>
                <a:lnTo>
                  <a:pt x="2896" y="6108"/>
                </a:lnTo>
                <a:lnTo>
                  <a:pt x="2774" y="6060"/>
                </a:lnTo>
                <a:lnTo>
                  <a:pt x="2628" y="6035"/>
                </a:lnTo>
                <a:lnTo>
                  <a:pt x="2433" y="6035"/>
                </a:lnTo>
                <a:lnTo>
                  <a:pt x="2409" y="6060"/>
                </a:lnTo>
                <a:lnTo>
                  <a:pt x="2409" y="6108"/>
                </a:lnTo>
                <a:lnTo>
                  <a:pt x="2409" y="6157"/>
                </a:lnTo>
                <a:lnTo>
                  <a:pt x="2506" y="6279"/>
                </a:lnTo>
                <a:lnTo>
                  <a:pt x="2604" y="6425"/>
                </a:lnTo>
                <a:lnTo>
                  <a:pt x="2847" y="6668"/>
                </a:lnTo>
                <a:lnTo>
                  <a:pt x="3090" y="6911"/>
                </a:lnTo>
                <a:lnTo>
                  <a:pt x="3309" y="7130"/>
                </a:lnTo>
                <a:lnTo>
                  <a:pt x="3772" y="7739"/>
                </a:lnTo>
                <a:lnTo>
                  <a:pt x="4015" y="8031"/>
                </a:lnTo>
                <a:lnTo>
                  <a:pt x="4258" y="8323"/>
                </a:lnTo>
                <a:lnTo>
                  <a:pt x="4404" y="8444"/>
                </a:lnTo>
                <a:lnTo>
                  <a:pt x="4550" y="8590"/>
                </a:lnTo>
                <a:lnTo>
                  <a:pt x="4867" y="8834"/>
                </a:lnTo>
                <a:lnTo>
                  <a:pt x="5207" y="9053"/>
                </a:lnTo>
                <a:lnTo>
                  <a:pt x="5548" y="9247"/>
                </a:lnTo>
                <a:lnTo>
                  <a:pt x="5353" y="9345"/>
                </a:lnTo>
                <a:lnTo>
                  <a:pt x="5159" y="9418"/>
                </a:lnTo>
                <a:lnTo>
                  <a:pt x="4940" y="9466"/>
                </a:lnTo>
                <a:lnTo>
                  <a:pt x="4745" y="9491"/>
                </a:lnTo>
                <a:lnTo>
                  <a:pt x="4550" y="9491"/>
                </a:lnTo>
                <a:lnTo>
                  <a:pt x="4331" y="9466"/>
                </a:lnTo>
                <a:lnTo>
                  <a:pt x="4112" y="9442"/>
                </a:lnTo>
                <a:lnTo>
                  <a:pt x="3869" y="9369"/>
                </a:lnTo>
                <a:lnTo>
                  <a:pt x="3650" y="9296"/>
                </a:lnTo>
                <a:lnTo>
                  <a:pt x="3407" y="9174"/>
                </a:lnTo>
                <a:lnTo>
                  <a:pt x="3188" y="9053"/>
                </a:lnTo>
                <a:lnTo>
                  <a:pt x="2969" y="8907"/>
                </a:lnTo>
                <a:lnTo>
                  <a:pt x="2774" y="8761"/>
                </a:lnTo>
                <a:lnTo>
                  <a:pt x="2579" y="8590"/>
                </a:lnTo>
                <a:lnTo>
                  <a:pt x="2239" y="8201"/>
                </a:lnTo>
                <a:lnTo>
                  <a:pt x="2068" y="7982"/>
                </a:lnTo>
                <a:lnTo>
                  <a:pt x="1898" y="7714"/>
                </a:lnTo>
                <a:lnTo>
                  <a:pt x="1776" y="7471"/>
                </a:lnTo>
                <a:lnTo>
                  <a:pt x="1655" y="7179"/>
                </a:lnTo>
                <a:lnTo>
                  <a:pt x="1460" y="6619"/>
                </a:lnTo>
                <a:lnTo>
                  <a:pt x="1314" y="6060"/>
                </a:lnTo>
                <a:lnTo>
                  <a:pt x="1144" y="5330"/>
                </a:lnTo>
                <a:lnTo>
                  <a:pt x="1046" y="4940"/>
                </a:lnTo>
                <a:lnTo>
                  <a:pt x="998" y="4575"/>
                </a:lnTo>
                <a:lnTo>
                  <a:pt x="1265" y="4551"/>
                </a:lnTo>
                <a:lnTo>
                  <a:pt x="1557" y="4527"/>
                </a:lnTo>
                <a:close/>
                <a:moveTo>
                  <a:pt x="10974" y="14138"/>
                </a:moveTo>
                <a:lnTo>
                  <a:pt x="10755" y="14187"/>
                </a:lnTo>
                <a:lnTo>
                  <a:pt x="10536" y="14260"/>
                </a:lnTo>
                <a:lnTo>
                  <a:pt x="10098" y="14430"/>
                </a:lnTo>
                <a:lnTo>
                  <a:pt x="9855" y="14503"/>
                </a:lnTo>
                <a:lnTo>
                  <a:pt x="9636" y="14600"/>
                </a:lnTo>
                <a:lnTo>
                  <a:pt x="9198" y="14844"/>
                </a:lnTo>
                <a:lnTo>
                  <a:pt x="9173" y="14868"/>
                </a:lnTo>
                <a:lnTo>
                  <a:pt x="9149" y="14892"/>
                </a:lnTo>
                <a:lnTo>
                  <a:pt x="9173" y="14965"/>
                </a:lnTo>
                <a:lnTo>
                  <a:pt x="9198" y="14990"/>
                </a:lnTo>
                <a:lnTo>
                  <a:pt x="9246" y="15014"/>
                </a:lnTo>
                <a:lnTo>
                  <a:pt x="9271" y="15014"/>
                </a:lnTo>
                <a:lnTo>
                  <a:pt x="9490" y="14941"/>
                </a:lnTo>
                <a:lnTo>
                  <a:pt x="9757" y="14892"/>
                </a:lnTo>
                <a:lnTo>
                  <a:pt x="10268" y="14795"/>
                </a:lnTo>
                <a:lnTo>
                  <a:pt x="10512" y="14722"/>
                </a:lnTo>
                <a:lnTo>
                  <a:pt x="10731" y="14625"/>
                </a:lnTo>
                <a:lnTo>
                  <a:pt x="10828" y="14552"/>
                </a:lnTo>
                <a:lnTo>
                  <a:pt x="10925" y="14479"/>
                </a:lnTo>
                <a:lnTo>
                  <a:pt x="11023" y="14381"/>
                </a:lnTo>
                <a:lnTo>
                  <a:pt x="11096" y="14284"/>
                </a:lnTo>
                <a:lnTo>
                  <a:pt x="11096" y="14235"/>
                </a:lnTo>
                <a:lnTo>
                  <a:pt x="11071" y="14162"/>
                </a:lnTo>
                <a:lnTo>
                  <a:pt x="11023" y="14138"/>
                </a:lnTo>
                <a:close/>
                <a:moveTo>
                  <a:pt x="8297" y="13116"/>
                </a:moveTo>
                <a:lnTo>
                  <a:pt x="8614" y="13140"/>
                </a:lnTo>
                <a:lnTo>
                  <a:pt x="8443" y="13238"/>
                </a:lnTo>
                <a:lnTo>
                  <a:pt x="8370" y="13286"/>
                </a:lnTo>
                <a:lnTo>
                  <a:pt x="8297" y="13335"/>
                </a:lnTo>
                <a:lnTo>
                  <a:pt x="8273" y="13384"/>
                </a:lnTo>
                <a:lnTo>
                  <a:pt x="8249" y="13432"/>
                </a:lnTo>
                <a:lnTo>
                  <a:pt x="8273" y="13505"/>
                </a:lnTo>
                <a:lnTo>
                  <a:pt x="8322" y="13578"/>
                </a:lnTo>
                <a:lnTo>
                  <a:pt x="8370" y="13603"/>
                </a:lnTo>
                <a:lnTo>
                  <a:pt x="8419" y="13627"/>
                </a:lnTo>
                <a:lnTo>
                  <a:pt x="8614" y="13603"/>
                </a:lnTo>
                <a:lnTo>
                  <a:pt x="8784" y="13554"/>
                </a:lnTo>
                <a:lnTo>
                  <a:pt x="9125" y="13432"/>
                </a:lnTo>
                <a:lnTo>
                  <a:pt x="9271" y="13408"/>
                </a:lnTo>
                <a:lnTo>
                  <a:pt x="9538" y="13408"/>
                </a:lnTo>
                <a:lnTo>
                  <a:pt x="9660" y="13384"/>
                </a:lnTo>
                <a:lnTo>
                  <a:pt x="9782" y="13432"/>
                </a:lnTo>
                <a:lnTo>
                  <a:pt x="10220" y="13651"/>
                </a:lnTo>
                <a:lnTo>
                  <a:pt x="9952" y="13724"/>
                </a:lnTo>
                <a:lnTo>
                  <a:pt x="9709" y="13797"/>
                </a:lnTo>
                <a:lnTo>
                  <a:pt x="9149" y="13919"/>
                </a:lnTo>
                <a:lnTo>
                  <a:pt x="8857" y="13968"/>
                </a:lnTo>
                <a:lnTo>
                  <a:pt x="8589" y="14041"/>
                </a:lnTo>
                <a:lnTo>
                  <a:pt x="8541" y="14089"/>
                </a:lnTo>
                <a:lnTo>
                  <a:pt x="8516" y="14138"/>
                </a:lnTo>
                <a:lnTo>
                  <a:pt x="8541" y="14187"/>
                </a:lnTo>
                <a:lnTo>
                  <a:pt x="8589" y="14235"/>
                </a:lnTo>
                <a:lnTo>
                  <a:pt x="8857" y="14284"/>
                </a:lnTo>
                <a:lnTo>
                  <a:pt x="9125" y="14284"/>
                </a:lnTo>
                <a:lnTo>
                  <a:pt x="9392" y="14260"/>
                </a:lnTo>
                <a:lnTo>
                  <a:pt x="9660" y="14211"/>
                </a:lnTo>
                <a:lnTo>
                  <a:pt x="9903" y="14162"/>
                </a:lnTo>
                <a:lnTo>
                  <a:pt x="10171" y="14114"/>
                </a:lnTo>
                <a:lnTo>
                  <a:pt x="10414" y="14016"/>
                </a:lnTo>
                <a:lnTo>
                  <a:pt x="10536" y="13943"/>
                </a:lnTo>
                <a:lnTo>
                  <a:pt x="10633" y="13870"/>
                </a:lnTo>
                <a:lnTo>
                  <a:pt x="11096" y="14162"/>
                </a:lnTo>
                <a:lnTo>
                  <a:pt x="11558" y="14479"/>
                </a:lnTo>
                <a:lnTo>
                  <a:pt x="11631" y="14527"/>
                </a:lnTo>
                <a:lnTo>
                  <a:pt x="11193" y="14722"/>
                </a:lnTo>
                <a:lnTo>
                  <a:pt x="10852" y="14892"/>
                </a:lnTo>
                <a:lnTo>
                  <a:pt x="10512" y="15014"/>
                </a:lnTo>
                <a:lnTo>
                  <a:pt x="10171" y="15136"/>
                </a:lnTo>
                <a:lnTo>
                  <a:pt x="9830" y="15209"/>
                </a:lnTo>
                <a:lnTo>
                  <a:pt x="9782" y="15233"/>
                </a:lnTo>
                <a:lnTo>
                  <a:pt x="9782" y="15257"/>
                </a:lnTo>
                <a:lnTo>
                  <a:pt x="9782" y="15282"/>
                </a:lnTo>
                <a:lnTo>
                  <a:pt x="9830" y="15306"/>
                </a:lnTo>
                <a:lnTo>
                  <a:pt x="9976" y="15330"/>
                </a:lnTo>
                <a:lnTo>
                  <a:pt x="10122" y="15330"/>
                </a:lnTo>
                <a:lnTo>
                  <a:pt x="10414" y="15306"/>
                </a:lnTo>
                <a:lnTo>
                  <a:pt x="10731" y="15233"/>
                </a:lnTo>
                <a:lnTo>
                  <a:pt x="11023" y="15136"/>
                </a:lnTo>
                <a:lnTo>
                  <a:pt x="11485" y="14965"/>
                </a:lnTo>
                <a:lnTo>
                  <a:pt x="11996" y="14771"/>
                </a:lnTo>
                <a:lnTo>
                  <a:pt x="12337" y="15038"/>
                </a:lnTo>
                <a:lnTo>
                  <a:pt x="12093" y="15111"/>
                </a:lnTo>
                <a:lnTo>
                  <a:pt x="11874" y="15209"/>
                </a:lnTo>
                <a:lnTo>
                  <a:pt x="11436" y="15403"/>
                </a:lnTo>
                <a:lnTo>
                  <a:pt x="11047" y="15525"/>
                </a:lnTo>
                <a:lnTo>
                  <a:pt x="10682" y="15647"/>
                </a:lnTo>
                <a:lnTo>
                  <a:pt x="10293" y="15744"/>
                </a:lnTo>
                <a:lnTo>
                  <a:pt x="9903" y="15890"/>
                </a:lnTo>
                <a:lnTo>
                  <a:pt x="9879" y="15914"/>
                </a:lnTo>
                <a:lnTo>
                  <a:pt x="9879" y="15939"/>
                </a:lnTo>
                <a:lnTo>
                  <a:pt x="9879" y="15963"/>
                </a:lnTo>
                <a:lnTo>
                  <a:pt x="9903" y="15987"/>
                </a:lnTo>
                <a:lnTo>
                  <a:pt x="10098" y="16036"/>
                </a:lnTo>
                <a:lnTo>
                  <a:pt x="10268" y="16060"/>
                </a:lnTo>
                <a:lnTo>
                  <a:pt x="10463" y="16036"/>
                </a:lnTo>
                <a:lnTo>
                  <a:pt x="10658" y="16012"/>
                </a:lnTo>
                <a:lnTo>
                  <a:pt x="11023" y="15939"/>
                </a:lnTo>
                <a:lnTo>
                  <a:pt x="11388" y="15817"/>
                </a:lnTo>
                <a:lnTo>
                  <a:pt x="12020" y="15598"/>
                </a:lnTo>
                <a:lnTo>
                  <a:pt x="12337" y="15476"/>
                </a:lnTo>
                <a:lnTo>
                  <a:pt x="12629" y="15306"/>
                </a:lnTo>
                <a:lnTo>
                  <a:pt x="12921" y="15598"/>
                </a:lnTo>
                <a:lnTo>
                  <a:pt x="12434" y="15793"/>
                </a:lnTo>
                <a:lnTo>
                  <a:pt x="11947" y="15963"/>
                </a:lnTo>
                <a:lnTo>
                  <a:pt x="11534" y="16060"/>
                </a:lnTo>
                <a:lnTo>
                  <a:pt x="11096" y="16158"/>
                </a:lnTo>
                <a:lnTo>
                  <a:pt x="10682" y="16255"/>
                </a:lnTo>
                <a:lnTo>
                  <a:pt x="10487" y="16328"/>
                </a:lnTo>
                <a:lnTo>
                  <a:pt x="10293" y="16425"/>
                </a:lnTo>
                <a:lnTo>
                  <a:pt x="10268" y="16450"/>
                </a:lnTo>
                <a:lnTo>
                  <a:pt x="10268" y="16474"/>
                </a:lnTo>
                <a:lnTo>
                  <a:pt x="10268" y="16498"/>
                </a:lnTo>
                <a:lnTo>
                  <a:pt x="10293" y="16523"/>
                </a:lnTo>
                <a:lnTo>
                  <a:pt x="10512" y="16547"/>
                </a:lnTo>
                <a:lnTo>
                  <a:pt x="10731" y="16547"/>
                </a:lnTo>
                <a:lnTo>
                  <a:pt x="10950" y="16523"/>
                </a:lnTo>
                <a:lnTo>
                  <a:pt x="11169" y="16498"/>
                </a:lnTo>
                <a:lnTo>
                  <a:pt x="11607" y="16401"/>
                </a:lnTo>
                <a:lnTo>
                  <a:pt x="12020" y="16279"/>
                </a:lnTo>
                <a:lnTo>
                  <a:pt x="12312" y="16182"/>
                </a:lnTo>
                <a:lnTo>
                  <a:pt x="12604" y="16085"/>
                </a:lnTo>
                <a:lnTo>
                  <a:pt x="12872" y="15963"/>
                </a:lnTo>
                <a:lnTo>
                  <a:pt x="13140" y="15841"/>
                </a:lnTo>
                <a:lnTo>
                  <a:pt x="13164" y="15866"/>
                </a:lnTo>
                <a:lnTo>
                  <a:pt x="13407" y="16133"/>
                </a:lnTo>
                <a:lnTo>
                  <a:pt x="12994" y="16231"/>
                </a:lnTo>
                <a:lnTo>
                  <a:pt x="12604" y="16377"/>
                </a:lnTo>
                <a:lnTo>
                  <a:pt x="11680" y="16669"/>
                </a:lnTo>
                <a:lnTo>
                  <a:pt x="10779" y="16912"/>
                </a:lnTo>
                <a:lnTo>
                  <a:pt x="10731" y="16961"/>
                </a:lnTo>
                <a:lnTo>
                  <a:pt x="10706" y="17034"/>
                </a:lnTo>
                <a:lnTo>
                  <a:pt x="10731" y="17082"/>
                </a:lnTo>
                <a:lnTo>
                  <a:pt x="10804" y="17107"/>
                </a:lnTo>
                <a:lnTo>
                  <a:pt x="11023" y="17082"/>
                </a:lnTo>
                <a:lnTo>
                  <a:pt x="11242" y="17082"/>
                </a:lnTo>
                <a:lnTo>
                  <a:pt x="11680" y="16985"/>
                </a:lnTo>
                <a:lnTo>
                  <a:pt x="12093" y="16888"/>
                </a:lnTo>
                <a:lnTo>
                  <a:pt x="12531" y="16742"/>
                </a:lnTo>
                <a:lnTo>
                  <a:pt x="13091" y="16571"/>
                </a:lnTo>
                <a:lnTo>
                  <a:pt x="13626" y="16401"/>
                </a:lnTo>
                <a:lnTo>
                  <a:pt x="13870" y="16717"/>
                </a:lnTo>
                <a:lnTo>
                  <a:pt x="14089" y="17058"/>
                </a:lnTo>
                <a:lnTo>
                  <a:pt x="13894" y="17155"/>
                </a:lnTo>
                <a:lnTo>
                  <a:pt x="13699" y="17228"/>
                </a:lnTo>
                <a:lnTo>
                  <a:pt x="13286" y="17350"/>
                </a:lnTo>
                <a:lnTo>
                  <a:pt x="12872" y="17423"/>
                </a:lnTo>
                <a:lnTo>
                  <a:pt x="12434" y="17472"/>
                </a:lnTo>
                <a:lnTo>
                  <a:pt x="11339" y="17618"/>
                </a:lnTo>
                <a:lnTo>
                  <a:pt x="10220" y="17788"/>
                </a:lnTo>
                <a:lnTo>
                  <a:pt x="9587" y="17885"/>
                </a:lnTo>
                <a:lnTo>
                  <a:pt x="8930" y="17934"/>
                </a:lnTo>
                <a:lnTo>
                  <a:pt x="8297" y="17958"/>
                </a:lnTo>
                <a:lnTo>
                  <a:pt x="7032" y="17958"/>
                </a:lnTo>
                <a:lnTo>
                  <a:pt x="6400" y="17910"/>
                </a:lnTo>
                <a:lnTo>
                  <a:pt x="5110" y="17837"/>
                </a:lnTo>
                <a:lnTo>
                  <a:pt x="3918" y="17764"/>
                </a:lnTo>
                <a:lnTo>
                  <a:pt x="3334" y="17715"/>
                </a:lnTo>
                <a:lnTo>
                  <a:pt x="2725" y="17666"/>
                </a:lnTo>
                <a:lnTo>
                  <a:pt x="2166" y="17618"/>
                </a:lnTo>
                <a:lnTo>
                  <a:pt x="1849" y="17569"/>
                </a:lnTo>
                <a:lnTo>
                  <a:pt x="1533" y="17520"/>
                </a:lnTo>
                <a:lnTo>
                  <a:pt x="1217" y="17447"/>
                </a:lnTo>
                <a:lnTo>
                  <a:pt x="925" y="17350"/>
                </a:lnTo>
                <a:lnTo>
                  <a:pt x="681" y="17204"/>
                </a:lnTo>
                <a:lnTo>
                  <a:pt x="560" y="17131"/>
                </a:lnTo>
                <a:lnTo>
                  <a:pt x="462" y="17034"/>
                </a:lnTo>
                <a:lnTo>
                  <a:pt x="754" y="16644"/>
                </a:lnTo>
                <a:lnTo>
                  <a:pt x="1046" y="16279"/>
                </a:lnTo>
                <a:lnTo>
                  <a:pt x="1363" y="15914"/>
                </a:lnTo>
                <a:lnTo>
                  <a:pt x="1703" y="15574"/>
                </a:lnTo>
                <a:lnTo>
                  <a:pt x="2044" y="15257"/>
                </a:lnTo>
                <a:lnTo>
                  <a:pt x="2409" y="14941"/>
                </a:lnTo>
                <a:lnTo>
                  <a:pt x="2798" y="14649"/>
                </a:lnTo>
                <a:lnTo>
                  <a:pt x="3212" y="14381"/>
                </a:lnTo>
                <a:lnTo>
                  <a:pt x="3699" y="14089"/>
                </a:lnTo>
                <a:lnTo>
                  <a:pt x="4185" y="13870"/>
                </a:lnTo>
                <a:lnTo>
                  <a:pt x="4721" y="13676"/>
                </a:lnTo>
                <a:lnTo>
                  <a:pt x="5232" y="13505"/>
                </a:lnTo>
                <a:lnTo>
                  <a:pt x="5767" y="13384"/>
                </a:lnTo>
                <a:lnTo>
                  <a:pt x="6327" y="13286"/>
                </a:lnTo>
                <a:lnTo>
                  <a:pt x="6862" y="13189"/>
                </a:lnTo>
                <a:lnTo>
                  <a:pt x="7421" y="13140"/>
                </a:lnTo>
                <a:lnTo>
                  <a:pt x="7373" y="13603"/>
                </a:lnTo>
                <a:lnTo>
                  <a:pt x="7276" y="14065"/>
                </a:lnTo>
                <a:lnTo>
                  <a:pt x="7276" y="14187"/>
                </a:lnTo>
                <a:lnTo>
                  <a:pt x="7324" y="14284"/>
                </a:lnTo>
                <a:lnTo>
                  <a:pt x="7397" y="14357"/>
                </a:lnTo>
                <a:lnTo>
                  <a:pt x="7494" y="14381"/>
                </a:lnTo>
                <a:lnTo>
                  <a:pt x="7592" y="14406"/>
                </a:lnTo>
                <a:lnTo>
                  <a:pt x="7689" y="14381"/>
                </a:lnTo>
                <a:lnTo>
                  <a:pt x="7762" y="14308"/>
                </a:lnTo>
                <a:lnTo>
                  <a:pt x="7811" y="14211"/>
                </a:lnTo>
                <a:lnTo>
                  <a:pt x="7884" y="13676"/>
                </a:lnTo>
                <a:lnTo>
                  <a:pt x="7957" y="13116"/>
                </a:lnTo>
                <a:close/>
                <a:moveTo>
                  <a:pt x="6886" y="1"/>
                </a:moveTo>
                <a:lnTo>
                  <a:pt x="6813" y="25"/>
                </a:lnTo>
                <a:lnTo>
                  <a:pt x="6765" y="25"/>
                </a:lnTo>
                <a:lnTo>
                  <a:pt x="6740" y="74"/>
                </a:lnTo>
                <a:lnTo>
                  <a:pt x="6740" y="98"/>
                </a:lnTo>
                <a:lnTo>
                  <a:pt x="6740" y="147"/>
                </a:lnTo>
                <a:lnTo>
                  <a:pt x="6862" y="536"/>
                </a:lnTo>
                <a:lnTo>
                  <a:pt x="7008" y="926"/>
                </a:lnTo>
                <a:lnTo>
                  <a:pt x="7130" y="1315"/>
                </a:lnTo>
                <a:lnTo>
                  <a:pt x="7227" y="1704"/>
                </a:lnTo>
                <a:lnTo>
                  <a:pt x="7300" y="2118"/>
                </a:lnTo>
                <a:lnTo>
                  <a:pt x="7349" y="2556"/>
                </a:lnTo>
                <a:lnTo>
                  <a:pt x="7373" y="2994"/>
                </a:lnTo>
                <a:lnTo>
                  <a:pt x="7373" y="3407"/>
                </a:lnTo>
                <a:lnTo>
                  <a:pt x="7324" y="3870"/>
                </a:lnTo>
                <a:lnTo>
                  <a:pt x="7276" y="4332"/>
                </a:lnTo>
                <a:lnTo>
                  <a:pt x="7105" y="5257"/>
                </a:lnTo>
                <a:lnTo>
                  <a:pt x="6911" y="6181"/>
                </a:lnTo>
                <a:lnTo>
                  <a:pt x="6838" y="6644"/>
                </a:lnTo>
                <a:lnTo>
                  <a:pt x="6765" y="7106"/>
                </a:lnTo>
                <a:lnTo>
                  <a:pt x="6716" y="7666"/>
                </a:lnTo>
                <a:lnTo>
                  <a:pt x="6716" y="8201"/>
                </a:lnTo>
                <a:lnTo>
                  <a:pt x="6765" y="8712"/>
                </a:lnTo>
                <a:lnTo>
                  <a:pt x="6838" y="9223"/>
                </a:lnTo>
                <a:lnTo>
                  <a:pt x="6424" y="9077"/>
                </a:lnTo>
                <a:lnTo>
                  <a:pt x="6497" y="8834"/>
                </a:lnTo>
                <a:lnTo>
                  <a:pt x="6570" y="8590"/>
                </a:lnTo>
                <a:lnTo>
                  <a:pt x="6594" y="8347"/>
                </a:lnTo>
                <a:lnTo>
                  <a:pt x="6594" y="8079"/>
                </a:lnTo>
                <a:lnTo>
                  <a:pt x="6570" y="7836"/>
                </a:lnTo>
                <a:lnTo>
                  <a:pt x="6521" y="7568"/>
                </a:lnTo>
                <a:lnTo>
                  <a:pt x="6448" y="7325"/>
                </a:lnTo>
                <a:lnTo>
                  <a:pt x="6351" y="7082"/>
                </a:lnTo>
                <a:lnTo>
                  <a:pt x="6254" y="6838"/>
                </a:lnTo>
                <a:lnTo>
                  <a:pt x="6132" y="6595"/>
                </a:lnTo>
                <a:lnTo>
                  <a:pt x="6010" y="6352"/>
                </a:lnTo>
                <a:lnTo>
                  <a:pt x="5864" y="6133"/>
                </a:lnTo>
                <a:lnTo>
                  <a:pt x="5694" y="5938"/>
                </a:lnTo>
                <a:lnTo>
                  <a:pt x="5548" y="5743"/>
                </a:lnTo>
                <a:lnTo>
                  <a:pt x="5378" y="5549"/>
                </a:lnTo>
                <a:lnTo>
                  <a:pt x="5207" y="5403"/>
                </a:lnTo>
                <a:lnTo>
                  <a:pt x="4964" y="5208"/>
                </a:lnTo>
                <a:lnTo>
                  <a:pt x="4696" y="5013"/>
                </a:lnTo>
                <a:lnTo>
                  <a:pt x="4429" y="4867"/>
                </a:lnTo>
                <a:lnTo>
                  <a:pt x="4161" y="4721"/>
                </a:lnTo>
                <a:lnTo>
                  <a:pt x="3869" y="4575"/>
                </a:lnTo>
                <a:lnTo>
                  <a:pt x="3577" y="4454"/>
                </a:lnTo>
                <a:lnTo>
                  <a:pt x="2993" y="4259"/>
                </a:lnTo>
                <a:lnTo>
                  <a:pt x="2506" y="4137"/>
                </a:lnTo>
                <a:lnTo>
                  <a:pt x="2239" y="4089"/>
                </a:lnTo>
                <a:lnTo>
                  <a:pt x="1971" y="4064"/>
                </a:lnTo>
                <a:lnTo>
                  <a:pt x="1679" y="4040"/>
                </a:lnTo>
                <a:lnTo>
                  <a:pt x="1411" y="4064"/>
                </a:lnTo>
                <a:lnTo>
                  <a:pt x="1168" y="4137"/>
                </a:lnTo>
                <a:lnTo>
                  <a:pt x="949" y="4235"/>
                </a:lnTo>
                <a:lnTo>
                  <a:pt x="900" y="4186"/>
                </a:lnTo>
                <a:lnTo>
                  <a:pt x="852" y="4137"/>
                </a:lnTo>
                <a:lnTo>
                  <a:pt x="803" y="4137"/>
                </a:lnTo>
                <a:lnTo>
                  <a:pt x="754" y="4186"/>
                </a:lnTo>
                <a:lnTo>
                  <a:pt x="681" y="4259"/>
                </a:lnTo>
                <a:lnTo>
                  <a:pt x="633" y="4356"/>
                </a:lnTo>
                <a:lnTo>
                  <a:pt x="608" y="4454"/>
                </a:lnTo>
                <a:lnTo>
                  <a:pt x="584" y="4575"/>
                </a:lnTo>
                <a:lnTo>
                  <a:pt x="584" y="4819"/>
                </a:lnTo>
                <a:lnTo>
                  <a:pt x="608" y="5062"/>
                </a:lnTo>
                <a:lnTo>
                  <a:pt x="657" y="5330"/>
                </a:lnTo>
                <a:lnTo>
                  <a:pt x="706" y="5597"/>
                </a:lnTo>
                <a:lnTo>
                  <a:pt x="803" y="6011"/>
                </a:lnTo>
                <a:lnTo>
                  <a:pt x="876" y="6352"/>
                </a:lnTo>
                <a:lnTo>
                  <a:pt x="973" y="6692"/>
                </a:lnTo>
                <a:lnTo>
                  <a:pt x="1071" y="7033"/>
                </a:lnTo>
                <a:lnTo>
                  <a:pt x="1192" y="7349"/>
                </a:lnTo>
                <a:lnTo>
                  <a:pt x="1338" y="7690"/>
                </a:lnTo>
                <a:lnTo>
                  <a:pt x="1484" y="8006"/>
                </a:lnTo>
                <a:lnTo>
                  <a:pt x="1679" y="8298"/>
                </a:lnTo>
                <a:lnTo>
                  <a:pt x="1874" y="8566"/>
                </a:lnTo>
                <a:lnTo>
                  <a:pt x="2068" y="8809"/>
                </a:lnTo>
                <a:lnTo>
                  <a:pt x="2287" y="9004"/>
                </a:lnTo>
                <a:lnTo>
                  <a:pt x="2531" y="9199"/>
                </a:lnTo>
                <a:lnTo>
                  <a:pt x="2774" y="9393"/>
                </a:lnTo>
                <a:lnTo>
                  <a:pt x="3042" y="9539"/>
                </a:lnTo>
                <a:lnTo>
                  <a:pt x="3309" y="9685"/>
                </a:lnTo>
                <a:lnTo>
                  <a:pt x="3577" y="9807"/>
                </a:lnTo>
                <a:lnTo>
                  <a:pt x="3869" y="9904"/>
                </a:lnTo>
                <a:lnTo>
                  <a:pt x="4161" y="9977"/>
                </a:lnTo>
                <a:lnTo>
                  <a:pt x="4453" y="10001"/>
                </a:lnTo>
                <a:lnTo>
                  <a:pt x="4745" y="10001"/>
                </a:lnTo>
                <a:lnTo>
                  <a:pt x="5013" y="9977"/>
                </a:lnTo>
                <a:lnTo>
                  <a:pt x="5280" y="9904"/>
                </a:lnTo>
                <a:lnTo>
                  <a:pt x="5548" y="9807"/>
                </a:lnTo>
                <a:lnTo>
                  <a:pt x="5816" y="9685"/>
                </a:lnTo>
                <a:lnTo>
                  <a:pt x="6059" y="9539"/>
                </a:lnTo>
                <a:lnTo>
                  <a:pt x="6278" y="9637"/>
                </a:lnTo>
                <a:lnTo>
                  <a:pt x="6521" y="9734"/>
                </a:lnTo>
                <a:lnTo>
                  <a:pt x="6740" y="9783"/>
                </a:lnTo>
                <a:lnTo>
                  <a:pt x="6984" y="9807"/>
                </a:lnTo>
                <a:lnTo>
                  <a:pt x="7203" y="10634"/>
                </a:lnTo>
                <a:lnTo>
                  <a:pt x="7324" y="11145"/>
                </a:lnTo>
                <a:lnTo>
                  <a:pt x="7421" y="11632"/>
                </a:lnTo>
                <a:lnTo>
                  <a:pt x="7446" y="12143"/>
                </a:lnTo>
                <a:lnTo>
                  <a:pt x="7446" y="12629"/>
                </a:lnTo>
                <a:lnTo>
                  <a:pt x="6886" y="12678"/>
                </a:lnTo>
                <a:lnTo>
                  <a:pt x="6327" y="12775"/>
                </a:lnTo>
                <a:lnTo>
                  <a:pt x="5767" y="12873"/>
                </a:lnTo>
                <a:lnTo>
                  <a:pt x="5207" y="12994"/>
                </a:lnTo>
                <a:lnTo>
                  <a:pt x="4648" y="13165"/>
                </a:lnTo>
                <a:lnTo>
                  <a:pt x="4112" y="13359"/>
                </a:lnTo>
                <a:lnTo>
                  <a:pt x="3601" y="13603"/>
                </a:lnTo>
                <a:lnTo>
                  <a:pt x="3090" y="13870"/>
                </a:lnTo>
                <a:lnTo>
                  <a:pt x="2652" y="14138"/>
                </a:lnTo>
                <a:lnTo>
                  <a:pt x="2239" y="14454"/>
                </a:lnTo>
                <a:lnTo>
                  <a:pt x="1825" y="14795"/>
                </a:lnTo>
                <a:lnTo>
                  <a:pt x="1411" y="15136"/>
                </a:lnTo>
                <a:lnTo>
                  <a:pt x="1046" y="15525"/>
                </a:lnTo>
                <a:lnTo>
                  <a:pt x="706" y="15939"/>
                </a:lnTo>
                <a:lnTo>
                  <a:pt x="414" y="16377"/>
                </a:lnTo>
                <a:lnTo>
                  <a:pt x="146" y="16839"/>
                </a:lnTo>
                <a:lnTo>
                  <a:pt x="73" y="16863"/>
                </a:lnTo>
                <a:lnTo>
                  <a:pt x="24" y="16912"/>
                </a:lnTo>
                <a:lnTo>
                  <a:pt x="0" y="16985"/>
                </a:lnTo>
                <a:lnTo>
                  <a:pt x="0" y="17058"/>
                </a:lnTo>
                <a:lnTo>
                  <a:pt x="73" y="17204"/>
                </a:lnTo>
                <a:lnTo>
                  <a:pt x="146" y="17326"/>
                </a:lnTo>
                <a:lnTo>
                  <a:pt x="219" y="17423"/>
                </a:lnTo>
                <a:lnTo>
                  <a:pt x="316" y="17520"/>
                </a:lnTo>
                <a:lnTo>
                  <a:pt x="438" y="17618"/>
                </a:lnTo>
                <a:lnTo>
                  <a:pt x="560" y="17691"/>
                </a:lnTo>
                <a:lnTo>
                  <a:pt x="852" y="17812"/>
                </a:lnTo>
                <a:lnTo>
                  <a:pt x="1144" y="17910"/>
                </a:lnTo>
                <a:lnTo>
                  <a:pt x="1460" y="17982"/>
                </a:lnTo>
                <a:lnTo>
                  <a:pt x="1995" y="18080"/>
                </a:lnTo>
                <a:lnTo>
                  <a:pt x="2725" y="18177"/>
                </a:lnTo>
                <a:lnTo>
                  <a:pt x="3455" y="18226"/>
                </a:lnTo>
                <a:lnTo>
                  <a:pt x="4940" y="18323"/>
                </a:lnTo>
                <a:lnTo>
                  <a:pt x="6205" y="18396"/>
                </a:lnTo>
                <a:lnTo>
                  <a:pt x="7470" y="18469"/>
                </a:lnTo>
                <a:lnTo>
                  <a:pt x="8078" y="18469"/>
                </a:lnTo>
                <a:lnTo>
                  <a:pt x="8711" y="18445"/>
                </a:lnTo>
                <a:lnTo>
                  <a:pt x="9344" y="18396"/>
                </a:lnTo>
                <a:lnTo>
                  <a:pt x="9976" y="18323"/>
                </a:lnTo>
                <a:lnTo>
                  <a:pt x="11339" y="18128"/>
                </a:lnTo>
                <a:lnTo>
                  <a:pt x="12726" y="17958"/>
                </a:lnTo>
                <a:lnTo>
                  <a:pt x="13140" y="17885"/>
                </a:lnTo>
                <a:lnTo>
                  <a:pt x="13553" y="17812"/>
                </a:lnTo>
                <a:lnTo>
                  <a:pt x="13967" y="17666"/>
                </a:lnTo>
                <a:lnTo>
                  <a:pt x="14162" y="17593"/>
                </a:lnTo>
                <a:lnTo>
                  <a:pt x="14356" y="17472"/>
                </a:lnTo>
                <a:lnTo>
                  <a:pt x="14429" y="17496"/>
                </a:lnTo>
                <a:lnTo>
                  <a:pt x="14502" y="17496"/>
                </a:lnTo>
                <a:lnTo>
                  <a:pt x="14575" y="17472"/>
                </a:lnTo>
                <a:lnTo>
                  <a:pt x="14624" y="17447"/>
                </a:lnTo>
                <a:lnTo>
                  <a:pt x="14673" y="17399"/>
                </a:lnTo>
                <a:lnTo>
                  <a:pt x="14721" y="17326"/>
                </a:lnTo>
                <a:lnTo>
                  <a:pt x="14721" y="17277"/>
                </a:lnTo>
                <a:lnTo>
                  <a:pt x="14697" y="17180"/>
                </a:lnTo>
                <a:lnTo>
                  <a:pt x="14600" y="16912"/>
                </a:lnTo>
                <a:lnTo>
                  <a:pt x="14454" y="16669"/>
                </a:lnTo>
                <a:lnTo>
                  <a:pt x="14283" y="16401"/>
                </a:lnTo>
                <a:lnTo>
                  <a:pt x="14113" y="16182"/>
                </a:lnTo>
                <a:lnTo>
                  <a:pt x="14137" y="16158"/>
                </a:lnTo>
                <a:lnTo>
                  <a:pt x="14137" y="16133"/>
                </a:lnTo>
                <a:lnTo>
                  <a:pt x="14137" y="16109"/>
                </a:lnTo>
                <a:lnTo>
                  <a:pt x="14113" y="16109"/>
                </a:lnTo>
                <a:lnTo>
                  <a:pt x="14040" y="16085"/>
                </a:lnTo>
                <a:lnTo>
                  <a:pt x="13699" y="15671"/>
                </a:lnTo>
                <a:lnTo>
                  <a:pt x="13553" y="15525"/>
                </a:lnTo>
                <a:lnTo>
                  <a:pt x="13626" y="15452"/>
                </a:lnTo>
                <a:lnTo>
                  <a:pt x="13626" y="15403"/>
                </a:lnTo>
                <a:lnTo>
                  <a:pt x="13626" y="15379"/>
                </a:lnTo>
                <a:lnTo>
                  <a:pt x="13602" y="15355"/>
                </a:lnTo>
                <a:lnTo>
                  <a:pt x="13553" y="15355"/>
                </a:lnTo>
                <a:lnTo>
                  <a:pt x="13432" y="15379"/>
                </a:lnTo>
                <a:lnTo>
                  <a:pt x="13188" y="15136"/>
                </a:lnTo>
                <a:lnTo>
                  <a:pt x="12945" y="14892"/>
                </a:lnTo>
                <a:lnTo>
                  <a:pt x="12385" y="14454"/>
                </a:lnTo>
                <a:lnTo>
                  <a:pt x="12361" y="14381"/>
                </a:lnTo>
                <a:lnTo>
                  <a:pt x="12312" y="14357"/>
                </a:lnTo>
                <a:lnTo>
                  <a:pt x="12264" y="14333"/>
                </a:lnTo>
                <a:lnTo>
                  <a:pt x="12069" y="14211"/>
                </a:lnTo>
                <a:lnTo>
                  <a:pt x="11582" y="13870"/>
                </a:lnTo>
                <a:lnTo>
                  <a:pt x="11071" y="13554"/>
                </a:lnTo>
                <a:lnTo>
                  <a:pt x="10560" y="13262"/>
                </a:lnTo>
                <a:lnTo>
                  <a:pt x="10025" y="12994"/>
                </a:lnTo>
                <a:lnTo>
                  <a:pt x="9782" y="12897"/>
                </a:lnTo>
                <a:lnTo>
                  <a:pt x="9538" y="12824"/>
                </a:lnTo>
                <a:lnTo>
                  <a:pt x="9295" y="12751"/>
                </a:lnTo>
                <a:lnTo>
                  <a:pt x="9027" y="12702"/>
                </a:lnTo>
                <a:lnTo>
                  <a:pt x="8516" y="12629"/>
                </a:lnTo>
                <a:lnTo>
                  <a:pt x="8005" y="12629"/>
                </a:lnTo>
                <a:lnTo>
                  <a:pt x="8005" y="12264"/>
                </a:lnTo>
                <a:lnTo>
                  <a:pt x="7981" y="11899"/>
                </a:lnTo>
                <a:lnTo>
                  <a:pt x="7957" y="11559"/>
                </a:lnTo>
                <a:lnTo>
                  <a:pt x="7884" y="11194"/>
                </a:lnTo>
                <a:lnTo>
                  <a:pt x="7786" y="10731"/>
                </a:lnTo>
                <a:lnTo>
                  <a:pt x="7640" y="10269"/>
                </a:lnTo>
                <a:lnTo>
                  <a:pt x="7494" y="9807"/>
                </a:lnTo>
                <a:lnTo>
                  <a:pt x="7349" y="9345"/>
                </a:lnTo>
                <a:lnTo>
                  <a:pt x="7300" y="9077"/>
                </a:lnTo>
                <a:lnTo>
                  <a:pt x="7251" y="8809"/>
                </a:lnTo>
                <a:lnTo>
                  <a:pt x="7203" y="8250"/>
                </a:lnTo>
                <a:lnTo>
                  <a:pt x="7203" y="7666"/>
                </a:lnTo>
                <a:lnTo>
                  <a:pt x="7251" y="7106"/>
                </a:lnTo>
                <a:lnTo>
                  <a:pt x="7324" y="6522"/>
                </a:lnTo>
                <a:lnTo>
                  <a:pt x="7421" y="5938"/>
                </a:lnTo>
                <a:lnTo>
                  <a:pt x="7616" y="4746"/>
                </a:lnTo>
                <a:lnTo>
                  <a:pt x="7884" y="4746"/>
                </a:lnTo>
                <a:lnTo>
                  <a:pt x="8127" y="4673"/>
                </a:lnTo>
                <a:lnTo>
                  <a:pt x="8370" y="4575"/>
                </a:lnTo>
                <a:lnTo>
                  <a:pt x="8638" y="4454"/>
                </a:lnTo>
                <a:lnTo>
                  <a:pt x="8760" y="4527"/>
                </a:lnTo>
                <a:lnTo>
                  <a:pt x="8906" y="4624"/>
                </a:lnTo>
                <a:lnTo>
                  <a:pt x="9076" y="4673"/>
                </a:lnTo>
                <a:lnTo>
                  <a:pt x="9246" y="4721"/>
                </a:lnTo>
                <a:lnTo>
                  <a:pt x="9587" y="4794"/>
                </a:lnTo>
                <a:lnTo>
                  <a:pt x="10122" y="4794"/>
                </a:lnTo>
                <a:lnTo>
                  <a:pt x="10366" y="4746"/>
                </a:lnTo>
                <a:lnTo>
                  <a:pt x="10609" y="4673"/>
                </a:lnTo>
                <a:lnTo>
                  <a:pt x="10828" y="4575"/>
                </a:lnTo>
                <a:lnTo>
                  <a:pt x="11071" y="4454"/>
                </a:lnTo>
                <a:lnTo>
                  <a:pt x="11266" y="4308"/>
                </a:lnTo>
                <a:lnTo>
                  <a:pt x="11461" y="4162"/>
                </a:lnTo>
                <a:lnTo>
                  <a:pt x="11607" y="3967"/>
                </a:lnTo>
                <a:lnTo>
                  <a:pt x="11728" y="3797"/>
                </a:lnTo>
                <a:lnTo>
                  <a:pt x="11850" y="3602"/>
                </a:lnTo>
                <a:lnTo>
                  <a:pt x="11947" y="3407"/>
                </a:lnTo>
                <a:lnTo>
                  <a:pt x="12020" y="3188"/>
                </a:lnTo>
                <a:lnTo>
                  <a:pt x="12142" y="2775"/>
                </a:lnTo>
                <a:lnTo>
                  <a:pt x="12215" y="2312"/>
                </a:lnTo>
                <a:lnTo>
                  <a:pt x="12288" y="1850"/>
                </a:lnTo>
                <a:lnTo>
                  <a:pt x="12312" y="1412"/>
                </a:lnTo>
                <a:lnTo>
                  <a:pt x="12361" y="512"/>
                </a:lnTo>
                <a:lnTo>
                  <a:pt x="12458" y="463"/>
                </a:lnTo>
                <a:lnTo>
                  <a:pt x="12507" y="390"/>
                </a:lnTo>
                <a:lnTo>
                  <a:pt x="12531" y="317"/>
                </a:lnTo>
                <a:lnTo>
                  <a:pt x="12507" y="220"/>
                </a:lnTo>
                <a:lnTo>
                  <a:pt x="12483" y="147"/>
                </a:lnTo>
                <a:lnTo>
                  <a:pt x="12434" y="98"/>
                </a:lnTo>
                <a:lnTo>
                  <a:pt x="12337" y="74"/>
                </a:lnTo>
                <a:lnTo>
                  <a:pt x="12264" y="98"/>
                </a:lnTo>
                <a:lnTo>
                  <a:pt x="12069" y="147"/>
                </a:lnTo>
                <a:lnTo>
                  <a:pt x="12045" y="147"/>
                </a:lnTo>
                <a:lnTo>
                  <a:pt x="11631" y="269"/>
                </a:lnTo>
                <a:lnTo>
                  <a:pt x="11217" y="366"/>
                </a:lnTo>
                <a:lnTo>
                  <a:pt x="10804" y="463"/>
                </a:lnTo>
                <a:lnTo>
                  <a:pt x="10390" y="561"/>
                </a:lnTo>
                <a:lnTo>
                  <a:pt x="10001" y="707"/>
                </a:lnTo>
                <a:lnTo>
                  <a:pt x="9611" y="877"/>
                </a:lnTo>
                <a:lnTo>
                  <a:pt x="9417" y="974"/>
                </a:lnTo>
                <a:lnTo>
                  <a:pt x="9246" y="1096"/>
                </a:lnTo>
                <a:lnTo>
                  <a:pt x="9076" y="1242"/>
                </a:lnTo>
                <a:lnTo>
                  <a:pt x="8906" y="1388"/>
                </a:lnTo>
                <a:lnTo>
                  <a:pt x="8735" y="1558"/>
                </a:lnTo>
                <a:lnTo>
                  <a:pt x="8614" y="1753"/>
                </a:lnTo>
                <a:lnTo>
                  <a:pt x="8492" y="1947"/>
                </a:lnTo>
                <a:lnTo>
                  <a:pt x="8395" y="2142"/>
                </a:lnTo>
                <a:lnTo>
                  <a:pt x="8297" y="2361"/>
                </a:lnTo>
                <a:lnTo>
                  <a:pt x="8249" y="2580"/>
                </a:lnTo>
                <a:lnTo>
                  <a:pt x="8200" y="2799"/>
                </a:lnTo>
                <a:lnTo>
                  <a:pt x="8151" y="3042"/>
                </a:lnTo>
                <a:lnTo>
                  <a:pt x="8151" y="3286"/>
                </a:lnTo>
                <a:lnTo>
                  <a:pt x="8200" y="3578"/>
                </a:lnTo>
                <a:lnTo>
                  <a:pt x="8224" y="3724"/>
                </a:lnTo>
                <a:lnTo>
                  <a:pt x="8297" y="3845"/>
                </a:lnTo>
                <a:lnTo>
                  <a:pt x="8370" y="3967"/>
                </a:lnTo>
                <a:lnTo>
                  <a:pt x="8443" y="4040"/>
                </a:lnTo>
                <a:lnTo>
                  <a:pt x="8443" y="4064"/>
                </a:lnTo>
                <a:lnTo>
                  <a:pt x="8370" y="4089"/>
                </a:lnTo>
                <a:lnTo>
                  <a:pt x="8200" y="4186"/>
                </a:lnTo>
                <a:lnTo>
                  <a:pt x="8030" y="4259"/>
                </a:lnTo>
                <a:lnTo>
                  <a:pt x="7689" y="4381"/>
                </a:lnTo>
                <a:lnTo>
                  <a:pt x="7762" y="3797"/>
                </a:lnTo>
                <a:lnTo>
                  <a:pt x="7811" y="3237"/>
                </a:lnTo>
                <a:lnTo>
                  <a:pt x="7811" y="2702"/>
                </a:lnTo>
                <a:lnTo>
                  <a:pt x="7786" y="2142"/>
                </a:lnTo>
                <a:lnTo>
                  <a:pt x="7738" y="1874"/>
                </a:lnTo>
                <a:lnTo>
                  <a:pt x="7689" y="1607"/>
                </a:lnTo>
                <a:lnTo>
                  <a:pt x="7616" y="1339"/>
                </a:lnTo>
                <a:lnTo>
                  <a:pt x="7519" y="1072"/>
                </a:lnTo>
                <a:lnTo>
                  <a:pt x="7421" y="828"/>
                </a:lnTo>
                <a:lnTo>
                  <a:pt x="7300" y="561"/>
                </a:lnTo>
                <a:lnTo>
                  <a:pt x="7130" y="317"/>
                </a:lnTo>
                <a:lnTo>
                  <a:pt x="6959" y="50"/>
                </a:lnTo>
                <a:lnTo>
                  <a:pt x="6935" y="25"/>
                </a:lnTo>
                <a:lnTo>
                  <a:pt x="68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46" name="Picture 2" descr="Mullet Pond clasificado en la lista de Ramsar - Faxinfo">
            <a:extLst>
              <a:ext uri="{FF2B5EF4-FFF2-40B4-BE49-F238E27FC236}">
                <a16:creationId xmlns:a16="http://schemas.microsoft.com/office/drawing/2014/main" id="{795007B8-02AE-4AED-9E89-B2D7E3705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865" y="2116807"/>
            <a:ext cx="1204662" cy="1204662"/>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F7E200C5-ED75-4C6B-9AD9-3FF52896848A}"/>
              </a:ext>
            </a:extLst>
          </p:cNvPr>
          <p:cNvSpPr txBox="1"/>
          <p:nvPr/>
        </p:nvSpPr>
        <p:spPr>
          <a:xfrm>
            <a:off x="2371620" y="3254695"/>
            <a:ext cx="1115859"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a:t>14/03/2000</a:t>
            </a:r>
          </a:p>
        </p:txBody>
      </p:sp>
      <p:graphicFrame>
        <p:nvGraphicFramePr>
          <p:cNvPr id="29" name="Diagrama 28">
            <a:extLst>
              <a:ext uri="{FF2B5EF4-FFF2-40B4-BE49-F238E27FC236}">
                <a16:creationId xmlns:a16="http://schemas.microsoft.com/office/drawing/2014/main" id="{FFE245FA-CE09-4453-A120-9D48147EFD67}"/>
              </a:ext>
            </a:extLst>
          </p:cNvPr>
          <p:cNvGraphicFramePr/>
          <p:nvPr>
            <p:extLst>
              <p:ext uri="{D42A27DB-BD31-4B8C-83A1-F6EECF244321}">
                <p14:modId xmlns:p14="http://schemas.microsoft.com/office/powerpoint/2010/main" val="2044271824"/>
              </p:ext>
            </p:extLst>
          </p:nvPr>
        </p:nvGraphicFramePr>
        <p:xfrm>
          <a:off x="2149865" y="68226"/>
          <a:ext cx="8881730" cy="49991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uadroTexto 9">
            <a:extLst>
              <a:ext uri="{FF2B5EF4-FFF2-40B4-BE49-F238E27FC236}">
                <a16:creationId xmlns:a16="http://schemas.microsoft.com/office/drawing/2014/main" id="{521A8C88-4841-4B74-9C13-7B1F5DA5950C}"/>
              </a:ext>
            </a:extLst>
          </p:cNvPr>
          <p:cNvSpPr txBox="1"/>
          <p:nvPr/>
        </p:nvSpPr>
        <p:spPr>
          <a:xfrm>
            <a:off x="7072894" y="76129"/>
            <a:ext cx="1956390" cy="523220"/>
          </a:xfrm>
          <a:prstGeom prst="rect">
            <a:avLst/>
          </a:prstGeom>
          <a:noFill/>
        </p:spPr>
        <p:txBody>
          <a:bodyPr wrap="square" rtlCol="0">
            <a:spAutoFit/>
          </a:bodyPr>
          <a:lstStyle/>
          <a:p>
            <a:r>
              <a:rPr lang="es-EC" sz="2800" dirty="0">
                <a:solidFill>
                  <a:schemeClr val="bg1"/>
                </a:solidFill>
              </a:rPr>
              <a:t>Apicultura</a:t>
            </a:r>
          </a:p>
        </p:txBody>
      </p:sp>
      <p:grpSp>
        <p:nvGrpSpPr>
          <p:cNvPr id="31" name="Google Shape;980;p51">
            <a:extLst>
              <a:ext uri="{FF2B5EF4-FFF2-40B4-BE49-F238E27FC236}">
                <a16:creationId xmlns:a16="http://schemas.microsoft.com/office/drawing/2014/main" id="{07D3AEEB-93EB-410B-8A15-BA18C0862341}"/>
              </a:ext>
            </a:extLst>
          </p:cNvPr>
          <p:cNvGrpSpPr/>
          <p:nvPr/>
        </p:nvGrpSpPr>
        <p:grpSpPr>
          <a:xfrm>
            <a:off x="3719906" y="2453855"/>
            <a:ext cx="445805" cy="405735"/>
            <a:chOff x="8843122" y="4420259"/>
            <a:chExt cx="720202" cy="655469"/>
          </a:xfrm>
        </p:grpSpPr>
        <p:sp>
          <p:nvSpPr>
            <p:cNvPr id="32" name="Google Shape;981;p51">
              <a:extLst>
                <a:ext uri="{FF2B5EF4-FFF2-40B4-BE49-F238E27FC236}">
                  <a16:creationId xmlns:a16="http://schemas.microsoft.com/office/drawing/2014/main" id="{ECEDDD35-E6D1-4EDB-BAC5-3B3787D6595A}"/>
                </a:ext>
              </a:extLst>
            </p:cNvPr>
            <p:cNvSpPr/>
            <p:nvPr/>
          </p:nvSpPr>
          <p:spPr>
            <a:xfrm>
              <a:off x="8843122" y="4664371"/>
              <a:ext cx="351295" cy="411356"/>
            </a:xfrm>
            <a:custGeom>
              <a:avLst/>
              <a:gdLst/>
              <a:ahLst/>
              <a:cxnLst/>
              <a:rect l="l" t="t" r="r" b="b"/>
              <a:pathLst>
                <a:path w="530" h="618" extrusionOk="0">
                  <a:moveTo>
                    <a:pt x="374" y="277"/>
                  </a:moveTo>
                  <a:cubicBezTo>
                    <a:pt x="280" y="220"/>
                    <a:pt x="216" y="122"/>
                    <a:pt x="203" y="13"/>
                  </a:cubicBezTo>
                  <a:cubicBezTo>
                    <a:pt x="202" y="5"/>
                    <a:pt x="192" y="0"/>
                    <a:pt x="185" y="5"/>
                  </a:cubicBezTo>
                  <a:cubicBezTo>
                    <a:pt x="44" y="104"/>
                    <a:pt x="0" y="297"/>
                    <a:pt x="88" y="449"/>
                  </a:cubicBezTo>
                  <a:cubicBezTo>
                    <a:pt x="148" y="553"/>
                    <a:pt x="259" y="618"/>
                    <a:pt x="380" y="618"/>
                  </a:cubicBezTo>
                  <a:cubicBezTo>
                    <a:pt x="380" y="618"/>
                    <a:pt x="380" y="618"/>
                    <a:pt x="380" y="618"/>
                  </a:cubicBezTo>
                  <a:cubicBezTo>
                    <a:pt x="428" y="618"/>
                    <a:pt x="477" y="607"/>
                    <a:pt x="521" y="586"/>
                  </a:cubicBezTo>
                  <a:cubicBezTo>
                    <a:pt x="529" y="583"/>
                    <a:pt x="530" y="572"/>
                    <a:pt x="523" y="567"/>
                  </a:cubicBezTo>
                  <a:cubicBezTo>
                    <a:pt x="435" y="501"/>
                    <a:pt x="382" y="397"/>
                    <a:pt x="380" y="287"/>
                  </a:cubicBezTo>
                  <a:cubicBezTo>
                    <a:pt x="380" y="283"/>
                    <a:pt x="378" y="279"/>
                    <a:pt x="374" y="277"/>
                  </a:cubicBez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3" name="Google Shape;982;p51">
              <a:extLst>
                <a:ext uri="{FF2B5EF4-FFF2-40B4-BE49-F238E27FC236}">
                  <a16:creationId xmlns:a16="http://schemas.microsoft.com/office/drawing/2014/main" id="{BE03DE10-15D3-4131-B492-2396C2D0E636}"/>
                </a:ext>
              </a:extLst>
            </p:cNvPr>
            <p:cNvSpPr/>
            <p:nvPr/>
          </p:nvSpPr>
          <p:spPr>
            <a:xfrm>
              <a:off x="9232824" y="4664371"/>
              <a:ext cx="330500" cy="411356"/>
            </a:xfrm>
            <a:custGeom>
              <a:avLst/>
              <a:gdLst/>
              <a:ahLst/>
              <a:cxnLst/>
              <a:rect l="l" t="t" r="r" b="b"/>
              <a:pathLst>
                <a:path w="499" h="618" extrusionOk="0">
                  <a:moveTo>
                    <a:pt x="326" y="13"/>
                  </a:moveTo>
                  <a:cubicBezTo>
                    <a:pt x="313" y="122"/>
                    <a:pt x="250" y="220"/>
                    <a:pt x="155" y="277"/>
                  </a:cubicBezTo>
                  <a:cubicBezTo>
                    <a:pt x="152" y="279"/>
                    <a:pt x="149" y="283"/>
                    <a:pt x="149" y="287"/>
                  </a:cubicBezTo>
                  <a:cubicBezTo>
                    <a:pt x="147" y="397"/>
                    <a:pt x="94" y="501"/>
                    <a:pt x="7" y="567"/>
                  </a:cubicBezTo>
                  <a:cubicBezTo>
                    <a:pt x="0" y="572"/>
                    <a:pt x="1" y="583"/>
                    <a:pt x="9" y="586"/>
                  </a:cubicBezTo>
                  <a:cubicBezTo>
                    <a:pt x="53" y="607"/>
                    <a:pt x="101" y="618"/>
                    <a:pt x="150" y="618"/>
                  </a:cubicBezTo>
                  <a:cubicBezTo>
                    <a:pt x="270" y="618"/>
                    <a:pt x="382" y="553"/>
                    <a:pt x="442" y="449"/>
                  </a:cubicBezTo>
                  <a:cubicBezTo>
                    <a:pt x="487" y="371"/>
                    <a:pt x="499" y="281"/>
                    <a:pt x="476" y="194"/>
                  </a:cubicBezTo>
                  <a:cubicBezTo>
                    <a:pt x="455" y="117"/>
                    <a:pt x="409" y="51"/>
                    <a:pt x="344" y="5"/>
                  </a:cubicBezTo>
                  <a:cubicBezTo>
                    <a:pt x="337" y="0"/>
                    <a:pt x="327" y="5"/>
                    <a:pt x="326" y="13"/>
                  </a:cubicBez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4" name="Google Shape;983;p51">
              <a:extLst>
                <a:ext uri="{FF2B5EF4-FFF2-40B4-BE49-F238E27FC236}">
                  <a16:creationId xmlns:a16="http://schemas.microsoft.com/office/drawing/2014/main" id="{D3ABE065-339C-42D2-867F-D42276840A64}"/>
                </a:ext>
              </a:extLst>
            </p:cNvPr>
            <p:cNvSpPr/>
            <p:nvPr/>
          </p:nvSpPr>
          <p:spPr>
            <a:xfrm>
              <a:off x="9108305" y="4859367"/>
              <a:ext cx="210630" cy="182470"/>
            </a:xfrm>
            <a:custGeom>
              <a:avLst/>
              <a:gdLst/>
              <a:ahLst/>
              <a:cxnLst/>
              <a:rect l="l" t="t" r="r" b="b"/>
              <a:pathLst>
                <a:path w="318" h="274" extrusionOk="0">
                  <a:moveTo>
                    <a:pt x="165" y="271"/>
                  </a:moveTo>
                  <a:cubicBezTo>
                    <a:pt x="253" y="214"/>
                    <a:pt x="309" y="118"/>
                    <a:pt x="317" y="14"/>
                  </a:cubicBezTo>
                  <a:cubicBezTo>
                    <a:pt x="318" y="6"/>
                    <a:pt x="309" y="0"/>
                    <a:pt x="301" y="3"/>
                  </a:cubicBezTo>
                  <a:cubicBezTo>
                    <a:pt x="256" y="23"/>
                    <a:pt x="208" y="33"/>
                    <a:pt x="159" y="33"/>
                  </a:cubicBezTo>
                  <a:cubicBezTo>
                    <a:pt x="110" y="33"/>
                    <a:pt x="61" y="23"/>
                    <a:pt x="16" y="3"/>
                  </a:cubicBezTo>
                  <a:cubicBezTo>
                    <a:pt x="8" y="0"/>
                    <a:pt x="0" y="6"/>
                    <a:pt x="0" y="14"/>
                  </a:cubicBezTo>
                  <a:cubicBezTo>
                    <a:pt x="9" y="118"/>
                    <a:pt x="65" y="214"/>
                    <a:pt x="152" y="271"/>
                  </a:cubicBezTo>
                  <a:cubicBezTo>
                    <a:pt x="156" y="274"/>
                    <a:pt x="161" y="274"/>
                    <a:pt x="165" y="271"/>
                  </a:cubicBezTo>
                  <a:close/>
                </a:path>
              </a:pathLst>
            </a:custGeom>
            <a:solidFill>
              <a:srgbClr val="A2C4C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5" name="Google Shape;984;p51">
              <a:extLst>
                <a:ext uri="{FF2B5EF4-FFF2-40B4-BE49-F238E27FC236}">
                  <a16:creationId xmlns:a16="http://schemas.microsoft.com/office/drawing/2014/main" id="{8F77057C-2640-4C88-8A24-92F729309202}"/>
                </a:ext>
              </a:extLst>
            </p:cNvPr>
            <p:cNvSpPr/>
            <p:nvPr/>
          </p:nvSpPr>
          <p:spPr>
            <a:xfrm>
              <a:off x="8990881" y="4420259"/>
              <a:ext cx="445234" cy="224220"/>
            </a:xfrm>
            <a:custGeom>
              <a:avLst/>
              <a:gdLst/>
              <a:ahLst/>
              <a:cxnLst/>
              <a:rect l="l" t="t" r="r" b="b"/>
              <a:pathLst>
                <a:path w="672" h="337" extrusionOk="0">
                  <a:moveTo>
                    <a:pt x="336" y="0"/>
                  </a:moveTo>
                  <a:cubicBezTo>
                    <a:pt x="160" y="0"/>
                    <a:pt x="15" y="135"/>
                    <a:pt x="0" y="307"/>
                  </a:cubicBezTo>
                  <a:cubicBezTo>
                    <a:pt x="0" y="315"/>
                    <a:pt x="8" y="322"/>
                    <a:pt x="16" y="318"/>
                  </a:cubicBezTo>
                  <a:cubicBezTo>
                    <a:pt x="60" y="299"/>
                    <a:pt x="108" y="290"/>
                    <a:pt x="156" y="290"/>
                  </a:cubicBezTo>
                  <a:cubicBezTo>
                    <a:pt x="217" y="290"/>
                    <a:pt x="277" y="305"/>
                    <a:pt x="330" y="335"/>
                  </a:cubicBezTo>
                  <a:cubicBezTo>
                    <a:pt x="334" y="337"/>
                    <a:pt x="338" y="337"/>
                    <a:pt x="341" y="335"/>
                  </a:cubicBezTo>
                  <a:cubicBezTo>
                    <a:pt x="395" y="305"/>
                    <a:pt x="455" y="290"/>
                    <a:pt x="516" y="290"/>
                  </a:cubicBezTo>
                  <a:cubicBezTo>
                    <a:pt x="564" y="290"/>
                    <a:pt x="611" y="299"/>
                    <a:pt x="655" y="318"/>
                  </a:cubicBezTo>
                  <a:cubicBezTo>
                    <a:pt x="663" y="321"/>
                    <a:pt x="672" y="315"/>
                    <a:pt x="671" y="307"/>
                  </a:cubicBezTo>
                  <a:cubicBezTo>
                    <a:pt x="656" y="135"/>
                    <a:pt x="511" y="0"/>
                    <a:pt x="336" y="0"/>
                  </a:cubicBez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6" name="Google Shape;985;p51">
              <a:extLst>
                <a:ext uri="{FF2B5EF4-FFF2-40B4-BE49-F238E27FC236}">
                  <a16:creationId xmlns:a16="http://schemas.microsoft.com/office/drawing/2014/main" id="{F88EBEE4-C157-48BA-9B11-94623F8B4258}"/>
                </a:ext>
              </a:extLst>
            </p:cNvPr>
            <p:cNvSpPr/>
            <p:nvPr/>
          </p:nvSpPr>
          <p:spPr>
            <a:xfrm>
              <a:off x="8988924" y="4625814"/>
              <a:ext cx="207939" cy="207766"/>
            </a:xfrm>
            <a:custGeom>
              <a:avLst/>
              <a:gdLst/>
              <a:ahLst/>
              <a:cxnLst/>
              <a:rect l="l" t="t" r="r" b="b"/>
              <a:pathLst>
                <a:path w="314" h="312" extrusionOk="0">
                  <a:moveTo>
                    <a:pt x="147" y="307"/>
                  </a:moveTo>
                  <a:cubicBezTo>
                    <a:pt x="154" y="312"/>
                    <a:pt x="163" y="308"/>
                    <a:pt x="164" y="299"/>
                  </a:cubicBezTo>
                  <a:cubicBezTo>
                    <a:pt x="170" y="251"/>
                    <a:pt x="185" y="203"/>
                    <a:pt x="210" y="161"/>
                  </a:cubicBezTo>
                  <a:cubicBezTo>
                    <a:pt x="234" y="118"/>
                    <a:pt x="268" y="81"/>
                    <a:pt x="307" y="52"/>
                  </a:cubicBezTo>
                  <a:cubicBezTo>
                    <a:pt x="314" y="47"/>
                    <a:pt x="313" y="37"/>
                    <a:pt x="305" y="33"/>
                  </a:cubicBezTo>
                  <a:cubicBezTo>
                    <a:pt x="260" y="11"/>
                    <a:pt x="210" y="0"/>
                    <a:pt x="159" y="0"/>
                  </a:cubicBezTo>
                  <a:cubicBezTo>
                    <a:pt x="104" y="0"/>
                    <a:pt x="49" y="14"/>
                    <a:pt x="0" y="40"/>
                  </a:cubicBezTo>
                  <a:cubicBezTo>
                    <a:pt x="4" y="147"/>
                    <a:pt x="59" y="247"/>
                    <a:pt x="147" y="307"/>
                  </a:cubicBezTo>
                  <a:close/>
                </a:path>
              </a:pathLst>
            </a:custGeom>
            <a:solidFill>
              <a:srgbClr val="B6D7A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7" name="Google Shape;986;p51">
              <a:extLst>
                <a:ext uri="{FF2B5EF4-FFF2-40B4-BE49-F238E27FC236}">
                  <a16:creationId xmlns:a16="http://schemas.microsoft.com/office/drawing/2014/main" id="{31DCEBBD-5BC1-4A0A-B50C-5101329D641C}"/>
                </a:ext>
              </a:extLst>
            </p:cNvPr>
            <p:cNvSpPr/>
            <p:nvPr/>
          </p:nvSpPr>
          <p:spPr>
            <a:xfrm>
              <a:off x="9232824" y="4627288"/>
              <a:ext cx="203291" cy="203591"/>
            </a:xfrm>
            <a:custGeom>
              <a:avLst/>
              <a:gdLst/>
              <a:ahLst/>
              <a:cxnLst/>
              <a:rect l="l" t="t" r="r" b="b"/>
              <a:pathLst>
                <a:path w="307" h="306" extrusionOk="0">
                  <a:moveTo>
                    <a:pt x="9" y="31"/>
                  </a:moveTo>
                  <a:cubicBezTo>
                    <a:pt x="1" y="35"/>
                    <a:pt x="0" y="45"/>
                    <a:pt x="7" y="51"/>
                  </a:cubicBezTo>
                  <a:cubicBezTo>
                    <a:pt x="45" y="79"/>
                    <a:pt x="77" y="116"/>
                    <a:pt x="101" y="158"/>
                  </a:cubicBezTo>
                  <a:cubicBezTo>
                    <a:pt x="126" y="199"/>
                    <a:pt x="141" y="246"/>
                    <a:pt x="147" y="293"/>
                  </a:cubicBezTo>
                  <a:cubicBezTo>
                    <a:pt x="148" y="302"/>
                    <a:pt x="158" y="306"/>
                    <a:pt x="165" y="301"/>
                  </a:cubicBezTo>
                  <a:cubicBezTo>
                    <a:pt x="248" y="243"/>
                    <a:pt x="301" y="149"/>
                    <a:pt x="307" y="46"/>
                  </a:cubicBezTo>
                  <a:cubicBezTo>
                    <a:pt x="307" y="42"/>
                    <a:pt x="305" y="38"/>
                    <a:pt x="301" y="35"/>
                  </a:cubicBezTo>
                  <a:cubicBezTo>
                    <a:pt x="254" y="12"/>
                    <a:pt x="202" y="0"/>
                    <a:pt x="151" y="0"/>
                  </a:cubicBezTo>
                  <a:cubicBezTo>
                    <a:pt x="101" y="0"/>
                    <a:pt x="53" y="11"/>
                    <a:pt x="9" y="31"/>
                  </a:cubicBezTo>
                  <a:close/>
                </a:path>
              </a:pathLst>
            </a:custGeom>
            <a:solidFill>
              <a:srgbClr val="A4C2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pic>
        <p:nvPicPr>
          <p:cNvPr id="12" name="Imagen 11">
            <a:extLst>
              <a:ext uri="{FF2B5EF4-FFF2-40B4-BE49-F238E27FC236}">
                <a16:creationId xmlns:a16="http://schemas.microsoft.com/office/drawing/2014/main" id="{BB4E93E3-A927-4BE2-B66D-D1DD90238D8D}"/>
              </a:ext>
            </a:extLst>
          </p:cNvPr>
          <p:cNvPicPr>
            <a:picLocks noChangeAspect="1"/>
          </p:cNvPicPr>
          <p:nvPr/>
        </p:nvPicPr>
        <p:blipFill>
          <a:blip r:embed="rId9"/>
          <a:stretch>
            <a:fillRect/>
          </a:stretch>
        </p:blipFill>
        <p:spPr>
          <a:xfrm>
            <a:off x="690679" y="3102328"/>
            <a:ext cx="2622206" cy="2184185"/>
          </a:xfrm>
          <a:prstGeom prst="rect">
            <a:avLst/>
          </a:prstGeom>
        </p:spPr>
      </p:pic>
    </p:spTree>
    <p:extLst>
      <p:ext uri="{BB962C8B-B14F-4D97-AF65-F5344CB8AC3E}">
        <p14:creationId xmlns:p14="http://schemas.microsoft.com/office/powerpoint/2010/main" val="1318065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0"/>
          <p:cNvSpPr/>
          <p:nvPr/>
        </p:nvSpPr>
        <p:spPr>
          <a:xfrm>
            <a:off x="148543" y="0"/>
            <a:ext cx="2938896" cy="2788091"/>
          </a:xfrm>
          <a:custGeom>
            <a:avLst/>
            <a:gdLst/>
            <a:ahLst/>
            <a:cxnLst/>
            <a:rect l="l" t="t" r="r" b="b"/>
            <a:pathLst>
              <a:path w="1899125" h="1801674" extrusionOk="0">
                <a:moveTo>
                  <a:pt x="1818538" y="707752"/>
                </a:moveTo>
                <a:cubicBezTo>
                  <a:pt x="1831074" y="497125"/>
                  <a:pt x="1753858" y="325519"/>
                  <a:pt x="1578309" y="205746"/>
                </a:cubicBezTo>
                <a:cubicBezTo>
                  <a:pt x="1408528" y="89914"/>
                  <a:pt x="1198250" y="22552"/>
                  <a:pt x="994519" y="4769"/>
                </a:cubicBezTo>
                <a:cubicBezTo>
                  <a:pt x="827085" y="-9839"/>
                  <a:pt x="652527" y="8307"/>
                  <a:pt x="495522" y="70381"/>
                </a:cubicBezTo>
                <a:cubicBezTo>
                  <a:pt x="429934" y="95571"/>
                  <a:pt x="368486" y="130433"/>
                  <a:pt x="313219" y="173809"/>
                </a:cubicBezTo>
                <a:cubicBezTo>
                  <a:pt x="239976" y="232551"/>
                  <a:pt x="210471" y="301682"/>
                  <a:pt x="158916" y="375104"/>
                </a:cubicBezTo>
                <a:cubicBezTo>
                  <a:pt x="103122" y="454565"/>
                  <a:pt x="46440" y="506438"/>
                  <a:pt x="18368" y="605174"/>
                </a:cubicBezTo>
                <a:cubicBezTo>
                  <a:pt x="-14565" y="720999"/>
                  <a:pt x="5923" y="819242"/>
                  <a:pt x="10454" y="934958"/>
                </a:cubicBezTo>
                <a:cubicBezTo>
                  <a:pt x="14758" y="1044814"/>
                  <a:pt x="-1278" y="1145825"/>
                  <a:pt x="25122" y="1255759"/>
                </a:cubicBezTo>
                <a:cubicBezTo>
                  <a:pt x="47323" y="1350745"/>
                  <a:pt x="90532" y="1439548"/>
                  <a:pt x="151572" y="1515641"/>
                </a:cubicBezTo>
                <a:cubicBezTo>
                  <a:pt x="422033" y="1849229"/>
                  <a:pt x="943761" y="1837532"/>
                  <a:pt x="1324630" y="1747856"/>
                </a:cubicBezTo>
                <a:cubicBezTo>
                  <a:pt x="1538265" y="1697565"/>
                  <a:pt x="1682812" y="1551189"/>
                  <a:pt x="1774457" y="1356692"/>
                </a:cubicBezTo>
                <a:cubicBezTo>
                  <a:pt x="1865783" y="1162882"/>
                  <a:pt x="1991560" y="890940"/>
                  <a:pt x="1818538" y="707752"/>
                </a:cubicBezTo>
                <a:close/>
                <a:moveTo>
                  <a:pt x="1780057" y="1013000"/>
                </a:moveTo>
                <a:cubicBezTo>
                  <a:pt x="1773893" y="989902"/>
                  <a:pt x="1783298" y="964666"/>
                  <a:pt x="1787413" y="941387"/>
                </a:cubicBezTo>
                <a:cubicBezTo>
                  <a:pt x="1787430" y="965448"/>
                  <a:pt x="1784958" y="989447"/>
                  <a:pt x="1780037" y="1013000"/>
                </a:cubicBezTo>
                <a:close/>
                <a:moveTo>
                  <a:pt x="1240206" y="1350652"/>
                </a:moveTo>
                <a:cubicBezTo>
                  <a:pt x="1199929" y="1367787"/>
                  <a:pt x="1164079" y="1357269"/>
                  <a:pt x="1121896" y="1347528"/>
                </a:cubicBezTo>
                <a:cubicBezTo>
                  <a:pt x="1185325" y="1323272"/>
                  <a:pt x="1246595" y="1293709"/>
                  <a:pt x="1305055" y="1259156"/>
                </a:cubicBezTo>
                <a:cubicBezTo>
                  <a:pt x="1286530" y="1291734"/>
                  <a:pt x="1264799" y="1322383"/>
                  <a:pt x="1240186" y="1350646"/>
                </a:cubicBezTo>
                <a:close/>
                <a:moveTo>
                  <a:pt x="1291243" y="1489342"/>
                </a:moveTo>
                <a:cubicBezTo>
                  <a:pt x="1273962" y="1493315"/>
                  <a:pt x="1256501" y="1496665"/>
                  <a:pt x="1238987" y="1499452"/>
                </a:cubicBezTo>
                <a:cubicBezTo>
                  <a:pt x="1256980" y="1483982"/>
                  <a:pt x="1267701" y="1489167"/>
                  <a:pt x="1291223" y="1489348"/>
                </a:cubicBezTo>
                <a:close/>
                <a:moveTo>
                  <a:pt x="1066251" y="829391"/>
                </a:moveTo>
                <a:cubicBezTo>
                  <a:pt x="1043961" y="799579"/>
                  <a:pt x="1027361" y="796436"/>
                  <a:pt x="1043676" y="759852"/>
                </a:cubicBezTo>
                <a:cubicBezTo>
                  <a:pt x="1056548" y="779930"/>
                  <a:pt x="1068915" y="804660"/>
                  <a:pt x="1066251" y="829391"/>
                </a:cubicBezTo>
                <a:close/>
                <a:moveTo>
                  <a:pt x="131680" y="905133"/>
                </a:moveTo>
                <a:cubicBezTo>
                  <a:pt x="135569" y="877323"/>
                  <a:pt x="140671" y="849592"/>
                  <a:pt x="146822" y="822178"/>
                </a:cubicBezTo>
                <a:cubicBezTo>
                  <a:pt x="168547" y="893395"/>
                  <a:pt x="196336" y="962619"/>
                  <a:pt x="229884" y="1029092"/>
                </a:cubicBezTo>
                <a:cubicBezTo>
                  <a:pt x="262843" y="1095845"/>
                  <a:pt x="272015" y="1165598"/>
                  <a:pt x="298810" y="1235112"/>
                </a:cubicBezTo>
                <a:cubicBezTo>
                  <a:pt x="217288" y="1140213"/>
                  <a:pt x="159946" y="1026998"/>
                  <a:pt x="131680" y="905133"/>
                </a:cubicBezTo>
                <a:close/>
                <a:moveTo>
                  <a:pt x="263413" y="518227"/>
                </a:moveTo>
                <a:cubicBezTo>
                  <a:pt x="267756" y="601097"/>
                  <a:pt x="263265" y="667409"/>
                  <a:pt x="254417" y="750351"/>
                </a:cubicBezTo>
                <a:cubicBezTo>
                  <a:pt x="242890" y="706980"/>
                  <a:pt x="235842" y="662542"/>
                  <a:pt x="233384" y="617733"/>
                </a:cubicBezTo>
                <a:cubicBezTo>
                  <a:pt x="231686" y="584111"/>
                  <a:pt x="263660" y="522899"/>
                  <a:pt x="263413" y="518207"/>
                </a:cubicBezTo>
                <a:close/>
                <a:moveTo>
                  <a:pt x="454798" y="739444"/>
                </a:moveTo>
                <a:cubicBezTo>
                  <a:pt x="460884" y="691751"/>
                  <a:pt x="468441" y="598388"/>
                  <a:pt x="506592" y="564461"/>
                </a:cubicBezTo>
                <a:cubicBezTo>
                  <a:pt x="560559" y="516503"/>
                  <a:pt x="618427" y="559464"/>
                  <a:pt x="661686" y="596690"/>
                </a:cubicBezTo>
                <a:cubicBezTo>
                  <a:pt x="571591" y="647105"/>
                  <a:pt x="494711" y="685938"/>
                  <a:pt x="463872" y="794233"/>
                </a:cubicBezTo>
                <a:cubicBezTo>
                  <a:pt x="451181" y="778945"/>
                  <a:pt x="447713" y="758006"/>
                  <a:pt x="454797" y="739444"/>
                </a:cubicBezTo>
                <a:close/>
                <a:moveTo>
                  <a:pt x="731461" y="908134"/>
                </a:moveTo>
                <a:cubicBezTo>
                  <a:pt x="722308" y="910395"/>
                  <a:pt x="744800" y="779767"/>
                  <a:pt x="748890" y="771388"/>
                </a:cubicBezTo>
                <a:cubicBezTo>
                  <a:pt x="760771" y="795114"/>
                  <a:pt x="730521" y="879935"/>
                  <a:pt x="731435" y="908134"/>
                </a:cubicBezTo>
                <a:close/>
                <a:moveTo>
                  <a:pt x="845227" y="1379142"/>
                </a:moveTo>
                <a:cubicBezTo>
                  <a:pt x="857758" y="1385458"/>
                  <a:pt x="870425" y="1391522"/>
                  <a:pt x="883229" y="1397334"/>
                </a:cubicBezTo>
                <a:cubicBezTo>
                  <a:pt x="752707" y="1462829"/>
                  <a:pt x="626011" y="1370055"/>
                  <a:pt x="553798" y="1260257"/>
                </a:cubicBezTo>
                <a:cubicBezTo>
                  <a:pt x="638530" y="1325267"/>
                  <a:pt x="739171" y="1366326"/>
                  <a:pt x="845201" y="1379142"/>
                </a:cubicBezTo>
                <a:close/>
                <a:moveTo>
                  <a:pt x="900431" y="1221080"/>
                </a:moveTo>
                <a:cubicBezTo>
                  <a:pt x="851903" y="1224269"/>
                  <a:pt x="735408" y="1064244"/>
                  <a:pt x="764601" y="1038036"/>
                </a:cubicBezTo>
                <a:cubicBezTo>
                  <a:pt x="801100" y="1107529"/>
                  <a:pt x="838959" y="1170361"/>
                  <a:pt x="900405" y="1221080"/>
                </a:cubicBezTo>
                <a:close/>
                <a:moveTo>
                  <a:pt x="868554" y="883856"/>
                </a:moveTo>
                <a:cubicBezTo>
                  <a:pt x="876831" y="858244"/>
                  <a:pt x="875101" y="846987"/>
                  <a:pt x="894416" y="825528"/>
                </a:cubicBezTo>
                <a:cubicBezTo>
                  <a:pt x="912798" y="846164"/>
                  <a:pt x="891065" y="881406"/>
                  <a:pt x="868528" y="883856"/>
                </a:cubicBezTo>
                <a:close/>
                <a:moveTo>
                  <a:pt x="728486" y="1608635"/>
                </a:moveTo>
                <a:cubicBezTo>
                  <a:pt x="649811" y="1617598"/>
                  <a:pt x="547608" y="1627157"/>
                  <a:pt x="504071" y="1545122"/>
                </a:cubicBezTo>
                <a:cubicBezTo>
                  <a:pt x="575905" y="1575650"/>
                  <a:pt x="651306" y="1596990"/>
                  <a:pt x="728486" y="1608635"/>
                </a:cubicBezTo>
                <a:close/>
                <a:moveTo>
                  <a:pt x="613968" y="944705"/>
                </a:moveTo>
                <a:cubicBezTo>
                  <a:pt x="601558" y="949388"/>
                  <a:pt x="589242" y="954311"/>
                  <a:pt x="577022" y="959475"/>
                </a:cubicBezTo>
                <a:cubicBezTo>
                  <a:pt x="563190" y="872093"/>
                  <a:pt x="576374" y="816384"/>
                  <a:pt x="638384" y="749956"/>
                </a:cubicBezTo>
                <a:cubicBezTo>
                  <a:pt x="611193" y="810726"/>
                  <a:pt x="608452" y="879287"/>
                  <a:pt x="613968" y="944705"/>
                </a:cubicBezTo>
                <a:close/>
                <a:moveTo>
                  <a:pt x="591846" y="303276"/>
                </a:moveTo>
                <a:cubicBezTo>
                  <a:pt x="628408" y="288330"/>
                  <a:pt x="667749" y="281390"/>
                  <a:pt x="707219" y="282926"/>
                </a:cubicBezTo>
                <a:cubicBezTo>
                  <a:pt x="663312" y="299699"/>
                  <a:pt x="637373" y="298999"/>
                  <a:pt x="591846" y="303276"/>
                </a:cubicBezTo>
                <a:close/>
                <a:moveTo>
                  <a:pt x="1317850" y="417689"/>
                </a:moveTo>
                <a:lnTo>
                  <a:pt x="1307285" y="402472"/>
                </a:lnTo>
                <a:cubicBezTo>
                  <a:pt x="1317340" y="410681"/>
                  <a:pt x="1327462" y="418817"/>
                  <a:pt x="1337651" y="426879"/>
                </a:cubicBezTo>
                <a:cubicBezTo>
                  <a:pt x="1330187" y="426198"/>
                  <a:pt x="1323189" y="422950"/>
                  <a:pt x="1317850" y="417689"/>
                </a:cubicBezTo>
                <a:close/>
                <a:moveTo>
                  <a:pt x="1632061" y="731809"/>
                </a:moveTo>
                <a:cubicBezTo>
                  <a:pt x="1624353" y="721440"/>
                  <a:pt x="1616512" y="711161"/>
                  <a:pt x="1608539" y="700973"/>
                </a:cubicBezTo>
                <a:cubicBezTo>
                  <a:pt x="1627021" y="705221"/>
                  <a:pt x="1634861" y="715499"/>
                  <a:pt x="1632061" y="731809"/>
                </a:cubicBezTo>
                <a:close/>
                <a:moveTo>
                  <a:pt x="1164124" y="1111237"/>
                </a:moveTo>
                <a:cubicBezTo>
                  <a:pt x="1193935" y="1064028"/>
                  <a:pt x="1216052" y="1012382"/>
                  <a:pt x="1229647" y="958230"/>
                </a:cubicBezTo>
                <a:cubicBezTo>
                  <a:pt x="1274209" y="1032391"/>
                  <a:pt x="1272861" y="1190594"/>
                  <a:pt x="1155108" y="1191904"/>
                </a:cubicBezTo>
                <a:cubicBezTo>
                  <a:pt x="1160632" y="1165356"/>
                  <a:pt x="1163651" y="1138349"/>
                  <a:pt x="1164124" y="1111237"/>
                </a:cubicBezTo>
                <a:close/>
                <a:moveTo>
                  <a:pt x="1241023" y="537578"/>
                </a:moveTo>
                <a:lnTo>
                  <a:pt x="1217041" y="518933"/>
                </a:lnTo>
                <a:cubicBezTo>
                  <a:pt x="1228622" y="518119"/>
                  <a:pt x="1238958" y="526155"/>
                  <a:pt x="1241023" y="537578"/>
                </a:cubicBezTo>
                <a:close/>
                <a:moveTo>
                  <a:pt x="1601403" y="917090"/>
                </a:moveTo>
                <a:cubicBezTo>
                  <a:pt x="1587347" y="952543"/>
                  <a:pt x="1569018" y="986148"/>
                  <a:pt x="1546821" y="1017161"/>
                </a:cubicBezTo>
                <a:cubicBezTo>
                  <a:pt x="1537578" y="966383"/>
                  <a:pt x="1516869" y="922009"/>
                  <a:pt x="1501184" y="873403"/>
                </a:cubicBezTo>
                <a:cubicBezTo>
                  <a:pt x="1486723" y="828600"/>
                  <a:pt x="1481836" y="780448"/>
                  <a:pt x="1468853" y="734622"/>
                </a:cubicBezTo>
                <a:cubicBezTo>
                  <a:pt x="1518813" y="791032"/>
                  <a:pt x="1563203" y="852139"/>
                  <a:pt x="1601403" y="917090"/>
                </a:cubicBezTo>
                <a:close/>
                <a:moveTo>
                  <a:pt x="1506499" y="1277230"/>
                </a:moveTo>
                <a:cubicBezTo>
                  <a:pt x="1528504" y="1241119"/>
                  <a:pt x="1535426" y="1195876"/>
                  <a:pt x="1557892" y="1163168"/>
                </a:cubicBezTo>
                <a:cubicBezTo>
                  <a:pt x="1581226" y="1129254"/>
                  <a:pt x="1618521" y="1102410"/>
                  <a:pt x="1643080" y="1067996"/>
                </a:cubicBezTo>
                <a:cubicBezTo>
                  <a:pt x="1627336" y="1135145"/>
                  <a:pt x="1607386" y="1202526"/>
                  <a:pt x="1575930" y="1264204"/>
                </a:cubicBezTo>
                <a:cubicBezTo>
                  <a:pt x="1539633" y="1335351"/>
                  <a:pt x="1511412" y="1355584"/>
                  <a:pt x="1428460" y="1365590"/>
                </a:cubicBezTo>
                <a:cubicBezTo>
                  <a:pt x="1459219" y="1340695"/>
                  <a:pt x="1485597" y="1310830"/>
                  <a:pt x="1506499" y="1277231"/>
                </a:cubicBezTo>
                <a:close/>
                <a:moveTo>
                  <a:pt x="1533521" y="332875"/>
                </a:moveTo>
                <a:cubicBezTo>
                  <a:pt x="1592389" y="376330"/>
                  <a:pt x="1638930" y="434359"/>
                  <a:pt x="1668566" y="501253"/>
                </a:cubicBezTo>
                <a:cubicBezTo>
                  <a:pt x="1556693" y="420243"/>
                  <a:pt x="1442466" y="350191"/>
                  <a:pt x="1337301" y="259356"/>
                </a:cubicBezTo>
                <a:cubicBezTo>
                  <a:pt x="1295598" y="223329"/>
                  <a:pt x="1253688" y="183977"/>
                  <a:pt x="1199974" y="166680"/>
                </a:cubicBezTo>
                <a:cubicBezTo>
                  <a:pt x="1173730" y="158255"/>
                  <a:pt x="1150189" y="159985"/>
                  <a:pt x="1123763" y="157555"/>
                </a:cubicBezTo>
                <a:cubicBezTo>
                  <a:pt x="1079629" y="153498"/>
                  <a:pt x="1075922" y="156051"/>
                  <a:pt x="1034964" y="129201"/>
                </a:cubicBezTo>
                <a:cubicBezTo>
                  <a:pt x="1213839" y="155578"/>
                  <a:pt x="1388941" y="223361"/>
                  <a:pt x="1533521" y="332875"/>
                </a:cubicBezTo>
                <a:close/>
                <a:moveTo>
                  <a:pt x="982366" y="363652"/>
                </a:moveTo>
                <a:cubicBezTo>
                  <a:pt x="945492" y="365499"/>
                  <a:pt x="954592" y="374177"/>
                  <a:pt x="913563" y="371507"/>
                </a:cubicBezTo>
                <a:cubicBezTo>
                  <a:pt x="884920" y="369640"/>
                  <a:pt x="855455" y="358389"/>
                  <a:pt x="826709" y="354657"/>
                </a:cubicBezTo>
                <a:cubicBezTo>
                  <a:pt x="894008" y="332557"/>
                  <a:pt x="916603" y="332751"/>
                  <a:pt x="982366" y="363652"/>
                </a:cubicBezTo>
                <a:close/>
                <a:moveTo>
                  <a:pt x="881751" y="188974"/>
                </a:moveTo>
                <a:lnTo>
                  <a:pt x="896899" y="196440"/>
                </a:lnTo>
                <a:cubicBezTo>
                  <a:pt x="837460" y="176929"/>
                  <a:pt x="775327" y="166870"/>
                  <a:pt x="712768" y="166628"/>
                </a:cubicBezTo>
                <a:cubicBezTo>
                  <a:pt x="682225" y="166870"/>
                  <a:pt x="651806" y="170526"/>
                  <a:pt x="622076" y="177529"/>
                </a:cubicBezTo>
                <a:lnTo>
                  <a:pt x="592449" y="185876"/>
                </a:lnTo>
                <a:cubicBezTo>
                  <a:pt x="573172" y="201637"/>
                  <a:pt x="555272" y="200598"/>
                  <a:pt x="538748" y="182759"/>
                </a:cubicBezTo>
                <a:cubicBezTo>
                  <a:pt x="644580" y="132072"/>
                  <a:pt x="776936" y="139758"/>
                  <a:pt x="881751" y="188974"/>
                </a:cubicBezTo>
                <a:close/>
                <a:moveTo>
                  <a:pt x="214866" y="1384255"/>
                </a:moveTo>
                <a:cubicBezTo>
                  <a:pt x="191487" y="1347181"/>
                  <a:pt x="172644" y="1307435"/>
                  <a:pt x="158741" y="1265869"/>
                </a:cubicBezTo>
                <a:cubicBezTo>
                  <a:pt x="193513" y="1313954"/>
                  <a:pt x="233150" y="1358325"/>
                  <a:pt x="277025" y="1398280"/>
                </a:cubicBezTo>
                <a:cubicBezTo>
                  <a:pt x="297559" y="1416945"/>
                  <a:pt x="339489" y="1436944"/>
                  <a:pt x="352465" y="1459115"/>
                </a:cubicBezTo>
                <a:cubicBezTo>
                  <a:pt x="364450" y="1479582"/>
                  <a:pt x="363024" y="1519795"/>
                  <a:pt x="369155" y="1542718"/>
                </a:cubicBezTo>
                <a:cubicBezTo>
                  <a:pt x="307803" y="1500558"/>
                  <a:pt x="255371" y="1446708"/>
                  <a:pt x="214866" y="1384255"/>
                </a:cubicBezTo>
                <a:close/>
                <a:moveTo>
                  <a:pt x="1479256" y="1570216"/>
                </a:moveTo>
                <a:cubicBezTo>
                  <a:pt x="1327449" y="1670760"/>
                  <a:pt x="1099366" y="1675297"/>
                  <a:pt x="923778" y="1679872"/>
                </a:cubicBezTo>
                <a:cubicBezTo>
                  <a:pt x="988666" y="1657403"/>
                  <a:pt x="1038030" y="1628207"/>
                  <a:pt x="1106904" y="1625329"/>
                </a:cubicBezTo>
                <a:cubicBezTo>
                  <a:pt x="1170621" y="1623535"/>
                  <a:pt x="1234050" y="1616067"/>
                  <a:pt x="1296441" y="1603016"/>
                </a:cubicBezTo>
                <a:cubicBezTo>
                  <a:pt x="1353688" y="1590948"/>
                  <a:pt x="1408748" y="1570185"/>
                  <a:pt x="1459708" y="1541448"/>
                </a:cubicBezTo>
                <a:cubicBezTo>
                  <a:pt x="1518269" y="1507573"/>
                  <a:pt x="1559791" y="1451805"/>
                  <a:pt x="1617257" y="1420042"/>
                </a:cubicBezTo>
                <a:cubicBezTo>
                  <a:pt x="1581556" y="1478325"/>
                  <a:pt x="1536658" y="1532193"/>
                  <a:pt x="1479256" y="1570216"/>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20"/>
          <p:cNvSpPr/>
          <p:nvPr/>
        </p:nvSpPr>
        <p:spPr>
          <a:xfrm>
            <a:off x="253720" y="146591"/>
            <a:ext cx="4979291" cy="1159826"/>
          </a:xfrm>
          <a:custGeom>
            <a:avLst/>
            <a:gdLst/>
            <a:ahLst/>
            <a:cxnLst/>
            <a:rect l="l" t="t" r="r" b="b"/>
            <a:pathLst>
              <a:path w="2638035" h="667526" extrusionOk="0">
                <a:moveTo>
                  <a:pt x="2614056" y="386173"/>
                </a:moveTo>
                <a:cubicBezTo>
                  <a:pt x="2582330" y="367859"/>
                  <a:pt x="2547380" y="355809"/>
                  <a:pt x="2511108" y="350678"/>
                </a:cubicBezTo>
                <a:cubicBezTo>
                  <a:pt x="2532912" y="324404"/>
                  <a:pt x="2525140" y="291132"/>
                  <a:pt x="2535271" y="268099"/>
                </a:cubicBezTo>
                <a:cubicBezTo>
                  <a:pt x="2546231" y="243173"/>
                  <a:pt x="2566966" y="212876"/>
                  <a:pt x="2577557" y="192273"/>
                </a:cubicBezTo>
                <a:cubicBezTo>
                  <a:pt x="2607425" y="134179"/>
                  <a:pt x="2605040" y="100005"/>
                  <a:pt x="2530948" y="82747"/>
                </a:cubicBezTo>
                <a:cubicBezTo>
                  <a:pt x="2625295" y="-34453"/>
                  <a:pt x="2357434" y="6215"/>
                  <a:pt x="2316521" y="9280"/>
                </a:cubicBezTo>
                <a:cubicBezTo>
                  <a:pt x="2196974" y="18245"/>
                  <a:pt x="2077344" y="26022"/>
                  <a:pt x="1957632" y="32611"/>
                </a:cubicBezTo>
                <a:cubicBezTo>
                  <a:pt x="1700276" y="46752"/>
                  <a:pt x="1442701" y="55413"/>
                  <a:pt x="1184908" y="58593"/>
                </a:cubicBezTo>
                <a:cubicBezTo>
                  <a:pt x="935792" y="61639"/>
                  <a:pt x="686680" y="59500"/>
                  <a:pt x="437573" y="52177"/>
                </a:cubicBezTo>
                <a:cubicBezTo>
                  <a:pt x="373888" y="50306"/>
                  <a:pt x="310213" y="48100"/>
                  <a:pt x="246545" y="45560"/>
                </a:cubicBezTo>
                <a:cubicBezTo>
                  <a:pt x="207137" y="43991"/>
                  <a:pt x="146670" y="27835"/>
                  <a:pt x="111299" y="48424"/>
                </a:cubicBezTo>
                <a:cubicBezTo>
                  <a:pt x="49237" y="84574"/>
                  <a:pt x="71333" y="155650"/>
                  <a:pt x="138418" y="158637"/>
                </a:cubicBezTo>
                <a:cubicBezTo>
                  <a:pt x="99716" y="164742"/>
                  <a:pt x="46158" y="162228"/>
                  <a:pt x="23233" y="200439"/>
                </a:cubicBezTo>
                <a:cubicBezTo>
                  <a:pt x="9829" y="222772"/>
                  <a:pt x="11177" y="257529"/>
                  <a:pt x="33189" y="274081"/>
                </a:cubicBezTo>
                <a:cubicBezTo>
                  <a:pt x="8053" y="287639"/>
                  <a:pt x="-8294" y="323478"/>
                  <a:pt x="4404" y="350503"/>
                </a:cubicBezTo>
                <a:cubicBezTo>
                  <a:pt x="22649" y="389343"/>
                  <a:pt x="69654" y="380405"/>
                  <a:pt x="105893" y="381131"/>
                </a:cubicBezTo>
                <a:cubicBezTo>
                  <a:pt x="78554" y="411630"/>
                  <a:pt x="85431" y="461008"/>
                  <a:pt x="129493" y="470100"/>
                </a:cubicBezTo>
                <a:cubicBezTo>
                  <a:pt x="30324" y="574221"/>
                  <a:pt x="252722" y="571545"/>
                  <a:pt x="300291" y="574662"/>
                </a:cubicBezTo>
                <a:cubicBezTo>
                  <a:pt x="419601" y="582478"/>
                  <a:pt x="538942" y="589806"/>
                  <a:pt x="658312" y="596645"/>
                </a:cubicBezTo>
                <a:cubicBezTo>
                  <a:pt x="914956" y="611335"/>
                  <a:pt x="1171711" y="623813"/>
                  <a:pt x="1428580" y="634079"/>
                </a:cubicBezTo>
                <a:cubicBezTo>
                  <a:pt x="1676698" y="643964"/>
                  <a:pt x="1924882" y="651741"/>
                  <a:pt x="2173134" y="657409"/>
                </a:cubicBezTo>
                <a:cubicBezTo>
                  <a:pt x="2236097" y="658844"/>
                  <a:pt x="2299066" y="660140"/>
                  <a:pt x="2362042" y="661298"/>
                </a:cubicBezTo>
                <a:cubicBezTo>
                  <a:pt x="2407880" y="662147"/>
                  <a:pt x="2474480" y="677060"/>
                  <a:pt x="2517388" y="661298"/>
                </a:cubicBezTo>
                <a:cubicBezTo>
                  <a:pt x="2542524" y="652043"/>
                  <a:pt x="2566299" y="628136"/>
                  <a:pt x="2567206" y="599620"/>
                </a:cubicBezTo>
                <a:cubicBezTo>
                  <a:pt x="2567939" y="576639"/>
                  <a:pt x="2558184" y="577792"/>
                  <a:pt x="2552357" y="558829"/>
                </a:cubicBezTo>
                <a:lnTo>
                  <a:pt x="2537818" y="550625"/>
                </a:lnTo>
                <a:cubicBezTo>
                  <a:pt x="2546054" y="533870"/>
                  <a:pt x="2545541" y="514141"/>
                  <a:pt x="2536444" y="497838"/>
                </a:cubicBezTo>
                <a:cubicBezTo>
                  <a:pt x="2581900" y="495376"/>
                  <a:pt x="2691492" y="432621"/>
                  <a:pt x="2614056" y="3861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20"/>
          <p:cNvSpPr txBox="1">
            <a:spLocks noGrp="1"/>
          </p:cNvSpPr>
          <p:nvPr>
            <p:ph type="ctrTitle" idx="4294967295"/>
          </p:nvPr>
        </p:nvSpPr>
        <p:spPr>
          <a:xfrm>
            <a:off x="-345918" y="0"/>
            <a:ext cx="60789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6000" dirty="0"/>
              <a:t>Turismo</a:t>
            </a:r>
            <a:endParaRPr sz="6000" dirty="0"/>
          </a:p>
        </p:txBody>
      </p:sp>
      <p:sp>
        <p:nvSpPr>
          <p:cNvPr id="161" name="Google Shape;161;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11" name="Google Shape;175;p22">
            <a:extLst>
              <a:ext uri="{FF2B5EF4-FFF2-40B4-BE49-F238E27FC236}">
                <a16:creationId xmlns:a16="http://schemas.microsoft.com/office/drawing/2014/main" id="{44412D07-383E-401A-8389-F23825B37B97}"/>
              </a:ext>
            </a:extLst>
          </p:cNvPr>
          <p:cNvSpPr txBox="1">
            <a:spLocks/>
          </p:cNvSpPr>
          <p:nvPr/>
        </p:nvSpPr>
        <p:spPr>
          <a:xfrm>
            <a:off x="253720" y="1319239"/>
            <a:ext cx="2148773" cy="1554618"/>
          </a:xfrm>
          <a:prstGeom prst="rect">
            <a:avLst/>
          </a:prstGeom>
          <a:ln w="25400" cap="flat" cmpd="sng" algn="ctr">
            <a:solidFill>
              <a:schemeClr val="accent2"/>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spcBef>
                <a:spcPts val="600"/>
              </a:spcBef>
            </a:pPr>
            <a:r>
              <a:rPr lang="es-ES" sz="1200" b="1" dirty="0">
                <a:solidFill>
                  <a:schemeClr val="tx1"/>
                </a:solidFill>
                <a:latin typeface="Work Sans"/>
                <a:ea typeface="Work Sans"/>
                <a:cs typeface="Work Sans"/>
                <a:sym typeface="Work Sans"/>
              </a:rPr>
              <a:t>Conectividad vial - Transporte</a:t>
            </a:r>
          </a:p>
          <a:p>
            <a:pPr marL="285750" indent="-285750">
              <a:spcBef>
                <a:spcPts val="600"/>
              </a:spcBef>
              <a:buFont typeface="Arial" panose="020B0604020202020204" pitchFamily="34" charset="0"/>
              <a:buChar char="•"/>
            </a:pPr>
            <a:r>
              <a:rPr lang="es-ES" sz="1200" dirty="0">
                <a:latin typeface="Work Sans"/>
                <a:ea typeface="Work Sans"/>
                <a:cs typeface="Work Sans"/>
                <a:sym typeface="Work Sans"/>
              </a:rPr>
              <a:t>Vías de </a:t>
            </a:r>
            <a:r>
              <a:rPr lang="es-ES" sz="1200" b="1" dirty="0">
                <a:latin typeface="Work Sans"/>
                <a:ea typeface="Work Sans"/>
                <a:cs typeface="Work Sans"/>
                <a:sym typeface="Work Sans"/>
              </a:rPr>
              <a:t>segundo y tercer orden</a:t>
            </a:r>
          </a:p>
          <a:p>
            <a:pPr marL="285750" indent="-285750">
              <a:spcBef>
                <a:spcPts val="600"/>
              </a:spcBef>
              <a:buFont typeface="Arial" panose="020B0604020202020204" pitchFamily="34" charset="0"/>
              <a:buChar char="•"/>
            </a:pPr>
            <a:r>
              <a:rPr lang="es-ES" sz="1200" b="1" dirty="0">
                <a:latin typeface="Work Sans"/>
                <a:ea typeface="Work Sans"/>
                <a:cs typeface="Work Sans"/>
                <a:sym typeface="Work Sans"/>
              </a:rPr>
              <a:t>Transporte público </a:t>
            </a:r>
            <a:r>
              <a:rPr lang="es-ES" sz="1200" dirty="0">
                <a:latin typeface="Work Sans"/>
                <a:ea typeface="Work Sans"/>
                <a:cs typeface="Work Sans"/>
                <a:sym typeface="Work Sans"/>
              </a:rPr>
              <a:t>inter e </a:t>
            </a:r>
            <a:r>
              <a:rPr lang="es-ES" sz="1200" dirty="0" err="1">
                <a:latin typeface="Work Sans"/>
                <a:ea typeface="Work Sans"/>
                <a:cs typeface="Work Sans"/>
                <a:sym typeface="Work Sans"/>
              </a:rPr>
              <a:t>intraprovincial</a:t>
            </a:r>
            <a:r>
              <a:rPr lang="es-ES" sz="1200" dirty="0">
                <a:latin typeface="Work Sans"/>
                <a:ea typeface="Work Sans"/>
                <a:cs typeface="Work Sans"/>
                <a:sym typeface="Work Sans"/>
              </a:rPr>
              <a:t>. </a:t>
            </a:r>
          </a:p>
        </p:txBody>
      </p:sp>
      <p:graphicFrame>
        <p:nvGraphicFramePr>
          <p:cNvPr id="2" name="Tabla 1">
            <a:extLst>
              <a:ext uri="{FF2B5EF4-FFF2-40B4-BE49-F238E27FC236}">
                <a16:creationId xmlns:a16="http://schemas.microsoft.com/office/drawing/2014/main" id="{90110549-E68D-4290-8BC9-02687F5868EE}"/>
              </a:ext>
            </a:extLst>
          </p:cNvPr>
          <p:cNvGraphicFramePr>
            <a:graphicFrameLocks noGrp="1"/>
          </p:cNvGraphicFramePr>
          <p:nvPr>
            <p:extLst>
              <p:ext uri="{D42A27DB-BD31-4B8C-83A1-F6EECF244321}">
                <p14:modId xmlns:p14="http://schemas.microsoft.com/office/powerpoint/2010/main" val="1118482570"/>
              </p:ext>
            </p:extLst>
          </p:nvPr>
        </p:nvGraphicFramePr>
        <p:xfrm>
          <a:off x="2609349" y="1539334"/>
          <a:ext cx="6247265" cy="3083308"/>
        </p:xfrm>
        <a:graphic>
          <a:graphicData uri="http://schemas.openxmlformats.org/drawingml/2006/table">
            <a:tbl>
              <a:tblPr firstRow="1" firstCol="1" bandRow="1">
                <a:tableStyleId>{616DA210-FB5B-4158-B5E0-FEB733F419BA}</a:tableStyleId>
              </a:tblPr>
              <a:tblGrid>
                <a:gridCol w="1205987">
                  <a:extLst>
                    <a:ext uri="{9D8B030D-6E8A-4147-A177-3AD203B41FA5}">
                      <a16:colId xmlns:a16="http://schemas.microsoft.com/office/drawing/2014/main" val="4015147266"/>
                    </a:ext>
                  </a:extLst>
                </a:gridCol>
                <a:gridCol w="1008414">
                  <a:extLst>
                    <a:ext uri="{9D8B030D-6E8A-4147-A177-3AD203B41FA5}">
                      <a16:colId xmlns:a16="http://schemas.microsoft.com/office/drawing/2014/main" val="1269564648"/>
                    </a:ext>
                  </a:extLst>
                </a:gridCol>
                <a:gridCol w="1007622">
                  <a:extLst>
                    <a:ext uri="{9D8B030D-6E8A-4147-A177-3AD203B41FA5}">
                      <a16:colId xmlns:a16="http://schemas.microsoft.com/office/drawing/2014/main" val="416533147"/>
                    </a:ext>
                  </a:extLst>
                </a:gridCol>
                <a:gridCol w="1008414">
                  <a:extLst>
                    <a:ext uri="{9D8B030D-6E8A-4147-A177-3AD203B41FA5}">
                      <a16:colId xmlns:a16="http://schemas.microsoft.com/office/drawing/2014/main" val="1004996272"/>
                    </a:ext>
                  </a:extLst>
                </a:gridCol>
                <a:gridCol w="1008414">
                  <a:extLst>
                    <a:ext uri="{9D8B030D-6E8A-4147-A177-3AD203B41FA5}">
                      <a16:colId xmlns:a16="http://schemas.microsoft.com/office/drawing/2014/main" val="2060024626"/>
                    </a:ext>
                  </a:extLst>
                </a:gridCol>
                <a:gridCol w="1008414">
                  <a:extLst>
                    <a:ext uri="{9D8B030D-6E8A-4147-A177-3AD203B41FA5}">
                      <a16:colId xmlns:a16="http://schemas.microsoft.com/office/drawing/2014/main" val="1622587406"/>
                    </a:ext>
                  </a:extLst>
                </a:gridCol>
              </a:tblGrid>
              <a:tr h="672253">
                <a:tc>
                  <a:txBody>
                    <a:bodyPr/>
                    <a:lstStyle/>
                    <a:p>
                      <a:pPr>
                        <a:lnSpc>
                          <a:spcPct val="100000"/>
                        </a:lnSpc>
                        <a:spcAft>
                          <a:spcPts val="800"/>
                        </a:spcAft>
                      </a:pPr>
                      <a:r>
                        <a:rPr lang="es-EC" sz="900" b="1" dirty="0">
                          <a:effectLst/>
                          <a:latin typeface="+mn-lt"/>
                        </a:rPr>
                        <a:t>Humedal Abras de Mantequilla</a:t>
                      </a:r>
                      <a:endParaRPr lang="es-EC" sz="900" b="1" dirty="0">
                        <a:effectLst/>
                        <a:latin typeface="+mn-lt"/>
                        <a:ea typeface="Calibri" panose="020F0502020204030204" pitchFamily="34" charset="0"/>
                        <a:cs typeface="Times New Roman" panose="02020603050405020304" pitchFamily="18" charset="0"/>
                      </a:endParaRPr>
                    </a:p>
                  </a:txBody>
                  <a:tcPr marL="24388" marR="24388" marT="0" marB="0"/>
                </a:tc>
                <a:tc>
                  <a:txBody>
                    <a:bodyPr/>
                    <a:lstStyle/>
                    <a:p>
                      <a:pPr>
                        <a:lnSpc>
                          <a:spcPct val="100000"/>
                        </a:lnSpc>
                        <a:spcAft>
                          <a:spcPts val="800"/>
                        </a:spcAft>
                      </a:pPr>
                      <a:r>
                        <a:rPr lang="es-EC" sz="900" b="0" dirty="0">
                          <a:effectLst/>
                          <a:latin typeface="+mn-lt"/>
                        </a:rPr>
                        <a:t>Atractivos Naturales</a:t>
                      </a:r>
                    </a:p>
                    <a:p>
                      <a:pPr>
                        <a:lnSpc>
                          <a:spcPct val="100000"/>
                        </a:lnSpc>
                        <a:spcAft>
                          <a:spcPts val="800"/>
                        </a:spcAft>
                      </a:pPr>
                      <a:r>
                        <a:rPr lang="es-EC" sz="900" b="0" dirty="0">
                          <a:effectLst/>
                          <a:latin typeface="+mn-lt"/>
                        </a:rPr>
                        <a:t>Código: AN</a:t>
                      </a:r>
                      <a:endParaRPr lang="es-EC" sz="900" b="0" dirty="0">
                        <a:effectLst/>
                        <a:latin typeface="+mn-lt"/>
                        <a:ea typeface="Calibri" panose="020F0502020204030204" pitchFamily="34" charset="0"/>
                        <a:cs typeface="Times New Roman" panose="02020603050405020304" pitchFamily="18" charset="0"/>
                      </a:endParaRPr>
                    </a:p>
                  </a:txBody>
                  <a:tcPr marL="24388" marR="24388" marT="0" marB="0"/>
                </a:tc>
                <a:tc>
                  <a:txBody>
                    <a:bodyPr/>
                    <a:lstStyle/>
                    <a:p>
                      <a:pPr>
                        <a:lnSpc>
                          <a:spcPct val="150000"/>
                        </a:lnSpc>
                        <a:spcAft>
                          <a:spcPts val="800"/>
                        </a:spcAft>
                      </a:pPr>
                      <a:r>
                        <a:rPr lang="es-EC" sz="900" b="1" dirty="0">
                          <a:effectLst/>
                          <a:latin typeface="+mn-lt"/>
                          <a:ea typeface="Calibri" panose="020F0502020204030204" pitchFamily="34" charset="0"/>
                          <a:cs typeface="Times New Roman" panose="02020603050405020304" pitchFamily="18" charset="0"/>
                        </a:rPr>
                        <a:t>Centro de Interpretación de flora y fauna “Abras de Mantequilla” </a:t>
                      </a:r>
                      <a:endParaRPr lang="es-EC"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900" b="0" dirty="0">
                          <a:effectLst/>
                          <a:latin typeface="+mn-lt"/>
                          <a:ea typeface="Calibri" panose="020F0502020204030204" pitchFamily="34" charset="0"/>
                          <a:cs typeface="Times New Roman" panose="02020603050405020304" pitchFamily="18" charset="0"/>
                        </a:rPr>
                        <a:t>Manifestaciones culturales</a:t>
                      </a:r>
                    </a:p>
                    <a:p>
                      <a:pPr>
                        <a:lnSpc>
                          <a:spcPct val="150000"/>
                        </a:lnSpc>
                        <a:spcAft>
                          <a:spcPts val="800"/>
                        </a:spcAft>
                      </a:pPr>
                      <a:r>
                        <a:rPr lang="es-EC" sz="900" b="0" dirty="0">
                          <a:effectLst/>
                          <a:latin typeface="+mn-lt"/>
                          <a:ea typeface="Calibri" panose="020F0502020204030204" pitchFamily="34" charset="0"/>
                          <a:cs typeface="Times New Roman" panose="02020603050405020304" pitchFamily="18" charset="0"/>
                        </a:rPr>
                        <a:t> </a:t>
                      </a:r>
                    </a:p>
                    <a:p>
                      <a:pPr>
                        <a:lnSpc>
                          <a:spcPct val="150000"/>
                        </a:lnSpc>
                        <a:spcAft>
                          <a:spcPts val="800"/>
                        </a:spcAft>
                      </a:pPr>
                      <a:r>
                        <a:rPr lang="es-EC" sz="900" b="0" dirty="0">
                          <a:effectLst/>
                          <a:latin typeface="+mn-lt"/>
                          <a:ea typeface="Calibri" panose="020F0502020204030204" pitchFamily="34" charset="0"/>
                          <a:cs typeface="Times New Roman" panose="02020603050405020304" pitchFamily="18" charset="0"/>
                        </a:rPr>
                        <a:t>Código: MC</a:t>
                      </a:r>
                    </a:p>
                  </a:txBody>
                  <a:tcPr marL="68580" marR="68580" marT="0" marB="0"/>
                </a:tc>
                <a:tc>
                  <a:txBody>
                    <a:bodyPr/>
                    <a:lstStyle/>
                    <a:p>
                      <a:pPr>
                        <a:lnSpc>
                          <a:spcPct val="150000"/>
                        </a:lnSpc>
                        <a:spcAft>
                          <a:spcPts val="800"/>
                        </a:spcAft>
                      </a:pPr>
                      <a:r>
                        <a:rPr lang="es-EC" sz="900" b="1" dirty="0">
                          <a:effectLst/>
                          <a:latin typeface="+mn-lt"/>
                          <a:ea typeface="Calibri" panose="020F0502020204030204" pitchFamily="34" charset="0"/>
                          <a:cs typeface="Times New Roman" panose="02020603050405020304" pitchFamily="18" charset="0"/>
                        </a:rPr>
                        <a:t>Regatas Campesinas</a:t>
                      </a:r>
                      <a:endParaRPr lang="es-EC"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900" b="0" dirty="0">
                          <a:effectLst/>
                          <a:latin typeface="+mn-lt"/>
                          <a:ea typeface="Calibri" panose="020F0502020204030204" pitchFamily="34" charset="0"/>
                          <a:cs typeface="Times New Roman" panose="02020603050405020304" pitchFamily="18" charset="0"/>
                        </a:rPr>
                        <a:t>Manifestaciones culturales</a:t>
                      </a:r>
                    </a:p>
                    <a:p>
                      <a:pPr>
                        <a:lnSpc>
                          <a:spcPct val="150000"/>
                        </a:lnSpc>
                        <a:spcAft>
                          <a:spcPts val="800"/>
                        </a:spcAft>
                      </a:pPr>
                      <a:r>
                        <a:rPr lang="es-EC" sz="900" b="0" dirty="0">
                          <a:effectLst/>
                          <a:latin typeface="+mn-lt"/>
                          <a:ea typeface="Calibri" panose="020F0502020204030204" pitchFamily="34" charset="0"/>
                          <a:cs typeface="Times New Roman" panose="02020603050405020304" pitchFamily="18" charset="0"/>
                        </a:rPr>
                        <a:t>Código: MC</a:t>
                      </a:r>
                    </a:p>
                  </a:txBody>
                  <a:tcPr marL="68580" marR="68580" marT="0" marB="0"/>
                </a:tc>
                <a:extLst>
                  <a:ext uri="{0D108BD9-81ED-4DB2-BD59-A6C34878D82A}">
                    <a16:rowId xmlns:a16="http://schemas.microsoft.com/office/drawing/2014/main" val="2932869444"/>
                  </a:ext>
                </a:extLst>
              </a:tr>
              <a:tr h="672253">
                <a:tc>
                  <a:txBody>
                    <a:bodyPr/>
                    <a:lstStyle/>
                    <a:p>
                      <a:pPr>
                        <a:lnSpc>
                          <a:spcPct val="100000"/>
                        </a:lnSpc>
                        <a:spcAft>
                          <a:spcPts val="800"/>
                        </a:spcAft>
                      </a:pPr>
                      <a:r>
                        <a:rPr lang="es-EC" sz="900" b="1" dirty="0">
                          <a:effectLst/>
                          <a:latin typeface="+mn-lt"/>
                        </a:rPr>
                        <a:t>Museo “Noe Morán”</a:t>
                      </a:r>
                      <a:endParaRPr lang="es-EC" sz="900" b="1" dirty="0">
                        <a:effectLst/>
                        <a:latin typeface="+mn-lt"/>
                        <a:ea typeface="Calibri" panose="020F0502020204030204" pitchFamily="34" charset="0"/>
                        <a:cs typeface="Times New Roman" panose="02020603050405020304" pitchFamily="18" charset="0"/>
                      </a:endParaRPr>
                    </a:p>
                  </a:txBody>
                  <a:tcPr marL="24388" marR="24388" marT="0" marB="0"/>
                </a:tc>
                <a:tc>
                  <a:txBody>
                    <a:bodyPr/>
                    <a:lstStyle/>
                    <a:p>
                      <a:pPr>
                        <a:lnSpc>
                          <a:spcPct val="100000"/>
                        </a:lnSpc>
                        <a:spcAft>
                          <a:spcPts val="800"/>
                        </a:spcAft>
                      </a:pPr>
                      <a:r>
                        <a:rPr lang="es-EC" sz="900" b="0" dirty="0">
                          <a:effectLst/>
                          <a:latin typeface="+mn-lt"/>
                        </a:rPr>
                        <a:t>Manifestaciones culturales</a:t>
                      </a:r>
                    </a:p>
                    <a:p>
                      <a:pPr>
                        <a:lnSpc>
                          <a:spcPct val="100000"/>
                        </a:lnSpc>
                        <a:spcAft>
                          <a:spcPts val="800"/>
                        </a:spcAft>
                      </a:pPr>
                      <a:r>
                        <a:rPr lang="es-EC" sz="900" b="0" dirty="0">
                          <a:effectLst/>
                          <a:latin typeface="+mn-lt"/>
                        </a:rPr>
                        <a:t>Código: MC</a:t>
                      </a:r>
                      <a:endParaRPr lang="es-EC" sz="900" b="0" dirty="0">
                        <a:effectLst/>
                        <a:latin typeface="+mn-lt"/>
                        <a:ea typeface="Calibri" panose="020F0502020204030204" pitchFamily="34" charset="0"/>
                        <a:cs typeface="Times New Roman" panose="02020603050405020304" pitchFamily="18" charset="0"/>
                      </a:endParaRPr>
                    </a:p>
                  </a:txBody>
                  <a:tcPr marL="24388" marR="24388" marT="0" marB="0"/>
                </a:tc>
                <a:tc>
                  <a:txBody>
                    <a:bodyPr/>
                    <a:lstStyle/>
                    <a:p>
                      <a:pPr>
                        <a:lnSpc>
                          <a:spcPct val="150000"/>
                        </a:lnSpc>
                        <a:spcAft>
                          <a:spcPts val="800"/>
                        </a:spcAft>
                      </a:pPr>
                      <a:r>
                        <a:rPr lang="es-EC" sz="900" b="1" dirty="0">
                          <a:effectLst/>
                          <a:latin typeface="+mn-lt"/>
                          <a:ea typeface="Calibri" panose="020F0502020204030204" pitchFamily="34" charset="0"/>
                          <a:cs typeface="Times New Roman" panose="02020603050405020304" pitchFamily="18" charset="0"/>
                        </a:rPr>
                        <a:t>Recinto “El Abanico”</a:t>
                      </a:r>
                      <a:endParaRPr lang="es-EC"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900" b="0" dirty="0">
                          <a:effectLst/>
                          <a:latin typeface="+mn-lt"/>
                          <a:ea typeface="Calibri" panose="020F0502020204030204" pitchFamily="34" charset="0"/>
                          <a:cs typeface="Times New Roman" panose="02020603050405020304" pitchFamily="18" charset="0"/>
                        </a:rPr>
                        <a:t>Manifestaciones culturales</a:t>
                      </a:r>
                    </a:p>
                    <a:p>
                      <a:pPr>
                        <a:lnSpc>
                          <a:spcPct val="150000"/>
                        </a:lnSpc>
                        <a:spcAft>
                          <a:spcPts val="800"/>
                        </a:spcAft>
                      </a:pPr>
                      <a:r>
                        <a:rPr lang="es-EC" sz="900" b="0" dirty="0">
                          <a:effectLst/>
                          <a:latin typeface="+mn-lt"/>
                          <a:ea typeface="Calibri" panose="020F0502020204030204" pitchFamily="34" charset="0"/>
                          <a:cs typeface="Times New Roman" panose="02020603050405020304" pitchFamily="18" charset="0"/>
                        </a:rPr>
                        <a:t>Código: MC</a:t>
                      </a:r>
                    </a:p>
                  </a:txBody>
                  <a:tcPr marL="68580" marR="68580" marT="0" marB="0"/>
                </a:tc>
                <a:tc>
                  <a:txBody>
                    <a:bodyPr/>
                    <a:lstStyle/>
                    <a:p>
                      <a:pPr>
                        <a:lnSpc>
                          <a:spcPct val="150000"/>
                        </a:lnSpc>
                        <a:spcAft>
                          <a:spcPts val="800"/>
                        </a:spcAft>
                      </a:pPr>
                      <a:r>
                        <a:rPr lang="es-EC" sz="900" b="1">
                          <a:effectLst/>
                          <a:latin typeface="+mn-lt"/>
                          <a:ea typeface="Calibri" panose="020F0502020204030204" pitchFamily="34" charset="0"/>
                          <a:cs typeface="Times New Roman" panose="02020603050405020304" pitchFamily="18" charset="0"/>
                        </a:rPr>
                        <a:t>Campeonato de Natación Abras de Mantequilla</a:t>
                      </a:r>
                      <a:endParaRPr lang="es-EC"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900" b="0" dirty="0">
                          <a:effectLst/>
                          <a:latin typeface="+mn-lt"/>
                          <a:ea typeface="Calibri" panose="020F0502020204030204" pitchFamily="34" charset="0"/>
                          <a:cs typeface="Times New Roman" panose="02020603050405020304" pitchFamily="18" charset="0"/>
                        </a:rPr>
                        <a:t>Manifestaciones culturales</a:t>
                      </a:r>
                    </a:p>
                    <a:p>
                      <a:pPr>
                        <a:lnSpc>
                          <a:spcPct val="150000"/>
                        </a:lnSpc>
                        <a:spcAft>
                          <a:spcPts val="800"/>
                        </a:spcAft>
                      </a:pPr>
                      <a:r>
                        <a:rPr lang="es-EC" sz="900" b="0" dirty="0">
                          <a:effectLst/>
                          <a:latin typeface="+mn-lt"/>
                          <a:ea typeface="Calibri" panose="020F0502020204030204" pitchFamily="34" charset="0"/>
                          <a:cs typeface="Times New Roman" panose="02020603050405020304" pitchFamily="18" charset="0"/>
                        </a:rPr>
                        <a:t>Código: MC</a:t>
                      </a:r>
                    </a:p>
                  </a:txBody>
                  <a:tcPr marL="68580" marR="68580" marT="0" marB="0"/>
                </a:tc>
                <a:extLst>
                  <a:ext uri="{0D108BD9-81ED-4DB2-BD59-A6C34878D82A}">
                    <a16:rowId xmlns:a16="http://schemas.microsoft.com/office/drawing/2014/main" val="2455662725"/>
                  </a:ext>
                </a:extLst>
              </a:tr>
              <a:tr h="652131">
                <a:tc>
                  <a:txBody>
                    <a:bodyPr/>
                    <a:lstStyle/>
                    <a:p>
                      <a:pPr>
                        <a:lnSpc>
                          <a:spcPct val="100000"/>
                        </a:lnSpc>
                        <a:spcAft>
                          <a:spcPts val="800"/>
                        </a:spcAft>
                      </a:pPr>
                      <a:r>
                        <a:rPr lang="es-EC" sz="900" b="1" dirty="0">
                          <a:effectLst/>
                          <a:latin typeface="+mn-lt"/>
                        </a:rPr>
                        <a:t>Recinto “El Recuerdo”</a:t>
                      </a:r>
                      <a:endParaRPr lang="es-EC" sz="900" b="1" dirty="0">
                        <a:effectLst/>
                        <a:latin typeface="+mn-lt"/>
                        <a:ea typeface="Calibri" panose="020F0502020204030204" pitchFamily="34" charset="0"/>
                        <a:cs typeface="Times New Roman" panose="02020603050405020304" pitchFamily="18" charset="0"/>
                      </a:endParaRPr>
                    </a:p>
                  </a:txBody>
                  <a:tcPr marL="24388" marR="24388" marT="0" marB="0"/>
                </a:tc>
                <a:tc>
                  <a:txBody>
                    <a:bodyPr/>
                    <a:lstStyle/>
                    <a:p>
                      <a:pPr>
                        <a:lnSpc>
                          <a:spcPct val="100000"/>
                        </a:lnSpc>
                        <a:spcAft>
                          <a:spcPts val="800"/>
                        </a:spcAft>
                      </a:pPr>
                      <a:r>
                        <a:rPr lang="es-EC" sz="900" b="0" dirty="0">
                          <a:effectLst/>
                          <a:latin typeface="+mn-lt"/>
                        </a:rPr>
                        <a:t>Manifestaciones culturales</a:t>
                      </a:r>
                    </a:p>
                    <a:p>
                      <a:pPr>
                        <a:lnSpc>
                          <a:spcPct val="100000"/>
                        </a:lnSpc>
                        <a:spcAft>
                          <a:spcPts val="800"/>
                        </a:spcAft>
                      </a:pPr>
                      <a:r>
                        <a:rPr lang="es-EC" sz="900" b="0" dirty="0">
                          <a:effectLst/>
                          <a:latin typeface="+mn-lt"/>
                        </a:rPr>
                        <a:t>Código: MC</a:t>
                      </a:r>
                      <a:endParaRPr lang="es-EC" sz="900" b="0" dirty="0">
                        <a:effectLst/>
                        <a:latin typeface="+mn-lt"/>
                        <a:ea typeface="Calibri" panose="020F0502020204030204" pitchFamily="34" charset="0"/>
                        <a:cs typeface="Times New Roman" panose="02020603050405020304" pitchFamily="18" charset="0"/>
                      </a:endParaRPr>
                    </a:p>
                  </a:txBody>
                  <a:tcPr marL="24388" marR="24388" marT="0" marB="0"/>
                </a:tc>
                <a:tc>
                  <a:txBody>
                    <a:bodyPr/>
                    <a:lstStyle/>
                    <a:p>
                      <a:pPr>
                        <a:lnSpc>
                          <a:spcPct val="150000"/>
                        </a:lnSpc>
                        <a:spcAft>
                          <a:spcPts val="800"/>
                        </a:spcAft>
                      </a:pPr>
                      <a:r>
                        <a:rPr lang="es-EC" sz="900" b="1">
                          <a:effectLst/>
                          <a:latin typeface="+mn-lt"/>
                          <a:ea typeface="Calibri" panose="020F0502020204030204" pitchFamily="34" charset="0"/>
                          <a:cs typeface="Times New Roman" panose="02020603050405020304" pitchFamily="18" charset="0"/>
                        </a:rPr>
                        <a:t>Isla Bonita</a:t>
                      </a:r>
                      <a:endParaRPr lang="es-EC"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900" b="0" dirty="0">
                          <a:effectLst/>
                          <a:latin typeface="+mn-lt"/>
                          <a:ea typeface="Calibri" panose="020F0502020204030204" pitchFamily="34" charset="0"/>
                          <a:cs typeface="Times New Roman" panose="02020603050405020304" pitchFamily="18" charset="0"/>
                        </a:rPr>
                        <a:t>Atractivos Naturales</a:t>
                      </a:r>
                    </a:p>
                    <a:p>
                      <a:pPr>
                        <a:lnSpc>
                          <a:spcPct val="150000"/>
                        </a:lnSpc>
                        <a:spcAft>
                          <a:spcPts val="800"/>
                        </a:spcAft>
                      </a:pPr>
                      <a:r>
                        <a:rPr lang="es-EC" sz="900" b="0" dirty="0">
                          <a:effectLst/>
                          <a:latin typeface="+mn-lt"/>
                          <a:ea typeface="Calibri" panose="020F0502020204030204" pitchFamily="34" charset="0"/>
                          <a:cs typeface="Times New Roman" panose="02020603050405020304" pitchFamily="18" charset="0"/>
                        </a:rPr>
                        <a:t>Código: AN</a:t>
                      </a:r>
                    </a:p>
                  </a:txBody>
                  <a:tcPr marL="68580" marR="68580" marT="0" marB="0"/>
                </a:tc>
                <a:tc>
                  <a:txBody>
                    <a:bodyPr/>
                    <a:lstStyle/>
                    <a:p>
                      <a:pPr>
                        <a:lnSpc>
                          <a:spcPct val="150000"/>
                        </a:lnSpc>
                        <a:spcAft>
                          <a:spcPts val="800"/>
                        </a:spcAft>
                      </a:pPr>
                      <a:endParaRPr lang="es-EC" sz="9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endParaRPr lang="es-EC" sz="900" b="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760168"/>
                  </a:ext>
                </a:extLst>
              </a:tr>
              <a:tr h="637953">
                <a:tc>
                  <a:txBody>
                    <a:bodyPr/>
                    <a:lstStyle/>
                    <a:p>
                      <a:pPr>
                        <a:lnSpc>
                          <a:spcPct val="150000"/>
                        </a:lnSpc>
                        <a:spcAft>
                          <a:spcPts val="800"/>
                        </a:spcAft>
                      </a:pPr>
                      <a:r>
                        <a:rPr lang="es-EC" sz="900" b="1" dirty="0">
                          <a:effectLst/>
                          <a:latin typeface="+mn-lt"/>
                          <a:ea typeface="Calibri" panose="020F0502020204030204" pitchFamily="34" charset="0"/>
                          <a:cs typeface="Times New Roman" panose="02020603050405020304" pitchFamily="18" charset="0"/>
                        </a:rPr>
                        <a:t>Monumento Abras de Mantequilla Sitio Ramsar</a:t>
                      </a:r>
                      <a:endParaRPr lang="es-EC"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900" b="0" dirty="0">
                          <a:effectLst/>
                          <a:latin typeface="+mn-lt"/>
                          <a:ea typeface="Calibri" panose="020F0502020204030204" pitchFamily="34" charset="0"/>
                          <a:cs typeface="Times New Roman" panose="02020603050405020304" pitchFamily="18" charset="0"/>
                        </a:rPr>
                        <a:t>Manifestaciones culturales</a:t>
                      </a:r>
                    </a:p>
                    <a:p>
                      <a:pPr>
                        <a:lnSpc>
                          <a:spcPct val="150000"/>
                        </a:lnSpc>
                        <a:spcAft>
                          <a:spcPts val="800"/>
                        </a:spcAft>
                      </a:pPr>
                      <a:r>
                        <a:rPr lang="es-EC" sz="900" b="0" dirty="0">
                          <a:effectLst/>
                          <a:latin typeface="+mn-lt"/>
                          <a:ea typeface="Calibri" panose="020F0502020204030204" pitchFamily="34" charset="0"/>
                          <a:cs typeface="Times New Roman" panose="02020603050405020304" pitchFamily="18" charset="0"/>
                        </a:rPr>
                        <a:t>Código: MC</a:t>
                      </a:r>
                    </a:p>
                  </a:txBody>
                  <a:tcPr marL="68580" marR="68580" marT="0" marB="0"/>
                </a:tc>
                <a:tc>
                  <a:txBody>
                    <a:bodyPr/>
                    <a:lstStyle/>
                    <a:p>
                      <a:pPr>
                        <a:lnSpc>
                          <a:spcPct val="150000"/>
                        </a:lnSpc>
                        <a:spcAft>
                          <a:spcPts val="800"/>
                        </a:spcAft>
                      </a:pPr>
                      <a:r>
                        <a:rPr lang="es-EC" sz="900" b="1" dirty="0">
                          <a:effectLst/>
                          <a:latin typeface="+mn-lt"/>
                          <a:ea typeface="Calibri" panose="020F0502020204030204" pitchFamily="34" charset="0"/>
                          <a:cs typeface="Times New Roman" panose="02020603050405020304" pitchFamily="18" charset="0"/>
                        </a:rPr>
                        <a:t>Revolución del Choclo -Fiesta de la Cosecha</a:t>
                      </a:r>
                      <a:endParaRPr lang="es-EC"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900" b="0" dirty="0">
                          <a:effectLst/>
                          <a:latin typeface="+mn-lt"/>
                          <a:ea typeface="Calibri" panose="020F0502020204030204" pitchFamily="34" charset="0"/>
                          <a:cs typeface="Times New Roman" panose="02020603050405020304" pitchFamily="18" charset="0"/>
                        </a:rPr>
                        <a:t>Manifestaciones culturales</a:t>
                      </a:r>
                    </a:p>
                    <a:p>
                      <a:pPr>
                        <a:lnSpc>
                          <a:spcPct val="150000"/>
                        </a:lnSpc>
                        <a:spcAft>
                          <a:spcPts val="800"/>
                        </a:spcAft>
                      </a:pPr>
                      <a:r>
                        <a:rPr lang="es-EC" sz="900" b="0" dirty="0">
                          <a:effectLst/>
                          <a:latin typeface="+mn-lt"/>
                          <a:ea typeface="Calibri" panose="020F0502020204030204" pitchFamily="34" charset="0"/>
                          <a:cs typeface="Times New Roman" panose="02020603050405020304" pitchFamily="18" charset="0"/>
                        </a:rPr>
                        <a:t>Código: MC</a:t>
                      </a:r>
                    </a:p>
                  </a:txBody>
                  <a:tcPr marL="68580" marR="68580" marT="0" marB="0"/>
                </a:tc>
                <a:tc>
                  <a:txBody>
                    <a:bodyPr/>
                    <a:lstStyle/>
                    <a:p>
                      <a:pPr>
                        <a:lnSpc>
                          <a:spcPct val="150000"/>
                        </a:lnSpc>
                        <a:spcAft>
                          <a:spcPts val="800"/>
                        </a:spcAft>
                      </a:pPr>
                      <a:endParaRPr lang="es-EC"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endParaRPr lang="es-EC" sz="9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6648896"/>
                  </a:ext>
                </a:extLst>
              </a:tr>
            </a:tbl>
          </a:graphicData>
        </a:graphic>
      </p:graphicFrame>
      <p:pic>
        <p:nvPicPr>
          <p:cNvPr id="7170" name="Picture 2" descr="Vinces, un paseo entre lo pasado y natural. por Viaja la vida">
            <a:extLst>
              <a:ext uri="{FF2B5EF4-FFF2-40B4-BE49-F238E27FC236}">
                <a16:creationId xmlns:a16="http://schemas.microsoft.com/office/drawing/2014/main" id="{AF21D9CF-5536-483D-BA56-372A77BC1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38" y="2990891"/>
            <a:ext cx="1614110" cy="9715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2" name="Picture 4" descr="Humedal Abras de Mantequilla es una zona turística">
            <a:extLst>
              <a:ext uri="{FF2B5EF4-FFF2-40B4-BE49-F238E27FC236}">
                <a16:creationId xmlns:a16="http://schemas.microsoft.com/office/drawing/2014/main" id="{DC76CD7B-DD12-417D-AF75-CA4BFA900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38" y="4141107"/>
            <a:ext cx="1614110" cy="8558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4" name="Picture 6" descr="✓ Turismo Humedal Abras de Mantequilla es un conjunto de lagunas 👌">
            <a:extLst>
              <a:ext uri="{FF2B5EF4-FFF2-40B4-BE49-F238E27FC236}">
                <a16:creationId xmlns:a16="http://schemas.microsoft.com/office/drawing/2014/main" id="{A538AEC0-18B2-4243-818C-AEBC80251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781" y="262215"/>
            <a:ext cx="1857153" cy="9285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6" name="Picture 8" descr="Guía Turística Abras de Mantequilla by TurismoEC - Issuu">
            <a:extLst>
              <a:ext uri="{FF2B5EF4-FFF2-40B4-BE49-F238E27FC236}">
                <a16:creationId xmlns:a16="http://schemas.microsoft.com/office/drawing/2014/main" id="{7579AB72-B6A9-4613-8CDD-9B05CD15E9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6463" y="3252931"/>
            <a:ext cx="969707" cy="136971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egatas campesinas en Abras de Mantequilla | Intercultural | Noticias | El  Universo">
            <a:extLst>
              <a:ext uri="{FF2B5EF4-FFF2-40B4-BE49-F238E27FC236}">
                <a16:creationId xmlns:a16="http://schemas.microsoft.com/office/drawing/2014/main" id="{748B1D04-7D23-4B0B-BA4B-CB4F986ABD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6170" y="3252931"/>
            <a:ext cx="1030444" cy="77183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Safari fluvial en Abras de Mantequilla | Viajemos | La Revista | EL UNIVERSO">
            <a:extLst>
              <a:ext uri="{FF2B5EF4-FFF2-40B4-BE49-F238E27FC236}">
                <a16:creationId xmlns:a16="http://schemas.microsoft.com/office/drawing/2014/main" id="{7C9E5865-9D76-4139-801F-CDC4AEDBD0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6171" y="4024769"/>
            <a:ext cx="1030443" cy="597873"/>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736;p50">
            <a:extLst>
              <a:ext uri="{FF2B5EF4-FFF2-40B4-BE49-F238E27FC236}">
                <a16:creationId xmlns:a16="http://schemas.microsoft.com/office/drawing/2014/main" id="{A458E130-E9AE-4414-8FDC-77B45106FA1F}"/>
              </a:ext>
            </a:extLst>
          </p:cNvPr>
          <p:cNvSpPr/>
          <p:nvPr/>
        </p:nvSpPr>
        <p:spPr>
          <a:xfrm>
            <a:off x="4388979" y="579900"/>
            <a:ext cx="363230" cy="363755"/>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Flecha: a la derecha 2">
            <a:extLst>
              <a:ext uri="{FF2B5EF4-FFF2-40B4-BE49-F238E27FC236}">
                <a16:creationId xmlns:a16="http://schemas.microsoft.com/office/drawing/2014/main" id="{9A7CE2F7-BBCD-473B-B433-99360533ED9B}"/>
              </a:ext>
            </a:extLst>
          </p:cNvPr>
          <p:cNvSpPr/>
          <p:nvPr/>
        </p:nvSpPr>
        <p:spPr>
          <a:xfrm>
            <a:off x="5663609" y="637953"/>
            <a:ext cx="734201" cy="30570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8509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0"/>
          <p:cNvSpPr/>
          <p:nvPr/>
        </p:nvSpPr>
        <p:spPr>
          <a:xfrm>
            <a:off x="148543" y="0"/>
            <a:ext cx="2938896" cy="2788091"/>
          </a:xfrm>
          <a:custGeom>
            <a:avLst/>
            <a:gdLst/>
            <a:ahLst/>
            <a:cxnLst/>
            <a:rect l="l" t="t" r="r" b="b"/>
            <a:pathLst>
              <a:path w="1899125" h="1801674" extrusionOk="0">
                <a:moveTo>
                  <a:pt x="1818538" y="707752"/>
                </a:moveTo>
                <a:cubicBezTo>
                  <a:pt x="1831074" y="497125"/>
                  <a:pt x="1753858" y="325519"/>
                  <a:pt x="1578309" y="205746"/>
                </a:cubicBezTo>
                <a:cubicBezTo>
                  <a:pt x="1408528" y="89914"/>
                  <a:pt x="1198250" y="22552"/>
                  <a:pt x="994519" y="4769"/>
                </a:cubicBezTo>
                <a:cubicBezTo>
                  <a:pt x="827085" y="-9839"/>
                  <a:pt x="652527" y="8307"/>
                  <a:pt x="495522" y="70381"/>
                </a:cubicBezTo>
                <a:cubicBezTo>
                  <a:pt x="429934" y="95571"/>
                  <a:pt x="368486" y="130433"/>
                  <a:pt x="313219" y="173809"/>
                </a:cubicBezTo>
                <a:cubicBezTo>
                  <a:pt x="239976" y="232551"/>
                  <a:pt x="210471" y="301682"/>
                  <a:pt x="158916" y="375104"/>
                </a:cubicBezTo>
                <a:cubicBezTo>
                  <a:pt x="103122" y="454565"/>
                  <a:pt x="46440" y="506438"/>
                  <a:pt x="18368" y="605174"/>
                </a:cubicBezTo>
                <a:cubicBezTo>
                  <a:pt x="-14565" y="720999"/>
                  <a:pt x="5923" y="819242"/>
                  <a:pt x="10454" y="934958"/>
                </a:cubicBezTo>
                <a:cubicBezTo>
                  <a:pt x="14758" y="1044814"/>
                  <a:pt x="-1278" y="1145825"/>
                  <a:pt x="25122" y="1255759"/>
                </a:cubicBezTo>
                <a:cubicBezTo>
                  <a:pt x="47323" y="1350745"/>
                  <a:pt x="90532" y="1439548"/>
                  <a:pt x="151572" y="1515641"/>
                </a:cubicBezTo>
                <a:cubicBezTo>
                  <a:pt x="422033" y="1849229"/>
                  <a:pt x="943761" y="1837532"/>
                  <a:pt x="1324630" y="1747856"/>
                </a:cubicBezTo>
                <a:cubicBezTo>
                  <a:pt x="1538265" y="1697565"/>
                  <a:pt x="1682812" y="1551189"/>
                  <a:pt x="1774457" y="1356692"/>
                </a:cubicBezTo>
                <a:cubicBezTo>
                  <a:pt x="1865783" y="1162882"/>
                  <a:pt x="1991560" y="890940"/>
                  <a:pt x="1818538" y="707752"/>
                </a:cubicBezTo>
                <a:close/>
                <a:moveTo>
                  <a:pt x="1780057" y="1013000"/>
                </a:moveTo>
                <a:cubicBezTo>
                  <a:pt x="1773893" y="989902"/>
                  <a:pt x="1783298" y="964666"/>
                  <a:pt x="1787413" y="941387"/>
                </a:cubicBezTo>
                <a:cubicBezTo>
                  <a:pt x="1787430" y="965448"/>
                  <a:pt x="1784958" y="989447"/>
                  <a:pt x="1780037" y="1013000"/>
                </a:cubicBezTo>
                <a:close/>
                <a:moveTo>
                  <a:pt x="1240206" y="1350652"/>
                </a:moveTo>
                <a:cubicBezTo>
                  <a:pt x="1199929" y="1367787"/>
                  <a:pt x="1164079" y="1357269"/>
                  <a:pt x="1121896" y="1347528"/>
                </a:cubicBezTo>
                <a:cubicBezTo>
                  <a:pt x="1185325" y="1323272"/>
                  <a:pt x="1246595" y="1293709"/>
                  <a:pt x="1305055" y="1259156"/>
                </a:cubicBezTo>
                <a:cubicBezTo>
                  <a:pt x="1286530" y="1291734"/>
                  <a:pt x="1264799" y="1322383"/>
                  <a:pt x="1240186" y="1350646"/>
                </a:cubicBezTo>
                <a:close/>
                <a:moveTo>
                  <a:pt x="1291243" y="1489342"/>
                </a:moveTo>
                <a:cubicBezTo>
                  <a:pt x="1273962" y="1493315"/>
                  <a:pt x="1256501" y="1496665"/>
                  <a:pt x="1238987" y="1499452"/>
                </a:cubicBezTo>
                <a:cubicBezTo>
                  <a:pt x="1256980" y="1483982"/>
                  <a:pt x="1267701" y="1489167"/>
                  <a:pt x="1291223" y="1489348"/>
                </a:cubicBezTo>
                <a:close/>
                <a:moveTo>
                  <a:pt x="1066251" y="829391"/>
                </a:moveTo>
                <a:cubicBezTo>
                  <a:pt x="1043961" y="799579"/>
                  <a:pt x="1027361" y="796436"/>
                  <a:pt x="1043676" y="759852"/>
                </a:cubicBezTo>
                <a:cubicBezTo>
                  <a:pt x="1056548" y="779930"/>
                  <a:pt x="1068915" y="804660"/>
                  <a:pt x="1066251" y="829391"/>
                </a:cubicBezTo>
                <a:close/>
                <a:moveTo>
                  <a:pt x="131680" y="905133"/>
                </a:moveTo>
                <a:cubicBezTo>
                  <a:pt x="135569" y="877323"/>
                  <a:pt x="140671" y="849592"/>
                  <a:pt x="146822" y="822178"/>
                </a:cubicBezTo>
                <a:cubicBezTo>
                  <a:pt x="168547" y="893395"/>
                  <a:pt x="196336" y="962619"/>
                  <a:pt x="229884" y="1029092"/>
                </a:cubicBezTo>
                <a:cubicBezTo>
                  <a:pt x="262843" y="1095845"/>
                  <a:pt x="272015" y="1165598"/>
                  <a:pt x="298810" y="1235112"/>
                </a:cubicBezTo>
                <a:cubicBezTo>
                  <a:pt x="217288" y="1140213"/>
                  <a:pt x="159946" y="1026998"/>
                  <a:pt x="131680" y="905133"/>
                </a:cubicBezTo>
                <a:close/>
                <a:moveTo>
                  <a:pt x="263413" y="518227"/>
                </a:moveTo>
                <a:cubicBezTo>
                  <a:pt x="267756" y="601097"/>
                  <a:pt x="263265" y="667409"/>
                  <a:pt x="254417" y="750351"/>
                </a:cubicBezTo>
                <a:cubicBezTo>
                  <a:pt x="242890" y="706980"/>
                  <a:pt x="235842" y="662542"/>
                  <a:pt x="233384" y="617733"/>
                </a:cubicBezTo>
                <a:cubicBezTo>
                  <a:pt x="231686" y="584111"/>
                  <a:pt x="263660" y="522899"/>
                  <a:pt x="263413" y="518207"/>
                </a:cubicBezTo>
                <a:close/>
                <a:moveTo>
                  <a:pt x="454798" y="739444"/>
                </a:moveTo>
                <a:cubicBezTo>
                  <a:pt x="460884" y="691751"/>
                  <a:pt x="468441" y="598388"/>
                  <a:pt x="506592" y="564461"/>
                </a:cubicBezTo>
                <a:cubicBezTo>
                  <a:pt x="560559" y="516503"/>
                  <a:pt x="618427" y="559464"/>
                  <a:pt x="661686" y="596690"/>
                </a:cubicBezTo>
                <a:cubicBezTo>
                  <a:pt x="571591" y="647105"/>
                  <a:pt x="494711" y="685938"/>
                  <a:pt x="463872" y="794233"/>
                </a:cubicBezTo>
                <a:cubicBezTo>
                  <a:pt x="451181" y="778945"/>
                  <a:pt x="447713" y="758006"/>
                  <a:pt x="454797" y="739444"/>
                </a:cubicBezTo>
                <a:close/>
                <a:moveTo>
                  <a:pt x="731461" y="908134"/>
                </a:moveTo>
                <a:cubicBezTo>
                  <a:pt x="722308" y="910395"/>
                  <a:pt x="744800" y="779767"/>
                  <a:pt x="748890" y="771388"/>
                </a:cubicBezTo>
                <a:cubicBezTo>
                  <a:pt x="760771" y="795114"/>
                  <a:pt x="730521" y="879935"/>
                  <a:pt x="731435" y="908134"/>
                </a:cubicBezTo>
                <a:close/>
                <a:moveTo>
                  <a:pt x="845227" y="1379142"/>
                </a:moveTo>
                <a:cubicBezTo>
                  <a:pt x="857758" y="1385458"/>
                  <a:pt x="870425" y="1391522"/>
                  <a:pt x="883229" y="1397334"/>
                </a:cubicBezTo>
                <a:cubicBezTo>
                  <a:pt x="752707" y="1462829"/>
                  <a:pt x="626011" y="1370055"/>
                  <a:pt x="553798" y="1260257"/>
                </a:cubicBezTo>
                <a:cubicBezTo>
                  <a:pt x="638530" y="1325267"/>
                  <a:pt x="739171" y="1366326"/>
                  <a:pt x="845201" y="1379142"/>
                </a:cubicBezTo>
                <a:close/>
                <a:moveTo>
                  <a:pt x="900431" y="1221080"/>
                </a:moveTo>
                <a:cubicBezTo>
                  <a:pt x="851903" y="1224269"/>
                  <a:pt x="735408" y="1064244"/>
                  <a:pt x="764601" y="1038036"/>
                </a:cubicBezTo>
                <a:cubicBezTo>
                  <a:pt x="801100" y="1107529"/>
                  <a:pt x="838959" y="1170361"/>
                  <a:pt x="900405" y="1221080"/>
                </a:cubicBezTo>
                <a:close/>
                <a:moveTo>
                  <a:pt x="868554" y="883856"/>
                </a:moveTo>
                <a:cubicBezTo>
                  <a:pt x="876831" y="858244"/>
                  <a:pt x="875101" y="846987"/>
                  <a:pt x="894416" y="825528"/>
                </a:cubicBezTo>
                <a:cubicBezTo>
                  <a:pt x="912798" y="846164"/>
                  <a:pt x="891065" y="881406"/>
                  <a:pt x="868528" y="883856"/>
                </a:cubicBezTo>
                <a:close/>
                <a:moveTo>
                  <a:pt x="728486" y="1608635"/>
                </a:moveTo>
                <a:cubicBezTo>
                  <a:pt x="649811" y="1617598"/>
                  <a:pt x="547608" y="1627157"/>
                  <a:pt x="504071" y="1545122"/>
                </a:cubicBezTo>
                <a:cubicBezTo>
                  <a:pt x="575905" y="1575650"/>
                  <a:pt x="651306" y="1596990"/>
                  <a:pt x="728486" y="1608635"/>
                </a:cubicBezTo>
                <a:close/>
                <a:moveTo>
                  <a:pt x="613968" y="944705"/>
                </a:moveTo>
                <a:cubicBezTo>
                  <a:pt x="601558" y="949388"/>
                  <a:pt x="589242" y="954311"/>
                  <a:pt x="577022" y="959475"/>
                </a:cubicBezTo>
                <a:cubicBezTo>
                  <a:pt x="563190" y="872093"/>
                  <a:pt x="576374" y="816384"/>
                  <a:pt x="638384" y="749956"/>
                </a:cubicBezTo>
                <a:cubicBezTo>
                  <a:pt x="611193" y="810726"/>
                  <a:pt x="608452" y="879287"/>
                  <a:pt x="613968" y="944705"/>
                </a:cubicBezTo>
                <a:close/>
                <a:moveTo>
                  <a:pt x="591846" y="303276"/>
                </a:moveTo>
                <a:cubicBezTo>
                  <a:pt x="628408" y="288330"/>
                  <a:pt x="667749" y="281390"/>
                  <a:pt x="707219" y="282926"/>
                </a:cubicBezTo>
                <a:cubicBezTo>
                  <a:pt x="663312" y="299699"/>
                  <a:pt x="637373" y="298999"/>
                  <a:pt x="591846" y="303276"/>
                </a:cubicBezTo>
                <a:close/>
                <a:moveTo>
                  <a:pt x="1317850" y="417689"/>
                </a:moveTo>
                <a:lnTo>
                  <a:pt x="1307285" y="402472"/>
                </a:lnTo>
                <a:cubicBezTo>
                  <a:pt x="1317340" y="410681"/>
                  <a:pt x="1327462" y="418817"/>
                  <a:pt x="1337651" y="426879"/>
                </a:cubicBezTo>
                <a:cubicBezTo>
                  <a:pt x="1330187" y="426198"/>
                  <a:pt x="1323189" y="422950"/>
                  <a:pt x="1317850" y="417689"/>
                </a:cubicBezTo>
                <a:close/>
                <a:moveTo>
                  <a:pt x="1632061" y="731809"/>
                </a:moveTo>
                <a:cubicBezTo>
                  <a:pt x="1624353" y="721440"/>
                  <a:pt x="1616512" y="711161"/>
                  <a:pt x="1608539" y="700973"/>
                </a:cubicBezTo>
                <a:cubicBezTo>
                  <a:pt x="1627021" y="705221"/>
                  <a:pt x="1634861" y="715499"/>
                  <a:pt x="1632061" y="731809"/>
                </a:cubicBezTo>
                <a:close/>
                <a:moveTo>
                  <a:pt x="1164124" y="1111237"/>
                </a:moveTo>
                <a:cubicBezTo>
                  <a:pt x="1193935" y="1064028"/>
                  <a:pt x="1216052" y="1012382"/>
                  <a:pt x="1229647" y="958230"/>
                </a:cubicBezTo>
                <a:cubicBezTo>
                  <a:pt x="1274209" y="1032391"/>
                  <a:pt x="1272861" y="1190594"/>
                  <a:pt x="1155108" y="1191904"/>
                </a:cubicBezTo>
                <a:cubicBezTo>
                  <a:pt x="1160632" y="1165356"/>
                  <a:pt x="1163651" y="1138349"/>
                  <a:pt x="1164124" y="1111237"/>
                </a:cubicBezTo>
                <a:close/>
                <a:moveTo>
                  <a:pt x="1241023" y="537578"/>
                </a:moveTo>
                <a:lnTo>
                  <a:pt x="1217041" y="518933"/>
                </a:lnTo>
                <a:cubicBezTo>
                  <a:pt x="1228622" y="518119"/>
                  <a:pt x="1238958" y="526155"/>
                  <a:pt x="1241023" y="537578"/>
                </a:cubicBezTo>
                <a:close/>
                <a:moveTo>
                  <a:pt x="1601403" y="917090"/>
                </a:moveTo>
                <a:cubicBezTo>
                  <a:pt x="1587347" y="952543"/>
                  <a:pt x="1569018" y="986148"/>
                  <a:pt x="1546821" y="1017161"/>
                </a:cubicBezTo>
                <a:cubicBezTo>
                  <a:pt x="1537578" y="966383"/>
                  <a:pt x="1516869" y="922009"/>
                  <a:pt x="1501184" y="873403"/>
                </a:cubicBezTo>
                <a:cubicBezTo>
                  <a:pt x="1486723" y="828600"/>
                  <a:pt x="1481836" y="780448"/>
                  <a:pt x="1468853" y="734622"/>
                </a:cubicBezTo>
                <a:cubicBezTo>
                  <a:pt x="1518813" y="791032"/>
                  <a:pt x="1563203" y="852139"/>
                  <a:pt x="1601403" y="917090"/>
                </a:cubicBezTo>
                <a:close/>
                <a:moveTo>
                  <a:pt x="1506499" y="1277230"/>
                </a:moveTo>
                <a:cubicBezTo>
                  <a:pt x="1528504" y="1241119"/>
                  <a:pt x="1535426" y="1195876"/>
                  <a:pt x="1557892" y="1163168"/>
                </a:cubicBezTo>
                <a:cubicBezTo>
                  <a:pt x="1581226" y="1129254"/>
                  <a:pt x="1618521" y="1102410"/>
                  <a:pt x="1643080" y="1067996"/>
                </a:cubicBezTo>
                <a:cubicBezTo>
                  <a:pt x="1627336" y="1135145"/>
                  <a:pt x="1607386" y="1202526"/>
                  <a:pt x="1575930" y="1264204"/>
                </a:cubicBezTo>
                <a:cubicBezTo>
                  <a:pt x="1539633" y="1335351"/>
                  <a:pt x="1511412" y="1355584"/>
                  <a:pt x="1428460" y="1365590"/>
                </a:cubicBezTo>
                <a:cubicBezTo>
                  <a:pt x="1459219" y="1340695"/>
                  <a:pt x="1485597" y="1310830"/>
                  <a:pt x="1506499" y="1277231"/>
                </a:cubicBezTo>
                <a:close/>
                <a:moveTo>
                  <a:pt x="1533521" y="332875"/>
                </a:moveTo>
                <a:cubicBezTo>
                  <a:pt x="1592389" y="376330"/>
                  <a:pt x="1638930" y="434359"/>
                  <a:pt x="1668566" y="501253"/>
                </a:cubicBezTo>
                <a:cubicBezTo>
                  <a:pt x="1556693" y="420243"/>
                  <a:pt x="1442466" y="350191"/>
                  <a:pt x="1337301" y="259356"/>
                </a:cubicBezTo>
                <a:cubicBezTo>
                  <a:pt x="1295598" y="223329"/>
                  <a:pt x="1253688" y="183977"/>
                  <a:pt x="1199974" y="166680"/>
                </a:cubicBezTo>
                <a:cubicBezTo>
                  <a:pt x="1173730" y="158255"/>
                  <a:pt x="1150189" y="159985"/>
                  <a:pt x="1123763" y="157555"/>
                </a:cubicBezTo>
                <a:cubicBezTo>
                  <a:pt x="1079629" y="153498"/>
                  <a:pt x="1075922" y="156051"/>
                  <a:pt x="1034964" y="129201"/>
                </a:cubicBezTo>
                <a:cubicBezTo>
                  <a:pt x="1213839" y="155578"/>
                  <a:pt x="1388941" y="223361"/>
                  <a:pt x="1533521" y="332875"/>
                </a:cubicBezTo>
                <a:close/>
                <a:moveTo>
                  <a:pt x="982366" y="363652"/>
                </a:moveTo>
                <a:cubicBezTo>
                  <a:pt x="945492" y="365499"/>
                  <a:pt x="954592" y="374177"/>
                  <a:pt x="913563" y="371507"/>
                </a:cubicBezTo>
                <a:cubicBezTo>
                  <a:pt x="884920" y="369640"/>
                  <a:pt x="855455" y="358389"/>
                  <a:pt x="826709" y="354657"/>
                </a:cubicBezTo>
                <a:cubicBezTo>
                  <a:pt x="894008" y="332557"/>
                  <a:pt x="916603" y="332751"/>
                  <a:pt x="982366" y="363652"/>
                </a:cubicBezTo>
                <a:close/>
                <a:moveTo>
                  <a:pt x="881751" y="188974"/>
                </a:moveTo>
                <a:lnTo>
                  <a:pt x="896899" y="196440"/>
                </a:lnTo>
                <a:cubicBezTo>
                  <a:pt x="837460" y="176929"/>
                  <a:pt x="775327" y="166870"/>
                  <a:pt x="712768" y="166628"/>
                </a:cubicBezTo>
                <a:cubicBezTo>
                  <a:pt x="682225" y="166870"/>
                  <a:pt x="651806" y="170526"/>
                  <a:pt x="622076" y="177529"/>
                </a:cubicBezTo>
                <a:lnTo>
                  <a:pt x="592449" y="185876"/>
                </a:lnTo>
                <a:cubicBezTo>
                  <a:pt x="573172" y="201637"/>
                  <a:pt x="555272" y="200598"/>
                  <a:pt x="538748" y="182759"/>
                </a:cubicBezTo>
                <a:cubicBezTo>
                  <a:pt x="644580" y="132072"/>
                  <a:pt x="776936" y="139758"/>
                  <a:pt x="881751" y="188974"/>
                </a:cubicBezTo>
                <a:close/>
                <a:moveTo>
                  <a:pt x="214866" y="1384255"/>
                </a:moveTo>
                <a:cubicBezTo>
                  <a:pt x="191487" y="1347181"/>
                  <a:pt x="172644" y="1307435"/>
                  <a:pt x="158741" y="1265869"/>
                </a:cubicBezTo>
                <a:cubicBezTo>
                  <a:pt x="193513" y="1313954"/>
                  <a:pt x="233150" y="1358325"/>
                  <a:pt x="277025" y="1398280"/>
                </a:cubicBezTo>
                <a:cubicBezTo>
                  <a:pt x="297559" y="1416945"/>
                  <a:pt x="339489" y="1436944"/>
                  <a:pt x="352465" y="1459115"/>
                </a:cubicBezTo>
                <a:cubicBezTo>
                  <a:pt x="364450" y="1479582"/>
                  <a:pt x="363024" y="1519795"/>
                  <a:pt x="369155" y="1542718"/>
                </a:cubicBezTo>
                <a:cubicBezTo>
                  <a:pt x="307803" y="1500558"/>
                  <a:pt x="255371" y="1446708"/>
                  <a:pt x="214866" y="1384255"/>
                </a:cubicBezTo>
                <a:close/>
                <a:moveTo>
                  <a:pt x="1479256" y="1570216"/>
                </a:moveTo>
                <a:cubicBezTo>
                  <a:pt x="1327449" y="1670760"/>
                  <a:pt x="1099366" y="1675297"/>
                  <a:pt x="923778" y="1679872"/>
                </a:cubicBezTo>
                <a:cubicBezTo>
                  <a:pt x="988666" y="1657403"/>
                  <a:pt x="1038030" y="1628207"/>
                  <a:pt x="1106904" y="1625329"/>
                </a:cubicBezTo>
                <a:cubicBezTo>
                  <a:pt x="1170621" y="1623535"/>
                  <a:pt x="1234050" y="1616067"/>
                  <a:pt x="1296441" y="1603016"/>
                </a:cubicBezTo>
                <a:cubicBezTo>
                  <a:pt x="1353688" y="1590948"/>
                  <a:pt x="1408748" y="1570185"/>
                  <a:pt x="1459708" y="1541448"/>
                </a:cubicBezTo>
                <a:cubicBezTo>
                  <a:pt x="1518269" y="1507573"/>
                  <a:pt x="1559791" y="1451805"/>
                  <a:pt x="1617257" y="1420042"/>
                </a:cubicBezTo>
                <a:cubicBezTo>
                  <a:pt x="1581556" y="1478325"/>
                  <a:pt x="1536658" y="1532193"/>
                  <a:pt x="1479256" y="1570216"/>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20"/>
          <p:cNvSpPr/>
          <p:nvPr/>
        </p:nvSpPr>
        <p:spPr>
          <a:xfrm>
            <a:off x="253720" y="146591"/>
            <a:ext cx="4979291" cy="1159826"/>
          </a:xfrm>
          <a:custGeom>
            <a:avLst/>
            <a:gdLst/>
            <a:ahLst/>
            <a:cxnLst/>
            <a:rect l="l" t="t" r="r" b="b"/>
            <a:pathLst>
              <a:path w="2638035" h="667526" extrusionOk="0">
                <a:moveTo>
                  <a:pt x="2614056" y="386173"/>
                </a:moveTo>
                <a:cubicBezTo>
                  <a:pt x="2582330" y="367859"/>
                  <a:pt x="2547380" y="355809"/>
                  <a:pt x="2511108" y="350678"/>
                </a:cubicBezTo>
                <a:cubicBezTo>
                  <a:pt x="2532912" y="324404"/>
                  <a:pt x="2525140" y="291132"/>
                  <a:pt x="2535271" y="268099"/>
                </a:cubicBezTo>
                <a:cubicBezTo>
                  <a:pt x="2546231" y="243173"/>
                  <a:pt x="2566966" y="212876"/>
                  <a:pt x="2577557" y="192273"/>
                </a:cubicBezTo>
                <a:cubicBezTo>
                  <a:pt x="2607425" y="134179"/>
                  <a:pt x="2605040" y="100005"/>
                  <a:pt x="2530948" y="82747"/>
                </a:cubicBezTo>
                <a:cubicBezTo>
                  <a:pt x="2625295" y="-34453"/>
                  <a:pt x="2357434" y="6215"/>
                  <a:pt x="2316521" y="9280"/>
                </a:cubicBezTo>
                <a:cubicBezTo>
                  <a:pt x="2196974" y="18245"/>
                  <a:pt x="2077344" y="26022"/>
                  <a:pt x="1957632" y="32611"/>
                </a:cubicBezTo>
                <a:cubicBezTo>
                  <a:pt x="1700276" y="46752"/>
                  <a:pt x="1442701" y="55413"/>
                  <a:pt x="1184908" y="58593"/>
                </a:cubicBezTo>
                <a:cubicBezTo>
                  <a:pt x="935792" y="61639"/>
                  <a:pt x="686680" y="59500"/>
                  <a:pt x="437573" y="52177"/>
                </a:cubicBezTo>
                <a:cubicBezTo>
                  <a:pt x="373888" y="50306"/>
                  <a:pt x="310213" y="48100"/>
                  <a:pt x="246545" y="45560"/>
                </a:cubicBezTo>
                <a:cubicBezTo>
                  <a:pt x="207137" y="43991"/>
                  <a:pt x="146670" y="27835"/>
                  <a:pt x="111299" y="48424"/>
                </a:cubicBezTo>
                <a:cubicBezTo>
                  <a:pt x="49237" y="84574"/>
                  <a:pt x="71333" y="155650"/>
                  <a:pt x="138418" y="158637"/>
                </a:cubicBezTo>
                <a:cubicBezTo>
                  <a:pt x="99716" y="164742"/>
                  <a:pt x="46158" y="162228"/>
                  <a:pt x="23233" y="200439"/>
                </a:cubicBezTo>
                <a:cubicBezTo>
                  <a:pt x="9829" y="222772"/>
                  <a:pt x="11177" y="257529"/>
                  <a:pt x="33189" y="274081"/>
                </a:cubicBezTo>
                <a:cubicBezTo>
                  <a:pt x="8053" y="287639"/>
                  <a:pt x="-8294" y="323478"/>
                  <a:pt x="4404" y="350503"/>
                </a:cubicBezTo>
                <a:cubicBezTo>
                  <a:pt x="22649" y="389343"/>
                  <a:pt x="69654" y="380405"/>
                  <a:pt x="105893" y="381131"/>
                </a:cubicBezTo>
                <a:cubicBezTo>
                  <a:pt x="78554" y="411630"/>
                  <a:pt x="85431" y="461008"/>
                  <a:pt x="129493" y="470100"/>
                </a:cubicBezTo>
                <a:cubicBezTo>
                  <a:pt x="30324" y="574221"/>
                  <a:pt x="252722" y="571545"/>
                  <a:pt x="300291" y="574662"/>
                </a:cubicBezTo>
                <a:cubicBezTo>
                  <a:pt x="419601" y="582478"/>
                  <a:pt x="538942" y="589806"/>
                  <a:pt x="658312" y="596645"/>
                </a:cubicBezTo>
                <a:cubicBezTo>
                  <a:pt x="914956" y="611335"/>
                  <a:pt x="1171711" y="623813"/>
                  <a:pt x="1428580" y="634079"/>
                </a:cubicBezTo>
                <a:cubicBezTo>
                  <a:pt x="1676698" y="643964"/>
                  <a:pt x="1924882" y="651741"/>
                  <a:pt x="2173134" y="657409"/>
                </a:cubicBezTo>
                <a:cubicBezTo>
                  <a:pt x="2236097" y="658844"/>
                  <a:pt x="2299066" y="660140"/>
                  <a:pt x="2362042" y="661298"/>
                </a:cubicBezTo>
                <a:cubicBezTo>
                  <a:pt x="2407880" y="662147"/>
                  <a:pt x="2474480" y="677060"/>
                  <a:pt x="2517388" y="661298"/>
                </a:cubicBezTo>
                <a:cubicBezTo>
                  <a:pt x="2542524" y="652043"/>
                  <a:pt x="2566299" y="628136"/>
                  <a:pt x="2567206" y="599620"/>
                </a:cubicBezTo>
                <a:cubicBezTo>
                  <a:pt x="2567939" y="576639"/>
                  <a:pt x="2558184" y="577792"/>
                  <a:pt x="2552357" y="558829"/>
                </a:cubicBezTo>
                <a:lnTo>
                  <a:pt x="2537818" y="550625"/>
                </a:lnTo>
                <a:cubicBezTo>
                  <a:pt x="2546054" y="533870"/>
                  <a:pt x="2545541" y="514141"/>
                  <a:pt x="2536444" y="497838"/>
                </a:cubicBezTo>
                <a:cubicBezTo>
                  <a:pt x="2581900" y="495376"/>
                  <a:pt x="2691492" y="432621"/>
                  <a:pt x="2614056" y="3861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20"/>
          <p:cNvSpPr txBox="1">
            <a:spLocks noGrp="1"/>
          </p:cNvSpPr>
          <p:nvPr>
            <p:ph type="ctrTitle" idx="4294967295"/>
          </p:nvPr>
        </p:nvSpPr>
        <p:spPr>
          <a:xfrm>
            <a:off x="148543" y="250301"/>
            <a:ext cx="4515490" cy="738133"/>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600" dirty="0"/>
              <a:t>Turismo apícola</a:t>
            </a:r>
            <a:endParaRPr sz="3600" dirty="0"/>
          </a:p>
        </p:txBody>
      </p:sp>
      <p:sp>
        <p:nvSpPr>
          <p:cNvPr id="161" name="Google Shape;161;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12" name="Google Shape;716;p50">
            <a:extLst>
              <a:ext uri="{FF2B5EF4-FFF2-40B4-BE49-F238E27FC236}">
                <a16:creationId xmlns:a16="http://schemas.microsoft.com/office/drawing/2014/main" id="{2B75A5E1-6BE0-4550-9780-285D8FB60946}"/>
              </a:ext>
            </a:extLst>
          </p:cNvPr>
          <p:cNvSpPr/>
          <p:nvPr/>
        </p:nvSpPr>
        <p:spPr>
          <a:xfrm>
            <a:off x="4302280" y="538245"/>
            <a:ext cx="373327" cy="376518"/>
          </a:xfrm>
          <a:custGeom>
            <a:avLst/>
            <a:gdLst/>
            <a:ahLst/>
            <a:cxnLst/>
            <a:rect l="l" t="t" r="r" b="b"/>
            <a:pathLst>
              <a:path w="17082" h="17228" extrusionOk="0">
                <a:moveTo>
                  <a:pt x="6497" y="2993"/>
                </a:moveTo>
                <a:lnTo>
                  <a:pt x="6400" y="3042"/>
                </a:lnTo>
                <a:lnTo>
                  <a:pt x="6302" y="3090"/>
                </a:lnTo>
                <a:lnTo>
                  <a:pt x="6229" y="3212"/>
                </a:lnTo>
                <a:lnTo>
                  <a:pt x="6229" y="3285"/>
                </a:lnTo>
                <a:lnTo>
                  <a:pt x="6254" y="3334"/>
                </a:lnTo>
                <a:lnTo>
                  <a:pt x="6278" y="3407"/>
                </a:lnTo>
                <a:lnTo>
                  <a:pt x="6351" y="3455"/>
                </a:lnTo>
                <a:lnTo>
                  <a:pt x="6400" y="3480"/>
                </a:lnTo>
                <a:lnTo>
                  <a:pt x="6643" y="3480"/>
                </a:lnTo>
                <a:lnTo>
                  <a:pt x="6692" y="3504"/>
                </a:lnTo>
                <a:lnTo>
                  <a:pt x="6911" y="3504"/>
                </a:lnTo>
                <a:lnTo>
                  <a:pt x="6959" y="3480"/>
                </a:lnTo>
                <a:lnTo>
                  <a:pt x="7008" y="3455"/>
                </a:lnTo>
                <a:lnTo>
                  <a:pt x="7057" y="3407"/>
                </a:lnTo>
                <a:lnTo>
                  <a:pt x="7057" y="3334"/>
                </a:lnTo>
                <a:lnTo>
                  <a:pt x="7057" y="3212"/>
                </a:lnTo>
                <a:lnTo>
                  <a:pt x="7032" y="3163"/>
                </a:lnTo>
                <a:lnTo>
                  <a:pt x="7008" y="3115"/>
                </a:lnTo>
                <a:lnTo>
                  <a:pt x="6935" y="3042"/>
                </a:lnTo>
                <a:lnTo>
                  <a:pt x="6838" y="3017"/>
                </a:lnTo>
                <a:lnTo>
                  <a:pt x="6716" y="2993"/>
                </a:lnTo>
                <a:close/>
                <a:moveTo>
                  <a:pt x="5743" y="3236"/>
                </a:moveTo>
                <a:lnTo>
                  <a:pt x="5670" y="3261"/>
                </a:lnTo>
                <a:lnTo>
                  <a:pt x="5402" y="3358"/>
                </a:lnTo>
                <a:lnTo>
                  <a:pt x="5134" y="3480"/>
                </a:lnTo>
                <a:lnTo>
                  <a:pt x="4891" y="3601"/>
                </a:lnTo>
                <a:lnTo>
                  <a:pt x="4672" y="3747"/>
                </a:lnTo>
                <a:lnTo>
                  <a:pt x="4453" y="3918"/>
                </a:lnTo>
                <a:lnTo>
                  <a:pt x="4234" y="4088"/>
                </a:lnTo>
                <a:lnTo>
                  <a:pt x="4039" y="4283"/>
                </a:lnTo>
                <a:lnTo>
                  <a:pt x="3869" y="4477"/>
                </a:lnTo>
                <a:lnTo>
                  <a:pt x="3699" y="4696"/>
                </a:lnTo>
                <a:lnTo>
                  <a:pt x="3553" y="4940"/>
                </a:lnTo>
                <a:lnTo>
                  <a:pt x="3431" y="5159"/>
                </a:lnTo>
                <a:lnTo>
                  <a:pt x="3309" y="5402"/>
                </a:lnTo>
                <a:lnTo>
                  <a:pt x="3236" y="5670"/>
                </a:lnTo>
                <a:lnTo>
                  <a:pt x="3163" y="5937"/>
                </a:lnTo>
                <a:lnTo>
                  <a:pt x="3115" y="6229"/>
                </a:lnTo>
                <a:lnTo>
                  <a:pt x="3090" y="6497"/>
                </a:lnTo>
                <a:lnTo>
                  <a:pt x="3090" y="6546"/>
                </a:lnTo>
                <a:lnTo>
                  <a:pt x="3115" y="6594"/>
                </a:lnTo>
                <a:lnTo>
                  <a:pt x="3188" y="6667"/>
                </a:lnTo>
                <a:lnTo>
                  <a:pt x="3261" y="6716"/>
                </a:lnTo>
                <a:lnTo>
                  <a:pt x="3285" y="6716"/>
                </a:lnTo>
                <a:lnTo>
                  <a:pt x="3309" y="6692"/>
                </a:lnTo>
                <a:lnTo>
                  <a:pt x="3382" y="6667"/>
                </a:lnTo>
                <a:lnTo>
                  <a:pt x="3431" y="6594"/>
                </a:lnTo>
                <a:lnTo>
                  <a:pt x="3480" y="6546"/>
                </a:lnTo>
                <a:lnTo>
                  <a:pt x="3504" y="6473"/>
                </a:lnTo>
                <a:lnTo>
                  <a:pt x="3528" y="6156"/>
                </a:lnTo>
                <a:lnTo>
                  <a:pt x="3601" y="5864"/>
                </a:lnTo>
                <a:lnTo>
                  <a:pt x="3699" y="5597"/>
                </a:lnTo>
                <a:lnTo>
                  <a:pt x="3820" y="5353"/>
                </a:lnTo>
                <a:lnTo>
                  <a:pt x="3966" y="5086"/>
                </a:lnTo>
                <a:lnTo>
                  <a:pt x="4137" y="4867"/>
                </a:lnTo>
                <a:lnTo>
                  <a:pt x="4307" y="4623"/>
                </a:lnTo>
                <a:lnTo>
                  <a:pt x="4526" y="4429"/>
                </a:lnTo>
                <a:lnTo>
                  <a:pt x="4745" y="4234"/>
                </a:lnTo>
                <a:lnTo>
                  <a:pt x="4988" y="4088"/>
                </a:lnTo>
                <a:lnTo>
                  <a:pt x="5256" y="3942"/>
                </a:lnTo>
                <a:lnTo>
                  <a:pt x="5499" y="3796"/>
                </a:lnTo>
                <a:lnTo>
                  <a:pt x="5767" y="3699"/>
                </a:lnTo>
                <a:lnTo>
                  <a:pt x="5864" y="3650"/>
                </a:lnTo>
                <a:lnTo>
                  <a:pt x="5913" y="3577"/>
                </a:lnTo>
                <a:lnTo>
                  <a:pt x="5937" y="3504"/>
                </a:lnTo>
                <a:lnTo>
                  <a:pt x="5937" y="3407"/>
                </a:lnTo>
                <a:lnTo>
                  <a:pt x="5889" y="3334"/>
                </a:lnTo>
                <a:lnTo>
                  <a:pt x="5840" y="3285"/>
                </a:lnTo>
                <a:lnTo>
                  <a:pt x="5743" y="3236"/>
                </a:lnTo>
                <a:close/>
                <a:moveTo>
                  <a:pt x="7324" y="1971"/>
                </a:moveTo>
                <a:lnTo>
                  <a:pt x="7787" y="2020"/>
                </a:lnTo>
                <a:lnTo>
                  <a:pt x="8249" y="2141"/>
                </a:lnTo>
                <a:lnTo>
                  <a:pt x="8687" y="2312"/>
                </a:lnTo>
                <a:lnTo>
                  <a:pt x="9101" y="2506"/>
                </a:lnTo>
                <a:lnTo>
                  <a:pt x="9490" y="2774"/>
                </a:lnTo>
                <a:lnTo>
                  <a:pt x="9879" y="3066"/>
                </a:lnTo>
                <a:lnTo>
                  <a:pt x="10220" y="3431"/>
                </a:lnTo>
                <a:lnTo>
                  <a:pt x="10512" y="3820"/>
                </a:lnTo>
                <a:lnTo>
                  <a:pt x="10707" y="4088"/>
                </a:lnTo>
                <a:lnTo>
                  <a:pt x="10877" y="4380"/>
                </a:lnTo>
                <a:lnTo>
                  <a:pt x="11023" y="4696"/>
                </a:lnTo>
                <a:lnTo>
                  <a:pt x="11120" y="5013"/>
                </a:lnTo>
                <a:lnTo>
                  <a:pt x="11217" y="5329"/>
                </a:lnTo>
                <a:lnTo>
                  <a:pt x="11266" y="5645"/>
                </a:lnTo>
                <a:lnTo>
                  <a:pt x="11315" y="5986"/>
                </a:lnTo>
                <a:lnTo>
                  <a:pt x="11315" y="6302"/>
                </a:lnTo>
                <a:lnTo>
                  <a:pt x="11315" y="6643"/>
                </a:lnTo>
                <a:lnTo>
                  <a:pt x="11266" y="6959"/>
                </a:lnTo>
                <a:lnTo>
                  <a:pt x="11217" y="7300"/>
                </a:lnTo>
                <a:lnTo>
                  <a:pt x="11144" y="7616"/>
                </a:lnTo>
                <a:lnTo>
                  <a:pt x="11047" y="7932"/>
                </a:lnTo>
                <a:lnTo>
                  <a:pt x="10925" y="8249"/>
                </a:lnTo>
                <a:lnTo>
                  <a:pt x="10780" y="8565"/>
                </a:lnTo>
                <a:lnTo>
                  <a:pt x="10634" y="8857"/>
                </a:lnTo>
                <a:lnTo>
                  <a:pt x="10439" y="9173"/>
                </a:lnTo>
                <a:lnTo>
                  <a:pt x="10220" y="9490"/>
                </a:lnTo>
                <a:lnTo>
                  <a:pt x="9977" y="9757"/>
                </a:lnTo>
                <a:lnTo>
                  <a:pt x="9733" y="10025"/>
                </a:lnTo>
                <a:lnTo>
                  <a:pt x="9441" y="10268"/>
                </a:lnTo>
                <a:lnTo>
                  <a:pt x="9149" y="10487"/>
                </a:lnTo>
                <a:lnTo>
                  <a:pt x="8857" y="10682"/>
                </a:lnTo>
                <a:lnTo>
                  <a:pt x="8541" y="10852"/>
                </a:lnTo>
                <a:lnTo>
                  <a:pt x="8200" y="10998"/>
                </a:lnTo>
                <a:lnTo>
                  <a:pt x="7860" y="11120"/>
                </a:lnTo>
                <a:lnTo>
                  <a:pt x="7519" y="11193"/>
                </a:lnTo>
                <a:lnTo>
                  <a:pt x="7154" y="11242"/>
                </a:lnTo>
                <a:lnTo>
                  <a:pt x="6789" y="11266"/>
                </a:lnTo>
                <a:lnTo>
                  <a:pt x="6424" y="11242"/>
                </a:lnTo>
                <a:lnTo>
                  <a:pt x="6059" y="11193"/>
                </a:lnTo>
                <a:lnTo>
                  <a:pt x="5670" y="11096"/>
                </a:lnTo>
                <a:lnTo>
                  <a:pt x="5353" y="10998"/>
                </a:lnTo>
                <a:lnTo>
                  <a:pt x="5037" y="10877"/>
                </a:lnTo>
                <a:lnTo>
                  <a:pt x="4721" y="10731"/>
                </a:lnTo>
                <a:lnTo>
                  <a:pt x="4404" y="10560"/>
                </a:lnTo>
                <a:lnTo>
                  <a:pt x="4112" y="10390"/>
                </a:lnTo>
                <a:lnTo>
                  <a:pt x="3820" y="10171"/>
                </a:lnTo>
                <a:lnTo>
                  <a:pt x="3553" y="9952"/>
                </a:lnTo>
                <a:lnTo>
                  <a:pt x="3285" y="9733"/>
                </a:lnTo>
                <a:lnTo>
                  <a:pt x="3042" y="9490"/>
                </a:lnTo>
                <a:lnTo>
                  <a:pt x="2823" y="9222"/>
                </a:lnTo>
                <a:lnTo>
                  <a:pt x="2628" y="8930"/>
                </a:lnTo>
                <a:lnTo>
                  <a:pt x="2434" y="8638"/>
                </a:lnTo>
                <a:lnTo>
                  <a:pt x="2288" y="8346"/>
                </a:lnTo>
                <a:lnTo>
                  <a:pt x="2142" y="8030"/>
                </a:lnTo>
                <a:lnTo>
                  <a:pt x="2044" y="7689"/>
                </a:lnTo>
                <a:lnTo>
                  <a:pt x="1971" y="7349"/>
                </a:lnTo>
                <a:lnTo>
                  <a:pt x="1947" y="7057"/>
                </a:lnTo>
                <a:lnTo>
                  <a:pt x="1923" y="6765"/>
                </a:lnTo>
                <a:lnTo>
                  <a:pt x="1923" y="6497"/>
                </a:lnTo>
                <a:lnTo>
                  <a:pt x="1947" y="6205"/>
                </a:lnTo>
                <a:lnTo>
                  <a:pt x="1996" y="5937"/>
                </a:lnTo>
                <a:lnTo>
                  <a:pt x="2044" y="5670"/>
                </a:lnTo>
                <a:lnTo>
                  <a:pt x="2142" y="5402"/>
                </a:lnTo>
                <a:lnTo>
                  <a:pt x="2239" y="5159"/>
                </a:lnTo>
                <a:lnTo>
                  <a:pt x="2336" y="4915"/>
                </a:lnTo>
                <a:lnTo>
                  <a:pt x="2482" y="4672"/>
                </a:lnTo>
                <a:lnTo>
                  <a:pt x="2628" y="4429"/>
                </a:lnTo>
                <a:lnTo>
                  <a:pt x="2774" y="4210"/>
                </a:lnTo>
                <a:lnTo>
                  <a:pt x="2944" y="3991"/>
                </a:lnTo>
                <a:lnTo>
                  <a:pt x="3139" y="3772"/>
                </a:lnTo>
                <a:lnTo>
                  <a:pt x="3528" y="3382"/>
                </a:lnTo>
                <a:lnTo>
                  <a:pt x="3966" y="3017"/>
                </a:lnTo>
                <a:lnTo>
                  <a:pt x="4404" y="2701"/>
                </a:lnTo>
                <a:lnTo>
                  <a:pt x="4891" y="2409"/>
                </a:lnTo>
                <a:lnTo>
                  <a:pt x="5134" y="2287"/>
                </a:lnTo>
                <a:lnTo>
                  <a:pt x="5378" y="2166"/>
                </a:lnTo>
                <a:lnTo>
                  <a:pt x="5645" y="2117"/>
                </a:lnTo>
                <a:lnTo>
                  <a:pt x="6035" y="2068"/>
                </a:lnTo>
                <a:lnTo>
                  <a:pt x="6716" y="1995"/>
                </a:lnTo>
                <a:lnTo>
                  <a:pt x="7300" y="1995"/>
                </a:lnTo>
                <a:lnTo>
                  <a:pt x="7324" y="1971"/>
                </a:lnTo>
                <a:close/>
                <a:moveTo>
                  <a:pt x="6935" y="1533"/>
                </a:moveTo>
                <a:lnTo>
                  <a:pt x="6497" y="1582"/>
                </a:lnTo>
                <a:lnTo>
                  <a:pt x="6083" y="1679"/>
                </a:lnTo>
                <a:lnTo>
                  <a:pt x="5864" y="1703"/>
                </a:lnTo>
                <a:lnTo>
                  <a:pt x="5621" y="1752"/>
                </a:lnTo>
                <a:lnTo>
                  <a:pt x="5353" y="1825"/>
                </a:lnTo>
                <a:lnTo>
                  <a:pt x="5110" y="1922"/>
                </a:lnTo>
                <a:lnTo>
                  <a:pt x="4842" y="2044"/>
                </a:lnTo>
                <a:lnTo>
                  <a:pt x="4599" y="2166"/>
                </a:lnTo>
                <a:lnTo>
                  <a:pt x="4112" y="2458"/>
                </a:lnTo>
                <a:lnTo>
                  <a:pt x="3650" y="2774"/>
                </a:lnTo>
                <a:lnTo>
                  <a:pt x="3212" y="3115"/>
                </a:lnTo>
                <a:lnTo>
                  <a:pt x="2823" y="3504"/>
                </a:lnTo>
                <a:lnTo>
                  <a:pt x="2458" y="3918"/>
                </a:lnTo>
                <a:lnTo>
                  <a:pt x="2312" y="4161"/>
                </a:lnTo>
                <a:lnTo>
                  <a:pt x="2166" y="4380"/>
                </a:lnTo>
                <a:lnTo>
                  <a:pt x="2020" y="4623"/>
                </a:lnTo>
                <a:lnTo>
                  <a:pt x="1923" y="4867"/>
                </a:lnTo>
                <a:lnTo>
                  <a:pt x="1801" y="5110"/>
                </a:lnTo>
                <a:lnTo>
                  <a:pt x="1728" y="5378"/>
                </a:lnTo>
                <a:lnTo>
                  <a:pt x="1631" y="5645"/>
                </a:lnTo>
                <a:lnTo>
                  <a:pt x="1582" y="5913"/>
                </a:lnTo>
                <a:lnTo>
                  <a:pt x="1533" y="6181"/>
                </a:lnTo>
                <a:lnTo>
                  <a:pt x="1509" y="6473"/>
                </a:lnTo>
                <a:lnTo>
                  <a:pt x="1509" y="6765"/>
                </a:lnTo>
                <a:lnTo>
                  <a:pt x="1509" y="7057"/>
                </a:lnTo>
                <a:lnTo>
                  <a:pt x="1558" y="7349"/>
                </a:lnTo>
                <a:lnTo>
                  <a:pt x="1606" y="7640"/>
                </a:lnTo>
                <a:lnTo>
                  <a:pt x="1679" y="7932"/>
                </a:lnTo>
                <a:lnTo>
                  <a:pt x="1752" y="8224"/>
                </a:lnTo>
                <a:lnTo>
                  <a:pt x="1874" y="8492"/>
                </a:lnTo>
                <a:lnTo>
                  <a:pt x="1996" y="8760"/>
                </a:lnTo>
                <a:lnTo>
                  <a:pt x="2142" y="9027"/>
                </a:lnTo>
                <a:lnTo>
                  <a:pt x="2312" y="9295"/>
                </a:lnTo>
                <a:lnTo>
                  <a:pt x="2507" y="9538"/>
                </a:lnTo>
                <a:lnTo>
                  <a:pt x="2726" y="9782"/>
                </a:lnTo>
                <a:lnTo>
                  <a:pt x="2944" y="10001"/>
                </a:lnTo>
                <a:lnTo>
                  <a:pt x="3188" y="10195"/>
                </a:lnTo>
                <a:lnTo>
                  <a:pt x="3699" y="10585"/>
                </a:lnTo>
                <a:lnTo>
                  <a:pt x="3991" y="10779"/>
                </a:lnTo>
                <a:lnTo>
                  <a:pt x="4283" y="10950"/>
                </a:lnTo>
                <a:lnTo>
                  <a:pt x="4599" y="11120"/>
                </a:lnTo>
                <a:lnTo>
                  <a:pt x="4915" y="11266"/>
                </a:lnTo>
                <a:lnTo>
                  <a:pt x="5232" y="11412"/>
                </a:lnTo>
                <a:lnTo>
                  <a:pt x="5572" y="11509"/>
                </a:lnTo>
                <a:lnTo>
                  <a:pt x="5889" y="11607"/>
                </a:lnTo>
                <a:lnTo>
                  <a:pt x="6254" y="11680"/>
                </a:lnTo>
                <a:lnTo>
                  <a:pt x="6594" y="11704"/>
                </a:lnTo>
                <a:lnTo>
                  <a:pt x="6959" y="11728"/>
                </a:lnTo>
                <a:lnTo>
                  <a:pt x="7300" y="11680"/>
                </a:lnTo>
                <a:lnTo>
                  <a:pt x="7641" y="11631"/>
                </a:lnTo>
                <a:lnTo>
                  <a:pt x="7981" y="11534"/>
                </a:lnTo>
                <a:lnTo>
                  <a:pt x="8322" y="11436"/>
                </a:lnTo>
                <a:lnTo>
                  <a:pt x="8638" y="11290"/>
                </a:lnTo>
                <a:lnTo>
                  <a:pt x="8955" y="11120"/>
                </a:lnTo>
                <a:lnTo>
                  <a:pt x="9344" y="10877"/>
                </a:lnTo>
                <a:lnTo>
                  <a:pt x="9733" y="10609"/>
                </a:lnTo>
                <a:lnTo>
                  <a:pt x="10074" y="10293"/>
                </a:lnTo>
                <a:lnTo>
                  <a:pt x="10390" y="9976"/>
                </a:lnTo>
                <a:lnTo>
                  <a:pt x="10658" y="9611"/>
                </a:lnTo>
                <a:lnTo>
                  <a:pt x="10925" y="9222"/>
                </a:lnTo>
                <a:lnTo>
                  <a:pt x="11144" y="8808"/>
                </a:lnTo>
                <a:lnTo>
                  <a:pt x="11339" y="8395"/>
                </a:lnTo>
                <a:lnTo>
                  <a:pt x="11509" y="7957"/>
                </a:lnTo>
                <a:lnTo>
                  <a:pt x="11631" y="7519"/>
                </a:lnTo>
                <a:lnTo>
                  <a:pt x="11704" y="7081"/>
                </a:lnTo>
                <a:lnTo>
                  <a:pt x="11753" y="6619"/>
                </a:lnTo>
                <a:lnTo>
                  <a:pt x="11753" y="6156"/>
                </a:lnTo>
                <a:lnTo>
                  <a:pt x="11728" y="5694"/>
                </a:lnTo>
                <a:lnTo>
                  <a:pt x="11655" y="5256"/>
                </a:lnTo>
                <a:lnTo>
                  <a:pt x="11534" y="4794"/>
                </a:lnTo>
                <a:lnTo>
                  <a:pt x="11363" y="4404"/>
                </a:lnTo>
                <a:lnTo>
                  <a:pt x="11169" y="4015"/>
                </a:lnTo>
                <a:lnTo>
                  <a:pt x="10950" y="3650"/>
                </a:lnTo>
                <a:lnTo>
                  <a:pt x="10682" y="3285"/>
                </a:lnTo>
                <a:lnTo>
                  <a:pt x="10390" y="2969"/>
                </a:lnTo>
                <a:lnTo>
                  <a:pt x="10074" y="2677"/>
                </a:lnTo>
                <a:lnTo>
                  <a:pt x="9733" y="2409"/>
                </a:lnTo>
                <a:lnTo>
                  <a:pt x="9393" y="2166"/>
                </a:lnTo>
                <a:lnTo>
                  <a:pt x="9003" y="1971"/>
                </a:lnTo>
                <a:lnTo>
                  <a:pt x="8614" y="1801"/>
                </a:lnTo>
                <a:lnTo>
                  <a:pt x="8200" y="1655"/>
                </a:lnTo>
                <a:lnTo>
                  <a:pt x="7787" y="1582"/>
                </a:lnTo>
                <a:lnTo>
                  <a:pt x="7349" y="1533"/>
                </a:lnTo>
                <a:close/>
                <a:moveTo>
                  <a:pt x="12118" y="11558"/>
                </a:moveTo>
                <a:lnTo>
                  <a:pt x="12142" y="11582"/>
                </a:lnTo>
                <a:lnTo>
                  <a:pt x="11972" y="11777"/>
                </a:lnTo>
                <a:lnTo>
                  <a:pt x="12093" y="11631"/>
                </a:lnTo>
                <a:lnTo>
                  <a:pt x="12118" y="11558"/>
                </a:lnTo>
                <a:close/>
                <a:moveTo>
                  <a:pt x="6789" y="584"/>
                </a:moveTo>
                <a:lnTo>
                  <a:pt x="7154" y="608"/>
                </a:lnTo>
                <a:lnTo>
                  <a:pt x="7519" y="657"/>
                </a:lnTo>
                <a:lnTo>
                  <a:pt x="7884" y="706"/>
                </a:lnTo>
                <a:lnTo>
                  <a:pt x="8225" y="803"/>
                </a:lnTo>
                <a:lnTo>
                  <a:pt x="8565" y="900"/>
                </a:lnTo>
                <a:lnTo>
                  <a:pt x="8906" y="1022"/>
                </a:lnTo>
                <a:lnTo>
                  <a:pt x="9247" y="1144"/>
                </a:lnTo>
                <a:lnTo>
                  <a:pt x="9563" y="1314"/>
                </a:lnTo>
                <a:lnTo>
                  <a:pt x="9879" y="1484"/>
                </a:lnTo>
                <a:lnTo>
                  <a:pt x="10171" y="1679"/>
                </a:lnTo>
                <a:lnTo>
                  <a:pt x="10439" y="1874"/>
                </a:lnTo>
                <a:lnTo>
                  <a:pt x="10707" y="2093"/>
                </a:lnTo>
                <a:lnTo>
                  <a:pt x="10950" y="2312"/>
                </a:lnTo>
                <a:lnTo>
                  <a:pt x="11193" y="2555"/>
                </a:lnTo>
                <a:lnTo>
                  <a:pt x="11485" y="2896"/>
                </a:lnTo>
                <a:lnTo>
                  <a:pt x="11753" y="3261"/>
                </a:lnTo>
                <a:lnTo>
                  <a:pt x="11996" y="3626"/>
                </a:lnTo>
                <a:lnTo>
                  <a:pt x="12191" y="4015"/>
                </a:lnTo>
                <a:lnTo>
                  <a:pt x="12361" y="4404"/>
                </a:lnTo>
                <a:lnTo>
                  <a:pt x="12507" y="4818"/>
                </a:lnTo>
                <a:lnTo>
                  <a:pt x="12629" y="5232"/>
                </a:lnTo>
                <a:lnTo>
                  <a:pt x="12702" y="5645"/>
                </a:lnTo>
                <a:lnTo>
                  <a:pt x="12750" y="6059"/>
                </a:lnTo>
                <a:lnTo>
                  <a:pt x="12775" y="6473"/>
                </a:lnTo>
                <a:lnTo>
                  <a:pt x="12775" y="6911"/>
                </a:lnTo>
                <a:lnTo>
                  <a:pt x="12726" y="7324"/>
                </a:lnTo>
                <a:lnTo>
                  <a:pt x="12653" y="7762"/>
                </a:lnTo>
                <a:lnTo>
                  <a:pt x="12556" y="8176"/>
                </a:lnTo>
                <a:lnTo>
                  <a:pt x="12434" y="8589"/>
                </a:lnTo>
                <a:lnTo>
                  <a:pt x="12264" y="9003"/>
                </a:lnTo>
                <a:lnTo>
                  <a:pt x="12045" y="9465"/>
                </a:lnTo>
                <a:lnTo>
                  <a:pt x="11801" y="9903"/>
                </a:lnTo>
                <a:lnTo>
                  <a:pt x="11534" y="10293"/>
                </a:lnTo>
                <a:lnTo>
                  <a:pt x="11217" y="10682"/>
                </a:lnTo>
                <a:lnTo>
                  <a:pt x="10901" y="11047"/>
                </a:lnTo>
                <a:lnTo>
                  <a:pt x="10536" y="11388"/>
                </a:lnTo>
                <a:lnTo>
                  <a:pt x="10171" y="11680"/>
                </a:lnTo>
                <a:lnTo>
                  <a:pt x="9782" y="11947"/>
                </a:lnTo>
                <a:lnTo>
                  <a:pt x="9368" y="12191"/>
                </a:lnTo>
                <a:lnTo>
                  <a:pt x="8930" y="12385"/>
                </a:lnTo>
                <a:lnTo>
                  <a:pt x="8468" y="12556"/>
                </a:lnTo>
                <a:lnTo>
                  <a:pt x="8006" y="12677"/>
                </a:lnTo>
                <a:lnTo>
                  <a:pt x="7543" y="12750"/>
                </a:lnTo>
                <a:lnTo>
                  <a:pt x="7032" y="12775"/>
                </a:lnTo>
                <a:lnTo>
                  <a:pt x="6546" y="12775"/>
                </a:lnTo>
                <a:lnTo>
                  <a:pt x="6035" y="12702"/>
                </a:lnTo>
                <a:lnTo>
                  <a:pt x="5597" y="12604"/>
                </a:lnTo>
                <a:lnTo>
                  <a:pt x="5159" y="12483"/>
                </a:lnTo>
                <a:lnTo>
                  <a:pt x="4721" y="12337"/>
                </a:lnTo>
                <a:lnTo>
                  <a:pt x="4307" y="12166"/>
                </a:lnTo>
                <a:lnTo>
                  <a:pt x="3893" y="11947"/>
                </a:lnTo>
                <a:lnTo>
                  <a:pt x="3504" y="11728"/>
                </a:lnTo>
                <a:lnTo>
                  <a:pt x="3115" y="11485"/>
                </a:lnTo>
                <a:lnTo>
                  <a:pt x="2774" y="11193"/>
                </a:lnTo>
                <a:lnTo>
                  <a:pt x="2434" y="10901"/>
                </a:lnTo>
                <a:lnTo>
                  <a:pt x="2117" y="10560"/>
                </a:lnTo>
                <a:lnTo>
                  <a:pt x="1825" y="10220"/>
                </a:lnTo>
                <a:lnTo>
                  <a:pt x="1558" y="9855"/>
                </a:lnTo>
                <a:lnTo>
                  <a:pt x="1314" y="9465"/>
                </a:lnTo>
                <a:lnTo>
                  <a:pt x="1095" y="9052"/>
                </a:lnTo>
                <a:lnTo>
                  <a:pt x="925" y="8638"/>
                </a:lnTo>
                <a:lnTo>
                  <a:pt x="779" y="8200"/>
                </a:lnTo>
                <a:lnTo>
                  <a:pt x="682" y="7811"/>
                </a:lnTo>
                <a:lnTo>
                  <a:pt x="609" y="7446"/>
                </a:lnTo>
                <a:lnTo>
                  <a:pt x="560" y="7081"/>
                </a:lnTo>
                <a:lnTo>
                  <a:pt x="560" y="6716"/>
                </a:lnTo>
                <a:lnTo>
                  <a:pt x="560" y="6351"/>
                </a:lnTo>
                <a:lnTo>
                  <a:pt x="584" y="5986"/>
                </a:lnTo>
                <a:lnTo>
                  <a:pt x="633" y="5645"/>
                </a:lnTo>
                <a:lnTo>
                  <a:pt x="706" y="5305"/>
                </a:lnTo>
                <a:lnTo>
                  <a:pt x="803" y="4964"/>
                </a:lnTo>
                <a:lnTo>
                  <a:pt x="925" y="4648"/>
                </a:lnTo>
                <a:lnTo>
                  <a:pt x="1047" y="4307"/>
                </a:lnTo>
                <a:lnTo>
                  <a:pt x="1217" y="3991"/>
                </a:lnTo>
                <a:lnTo>
                  <a:pt x="1387" y="3674"/>
                </a:lnTo>
                <a:lnTo>
                  <a:pt x="1606" y="3382"/>
                </a:lnTo>
                <a:lnTo>
                  <a:pt x="1825" y="3090"/>
                </a:lnTo>
                <a:lnTo>
                  <a:pt x="2069" y="2798"/>
                </a:lnTo>
                <a:lnTo>
                  <a:pt x="2361" y="2506"/>
                </a:lnTo>
                <a:lnTo>
                  <a:pt x="2726" y="2190"/>
                </a:lnTo>
                <a:lnTo>
                  <a:pt x="3163" y="1849"/>
                </a:lnTo>
                <a:lnTo>
                  <a:pt x="3674" y="1509"/>
                </a:lnTo>
                <a:lnTo>
                  <a:pt x="4210" y="1217"/>
                </a:lnTo>
                <a:lnTo>
                  <a:pt x="4502" y="1071"/>
                </a:lnTo>
                <a:lnTo>
                  <a:pt x="4794" y="949"/>
                </a:lnTo>
                <a:lnTo>
                  <a:pt x="5110" y="852"/>
                </a:lnTo>
                <a:lnTo>
                  <a:pt x="5402" y="754"/>
                </a:lnTo>
                <a:lnTo>
                  <a:pt x="5718" y="681"/>
                </a:lnTo>
                <a:lnTo>
                  <a:pt x="6035" y="633"/>
                </a:lnTo>
                <a:lnTo>
                  <a:pt x="6400" y="608"/>
                </a:lnTo>
                <a:lnTo>
                  <a:pt x="6789" y="584"/>
                </a:lnTo>
                <a:close/>
                <a:moveTo>
                  <a:pt x="11704" y="10998"/>
                </a:moveTo>
                <a:lnTo>
                  <a:pt x="11923" y="11315"/>
                </a:lnTo>
                <a:lnTo>
                  <a:pt x="11874" y="11339"/>
                </a:lnTo>
                <a:lnTo>
                  <a:pt x="11850" y="11363"/>
                </a:lnTo>
                <a:lnTo>
                  <a:pt x="11607" y="11607"/>
                </a:lnTo>
                <a:lnTo>
                  <a:pt x="11339" y="11826"/>
                </a:lnTo>
                <a:lnTo>
                  <a:pt x="11071" y="11996"/>
                </a:lnTo>
                <a:lnTo>
                  <a:pt x="10950" y="12093"/>
                </a:lnTo>
                <a:lnTo>
                  <a:pt x="10925" y="12166"/>
                </a:lnTo>
                <a:lnTo>
                  <a:pt x="10901" y="12239"/>
                </a:lnTo>
                <a:lnTo>
                  <a:pt x="10901" y="12264"/>
                </a:lnTo>
                <a:lnTo>
                  <a:pt x="10974" y="12288"/>
                </a:lnTo>
                <a:lnTo>
                  <a:pt x="11047" y="12288"/>
                </a:lnTo>
                <a:lnTo>
                  <a:pt x="11217" y="12264"/>
                </a:lnTo>
                <a:lnTo>
                  <a:pt x="11363" y="12191"/>
                </a:lnTo>
                <a:lnTo>
                  <a:pt x="11509" y="12093"/>
                </a:lnTo>
                <a:lnTo>
                  <a:pt x="11826" y="11899"/>
                </a:lnTo>
                <a:lnTo>
                  <a:pt x="11972" y="11777"/>
                </a:lnTo>
                <a:lnTo>
                  <a:pt x="11850" y="11899"/>
                </a:lnTo>
                <a:lnTo>
                  <a:pt x="11728" y="11996"/>
                </a:lnTo>
                <a:lnTo>
                  <a:pt x="11485" y="12191"/>
                </a:lnTo>
                <a:lnTo>
                  <a:pt x="11363" y="12288"/>
                </a:lnTo>
                <a:lnTo>
                  <a:pt x="11339" y="12361"/>
                </a:lnTo>
                <a:lnTo>
                  <a:pt x="11339" y="12434"/>
                </a:lnTo>
                <a:lnTo>
                  <a:pt x="11363" y="12483"/>
                </a:lnTo>
                <a:lnTo>
                  <a:pt x="11412" y="12531"/>
                </a:lnTo>
                <a:lnTo>
                  <a:pt x="11485" y="12556"/>
                </a:lnTo>
                <a:lnTo>
                  <a:pt x="11558" y="12531"/>
                </a:lnTo>
                <a:lnTo>
                  <a:pt x="11728" y="12483"/>
                </a:lnTo>
                <a:lnTo>
                  <a:pt x="11874" y="12385"/>
                </a:lnTo>
                <a:lnTo>
                  <a:pt x="12020" y="12288"/>
                </a:lnTo>
                <a:lnTo>
                  <a:pt x="12239" y="12118"/>
                </a:lnTo>
                <a:lnTo>
                  <a:pt x="12361" y="12020"/>
                </a:lnTo>
                <a:lnTo>
                  <a:pt x="12434" y="11899"/>
                </a:lnTo>
                <a:lnTo>
                  <a:pt x="12507" y="11947"/>
                </a:lnTo>
                <a:lnTo>
                  <a:pt x="12288" y="12142"/>
                </a:lnTo>
                <a:lnTo>
                  <a:pt x="12069" y="12337"/>
                </a:lnTo>
                <a:lnTo>
                  <a:pt x="11826" y="12556"/>
                </a:lnTo>
                <a:lnTo>
                  <a:pt x="11728" y="12677"/>
                </a:lnTo>
                <a:lnTo>
                  <a:pt x="11655" y="12823"/>
                </a:lnTo>
                <a:lnTo>
                  <a:pt x="11631" y="12896"/>
                </a:lnTo>
                <a:lnTo>
                  <a:pt x="11680" y="12969"/>
                </a:lnTo>
                <a:lnTo>
                  <a:pt x="11753" y="12994"/>
                </a:lnTo>
                <a:lnTo>
                  <a:pt x="11826" y="12994"/>
                </a:lnTo>
                <a:lnTo>
                  <a:pt x="11972" y="12945"/>
                </a:lnTo>
                <a:lnTo>
                  <a:pt x="12118" y="12848"/>
                </a:lnTo>
                <a:lnTo>
                  <a:pt x="12385" y="12629"/>
                </a:lnTo>
                <a:lnTo>
                  <a:pt x="12604" y="12458"/>
                </a:lnTo>
                <a:lnTo>
                  <a:pt x="12823" y="12264"/>
                </a:lnTo>
                <a:lnTo>
                  <a:pt x="12872" y="12312"/>
                </a:lnTo>
                <a:lnTo>
                  <a:pt x="12604" y="12702"/>
                </a:lnTo>
                <a:lnTo>
                  <a:pt x="12483" y="12848"/>
                </a:lnTo>
                <a:lnTo>
                  <a:pt x="12361" y="12969"/>
                </a:lnTo>
                <a:lnTo>
                  <a:pt x="12215" y="13067"/>
                </a:lnTo>
                <a:lnTo>
                  <a:pt x="12093" y="13213"/>
                </a:lnTo>
                <a:lnTo>
                  <a:pt x="12093" y="13261"/>
                </a:lnTo>
                <a:lnTo>
                  <a:pt x="12093" y="13310"/>
                </a:lnTo>
                <a:lnTo>
                  <a:pt x="12118" y="13334"/>
                </a:lnTo>
                <a:lnTo>
                  <a:pt x="12166" y="13359"/>
                </a:lnTo>
                <a:lnTo>
                  <a:pt x="12312" y="13359"/>
                </a:lnTo>
                <a:lnTo>
                  <a:pt x="12458" y="13334"/>
                </a:lnTo>
                <a:lnTo>
                  <a:pt x="12604" y="13261"/>
                </a:lnTo>
                <a:lnTo>
                  <a:pt x="12750" y="13140"/>
                </a:lnTo>
                <a:lnTo>
                  <a:pt x="12896" y="13042"/>
                </a:lnTo>
                <a:lnTo>
                  <a:pt x="12994" y="12896"/>
                </a:lnTo>
                <a:lnTo>
                  <a:pt x="13115" y="12750"/>
                </a:lnTo>
                <a:lnTo>
                  <a:pt x="13188" y="12604"/>
                </a:lnTo>
                <a:lnTo>
                  <a:pt x="13505" y="12872"/>
                </a:lnTo>
                <a:lnTo>
                  <a:pt x="13407" y="12945"/>
                </a:lnTo>
                <a:lnTo>
                  <a:pt x="13310" y="13018"/>
                </a:lnTo>
                <a:lnTo>
                  <a:pt x="13115" y="13213"/>
                </a:lnTo>
                <a:lnTo>
                  <a:pt x="12896" y="13359"/>
                </a:lnTo>
                <a:lnTo>
                  <a:pt x="12677" y="13529"/>
                </a:lnTo>
                <a:lnTo>
                  <a:pt x="12653" y="13553"/>
                </a:lnTo>
                <a:lnTo>
                  <a:pt x="12629" y="13602"/>
                </a:lnTo>
                <a:lnTo>
                  <a:pt x="12653" y="13651"/>
                </a:lnTo>
                <a:lnTo>
                  <a:pt x="12677" y="13699"/>
                </a:lnTo>
                <a:lnTo>
                  <a:pt x="12750" y="13724"/>
                </a:lnTo>
                <a:lnTo>
                  <a:pt x="12848" y="13748"/>
                </a:lnTo>
                <a:lnTo>
                  <a:pt x="12921" y="13748"/>
                </a:lnTo>
                <a:lnTo>
                  <a:pt x="12994" y="13724"/>
                </a:lnTo>
                <a:lnTo>
                  <a:pt x="13140" y="13651"/>
                </a:lnTo>
                <a:lnTo>
                  <a:pt x="13286" y="13578"/>
                </a:lnTo>
                <a:lnTo>
                  <a:pt x="13407" y="13480"/>
                </a:lnTo>
                <a:lnTo>
                  <a:pt x="13553" y="13383"/>
                </a:lnTo>
                <a:lnTo>
                  <a:pt x="13675" y="13237"/>
                </a:lnTo>
                <a:lnTo>
                  <a:pt x="13724" y="13164"/>
                </a:lnTo>
                <a:lnTo>
                  <a:pt x="13748" y="13091"/>
                </a:lnTo>
                <a:lnTo>
                  <a:pt x="13943" y="13286"/>
                </a:lnTo>
                <a:lnTo>
                  <a:pt x="13918" y="13286"/>
                </a:lnTo>
                <a:lnTo>
                  <a:pt x="13772" y="13383"/>
                </a:lnTo>
                <a:lnTo>
                  <a:pt x="13675" y="13505"/>
                </a:lnTo>
                <a:lnTo>
                  <a:pt x="13456" y="13748"/>
                </a:lnTo>
                <a:lnTo>
                  <a:pt x="13237" y="13967"/>
                </a:lnTo>
                <a:lnTo>
                  <a:pt x="13140" y="14064"/>
                </a:lnTo>
                <a:lnTo>
                  <a:pt x="13067" y="14210"/>
                </a:lnTo>
                <a:lnTo>
                  <a:pt x="13042" y="14235"/>
                </a:lnTo>
                <a:lnTo>
                  <a:pt x="13067" y="14259"/>
                </a:lnTo>
                <a:lnTo>
                  <a:pt x="13067" y="14308"/>
                </a:lnTo>
                <a:lnTo>
                  <a:pt x="13115" y="14308"/>
                </a:lnTo>
                <a:lnTo>
                  <a:pt x="13261" y="14259"/>
                </a:lnTo>
                <a:lnTo>
                  <a:pt x="13407" y="14210"/>
                </a:lnTo>
                <a:lnTo>
                  <a:pt x="13651" y="14040"/>
                </a:lnTo>
                <a:lnTo>
                  <a:pt x="13797" y="13918"/>
                </a:lnTo>
                <a:lnTo>
                  <a:pt x="13943" y="13797"/>
                </a:lnTo>
                <a:lnTo>
                  <a:pt x="14064" y="13626"/>
                </a:lnTo>
                <a:lnTo>
                  <a:pt x="14137" y="13480"/>
                </a:lnTo>
                <a:lnTo>
                  <a:pt x="14332" y="13675"/>
                </a:lnTo>
                <a:lnTo>
                  <a:pt x="14186" y="13918"/>
                </a:lnTo>
                <a:lnTo>
                  <a:pt x="14089" y="14040"/>
                </a:lnTo>
                <a:lnTo>
                  <a:pt x="13991" y="14137"/>
                </a:lnTo>
                <a:lnTo>
                  <a:pt x="13870" y="14235"/>
                </a:lnTo>
                <a:lnTo>
                  <a:pt x="13748" y="14308"/>
                </a:lnTo>
                <a:lnTo>
                  <a:pt x="13626" y="14381"/>
                </a:lnTo>
                <a:lnTo>
                  <a:pt x="13505" y="14454"/>
                </a:lnTo>
                <a:lnTo>
                  <a:pt x="13505" y="14502"/>
                </a:lnTo>
                <a:lnTo>
                  <a:pt x="13480" y="14527"/>
                </a:lnTo>
                <a:lnTo>
                  <a:pt x="13505" y="14600"/>
                </a:lnTo>
                <a:lnTo>
                  <a:pt x="13602" y="14648"/>
                </a:lnTo>
                <a:lnTo>
                  <a:pt x="13675" y="14673"/>
                </a:lnTo>
                <a:lnTo>
                  <a:pt x="13772" y="14673"/>
                </a:lnTo>
                <a:lnTo>
                  <a:pt x="13894" y="14648"/>
                </a:lnTo>
                <a:lnTo>
                  <a:pt x="14089" y="14551"/>
                </a:lnTo>
                <a:lnTo>
                  <a:pt x="14235" y="14454"/>
                </a:lnTo>
                <a:lnTo>
                  <a:pt x="14356" y="14356"/>
                </a:lnTo>
                <a:lnTo>
                  <a:pt x="14454" y="14235"/>
                </a:lnTo>
                <a:lnTo>
                  <a:pt x="14575" y="14113"/>
                </a:lnTo>
                <a:lnTo>
                  <a:pt x="14648" y="13967"/>
                </a:lnTo>
                <a:lnTo>
                  <a:pt x="14867" y="14210"/>
                </a:lnTo>
                <a:lnTo>
                  <a:pt x="14843" y="14210"/>
                </a:lnTo>
                <a:lnTo>
                  <a:pt x="14721" y="14259"/>
                </a:lnTo>
                <a:lnTo>
                  <a:pt x="14624" y="14332"/>
                </a:lnTo>
                <a:lnTo>
                  <a:pt x="14454" y="14527"/>
                </a:lnTo>
                <a:lnTo>
                  <a:pt x="14235" y="14746"/>
                </a:lnTo>
                <a:lnTo>
                  <a:pt x="14113" y="14867"/>
                </a:lnTo>
                <a:lnTo>
                  <a:pt x="13991" y="14940"/>
                </a:lnTo>
                <a:lnTo>
                  <a:pt x="13967" y="14989"/>
                </a:lnTo>
                <a:lnTo>
                  <a:pt x="13967" y="15038"/>
                </a:lnTo>
                <a:lnTo>
                  <a:pt x="14016" y="15086"/>
                </a:lnTo>
                <a:lnTo>
                  <a:pt x="14064" y="15086"/>
                </a:lnTo>
                <a:lnTo>
                  <a:pt x="14356" y="15013"/>
                </a:lnTo>
                <a:lnTo>
                  <a:pt x="14478" y="14940"/>
                </a:lnTo>
                <a:lnTo>
                  <a:pt x="14624" y="14867"/>
                </a:lnTo>
                <a:lnTo>
                  <a:pt x="14867" y="14648"/>
                </a:lnTo>
                <a:lnTo>
                  <a:pt x="14965" y="14527"/>
                </a:lnTo>
                <a:lnTo>
                  <a:pt x="15038" y="14405"/>
                </a:lnTo>
                <a:lnTo>
                  <a:pt x="15038" y="14381"/>
                </a:lnTo>
                <a:lnTo>
                  <a:pt x="15330" y="14673"/>
                </a:lnTo>
                <a:lnTo>
                  <a:pt x="15111" y="14867"/>
                </a:lnTo>
                <a:lnTo>
                  <a:pt x="14892" y="15062"/>
                </a:lnTo>
                <a:lnTo>
                  <a:pt x="14648" y="15232"/>
                </a:lnTo>
                <a:lnTo>
                  <a:pt x="14527" y="15330"/>
                </a:lnTo>
                <a:lnTo>
                  <a:pt x="14429" y="15427"/>
                </a:lnTo>
                <a:lnTo>
                  <a:pt x="14405" y="15451"/>
                </a:lnTo>
                <a:lnTo>
                  <a:pt x="14405" y="15500"/>
                </a:lnTo>
                <a:lnTo>
                  <a:pt x="14429" y="15524"/>
                </a:lnTo>
                <a:lnTo>
                  <a:pt x="14454" y="15549"/>
                </a:lnTo>
                <a:lnTo>
                  <a:pt x="14624" y="15573"/>
                </a:lnTo>
                <a:lnTo>
                  <a:pt x="14770" y="15549"/>
                </a:lnTo>
                <a:lnTo>
                  <a:pt x="14940" y="15476"/>
                </a:lnTo>
                <a:lnTo>
                  <a:pt x="15086" y="15378"/>
                </a:lnTo>
                <a:lnTo>
                  <a:pt x="15232" y="15281"/>
                </a:lnTo>
                <a:lnTo>
                  <a:pt x="15354" y="15159"/>
                </a:lnTo>
                <a:lnTo>
                  <a:pt x="15573" y="14916"/>
                </a:lnTo>
                <a:lnTo>
                  <a:pt x="15743" y="15111"/>
                </a:lnTo>
                <a:lnTo>
                  <a:pt x="15476" y="15378"/>
                </a:lnTo>
                <a:lnTo>
                  <a:pt x="15330" y="15476"/>
                </a:lnTo>
                <a:lnTo>
                  <a:pt x="15184" y="15573"/>
                </a:lnTo>
                <a:lnTo>
                  <a:pt x="15038" y="15670"/>
                </a:lnTo>
                <a:lnTo>
                  <a:pt x="14892" y="15792"/>
                </a:lnTo>
                <a:lnTo>
                  <a:pt x="14843" y="15840"/>
                </a:lnTo>
                <a:lnTo>
                  <a:pt x="14867" y="15913"/>
                </a:lnTo>
                <a:lnTo>
                  <a:pt x="14892" y="15986"/>
                </a:lnTo>
                <a:lnTo>
                  <a:pt x="14940" y="16011"/>
                </a:lnTo>
                <a:lnTo>
                  <a:pt x="15038" y="16035"/>
                </a:lnTo>
                <a:lnTo>
                  <a:pt x="15159" y="16011"/>
                </a:lnTo>
                <a:lnTo>
                  <a:pt x="15354" y="15962"/>
                </a:lnTo>
                <a:lnTo>
                  <a:pt x="15524" y="15865"/>
                </a:lnTo>
                <a:lnTo>
                  <a:pt x="15695" y="15767"/>
                </a:lnTo>
                <a:lnTo>
                  <a:pt x="15889" y="15597"/>
                </a:lnTo>
                <a:lnTo>
                  <a:pt x="16060" y="15427"/>
                </a:lnTo>
                <a:lnTo>
                  <a:pt x="16352" y="15694"/>
                </a:lnTo>
                <a:lnTo>
                  <a:pt x="16181" y="15865"/>
                </a:lnTo>
                <a:lnTo>
                  <a:pt x="16011" y="16011"/>
                </a:lnTo>
                <a:lnTo>
                  <a:pt x="15743" y="16157"/>
                </a:lnTo>
                <a:lnTo>
                  <a:pt x="15500" y="16303"/>
                </a:lnTo>
                <a:lnTo>
                  <a:pt x="15451" y="16327"/>
                </a:lnTo>
                <a:lnTo>
                  <a:pt x="15451" y="16376"/>
                </a:lnTo>
                <a:lnTo>
                  <a:pt x="15476" y="16400"/>
                </a:lnTo>
                <a:lnTo>
                  <a:pt x="15524" y="16424"/>
                </a:lnTo>
                <a:lnTo>
                  <a:pt x="15719" y="16424"/>
                </a:lnTo>
                <a:lnTo>
                  <a:pt x="15889" y="16449"/>
                </a:lnTo>
                <a:lnTo>
                  <a:pt x="16084" y="16400"/>
                </a:lnTo>
                <a:lnTo>
                  <a:pt x="16254" y="16351"/>
                </a:lnTo>
                <a:lnTo>
                  <a:pt x="16400" y="16254"/>
                </a:lnTo>
                <a:lnTo>
                  <a:pt x="16522" y="16157"/>
                </a:lnTo>
                <a:lnTo>
                  <a:pt x="16498" y="16254"/>
                </a:lnTo>
                <a:lnTo>
                  <a:pt x="16400" y="16376"/>
                </a:lnTo>
                <a:lnTo>
                  <a:pt x="16279" y="16473"/>
                </a:lnTo>
                <a:lnTo>
                  <a:pt x="16133" y="16546"/>
                </a:lnTo>
                <a:lnTo>
                  <a:pt x="15987" y="16619"/>
                </a:lnTo>
                <a:lnTo>
                  <a:pt x="15768" y="16668"/>
                </a:lnTo>
                <a:lnTo>
                  <a:pt x="15451" y="16765"/>
                </a:lnTo>
                <a:lnTo>
                  <a:pt x="15427" y="16692"/>
                </a:lnTo>
                <a:lnTo>
                  <a:pt x="15354" y="16643"/>
                </a:lnTo>
                <a:lnTo>
                  <a:pt x="15208" y="16546"/>
                </a:lnTo>
                <a:lnTo>
                  <a:pt x="15062" y="16400"/>
                </a:lnTo>
                <a:lnTo>
                  <a:pt x="14770" y="16132"/>
                </a:lnTo>
                <a:lnTo>
                  <a:pt x="14016" y="15524"/>
                </a:lnTo>
                <a:lnTo>
                  <a:pt x="13626" y="15159"/>
                </a:lnTo>
                <a:lnTo>
                  <a:pt x="13261" y="14770"/>
                </a:lnTo>
                <a:lnTo>
                  <a:pt x="12556" y="14016"/>
                </a:lnTo>
                <a:lnTo>
                  <a:pt x="12312" y="13772"/>
                </a:lnTo>
                <a:lnTo>
                  <a:pt x="12045" y="13553"/>
                </a:lnTo>
                <a:lnTo>
                  <a:pt x="11485" y="13140"/>
                </a:lnTo>
                <a:lnTo>
                  <a:pt x="11217" y="12921"/>
                </a:lnTo>
                <a:lnTo>
                  <a:pt x="10950" y="12677"/>
                </a:lnTo>
                <a:lnTo>
                  <a:pt x="10707" y="12434"/>
                </a:lnTo>
                <a:lnTo>
                  <a:pt x="10512" y="12166"/>
                </a:lnTo>
                <a:lnTo>
                  <a:pt x="10828" y="11899"/>
                </a:lnTo>
                <a:lnTo>
                  <a:pt x="11144" y="11607"/>
                </a:lnTo>
                <a:lnTo>
                  <a:pt x="11436" y="11315"/>
                </a:lnTo>
                <a:lnTo>
                  <a:pt x="11704" y="10998"/>
                </a:lnTo>
                <a:close/>
                <a:moveTo>
                  <a:pt x="6400" y="0"/>
                </a:moveTo>
                <a:lnTo>
                  <a:pt x="5791" y="73"/>
                </a:lnTo>
                <a:lnTo>
                  <a:pt x="5183" y="170"/>
                </a:lnTo>
                <a:lnTo>
                  <a:pt x="4891" y="243"/>
                </a:lnTo>
                <a:lnTo>
                  <a:pt x="4599" y="341"/>
                </a:lnTo>
                <a:lnTo>
                  <a:pt x="4258" y="462"/>
                </a:lnTo>
                <a:lnTo>
                  <a:pt x="3918" y="633"/>
                </a:lnTo>
                <a:lnTo>
                  <a:pt x="3601" y="827"/>
                </a:lnTo>
                <a:lnTo>
                  <a:pt x="3285" y="1022"/>
                </a:lnTo>
                <a:lnTo>
                  <a:pt x="2969" y="1241"/>
                </a:lnTo>
                <a:lnTo>
                  <a:pt x="2677" y="1484"/>
                </a:lnTo>
                <a:lnTo>
                  <a:pt x="2117" y="1971"/>
                </a:lnTo>
                <a:lnTo>
                  <a:pt x="1850" y="2239"/>
                </a:lnTo>
                <a:lnTo>
                  <a:pt x="1606" y="2506"/>
                </a:lnTo>
                <a:lnTo>
                  <a:pt x="1363" y="2798"/>
                </a:lnTo>
                <a:lnTo>
                  <a:pt x="1168" y="3066"/>
                </a:lnTo>
                <a:lnTo>
                  <a:pt x="949" y="3382"/>
                </a:lnTo>
                <a:lnTo>
                  <a:pt x="779" y="3699"/>
                </a:lnTo>
                <a:lnTo>
                  <a:pt x="609" y="4015"/>
                </a:lnTo>
                <a:lnTo>
                  <a:pt x="463" y="4331"/>
                </a:lnTo>
                <a:lnTo>
                  <a:pt x="341" y="4672"/>
                </a:lnTo>
                <a:lnTo>
                  <a:pt x="244" y="5013"/>
                </a:lnTo>
                <a:lnTo>
                  <a:pt x="146" y="5353"/>
                </a:lnTo>
                <a:lnTo>
                  <a:pt x="73" y="5718"/>
                </a:lnTo>
                <a:lnTo>
                  <a:pt x="25" y="6083"/>
                </a:lnTo>
                <a:lnTo>
                  <a:pt x="0" y="6448"/>
                </a:lnTo>
                <a:lnTo>
                  <a:pt x="0" y="6813"/>
                </a:lnTo>
                <a:lnTo>
                  <a:pt x="0" y="7203"/>
                </a:lnTo>
                <a:lnTo>
                  <a:pt x="25" y="7592"/>
                </a:lnTo>
                <a:lnTo>
                  <a:pt x="98" y="7957"/>
                </a:lnTo>
                <a:lnTo>
                  <a:pt x="171" y="8346"/>
                </a:lnTo>
                <a:lnTo>
                  <a:pt x="268" y="8711"/>
                </a:lnTo>
                <a:lnTo>
                  <a:pt x="390" y="9076"/>
                </a:lnTo>
                <a:lnTo>
                  <a:pt x="560" y="9441"/>
                </a:lnTo>
                <a:lnTo>
                  <a:pt x="730" y="9782"/>
                </a:lnTo>
                <a:lnTo>
                  <a:pt x="925" y="10122"/>
                </a:lnTo>
                <a:lnTo>
                  <a:pt x="1168" y="10463"/>
                </a:lnTo>
                <a:lnTo>
                  <a:pt x="1436" y="10804"/>
                </a:lnTo>
                <a:lnTo>
                  <a:pt x="1704" y="11096"/>
                </a:lnTo>
                <a:lnTo>
                  <a:pt x="1996" y="11363"/>
                </a:lnTo>
                <a:lnTo>
                  <a:pt x="2312" y="11631"/>
                </a:lnTo>
                <a:lnTo>
                  <a:pt x="2628" y="11874"/>
                </a:lnTo>
                <a:lnTo>
                  <a:pt x="2969" y="12093"/>
                </a:lnTo>
                <a:lnTo>
                  <a:pt x="3334" y="12312"/>
                </a:lnTo>
                <a:lnTo>
                  <a:pt x="3747" y="12531"/>
                </a:lnTo>
                <a:lnTo>
                  <a:pt x="4161" y="12726"/>
                </a:lnTo>
                <a:lnTo>
                  <a:pt x="4599" y="12896"/>
                </a:lnTo>
                <a:lnTo>
                  <a:pt x="5037" y="13042"/>
                </a:lnTo>
                <a:lnTo>
                  <a:pt x="5499" y="13164"/>
                </a:lnTo>
                <a:lnTo>
                  <a:pt x="5937" y="13261"/>
                </a:lnTo>
                <a:lnTo>
                  <a:pt x="6400" y="13334"/>
                </a:lnTo>
                <a:lnTo>
                  <a:pt x="6862" y="13383"/>
                </a:lnTo>
                <a:lnTo>
                  <a:pt x="7324" y="13383"/>
                </a:lnTo>
                <a:lnTo>
                  <a:pt x="7787" y="13334"/>
                </a:lnTo>
                <a:lnTo>
                  <a:pt x="8225" y="13261"/>
                </a:lnTo>
                <a:lnTo>
                  <a:pt x="8638" y="13140"/>
                </a:lnTo>
                <a:lnTo>
                  <a:pt x="9076" y="12994"/>
                </a:lnTo>
                <a:lnTo>
                  <a:pt x="9466" y="12799"/>
                </a:lnTo>
                <a:lnTo>
                  <a:pt x="9879" y="12580"/>
                </a:lnTo>
                <a:lnTo>
                  <a:pt x="10269" y="12337"/>
                </a:lnTo>
                <a:lnTo>
                  <a:pt x="10293" y="12458"/>
                </a:lnTo>
                <a:lnTo>
                  <a:pt x="10317" y="12580"/>
                </a:lnTo>
                <a:lnTo>
                  <a:pt x="10390" y="12677"/>
                </a:lnTo>
                <a:lnTo>
                  <a:pt x="10463" y="12775"/>
                </a:lnTo>
                <a:lnTo>
                  <a:pt x="10658" y="12969"/>
                </a:lnTo>
                <a:lnTo>
                  <a:pt x="10828" y="13140"/>
                </a:lnTo>
                <a:lnTo>
                  <a:pt x="11120" y="13383"/>
                </a:lnTo>
                <a:lnTo>
                  <a:pt x="11412" y="13602"/>
                </a:lnTo>
                <a:lnTo>
                  <a:pt x="11704" y="13845"/>
                </a:lnTo>
                <a:lnTo>
                  <a:pt x="11972" y="14089"/>
                </a:lnTo>
                <a:lnTo>
                  <a:pt x="12385" y="14502"/>
                </a:lnTo>
                <a:lnTo>
                  <a:pt x="12775" y="14916"/>
                </a:lnTo>
                <a:lnTo>
                  <a:pt x="13164" y="15330"/>
                </a:lnTo>
                <a:lnTo>
                  <a:pt x="13553" y="15743"/>
                </a:lnTo>
                <a:lnTo>
                  <a:pt x="13772" y="15938"/>
                </a:lnTo>
                <a:lnTo>
                  <a:pt x="13991" y="16132"/>
                </a:lnTo>
                <a:lnTo>
                  <a:pt x="14429" y="16473"/>
                </a:lnTo>
                <a:lnTo>
                  <a:pt x="14770" y="16789"/>
                </a:lnTo>
                <a:lnTo>
                  <a:pt x="14916" y="16935"/>
                </a:lnTo>
                <a:lnTo>
                  <a:pt x="15111" y="17081"/>
                </a:lnTo>
                <a:lnTo>
                  <a:pt x="15184" y="17106"/>
                </a:lnTo>
                <a:lnTo>
                  <a:pt x="15232" y="17154"/>
                </a:lnTo>
                <a:lnTo>
                  <a:pt x="15305" y="17179"/>
                </a:lnTo>
                <a:lnTo>
                  <a:pt x="15451" y="17227"/>
                </a:lnTo>
                <a:lnTo>
                  <a:pt x="15646" y="17203"/>
                </a:lnTo>
                <a:lnTo>
                  <a:pt x="15841" y="17179"/>
                </a:lnTo>
                <a:lnTo>
                  <a:pt x="16035" y="17106"/>
                </a:lnTo>
                <a:lnTo>
                  <a:pt x="16230" y="17033"/>
                </a:lnTo>
                <a:lnTo>
                  <a:pt x="16498" y="16911"/>
                </a:lnTo>
                <a:lnTo>
                  <a:pt x="16644" y="16814"/>
                </a:lnTo>
                <a:lnTo>
                  <a:pt x="16790" y="16668"/>
                </a:lnTo>
                <a:lnTo>
                  <a:pt x="16911" y="16497"/>
                </a:lnTo>
                <a:lnTo>
                  <a:pt x="17009" y="16327"/>
                </a:lnTo>
                <a:lnTo>
                  <a:pt x="17057" y="16132"/>
                </a:lnTo>
                <a:lnTo>
                  <a:pt x="17082" y="15938"/>
                </a:lnTo>
                <a:lnTo>
                  <a:pt x="17057" y="15840"/>
                </a:lnTo>
                <a:lnTo>
                  <a:pt x="17033" y="15767"/>
                </a:lnTo>
                <a:lnTo>
                  <a:pt x="17009" y="15670"/>
                </a:lnTo>
                <a:lnTo>
                  <a:pt x="16936" y="15597"/>
                </a:lnTo>
                <a:lnTo>
                  <a:pt x="16887" y="15549"/>
                </a:lnTo>
                <a:lnTo>
                  <a:pt x="15500" y="14137"/>
                </a:lnTo>
                <a:lnTo>
                  <a:pt x="14819" y="13432"/>
                </a:lnTo>
                <a:lnTo>
                  <a:pt x="14089" y="12750"/>
                </a:lnTo>
                <a:lnTo>
                  <a:pt x="13772" y="12458"/>
                </a:lnTo>
                <a:lnTo>
                  <a:pt x="13432" y="12166"/>
                </a:lnTo>
                <a:lnTo>
                  <a:pt x="13091" y="11899"/>
                </a:lnTo>
                <a:lnTo>
                  <a:pt x="12775" y="11582"/>
                </a:lnTo>
                <a:lnTo>
                  <a:pt x="12580" y="11363"/>
                </a:lnTo>
                <a:lnTo>
                  <a:pt x="12385" y="11120"/>
                </a:lnTo>
                <a:lnTo>
                  <a:pt x="12166" y="10901"/>
                </a:lnTo>
                <a:lnTo>
                  <a:pt x="12045" y="10804"/>
                </a:lnTo>
                <a:lnTo>
                  <a:pt x="11923" y="10706"/>
                </a:lnTo>
                <a:lnTo>
                  <a:pt x="12191" y="10317"/>
                </a:lnTo>
                <a:lnTo>
                  <a:pt x="12434" y="9928"/>
                </a:lnTo>
                <a:lnTo>
                  <a:pt x="12629" y="9490"/>
                </a:lnTo>
                <a:lnTo>
                  <a:pt x="12823" y="9076"/>
                </a:lnTo>
                <a:lnTo>
                  <a:pt x="12969" y="8614"/>
                </a:lnTo>
                <a:lnTo>
                  <a:pt x="13091" y="8176"/>
                </a:lnTo>
                <a:lnTo>
                  <a:pt x="13188" y="7713"/>
                </a:lnTo>
                <a:lnTo>
                  <a:pt x="13261" y="7251"/>
                </a:lnTo>
                <a:lnTo>
                  <a:pt x="13310" y="6765"/>
                </a:lnTo>
                <a:lnTo>
                  <a:pt x="13310" y="6302"/>
                </a:lnTo>
                <a:lnTo>
                  <a:pt x="13286" y="5840"/>
                </a:lnTo>
                <a:lnTo>
                  <a:pt x="13237" y="5378"/>
                </a:lnTo>
                <a:lnTo>
                  <a:pt x="13164" y="4891"/>
                </a:lnTo>
                <a:lnTo>
                  <a:pt x="13042" y="4453"/>
                </a:lnTo>
                <a:lnTo>
                  <a:pt x="12896" y="3991"/>
                </a:lnTo>
                <a:lnTo>
                  <a:pt x="12702" y="3553"/>
                </a:lnTo>
                <a:lnTo>
                  <a:pt x="12580" y="3285"/>
                </a:lnTo>
                <a:lnTo>
                  <a:pt x="12434" y="3042"/>
                </a:lnTo>
                <a:lnTo>
                  <a:pt x="12288" y="2798"/>
                </a:lnTo>
                <a:lnTo>
                  <a:pt x="12118" y="2579"/>
                </a:lnTo>
                <a:lnTo>
                  <a:pt x="11753" y="2141"/>
                </a:lnTo>
                <a:lnTo>
                  <a:pt x="11339" y="1728"/>
                </a:lnTo>
                <a:lnTo>
                  <a:pt x="10901" y="1363"/>
                </a:lnTo>
                <a:lnTo>
                  <a:pt x="10415" y="1046"/>
                </a:lnTo>
                <a:lnTo>
                  <a:pt x="9904" y="754"/>
                </a:lnTo>
                <a:lnTo>
                  <a:pt x="9368" y="511"/>
                </a:lnTo>
                <a:lnTo>
                  <a:pt x="8784" y="316"/>
                </a:lnTo>
                <a:lnTo>
                  <a:pt x="8225" y="170"/>
                </a:lnTo>
                <a:lnTo>
                  <a:pt x="7616" y="73"/>
                </a:lnTo>
                <a:lnTo>
                  <a:pt x="70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Imagen 4">
            <a:extLst>
              <a:ext uri="{FF2B5EF4-FFF2-40B4-BE49-F238E27FC236}">
                <a16:creationId xmlns:a16="http://schemas.microsoft.com/office/drawing/2014/main" id="{4CA90ABC-E8A4-477F-AE87-8BBEF01CB7BE}"/>
              </a:ext>
            </a:extLst>
          </p:cNvPr>
          <p:cNvPicPr>
            <a:picLocks noChangeAspect="1"/>
          </p:cNvPicPr>
          <p:nvPr/>
        </p:nvPicPr>
        <p:blipFill rotWithShape="1">
          <a:blip r:embed="rId3"/>
          <a:srcRect l="5865" t="4410" r="3282" b="9044"/>
          <a:stretch/>
        </p:blipFill>
        <p:spPr>
          <a:xfrm>
            <a:off x="439349" y="1528060"/>
            <a:ext cx="3631256" cy="2594345"/>
          </a:xfrm>
          <a:prstGeom prst="rect">
            <a:avLst/>
          </a:prstGeom>
          <a:ln w="38100" cap="sq">
            <a:solidFill>
              <a:schemeClr val="accent1">
                <a:lumMod val="40000"/>
                <a:lumOff val="60000"/>
              </a:schemeClr>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736EA247-AE3F-4CCD-95FF-F2D6EDD0AE57}"/>
              </a:ext>
            </a:extLst>
          </p:cNvPr>
          <p:cNvPicPr>
            <a:picLocks noChangeAspect="1"/>
          </p:cNvPicPr>
          <p:nvPr/>
        </p:nvPicPr>
        <p:blipFill rotWithShape="1">
          <a:blip r:embed="rId4"/>
          <a:srcRect l="19095" t="7167" r="15271" b="4357"/>
          <a:stretch/>
        </p:blipFill>
        <p:spPr>
          <a:xfrm>
            <a:off x="6332188" y="245780"/>
            <a:ext cx="2332075" cy="2357783"/>
          </a:xfrm>
          <a:prstGeom prst="rect">
            <a:avLst/>
          </a:prstGeom>
          <a:ln w="38100" cap="sq">
            <a:solidFill>
              <a:schemeClr val="accent2">
                <a:lumMod val="20000"/>
                <a:lumOff val="80000"/>
              </a:schemeClr>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35D058A4-A6A3-440E-8EDC-F264028AB2EC}"/>
              </a:ext>
            </a:extLst>
          </p:cNvPr>
          <p:cNvPicPr>
            <a:picLocks noChangeAspect="1"/>
          </p:cNvPicPr>
          <p:nvPr/>
        </p:nvPicPr>
        <p:blipFill rotWithShape="1">
          <a:blip r:embed="rId5"/>
          <a:srcRect l="2742" t="1904" r="7046"/>
          <a:stretch/>
        </p:blipFill>
        <p:spPr>
          <a:xfrm rot="16200000">
            <a:off x="6495220" y="2446510"/>
            <a:ext cx="2006009" cy="2908451"/>
          </a:xfrm>
          <a:prstGeom prst="rect">
            <a:avLst/>
          </a:prstGeom>
          <a:ln w="38100" cap="sq">
            <a:solidFill>
              <a:schemeClr val="accent2">
                <a:lumMod val="20000"/>
                <a:lumOff val="80000"/>
              </a:schemeClr>
            </a:solidFill>
            <a:prstDash val="solid"/>
            <a:miter lim="800000"/>
          </a:ln>
          <a:effectLst>
            <a:outerShdw blurRad="50800" dist="38100" dir="2700000" algn="tl" rotWithShape="0">
              <a:srgbClr val="000000">
                <a:alpha val="43000"/>
              </a:srgbClr>
            </a:outerShdw>
          </a:effectLst>
        </p:spPr>
      </p:pic>
      <p:sp>
        <p:nvSpPr>
          <p:cNvPr id="10" name="Flecha: hacia abajo 9">
            <a:extLst>
              <a:ext uri="{FF2B5EF4-FFF2-40B4-BE49-F238E27FC236}">
                <a16:creationId xmlns:a16="http://schemas.microsoft.com/office/drawing/2014/main" id="{D0E36AFB-4C84-4835-878A-3852BDA17C88}"/>
              </a:ext>
            </a:extLst>
          </p:cNvPr>
          <p:cNvSpPr/>
          <p:nvPr/>
        </p:nvSpPr>
        <p:spPr>
          <a:xfrm>
            <a:off x="7214689" y="2634395"/>
            <a:ext cx="567070" cy="23250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29" name="CuadroTexto 28">
            <a:extLst>
              <a:ext uri="{FF2B5EF4-FFF2-40B4-BE49-F238E27FC236}">
                <a16:creationId xmlns:a16="http://schemas.microsoft.com/office/drawing/2014/main" id="{22908BB1-9ACA-457A-8600-6A1BE7DB2B0C}"/>
              </a:ext>
            </a:extLst>
          </p:cNvPr>
          <p:cNvSpPr txBox="1"/>
          <p:nvPr/>
        </p:nvSpPr>
        <p:spPr>
          <a:xfrm>
            <a:off x="4192518" y="1493152"/>
            <a:ext cx="1590082" cy="11695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b="1" dirty="0"/>
              <a:t>Procesos de obtención:</a:t>
            </a:r>
          </a:p>
          <a:p>
            <a:pPr marL="285750" indent="-285750">
              <a:buFont typeface="Arial" panose="020B0604020202020204" pitchFamily="34" charset="0"/>
              <a:buChar char="•"/>
            </a:pPr>
            <a:r>
              <a:rPr lang="es-EC" dirty="0"/>
              <a:t>Miel.</a:t>
            </a:r>
          </a:p>
          <a:p>
            <a:pPr marL="285750" indent="-285750">
              <a:buFont typeface="Arial" panose="020B0604020202020204" pitchFamily="34" charset="0"/>
              <a:buChar char="•"/>
            </a:pPr>
            <a:r>
              <a:rPr lang="es-EC" dirty="0"/>
              <a:t>Propóleo.</a:t>
            </a:r>
          </a:p>
          <a:p>
            <a:pPr marL="285750" indent="-285750">
              <a:buFont typeface="Arial" panose="020B0604020202020204" pitchFamily="34" charset="0"/>
              <a:buChar char="•"/>
            </a:pPr>
            <a:r>
              <a:rPr lang="es-EC" dirty="0"/>
              <a:t>Polen.</a:t>
            </a:r>
          </a:p>
        </p:txBody>
      </p:sp>
      <p:cxnSp>
        <p:nvCxnSpPr>
          <p:cNvPr id="14" name="Conector recto de flecha 13">
            <a:extLst>
              <a:ext uri="{FF2B5EF4-FFF2-40B4-BE49-F238E27FC236}">
                <a16:creationId xmlns:a16="http://schemas.microsoft.com/office/drawing/2014/main" id="{A56281C7-2569-41D4-AFAC-F53907BD541E}"/>
              </a:ext>
            </a:extLst>
          </p:cNvPr>
          <p:cNvCxnSpPr>
            <a:cxnSpLocks/>
            <a:endCxn id="7" idx="1"/>
          </p:cNvCxnSpPr>
          <p:nvPr/>
        </p:nvCxnSpPr>
        <p:spPr>
          <a:xfrm flipV="1">
            <a:off x="4070605" y="1424672"/>
            <a:ext cx="2261583" cy="24760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2" name="Google Shape;740;p50">
            <a:extLst>
              <a:ext uri="{FF2B5EF4-FFF2-40B4-BE49-F238E27FC236}">
                <a16:creationId xmlns:a16="http://schemas.microsoft.com/office/drawing/2014/main" id="{B128A69D-BA99-44F8-A187-BEDD2BD54EC0}"/>
              </a:ext>
            </a:extLst>
          </p:cNvPr>
          <p:cNvSpPr/>
          <p:nvPr/>
        </p:nvSpPr>
        <p:spPr>
          <a:xfrm>
            <a:off x="5859728" y="2413070"/>
            <a:ext cx="368541" cy="412163"/>
          </a:xfrm>
          <a:custGeom>
            <a:avLst/>
            <a:gdLst/>
            <a:ahLst/>
            <a:cxnLst/>
            <a:rect l="l" t="t" r="r" b="b"/>
            <a:pathLst>
              <a:path w="16863" h="18859" extrusionOk="0">
                <a:moveTo>
                  <a:pt x="7057" y="439"/>
                </a:moveTo>
                <a:lnTo>
                  <a:pt x="7178" y="463"/>
                </a:lnTo>
                <a:lnTo>
                  <a:pt x="7300" y="488"/>
                </a:lnTo>
                <a:lnTo>
                  <a:pt x="7543" y="488"/>
                </a:lnTo>
                <a:lnTo>
                  <a:pt x="8054" y="463"/>
                </a:lnTo>
                <a:lnTo>
                  <a:pt x="8809" y="463"/>
                </a:lnTo>
                <a:lnTo>
                  <a:pt x="9563" y="488"/>
                </a:lnTo>
                <a:lnTo>
                  <a:pt x="9563" y="707"/>
                </a:lnTo>
                <a:lnTo>
                  <a:pt x="9563" y="926"/>
                </a:lnTo>
                <a:lnTo>
                  <a:pt x="8882" y="926"/>
                </a:lnTo>
                <a:lnTo>
                  <a:pt x="8176" y="974"/>
                </a:lnTo>
                <a:lnTo>
                  <a:pt x="7349" y="974"/>
                </a:lnTo>
                <a:lnTo>
                  <a:pt x="7081" y="1023"/>
                </a:lnTo>
                <a:lnTo>
                  <a:pt x="7057" y="439"/>
                </a:lnTo>
                <a:close/>
                <a:moveTo>
                  <a:pt x="5670" y="3480"/>
                </a:moveTo>
                <a:lnTo>
                  <a:pt x="5865" y="3505"/>
                </a:lnTo>
                <a:lnTo>
                  <a:pt x="5670" y="3991"/>
                </a:lnTo>
                <a:lnTo>
                  <a:pt x="5670" y="3480"/>
                </a:lnTo>
                <a:close/>
                <a:moveTo>
                  <a:pt x="8906" y="3456"/>
                </a:moveTo>
                <a:lnTo>
                  <a:pt x="8638" y="3967"/>
                </a:lnTo>
                <a:lnTo>
                  <a:pt x="8541" y="4162"/>
                </a:lnTo>
                <a:lnTo>
                  <a:pt x="8468" y="4356"/>
                </a:lnTo>
                <a:lnTo>
                  <a:pt x="8444" y="4356"/>
                </a:lnTo>
                <a:lnTo>
                  <a:pt x="8395" y="4332"/>
                </a:lnTo>
                <a:lnTo>
                  <a:pt x="8346" y="4308"/>
                </a:lnTo>
                <a:lnTo>
                  <a:pt x="8225" y="4308"/>
                </a:lnTo>
                <a:lnTo>
                  <a:pt x="8006" y="4405"/>
                </a:lnTo>
                <a:lnTo>
                  <a:pt x="8079" y="4186"/>
                </a:lnTo>
                <a:lnTo>
                  <a:pt x="8225" y="3821"/>
                </a:lnTo>
                <a:lnTo>
                  <a:pt x="8346" y="3456"/>
                </a:lnTo>
                <a:close/>
                <a:moveTo>
                  <a:pt x="9587" y="3456"/>
                </a:moveTo>
                <a:lnTo>
                  <a:pt x="9247" y="4016"/>
                </a:lnTo>
                <a:lnTo>
                  <a:pt x="9101" y="4235"/>
                </a:lnTo>
                <a:lnTo>
                  <a:pt x="8979" y="4478"/>
                </a:lnTo>
                <a:lnTo>
                  <a:pt x="8736" y="4405"/>
                </a:lnTo>
                <a:lnTo>
                  <a:pt x="8833" y="4162"/>
                </a:lnTo>
                <a:lnTo>
                  <a:pt x="9101" y="3456"/>
                </a:lnTo>
                <a:close/>
                <a:moveTo>
                  <a:pt x="8152" y="3480"/>
                </a:moveTo>
                <a:lnTo>
                  <a:pt x="7981" y="3699"/>
                </a:lnTo>
                <a:lnTo>
                  <a:pt x="7811" y="3967"/>
                </a:lnTo>
                <a:lnTo>
                  <a:pt x="7665" y="4235"/>
                </a:lnTo>
                <a:lnTo>
                  <a:pt x="7616" y="4405"/>
                </a:lnTo>
                <a:lnTo>
                  <a:pt x="7568" y="4551"/>
                </a:lnTo>
                <a:lnTo>
                  <a:pt x="7373" y="4624"/>
                </a:lnTo>
                <a:lnTo>
                  <a:pt x="7422" y="4502"/>
                </a:lnTo>
                <a:lnTo>
                  <a:pt x="7616" y="4040"/>
                </a:lnTo>
                <a:lnTo>
                  <a:pt x="7787" y="3578"/>
                </a:lnTo>
                <a:lnTo>
                  <a:pt x="7787" y="3553"/>
                </a:lnTo>
                <a:lnTo>
                  <a:pt x="7762" y="3529"/>
                </a:lnTo>
                <a:lnTo>
                  <a:pt x="7714" y="3529"/>
                </a:lnTo>
                <a:lnTo>
                  <a:pt x="7689" y="3553"/>
                </a:lnTo>
                <a:lnTo>
                  <a:pt x="7325" y="4120"/>
                </a:lnTo>
                <a:lnTo>
                  <a:pt x="7568" y="3480"/>
                </a:lnTo>
                <a:close/>
                <a:moveTo>
                  <a:pt x="10269" y="3432"/>
                </a:moveTo>
                <a:lnTo>
                  <a:pt x="9831" y="4137"/>
                </a:lnTo>
                <a:lnTo>
                  <a:pt x="9660" y="4405"/>
                </a:lnTo>
                <a:lnTo>
                  <a:pt x="9514" y="4673"/>
                </a:lnTo>
                <a:lnTo>
                  <a:pt x="9271" y="4575"/>
                </a:lnTo>
                <a:lnTo>
                  <a:pt x="9466" y="4137"/>
                </a:lnTo>
                <a:lnTo>
                  <a:pt x="9758" y="3432"/>
                </a:lnTo>
                <a:close/>
                <a:moveTo>
                  <a:pt x="10780" y="3432"/>
                </a:moveTo>
                <a:lnTo>
                  <a:pt x="10463" y="3918"/>
                </a:lnTo>
                <a:lnTo>
                  <a:pt x="10171" y="4429"/>
                </a:lnTo>
                <a:lnTo>
                  <a:pt x="9928" y="4843"/>
                </a:lnTo>
                <a:lnTo>
                  <a:pt x="9758" y="4770"/>
                </a:lnTo>
                <a:lnTo>
                  <a:pt x="9904" y="4502"/>
                </a:lnTo>
                <a:lnTo>
                  <a:pt x="10001" y="4235"/>
                </a:lnTo>
                <a:lnTo>
                  <a:pt x="10366" y="3432"/>
                </a:lnTo>
                <a:close/>
                <a:moveTo>
                  <a:pt x="7324" y="3480"/>
                </a:moveTo>
                <a:lnTo>
                  <a:pt x="6935" y="4162"/>
                </a:lnTo>
                <a:lnTo>
                  <a:pt x="6740" y="4551"/>
                </a:lnTo>
                <a:lnTo>
                  <a:pt x="6643" y="4721"/>
                </a:lnTo>
                <a:lnTo>
                  <a:pt x="6594" y="4916"/>
                </a:lnTo>
                <a:lnTo>
                  <a:pt x="6303" y="5038"/>
                </a:lnTo>
                <a:lnTo>
                  <a:pt x="6424" y="4697"/>
                </a:lnTo>
                <a:lnTo>
                  <a:pt x="6546" y="4381"/>
                </a:lnTo>
                <a:lnTo>
                  <a:pt x="6692" y="3943"/>
                </a:lnTo>
                <a:lnTo>
                  <a:pt x="6838" y="3480"/>
                </a:lnTo>
                <a:close/>
                <a:moveTo>
                  <a:pt x="10926" y="3432"/>
                </a:moveTo>
                <a:lnTo>
                  <a:pt x="10901" y="3772"/>
                </a:lnTo>
                <a:lnTo>
                  <a:pt x="10877" y="4137"/>
                </a:lnTo>
                <a:lnTo>
                  <a:pt x="10609" y="4673"/>
                </a:lnTo>
                <a:lnTo>
                  <a:pt x="10439" y="5062"/>
                </a:lnTo>
                <a:lnTo>
                  <a:pt x="10244" y="4965"/>
                </a:lnTo>
                <a:lnTo>
                  <a:pt x="10366" y="4697"/>
                </a:lnTo>
                <a:lnTo>
                  <a:pt x="10488" y="4429"/>
                </a:lnTo>
                <a:lnTo>
                  <a:pt x="10707" y="3943"/>
                </a:lnTo>
                <a:lnTo>
                  <a:pt x="10901" y="3432"/>
                </a:lnTo>
                <a:close/>
                <a:moveTo>
                  <a:pt x="3845" y="4989"/>
                </a:moveTo>
                <a:lnTo>
                  <a:pt x="4015" y="5013"/>
                </a:lnTo>
                <a:lnTo>
                  <a:pt x="3894" y="5232"/>
                </a:lnTo>
                <a:lnTo>
                  <a:pt x="3869" y="5111"/>
                </a:lnTo>
                <a:lnTo>
                  <a:pt x="3845" y="4989"/>
                </a:lnTo>
                <a:close/>
                <a:moveTo>
                  <a:pt x="10901" y="4575"/>
                </a:moveTo>
                <a:lnTo>
                  <a:pt x="10901" y="4746"/>
                </a:lnTo>
                <a:lnTo>
                  <a:pt x="10926" y="4819"/>
                </a:lnTo>
                <a:lnTo>
                  <a:pt x="10974" y="4892"/>
                </a:lnTo>
                <a:lnTo>
                  <a:pt x="11023" y="4916"/>
                </a:lnTo>
                <a:lnTo>
                  <a:pt x="11072" y="4965"/>
                </a:lnTo>
                <a:lnTo>
                  <a:pt x="10999" y="5159"/>
                </a:lnTo>
                <a:lnTo>
                  <a:pt x="10950" y="5257"/>
                </a:lnTo>
                <a:lnTo>
                  <a:pt x="10682" y="5135"/>
                </a:lnTo>
                <a:lnTo>
                  <a:pt x="10828" y="4770"/>
                </a:lnTo>
                <a:lnTo>
                  <a:pt x="10901" y="4575"/>
                </a:lnTo>
                <a:close/>
                <a:moveTo>
                  <a:pt x="12215" y="5013"/>
                </a:moveTo>
                <a:lnTo>
                  <a:pt x="12021" y="5305"/>
                </a:lnTo>
                <a:lnTo>
                  <a:pt x="12142" y="5013"/>
                </a:lnTo>
                <a:close/>
                <a:moveTo>
                  <a:pt x="6643" y="3505"/>
                </a:moveTo>
                <a:lnTo>
                  <a:pt x="6351" y="4137"/>
                </a:lnTo>
                <a:lnTo>
                  <a:pt x="6132" y="4648"/>
                </a:lnTo>
                <a:lnTo>
                  <a:pt x="6035" y="4892"/>
                </a:lnTo>
                <a:lnTo>
                  <a:pt x="5962" y="5159"/>
                </a:lnTo>
                <a:lnTo>
                  <a:pt x="5183" y="5451"/>
                </a:lnTo>
                <a:lnTo>
                  <a:pt x="5183" y="5427"/>
                </a:lnTo>
                <a:lnTo>
                  <a:pt x="5354" y="4989"/>
                </a:lnTo>
                <a:lnTo>
                  <a:pt x="5402" y="4989"/>
                </a:lnTo>
                <a:lnTo>
                  <a:pt x="5378" y="5184"/>
                </a:lnTo>
                <a:lnTo>
                  <a:pt x="5378" y="5208"/>
                </a:lnTo>
                <a:lnTo>
                  <a:pt x="5402" y="5257"/>
                </a:lnTo>
                <a:lnTo>
                  <a:pt x="5475" y="5281"/>
                </a:lnTo>
                <a:lnTo>
                  <a:pt x="5548" y="5281"/>
                </a:lnTo>
                <a:lnTo>
                  <a:pt x="5573" y="5257"/>
                </a:lnTo>
                <a:lnTo>
                  <a:pt x="5597" y="5232"/>
                </a:lnTo>
                <a:lnTo>
                  <a:pt x="5694" y="5038"/>
                </a:lnTo>
                <a:lnTo>
                  <a:pt x="5767" y="4819"/>
                </a:lnTo>
                <a:lnTo>
                  <a:pt x="5889" y="4405"/>
                </a:lnTo>
                <a:lnTo>
                  <a:pt x="5986" y="3943"/>
                </a:lnTo>
                <a:lnTo>
                  <a:pt x="6059" y="3505"/>
                </a:lnTo>
                <a:close/>
                <a:moveTo>
                  <a:pt x="11315" y="4940"/>
                </a:moveTo>
                <a:lnTo>
                  <a:pt x="11558" y="4989"/>
                </a:lnTo>
                <a:lnTo>
                  <a:pt x="11850" y="5013"/>
                </a:lnTo>
                <a:lnTo>
                  <a:pt x="11558" y="5476"/>
                </a:lnTo>
                <a:lnTo>
                  <a:pt x="11145" y="5330"/>
                </a:lnTo>
                <a:lnTo>
                  <a:pt x="11169" y="5257"/>
                </a:lnTo>
                <a:lnTo>
                  <a:pt x="11242" y="4965"/>
                </a:lnTo>
                <a:lnTo>
                  <a:pt x="11291" y="4940"/>
                </a:lnTo>
                <a:close/>
                <a:moveTo>
                  <a:pt x="5086" y="5038"/>
                </a:moveTo>
                <a:lnTo>
                  <a:pt x="4940" y="5330"/>
                </a:lnTo>
                <a:lnTo>
                  <a:pt x="4891" y="5451"/>
                </a:lnTo>
                <a:lnTo>
                  <a:pt x="4843" y="5573"/>
                </a:lnTo>
                <a:lnTo>
                  <a:pt x="4818" y="5597"/>
                </a:lnTo>
                <a:lnTo>
                  <a:pt x="4697" y="5646"/>
                </a:lnTo>
                <a:lnTo>
                  <a:pt x="4697" y="5646"/>
                </a:lnTo>
                <a:lnTo>
                  <a:pt x="4721" y="5573"/>
                </a:lnTo>
                <a:lnTo>
                  <a:pt x="4794" y="5305"/>
                </a:lnTo>
                <a:lnTo>
                  <a:pt x="4843" y="5038"/>
                </a:lnTo>
                <a:close/>
                <a:moveTo>
                  <a:pt x="12702" y="4989"/>
                </a:moveTo>
                <a:lnTo>
                  <a:pt x="12678" y="5062"/>
                </a:lnTo>
                <a:lnTo>
                  <a:pt x="12653" y="5086"/>
                </a:lnTo>
                <a:lnTo>
                  <a:pt x="12459" y="5403"/>
                </a:lnTo>
                <a:lnTo>
                  <a:pt x="12361" y="5573"/>
                </a:lnTo>
                <a:lnTo>
                  <a:pt x="12288" y="5743"/>
                </a:lnTo>
                <a:lnTo>
                  <a:pt x="12167" y="5719"/>
                </a:lnTo>
                <a:lnTo>
                  <a:pt x="12288" y="5451"/>
                </a:lnTo>
                <a:lnTo>
                  <a:pt x="12386" y="5232"/>
                </a:lnTo>
                <a:lnTo>
                  <a:pt x="12483" y="5013"/>
                </a:lnTo>
                <a:lnTo>
                  <a:pt x="12702" y="4989"/>
                </a:lnTo>
                <a:close/>
                <a:moveTo>
                  <a:pt x="4672" y="5038"/>
                </a:moveTo>
                <a:lnTo>
                  <a:pt x="4478" y="5403"/>
                </a:lnTo>
                <a:lnTo>
                  <a:pt x="4380" y="5597"/>
                </a:lnTo>
                <a:lnTo>
                  <a:pt x="4332" y="5695"/>
                </a:lnTo>
                <a:lnTo>
                  <a:pt x="4307" y="5792"/>
                </a:lnTo>
                <a:lnTo>
                  <a:pt x="4113" y="5865"/>
                </a:lnTo>
                <a:lnTo>
                  <a:pt x="4210" y="5427"/>
                </a:lnTo>
                <a:lnTo>
                  <a:pt x="4307" y="5232"/>
                </a:lnTo>
                <a:lnTo>
                  <a:pt x="4405" y="5038"/>
                </a:lnTo>
                <a:close/>
                <a:moveTo>
                  <a:pt x="12605" y="5719"/>
                </a:moveTo>
                <a:lnTo>
                  <a:pt x="12605" y="5865"/>
                </a:lnTo>
                <a:lnTo>
                  <a:pt x="12532" y="5841"/>
                </a:lnTo>
                <a:lnTo>
                  <a:pt x="12605" y="5719"/>
                </a:lnTo>
                <a:close/>
                <a:moveTo>
                  <a:pt x="7081" y="1339"/>
                </a:moveTo>
                <a:lnTo>
                  <a:pt x="7349" y="1388"/>
                </a:lnTo>
                <a:lnTo>
                  <a:pt x="8176" y="1388"/>
                </a:lnTo>
                <a:lnTo>
                  <a:pt x="8882" y="1412"/>
                </a:lnTo>
                <a:lnTo>
                  <a:pt x="9222" y="1412"/>
                </a:lnTo>
                <a:lnTo>
                  <a:pt x="9587" y="1388"/>
                </a:lnTo>
                <a:lnTo>
                  <a:pt x="9587" y="1656"/>
                </a:lnTo>
                <a:lnTo>
                  <a:pt x="9612" y="1923"/>
                </a:lnTo>
                <a:lnTo>
                  <a:pt x="9636" y="2167"/>
                </a:lnTo>
                <a:lnTo>
                  <a:pt x="9709" y="2410"/>
                </a:lnTo>
                <a:lnTo>
                  <a:pt x="9758" y="2483"/>
                </a:lnTo>
                <a:lnTo>
                  <a:pt x="9831" y="2507"/>
                </a:lnTo>
                <a:lnTo>
                  <a:pt x="9977" y="2507"/>
                </a:lnTo>
                <a:lnTo>
                  <a:pt x="10098" y="2556"/>
                </a:lnTo>
                <a:lnTo>
                  <a:pt x="10269" y="2580"/>
                </a:lnTo>
                <a:lnTo>
                  <a:pt x="10585" y="2580"/>
                </a:lnTo>
                <a:lnTo>
                  <a:pt x="11218" y="2605"/>
                </a:lnTo>
                <a:lnTo>
                  <a:pt x="11875" y="2629"/>
                </a:lnTo>
                <a:lnTo>
                  <a:pt x="11875" y="3164"/>
                </a:lnTo>
                <a:lnTo>
                  <a:pt x="11875" y="3578"/>
                </a:lnTo>
                <a:lnTo>
                  <a:pt x="11875" y="3772"/>
                </a:lnTo>
                <a:lnTo>
                  <a:pt x="11923" y="3991"/>
                </a:lnTo>
                <a:lnTo>
                  <a:pt x="11948" y="4040"/>
                </a:lnTo>
                <a:lnTo>
                  <a:pt x="11972" y="4089"/>
                </a:lnTo>
                <a:lnTo>
                  <a:pt x="12069" y="4113"/>
                </a:lnTo>
                <a:lnTo>
                  <a:pt x="12215" y="4113"/>
                </a:lnTo>
                <a:lnTo>
                  <a:pt x="12264" y="4064"/>
                </a:lnTo>
                <a:lnTo>
                  <a:pt x="12605" y="4113"/>
                </a:lnTo>
                <a:lnTo>
                  <a:pt x="12945" y="4137"/>
                </a:lnTo>
                <a:lnTo>
                  <a:pt x="13602" y="4137"/>
                </a:lnTo>
                <a:lnTo>
                  <a:pt x="13602" y="4283"/>
                </a:lnTo>
                <a:lnTo>
                  <a:pt x="13602" y="4429"/>
                </a:lnTo>
                <a:lnTo>
                  <a:pt x="13627" y="4746"/>
                </a:lnTo>
                <a:lnTo>
                  <a:pt x="13627" y="5111"/>
                </a:lnTo>
                <a:lnTo>
                  <a:pt x="13602" y="5500"/>
                </a:lnTo>
                <a:lnTo>
                  <a:pt x="13602" y="5889"/>
                </a:lnTo>
                <a:lnTo>
                  <a:pt x="13627" y="6254"/>
                </a:lnTo>
                <a:lnTo>
                  <a:pt x="13335" y="6157"/>
                </a:lnTo>
                <a:lnTo>
                  <a:pt x="13043" y="6035"/>
                </a:lnTo>
                <a:lnTo>
                  <a:pt x="13067" y="5914"/>
                </a:lnTo>
                <a:lnTo>
                  <a:pt x="13067" y="5792"/>
                </a:lnTo>
                <a:lnTo>
                  <a:pt x="13067" y="5549"/>
                </a:lnTo>
                <a:lnTo>
                  <a:pt x="13067" y="5257"/>
                </a:lnTo>
                <a:lnTo>
                  <a:pt x="13067" y="5111"/>
                </a:lnTo>
                <a:lnTo>
                  <a:pt x="13043" y="4965"/>
                </a:lnTo>
                <a:lnTo>
                  <a:pt x="13018" y="4940"/>
                </a:lnTo>
                <a:lnTo>
                  <a:pt x="13091" y="4892"/>
                </a:lnTo>
                <a:lnTo>
                  <a:pt x="13140" y="4843"/>
                </a:lnTo>
                <a:lnTo>
                  <a:pt x="13164" y="4770"/>
                </a:lnTo>
                <a:lnTo>
                  <a:pt x="13164" y="4697"/>
                </a:lnTo>
                <a:lnTo>
                  <a:pt x="13140" y="4624"/>
                </a:lnTo>
                <a:lnTo>
                  <a:pt x="13091" y="4551"/>
                </a:lnTo>
                <a:lnTo>
                  <a:pt x="13018" y="4502"/>
                </a:lnTo>
                <a:lnTo>
                  <a:pt x="12945" y="4478"/>
                </a:lnTo>
                <a:lnTo>
                  <a:pt x="12556" y="4478"/>
                </a:lnTo>
                <a:lnTo>
                  <a:pt x="12142" y="4502"/>
                </a:lnTo>
                <a:lnTo>
                  <a:pt x="11777" y="4502"/>
                </a:lnTo>
                <a:lnTo>
                  <a:pt x="11388" y="4527"/>
                </a:lnTo>
                <a:lnTo>
                  <a:pt x="11388" y="3918"/>
                </a:lnTo>
                <a:lnTo>
                  <a:pt x="11388" y="3602"/>
                </a:lnTo>
                <a:lnTo>
                  <a:pt x="11364" y="3286"/>
                </a:lnTo>
                <a:lnTo>
                  <a:pt x="11315" y="3164"/>
                </a:lnTo>
                <a:lnTo>
                  <a:pt x="11291" y="3115"/>
                </a:lnTo>
                <a:lnTo>
                  <a:pt x="11242" y="3091"/>
                </a:lnTo>
                <a:lnTo>
                  <a:pt x="11193" y="3042"/>
                </a:lnTo>
                <a:lnTo>
                  <a:pt x="11169" y="2994"/>
                </a:lnTo>
                <a:lnTo>
                  <a:pt x="11096" y="2945"/>
                </a:lnTo>
                <a:lnTo>
                  <a:pt x="11023" y="2945"/>
                </a:lnTo>
                <a:lnTo>
                  <a:pt x="8152" y="2994"/>
                </a:lnTo>
                <a:lnTo>
                  <a:pt x="7738" y="2994"/>
                </a:lnTo>
                <a:lnTo>
                  <a:pt x="7714" y="2969"/>
                </a:lnTo>
                <a:lnTo>
                  <a:pt x="7665" y="2945"/>
                </a:lnTo>
                <a:lnTo>
                  <a:pt x="7641" y="2945"/>
                </a:lnTo>
                <a:lnTo>
                  <a:pt x="7592" y="2969"/>
                </a:lnTo>
                <a:lnTo>
                  <a:pt x="7592" y="2994"/>
                </a:lnTo>
                <a:lnTo>
                  <a:pt x="6813" y="3018"/>
                </a:lnTo>
                <a:lnTo>
                  <a:pt x="6181" y="3018"/>
                </a:lnTo>
                <a:lnTo>
                  <a:pt x="5865" y="3042"/>
                </a:lnTo>
                <a:lnTo>
                  <a:pt x="5548" y="3091"/>
                </a:lnTo>
                <a:lnTo>
                  <a:pt x="5500" y="3067"/>
                </a:lnTo>
                <a:lnTo>
                  <a:pt x="5378" y="3067"/>
                </a:lnTo>
                <a:lnTo>
                  <a:pt x="5329" y="3091"/>
                </a:lnTo>
                <a:lnTo>
                  <a:pt x="5281" y="3140"/>
                </a:lnTo>
                <a:lnTo>
                  <a:pt x="5232" y="3188"/>
                </a:lnTo>
                <a:lnTo>
                  <a:pt x="5208" y="3237"/>
                </a:lnTo>
                <a:lnTo>
                  <a:pt x="5183" y="3553"/>
                </a:lnTo>
                <a:lnTo>
                  <a:pt x="5159" y="3870"/>
                </a:lnTo>
                <a:lnTo>
                  <a:pt x="5135" y="4527"/>
                </a:lnTo>
                <a:lnTo>
                  <a:pt x="4867" y="4527"/>
                </a:lnTo>
                <a:lnTo>
                  <a:pt x="4599" y="4551"/>
                </a:lnTo>
                <a:lnTo>
                  <a:pt x="4186" y="4575"/>
                </a:lnTo>
                <a:lnTo>
                  <a:pt x="3967" y="4600"/>
                </a:lnTo>
                <a:lnTo>
                  <a:pt x="3772" y="4624"/>
                </a:lnTo>
                <a:lnTo>
                  <a:pt x="3699" y="4648"/>
                </a:lnTo>
                <a:lnTo>
                  <a:pt x="3650" y="4721"/>
                </a:lnTo>
                <a:lnTo>
                  <a:pt x="3650" y="4794"/>
                </a:lnTo>
                <a:lnTo>
                  <a:pt x="3650" y="4867"/>
                </a:lnTo>
                <a:lnTo>
                  <a:pt x="3626" y="4940"/>
                </a:lnTo>
                <a:lnTo>
                  <a:pt x="3602" y="5013"/>
                </a:lnTo>
                <a:lnTo>
                  <a:pt x="3577" y="5184"/>
                </a:lnTo>
                <a:lnTo>
                  <a:pt x="3577" y="5500"/>
                </a:lnTo>
                <a:lnTo>
                  <a:pt x="3577" y="5768"/>
                </a:lnTo>
                <a:lnTo>
                  <a:pt x="3577" y="5914"/>
                </a:lnTo>
                <a:lnTo>
                  <a:pt x="3626" y="6035"/>
                </a:lnTo>
                <a:lnTo>
                  <a:pt x="2993" y="6279"/>
                </a:lnTo>
                <a:lnTo>
                  <a:pt x="2993" y="6279"/>
                </a:lnTo>
                <a:lnTo>
                  <a:pt x="3042" y="5597"/>
                </a:lnTo>
                <a:lnTo>
                  <a:pt x="3066" y="4916"/>
                </a:lnTo>
                <a:lnTo>
                  <a:pt x="3115" y="4478"/>
                </a:lnTo>
                <a:lnTo>
                  <a:pt x="3115" y="4259"/>
                </a:lnTo>
                <a:lnTo>
                  <a:pt x="3091" y="4040"/>
                </a:lnTo>
                <a:lnTo>
                  <a:pt x="3456" y="4064"/>
                </a:lnTo>
                <a:lnTo>
                  <a:pt x="3845" y="4064"/>
                </a:lnTo>
                <a:lnTo>
                  <a:pt x="4210" y="4016"/>
                </a:lnTo>
                <a:lnTo>
                  <a:pt x="4575" y="3967"/>
                </a:lnTo>
                <a:lnTo>
                  <a:pt x="4624" y="3943"/>
                </a:lnTo>
                <a:lnTo>
                  <a:pt x="4672" y="3918"/>
                </a:lnTo>
                <a:lnTo>
                  <a:pt x="4745" y="3845"/>
                </a:lnTo>
                <a:lnTo>
                  <a:pt x="4770" y="3724"/>
                </a:lnTo>
                <a:lnTo>
                  <a:pt x="4745" y="3626"/>
                </a:lnTo>
                <a:lnTo>
                  <a:pt x="4770" y="3505"/>
                </a:lnTo>
                <a:lnTo>
                  <a:pt x="4770" y="3018"/>
                </a:lnTo>
                <a:lnTo>
                  <a:pt x="4770" y="2751"/>
                </a:lnTo>
                <a:lnTo>
                  <a:pt x="4745" y="2507"/>
                </a:lnTo>
                <a:lnTo>
                  <a:pt x="4867" y="2532"/>
                </a:lnTo>
                <a:lnTo>
                  <a:pt x="4989" y="2556"/>
                </a:lnTo>
                <a:lnTo>
                  <a:pt x="5256" y="2556"/>
                </a:lnTo>
                <a:lnTo>
                  <a:pt x="5646" y="2580"/>
                </a:lnTo>
                <a:lnTo>
                  <a:pt x="6035" y="2580"/>
                </a:lnTo>
                <a:lnTo>
                  <a:pt x="6789" y="2532"/>
                </a:lnTo>
                <a:lnTo>
                  <a:pt x="6886" y="2507"/>
                </a:lnTo>
                <a:lnTo>
                  <a:pt x="6959" y="2459"/>
                </a:lnTo>
                <a:lnTo>
                  <a:pt x="6984" y="2386"/>
                </a:lnTo>
                <a:lnTo>
                  <a:pt x="7008" y="2313"/>
                </a:lnTo>
                <a:lnTo>
                  <a:pt x="7032" y="2264"/>
                </a:lnTo>
                <a:lnTo>
                  <a:pt x="7057" y="1826"/>
                </a:lnTo>
                <a:lnTo>
                  <a:pt x="7081" y="1339"/>
                </a:lnTo>
                <a:close/>
                <a:moveTo>
                  <a:pt x="6911" y="5841"/>
                </a:moveTo>
                <a:lnTo>
                  <a:pt x="6838" y="5865"/>
                </a:lnTo>
                <a:lnTo>
                  <a:pt x="6716" y="5987"/>
                </a:lnTo>
                <a:lnTo>
                  <a:pt x="6619" y="6133"/>
                </a:lnTo>
                <a:lnTo>
                  <a:pt x="6546" y="6279"/>
                </a:lnTo>
                <a:lnTo>
                  <a:pt x="6522" y="6449"/>
                </a:lnTo>
                <a:lnTo>
                  <a:pt x="6522" y="6619"/>
                </a:lnTo>
                <a:lnTo>
                  <a:pt x="6546" y="6790"/>
                </a:lnTo>
                <a:lnTo>
                  <a:pt x="6594" y="6960"/>
                </a:lnTo>
                <a:lnTo>
                  <a:pt x="6667" y="7106"/>
                </a:lnTo>
                <a:lnTo>
                  <a:pt x="6716" y="7155"/>
                </a:lnTo>
                <a:lnTo>
                  <a:pt x="6765" y="7203"/>
                </a:lnTo>
                <a:lnTo>
                  <a:pt x="6838" y="7252"/>
                </a:lnTo>
                <a:lnTo>
                  <a:pt x="6911" y="7252"/>
                </a:lnTo>
                <a:lnTo>
                  <a:pt x="6984" y="7276"/>
                </a:lnTo>
                <a:lnTo>
                  <a:pt x="7057" y="7252"/>
                </a:lnTo>
                <a:lnTo>
                  <a:pt x="7130" y="7228"/>
                </a:lnTo>
                <a:lnTo>
                  <a:pt x="7178" y="7179"/>
                </a:lnTo>
                <a:lnTo>
                  <a:pt x="7349" y="6936"/>
                </a:lnTo>
                <a:lnTo>
                  <a:pt x="7397" y="6814"/>
                </a:lnTo>
                <a:lnTo>
                  <a:pt x="7446" y="6692"/>
                </a:lnTo>
                <a:lnTo>
                  <a:pt x="7470" y="6546"/>
                </a:lnTo>
                <a:lnTo>
                  <a:pt x="7470" y="6425"/>
                </a:lnTo>
                <a:lnTo>
                  <a:pt x="7446" y="6133"/>
                </a:lnTo>
                <a:lnTo>
                  <a:pt x="7422" y="6035"/>
                </a:lnTo>
                <a:lnTo>
                  <a:pt x="7349" y="5962"/>
                </a:lnTo>
                <a:lnTo>
                  <a:pt x="7227" y="5914"/>
                </a:lnTo>
                <a:lnTo>
                  <a:pt x="7130" y="5889"/>
                </a:lnTo>
                <a:lnTo>
                  <a:pt x="7057" y="5865"/>
                </a:lnTo>
                <a:lnTo>
                  <a:pt x="6984" y="5841"/>
                </a:lnTo>
                <a:close/>
                <a:moveTo>
                  <a:pt x="9612" y="5792"/>
                </a:moveTo>
                <a:lnTo>
                  <a:pt x="9539" y="5816"/>
                </a:lnTo>
                <a:lnTo>
                  <a:pt x="9466" y="5865"/>
                </a:lnTo>
                <a:lnTo>
                  <a:pt x="9393" y="5938"/>
                </a:lnTo>
                <a:lnTo>
                  <a:pt x="9344" y="6011"/>
                </a:lnTo>
                <a:lnTo>
                  <a:pt x="9247" y="6181"/>
                </a:lnTo>
                <a:lnTo>
                  <a:pt x="9174" y="6352"/>
                </a:lnTo>
                <a:lnTo>
                  <a:pt x="9149" y="6522"/>
                </a:lnTo>
                <a:lnTo>
                  <a:pt x="9149" y="6717"/>
                </a:lnTo>
                <a:lnTo>
                  <a:pt x="9174" y="6887"/>
                </a:lnTo>
                <a:lnTo>
                  <a:pt x="9222" y="7057"/>
                </a:lnTo>
                <a:lnTo>
                  <a:pt x="9271" y="7155"/>
                </a:lnTo>
                <a:lnTo>
                  <a:pt x="9344" y="7228"/>
                </a:lnTo>
                <a:lnTo>
                  <a:pt x="9417" y="7276"/>
                </a:lnTo>
                <a:lnTo>
                  <a:pt x="9514" y="7301"/>
                </a:lnTo>
                <a:lnTo>
                  <a:pt x="9685" y="7301"/>
                </a:lnTo>
                <a:lnTo>
                  <a:pt x="9782" y="7252"/>
                </a:lnTo>
                <a:lnTo>
                  <a:pt x="9855" y="7179"/>
                </a:lnTo>
                <a:lnTo>
                  <a:pt x="9928" y="7106"/>
                </a:lnTo>
                <a:lnTo>
                  <a:pt x="9977" y="7009"/>
                </a:lnTo>
                <a:lnTo>
                  <a:pt x="10050" y="6765"/>
                </a:lnTo>
                <a:lnTo>
                  <a:pt x="10098" y="6522"/>
                </a:lnTo>
                <a:lnTo>
                  <a:pt x="10098" y="6303"/>
                </a:lnTo>
                <a:lnTo>
                  <a:pt x="10098" y="6181"/>
                </a:lnTo>
                <a:lnTo>
                  <a:pt x="10050" y="6108"/>
                </a:lnTo>
                <a:lnTo>
                  <a:pt x="9977" y="6060"/>
                </a:lnTo>
                <a:lnTo>
                  <a:pt x="9879" y="6035"/>
                </a:lnTo>
                <a:lnTo>
                  <a:pt x="9879" y="6011"/>
                </a:lnTo>
                <a:lnTo>
                  <a:pt x="9855" y="5914"/>
                </a:lnTo>
                <a:lnTo>
                  <a:pt x="9806" y="5841"/>
                </a:lnTo>
                <a:lnTo>
                  <a:pt x="9709" y="5792"/>
                </a:lnTo>
                <a:close/>
                <a:moveTo>
                  <a:pt x="8468" y="4673"/>
                </a:moveTo>
                <a:lnTo>
                  <a:pt x="8687" y="4794"/>
                </a:lnTo>
                <a:lnTo>
                  <a:pt x="8930" y="4892"/>
                </a:lnTo>
                <a:lnTo>
                  <a:pt x="8955" y="4916"/>
                </a:lnTo>
                <a:lnTo>
                  <a:pt x="9466" y="5111"/>
                </a:lnTo>
                <a:lnTo>
                  <a:pt x="9806" y="5232"/>
                </a:lnTo>
                <a:lnTo>
                  <a:pt x="9806" y="5305"/>
                </a:lnTo>
                <a:lnTo>
                  <a:pt x="9806" y="5354"/>
                </a:lnTo>
                <a:lnTo>
                  <a:pt x="9855" y="5403"/>
                </a:lnTo>
                <a:lnTo>
                  <a:pt x="9904" y="5403"/>
                </a:lnTo>
                <a:lnTo>
                  <a:pt x="9952" y="5378"/>
                </a:lnTo>
                <a:lnTo>
                  <a:pt x="10001" y="5330"/>
                </a:lnTo>
                <a:lnTo>
                  <a:pt x="10707" y="5597"/>
                </a:lnTo>
                <a:lnTo>
                  <a:pt x="13383" y="6668"/>
                </a:lnTo>
                <a:lnTo>
                  <a:pt x="14040" y="6911"/>
                </a:lnTo>
                <a:lnTo>
                  <a:pt x="14357" y="7082"/>
                </a:lnTo>
                <a:lnTo>
                  <a:pt x="14527" y="7155"/>
                </a:lnTo>
                <a:lnTo>
                  <a:pt x="14648" y="7276"/>
                </a:lnTo>
                <a:lnTo>
                  <a:pt x="14794" y="7422"/>
                </a:lnTo>
                <a:lnTo>
                  <a:pt x="14843" y="7568"/>
                </a:lnTo>
                <a:lnTo>
                  <a:pt x="14892" y="7739"/>
                </a:lnTo>
                <a:lnTo>
                  <a:pt x="14867" y="7909"/>
                </a:lnTo>
                <a:lnTo>
                  <a:pt x="14405" y="7617"/>
                </a:lnTo>
                <a:lnTo>
                  <a:pt x="13919" y="7349"/>
                </a:lnTo>
                <a:lnTo>
                  <a:pt x="13675" y="7252"/>
                </a:lnTo>
                <a:lnTo>
                  <a:pt x="13408" y="7130"/>
                </a:lnTo>
                <a:lnTo>
                  <a:pt x="13164" y="7057"/>
                </a:lnTo>
                <a:lnTo>
                  <a:pt x="12872" y="7057"/>
                </a:lnTo>
                <a:lnTo>
                  <a:pt x="12848" y="7082"/>
                </a:lnTo>
                <a:lnTo>
                  <a:pt x="12848" y="7106"/>
                </a:lnTo>
                <a:lnTo>
                  <a:pt x="12848" y="7155"/>
                </a:lnTo>
                <a:lnTo>
                  <a:pt x="13043" y="7301"/>
                </a:lnTo>
                <a:lnTo>
                  <a:pt x="13262" y="7422"/>
                </a:lnTo>
                <a:lnTo>
                  <a:pt x="13724" y="7666"/>
                </a:lnTo>
                <a:lnTo>
                  <a:pt x="14259" y="7958"/>
                </a:lnTo>
                <a:lnTo>
                  <a:pt x="14770" y="8274"/>
                </a:lnTo>
                <a:lnTo>
                  <a:pt x="14697" y="8493"/>
                </a:lnTo>
                <a:lnTo>
                  <a:pt x="14575" y="8371"/>
                </a:lnTo>
                <a:lnTo>
                  <a:pt x="14454" y="8274"/>
                </a:lnTo>
                <a:lnTo>
                  <a:pt x="14284" y="8177"/>
                </a:lnTo>
                <a:lnTo>
                  <a:pt x="14113" y="8079"/>
                </a:lnTo>
                <a:lnTo>
                  <a:pt x="13773" y="7933"/>
                </a:lnTo>
                <a:lnTo>
                  <a:pt x="13383" y="7763"/>
                </a:lnTo>
                <a:lnTo>
                  <a:pt x="13189" y="7714"/>
                </a:lnTo>
                <a:lnTo>
                  <a:pt x="12994" y="7666"/>
                </a:lnTo>
                <a:lnTo>
                  <a:pt x="12799" y="7641"/>
                </a:lnTo>
                <a:lnTo>
                  <a:pt x="12605" y="7666"/>
                </a:lnTo>
                <a:lnTo>
                  <a:pt x="12580" y="7690"/>
                </a:lnTo>
                <a:lnTo>
                  <a:pt x="12605" y="7714"/>
                </a:lnTo>
                <a:lnTo>
                  <a:pt x="12702" y="7812"/>
                </a:lnTo>
                <a:lnTo>
                  <a:pt x="12824" y="7909"/>
                </a:lnTo>
                <a:lnTo>
                  <a:pt x="12945" y="7982"/>
                </a:lnTo>
                <a:lnTo>
                  <a:pt x="13091" y="8055"/>
                </a:lnTo>
                <a:lnTo>
                  <a:pt x="13383" y="8177"/>
                </a:lnTo>
                <a:lnTo>
                  <a:pt x="13651" y="8274"/>
                </a:lnTo>
                <a:lnTo>
                  <a:pt x="13894" y="8396"/>
                </a:lnTo>
                <a:lnTo>
                  <a:pt x="14113" y="8517"/>
                </a:lnTo>
                <a:lnTo>
                  <a:pt x="14551" y="8809"/>
                </a:lnTo>
                <a:lnTo>
                  <a:pt x="14430" y="9126"/>
                </a:lnTo>
                <a:lnTo>
                  <a:pt x="13967" y="8858"/>
                </a:lnTo>
                <a:lnTo>
                  <a:pt x="13481" y="8590"/>
                </a:lnTo>
                <a:lnTo>
                  <a:pt x="12921" y="8274"/>
                </a:lnTo>
                <a:lnTo>
                  <a:pt x="12629" y="8152"/>
                </a:lnTo>
                <a:lnTo>
                  <a:pt x="12337" y="8031"/>
                </a:lnTo>
                <a:lnTo>
                  <a:pt x="12313" y="8031"/>
                </a:lnTo>
                <a:lnTo>
                  <a:pt x="12288" y="8055"/>
                </a:lnTo>
                <a:lnTo>
                  <a:pt x="12288" y="8079"/>
                </a:lnTo>
                <a:lnTo>
                  <a:pt x="12288" y="8104"/>
                </a:lnTo>
                <a:lnTo>
                  <a:pt x="12507" y="8323"/>
                </a:lnTo>
                <a:lnTo>
                  <a:pt x="12751" y="8542"/>
                </a:lnTo>
                <a:lnTo>
                  <a:pt x="13018" y="8712"/>
                </a:lnTo>
                <a:lnTo>
                  <a:pt x="13286" y="8882"/>
                </a:lnTo>
                <a:lnTo>
                  <a:pt x="13797" y="9199"/>
                </a:lnTo>
                <a:lnTo>
                  <a:pt x="14040" y="9345"/>
                </a:lnTo>
                <a:lnTo>
                  <a:pt x="14308" y="9466"/>
                </a:lnTo>
                <a:lnTo>
                  <a:pt x="14211" y="9661"/>
                </a:lnTo>
                <a:lnTo>
                  <a:pt x="14065" y="9564"/>
                </a:lnTo>
                <a:lnTo>
                  <a:pt x="13919" y="9491"/>
                </a:lnTo>
                <a:lnTo>
                  <a:pt x="13602" y="9345"/>
                </a:lnTo>
                <a:lnTo>
                  <a:pt x="13359" y="9199"/>
                </a:lnTo>
                <a:lnTo>
                  <a:pt x="13067" y="9077"/>
                </a:lnTo>
                <a:lnTo>
                  <a:pt x="12921" y="9028"/>
                </a:lnTo>
                <a:lnTo>
                  <a:pt x="12775" y="9004"/>
                </a:lnTo>
                <a:lnTo>
                  <a:pt x="12629" y="8980"/>
                </a:lnTo>
                <a:lnTo>
                  <a:pt x="12483" y="8980"/>
                </a:lnTo>
                <a:lnTo>
                  <a:pt x="12459" y="9004"/>
                </a:lnTo>
                <a:lnTo>
                  <a:pt x="12459" y="9053"/>
                </a:lnTo>
                <a:lnTo>
                  <a:pt x="12556" y="9150"/>
                </a:lnTo>
                <a:lnTo>
                  <a:pt x="12653" y="9247"/>
                </a:lnTo>
                <a:lnTo>
                  <a:pt x="12897" y="9418"/>
                </a:lnTo>
                <a:lnTo>
                  <a:pt x="13408" y="9685"/>
                </a:lnTo>
                <a:lnTo>
                  <a:pt x="13724" y="9880"/>
                </a:lnTo>
                <a:lnTo>
                  <a:pt x="13894" y="10002"/>
                </a:lnTo>
                <a:lnTo>
                  <a:pt x="14065" y="10075"/>
                </a:lnTo>
                <a:lnTo>
                  <a:pt x="13967" y="10269"/>
                </a:lnTo>
                <a:lnTo>
                  <a:pt x="13505" y="10075"/>
                </a:lnTo>
                <a:lnTo>
                  <a:pt x="13043" y="9880"/>
                </a:lnTo>
                <a:lnTo>
                  <a:pt x="12556" y="9758"/>
                </a:lnTo>
                <a:lnTo>
                  <a:pt x="12069" y="9661"/>
                </a:lnTo>
                <a:lnTo>
                  <a:pt x="12045" y="9661"/>
                </a:lnTo>
                <a:lnTo>
                  <a:pt x="12045" y="9685"/>
                </a:lnTo>
                <a:lnTo>
                  <a:pt x="12434" y="10002"/>
                </a:lnTo>
                <a:lnTo>
                  <a:pt x="12872" y="10245"/>
                </a:lnTo>
                <a:lnTo>
                  <a:pt x="13335" y="10488"/>
                </a:lnTo>
                <a:lnTo>
                  <a:pt x="13797" y="10683"/>
                </a:lnTo>
                <a:lnTo>
                  <a:pt x="13627" y="11072"/>
                </a:lnTo>
                <a:lnTo>
                  <a:pt x="13456" y="10926"/>
                </a:lnTo>
                <a:lnTo>
                  <a:pt x="13262" y="10829"/>
                </a:lnTo>
                <a:lnTo>
                  <a:pt x="12848" y="10659"/>
                </a:lnTo>
                <a:lnTo>
                  <a:pt x="12653" y="10586"/>
                </a:lnTo>
                <a:lnTo>
                  <a:pt x="12483" y="10513"/>
                </a:lnTo>
                <a:lnTo>
                  <a:pt x="12288" y="10488"/>
                </a:lnTo>
                <a:lnTo>
                  <a:pt x="12069" y="10488"/>
                </a:lnTo>
                <a:lnTo>
                  <a:pt x="12045" y="10513"/>
                </a:lnTo>
                <a:lnTo>
                  <a:pt x="12045" y="10537"/>
                </a:lnTo>
                <a:lnTo>
                  <a:pt x="12118" y="10634"/>
                </a:lnTo>
                <a:lnTo>
                  <a:pt x="12191" y="10707"/>
                </a:lnTo>
                <a:lnTo>
                  <a:pt x="12337" y="10829"/>
                </a:lnTo>
                <a:lnTo>
                  <a:pt x="12532" y="10926"/>
                </a:lnTo>
                <a:lnTo>
                  <a:pt x="12702" y="11023"/>
                </a:lnTo>
                <a:lnTo>
                  <a:pt x="13091" y="11218"/>
                </a:lnTo>
                <a:lnTo>
                  <a:pt x="13310" y="11291"/>
                </a:lnTo>
                <a:lnTo>
                  <a:pt x="13505" y="11340"/>
                </a:lnTo>
                <a:lnTo>
                  <a:pt x="13481" y="11413"/>
                </a:lnTo>
                <a:lnTo>
                  <a:pt x="13335" y="11388"/>
                </a:lnTo>
                <a:lnTo>
                  <a:pt x="13189" y="11340"/>
                </a:lnTo>
                <a:lnTo>
                  <a:pt x="12897" y="11315"/>
                </a:lnTo>
                <a:lnTo>
                  <a:pt x="12678" y="11267"/>
                </a:lnTo>
                <a:lnTo>
                  <a:pt x="12434" y="11242"/>
                </a:lnTo>
                <a:lnTo>
                  <a:pt x="12191" y="11267"/>
                </a:lnTo>
                <a:lnTo>
                  <a:pt x="12069" y="11291"/>
                </a:lnTo>
                <a:lnTo>
                  <a:pt x="11972" y="11315"/>
                </a:lnTo>
                <a:lnTo>
                  <a:pt x="11948" y="11340"/>
                </a:lnTo>
                <a:lnTo>
                  <a:pt x="11948" y="11364"/>
                </a:lnTo>
                <a:lnTo>
                  <a:pt x="11972" y="11413"/>
                </a:lnTo>
                <a:lnTo>
                  <a:pt x="12069" y="11486"/>
                </a:lnTo>
                <a:lnTo>
                  <a:pt x="12191" y="11534"/>
                </a:lnTo>
                <a:lnTo>
                  <a:pt x="12434" y="11607"/>
                </a:lnTo>
                <a:lnTo>
                  <a:pt x="12921" y="11705"/>
                </a:lnTo>
                <a:lnTo>
                  <a:pt x="13164" y="11778"/>
                </a:lnTo>
                <a:lnTo>
                  <a:pt x="13432" y="11826"/>
                </a:lnTo>
                <a:lnTo>
                  <a:pt x="13408" y="11972"/>
                </a:lnTo>
                <a:lnTo>
                  <a:pt x="13018" y="11948"/>
                </a:lnTo>
                <a:lnTo>
                  <a:pt x="12434" y="11948"/>
                </a:lnTo>
                <a:lnTo>
                  <a:pt x="12313" y="11972"/>
                </a:lnTo>
                <a:lnTo>
                  <a:pt x="12215" y="12021"/>
                </a:lnTo>
                <a:lnTo>
                  <a:pt x="12118" y="12070"/>
                </a:lnTo>
                <a:lnTo>
                  <a:pt x="12118" y="12118"/>
                </a:lnTo>
                <a:lnTo>
                  <a:pt x="12118" y="12143"/>
                </a:lnTo>
                <a:lnTo>
                  <a:pt x="12215" y="12191"/>
                </a:lnTo>
                <a:lnTo>
                  <a:pt x="12313" y="12240"/>
                </a:lnTo>
                <a:lnTo>
                  <a:pt x="12507" y="12264"/>
                </a:lnTo>
                <a:lnTo>
                  <a:pt x="12897" y="12264"/>
                </a:lnTo>
                <a:lnTo>
                  <a:pt x="13383" y="12313"/>
                </a:lnTo>
                <a:lnTo>
                  <a:pt x="13383" y="12654"/>
                </a:lnTo>
                <a:lnTo>
                  <a:pt x="13043" y="12654"/>
                </a:lnTo>
                <a:lnTo>
                  <a:pt x="12678" y="12678"/>
                </a:lnTo>
                <a:lnTo>
                  <a:pt x="12288" y="12727"/>
                </a:lnTo>
                <a:lnTo>
                  <a:pt x="12094" y="12775"/>
                </a:lnTo>
                <a:lnTo>
                  <a:pt x="11923" y="12873"/>
                </a:lnTo>
                <a:lnTo>
                  <a:pt x="12118" y="12921"/>
                </a:lnTo>
                <a:lnTo>
                  <a:pt x="12288" y="12946"/>
                </a:lnTo>
                <a:lnTo>
                  <a:pt x="12678" y="12946"/>
                </a:lnTo>
                <a:lnTo>
                  <a:pt x="13408" y="12970"/>
                </a:lnTo>
                <a:lnTo>
                  <a:pt x="13408" y="13116"/>
                </a:lnTo>
                <a:lnTo>
                  <a:pt x="13408" y="13262"/>
                </a:lnTo>
                <a:lnTo>
                  <a:pt x="13140" y="13262"/>
                </a:lnTo>
                <a:lnTo>
                  <a:pt x="12848" y="13286"/>
                </a:lnTo>
                <a:lnTo>
                  <a:pt x="12337" y="13286"/>
                </a:lnTo>
                <a:lnTo>
                  <a:pt x="12069" y="13335"/>
                </a:lnTo>
                <a:lnTo>
                  <a:pt x="11948" y="13384"/>
                </a:lnTo>
                <a:lnTo>
                  <a:pt x="11850" y="13432"/>
                </a:lnTo>
                <a:lnTo>
                  <a:pt x="11826" y="13481"/>
                </a:lnTo>
                <a:lnTo>
                  <a:pt x="11850" y="13505"/>
                </a:lnTo>
                <a:lnTo>
                  <a:pt x="11948" y="13554"/>
                </a:lnTo>
                <a:lnTo>
                  <a:pt x="12069" y="13603"/>
                </a:lnTo>
                <a:lnTo>
                  <a:pt x="12337" y="13627"/>
                </a:lnTo>
                <a:lnTo>
                  <a:pt x="12605" y="13651"/>
                </a:lnTo>
                <a:lnTo>
                  <a:pt x="13432" y="13651"/>
                </a:lnTo>
                <a:lnTo>
                  <a:pt x="13432" y="13797"/>
                </a:lnTo>
                <a:lnTo>
                  <a:pt x="13286" y="13773"/>
                </a:lnTo>
                <a:lnTo>
                  <a:pt x="13164" y="13797"/>
                </a:lnTo>
                <a:lnTo>
                  <a:pt x="12897" y="13822"/>
                </a:lnTo>
                <a:lnTo>
                  <a:pt x="12483" y="13846"/>
                </a:lnTo>
                <a:lnTo>
                  <a:pt x="12288" y="13895"/>
                </a:lnTo>
                <a:lnTo>
                  <a:pt x="12094" y="13968"/>
                </a:lnTo>
                <a:lnTo>
                  <a:pt x="12094" y="13992"/>
                </a:lnTo>
                <a:lnTo>
                  <a:pt x="12094" y="14016"/>
                </a:lnTo>
                <a:lnTo>
                  <a:pt x="12118" y="14041"/>
                </a:lnTo>
                <a:lnTo>
                  <a:pt x="12313" y="14089"/>
                </a:lnTo>
                <a:lnTo>
                  <a:pt x="12507" y="14114"/>
                </a:lnTo>
                <a:lnTo>
                  <a:pt x="13310" y="14114"/>
                </a:lnTo>
                <a:lnTo>
                  <a:pt x="13432" y="14089"/>
                </a:lnTo>
                <a:lnTo>
                  <a:pt x="13456" y="14600"/>
                </a:lnTo>
                <a:lnTo>
                  <a:pt x="13237" y="14576"/>
                </a:lnTo>
                <a:lnTo>
                  <a:pt x="13018" y="14552"/>
                </a:lnTo>
                <a:lnTo>
                  <a:pt x="12824" y="14552"/>
                </a:lnTo>
                <a:lnTo>
                  <a:pt x="12434" y="14600"/>
                </a:lnTo>
                <a:lnTo>
                  <a:pt x="12045" y="14698"/>
                </a:lnTo>
                <a:lnTo>
                  <a:pt x="11656" y="14819"/>
                </a:lnTo>
                <a:lnTo>
                  <a:pt x="11193" y="14941"/>
                </a:lnTo>
                <a:lnTo>
                  <a:pt x="10974" y="14965"/>
                </a:lnTo>
                <a:lnTo>
                  <a:pt x="10755" y="14990"/>
                </a:lnTo>
                <a:lnTo>
                  <a:pt x="10536" y="14990"/>
                </a:lnTo>
                <a:lnTo>
                  <a:pt x="10317" y="14965"/>
                </a:lnTo>
                <a:lnTo>
                  <a:pt x="10098" y="14917"/>
                </a:lnTo>
                <a:lnTo>
                  <a:pt x="9879" y="14819"/>
                </a:lnTo>
                <a:lnTo>
                  <a:pt x="9514" y="14698"/>
                </a:lnTo>
                <a:lnTo>
                  <a:pt x="9149" y="14576"/>
                </a:lnTo>
                <a:lnTo>
                  <a:pt x="8979" y="14552"/>
                </a:lnTo>
                <a:lnTo>
                  <a:pt x="8809" y="14527"/>
                </a:lnTo>
                <a:lnTo>
                  <a:pt x="8614" y="14527"/>
                </a:lnTo>
                <a:lnTo>
                  <a:pt x="8419" y="14552"/>
                </a:lnTo>
                <a:lnTo>
                  <a:pt x="7981" y="14649"/>
                </a:lnTo>
                <a:lnTo>
                  <a:pt x="7568" y="14795"/>
                </a:lnTo>
                <a:lnTo>
                  <a:pt x="7130" y="14917"/>
                </a:lnTo>
                <a:lnTo>
                  <a:pt x="6935" y="14965"/>
                </a:lnTo>
                <a:lnTo>
                  <a:pt x="6692" y="14990"/>
                </a:lnTo>
                <a:lnTo>
                  <a:pt x="6473" y="14990"/>
                </a:lnTo>
                <a:lnTo>
                  <a:pt x="6230" y="14965"/>
                </a:lnTo>
                <a:lnTo>
                  <a:pt x="5986" y="14917"/>
                </a:lnTo>
                <a:lnTo>
                  <a:pt x="5767" y="14844"/>
                </a:lnTo>
                <a:lnTo>
                  <a:pt x="5281" y="14722"/>
                </a:lnTo>
                <a:lnTo>
                  <a:pt x="5062" y="14649"/>
                </a:lnTo>
                <a:lnTo>
                  <a:pt x="4818" y="14625"/>
                </a:lnTo>
                <a:lnTo>
                  <a:pt x="4453" y="14576"/>
                </a:lnTo>
                <a:lnTo>
                  <a:pt x="4040" y="14576"/>
                </a:lnTo>
                <a:lnTo>
                  <a:pt x="3602" y="14625"/>
                </a:lnTo>
                <a:lnTo>
                  <a:pt x="3164" y="14722"/>
                </a:lnTo>
                <a:lnTo>
                  <a:pt x="3188" y="14308"/>
                </a:lnTo>
                <a:lnTo>
                  <a:pt x="3188" y="13895"/>
                </a:lnTo>
                <a:lnTo>
                  <a:pt x="3164" y="13067"/>
                </a:lnTo>
                <a:lnTo>
                  <a:pt x="3164" y="12386"/>
                </a:lnTo>
                <a:lnTo>
                  <a:pt x="3139" y="12191"/>
                </a:lnTo>
                <a:lnTo>
                  <a:pt x="3115" y="12021"/>
                </a:lnTo>
                <a:lnTo>
                  <a:pt x="3066" y="11851"/>
                </a:lnTo>
                <a:lnTo>
                  <a:pt x="3018" y="11705"/>
                </a:lnTo>
                <a:lnTo>
                  <a:pt x="3018" y="11632"/>
                </a:lnTo>
                <a:lnTo>
                  <a:pt x="3018" y="11534"/>
                </a:lnTo>
                <a:lnTo>
                  <a:pt x="2993" y="11413"/>
                </a:lnTo>
                <a:lnTo>
                  <a:pt x="2896" y="11194"/>
                </a:lnTo>
                <a:lnTo>
                  <a:pt x="2701" y="10780"/>
                </a:lnTo>
                <a:lnTo>
                  <a:pt x="2409" y="10123"/>
                </a:lnTo>
                <a:lnTo>
                  <a:pt x="2142" y="9442"/>
                </a:lnTo>
                <a:lnTo>
                  <a:pt x="1947" y="8809"/>
                </a:lnTo>
                <a:lnTo>
                  <a:pt x="1777" y="8152"/>
                </a:lnTo>
                <a:lnTo>
                  <a:pt x="1728" y="7909"/>
                </a:lnTo>
                <a:lnTo>
                  <a:pt x="1704" y="7787"/>
                </a:lnTo>
                <a:lnTo>
                  <a:pt x="1704" y="7666"/>
                </a:lnTo>
                <a:lnTo>
                  <a:pt x="1704" y="7544"/>
                </a:lnTo>
                <a:lnTo>
                  <a:pt x="1752" y="7447"/>
                </a:lnTo>
                <a:lnTo>
                  <a:pt x="1825" y="7325"/>
                </a:lnTo>
                <a:lnTo>
                  <a:pt x="1923" y="7252"/>
                </a:lnTo>
                <a:lnTo>
                  <a:pt x="2093" y="7155"/>
                </a:lnTo>
                <a:lnTo>
                  <a:pt x="2288" y="7082"/>
                </a:lnTo>
                <a:lnTo>
                  <a:pt x="2653" y="6936"/>
                </a:lnTo>
                <a:lnTo>
                  <a:pt x="3991" y="6400"/>
                </a:lnTo>
                <a:lnTo>
                  <a:pt x="5329" y="5889"/>
                </a:lnTo>
                <a:lnTo>
                  <a:pt x="8030" y="4867"/>
                </a:lnTo>
                <a:lnTo>
                  <a:pt x="8030" y="5062"/>
                </a:lnTo>
                <a:lnTo>
                  <a:pt x="8030" y="5281"/>
                </a:lnTo>
                <a:lnTo>
                  <a:pt x="8030" y="5670"/>
                </a:lnTo>
                <a:lnTo>
                  <a:pt x="8030" y="7203"/>
                </a:lnTo>
                <a:lnTo>
                  <a:pt x="8030" y="8834"/>
                </a:lnTo>
                <a:lnTo>
                  <a:pt x="8054" y="9661"/>
                </a:lnTo>
                <a:lnTo>
                  <a:pt x="8079" y="10464"/>
                </a:lnTo>
                <a:lnTo>
                  <a:pt x="8103" y="10586"/>
                </a:lnTo>
                <a:lnTo>
                  <a:pt x="8152" y="10659"/>
                </a:lnTo>
                <a:lnTo>
                  <a:pt x="8249" y="10707"/>
                </a:lnTo>
                <a:lnTo>
                  <a:pt x="8346" y="10732"/>
                </a:lnTo>
                <a:lnTo>
                  <a:pt x="8444" y="10707"/>
                </a:lnTo>
                <a:lnTo>
                  <a:pt x="8517" y="10659"/>
                </a:lnTo>
                <a:lnTo>
                  <a:pt x="8565" y="10586"/>
                </a:lnTo>
                <a:lnTo>
                  <a:pt x="8590" y="10464"/>
                </a:lnTo>
                <a:lnTo>
                  <a:pt x="8517" y="8931"/>
                </a:lnTo>
                <a:lnTo>
                  <a:pt x="8468" y="7398"/>
                </a:lnTo>
                <a:lnTo>
                  <a:pt x="8444" y="5865"/>
                </a:lnTo>
                <a:lnTo>
                  <a:pt x="8444" y="5305"/>
                </a:lnTo>
                <a:lnTo>
                  <a:pt x="8444" y="5013"/>
                </a:lnTo>
                <a:lnTo>
                  <a:pt x="8395" y="4721"/>
                </a:lnTo>
                <a:lnTo>
                  <a:pt x="8468" y="4673"/>
                </a:lnTo>
                <a:close/>
                <a:moveTo>
                  <a:pt x="7446" y="1"/>
                </a:moveTo>
                <a:lnTo>
                  <a:pt x="7300" y="25"/>
                </a:lnTo>
                <a:lnTo>
                  <a:pt x="7154" y="50"/>
                </a:lnTo>
                <a:lnTo>
                  <a:pt x="7008" y="98"/>
                </a:lnTo>
                <a:lnTo>
                  <a:pt x="6911" y="196"/>
                </a:lnTo>
                <a:lnTo>
                  <a:pt x="6838" y="196"/>
                </a:lnTo>
                <a:lnTo>
                  <a:pt x="6765" y="244"/>
                </a:lnTo>
                <a:lnTo>
                  <a:pt x="6716" y="293"/>
                </a:lnTo>
                <a:lnTo>
                  <a:pt x="6716" y="317"/>
                </a:lnTo>
                <a:lnTo>
                  <a:pt x="6667" y="755"/>
                </a:lnTo>
                <a:lnTo>
                  <a:pt x="6619" y="1193"/>
                </a:lnTo>
                <a:lnTo>
                  <a:pt x="6594" y="1656"/>
                </a:lnTo>
                <a:lnTo>
                  <a:pt x="6594" y="2094"/>
                </a:lnTo>
                <a:lnTo>
                  <a:pt x="6011" y="2118"/>
                </a:lnTo>
                <a:lnTo>
                  <a:pt x="5427" y="2118"/>
                </a:lnTo>
                <a:lnTo>
                  <a:pt x="5013" y="2094"/>
                </a:lnTo>
                <a:lnTo>
                  <a:pt x="4794" y="2094"/>
                </a:lnTo>
                <a:lnTo>
                  <a:pt x="4697" y="2118"/>
                </a:lnTo>
                <a:lnTo>
                  <a:pt x="4624" y="2167"/>
                </a:lnTo>
                <a:lnTo>
                  <a:pt x="4575" y="2142"/>
                </a:lnTo>
                <a:lnTo>
                  <a:pt x="4526" y="2118"/>
                </a:lnTo>
                <a:lnTo>
                  <a:pt x="4405" y="2142"/>
                </a:lnTo>
                <a:lnTo>
                  <a:pt x="4332" y="2215"/>
                </a:lnTo>
                <a:lnTo>
                  <a:pt x="4307" y="2264"/>
                </a:lnTo>
                <a:lnTo>
                  <a:pt x="4283" y="2337"/>
                </a:lnTo>
                <a:lnTo>
                  <a:pt x="4259" y="2605"/>
                </a:lnTo>
                <a:lnTo>
                  <a:pt x="4259" y="2897"/>
                </a:lnTo>
                <a:lnTo>
                  <a:pt x="4259" y="3480"/>
                </a:lnTo>
                <a:lnTo>
                  <a:pt x="3602" y="3529"/>
                </a:lnTo>
                <a:lnTo>
                  <a:pt x="3261" y="3578"/>
                </a:lnTo>
                <a:lnTo>
                  <a:pt x="2920" y="3602"/>
                </a:lnTo>
                <a:lnTo>
                  <a:pt x="2872" y="3626"/>
                </a:lnTo>
                <a:lnTo>
                  <a:pt x="2823" y="3651"/>
                </a:lnTo>
                <a:lnTo>
                  <a:pt x="2774" y="3699"/>
                </a:lnTo>
                <a:lnTo>
                  <a:pt x="2701" y="3821"/>
                </a:lnTo>
                <a:lnTo>
                  <a:pt x="2653" y="3918"/>
                </a:lnTo>
                <a:lnTo>
                  <a:pt x="2604" y="4064"/>
                </a:lnTo>
                <a:lnTo>
                  <a:pt x="2604" y="4186"/>
                </a:lnTo>
                <a:lnTo>
                  <a:pt x="2580" y="4454"/>
                </a:lnTo>
                <a:lnTo>
                  <a:pt x="2580" y="4721"/>
                </a:lnTo>
                <a:lnTo>
                  <a:pt x="2458" y="6449"/>
                </a:lnTo>
                <a:lnTo>
                  <a:pt x="2458" y="6498"/>
                </a:lnTo>
                <a:lnTo>
                  <a:pt x="1704" y="6838"/>
                </a:lnTo>
                <a:lnTo>
                  <a:pt x="1558" y="6936"/>
                </a:lnTo>
                <a:lnTo>
                  <a:pt x="1436" y="7033"/>
                </a:lnTo>
                <a:lnTo>
                  <a:pt x="1363" y="7155"/>
                </a:lnTo>
                <a:lnTo>
                  <a:pt x="1290" y="7276"/>
                </a:lnTo>
                <a:lnTo>
                  <a:pt x="1266" y="7422"/>
                </a:lnTo>
                <a:lnTo>
                  <a:pt x="1241" y="7568"/>
                </a:lnTo>
                <a:lnTo>
                  <a:pt x="1241" y="7714"/>
                </a:lnTo>
                <a:lnTo>
                  <a:pt x="1241" y="7885"/>
                </a:lnTo>
                <a:lnTo>
                  <a:pt x="1290" y="8201"/>
                </a:lnTo>
                <a:lnTo>
                  <a:pt x="1363" y="8542"/>
                </a:lnTo>
                <a:lnTo>
                  <a:pt x="1533" y="9101"/>
                </a:lnTo>
                <a:lnTo>
                  <a:pt x="1631" y="9491"/>
                </a:lnTo>
                <a:lnTo>
                  <a:pt x="1777" y="9856"/>
                </a:lnTo>
                <a:lnTo>
                  <a:pt x="2069" y="10586"/>
                </a:lnTo>
                <a:lnTo>
                  <a:pt x="2190" y="10853"/>
                </a:lnTo>
                <a:lnTo>
                  <a:pt x="2336" y="11145"/>
                </a:lnTo>
                <a:lnTo>
                  <a:pt x="2507" y="11437"/>
                </a:lnTo>
                <a:lnTo>
                  <a:pt x="2604" y="11559"/>
                </a:lnTo>
                <a:lnTo>
                  <a:pt x="2726" y="11656"/>
                </a:lnTo>
                <a:lnTo>
                  <a:pt x="2677" y="11826"/>
                </a:lnTo>
                <a:lnTo>
                  <a:pt x="2653" y="11997"/>
                </a:lnTo>
                <a:lnTo>
                  <a:pt x="2628" y="12167"/>
                </a:lnTo>
                <a:lnTo>
                  <a:pt x="2628" y="12362"/>
                </a:lnTo>
                <a:lnTo>
                  <a:pt x="2677" y="12727"/>
                </a:lnTo>
                <a:lnTo>
                  <a:pt x="2701" y="13067"/>
                </a:lnTo>
                <a:lnTo>
                  <a:pt x="2701" y="13530"/>
                </a:lnTo>
                <a:lnTo>
                  <a:pt x="2677" y="13968"/>
                </a:lnTo>
                <a:lnTo>
                  <a:pt x="2677" y="14430"/>
                </a:lnTo>
                <a:lnTo>
                  <a:pt x="2701" y="14649"/>
                </a:lnTo>
                <a:lnTo>
                  <a:pt x="2726" y="14868"/>
                </a:lnTo>
                <a:lnTo>
                  <a:pt x="2531" y="14965"/>
                </a:lnTo>
                <a:lnTo>
                  <a:pt x="2385" y="15087"/>
                </a:lnTo>
                <a:lnTo>
                  <a:pt x="2239" y="15233"/>
                </a:lnTo>
                <a:lnTo>
                  <a:pt x="2117" y="15379"/>
                </a:lnTo>
                <a:lnTo>
                  <a:pt x="2117" y="15428"/>
                </a:lnTo>
                <a:lnTo>
                  <a:pt x="2117" y="15476"/>
                </a:lnTo>
                <a:lnTo>
                  <a:pt x="2142" y="15501"/>
                </a:lnTo>
                <a:lnTo>
                  <a:pt x="2190" y="15501"/>
                </a:lnTo>
                <a:lnTo>
                  <a:pt x="2361" y="15476"/>
                </a:lnTo>
                <a:lnTo>
                  <a:pt x="2531" y="15428"/>
                </a:lnTo>
                <a:lnTo>
                  <a:pt x="2872" y="15306"/>
                </a:lnTo>
                <a:lnTo>
                  <a:pt x="3212" y="15184"/>
                </a:lnTo>
                <a:lnTo>
                  <a:pt x="3553" y="15063"/>
                </a:lnTo>
                <a:lnTo>
                  <a:pt x="3796" y="15014"/>
                </a:lnTo>
                <a:lnTo>
                  <a:pt x="4064" y="15014"/>
                </a:lnTo>
                <a:lnTo>
                  <a:pt x="4307" y="14990"/>
                </a:lnTo>
                <a:lnTo>
                  <a:pt x="4551" y="15014"/>
                </a:lnTo>
                <a:lnTo>
                  <a:pt x="4794" y="15038"/>
                </a:lnTo>
                <a:lnTo>
                  <a:pt x="5037" y="15087"/>
                </a:lnTo>
                <a:lnTo>
                  <a:pt x="5500" y="15209"/>
                </a:lnTo>
                <a:lnTo>
                  <a:pt x="5889" y="15330"/>
                </a:lnTo>
                <a:lnTo>
                  <a:pt x="6278" y="15403"/>
                </a:lnTo>
                <a:lnTo>
                  <a:pt x="6667" y="15428"/>
                </a:lnTo>
                <a:lnTo>
                  <a:pt x="6862" y="15428"/>
                </a:lnTo>
                <a:lnTo>
                  <a:pt x="7057" y="15403"/>
                </a:lnTo>
                <a:lnTo>
                  <a:pt x="7276" y="15355"/>
                </a:lnTo>
                <a:lnTo>
                  <a:pt x="7495" y="15306"/>
                </a:lnTo>
                <a:lnTo>
                  <a:pt x="7908" y="15184"/>
                </a:lnTo>
                <a:lnTo>
                  <a:pt x="8346" y="15063"/>
                </a:lnTo>
                <a:lnTo>
                  <a:pt x="8565" y="15014"/>
                </a:lnTo>
                <a:lnTo>
                  <a:pt x="8784" y="14990"/>
                </a:lnTo>
                <a:lnTo>
                  <a:pt x="8979" y="15014"/>
                </a:lnTo>
                <a:lnTo>
                  <a:pt x="9198" y="15063"/>
                </a:lnTo>
                <a:lnTo>
                  <a:pt x="9393" y="15136"/>
                </a:lnTo>
                <a:lnTo>
                  <a:pt x="9587" y="15209"/>
                </a:lnTo>
                <a:lnTo>
                  <a:pt x="9977" y="15379"/>
                </a:lnTo>
                <a:lnTo>
                  <a:pt x="10196" y="15452"/>
                </a:lnTo>
                <a:lnTo>
                  <a:pt x="10390" y="15476"/>
                </a:lnTo>
                <a:lnTo>
                  <a:pt x="10585" y="15501"/>
                </a:lnTo>
                <a:lnTo>
                  <a:pt x="10780" y="15501"/>
                </a:lnTo>
                <a:lnTo>
                  <a:pt x="11169" y="15452"/>
                </a:lnTo>
                <a:lnTo>
                  <a:pt x="11558" y="15355"/>
                </a:lnTo>
                <a:lnTo>
                  <a:pt x="11923" y="15257"/>
                </a:lnTo>
                <a:lnTo>
                  <a:pt x="12191" y="15184"/>
                </a:lnTo>
                <a:lnTo>
                  <a:pt x="12410" y="15136"/>
                </a:lnTo>
                <a:lnTo>
                  <a:pt x="12653" y="15111"/>
                </a:lnTo>
                <a:lnTo>
                  <a:pt x="12872" y="15087"/>
                </a:lnTo>
                <a:lnTo>
                  <a:pt x="13116" y="15087"/>
                </a:lnTo>
                <a:lnTo>
                  <a:pt x="13335" y="15111"/>
                </a:lnTo>
                <a:lnTo>
                  <a:pt x="13846" y="15209"/>
                </a:lnTo>
                <a:lnTo>
                  <a:pt x="14186" y="15257"/>
                </a:lnTo>
                <a:lnTo>
                  <a:pt x="14357" y="15282"/>
                </a:lnTo>
                <a:lnTo>
                  <a:pt x="14551" y="15282"/>
                </a:lnTo>
                <a:lnTo>
                  <a:pt x="14721" y="15233"/>
                </a:lnTo>
                <a:lnTo>
                  <a:pt x="14892" y="15209"/>
                </a:lnTo>
                <a:lnTo>
                  <a:pt x="15038" y="15136"/>
                </a:lnTo>
                <a:lnTo>
                  <a:pt x="15208" y="15038"/>
                </a:lnTo>
                <a:lnTo>
                  <a:pt x="15281" y="14965"/>
                </a:lnTo>
                <a:lnTo>
                  <a:pt x="15305" y="14868"/>
                </a:lnTo>
                <a:lnTo>
                  <a:pt x="15305" y="14771"/>
                </a:lnTo>
                <a:lnTo>
                  <a:pt x="15281" y="14673"/>
                </a:lnTo>
                <a:lnTo>
                  <a:pt x="15208" y="14600"/>
                </a:lnTo>
                <a:lnTo>
                  <a:pt x="15135" y="14552"/>
                </a:lnTo>
                <a:lnTo>
                  <a:pt x="15038" y="14552"/>
                </a:lnTo>
                <a:lnTo>
                  <a:pt x="14940" y="14600"/>
                </a:lnTo>
                <a:lnTo>
                  <a:pt x="14819" y="14673"/>
                </a:lnTo>
                <a:lnTo>
                  <a:pt x="14697" y="14722"/>
                </a:lnTo>
                <a:lnTo>
                  <a:pt x="14575" y="14746"/>
                </a:lnTo>
                <a:lnTo>
                  <a:pt x="14454" y="14771"/>
                </a:lnTo>
                <a:lnTo>
                  <a:pt x="14211" y="14746"/>
                </a:lnTo>
                <a:lnTo>
                  <a:pt x="13967" y="14722"/>
                </a:lnTo>
                <a:lnTo>
                  <a:pt x="13919" y="13116"/>
                </a:lnTo>
                <a:lnTo>
                  <a:pt x="13919" y="12459"/>
                </a:lnTo>
                <a:lnTo>
                  <a:pt x="13894" y="12118"/>
                </a:lnTo>
                <a:lnTo>
                  <a:pt x="13821" y="11778"/>
                </a:lnTo>
                <a:lnTo>
                  <a:pt x="13870" y="11753"/>
                </a:lnTo>
                <a:lnTo>
                  <a:pt x="13894" y="11680"/>
                </a:lnTo>
                <a:lnTo>
                  <a:pt x="14527" y="10221"/>
                </a:lnTo>
                <a:lnTo>
                  <a:pt x="15111" y="8736"/>
                </a:lnTo>
                <a:lnTo>
                  <a:pt x="15232" y="8420"/>
                </a:lnTo>
                <a:lnTo>
                  <a:pt x="15305" y="8128"/>
                </a:lnTo>
                <a:lnTo>
                  <a:pt x="15354" y="7982"/>
                </a:lnTo>
                <a:lnTo>
                  <a:pt x="15354" y="7836"/>
                </a:lnTo>
                <a:lnTo>
                  <a:pt x="15354" y="7666"/>
                </a:lnTo>
                <a:lnTo>
                  <a:pt x="15354" y="7520"/>
                </a:lnTo>
                <a:lnTo>
                  <a:pt x="15305" y="7374"/>
                </a:lnTo>
                <a:lnTo>
                  <a:pt x="15257" y="7276"/>
                </a:lnTo>
                <a:lnTo>
                  <a:pt x="15184" y="7155"/>
                </a:lnTo>
                <a:lnTo>
                  <a:pt x="15111" y="7057"/>
                </a:lnTo>
                <a:lnTo>
                  <a:pt x="14916" y="6863"/>
                </a:lnTo>
                <a:lnTo>
                  <a:pt x="14697" y="6717"/>
                </a:lnTo>
                <a:lnTo>
                  <a:pt x="14405" y="6546"/>
                </a:lnTo>
                <a:lnTo>
                  <a:pt x="14065" y="6400"/>
                </a:lnTo>
                <a:lnTo>
                  <a:pt x="14113" y="6181"/>
                </a:lnTo>
                <a:lnTo>
                  <a:pt x="14138" y="5962"/>
                </a:lnTo>
                <a:lnTo>
                  <a:pt x="14162" y="5719"/>
                </a:lnTo>
                <a:lnTo>
                  <a:pt x="14162" y="5500"/>
                </a:lnTo>
                <a:lnTo>
                  <a:pt x="14138" y="5013"/>
                </a:lnTo>
                <a:lnTo>
                  <a:pt x="14113" y="4551"/>
                </a:lnTo>
                <a:lnTo>
                  <a:pt x="14089" y="4381"/>
                </a:lnTo>
                <a:lnTo>
                  <a:pt x="14040" y="4040"/>
                </a:lnTo>
                <a:lnTo>
                  <a:pt x="14089" y="3991"/>
                </a:lnTo>
                <a:lnTo>
                  <a:pt x="14113" y="3918"/>
                </a:lnTo>
                <a:lnTo>
                  <a:pt x="14113" y="3845"/>
                </a:lnTo>
                <a:lnTo>
                  <a:pt x="14089" y="3772"/>
                </a:lnTo>
                <a:lnTo>
                  <a:pt x="14065" y="3699"/>
                </a:lnTo>
                <a:lnTo>
                  <a:pt x="14016" y="3651"/>
                </a:lnTo>
                <a:lnTo>
                  <a:pt x="13943" y="3602"/>
                </a:lnTo>
                <a:lnTo>
                  <a:pt x="13846" y="3578"/>
                </a:lnTo>
                <a:lnTo>
                  <a:pt x="13116" y="3553"/>
                </a:lnTo>
                <a:lnTo>
                  <a:pt x="12726" y="3553"/>
                </a:lnTo>
                <a:lnTo>
                  <a:pt x="12361" y="3578"/>
                </a:lnTo>
                <a:lnTo>
                  <a:pt x="12361" y="3286"/>
                </a:lnTo>
                <a:lnTo>
                  <a:pt x="12361" y="2848"/>
                </a:lnTo>
                <a:lnTo>
                  <a:pt x="12313" y="2410"/>
                </a:lnTo>
                <a:lnTo>
                  <a:pt x="12288" y="2337"/>
                </a:lnTo>
                <a:lnTo>
                  <a:pt x="12264" y="2264"/>
                </a:lnTo>
                <a:lnTo>
                  <a:pt x="12191" y="2215"/>
                </a:lnTo>
                <a:lnTo>
                  <a:pt x="12118" y="2191"/>
                </a:lnTo>
                <a:lnTo>
                  <a:pt x="12045" y="2118"/>
                </a:lnTo>
                <a:lnTo>
                  <a:pt x="11923" y="2094"/>
                </a:lnTo>
                <a:lnTo>
                  <a:pt x="11339" y="2069"/>
                </a:lnTo>
                <a:lnTo>
                  <a:pt x="10293" y="2069"/>
                </a:lnTo>
                <a:lnTo>
                  <a:pt x="10147" y="2094"/>
                </a:lnTo>
                <a:lnTo>
                  <a:pt x="10147" y="1875"/>
                </a:lnTo>
                <a:lnTo>
                  <a:pt x="10147" y="1656"/>
                </a:lnTo>
                <a:lnTo>
                  <a:pt x="10098" y="1242"/>
                </a:lnTo>
                <a:lnTo>
                  <a:pt x="10074" y="707"/>
                </a:lnTo>
                <a:lnTo>
                  <a:pt x="10025" y="463"/>
                </a:lnTo>
                <a:lnTo>
                  <a:pt x="10001" y="342"/>
                </a:lnTo>
                <a:lnTo>
                  <a:pt x="9928" y="220"/>
                </a:lnTo>
                <a:lnTo>
                  <a:pt x="9904" y="147"/>
                </a:lnTo>
                <a:lnTo>
                  <a:pt x="9855" y="98"/>
                </a:lnTo>
                <a:lnTo>
                  <a:pt x="9782" y="74"/>
                </a:lnTo>
                <a:lnTo>
                  <a:pt x="9709" y="50"/>
                </a:lnTo>
                <a:lnTo>
                  <a:pt x="8882" y="25"/>
                </a:lnTo>
                <a:lnTo>
                  <a:pt x="8054" y="1"/>
                </a:lnTo>
                <a:close/>
                <a:moveTo>
                  <a:pt x="4307" y="15452"/>
                </a:moveTo>
                <a:lnTo>
                  <a:pt x="4088" y="15501"/>
                </a:lnTo>
                <a:lnTo>
                  <a:pt x="3869" y="15549"/>
                </a:lnTo>
                <a:lnTo>
                  <a:pt x="3650" y="15647"/>
                </a:lnTo>
                <a:lnTo>
                  <a:pt x="3237" y="15866"/>
                </a:lnTo>
                <a:lnTo>
                  <a:pt x="3018" y="15963"/>
                </a:lnTo>
                <a:lnTo>
                  <a:pt x="2823" y="16060"/>
                </a:lnTo>
                <a:lnTo>
                  <a:pt x="2653" y="16109"/>
                </a:lnTo>
                <a:lnTo>
                  <a:pt x="2507" y="16133"/>
                </a:lnTo>
                <a:lnTo>
                  <a:pt x="2190" y="16133"/>
                </a:lnTo>
                <a:lnTo>
                  <a:pt x="1850" y="16085"/>
                </a:lnTo>
                <a:lnTo>
                  <a:pt x="1533" y="16012"/>
                </a:lnTo>
                <a:lnTo>
                  <a:pt x="1241" y="15890"/>
                </a:lnTo>
                <a:lnTo>
                  <a:pt x="925" y="15768"/>
                </a:lnTo>
                <a:lnTo>
                  <a:pt x="341" y="15525"/>
                </a:lnTo>
                <a:lnTo>
                  <a:pt x="244" y="15501"/>
                </a:lnTo>
                <a:lnTo>
                  <a:pt x="171" y="15525"/>
                </a:lnTo>
                <a:lnTo>
                  <a:pt x="122" y="15574"/>
                </a:lnTo>
                <a:lnTo>
                  <a:pt x="98" y="15622"/>
                </a:lnTo>
                <a:lnTo>
                  <a:pt x="73" y="15695"/>
                </a:lnTo>
                <a:lnTo>
                  <a:pt x="73" y="15768"/>
                </a:lnTo>
                <a:lnTo>
                  <a:pt x="122" y="15841"/>
                </a:lnTo>
                <a:lnTo>
                  <a:pt x="171" y="15890"/>
                </a:lnTo>
                <a:lnTo>
                  <a:pt x="390" y="16060"/>
                </a:lnTo>
                <a:lnTo>
                  <a:pt x="633" y="16182"/>
                </a:lnTo>
                <a:lnTo>
                  <a:pt x="901" y="16304"/>
                </a:lnTo>
                <a:lnTo>
                  <a:pt x="1144" y="16425"/>
                </a:lnTo>
                <a:lnTo>
                  <a:pt x="1412" y="16498"/>
                </a:lnTo>
                <a:lnTo>
                  <a:pt x="1679" y="16571"/>
                </a:lnTo>
                <a:lnTo>
                  <a:pt x="1947" y="16644"/>
                </a:lnTo>
                <a:lnTo>
                  <a:pt x="2215" y="16669"/>
                </a:lnTo>
                <a:lnTo>
                  <a:pt x="2507" y="16669"/>
                </a:lnTo>
                <a:lnTo>
                  <a:pt x="2750" y="16620"/>
                </a:lnTo>
                <a:lnTo>
                  <a:pt x="2993" y="16547"/>
                </a:lnTo>
                <a:lnTo>
                  <a:pt x="3237" y="16425"/>
                </a:lnTo>
                <a:lnTo>
                  <a:pt x="3699" y="16206"/>
                </a:lnTo>
                <a:lnTo>
                  <a:pt x="3942" y="16109"/>
                </a:lnTo>
                <a:lnTo>
                  <a:pt x="4210" y="16012"/>
                </a:lnTo>
                <a:lnTo>
                  <a:pt x="4332" y="15987"/>
                </a:lnTo>
                <a:lnTo>
                  <a:pt x="4453" y="15963"/>
                </a:lnTo>
                <a:lnTo>
                  <a:pt x="4697" y="15987"/>
                </a:lnTo>
                <a:lnTo>
                  <a:pt x="4964" y="16060"/>
                </a:lnTo>
                <a:lnTo>
                  <a:pt x="5232" y="16158"/>
                </a:lnTo>
                <a:lnTo>
                  <a:pt x="5743" y="16352"/>
                </a:lnTo>
                <a:lnTo>
                  <a:pt x="6011" y="16450"/>
                </a:lnTo>
                <a:lnTo>
                  <a:pt x="6254" y="16523"/>
                </a:lnTo>
                <a:lnTo>
                  <a:pt x="6522" y="16547"/>
                </a:lnTo>
                <a:lnTo>
                  <a:pt x="6765" y="16523"/>
                </a:lnTo>
                <a:lnTo>
                  <a:pt x="7032" y="16474"/>
                </a:lnTo>
                <a:lnTo>
                  <a:pt x="7276" y="16401"/>
                </a:lnTo>
                <a:lnTo>
                  <a:pt x="7787" y="16231"/>
                </a:lnTo>
                <a:lnTo>
                  <a:pt x="8030" y="16158"/>
                </a:lnTo>
                <a:lnTo>
                  <a:pt x="8298" y="16133"/>
                </a:lnTo>
                <a:lnTo>
                  <a:pt x="8565" y="16133"/>
                </a:lnTo>
                <a:lnTo>
                  <a:pt x="8809" y="16182"/>
                </a:lnTo>
                <a:lnTo>
                  <a:pt x="9076" y="16231"/>
                </a:lnTo>
                <a:lnTo>
                  <a:pt x="9344" y="16328"/>
                </a:lnTo>
                <a:lnTo>
                  <a:pt x="9855" y="16498"/>
                </a:lnTo>
                <a:lnTo>
                  <a:pt x="10123" y="16571"/>
                </a:lnTo>
                <a:lnTo>
                  <a:pt x="10366" y="16620"/>
                </a:lnTo>
                <a:lnTo>
                  <a:pt x="10634" y="16620"/>
                </a:lnTo>
                <a:lnTo>
                  <a:pt x="10877" y="16596"/>
                </a:lnTo>
                <a:lnTo>
                  <a:pt x="11120" y="16547"/>
                </a:lnTo>
                <a:lnTo>
                  <a:pt x="11364" y="16450"/>
                </a:lnTo>
                <a:lnTo>
                  <a:pt x="11826" y="16255"/>
                </a:lnTo>
                <a:lnTo>
                  <a:pt x="12069" y="16182"/>
                </a:lnTo>
                <a:lnTo>
                  <a:pt x="12313" y="16085"/>
                </a:lnTo>
                <a:lnTo>
                  <a:pt x="12459" y="16060"/>
                </a:lnTo>
                <a:lnTo>
                  <a:pt x="12580" y="16036"/>
                </a:lnTo>
                <a:lnTo>
                  <a:pt x="12872" y="16036"/>
                </a:lnTo>
                <a:lnTo>
                  <a:pt x="13164" y="16085"/>
                </a:lnTo>
                <a:lnTo>
                  <a:pt x="13432" y="16182"/>
                </a:lnTo>
                <a:lnTo>
                  <a:pt x="14016" y="16352"/>
                </a:lnTo>
                <a:lnTo>
                  <a:pt x="14284" y="16425"/>
                </a:lnTo>
                <a:lnTo>
                  <a:pt x="14575" y="16474"/>
                </a:lnTo>
                <a:lnTo>
                  <a:pt x="14819" y="16498"/>
                </a:lnTo>
                <a:lnTo>
                  <a:pt x="15086" y="16474"/>
                </a:lnTo>
                <a:lnTo>
                  <a:pt x="15330" y="16450"/>
                </a:lnTo>
                <a:lnTo>
                  <a:pt x="15573" y="16377"/>
                </a:lnTo>
                <a:lnTo>
                  <a:pt x="15816" y="16279"/>
                </a:lnTo>
                <a:lnTo>
                  <a:pt x="16035" y="16182"/>
                </a:lnTo>
                <a:lnTo>
                  <a:pt x="16254" y="16060"/>
                </a:lnTo>
                <a:lnTo>
                  <a:pt x="16473" y="15914"/>
                </a:lnTo>
                <a:lnTo>
                  <a:pt x="16522" y="15841"/>
                </a:lnTo>
                <a:lnTo>
                  <a:pt x="16546" y="15768"/>
                </a:lnTo>
                <a:lnTo>
                  <a:pt x="16546" y="15695"/>
                </a:lnTo>
                <a:lnTo>
                  <a:pt x="16522" y="15622"/>
                </a:lnTo>
                <a:lnTo>
                  <a:pt x="16473" y="15574"/>
                </a:lnTo>
                <a:lnTo>
                  <a:pt x="16425" y="15525"/>
                </a:lnTo>
                <a:lnTo>
                  <a:pt x="16352" y="15525"/>
                </a:lnTo>
                <a:lnTo>
                  <a:pt x="16279" y="15574"/>
                </a:lnTo>
                <a:lnTo>
                  <a:pt x="16035" y="15720"/>
                </a:lnTo>
                <a:lnTo>
                  <a:pt x="15792" y="15841"/>
                </a:lnTo>
                <a:lnTo>
                  <a:pt x="15524" y="15939"/>
                </a:lnTo>
                <a:lnTo>
                  <a:pt x="15281" y="16012"/>
                </a:lnTo>
                <a:lnTo>
                  <a:pt x="15013" y="16060"/>
                </a:lnTo>
                <a:lnTo>
                  <a:pt x="14721" y="16085"/>
                </a:lnTo>
                <a:lnTo>
                  <a:pt x="14454" y="16060"/>
                </a:lnTo>
                <a:lnTo>
                  <a:pt x="14186" y="16012"/>
                </a:lnTo>
                <a:lnTo>
                  <a:pt x="13724" y="15914"/>
                </a:lnTo>
                <a:lnTo>
                  <a:pt x="13286" y="15793"/>
                </a:lnTo>
                <a:lnTo>
                  <a:pt x="13067" y="15768"/>
                </a:lnTo>
                <a:lnTo>
                  <a:pt x="12848" y="15744"/>
                </a:lnTo>
                <a:lnTo>
                  <a:pt x="12629" y="15744"/>
                </a:lnTo>
                <a:lnTo>
                  <a:pt x="12386" y="15768"/>
                </a:lnTo>
                <a:lnTo>
                  <a:pt x="12167" y="15841"/>
                </a:lnTo>
                <a:lnTo>
                  <a:pt x="11948" y="15914"/>
                </a:lnTo>
                <a:lnTo>
                  <a:pt x="11510" y="16060"/>
                </a:lnTo>
                <a:lnTo>
                  <a:pt x="11218" y="16158"/>
                </a:lnTo>
                <a:lnTo>
                  <a:pt x="10901" y="16182"/>
                </a:lnTo>
                <a:lnTo>
                  <a:pt x="10585" y="16158"/>
                </a:lnTo>
                <a:lnTo>
                  <a:pt x="10293" y="16133"/>
                </a:lnTo>
                <a:lnTo>
                  <a:pt x="10025" y="16060"/>
                </a:lnTo>
                <a:lnTo>
                  <a:pt x="9782" y="15987"/>
                </a:lnTo>
                <a:lnTo>
                  <a:pt x="9295" y="15817"/>
                </a:lnTo>
                <a:lnTo>
                  <a:pt x="9052" y="15744"/>
                </a:lnTo>
                <a:lnTo>
                  <a:pt x="8809" y="15671"/>
                </a:lnTo>
                <a:lnTo>
                  <a:pt x="8565" y="15622"/>
                </a:lnTo>
                <a:lnTo>
                  <a:pt x="8298" y="15598"/>
                </a:lnTo>
                <a:lnTo>
                  <a:pt x="8030" y="15622"/>
                </a:lnTo>
                <a:lnTo>
                  <a:pt x="7762" y="15671"/>
                </a:lnTo>
                <a:lnTo>
                  <a:pt x="7276" y="15841"/>
                </a:lnTo>
                <a:lnTo>
                  <a:pt x="7032" y="15914"/>
                </a:lnTo>
                <a:lnTo>
                  <a:pt x="6765" y="15987"/>
                </a:lnTo>
                <a:lnTo>
                  <a:pt x="6522" y="16012"/>
                </a:lnTo>
                <a:lnTo>
                  <a:pt x="6254" y="15987"/>
                </a:lnTo>
                <a:lnTo>
                  <a:pt x="6035" y="15939"/>
                </a:lnTo>
                <a:lnTo>
                  <a:pt x="5816" y="15866"/>
                </a:lnTo>
                <a:lnTo>
                  <a:pt x="5402" y="15720"/>
                </a:lnTo>
                <a:lnTo>
                  <a:pt x="4989" y="15549"/>
                </a:lnTo>
                <a:lnTo>
                  <a:pt x="4770" y="15501"/>
                </a:lnTo>
                <a:lnTo>
                  <a:pt x="4551" y="15452"/>
                </a:lnTo>
                <a:close/>
                <a:moveTo>
                  <a:pt x="560" y="16717"/>
                </a:moveTo>
                <a:lnTo>
                  <a:pt x="365" y="16742"/>
                </a:lnTo>
                <a:lnTo>
                  <a:pt x="195" y="16815"/>
                </a:lnTo>
                <a:lnTo>
                  <a:pt x="25" y="16936"/>
                </a:lnTo>
                <a:lnTo>
                  <a:pt x="0" y="16985"/>
                </a:lnTo>
                <a:lnTo>
                  <a:pt x="0" y="17009"/>
                </a:lnTo>
                <a:lnTo>
                  <a:pt x="0" y="17082"/>
                </a:lnTo>
                <a:lnTo>
                  <a:pt x="73" y="17131"/>
                </a:lnTo>
                <a:lnTo>
                  <a:pt x="171" y="17155"/>
                </a:lnTo>
                <a:lnTo>
                  <a:pt x="438" y="17131"/>
                </a:lnTo>
                <a:lnTo>
                  <a:pt x="730" y="17155"/>
                </a:lnTo>
                <a:lnTo>
                  <a:pt x="974" y="17204"/>
                </a:lnTo>
                <a:lnTo>
                  <a:pt x="1217" y="17301"/>
                </a:lnTo>
                <a:lnTo>
                  <a:pt x="1728" y="17520"/>
                </a:lnTo>
                <a:lnTo>
                  <a:pt x="1971" y="17618"/>
                </a:lnTo>
                <a:lnTo>
                  <a:pt x="2239" y="17715"/>
                </a:lnTo>
                <a:lnTo>
                  <a:pt x="2482" y="17764"/>
                </a:lnTo>
                <a:lnTo>
                  <a:pt x="2726" y="17764"/>
                </a:lnTo>
                <a:lnTo>
                  <a:pt x="2969" y="17715"/>
                </a:lnTo>
                <a:lnTo>
                  <a:pt x="3188" y="17666"/>
                </a:lnTo>
                <a:lnTo>
                  <a:pt x="3650" y="17472"/>
                </a:lnTo>
                <a:lnTo>
                  <a:pt x="3894" y="17399"/>
                </a:lnTo>
                <a:lnTo>
                  <a:pt x="4113" y="17326"/>
                </a:lnTo>
                <a:lnTo>
                  <a:pt x="4405" y="17277"/>
                </a:lnTo>
                <a:lnTo>
                  <a:pt x="4697" y="17277"/>
                </a:lnTo>
                <a:lnTo>
                  <a:pt x="4989" y="17301"/>
                </a:lnTo>
                <a:lnTo>
                  <a:pt x="5281" y="17350"/>
                </a:lnTo>
                <a:lnTo>
                  <a:pt x="5865" y="17520"/>
                </a:lnTo>
                <a:lnTo>
                  <a:pt x="6400" y="17642"/>
                </a:lnTo>
                <a:lnTo>
                  <a:pt x="6667" y="17691"/>
                </a:lnTo>
                <a:lnTo>
                  <a:pt x="6911" y="17715"/>
                </a:lnTo>
                <a:lnTo>
                  <a:pt x="7154" y="17691"/>
                </a:lnTo>
                <a:lnTo>
                  <a:pt x="7397" y="17666"/>
                </a:lnTo>
                <a:lnTo>
                  <a:pt x="7616" y="17618"/>
                </a:lnTo>
                <a:lnTo>
                  <a:pt x="7860" y="17545"/>
                </a:lnTo>
                <a:lnTo>
                  <a:pt x="8322" y="17374"/>
                </a:lnTo>
                <a:lnTo>
                  <a:pt x="8468" y="17326"/>
                </a:lnTo>
                <a:lnTo>
                  <a:pt x="8614" y="17301"/>
                </a:lnTo>
                <a:lnTo>
                  <a:pt x="8760" y="17277"/>
                </a:lnTo>
                <a:lnTo>
                  <a:pt x="8882" y="17277"/>
                </a:lnTo>
                <a:lnTo>
                  <a:pt x="9028" y="17301"/>
                </a:lnTo>
                <a:lnTo>
                  <a:pt x="9174" y="17326"/>
                </a:lnTo>
                <a:lnTo>
                  <a:pt x="9295" y="17374"/>
                </a:lnTo>
                <a:lnTo>
                  <a:pt x="9441" y="17447"/>
                </a:lnTo>
                <a:lnTo>
                  <a:pt x="9831" y="17666"/>
                </a:lnTo>
                <a:lnTo>
                  <a:pt x="10025" y="17764"/>
                </a:lnTo>
                <a:lnTo>
                  <a:pt x="10244" y="17837"/>
                </a:lnTo>
                <a:lnTo>
                  <a:pt x="10463" y="17861"/>
                </a:lnTo>
                <a:lnTo>
                  <a:pt x="10658" y="17837"/>
                </a:lnTo>
                <a:lnTo>
                  <a:pt x="10877" y="17788"/>
                </a:lnTo>
                <a:lnTo>
                  <a:pt x="11096" y="17691"/>
                </a:lnTo>
                <a:lnTo>
                  <a:pt x="11510" y="17520"/>
                </a:lnTo>
                <a:lnTo>
                  <a:pt x="11704" y="17423"/>
                </a:lnTo>
                <a:lnTo>
                  <a:pt x="11899" y="17350"/>
                </a:lnTo>
                <a:lnTo>
                  <a:pt x="12045" y="17301"/>
                </a:lnTo>
                <a:lnTo>
                  <a:pt x="12434" y="17301"/>
                </a:lnTo>
                <a:lnTo>
                  <a:pt x="12726" y="17374"/>
                </a:lnTo>
                <a:lnTo>
                  <a:pt x="12994" y="17447"/>
                </a:lnTo>
                <a:lnTo>
                  <a:pt x="13554" y="17666"/>
                </a:lnTo>
                <a:lnTo>
                  <a:pt x="13846" y="17739"/>
                </a:lnTo>
                <a:lnTo>
                  <a:pt x="14113" y="17788"/>
                </a:lnTo>
                <a:lnTo>
                  <a:pt x="14381" y="17788"/>
                </a:lnTo>
                <a:lnTo>
                  <a:pt x="14673" y="17764"/>
                </a:lnTo>
                <a:lnTo>
                  <a:pt x="14940" y="17691"/>
                </a:lnTo>
                <a:lnTo>
                  <a:pt x="15232" y="17618"/>
                </a:lnTo>
                <a:lnTo>
                  <a:pt x="15500" y="17520"/>
                </a:lnTo>
                <a:lnTo>
                  <a:pt x="15768" y="17399"/>
                </a:lnTo>
                <a:lnTo>
                  <a:pt x="16254" y="17155"/>
                </a:lnTo>
                <a:lnTo>
                  <a:pt x="16327" y="17107"/>
                </a:lnTo>
                <a:lnTo>
                  <a:pt x="16352" y="17034"/>
                </a:lnTo>
                <a:lnTo>
                  <a:pt x="16352" y="16961"/>
                </a:lnTo>
                <a:lnTo>
                  <a:pt x="16327" y="16888"/>
                </a:lnTo>
                <a:lnTo>
                  <a:pt x="16303" y="16839"/>
                </a:lnTo>
                <a:lnTo>
                  <a:pt x="16254" y="16790"/>
                </a:lnTo>
                <a:lnTo>
                  <a:pt x="16181" y="16766"/>
                </a:lnTo>
                <a:lnTo>
                  <a:pt x="16108" y="16790"/>
                </a:lnTo>
                <a:lnTo>
                  <a:pt x="15500" y="17034"/>
                </a:lnTo>
                <a:lnTo>
                  <a:pt x="15208" y="17155"/>
                </a:lnTo>
                <a:lnTo>
                  <a:pt x="14916" y="17253"/>
                </a:lnTo>
                <a:lnTo>
                  <a:pt x="14624" y="17326"/>
                </a:lnTo>
                <a:lnTo>
                  <a:pt x="14308" y="17350"/>
                </a:lnTo>
                <a:lnTo>
                  <a:pt x="13992" y="17350"/>
                </a:lnTo>
                <a:lnTo>
                  <a:pt x="13651" y="17301"/>
                </a:lnTo>
                <a:lnTo>
                  <a:pt x="13408" y="17228"/>
                </a:lnTo>
                <a:lnTo>
                  <a:pt x="13189" y="17155"/>
                </a:lnTo>
                <a:lnTo>
                  <a:pt x="12751" y="16985"/>
                </a:lnTo>
                <a:lnTo>
                  <a:pt x="12507" y="16936"/>
                </a:lnTo>
                <a:lnTo>
                  <a:pt x="12288" y="16912"/>
                </a:lnTo>
                <a:lnTo>
                  <a:pt x="12045" y="16912"/>
                </a:lnTo>
                <a:lnTo>
                  <a:pt x="11802" y="16961"/>
                </a:lnTo>
                <a:lnTo>
                  <a:pt x="11558" y="17034"/>
                </a:lnTo>
                <a:lnTo>
                  <a:pt x="11339" y="17131"/>
                </a:lnTo>
                <a:lnTo>
                  <a:pt x="10901" y="17326"/>
                </a:lnTo>
                <a:lnTo>
                  <a:pt x="10731" y="17399"/>
                </a:lnTo>
                <a:lnTo>
                  <a:pt x="10585" y="17423"/>
                </a:lnTo>
                <a:lnTo>
                  <a:pt x="10439" y="17423"/>
                </a:lnTo>
                <a:lnTo>
                  <a:pt x="10317" y="17399"/>
                </a:lnTo>
                <a:lnTo>
                  <a:pt x="10171" y="17374"/>
                </a:lnTo>
                <a:lnTo>
                  <a:pt x="10050" y="17326"/>
                </a:lnTo>
                <a:lnTo>
                  <a:pt x="9758" y="17180"/>
                </a:lnTo>
                <a:lnTo>
                  <a:pt x="9539" y="17058"/>
                </a:lnTo>
                <a:lnTo>
                  <a:pt x="9344" y="16961"/>
                </a:lnTo>
                <a:lnTo>
                  <a:pt x="9149" y="16912"/>
                </a:lnTo>
                <a:lnTo>
                  <a:pt x="8930" y="16888"/>
                </a:lnTo>
                <a:lnTo>
                  <a:pt x="8736" y="16863"/>
                </a:lnTo>
                <a:lnTo>
                  <a:pt x="8517" y="16912"/>
                </a:lnTo>
                <a:lnTo>
                  <a:pt x="8298" y="16961"/>
                </a:lnTo>
                <a:lnTo>
                  <a:pt x="8054" y="17034"/>
                </a:lnTo>
                <a:lnTo>
                  <a:pt x="7787" y="17131"/>
                </a:lnTo>
                <a:lnTo>
                  <a:pt x="7495" y="17228"/>
                </a:lnTo>
                <a:lnTo>
                  <a:pt x="7227" y="17277"/>
                </a:lnTo>
                <a:lnTo>
                  <a:pt x="6911" y="17301"/>
                </a:lnTo>
                <a:lnTo>
                  <a:pt x="6619" y="17277"/>
                </a:lnTo>
                <a:lnTo>
                  <a:pt x="6327" y="17228"/>
                </a:lnTo>
                <a:lnTo>
                  <a:pt x="5767" y="17082"/>
                </a:lnTo>
                <a:lnTo>
                  <a:pt x="5305" y="16961"/>
                </a:lnTo>
                <a:lnTo>
                  <a:pt x="4818" y="16888"/>
                </a:lnTo>
                <a:lnTo>
                  <a:pt x="4356" y="16888"/>
                </a:lnTo>
                <a:lnTo>
                  <a:pt x="4113" y="16912"/>
                </a:lnTo>
                <a:lnTo>
                  <a:pt x="3869" y="16961"/>
                </a:lnTo>
                <a:lnTo>
                  <a:pt x="3602" y="17034"/>
                </a:lnTo>
                <a:lnTo>
                  <a:pt x="3358" y="17131"/>
                </a:lnTo>
                <a:lnTo>
                  <a:pt x="3115" y="17253"/>
                </a:lnTo>
                <a:lnTo>
                  <a:pt x="2847" y="17326"/>
                </a:lnTo>
                <a:lnTo>
                  <a:pt x="2677" y="17350"/>
                </a:lnTo>
                <a:lnTo>
                  <a:pt x="2507" y="17350"/>
                </a:lnTo>
                <a:lnTo>
                  <a:pt x="2312" y="17301"/>
                </a:lnTo>
                <a:lnTo>
                  <a:pt x="2142" y="17253"/>
                </a:lnTo>
                <a:lnTo>
                  <a:pt x="1801" y="17107"/>
                </a:lnTo>
                <a:lnTo>
                  <a:pt x="1485" y="16936"/>
                </a:lnTo>
                <a:lnTo>
                  <a:pt x="1314" y="16863"/>
                </a:lnTo>
                <a:lnTo>
                  <a:pt x="1120" y="16790"/>
                </a:lnTo>
                <a:lnTo>
                  <a:pt x="949" y="16742"/>
                </a:lnTo>
                <a:lnTo>
                  <a:pt x="755" y="16717"/>
                </a:lnTo>
                <a:close/>
                <a:moveTo>
                  <a:pt x="16571" y="17666"/>
                </a:moveTo>
                <a:lnTo>
                  <a:pt x="15938" y="17861"/>
                </a:lnTo>
                <a:lnTo>
                  <a:pt x="15305" y="18056"/>
                </a:lnTo>
                <a:lnTo>
                  <a:pt x="14989" y="18129"/>
                </a:lnTo>
                <a:lnTo>
                  <a:pt x="14648" y="18202"/>
                </a:lnTo>
                <a:lnTo>
                  <a:pt x="14332" y="18250"/>
                </a:lnTo>
                <a:lnTo>
                  <a:pt x="14016" y="18275"/>
                </a:lnTo>
                <a:lnTo>
                  <a:pt x="13870" y="18250"/>
                </a:lnTo>
                <a:lnTo>
                  <a:pt x="13724" y="18226"/>
                </a:lnTo>
                <a:lnTo>
                  <a:pt x="13481" y="18104"/>
                </a:lnTo>
                <a:lnTo>
                  <a:pt x="13237" y="17983"/>
                </a:lnTo>
                <a:lnTo>
                  <a:pt x="12970" y="17861"/>
                </a:lnTo>
                <a:lnTo>
                  <a:pt x="12726" y="17788"/>
                </a:lnTo>
                <a:lnTo>
                  <a:pt x="12507" y="17764"/>
                </a:lnTo>
                <a:lnTo>
                  <a:pt x="12264" y="17764"/>
                </a:lnTo>
                <a:lnTo>
                  <a:pt x="12045" y="17812"/>
                </a:lnTo>
                <a:lnTo>
                  <a:pt x="11753" y="17885"/>
                </a:lnTo>
                <a:lnTo>
                  <a:pt x="11485" y="17983"/>
                </a:lnTo>
                <a:lnTo>
                  <a:pt x="10974" y="18202"/>
                </a:lnTo>
                <a:lnTo>
                  <a:pt x="10707" y="18275"/>
                </a:lnTo>
                <a:lnTo>
                  <a:pt x="10439" y="18323"/>
                </a:lnTo>
                <a:lnTo>
                  <a:pt x="10317" y="18323"/>
                </a:lnTo>
                <a:lnTo>
                  <a:pt x="10171" y="18299"/>
                </a:lnTo>
                <a:lnTo>
                  <a:pt x="10025" y="18250"/>
                </a:lnTo>
                <a:lnTo>
                  <a:pt x="9855" y="18202"/>
                </a:lnTo>
                <a:lnTo>
                  <a:pt x="9441" y="18007"/>
                </a:lnTo>
                <a:lnTo>
                  <a:pt x="9222" y="17910"/>
                </a:lnTo>
                <a:lnTo>
                  <a:pt x="9028" y="17837"/>
                </a:lnTo>
                <a:lnTo>
                  <a:pt x="8809" y="17788"/>
                </a:lnTo>
                <a:lnTo>
                  <a:pt x="8590" y="17764"/>
                </a:lnTo>
                <a:lnTo>
                  <a:pt x="8371" y="17764"/>
                </a:lnTo>
                <a:lnTo>
                  <a:pt x="8127" y="17788"/>
                </a:lnTo>
                <a:lnTo>
                  <a:pt x="7860" y="17885"/>
                </a:lnTo>
                <a:lnTo>
                  <a:pt x="7592" y="17983"/>
                </a:lnTo>
                <a:lnTo>
                  <a:pt x="7105" y="18202"/>
                </a:lnTo>
                <a:lnTo>
                  <a:pt x="6862" y="18299"/>
                </a:lnTo>
                <a:lnTo>
                  <a:pt x="6619" y="18372"/>
                </a:lnTo>
                <a:lnTo>
                  <a:pt x="6205" y="18372"/>
                </a:lnTo>
                <a:lnTo>
                  <a:pt x="6059" y="18323"/>
                </a:lnTo>
                <a:lnTo>
                  <a:pt x="5792" y="18250"/>
                </a:lnTo>
                <a:lnTo>
                  <a:pt x="5573" y="18153"/>
                </a:lnTo>
                <a:lnTo>
                  <a:pt x="5110" y="17958"/>
                </a:lnTo>
                <a:lnTo>
                  <a:pt x="4867" y="17885"/>
                </a:lnTo>
                <a:lnTo>
                  <a:pt x="4624" y="17812"/>
                </a:lnTo>
                <a:lnTo>
                  <a:pt x="4380" y="17788"/>
                </a:lnTo>
                <a:lnTo>
                  <a:pt x="4113" y="17788"/>
                </a:lnTo>
                <a:lnTo>
                  <a:pt x="3845" y="17837"/>
                </a:lnTo>
                <a:lnTo>
                  <a:pt x="3602" y="17910"/>
                </a:lnTo>
                <a:lnTo>
                  <a:pt x="3115" y="18129"/>
                </a:lnTo>
                <a:lnTo>
                  <a:pt x="2872" y="18226"/>
                </a:lnTo>
                <a:lnTo>
                  <a:pt x="2628" y="18323"/>
                </a:lnTo>
                <a:lnTo>
                  <a:pt x="2361" y="18372"/>
                </a:lnTo>
                <a:lnTo>
                  <a:pt x="2117" y="18421"/>
                </a:lnTo>
                <a:lnTo>
                  <a:pt x="1971" y="18421"/>
                </a:lnTo>
                <a:lnTo>
                  <a:pt x="1850" y="18396"/>
                </a:lnTo>
                <a:lnTo>
                  <a:pt x="1582" y="18299"/>
                </a:lnTo>
                <a:lnTo>
                  <a:pt x="1363" y="18177"/>
                </a:lnTo>
                <a:lnTo>
                  <a:pt x="1120" y="18031"/>
                </a:lnTo>
                <a:lnTo>
                  <a:pt x="876" y="17934"/>
                </a:lnTo>
                <a:lnTo>
                  <a:pt x="633" y="17837"/>
                </a:lnTo>
                <a:lnTo>
                  <a:pt x="511" y="17812"/>
                </a:lnTo>
                <a:lnTo>
                  <a:pt x="390" y="17812"/>
                </a:lnTo>
                <a:lnTo>
                  <a:pt x="244" y="17837"/>
                </a:lnTo>
                <a:lnTo>
                  <a:pt x="98" y="17885"/>
                </a:lnTo>
                <a:lnTo>
                  <a:pt x="49" y="17934"/>
                </a:lnTo>
                <a:lnTo>
                  <a:pt x="49" y="17983"/>
                </a:lnTo>
                <a:lnTo>
                  <a:pt x="73" y="18031"/>
                </a:lnTo>
                <a:lnTo>
                  <a:pt x="122" y="18056"/>
                </a:lnTo>
                <a:lnTo>
                  <a:pt x="268" y="18056"/>
                </a:lnTo>
                <a:lnTo>
                  <a:pt x="414" y="18080"/>
                </a:lnTo>
                <a:lnTo>
                  <a:pt x="682" y="18177"/>
                </a:lnTo>
                <a:lnTo>
                  <a:pt x="925" y="18299"/>
                </a:lnTo>
                <a:lnTo>
                  <a:pt x="1168" y="18445"/>
                </a:lnTo>
                <a:lnTo>
                  <a:pt x="1412" y="18567"/>
                </a:lnTo>
                <a:lnTo>
                  <a:pt x="1679" y="18688"/>
                </a:lnTo>
                <a:lnTo>
                  <a:pt x="1947" y="18761"/>
                </a:lnTo>
                <a:lnTo>
                  <a:pt x="2093" y="18786"/>
                </a:lnTo>
                <a:lnTo>
                  <a:pt x="2239" y="18810"/>
                </a:lnTo>
                <a:lnTo>
                  <a:pt x="2507" y="18761"/>
                </a:lnTo>
                <a:lnTo>
                  <a:pt x="2750" y="18713"/>
                </a:lnTo>
                <a:lnTo>
                  <a:pt x="2993" y="18615"/>
                </a:lnTo>
                <a:lnTo>
                  <a:pt x="3237" y="18518"/>
                </a:lnTo>
                <a:lnTo>
                  <a:pt x="3748" y="18323"/>
                </a:lnTo>
                <a:lnTo>
                  <a:pt x="3991" y="18250"/>
                </a:lnTo>
                <a:lnTo>
                  <a:pt x="4259" y="18202"/>
                </a:lnTo>
                <a:lnTo>
                  <a:pt x="4380" y="18177"/>
                </a:lnTo>
                <a:lnTo>
                  <a:pt x="4526" y="18202"/>
                </a:lnTo>
                <a:lnTo>
                  <a:pt x="4770" y="18250"/>
                </a:lnTo>
                <a:lnTo>
                  <a:pt x="5013" y="18348"/>
                </a:lnTo>
                <a:lnTo>
                  <a:pt x="5256" y="18469"/>
                </a:lnTo>
                <a:lnTo>
                  <a:pt x="5743" y="18713"/>
                </a:lnTo>
                <a:lnTo>
                  <a:pt x="5986" y="18810"/>
                </a:lnTo>
                <a:lnTo>
                  <a:pt x="6254" y="18859"/>
                </a:lnTo>
                <a:lnTo>
                  <a:pt x="6522" y="18859"/>
                </a:lnTo>
                <a:lnTo>
                  <a:pt x="6765" y="18834"/>
                </a:lnTo>
                <a:lnTo>
                  <a:pt x="6984" y="18786"/>
                </a:lnTo>
                <a:lnTo>
                  <a:pt x="7227" y="18713"/>
                </a:lnTo>
                <a:lnTo>
                  <a:pt x="7665" y="18494"/>
                </a:lnTo>
                <a:lnTo>
                  <a:pt x="8127" y="18299"/>
                </a:lnTo>
                <a:lnTo>
                  <a:pt x="8273" y="18250"/>
                </a:lnTo>
                <a:lnTo>
                  <a:pt x="8395" y="18226"/>
                </a:lnTo>
                <a:lnTo>
                  <a:pt x="8541" y="18226"/>
                </a:lnTo>
                <a:lnTo>
                  <a:pt x="8663" y="18250"/>
                </a:lnTo>
                <a:lnTo>
                  <a:pt x="8930" y="18299"/>
                </a:lnTo>
                <a:lnTo>
                  <a:pt x="9174" y="18396"/>
                </a:lnTo>
                <a:lnTo>
                  <a:pt x="9685" y="18640"/>
                </a:lnTo>
                <a:lnTo>
                  <a:pt x="9928" y="18737"/>
                </a:lnTo>
                <a:lnTo>
                  <a:pt x="10196" y="18810"/>
                </a:lnTo>
                <a:lnTo>
                  <a:pt x="10439" y="18834"/>
                </a:lnTo>
                <a:lnTo>
                  <a:pt x="10682" y="18810"/>
                </a:lnTo>
                <a:lnTo>
                  <a:pt x="10901" y="18761"/>
                </a:lnTo>
                <a:lnTo>
                  <a:pt x="11145" y="18688"/>
                </a:lnTo>
                <a:lnTo>
                  <a:pt x="11583" y="18494"/>
                </a:lnTo>
                <a:lnTo>
                  <a:pt x="12021" y="18299"/>
                </a:lnTo>
                <a:lnTo>
                  <a:pt x="12167" y="18275"/>
                </a:lnTo>
                <a:lnTo>
                  <a:pt x="12313" y="18250"/>
                </a:lnTo>
                <a:lnTo>
                  <a:pt x="12434" y="18250"/>
                </a:lnTo>
                <a:lnTo>
                  <a:pt x="12580" y="18275"/>
                </a:lnTo>
                <a:lnTo>
                  <a:pt x="12848" y="18323"/>
                </a:lnTo>
                <a:lnTo>
                  <a:pt x="13091" y="18421"/>
                </a:lnTo>
                <a:lnTo>
                  <a:pt x="13627" y="18640"/>
                </a:lnTo>
                <a:lnTo>
                  <a:pt x="13894" y="18713"/>
                </a:lnTo>
                <a:lnTo>
                  <a:pt x="14162" y="18761"/>
                </a:lnTo>
                <a:lnTo>
                  <a:pt x="14430" y="18737"/>
                </a:lnTo>
                <a:lnTo>
                  <a:pt x="14697" y="18688"/>
                </a:lnTo>
                <a:lnTo>
                  <a:pt x="15208" y="18567"/>
                </a:lnTo>
                <a:lnTo>
                  <a:pt x="15938" y="18348"/>
                </a:lnTo>
                <a:lnTo>
                  <a:pt x="16692" y="18129"/>
                </a:lnTo>
                <a:lnTo>
                  <a:pt x="16790" y="18080"/>
                </a:lnTo>
                <a:lnTo>
                  <a:pt x="16838" y="18007"/>
                </a:lnTo>
                <a:lnTo>
                  <a:pt x="16863" y="17934"/>
                </a:lnTo>
                <a:lnTo>
                  <a:pt x="16863" y="17837"/>
                </a:lnTo>
                <a:lnTo>
                  <a:pt x="16814" y="17764"/>
                </a:lnTo>
                <a:lnTo>
                  <a:pt x="16765" y="17691"/>
                </a:lnTo>
                <a:lnTo>
                  <a:pt x="16668" y="1766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44;p50">
            <a:extLst>
              <a:ext uri="{FF2B5EF4-FFF2-40B4-BE49-F238E27FC236}">
                <a16:creationId xmlns:a16="http://schemas.microsoft.com/office/drawing/2014/main" id="{03F1EF45-26FB-4230-B3EA-51FEE1416034}"/>
              </a:ext>
            </a:extLst>
          </p:cNvPr>
          <p:cNvSpPr/>
          <p:nvPr/>
        </p:nvSpPr>
        <p:spPr>
          <a:xfrm>
            <a:off x="5856236" y="239760"/>
            <a:ext cx="371207" cy="375993"/>
          </a:xfrm>
          <a:custGeom>
            <a:avLst/>
            <a:gdLst/>
            <a:ahLst/>
            <a:cxnLst/>
            <a:rect l="l" t="t" r="r" b="b"/>
            <a:pathLst>
              <a:path w="16985" h="17204" extrusionOk="0">
                <a:moveTo>
                  <a:pt x="8906" y="7252"/>
                </a:moveTo>
                <a:lnTo>
                  <a:pt x="8833" y="7349"/>
                </a:lnTo>
                <a:lnTo>
                  <a:pt x="8784" y="7446"/>
                </a:lnTo>
                <a:lnTo>
                  <a:pt x="8760" y="7616"/>
                </a:lnTo>
                <a:lnTo>
                  <a:pt x="8784" y="7689"/>
                </a:lnTo>
                <a:lnTo>
                  <a:pt x="8809" y="7762"/>
                </a:lnTo>
                <a:lnTo>
                  <a:pt x="8833" y="7787"/>
                </a:lnTo>
                <a:lnTo>
                  <a:pt x="8882" y="7811"/>
                </a:lnTo>
                <a:lnTo>
                  <a:pt x="8955" y="7811"/>
                </a:lnTo>
                <a:lnTo>
                  <a:pt x="9028" y="7738"/>
                </a:lnTo>
                <a:lnTo>
                  <a:pt x="9052" y="7714"/>
                </a:lnTo>
                <a:lnTo>
                  <a:pt x="9028" y="7665"/>
                </a:lnTo>
                <a:lnTo>
                  <a:pt x="8979" y="7470"/>
                </a:lnTo>
                <a:lnTo>
                  <a:pt x="8979" y="7397"/>
                </a:lnTo>
                <a:lnTo>
                  <a:pt x="8979" y="7300"/>
                </a:lnTo>
                <a:lnTo>
                  <a:pt x="8979" y="7276"/>
                </a:lnTo>
                <a:lnTo>
                  <a:pt x="8955" y="7252"/>
                </a:lnTo>
                <a:close/>
                <a:moveTo>
                  <a:pt x="1363" y="414"/>
                </a:moveTo>
                <a:lnTo>
                  <a:pt x="1533" y="463"/>
                </a:lnTo>
                <a:lnTo>
                  <a:pt x="1728" y="560"/>
                </a:lnTo>
                <a:lnTo>
                  <a:pt x="1898" y="657"/>
                </a:lnTo>
                <a:lnTo>
                  <a:pt x="2190" y="876"/>
                </a:lnTo>
                <a:lnTo>
                  <a:pt x="2750" y="1363"/>
                </a:lnTo>
                <a:lnTo>
                  <a:pt x="3261" y="1874"/>
                </a:lnTo>
                <a:lnTo>
                  <a:pt x="4283" y="2945"/>
                </a:lnTo>
                <a:lnTo>
                  <a:pt x="6327" y="5013"/>
                </a:lnTo>
                <a:lnTo>
                  <a:pt x="8395" y="7106"/>
                </a:lnTo>
                <a:lnTo>
                  <a:pt x="6984" y="8395"/>
                </a:lnTo>
                <a:lnTo>
                  <a:pt x="6887" y="8298"/>
                </a:lnTo>
                <a:lnTo>
                  <a:pt x="6765" y="8225"/>
                </a:lnTo>
                <a:lnTo>
                  <a:pt x="6668" y="8176"/>
                </a:lnTo>
                <a:lnTo>
                  <a:pt x="6570" y="8152"/>
                </a:lnTo>
                <a:lnTo>
                  <a:pt x="6497" y="8127"/>
                </a:lnTo>
                <a:lnTo>
                  <a:pt x="6424" y="8054"/>
                </a:lnTo>
                <a:lnTo>
                  <a:pt x="6351" y="8030"/>
                </a:lnTo>
                <a:lnTo>
                  <a:pt x="6303" y="8030"/>
                </a:lnTo>
                <a:lnTo>
                  <a:pt x="6230" y="8054"/>
                </a:lnTo>
                <a:lnTo>
                  <a:pt x="6181" y="8103"/>
                </a:lnTo>
                <a:lnTo>
                  <a:pt x="6084" y="8200"/>
                </a:lnTo>
                <a:lnTo>
                  <a:pt x="6011" y="8249"/>
                </a:lnTo>
                <a:lnTo>
                  <a:pt x="5938" y="8225"/>
                </a:lnTo>
                <a:lnTo>
                  <a:pt x="5889" y="8152"/>
                </a:lnTo>
                <a:lnTo>
                  <a:pt x="5816" y="7981"/>
                </a:lnTo>
                <a:lnTo>
                  <a:pt x="5767" y="7835"/>
                </a:lnTo>
                <a:lnTo>
                  <a:pt x="5694" y="7787"/>
                </a:lnTo>
                <a:lnTo>
                  <a:pt x="5646" y="7787"/>
                </a:lnTo>
                <a:lnTo>
                  <a:pt x="5500" y="7860"/>
                </a:lnTo>
                <a:lnTo>
                  <a:pt x="5402" y="7981"/>
                </a:lnTo>
                <a:lnTo>
                  <a:pt x="5305" y="7787"/>
                </a:lnTo>
                <a:lnTo>
                  <a:pt x="5232" y="7616"/>
                </a:lnTo>
                <a:lnTo>
                  <a:pt x="5208" y="7568"/>
                </a:lnTo>
                <a:lnTo>
                  <a:pt x="5159" y="7543"/>
                </a:lnTo>
                <a:lnTo>
                  <a:pt x="5086" y="7543"/>
                </a:lnTo>
                <a:lnTo>
                  <a:pt x="5013" y="7568"/>
                </a:lnTo>
                <a:lnTo>
                  <a:pt x="4964" y="7641"/>
                </a:lnTo>
                <a:lnTo>
                  <a:pt x="4672" y="7616"/>
                </a:lnTo>
                <a:lnTo>
                  <a:pt x="4672" y="7495"/>
                </a:lnTo>
                <a:lnTo>
                  <a:pt x="4648" y="7422"/>
                </a:lnTo>
                <a:lnTo>
                  <a:pt x="4575" y="7373"/>
                </a:lnTo>
                <a:lnTo>
                  <a:pt x="4526" y="7349"/>
                </a:lnTo>
                <a:lnTo>
                  <a:pt x="4453" y="7373"/>
                </a:lnTo>
                <a:lnTo>
                  <a:pt x="4332" y="7446"/>
                </a:lnTo>
                <a:lnTo>
                  <a:pt x="4283" y="7470"/>
                </a:lnTo>
                <a:lnTo>
                  <a:pt x="4210" y="7495"/>
                </a:lnTo>
                <a:lnTo>
                  <a:pt x="4161" y="7470"/>
                </a:lnTo>
                <a:lnTo>
                  <a:pt x="4161" y="7422"/>
                </a:lnTo>
                <a:lnTo>
                  <a:pt x="4161" y="7276"/>
                </a:lnTo>
                <a:lnTo>
                  <a:pt x="4210" y="7081"/>
                </a:lnTo>
                <a:lnTo>
                  <a:pt x="4210" y="7008"/>
                </a:lnTo>
                <a:lnTo>
                  <a:pt x="4161" y="6960"/>
                </a:lnTo>
                <a:lnTo>
                  <a:pt x="4113" y="6935"/>
                </a:lnTo>
                <a:lnTo>
                  <a:pt x="4064" y="6960"/>
                </a:lnTo>
                <a:lnTo>
                  <a:pt x="3967" y="7008"/>
                </a:lnTo>
                <a:lnTo>
                  <a:pt x="3845" y="7081"/>
                </a:lnTo>
                <a:lnTo>
                  <a:pt x="3748" y="7081"/>
                </a:lnTo>
                <a:lnTo>
                  <a:pt x="3699" y="7033"/>
                </a:lnTo>
                <a:lnTo>
                  <a:pt x="3699" y="6960"/>
                </a:lnTo>
                <a:lnTo>
                  <a:pt x="3723" y="6838"/>
                </a:lnTo>
                <a:lnTo>
                  <a:pt x="3675" y="6741"/>
                </a:lnTo>
                <a:lnTo>
                  <a:pt x="3650" y="6716"/>
                </a:lnTo>
                <a:lnTo>
                  <a:pt x="3602" y="6716"/>
                </a:lnTo>
                <a:lnTo>
                  <a:pt x="3456" y="6765"/>
                </a:lnTo>
                <a:lnTo>
                  <a:pt x="3334" y="6741"/>
                </a:lnTo>
                <a:lnTo>
                  <a:pt x="3237" y="6692"/>
                </a:lnTo>
                <a:lnTo>
                  <a:pt x="3164" y="6619"/>
                </a:lnTo>
                <a:lnTo>
                  <a:pt x="3115" y="6522"/>
                </a:lnTo>
                <a:lnTo>
                  <a:pt x="3091" y="6424"/>
                </a:lnTo>
                <a:lnTo>
                  <a:pt x="3091" y="6303"/>
                </a:lnTo>
                <a:lnTo>
                  <a:pt x="3115" y="6205"/>
                </a:lnTo>
                <a:lnTo>
                  <a:pt x="3139" y="6132"/>
                </a:lnTo>
                <a:lnTo>
                  <a:pt x="3091" y="6059"/>
                </a:lnTo>
                <a:lnTo>
                  <a:pt x="3018" y="6035"/>
                </a:lnTo>
                <a:lnTo>
                  <a:pt x="2945" y="6035"/>
                </a:lnTo>
                <a:lnTo>
                  <a:pt x="2823" y="6084"/>
                </a:lnTo>
                <a:lnTo>
                  <a:pt x="2701" y="6132"/>
                </a:lnTo>
                <a:lnTo>
                  <a:pt x="2653" y="6059"/>
                </a:lnTo>
                <a:lnTo>
                  <a:pt x="2604" y="5962"/>
                </a:lnTo>
                <a:lnTo>
                  <a:pt x="2604" y="5767"/>
                </a:lnTo>
                <a:lnTo>
                  <a:pt x="2580" y="5573"/>
                </a:lnTo>
                <a:lnTo>
                  <a:pt x="2531" y="5524"/>
                </a:lnTo>
                <a:lnTo>
                  <a:pt x="2482" y="5500"/>
                </a:lnTo>
                <a:lnTo>
                  <a:pt x="2409" y="5500"/>
                </a:lnTo>
                <a:lnTo>
                  <a:pt x="2361" y="5524"/>
                </a:lnTo>
                <a:lnTo>
                  <a:pt x="2263" y="5427"/>
                </a:lnTo>
                <a:lnTo>
                  <a:pt x="2190" y="5305"/>
                </a:lnTo>
                <a:lnTo>
                  <a:pt x="2190" y="5183"/>
                </a:lnTo>
                <a:lnTo>
                  <a:pt x="2215" y="5062"/>
                </a:lnTo>
                <a:lnTo>
                  <a:pt x="2215" y="4989"/>
                </a:lnTo>
                <a:lnTo>
                  <a:pt x="2190" y="4916"/>
                </a:lnTo>
                <a:lnTo>
                  <a:pt x="2117" y="4867"/>
                </a:lnTo>
                <a:lnTo>
                  <a:pt x="2020" y="4867"/>
                </a:lnTo>
                <a:lnTo>
                  <a:pt x="1898" y="4891"/>
                </a:lnTo>
                <a:lnTo>
                  <a:pt x="1801" y="4867"/>
                </a:lnTo>
                <a:lnTo>
                  <a:pt x="1752" y="4794"/>
                </a:lnTo>
                <a:lnTo>
                  <a:pt x="1704" y="4697"/>
                </a:lnTo>
                <a:lnTo>
                  <a:pt x="1655" y="4575"/>
                </a:lnTo>
                <a:lnTo>
                  <a:pt x="1655" y="4453"/>
                </a:lnTo>
                <a:lnTo>
                  <a:pt x="1655" y="4234"/>
                </a:lnTo>
                <a:lnTo>
                  <a:pt x="1655" y="4186"/>
                </a:lnTo>
                <a:lnTo>
                  <a:pt x="1631" y="4137"/>
                </a:lnTo>
                <a:lnTo>
                  <a:pt x="1582" y="4088"/>
                </a:lnTo>
                <a:lnTo>
                  <a:pt x="1558" y="4088"/>
                </a:lnTo>
                <a:lnTo>
                  <a:pt x="1460" y="4064"/>
                </a:lnTo>
                <a:lnTo>
                  <a:pt x="1363" y="4113"/>
                </a:lnTo>
                <a:lnTo>
                  <a:pt x="1266" y="4186"/>
                </a:lnTo>
                <a:lnTo>
                  <a:pt x="1217" y="3942"/>
                </a:lnTo>
                <a:lnTo>
                  <a:pt x="1193" y="3699"/>
                </a:lnTo>
                <a:lnTo>
                  <a:pt x="1193" y="3650"/>
                </a:lnTo>
                <a:lnTo>
                  <a:pt x="1144" y="3626"/>
                </a:lnTo>
                <a:lnTo>
                  <a:pt x="1095" y="3602"/>
                </a:lnTo>
                <a:lnTo>
                  <a:pt x="974" y="3602"/>
                </a:lnTo>
                <a:lnTo>
                  <a:pt x="925" y="3529"/>
                </a:lnTo>
                <a:lnTo>
                  <a:pt x="925" y="3431"/>
                </a:lnTo>
                <a:lnTo>
                  <a:pt x="925" y="3310"/>
                </a:lnTo>
                <a:lnTo>
                  <a:pt x="949" y="3042"/>
                </a:lnTo>
                <a:lnTo>
                  <a:pt x="974" y="2896"/>
                </a:lnTo>
                <a:lnTo>
                  <a:pt x="974" y="2823"/>
                </a:lnTo>
                <a:lnTo>
                  <a:pt x="949" y="2774"/>
                </a:lnTo>
                <a:lnTo>
                  <a:pt x="925" y="2726"/>
                </a:lnTo>
                <a:lnTo>
                  <a:pt x="852" y="2701"/>
                </a:lnTo>
                <a:lnTo>
                  <a:pt x="658" y="2701"/>
                </a:lnTo>
                <a:lnTo>
                  <a:pt x="682" y="2044"/>
                </a:lnTo>
                <a:lnTo>
                  <a:pt x="658" y="1971"/>
                </a:lnTo>
                <a:lnTo>
                  <a:pt x="633" y="1923"/>
                </a:lnTo>
                <a:lnTo>
                  <a:pt x="585" y="1898"/>
                </a:lnTo>
                <a:lnTo>
                  <a:pt x="512" y="1874"/>
                </a:lnTo>
                <a:lnTo>
                  <a:pt x="317" y="1898"/>
                </a:lnTo>
                <a:lnTo>
                  <a:pt x="317" y="1704"/>
                </a:lnTo>
                <a:lnTo>
                  <a:pt x="293" y="1509"/>
                </a:lnTo>
                <a:lnTo>
                  <a:pt x="317" y="1460"/>
                </a:lnTo>
                <a:lnTo>
                  <a:pt x="366" y="1193"/>
                </a:lnTo>
                <a:lnTo>
                  <a:pt x="463" y="949"/>
                </a:lnTo>
                <a:lnTo>
                  <a:pt x="536" y="828"/>
                </a:lnTo>
                <a:lnTo>
                  <a:pt x="609" y="730"/>
                </a:lnTo>
                <a:lnTo>
                  <a:pt x="706" y="633"/>
                </a:lnTo>
                <a:lnTo>
                  <a:pt x="828" y="536"/>
                </a:lnTo>
                <a:lnTo>
                  <a:pt x="998" y="463"/>
                </a:lnTo>
                <a:lnTo>
                  <a:pt x="1168" y="414"/>
                </a:lnTo>
                <a:close/>
                <a:moveTo>
                  <a:pt x="1241" y="14357"/>
                </a:moveTo>
                <a:lnTo>
                  <a:pt x="1266" y="14527"/>
                </a:lnTo>
                <a:lnTo>
                  <a:pt x="1339" y="14770"/>
                </a:lnTo>
                <a:lnTo>
                  <a:pt x="1266" y="14795"/>
                </a:lnTo>
                <a:lnTo>
                  <a:pt x="1193" y="14843"/>
                </a:lnTo>
                <a:lnTo>
                  <a:pt x="1071" y="14624"/>
                </a:lnTo>
                <a:lnTo>
                  <a:pt x="1047" y="14576"/>
                </a:lnTo>
                <a:lnTo>
                  <a:pt x="1241" y="14357"/>
                </a:lnTo>
                <a:close/>
                <a:moveTo>
                  <a:pt x="12970" y="1631"/>
                </a:moveTo>
                <a:lnTo>
                  <a:pt x="12629" y="2093"/>
                </a:lnTo>
                <a:lnTo>
                  <a:pt x="12313" y="2580"/>
                </a:lnTo>
                <a:lnTo>
                  <a:pt x="11996" y="3066"/>
                </a:lnTo>
                <a:lnTo>
                  <a:pt x="11729" y="3577"/>
                </a:lnTo>
                <a:lnTo>
                  <a:pt x="11680" y="3650"/>
                </a:lnTo>
                <a:lnTo>
                  <a:pt x="11680" y="3723"/>
                </a:lnTo>
                <a:lnTo>
                  <a:pt x="11680" y="3772"/>
                </a:lnTo>
                <a:lnTo>
                  <a:pt x="11704" y="3821"/>
                </a:lnTo>
                <a:lnTo>
                  <a:pt x="11802" y="3918"/>
                </a:lnTo>
                <a:lnTo>
                  <a:pt x="11899" y="3967"/>
                </a:lnTo>
                <a:lnTo>
                  <a:pt x="11875" y="4015"/>
                </a:lnTo>
                <a:lnTo>
                  <a:pt x="11899" y="4040"/>
                </a:lnTo>
                <a:lnTo>
                  <a:pt x="11899" y="4064"/>
                </a:lnTo>
                <a:lnTo>
                  <a:pt x="11948" y="4064"/>
                </a:lnTo>
                <a:lnTo>
                  <a:pt x="12215" y="4015"/>
                </a:lnTo>
                <a:lnTo>
                  <a:pt x="12483" y="3918"/>
                </a:lnTo>
                <a:lnTo>
                  <a:pt x="12751" y="3796"/>
                </a:lnTo>
                <a:lnTo>
                  <a:pt x="13018" y="3626"/>
                </a:lnTo>
                <a:lnTo>
                  <a:pt x="13505" y="3261"/>
                </a:lnTo>
                <a:lnTo>
                  <a:pt x="13943" y="2920"/>
                </a:lnTo>
                <a:lnTo>
                  <a:pt x="14722" y="2288"/>
                </a:lnTo>
                <a:lnTo>
                  <a:pt x="14722" y="2288"/>
                </a:lnTo>
                <a:lnTo>
                  <a:pt x="14430" y="2726"/>
                </a:lnTo>
                <a:lnTo>
                  <a:pt x="13675" y="3796"/>
                </a:lnTo>
                <a:lnTo>
                  <a:pt x="12945" y="4891"/>
                </a:lnTo>
                <a:lnTo>
                  <a:pt x="12897" y="4989"/>
                </a:lnTo>
                <a:lnTo>
                  <a:pt x="12921" y="5062"/>
                </a:lnTo>
                <a:lnTo>
                  <a:pt x="12945" y="5135"/>
                </a:lnTo>
                <a:lnTo>
                  <a:pt x="13018" y="5208"/>
                </a:lnTo>
                <a:lnTo>
                  <a:pt x="13091" y="5232"/>
                </a:lnTo>
                <a:lnTo>
                  <a:pt x="13164" y="5256"/>
                </a:lnTo>
                <a:lnTo>
                  <a:pt x="13262" y="5232"/>
                </a:lnTo>
                <a:lnTo>
                  <a:pt x="13335" y="5183"/>
                </a:lnTo>
                <a:lnTo>
                  <a:pt x="13481" y="5135"/>
                </a:lnTo>
                <a:lnTo>
                  <a:pt x="13602" y="5086"/>
                </a:lnTo>
                <a:lnTo>
                  <a:pt x="13846" y="4916"/>
                </a:lnTo>
                <a:lnTo>
                  <a:pt x="14381" y="4575"/>
                </a:lnTo>
                <a:lnTo>
                  <a:pt x="14892" y="4234"/>
                </a:lnTo>
                <a:lnTo>
                  <a:pt x="15476" y="3796"/>
                </a:lnTo>
                <a:lnTo>
                  <a:pt x="16084" y="3358"/>
                </a:lnTo>
                <a:lnTo>
                  <a:pt x="16084" y="3358"/>
                </a:lnTo>
                <a:lnTo>
                  <a:pt x="15646" y="4161"/>
                </a:lnTo>
                <a:lnTo>
                  <a:pt x="15208" y="4964"/>
                </a:lnTo>
                <a:lnTo>
                  <a:pt x="14965" y="5329"/>
                </a:lnTo>
                <a:lnTo>
                  <a:pt x="14697" y="5719"/>
                </a:lnTo>
                <a:lnTo>
                  <a:pt x="14430" y="6084"/>
                </a:lnTo>
                <a:lnTo>
                  <a:pt x="14138" y="6424"/>
                </a:lnTo>
                <a:lnTo>
                  <a:pt x="13967" y="6619"/>
                </a:lnTo>
                <a:lnTo>
                  <a:pt x="13797" y="6814"/>
                </a:lnTo>
                <a:lnTo>
                  <a:pt x="13602" y="6984"/>
                </a:lnTo>
                <a:lnTo>
                  <a:pt x="13383" y="7130"/>
                </a:lnTo>
                <a:lnTo>
                  <a:pt x="13164" y="7276"/>
                </a:lnTo>
                <a:lnTo>
                  <a:pt x="12945" y="7397"/>
                </a:lnTo>
                <a:lnTo>
                  <a:pt x="12702" y="7495"/>
                </a:lnTo>
                <a:lnTo>
                  <a:pt x="12459" y="7568"/>
                </a:lnTo>
                <a:lnTo>
                  <a:pt x="12240" y="7592"/>
                </a:lnTo>
                <a:lnTo>
                  <a:pt x="12021" y="7616"/>
                </a:lnTo>
                <a:lnTo>
                  <a:pt x="11826" y="7592"/>
                </a:lnTo>
                <a:lnTo>
                  <a:pt x="11607" y="7543"/>
                </a:lnTo>
                <a:lnTo>
                  <a:pt x="11242" y="7422"/>
                </a:lnTo>
                <a:lnTo>
                  <a:pt x="10828" y="7276"/>
                </a:lnTo>
                <a:lnTo>
                  <a:pt x="10780" y="7179"/>
                </a:lnTo>
                <a:lnTo>
                  <a:pt x="10682" y="7106"/>
                </a:lnTo>
                <a:lnTo>
                  <a:pt x="10561" y="7106"/>
                </a:lnTo>
                <a:lnTo>
                  <a:pt x="10512" y="7130"/>
                </a:lnTo>
                <a:lnTo>
                  <a:pt x="10463" y="7179"/>
                </a:lnTo>
                <a:lnTo>
                  <a:pt x="9393" y="8492"/>
                </a:lnTo>
                <a:lnTo>
                  <a:pt x="8322" y="9782"/>
                </a:lnTo>
                <a:lnTo>
                  <a:pt x="7227" y="11047"/>
                </a:lnTo>
                <a:lnTo>
                  <a:pt x="6108" y="12313"/>
                </a:lnTo>
                <a:lnTo>
                  <a:pt x="4916" y="13578"/>
                </a:lnTo>
                <a:lnTo>
                  <a:pt x="3723" y="14819"/>
                </a:lnTo>
                <a:lnTo>
                  <a:pt x="3139" y="15427"/>
                </a:lnTo>
                <a:lnTo>
                  <a:pt x="2823" y="15743"/>
                </a:lnTo>
                <a:lnTo>
                  <a:pt x="2507" y="16011"/>
                </a:lnTo>
                <a:lnTo>
                  <a:pt x="2312" y="16133"/>
                </a:lnTo>
                <a:lnTo>
                  <a:pt x="2142" y="16230"/>
                </a:lnTo>
                <a:lnTo>
                  <a:pt x="1947" y="16303"/>
                </a:lnTo>
                <a:lnTo>
                  <a:pt x="1752" y="16352"/>
                </a:lnTo>
                <a:lnTo>
                  <a:pt x="1558" y="16376"/>
                </a:lnTo>
                <a:lnTo>
                  <a:pt x="1363" y="16376"/>
                </a:lnTo>
                <a:lnTo>
                  <a:pt x="1168" y="16303"/>
                </a:lnTo>
                <a:lnTo>
                  <a:pt x="949" y="16230"/>
                </a:lnTo>
                <a:lnTo>
                  <a:pt x="876" y="16206"/>
                </a:lnTo>
                <a:lnTo>
                  <a:pt x="828" y="16206"/>
                </a:lnTo>
                <a:lnTo>
                  <a:pt x="779" y="16011"/>
                </a:lnTo>
                <a:lnTo>
                  <a:pt x="828" y="16060"/>
                </a:lnTo>
                <a:lnTo>
                  <a:pt x="901" y="16084"/>
                </a:lnTo>
                <a:lnTo>
                  <a:pt x="949" y="16084"/>
                </a:lnTo>
                <a:lnTo>
                  <a:pt x="998" y="16035"/>
                </a:lnTo>
                <a:lnTo>
                  <a:pt x="998" y="15962"/>
                </a:lnTo>
                <a:lnTo>
                  <a:pt x="925" y="15792"/>
                </a:lnTo>
                <a:lnTo>
                  <a:pt x="852" y="15646"/>
                </a:lnTo>
                <a:lnTo>
                  <a:pt x="779" y="15476"/>
                </a:lnTo>
                <a:lnTo>
                  <a:pt x="706" y="15330"/>
                </a:lnTo>
                <a:lnTo>
                  <a:pt x="779" y="15087"/>
                </a:lnTo>
                <a:lnTo>
                  <a:pt x="852" y="14892"/>
                </a:lnTo>
                <a:lnTo>
                  <a:pt x="876" y="14989"/>
                </a:lnTo>
                <a:lnTo>
                  <a:pt x="974" y="15257"/>
                </a:lnTo>
                <a:lnTo>
                  <a:pt x="1120" y="15500"/>
                </a:lnTo>
                <a:lnTo>
                  <a:pt x="1168" y="15549"/>
                </a:lnTo>
                <a:lnTo>
                  <a:pt x="1266" y="15646"/>
                </a:lnTo>
                <a:lnTo>
                  <a:pt x="1363" y="15719"/>
                </a:lnTo>
                <a:lnTo>
                  <a:pt x="1509" y="15743"/>
                </a:lnTo>
                <a:lnTo>
                  <a:pt x="1655" y="15768"/>
                </a:lnTo>
                <a:lnTo>
                  <a:pt x="1801" y="15743"/>
                </a:lnTo>
                <a:lnTo>
                  <a:pt x="1947" y="15719"/>
                </a:lnTo>
                <a:lnTo>
                  <a:pt x="2215" y="15646"/>
                </a:lnTo>
                <a:lnTo>
                  <a:pt x="2458" y="15500"/>
                </a:lnTo>
                <a:lnTo>
                  <a:pt x="2677" y="15354"/>
                </a:lnTo>
                <a:lnTo>
                  <a:pt x="2896" y="15184"/>
                </a:lnTo>
                <a:lnTo>
                  <a:pt x="3115" y="15014"/>
                </a:lnTo>
                <a:lnTo>
                  <a:pt x="3553" y="14624"/>
                </a:lnTo>
                <a:lnTo>
                  <a:pt x="3918" y="14259"/>
                </a:lnTo>
                <a:lnTo>
                  <a:pt x="4259" y="13870"/>
                </a:lnTo>
                <a:lnTo>
                  <a:pt x="4599" y="13481"/>
                </a:lnTo>
                <a:lnTo>
                  <a:pt x="4745" y="13262"/>
                </a:lnTo>
                <a:lnTo>
                  <a:pt x="4916" y="13067"/>
                </a:lnTo>
                <a:lnTo>
                  <a:pt x="4989" y="12945"/>
                </a:lnTo>
                <a:lnTo>
                  <a:pt x="5037" y="12824"/>
                </a:lnTo>
                <a:lnTo>
                  <a:pt x="5086" y="12702"/>
                </a:lnTo>
                <a:lnTo>
                  <a:pt x="5086" y="12580"/>
                </a:lnTo>
                <a:lnTo>
                  <a:pt x="5086" y="12532"/>
                </a:lnTo>
                <a:lnTo>
                  <a:pt x="5037" y="12507"/>
                </a:lnTo>
                <a:lnTo>
                  <a:pt x="4964" y="12507"/>
                </a:lnTo>
                <a:lnTo>
                  <a:pt x="4867" y="12580"/>
                </a:lnTo>
                <a:lnTo>
                  <a:pt x="4770" y="12653"/>
                </a:lnTo>
                <a:lnTo>
                  <a:pt x="4599" y="12848"/>
                </a:lnTo>
                <a:lnTo>
                  <a:pt x="4453" y="13067"/>
                </a:lnTo>
                <a:lnTo>
                  <a:pt x="4307" y="13262"/>
                </a:lnTo>
                <a:lnTo>
                  <a:pt x="3942" y="13700"/>
                </a:lnTo>
                <a:lnTo>
                  <a:pt x="3529" y="14089"/>
                </a:lnTo>
                <a:lnTo>
                  <a:pt x="3066" y="14503"/>
                </a:lnTo>
                <a:lnTo>
                  <a:pt x="2604" y="14892"/>
                </a:lnTo>
                <a:lnTo>
                  <a:pt x="2312" y="15111"/>
                </a:lnTo>
                <a:lnTo>
                  <a:pt x="2020" y="15306"/>
                </a:lnTo>
                <a:lnTo>
                  <a:pt x="1898" y="15354"/>
                </a:lnTo>
                <a:lnTo>
                  <a:pt x="1777" y="15379"/>
                </a:lnTo>
                <a:lnTo>
                  <a:pt x="1655" y="15379"/>
                </a:lnTo>
                <a:lnTo>
                  <a:pt x="1558" y="15330"/>
                </a:lnTo>
                <a:lnTo>
                  <a:pt x="1485" y="15281"/>
                </a:lnTo>
                <a:lnTo>
                  <a:pt x="1436" y="15184"/>
                </a:lnTo>
                <a:lnTo>
                  <a:pt x="1460" y="15087"/>
                </a:lnTo>
                <a:lnTo>
                  <a:pt x="1533" y="14941"/>
                </a:lnTo>
                <a:lnTo>
                  <a:pt x="1631" y="14941"/>
                </a:lnTo>
                <a:lnTo>
                  <a:pt x="1704" y="14892"/>
                </a:lnTo>
                <a:lnTo>
                  <a:pt x="1728" y="14819"/>
                </a:lnTo>
                <a:lnTo>
                  <a:pt x="1728" y="14770"/>
                </a:lnTo>
                <a:lnTo>
                  <a:pt x="1704" y="14673"/>
                </a:lnTo>
                <a:lnTo>
                  <a:pt x="1655" y="14551"/>
                </a:lnTo>
                <a:lnTo>
                  <a:pt x="1606" y="14454"/>
                </a:lnTo>
                <a:lnTo>
                  <a:pt x="1509" y="14308"/>
                </a:lnTo>
                <a:lnTo>
                  <a:pt x="1412" y="14162"/>
                </a:lnTo>
                <a:lnTo>
                  <a:pt x="1679" y="13919"/>
                </a:lnTo>
                <a:lnTo>
                  <a:pt x="1801" y="14405"/>
                </a:lnTo>
                <a:lnTo>
                  <a:pt x="1825" y="14478"/>
                </a:lnTo>
                <a:lnTo>
                  <a:pt x="1898" y="14527"/>
                </a:lnTo>
                <a:lnTo>
                  <a:pt x="2020" y="14527"/>
                </a:lnTo>
                <a:lnTo>
                  <a:pt x="2069" y="14503"/>
                </a:lnTo>
                <a:lnTo>
                  <a:pt x="2117" y="14454"/>
                </a:lnTo>
                <a:lnTo>
                  <a:pt x="2142" y="14381"/>
                </a:lnTo>
                <a:lnTo>
                  <a:pt x="2142" y="14308"/>
                </a:lnTo>
                <a:lnTo>
                  <a:pt x="2044" y="13992"/>
                </a:lnTo>
                <a:lnTo>
                  <a:pt x="1923" y="13675"/>
                </a:lnTo>
                <a:lnTo>
                  <a:pt x="2093" y="13529"/>
                </a:lnTo>
                <a:lnTo>
                  <a:pt x="2117" y="13748"/>
                </a:lnTo>
                <a:lnTo>
                  <a:pt x="2117" y="13870"/>
                </a:lnTo>
                <a:lnTo>
                  <a:pt x="2142" y="13967"/>
                </a:lnTo>
                <a:lnTo>
                  <a:pt x="2190" y="14065"/>
                </a:lnTo>
                <a:lnTo>
                  <a:pt x="2239" y="14089"/>
                </a:lnTo>
                <a:lnTo>
                  <a:pt x="2288" y="14113"/>
                </a:lnTo>
                <a:lnTo>
                  <a:pt x="2336" y="14113"/>
                </a:lnTo>
                <a:lnTo>
                  <a:pt x="2385" y="14089"/>
                </a:lnTo>
                <a:lnTo>
                  <a:pt x="2434" y="14016"/>
                </a:lnTo>
                <a:lnTo>
                  <a:pt x="2434" y="13919"/>
                </a:lnTo>
                <a:lnTo>
                  <a:pt x="2385" y="13724"/>
                </a:lnTo>
                <a:lnTo>
                  <a:pt x="2263" y="13359"/>
                </a:lnTo>
                <a:lnTo>
                  <a:pt x="2385" y="13262"/>
                </a:lnTo>
                <a:lnTo>
                  <a:pt x="2458" y="13554"/>
                </a:lnTo>
                <a:lnTo>
                  <a:pt x="2531" y="13846"/>
                </a:lnTo>
                <a:lnTo>
                  <a:pt x="2555" y="13894"/>
                </a:lnTo>
                <a:lnTo>
                  <a:pt x="2580" y="13943"/>
                </a:lnTo>
                <a:lnTo>
                  <a:pt x="2628" y="13967"/>
                </a:lnTo>
                <a:lnTo>
                  <a:pt x="2677" y="13967"/>
                </a:lnTo>
                <a:lnTo>
                  <a:pt x="2774" y="13943"/>
                </a:lnTo>
                <a:lnTo>
                  <a:pt x="2823" y="13919"/>
                </a:lnTo>
                <a:lnTo>
                  <a:pt x="2847" y="13870"/>
                </a:lnTo>
                <a:lnTo>
                  <a:pt x="2872" y="13797"/>
                </a:lnTo>
                <a:lnTo>
                  <a:pt x="2847" y="13748"/>
                </a:lnTo>
                <a:lnTo>
                  <a:pt x="2750" y="13408"/>
                </a:lnTo>
                <a:lnTo>
                  <a:pt x="2604" y="13067"/>
                </a:lnTo>
                <a:lnTo>
                  <a:pt x="2823" y="12848"/>
                </a:lnTo>
                <a:lnTo>
                  <a:pt x="2920" y="13164"/>
                </a:lnTo>
                <a:lnTo>
                  <a:pt x="2969" y="13286"/>
                </a:lnTo>
                <a:lnTo>
                  <a:pt x="3018" y="13383"/>
                </a:lnTo>
                <a:lnTo>
                  <a:pt x="3066" y="13481"/>
                </a:lnTo>
                <a:lnTo>
                  <a:pt x="3115" y="13529"/>
                </a:lnTo>
                <a:lnTo>
                  <a:pt x="3212" y="13529"/>
                </a:lnTo>
                <a:lnTo>
                  <a:pt x="3237" y="13505"/>
                </a:lnTo>
                <a:lnTo>
                  <a:pt x="3261" y="13456"/>
                </a:lnTo>
                <a:lnTo>
                  <a:pt x="3285" y="13408"/>
                </a:lnTo>
                <a:lnTo>
                  <a:pt x="3261" y="13310"/>
                </a:lnTo>
                <a:lnTo>
                  <a:pt x="3188" y="13116"/>
                </a:lnTo>
                <a:lnTo>
                  <a:pt x="3091" y="12921"/>
                </a:lnTo>
                <a:lnTo>
                  <a:pt x="2969" y="12726"/>
                </a:lnTo>
                <a:lnTo>
                  <a:pt x="3261" y="12459"/>
                </a:lnTo>
                <a:lnTo>
                  <a:pt x="3285" y="12678"/>
                </a:lnTo>
                <a:lnTo>
                  <a:pt x="3334" y="12897"/>
                </a:lnTo>
                <a:lnTo>
                  <a:pt x="3383" y="12994"/>
                </a:lnTo>
                <a:lnTo>
                  <a:pt x="3480" y="13067"/>
                </a:lnTo>
                <a:lnTo>
                  <a:pt x="3529" y="13067"/>
                </a:lnTo>
                <a:lnTo>
                  <a:pt x="3577" y="13043"/>
                </a:lnTo>
                <a:lnTo>
                  <a:pt x="3626" y="12945"/>
                </a:lnTo>
                <a:lnTo>
                  <a:pt x="3626" y="12848"/>
                </a:lnTo>
                <a:lnTo>
                  <a:pt x="3577" y="12678"/>
                </a:lnTo>
                <a:lnTo>
                  <a:pt x="3529" y="12483"/>
                </a:lnTo>
                <a:lnTo>
                  <a:pt x="3431" y="12288"/>
                </a:lnTo>
                <a:lnTo>
                  <a:pt x="3650" y="12094"/>
                </a:lnTo>
                <a:lnTo>
                  <a:pt x="3699" y="12313"/>
                </a:lnTo>
                <a:lnTo>
                  <a:pt x="3748" y="12483"/>
                </a:lnTo>
                <a:lnTo>
                  <a:pt x="3796" y="12556"/>
                </a:lnTo>
                <a:lnTo>
                  <a:pt x="3845" y="12605"/>
                </a:lnTo>
                <a:lnTo>
                  <a:pt x="3942" y="12605"/>
                </a:lnTo>
                <a:lnTo>
                  <a:pt x="4015" y="12580"/>
                </a:lnTo>
                <a:lnTo>
                  <a:pt x="4040" y="12532"/>
                </a:lnTo>
                <a:lnTo>
                  <a:pt x="4064" y="12483"/>
                </a:lnTo>
                <a:lnTo>
                  <a:pt x="4064" y="12410"/>
                </a:lnTo>
                <a:lnTo>
                  <a:pt x="4015" y="12142"/>
                </a:lnTo>
                <a:lnTo>
                  <a:pt x="3967" y="11996"/>
                </a:lnTo>
                <a:lnTo>
                  <a:pt x="3894" y="11875"/>
                </a:lnTo>
                <a:lnTo>
                  <a:pt x="4161" y="11607"/>
                </a:lnTo>
                <a:lnTo>
                  <a:pt x="4210" y="11729"/>
                </a:lnTo>
                <a:lnTo>
                  <a:pt x="4283" y="11923"/>
                </a:lnTo>
                <a:lnTo>
                  <a:pt x="4332" y="11996"/>
                </a:lnTo>
                <a:lnTo>
                  <a:pt x="4380" y="12021"/>
                </a:lnTo>
                <a:lnTo>
                  <a:pt x="4429" y="12045"/>
                </a:lnTo>
                <a:lnTo>
                  <a:pt x="4478" y="12045"/>
                </a:lnTo>
                <a:lnTo>
                  <a:pt x="4526" y="11996"/>
                </a:lnTo>
                <a:lnTo>
                  <a:pt x="4551" y="11923"/>
                </a:lnTo>
                <a:lnTo>
                  <a:pt x="4551" y="11826"/>
                </a:lnTo>
                <a:lnTo>
                  <a:pt x="4478" y="11680"/>
                </a:lnTo>
                <a:lnTo>
                  <a:pt x="4356" y="11437"/>
                </a:lnTo>
                <a:lnTo>
                  <a:pt x="4405" y="11388"/>
                </a:lnTo>
                <a:lnTo>
                  <a:pt x="4672" y="11169"/>
                </a:lnTo>
                <a:lnTo>
                  <a:pt x="4745" y="11364"/>
                </a:lnTo>
                <a:lnTo>
                  <a:pt x="4818" y="11607"/>
                </a:lnTo>
                <a:lnTo>
                  <a:pt x="4867" y="11729"/>
                </a:lnTo>
                <a:lnTo>
                  <a:pt x="4916" y="11777"/>
                </a:lnTo>
                <a:lnTo>
                  <a:pt x="4964" y="11826"/>
                </a:lnTo>
                <a:lnTo>
                  <a:pt x="5013" y="11826"/>
                </a:lnTo>
                <a:lnTo>
                  <a:pt x="5037" y="11802"/>
                </a:lnTo>
                <a:lnTo>
                  <a:pt x="5062" y="11729"/>
                </a:lnTo>
                <a:lnTo>
                  <a:pt x="5086" y="11680"/>
                </a:lnTo>
                <a:lnTo>
                  <a:pt x="5062" y="11558"/>
                </a:lnTo>
                <a:lnTo>
                  <a:pt x="4964" y="11339"/>
                </a:lnTo>
                <a:lnTo>
                  <a:pt x="4794" y="11023"/>
                </a:lnTo>
                <a:lnTo>
                  <a:pt x="5135" y="10731"/>
                </a:lnTo>
                <a:lnTo>
                  <a:pt x="5135" y="10755"/>
                </a:lnTo>
                <a:lnTo>
                  <a:pt x="5208" y="10950"/>
                </a:lnTo>
                <a:lnTo>
                  <a:pt x="5281" y="11145"/>
                </a:lnTo>
                <a:lnTo>
                  <a:pt x="5329" y="11218"/>
                </a:lnTo>
                <a:lnTo>
                  <a:pt x="5378" y="11242"/>
                </a:lnTo>
                <a:lnTo>
                  <a:pt x="5427" y="11242"/>
                </a:lnTo>
                <a:lnTo>
                  <a:pt x="5475" y="11218"/>
                </a:lnTo>
                <a:lnTo>
                  <a:pt x="5524" y="11193"/>
                </a:lnTo>
                <a:lnTo>
                  <a:pt x="5573" y="11145"/>
                </a:lnTo>
                <a:lnTo>
                  <a:pt x="5597" y="11096"/>
                </a:lnTo>
                <a:lnTo>
                  <a:pt x="5597" y="11023"/>
                </a:lnTo>
                <a:lnTo>
                  <a:pt x="5524" y="10828"/>
                </a:lnTo>
                <a:lnTo>
                  <a:pt x="5475" y="10658"/>
                </a:lnTo>
                <a:lnTo>
                  <a:pt x="5378" y="10488"/>
                </a:lnTo>
                <a:lnTo>
                  <a:pt x="5670" y="10244"/>
                </a:lnTo>
                <a:lnTo>
                  <a:pt x="5670" y="10366"/>
                </a:lnTo>
                <a:lnTo>
                  <a:pt x="5694" y="10512"/>
                </a:lnTo>
                <a:lnTo>
                  <a:pt x="5743" y="10707"/>
                </a:lnTo>
                <a:lnTo>
                  <a:pt x="5792" y="10780"/>
                </a:lnTo>
                <a:lnTo>
                  <a:pt x="5816" y="10804"/>
                </a:lnTo>
                <a:lnTo>
                  <a:pt x="5865" y="10828"/>
                </a:lnTo>
                <a:lnTo>
                  <a:pt x="5913" y="10828"/>
                </a:lnTo>
                <a:lnTo>
                  <a:pt x="5938" y="10804"/>
                </a:lnTo>
                <a:lnTo>
                  <a:pt x="5986" y="10731"/>
                </a:lnTo>
                <a:lnTo>
                  <a:pt x="5986" y="10658"/>
                </a:lnTo>
                <a:lnTo>
                  <a:pt x="5938" y="10488"/>
                </a:lnTo>
                <a:lnTo>
                  <a:pt x="5865" y="10293"/>
                </a:lnTo>
                <a:lnTo>
                  <a:pt x="5767" y="10123"/>
                </a:lnTo>
                <a:lnTo>
                  <a:pt x="5986" y="9928"/>
                </a:lnTo>
                <a:lnTo>
                  <a:pt x="6011" y="10050"/>
                </a:lnTo>
                <a:lnTo>
                  <a:pt x="6035" y="10147"/>
                </a:lnTo>
                <a:lnTo>
                  <a:pt x="6108" y="10244"/>
                </a:lnTo>
                <a:lnTo>
                  <a:pt x="6181" y="10317"/>
                </a:lnTo>
                <a:lnTo>
                  <a:pt x="6230" y="10366"/>
                </a:lnTo>
                <a:lnTo>
                  <a:pt x="6303" y="10366"/>
                </a:lnTo>
                <a:lnTo>
                  <a:pt x="6376" y="10317"/>
                </a:lnTo>
                <a:lnTo>
                  <a:pt x="6400" y="10269"/>
                </a:lnTo>
                <a:lnTo>
                  <a:pt x="6400" y="10220"/>
                </a:lnTo>
                <a:lnTo>
                  <a:pt x="6376" y="10171"/>
                </a:lnTo>
                <a:lnTo>
                  <a:pt x="6327" y="10074"/>
                </a:lnTo>
                <a:lnTo>
                  <a:pt x="6205" y="9952"/>
                </a:lnTo>
                <a:lnTo>
                  <a:pt x="6084" y="9855"/>
                </a:lnTo>
                <a:lnTo>
                  <a:pt x="6376" y="9587"/>
                </a:lnTo>
                <a:lnTo>
                  <a:pt x="6400" y="9758"/>
                </a:lnTo>
                <a:lnTo>
                  <a:pt x="6449" y="9952"/>
                </a:lnTo>
                <a:lnTo>
                  <a:pt x="6473" y="10025"/>
                </a:lnTo>
                <a:lnTo>
                  <a:pt x="6522" y="10050"/>
                </a:lnTo>
                <a:lnTo>
                  <a:pt x="6595" y="10074"/>
                </a:lnTo>
                <a:lnTo>
                  <a:pt x="6643" y="10074"/>
                </a:lnTo>
                <a:lnTo>
                  <a:pt x="6716" y="10025"/>
                </a:lnTo>
                <a:lnTo>
                  <a:pt x="6741" y="10001"/>
                </a:lnTo>
                <a:lnTo>
                  <a:pt x="6765" y="9928"/>
                </a:lnTo>
                <a:lnTo>
                  <a:pt x="6765" y="9855"/>
                </a:lnTo>
                <a:lnTo>
                  <a:pt x="6692" y="9612"/>
                </a:lnTo>
                <a:lnTo>
                  <a:pt x="6643" y="9490"/>
                </a:lnTo>
                <a:lnTo>
                  <a:pt x="6595" y="9393"/>
                </a:lnTo>
                <a:lnTo>
                  <a:pt x="6765" y="9222"/>
                </a:lnTo>
                <a:lnTo>
                  <a:pt x="6814" y="9417"/>
                </a:lnTo>
                <a:lnTo>
                  <a:pt x="6887" y="9587"/>
                </a:lnTo>
                <a:lnTo>
                  <a:pt x="6911" y="9636"/>
                </a:lnTo>
                <a:lnTo>
                  <a:pt x="6960" y="9660"/>
                </a:lnTo>
                <a:lnTo>
                  <a:pt x="7033" y="9660"/>
                </a:lnTo>
                <a:lnTo>
                  <a:pt x="7081" y="9636"/>
                </a:lnTo>
                <a:lnTo>
                  <a:pt x="7130" y="9612"/>
                </a:lnTo>
                <a:lnTo>
                  <a:pt x="7179" y="9563"/>
                </a:lnTo>
                <a:lnTo>
                  <a:pt x="7179" y="9514"/>
                </a:lnTo>
                <a:lnTo>
                  <a:pt x="7179" y="9441"/>
                </a:lnTo>
                <a:lnTo>
                  <a:pt x="7057" y="9174"/>
                </a:lnTo>
                <a:lnTo>
                  <a:pt x="6984" y="9003"/>
                </a:lnTo>
                <a:lnTo>
                  <a:pt x="7106" y="8906"/>
                </a:lnTo>
                <a:lnTo>
                  <a:pt x="7106" y="8955"/>
                </a:lnTo>
                <a:lnTo>
                  <a:pt x="7106" y="9125"/>
                </a:lnTo>
                <a:lnTo>
                  <a:pt x="7130" y="9198"/>
                </a:lnTo>
                <a:lnTo>
                  <a:pt x="7179" y="9271"/>
                </a:lnTo>
                <a:lnTo>
                  <a:pt x="7227" y="9271"/>
                </a:lnTo>
                <a:lnTo>
                  <a:pt x="7276" y="9247"/>
                </a:lnTo>
                <a:lnTo>
                  <a:pt x="7325" y="9198"/>
                </a:lnTo>
                <a:lnTo>
                  <a:pt x="7349" y="9125"/>
                </a:lnTo>
                <a:lnTo>
                  <a:pt x="7325" y="8955"/>
                </a:lnTo>
                <a:lnTo>
                  <a:pt x="7276" y="8736"/>
                </a:lnTo>
                <a:lnTo>
                  <a:pt x="7519" y="8517"/>
                </a:lnTo>
                <a:lnTo>
                  <a:pt x="7544" y="8638"/>
                </a:lnTo>
                <a:lnTo>
                  <a:pt x="7617" y="8760"/>
                </a:lnTo>
                <a:lnTo>
                  <a:pt x="7665" y="8784"/>
                </a:lnTo>
                <a:lnTo>
                  <a:pt x="7714" y="8784"/>
                </a:lnTo>
                <a:lnTo>
                  <a:pt x="7763" y="8736"/>
                </a:lnTo>
                <a:lnTo>
                  <a:pt x="7787" y="8687"/>
                </a:lnTo>
                <a:lnTo>
                  <a:pt x="7763" y="8638"/>
                </a:lnTo>
                <a:lnTo>
                  <a:pt x="7738" y="8590"/>
                </a:lnTo>
                <a:lnTo>
                  <a:pt x="7690" y="8492"/>
                </a:lnTo>
                <a:lnTo>
                  <a:pt x="7641" y="8419"/>
                </a:lnTo>
                <a:lnTo>
                  <a:pt x="7884" y="8176"/>
                </a:lnTo>
                <a:lnTo>
                  <a:pt x="7909" y="8298"/>
                </a:lnTo>
                <a:lnTo>
                  <a:pt x="7933" y="8419"/>
                </a:lnTo>
                <a:lnTo>
                  <a:pt x="7957" y="8468"/>
                </a:lnTo>
                <a:lnTo>
                  <a:pt x="8006" y="8517"/>
                </a:lnTo>
                <a:lnTo>
                  <a:pt x="8152" y="8517"/>
                </a:lnTo>
                <a:lnTo>
                  <a:pt x="8201" y="8492"/>
                </a:lnTo>
                <a:lnTo>
                  <a:pt x="8225" y="8444"/>
                </a:lnTo>
                <a:lnTo>
                  <a:pt x="8249" y="8371"/>
                </a:lnTo>
                <a:lnTo>
                  <a:pt x="8201" y="8152"/>
                </a:lnTo>
                <a:lnTo>
                  <a:pt x="8128" y="7957"/>
                </a:lnTo>
                <a:lnTo>
                  <a:pt x="8468" y="7641"/>
                </a:lnTo>
                <a:lnTo>
                  <a:pt x="8444" y="7762"/>
                </a:lnTo>
                <a:lnTo>
                  <a:pt x="8444" y="7884"/>
                </a:lnTo>
                <a:lnTo>
                  <a:pt x="8493" y="7981"/>
                </a:lnTo>
                <a:lnTo>
                  <a:pt x="8517" y="8030"/>
                </a:lnTo>
                <a:lnTo>
                  <a:pt x="8566" y="8054"/>
                </a:lnTo>
                <a:lnTo>
                  <a:pt x="8590" y="8054"/>
                </a:lnTo>
                <a:lnTo>
                  <a:pt x="8614" y="8030"/>
                </a:lnTo>
                <a:lnTo>
                  <a:pt x="8639" y="7981"/>
                </a:lnTo>
                <a:lnTo>
                  <a:pt x="8639" y="7933"/>
                </a:lnTo>
                <a:lnTo>
                  <a:pt x="8614" y="7835"/>
                </a:lnTo>
                <a:lnTo>
                  <a:pt x="8566" y="7714"/>
                </a:lnTo>
                <a:lnTo>
                  <a:pt x="8541" y="7568"/>
                </a:lnTo>
                <a:lnTo>
                  <a:pt x="9125" y="7033"/>
                </a:lnTo>
                <a:lnTo>
                  <a:pt x="9125" y="7179"/>
                </a:lnTo>
                <a:lnTo>
                  <a:pt x="9149" y="7325"/>
                </a:lnTo>
                <a:lnTo>
                  <a:pt x="9198" y="7373"/>
                </a:lnTo>
                <a:lnTo>
                  <a:pt x="9222" y="7397"/>
                </a:lnTo>
                <a:lnTo>
                  <a:pt x="9271" y="7422"/>
                </a:lnTo>
                <a:lnTo>
                  <a:pt x="9320" y="7397"/>
                </a:lnTo>
                <a:lnTo>
                  <a:pt x="9368" y="7397"/>
                </a:lnTo>
                <a:lnTo>
                  <a:pt x="9393" y="7349"/>
                </a:lnTo>
                <a:lnTo>
                  <a:pt x="9417" y="7300"/>
                </a:lnTo>
                <a:lnTo>
                  <a:pt x="9417" y="7252"/>
                </a:lnTo>
                <a:lnTo>
                  <a:pt x="9393" y="7154"/>
                </a:lnTo>
                <a:lnTo>
                  <a:pt x="9393" y="7033"/>
                </a:lnTo>
                <a:lnTo>
                  <a:pt x="9417" y="6935"/>
                </a:lnTo>
                <a:lnTo>
                  <a:pt x="9417" y="6838"/>
                </a:lnTo>
                <a:lnTo>
                  <a:pt x="9393" y="6789"/>
                </a:lnTo>
                <a:lnTo>
                  <a:pt x="9466" y="6716"/>
                </a:lnTo>
                <a:lnTo>
                  <a:pt x="9490" y="6838"/>
                </a:lnTo>
                <a:lnTo>
                  <a:pt x="9514" y="6960"/>
                </a:lnTo>
                <a:lnTo>
                  <a:pt x="9539" y="7008"/>
                </a:lnTo>
                <a:lnTo>
                  <a:pt x="9587" y="7033"/>
                </a:lnTo>
                <a:lnTo>
                  <a:pt x="9636" y="7057"/>
                </a:lnTo>
                <a:lnTo>
                  <a:pt x="9660" y="7057"/>
                </a:lnTo>
                <a:lnTo>
                  <a:pt x="9709" y="7033"/>
                </a:lnTo>
                <a:lnTo>
                  <a:pt x="9733" y="7008"/>
                </a:lnTo>
                <a:lnTo>
                  <a:pt x="9782" y="6984"/>
                </a:lnTo>
                <a:lnTo>
                  <a:pt x="9782" y="6935"/>
                </a:lnTo>
                <a:lnTo>
                  <a:pt x="9782" y="6741"/>
                </a:lnTo>
                <a:lnTo>
                  <a:pt x="9733" y="6619"/>
                </a:lnTo>
                <a:lnTo>
                  <a:pt x="9709" y="6522"/>
                </a:lnTo>
                <a:lnTo>
                  <a:pt x="9831" y="6376"/>
                </a:lnTo>
                <a:lnTo>
                  <a:pt x="9879" y="6327"/>
                </a:lnTo>
                <a:lnTo>
                  <a:pt x="9904" y="6278"/>
                </a:lnTo>
                <a:lnTo>
                  <a:pt x="9904" y="6205"/>
                </a:lnTo>
                <a:lnTo>
                  <a:pt x="9928" y="6132"/>
                </a:lnTo>
                <a:lnTo>
                  <a:pt x="9952" y="6059"/>
                </a:lnTo>
                <a:lnTo>
                  <a:pt x="9855" y="5670"/>
                </a:lnTo>
                <a:lnTo>
                  <a:pt x="9831" y="5475"/>
                </a:lnTo>
                <a:lnTo>
                  <a:pt x="9806" y="5281"/>
                </a:lnTo>
                <a:lnTo>
                  <a:pt x="9806" y="5037"/>
                </a:lnTo>
                <a:lnTo>
                  <a:pt x="9855" y="4794"/>
                </a:lnTo>
                <a:lnTo>
                  <a:pt x="9904" y="4575"/>
                </a:lnTo>
                <a:lnTo>
                  <a:pt x="9977" y="4332"/>
                </a:lnTo>
                <a:lnTo>
                  <a:pt x="10074" y="4088"/>
                </a:lnTo>
                <a:lnTo>
                  <a:pt x="10196" y="3869"/>
                </a:lnTo>
                <a:lnTo>
                  <a:pt x="10317" y="3650"/>
                </a:lnTo>
                <a:lnTo>
                  <a:pt x="10488" y="3456"/>
                </a:lnTo>
                <a:lnTo>
                  <a:pt x="10658" y="3261"/>
                </a:lnTo>
                <a:lnTo>
                  <a:pt x="10853" y="3091"/>
                </a:lnTo>
                <a:lnTo>
                  <a:pt x="11242" y="2750"/>
                </a:lnTo>
                <a:lnTo>
                  <a:pt x="11680" y="2458"/>
                </a:lnTo>
                <a:lnTo>
                  <a:pt x="12094" y="2166"/>
                </a:lnTo>
                <a:lnTo>
                  <a:pt x="12970" y="1631"/>
                </a:lnTo>
                <a:close/>
                <a:moveTo>
                  <a:pt x="10755" y="11631"/>
                </a:moveTo>
                <a:lnTo>
                  <a:pt x="10755" y="11680"/>
                </a:lnTo>
                <a:lnTo>
                  <a:pt x="10853" y="11850"/>
                </a:lnTo>
                <a:lnTo>
                  <a:pt x="10974" y="12021"/>
                </a:lnTo>
                <a:lnTo>
                  <a:pt x="11266" y="12361"/>
                </a:lnTo>
                <a:lnTo>
                  <a:pt x="11875" y="12970"/>
                </a:lnTo>
                <a:lnTo>
                  <a:pt x="13286" y="14503"/>
                </a:lnTo>
                <a:lnTo>
                  <a:pt x="13943" y="15184"/>
                </a:lnTo>
                <a:lnTo>
                  <a:pt x="14259" y="15549"/>
                </a:lnTo>
                <a:lnTo>
                  <a:pt x="14430" y="15719"/>
                </a:lnTo>
                <a:lnTo>
                  <a:pt x="14503" y="15792"/>
                </a:lnTo>
                <a:lnTo>
                  <a:pt x="14600" y="15841"/>
                </a:lnTo>
                <a:lnTo>
                  <a:pt x="14916" y="16035"/>
                </a:lnTo>
                <a:lnTo>
                  <a:pt x="15208" y="16206"/>
                </a:lnTo>
                <a:lnTo>
                  <a:pt x="15354" y="16279"/>
                </a:lnTo>
                <a:lnTo>
                  <a:pt x="15500" y="16352"/>
                </a:lnTo>
                <a:lnTo>
                  <a:pt x="15671" y="16376"/>
                </a:lnTo>
                <a:lnTo>
                  <a:pt x="15890" y="16376"/>
                </a:lnTo>
                <a:lnTo>
                  <a:pt x="15914" y="16352"/>
                </a:lnTo>
                <a:lnTo>
                  <a:pt x="15938" y="16279"/>
                </a:lnTo>
                <a:lnTo>
                  <a:pt x="15914" y="16230"/>
                </a:lnTo>
                <a:lnTo>
                  <a:pt x="15890" y="16206"/>
                </a:lnTo>
                <a:lnTo>
                  <a:pt x="15865" y="16206"/>
                </a:lnTo>
                <a:lnTo>
                  <a:pt x="15622" y="16157"/>
                </a:lnTo>
                <a:lnTo>
                  <a:pt x="15403" y="16084"/>
                </a:lnTo>
                <a:lnTo>
                  <a:pt x="15233" y="15987"/>
                </a:lnTo>
                <a:lnTo>
                  <a:pt x="15062" y="15865"/>
                </a:lnTo>
                <a:lnTo>
                  <a:pt x="14892" y="15743"/>
                </a:lnTo>
                <a:lnTo>
                  <a:pt x="14746" y="15573"/>
                </a:lnTo>
                <a:lnTo>
                  <a:pt x="14454" y="15233"/>
                </a:lnTo>
                <a:lnTo>
                  <a:pt x="13846" y="14624"/>
                </a:lnTo>
                <a:lnTo>
                  <a:pt x="13262" y="14016"/>
                </a:lnTo>
                <a:lnTo>
                  <a:pt x="12045" y="12799"/>
                </a:lnTo>
                <a:lnTo>
                  <a:pt x="11461" y="12167"/>
                </a:lnTo>
                <a:lnTo>
                  <a:pt x="11145" y="11875"/>
                </a:lnTo>
                <a:lnTo>
                  <a:pt x="10974" y="11729"/>
                </a:lnTo>
                <a:lnTo>
                  <a:pt x="10804" y="11631"/>
                </a:lnTo>
                <a:close/>
                <a:moveTo>
                  <a:pt x="9904" y="8638"/>
                </a:moveTo>
                <a:lnTo>
                  <a:pt x="10123" y="8882"/>
                </a:lnTo>
                <a:lnTo>
                  <a:pt x="9977" y="9003"/>
                </a:lnTo>
                <a:lnTo>
                  <a:pt x="9709" y="9271"/>
                </a:lnTo>
                <a:lnTo>
                  <a:pt x="9587" y="9417"/>
                </a:lnTo>
                <a:lnTo>
                  <a:pt x="9466" y="9587"/>
                </a:lnTo>
                <a:lnTo>
                  <a:pt x="9466" y="9612"/>
                </a:lnTo>
                <a:lnTo>
                  <a:pt x="9490" y="9660"/>
                </a:lnTo>
                <a:lnTo>
                  <a:pt x="9539" y="9660"/>
                </a:lnTo>
                <a:lnTo>
                  <a:pt x="9685" y="9612"/>
                </a:lnTo>
                <a:lnTo>
                  <a:pt x="9831" y="9539"/>
                </a:lnTo>
                <a:lnTo>
                  <a:pt x="10098" y="9320"/>
                </a:lnTo>
                <a:lnTo>
                  <a:pt x="10366" y="9101"/>
                </a:lnTo>
                <a:lnTo>
                  <a:pt x="10536" y="9247"/>
                </a:lnTo>
                <a:lnTo>
                  <a:pt x="10244" y="9466"/>
                </a:lnTo>
                <a:lnTo>
                  <a:pt x="10025" y="9636"/>
                </a:lnTo>
                <a:lnTo>
                  <a:pt x="9928" y="9733"/>
                </a:lnTo>
                <a:lnTo>
                  <a:pt x="9831" y="9855"/>
                </a:lnTo>
                <a:lnTo>
                  <a:pt x="9831" y="9928"/>
                </a:lnTo>
                <a:lnTo>
                  <a:pt x="9855" y="9977"/>
                </a:lnTo>
                <a:lnTo>
                  <a:pt x="9904" y="10025"/>
                </a:lnTo>
                <a:lnTo>
                  <a:pt x="9977" y="10025"/>
                </a:lnTo>
                <a:lnTo>
                  <a:pt x="10098" y="9977"/>
                </a:lnTo>
                <a:lnTo>
                  <a:pt x="10196" y="9904"/>
                </a:lnTo>
                <a:lnTo>
                  <a:pt x="10390" y="9758"/>
                </a:lnTo>
                <a:lnTo>
                  <a:pt x="10780" y="9490"/>
                </a:lnTo>
                <a:lnTo>
                  <a:pt x="10950" y="9660"/>
                </a:lnTo>
                <a:lnTo>
                  <a:pt x="10780" y="9733"/>
                </a:lnTo>
                <a:lnTo>
                  <a:pt x="10609" y="9855"/>
                </a:lnTo>
                <a:lnTo>
                  <a:pt x="10390" y="10001"/>
                </a:lnTo>
                <a:lnTo>
                  <a:pt x="10293" y="10098"/>
                </a:lnTo>
                <a:lnTo>
                  <a:pt x="10220" y="10220"/>
                </a:lnTo>
                <a:lnTo>
                  <a:pt x="10220" y="10269"/>
                </a:lnTo>
                <a:lnTo>
                  <a:pt x="10244" y="10293"/>
                </a:lnTo>
                <a:lnTo>
                  <a:pt x="10293" y="10317"/>
                </a:lnTo>
                <a:lnTo>
                  <a:pt x="10439" y="10317"/>
                </a:lnTo>
                <a:lnTo>
                  <a:pt x="10585" y="10244"/>
                </a:lnTo>
                <a:lnTo>
                  <a:pt x="10828" y="10074"/>
                </a:lnTo>
                <a:lnTo>
                  <a:pt x="10999" y="9977"/>
                </a:lnTo>
                <a:lnTo>
                  <a:pt x="11072" y="9904"/>
                </a:lnTo>
                <a:lnTo>
                  <a:pt x="11145" y="9831"/>
                </a:lnTo>
                <a:lnTo>
                  <a:pt x="11364" y="10025"/>
                </a:lnTo>
                <a:lnTo>
                  <a:pt x="11193" y="10123"/>
                </a:lnTo>
                <a:lnTo>
                  <a:pt x="11072" y="10244"/>
                </a:lnTo>
                <a:lnTo>
                  <a:pt x="10974" y="10342"/>
                </a:lnTo>
                <a:lnTo>
                  <a:pt x="10901" y="10439"/>
                </a:lnTo>
                <a:lnTo>
                  <a:pt x="10853" y="10561"/>
                </a:lnTo>
                <a:lnTo>
                  <a:pt x="10853" y="10634"/>
                </a:lnTo>
                <a:lnTo>
                  <a:pt x="10853" y="10682"/>
                </a:lnTo>
                <a:lnTo>
                  <a:pt x="10877" y="10707"/>
                </a:lnTo>
                <a:lnTo>
                  <a:pt x="10974" y="10682"/>
                </a:lnTo>
                <a:lnTo>
                  <a:pt x="11072" y="10634"/>
                </a:lnTo>
                <a:lnTo>
                  <a:pt x="11218" y="10536"/>
                </a:lnTo>
                <a:lnTo>
                  <a:pt x="11437" y="10366"/>
                </a:lnTo>
                <a:lnTo>
                  <a:pt x="11607" y="10269"/>
                </a:lnTo>
                <a:lnTo>
                  <a:pt x="11753" y="10415"/>
                </a:lnTo>
                <a:lnTo>
                  <a:pt x="11656" y="10488"/>
                </a:lnTo>
                <a:lnTo>
                  <a:pt x="11364" y="10731"/>
                </a:lnTo>
                <a:lnTo>
                  <a:pt x="11242" y="10877"/>
                </a:lnTo>
                <a:lnTo>
                  <a:pt x="11218" y="10950"/>
                </a:lnTo>
                <a:lnTo>
                  <a:pt x="11169" y="11023"/>
                </a:lnTo>
                <a:lnTo>
                  <a:pt x="11193" y="11072"/>
                </a:lnTo>
                <a:lnTo>
                  <a:pt x="11242" y="11096"/>
                </a:lnTo>
                <a:lnTo>
                  <a:pt x="11388" y="11047"/>
                </a:lnTo>
                <a:lnTo>
                  <a:pt x="11510" y="10974"/>
                </a:lnTo>
                <a:lnTo>
                  <a:pt x="11777" y="10780"/>
                </a:lnTo>
                <a:lnTo>
                  <a:pt x="11972" y="10634"/>
                </a:lnTo>
                <a:lnTo>
                  <a:pt x="12191" y="10828"/>
                </a:lnTo>
                <a:lnTo>
                  <a:pt x="12069" y="10926"/>
                </a:lnTo>
                <a:lnTo>
                  <a:pt x="11923" y="11023"/>
                </a:lnTo>
                <a:lnTo>
                  <a:pt x="11777" y="11169"/>
                </a:lnTo>
                <a:lnTo>
                  <a:pt x="11729" y="11242"/>
                </a:lnTo>
                <a:lnTo>
                  <a:pt x="11680" y="11315"/>
                </a:lnTo>
                <a:lnTo>
                  <a:pt x="11656" y="11388"/>
                </a:lnTo>
                <a:lnTo>
                  <a:pt x="11656" y="11485"/>
                </a:lnTo>
                <a:lnTo>
                  <a:pt x="11680" y="11534"/>
                </a:lnTo>
                <a:lnTo>
                  <a:pt x="11704" y="11558"/>
                </a:lnTo>
                <a:lnTo>
                  <a:pt x="11729" y="11558"/>
                </a:lnTo>
                <a:lnTo>
                  <a:pt x="11826" y="11534"/>
                </a:lnTo>
                <a:lnTo>
                  <a:pt x="11899" y="11510"/>
                </a:lnTo>
                <a:lnTo>
                  <a:pt x="12021" y="11412"/>
                </a:lnTo>
                <a:lnTo>
                  <a:pt x="12288" y="11193"/>
                </a:lnTo>
                <a:lnTo>
                  <a:pt x="12459" y="11072"/>
                </a:lnTo>
                <a:lnTo>
                  <a:pt x="12726" y="11315"/>
                </a:lnTo>
                <a:lnTo>
                  <a:pt x="12483" y="11534"/>
                </a:lnTo>
                <a:lnTo>
                  <a:pt x="12361" y="11656"/>
                </a:lnTo>
                <a:lnTo>
                  <a:pt x="12264" y="11777"/>
                </a:lnTo>
                <a:lnTo>
                  <a:pt x="12264" y="11826"/>
                </a:lnTo>
                <a:lnTo>
                  <a:pt x="12264" y="11850"/>
                </a:lnTo>
                <a:lnTo>
                  <a:pt x="12288" y="11948"/>
                </a:lnTo>
                <a:lnTo>
                  <a:pt x="12361" y="11972"/>
                </a:lnTo>
                <a:lnTo>
                  <a:pt x="12459" y="11972"/>
                </a:lnTo>
                <a:lnTo>
                  <a:pt x="12605" y="11875"/>
                </a:lnTo>
                <a:lnTo>
                  <a:pt x="12726" y="11777"/>
                </a:lnTo>
                <a:lnTo>
                  <a:pt x="12970" y="11558"/>
                </a:lnTo>
                <a:lnTo>
                  <a:pt x="12970" y="11534"/>
                </a:lnTo>
                <a:lnTo>
                  <a:pt x="13262" y="11802"/>
                </a:lnTo>
                <a:lnTo>
                  <a:pt x="13116" y="11923"/>
                </a:lnTo>
                <a:lnTo>
                  <a:pt x="12994" y="12021"/>
                </a:lnTo>
                <a:lnTo>
                  <a:pt x="12872" y="12142"/>
                </a:lnTo>
                <a:lnTo>
                  <a:pt x="12799" y="12288"/>
                </a:lnTo>
                <a:lnTo>
                  <a:pt x="12775" y="12361"/>
                </a:lnTo>
                <a:lnTo>
                  <a:pt x="12775" y="12434"/>
                </a:lnTo>
                <a:lnTo>
                  <a:pt x="12799" y="12507"/>
                </a:lnTo>
                <a:lnTo>
                  <a:pt x="12824" y="12532"/>
                </a:lnTo>
                <a:lnTo>
                  <a:pt x="12872" y="12532"/>
                </a:lnTo>
                <a:lnTo>
                  <a:pt x="12994" y="12483"/>
                </a:lnTo>
                <a:lnTo>
                  <a:pt x="13116" y="12434"/>
                </a:lnTo>
                <a:lnTo>
                  <a:pt x="13310" y="12264"/>
                </a:lnTo>
                <a:lnTo>
                  <a:pt x="13554" y="12094"/>
                </a:lnTo>
                <a:lnTo>
                  <a:pt x="13700" y="12215"/>
                </a:lnTo>
                <a:lnTo>
                  <a:pt x="13627" y="12264"/>
                </a:lnTo>
                <a:lnTo>
                  <a:pt x="13432" y="12434"/>
                </a:lnTo>
                <a:lnTo>
                  <a:pt x="13262" y="12653"/>
                </a:lnTo>
                <a:lnTo>
                  <a:pt x="13237" y="12702"/>
                </a:lnTo>
                <a:lnTo>
                  <a:pt x="13262" y="12751"/>
                </a:lnTo>
                <a:lnTo>
                  <a:pt x="13310" y="12799"/>
                </a:lnTo>
                <a:lnTo>
                  <a:pt x="13383" y="12799"/>
                </a:lnTo>
                <a:lnTo>
                  <a:pt x="13602" y="12702"/>
                </a:lnTo>
                <a:lnTo>
                  <a:pt x="13797" y="12556"/>
                </a:lnTo>
                <a:lnTo>
                  <a:pt x="13919" y="12459"/>
                </a:lnTo>
                <a:lnTo>
                  <a:pt x="14162" y="12702"/>
                </a:lnTo>
                <a:lnTo>
                  <a:pt x="13992" y="12848"/>
                </a:lnTo>
                <a:lnTo>
                  <a:pt x="13894" y="12945"/>
                </a:lnTo>
                <a:lnTo>
                  <a:pt x="13797" y="13043"/>
                </a:lnTo>
                <a:lnTo>
                  <a:pt x="13724" y="13164"/>
                </a:lnTo>
                <a:lnTo>
                  <a:pt x="13700" y="13237"/>
                </a:lnTo>
                <a:lnTo>
                  <a:pt x="13700" y="13310"/>
                </a:lnTo>
                <a:lnTo>
                  <a:pt x="13700" y="13359"/>
                </a:lnTo>
                <a:lnTo>
                  <a:pt x="13748" y="13359"/>
                </a:lnTo>
                <a:lnTo>
                  <a:pt x="13870" y="13335"/>
                </a:lnTo>
                <a:lnTo>
                  <a:pt x="13992" y="13286"/>
                </a:lnTo>
                <a:lnTo>
                  <a:pt x="14089" y="13189"/>
                </a:lnTo>
                <a:lnTo>
                  <a:pt x="14186" y="13116"/>
                </a:lnTo>
                <a:lnTo>
                  <a:pt x="14381" y="12921"/>
                </a:lnTo>
                <a:lnTo>
                  <a:pt x="14746" y="13335"/>
                </a:lnTo>
                <a:lnTo>
                  <a:pt x="14624" y="13408"/>
                </a:lnTo>
                <a:lnTo>
                  <a:pt x="14503" y="13505"/>
                </a:lnTo>
                <a:lnTo>
                  <a:pt x="14284" y="13651"/>
                </a:lnTo>
                <a:lnTo>
                  <a:pt x="14186" y="13748"/>
                </a:lnTo>
                <a:lnTo>
                  <a:pt x="14138" y="13870"/>
                </a:lnTo>
                <a:lnTo>
                  <a:pt x="14138" y="13919"/>
                </a:lnTo>
                <a:lnTo>
                  <a:pt x="14162" y="13992"/>
                </a:lnTo>
                <a:lnTo>
                  <a:pt x="14211" y="14016"/>
                </a:lnTo>
                <a:lnTo>
                  <a:pt x="14259" y="14040"/>
                </a:lnTo>
                <a:lnTo>
                  <a:pt x="14381" y="14016"/>
                </a:lnTo>
                <a:lnTo>
                  <a:pt x="14503" y="13943"/>
                </a:lnTo>
                <a:lnTo>
                  <a:pt x="14697" y="13773"/>
                </a:lnTo>
                <a:lnTo>
                  <a:pt x="14819" y="13651"/>
                </a:lnTo>
                <a:lnTo>
                  <a:pt x="14941" y="13529"/>
                </a:lnTo>
                <a:lnTo>
                  <a:pt x="15160" y="13748"/>
                </a:lnTo>
                <a:lnTo>
                  <a:pt x="14989" y="13919"/>
                </a:lnTo>
                <a:lnTo>
                  <a:pt x="14795" y="14065"/>
                </a:lnTo>
                <a:lnTo>
                  <a:pt x="14722" y="14138"/>
                </a:lnTo>
                <a:lnTo>
                  <a:pt x="14673" y="14259"/>
                </a:lnTo>
                <a:lnTo>
                  <a:pt x="14673" y="14284"/>
                </a:lnTo>
                <a:lnTo>
                  <a:pt x="14697" y="14284"/>
                </a:lnTo>
                <a:lnTo>
                  <a:pt x="14770" y="14308"/>
                </a:lnTo>
                <a:lnTo>
                  <a:pt x="14819" y="14308"/>
                </a:lnTo>
                <a:lnTo>
                  <a:pt x="14941" y="14284"/>
                </a:lnTo>
                <a:lnTo>
                  <a:pt x="15062" y="14235"/>
                </a:lnTo>
                <a:lnTo>
                  <a:pt x="15184" y="14162"/>
                </a:lnTo>
                <a:lnTo>
                  <a:pt x="15281" y="14089"/>
                </a:lnTo>
                <a:lnTo>
                  <a:pt x="15379" y="13992"/>
                </a:lnTo>
                <a:lnTo>
                  <a:pt x="15573" y="14186"/>
                </a:lnTo>
                <a:lnTo>
                  <a:pt x="15452" y="14284"/>
                </a:lnTo>
                <a:lnTo>
                  <a:pt x="15330" y="14381"/>
                </a:lnTo>
                <a:lnTo>
                  <a:pt x="15184" y="14503"/>
                </a:lnTo>
                <a:lnTo>
                  <a:pt x="15111" y="14576"/>
                </a:lnTo>
                <a:lnTo>
                  <a:pt x="15038" y="14673"/>
                </a:lnTo>
                <a:lnTo>
                  <a:pt x="15038" y="14746"/>
                </a:lnTo>
                <a:lnTo>
                  <a:pt x="15062" y="14795"/>
                </a:lnTo>
                <a:lnTo>
                  <a:pt x="15111" y="14843"/>
                </a:lnTo>
                <a:lnTo>
                  <a:pt x="15184" y="14843"/>
                </a:lnTo>
                <a:lnTo>
                  <a:pt x="15257" y="14819"/>
                </a:lnTo>
                <a:lnTo>
                  <a:pt x="15354" y="14770"/>
                </a:lnTo>
                <a:lnTo>
                  <a:pt x="15500" y="14649"/>
                </a:lnTo>
                <a:lnTo>
                  <a:pt x="15646" y="14527"/>
                </a:lnTo>
                <a:lnTo>
                  <a:pt x="15792" y="14405"/>
                </a:lnTo>
                <a:lnTo>
                  <a:pt x="15987" y="14649"/>
                </a:lnTo>
                <a:lnTo>
                  <a:pt x="15890" y="14722"/>
                </a:lnTo>
                <a:lnTo>
                  <a:pt x="15744" y="14892"/>
                </a:lnTo>
                <a:lnTo>
                  <a:pt x="15598" y="15087"/>
                </a:lnTo>
                <a:lnTo>
                  <a:pt x="15573" y="15111"/>
                </a:lnTo>
                <a:lnTo>
                  <a:pt x="15598" y="15135"/>
                </a:lnTo>
                <a:lnTo>
                  <a:pt x="15622" y="15160"/>
                </a:lnTo>
                <a:lnTo>
                  <a:pt x="15646" y="15160"/>
                </a:lnTo>
                <a:lnTo>
                  <a:pt x="15865" y="15038"/>
                </a:lnTo>
                <a:lnTo>
                  <a:pt x="16036" y="14916"/>
                </a:lnTo>
                <a:lnTo>
                  <a:pt x="16133" y="14868"/>
                </a:lnTo>
                <a:lnTo>
                  <a:pt x="16230" y="15014"/>
                </a:lnTo>
                <a:lnTo>
                  <a:pt x="16084" y="15135"/>
                </a:lnTo>
                <a:lnTo>
                  <a:pt x="15914" y="15306"/>
                </a:lnTo>
                <a:lnTo>
                  <a:pt x="15768" y="15476"/>
                </a:lnTo>
                <a:lnTo>
                  <a:pt x="15744" y="15524"/>
                </a:lnTo>
                <a:lnTo>
                  <a:pt x="15744" y="15573"/>
                </a:lnTo>
                <a:lnTo>
                  <a:pt x="15792" y="15622"/>
                </a:lnTo>
                <a:lnTo>
                  <a:pt x="15865" y="15670"/>
                </a:lnTo>
                <a:lnTo>
                  <a:pt x="15938" y="15646"/>
                </a:lnTo>
                <a:lnTo>
                  <a:pt x="16109" y="15524"/>
                </a:lnTo>
                <a:lnTo>
                  <a:pt x="16303" y="15403"/>
                </a:lnTo>
                <a:lnTo>
                  <a:pt x="16376" y="15330"/>
                </a:lnTo>
                <a:lnTo>
                  <a:pt x="16425" y="15500"/>
                </a:lnTo>
                <a:lnTo>
                  <a:pt x="16449" y="15695"/>
                </a:lnTo>
                <a:lnTo>
                  <a:pt x="16376" y="15719"/>
                </a:lnTo>
                <a:lnTo>
                  <a:pt x="16255" y="15841"/>
                </a:lnTo>
                <a:lnTo>
                  <a:pt x="16206" y="15938"/>
                </a:lnTo>
                <a:lnTo>
                  <a:pt x="16182" y="16011"/>
                </a:lnTo>
                <a:lnTo>
                  <a:pt x="16157" y="16060"/>
                </a:lnTo>
                <a:lnTo>
                  <a:pt x="16206" y="16108"/>
                </a:lnTo>
                <a:lnTo>
                  <a:pt x="16255" y="16133"/>
                </a:lnTo>
                <a:lnTo>
                  <a:pt x="16303" y="16133"/>
                </a:lnTo>
                <a:lnTo>
                  <a:pt x="16401" y="16108"/>
                </a:lnTo>
                <a:lnTo>
                  <a:pt x="16401" y="16108"/>
                </a:lnTo>
                <a:lnTo>
                  <a:pt x="16328" y="16327"/>
                </a:lnTo>
                <a:lnTo>
                  <a:pt x="16255" y="16449"/>
                </a:lnTo>
                <a:lnTo>
                  <a:pt x="16157" y="16546"/>
                </a:lnTo>
                <a:lnTo>
                  <a:pt x="16060" y="16619"/>
                </a:lnTo>
                <a:lnTo>
                  <a:pt x="15963" y="16668"/>
                </a:lnTo>
                <a:lnTo>
                  <a:pt x="15841" y="16692"/>
                </a:lnTo>
                <a:lnTo>
                  <a:pt x="15719" y="16692"/>
                </a:lnTo>
                <a:lnTo>
                  <a:pt x="15598" y="16668"/>
                </a:lnTo>
                <a:lnTo>
                  <a:pt x="15452" y="16644"/>
                </a:lnTo>
                <a:lnTo>
                  <a:pt x="15160" y="16522"/>
                </a:lnTo>
                <a:lnTo>
                  <a:pt x="14843" y="16327"/>
                </a:lnTo>
                <a:lnTo>
                  <a:pt x="14527" y="16108"/>
                </a:lnTo>
                <a:lnTo>
                  <a:pt x="14186" y="15841"/>
                </a:lnTo>
                <a:lnTo>
                  <a:pt x="13870" y="15549"/>
                </a:lnTo>
                <a:lnTo>
                  <a:pt x="13554" y="15257"/>
                </a:lnTo>
                <a:lnTo>
                  <a:pt x="12970" y="14649"/>
                </a:lnTo>
                <a:lnTo>
                  <a:pt x="12167" y="13797"/>
                </a:lnTo>
                <a:lnTo>
                  <a:pt x="11291" y="12897"/>
                </a:lnTo>
                <a:lnTo>
                  <a:pt x="10439" y="11972"/>
                </a:lnTo>
                <a:lnTo>
                  <a:pt x="10001" y="11534"/>
                </a:lnTo>
                <a:lnTo>
                  <a:pt x="9539" y="11096"/>
                </a:lnTo>
                <a:lnTo>
                  <a:pt x="9076" y="10658"/>
                </a:lnTo>
                <a:lnTo>
                  <a:pt x="8614" y="10269"/>
                </a:lnTo>
                <a:lnTo>
                  <a:pt x="8566" y="10244"/>
                </a:lnTo>
                <a:lnTo>
                  <a:pt x="9904" y="8638"/>
                </a:lnTo>
                <a:close/>
                <a:moveTo>
                  <a:pt x="1071" y="0"/>
                </a:moveTo>
                <a:lnTo>
                  <a:pt x="828" y="73"/>
                </a:lnTo>
                <a:lnTo>
                  <a:pt x="609" y="171"/>
                </a:lnTo>
                <a:lnTo>
                  <a:pt x="414" y="317"/>
                </a:lnTo>
                <a:lnTo>
                  <a:pt x="244" y="511"/>
                </a:lnTo>
                <a:lnTo>
                  <a:pt x="122" y="730"/>
                </a:lnTo>
                <a:lnTo>
                  <a:pt x="25" y="949"/>
                </a:lnTo>
                <a:lnTo>
                  <a:pt x="25" y="1071"/>
                </a:lnTo>
                <a:lnTo>
                  <a:pt x="25" y="1193"/>
                </a:lnTo>
                <a:lnTo>
                  <a:pt x="25" y="1314"/>
                </a:lnTo>
                <a:lnTo>
                  <a:pt x="49" y="1436"/>
                </a:lnTo>
                <a:lnTo>
                  <a:pt x="25" y="1777"/>
                </a:lnTo>
                <a:lnTo>
                  <a:pt x="1" y="2117"/>
                </a:lnTo>
                <a:lnTo>
                  <a:pt x="25" y="2215"/>
                </a:lnTo>
                <a:lnTo>
                  <a:pt x="74" y="2263"/>
                </a:lnTo>
                <a:lnTo>
                  <a:pt x="147" y="2288"/>
                </a:lnTo>
                <a:lnTo>
                  <a:pt x="244" y="2263"/>
                </a:lnTo>
                <a:lnTo>
                  <a:pt x="341" y="2239"/>
                </a:lnTo>
                <a:lnTo>
                  <a:pt x="317" y="2896"/>
                </a:lnTo>
                <a:lnTo>
                  <a:pt x="341" y="2993"/>
                </a:lnTo>
                <a:lnTo>
                  <a:pt x="414" y="3042"/>
                </a:lnTo>
                <a:lnTo>
                  <a:pt x="560" y="3042"/>
                </a:lnTo>
                <a:lnTo>
                  <a:pt x="658" y="3018"/>
                </a:lnTo>
                <a:lnTo>
                  <a:pt x="658" y="3285"/>
                </a:lnTo>
                <a:lnTo>
                  <a:pt x="658" y="3431"/>
                </a:lnTo>
                <a:lnTo>
                  <a:pt x="682" y="3529"/>
                </a:lnTo>
                <a:lnTo>
                  <a:pt x="731" y="3650"/>
                </a:lnTo>
                <a:lnTo>
                  <a:pt x="779" y="3723"/>
                </a:lnTo>
                <a:lnTo>
                  <a:pt x="876" y="3748"/>
                </a:lnTo>
                <a:lnTo>
                  <a:pt x="998" y="3772"/>
                </a:lnTo>
                <a:lnTo>
                  <a:pt x="949" y="3942"/>
                </a:lnTo>
                <a:lnTo>
                  <a:pt x="949" y="4137"/>
                </a:lnTo>
                <a:lnTo>
                  <a:pt x="949" y="4332"/>
                </a:lnTo>
                <a:lnTo>
                  <a:pt x="998" y="4526"/>
                </a:lnTo>
                <a:lnTo>
                  <a:pt x="1047" y="4575"/>
                </a:lnTo>
                <a:lnTo>
                  <a:pt x="1095" y="4624"/>
                </a:lnTo>
                <a:lnTo>
                  <a:pt x="1168" y="4648"/>
                </a:lnTo>
                <a:lnTo>
                  <a:pt x="1241" y="4624"/>
                </a:lnTo>
                <a:lnTo>
                  <a:pt x="1339" y="4551"/>
                </a:lnTo>
                <a:lnTo>
                  <a:pt x="1363" y="4745"/>
                </a:lnTo>
                <a:lnTo>
                  <a:pt x="1436" y="4916"/>
                </a:lnTo>
                <a:lnTo>
                  <a:pt x="1533" y="5086"/>
                </a:lnTo>
                <a:lnTo>
                  <a:pt x="1655" y="5232"/>
                </a:lnTo>
                <a:lnTo>
                  <a:pt x="1728" y="5281"/>
                </a:lnTo>
                <a:lnTo>
                  <a:pt x="1801" y="5281"/>
                </a:lnTo>
                <a:lnTo>
                  <a:pt x="1874" y="5256"/>
                </a:lnTo>
                <a:lnTo>
                  <a:pt x="1850" y="5378"/>
                </a:lnTo>
                <a:lnTo>
                  <a:pt x="1874" y="5500"/>
                </a:lnTo>
                <a:lnTo>
                  <a:pt x="1923" y="5621"/>
                </a:lnTo>
                <a:lnTo>
                  <a:pt x="1996" y="5719"/>
                </a:lnTo>
                <a:lnTo>
                  <a:pt x="2093" y="5792"/>
                </a:lnTo>
                <a:lnTo>
                  <a:pt x="2190" y="5840"/>
                </a:lnTo>
                <a:lnTo>
                  <a:pt x="2263" y="5840"/>
                </a:lnTo>
                <a:lnTo>
                  <a:pt x="2361" y="5816"/>
                </a:lnTo>
                <a:lnTo>
                  <a:pt x="2458" y="5986"/>
                </a:lnTo>
                <a:lnTo>
                  <a:pt x="2434" y="6084"/>
                </a:lnTo>
                <a:lnTo>
                  <a:pt x="2434" y="6181"/>
                </a:lnTo>
                <a:lnTo>
                  <a:pt x="2482" y="6424"/>
                </a:lnTo>
                <a:lnTo>
                  <a:pt x="2531" y="6473"/>
                </a:lnTo>
                <a:lnTo>
                  <a:pt x="2580" y="6522"/>
                </a:lnTo>
                <a:lnTo>
                  <a:pt x="2653" y="6522"/>
                </a:lnTo>
                <a:lnTo>
                  <a:pt x="2726" y="6473"/>
                </a:lnTo>
                <a:lnTo>
                  <a:pt x="2823" y="6424"/>
                </a:lnTo>
                <a:lnTo>
                  <a:pt x="2847" y="6546"/>
                </a:lnTo>
                <a:lnTo>
                  <a:pt x="2896" y="6643"/>
                </a:lnTo>
                <a:lnTo>
                  <a:pt x="2969" y="6741"/>
                </a:lnTo>
                <a:lnTo>
                  <a:pt x="3042" y="6838"/>
                </a:lnTo>
                <a:lnTo>
                  <a:pt x="3139" y="6887"/>
                </a:lnTo>
                <a:lnTo>
                  <a:pt x="3261" y="6911"/>
                </a:lnTo>
                <a:lnTo>
                  <a:pt x="3383" y="6911"/>
                </a:lnTo>
                <a:lnTo>
                  <a:pt x="3529" y="6887"/>
                </a:lnTo>
                <a:lnTo>
                  <a:pt x="3553" y="6887"/>
                </a:lnTo>
                <a:lnTo>
                  <a:pt x="3553" y="6911"/>
                </a:lnTo>
                <a:lnTo>
                  <a:pt x="3529" y="6984"/>
                </a:lnTo>
                <a:lnTo>
                  <a:pt x="3504" y="7130"/>
                </a:lnTo>
                <a:lnTo>
                  <a:pt x="3504" y="7252"/>
                </a:lnTo>
                <a:lnTo>
                  <a:pt x="3529" y="7276"/>
                </a:lnTo>
                <a:lnTo>
                  <a:pt x="3553" y="7325"/>
                </a:lnTo>
                <a:lnTo>
                  <a:pt x="3626" y="7349"/>
                </a:lnTo>
                <a:lnTo>
                  <a:pt x="3723" y="7349"/>
                </a:lnTo>
                <a:lnTo>
                  <a:pt x="3845" y="7300"/>
                </a:lnTo>
                <a:lnTo>
                  <a:pt x="3942" y="7252"/>
                </a:lnTo>
                <a:lnTo>
                  <a:pt x="3942" y="7373"/>
                </a:lnTo>
                <a:lnTo>
                  <a:pt x="3967" y="7470"/>
                </a:lnTo>
                <a:lnTo>
                  <a:pt x="3991" y="7568"/>
                </a:lnTo>
                <a:lnTo>
                  <a:pt x="4088" y="7641"/>
                </a:lnTo>
                <a:lnTo>
                  <a:pt x="4210" y="7689"/>
                </a:lnTo>
                <a:lnTo>
                  <a:pt x="4283" y="7714"/>
                </a:lnTo>
                <a:lnTo>
                  <a:pt x="4356" y="7689"/>
                </a:lnTo>
                <a:lnTo>
                  <a:pt x="4453" y="7641"/>
                </a:lnTo>
                <a:lnTo>
                  <a:pt x="4453" y="7762"/>
                </a:lnTo>
                <a:lnTo>
                  <a:pt x="4453" y="7884"/>
                </a:lnTo>
                <a:lnTo>
                  <a:pt x="4478" y="7933"/>
                </a:lnTo>
                <a:lnTo>
                  <a:pt x="4526" y="7981"/>
                </a:lnTo>
                <a:lnTo>
                  <a:pt x="4575" y="8030"/>
                </a:lnTo>
                <a:lnTo>
                  <a:pt x="4648" y="8054"/>
                </a:lnTo>
                <a:lnTo>
                  <a:pt x="4770" y="8103"/>
                </a:lnTo>
                <a:lnTo>
                  <a:pt x="4891" y="8079"/>
                </a:lnTo>
                <a:lnTo>
                  <a:pt x="5013" y="8054"/>
                </a:lnTo>
                <a:lnTo>
                  <a:pt x="5110" y="7981"/>
                </a:lnTo>
                <a:lnTo>
                  <a:pt x="5159" y="8079"/>
                </a:lnTo>
                <a:lnTo>
                  <a:pt x="5208" y="8103"/>
                </a:lnTo>
                <a:lnTo>
                  <a:pt x="5232" y="8127"/>
                </a:lnTo>
                <a:lnTo>
                  <a:pt x="5329" y="8103"/>
                </a:lnTo>
                <a:lnTo>
                  <a:pt x="5329" y="8127"/>
                </a:lnTo>
                <a:lnTo>
                  <a:pt x="5329" y="8152"/>
                </a:lnTo>
                <a:lnTo>
                  <a:pt x="5354" y="8152"/>
                </a:lnTo>
                <a:lnTo>
                  <a:pt x="5475" y="8103"/>
                </a:lnTo>
                <a:lnTo>
                  <a:pt x="5597" y="8054"/>
                </a:lnTo>
                <a:lnTo>
                  <a:pt x="5597" y="8225"/>
                </a:lnTo>
                <a:lnTo>
                  <a:pt x="5646" y="8298"/>
                </a:lnTo>
                <a:lnTo>
                  <a:pt x="5694" y="8346"/>
                </a:lnTo>
                <a:lnTo>
                  <a:pt x="5840" y="8444"/>
                </a:lnTo>
                <a:lnTo>
                  <a:pt x="5938" y="8492"/>
                </a:lnTo>
                <a:lnTo>
                  <a:pt x="6059" y="8492"/>
                </a:lnTo>
                <a:lnTo>
                  <a:pt x="6181" y="8468"/>
                </a:lnTo>
                <a:lnTo>
                  <a:pt x="6278" y="8419"/>
                </a:lnTo>
                <a:lnTo>
                  <a:pt x="6400" y="8492"/>
                </a:lnTo>
                <a:lnTo>
                  <a:pt x="6546" y="8565"/>
                </a:lnTo>
                <a:lnTo>
                  <a:pt x="6668" y="8687"/>
                </a:lnTo>
                <a:lnTo>
                  <a:pt x="3383" y="11729"/>
                </a:lnTo>
                <a:lnTo>
                  <a:pt x="1947" y="13067"/>
                </a:lnTo>
                <a:lnTo>
                  <a:pt x="1314" y="13627"/>
                </a:lnTo>
                <a:lnTo>
                  <a:pt x="1022" y="13943"/>
                </a:lnTo>
                <a:lnTo>
                  <a:pt x="731" y="14259"/>
                </a:lnTo>
                <a:lnTo>
                  <a:pt x="585" y="14503"/>
                </a:lnTo>
                <a:lnTo>
                  <a:pt x="463" y="14770"/>
                </a:lnTo>
                <a:lnTo>
                  <a:pt x="341" y="15087"/>
                </a:lnTo>
                <a:lnTo>
                  <a:pt x="268" y="15403"/>
                </a:lnTo>
                <a:lnTo>
                  <a:pt x="268" y="15573"/>
                </a:lnTo>
                <a:lnTo>
                  <a:pt x="268" y="15719"/>
                </a:lnTo>
                <a:lnTo>
                  <a:pt x="268" y="15865"/>
                </a:lnTo>
                <a:lnTo>
                  <a:pt x="317" y="16011"/>
                </a:lnTo>
                <a:lnTo>
                  <a:pt x="366" y="16157"/>
                </a:lnTo>
                <a:lnTo>
                  <a:pt x="463" y="16279"/>
                </a:lnTo>
                <a:lnTo>
                  <a:pt x="560" y="16376"/>
                </a:lnTo>
                <a:lnTo>
                  <a:pt x="682" y="16473"/>
                </a:lnTo>
                <a:lnTo>
                  <a:pt x="731" y="16522"/>
                </a:lnTo>
                <a:lnTo>
                  <a:pt x="852" y="16644"/>
                </a:lnTo>
                <a:lnTo>
                  <a:pt x="974" y="16741"/>
                </a:lnTo>
                <a:lnTo>
                  <a:pt x="1095" y="16790"/>
                </a:lnTo>
                <a:lnTo>
                  <a:pt x="1241" y="16838"/>
                </a:lnTo>
                <a:lnTo>
                  <a:pt x="1387" y="16863"/>
                </a:lnTo>
                <a:lnTo>
                  <a:pt x="1679" y="16863"/>
                </a:lnTo>
                <a:lnTo>
                  <a:pt x="1850" y="16838"/>
                </a:lnTo>
                <a:lnTo>
                  <a:pt x="2142" y="16741"/>
                </a:lnTo>
                <a:lnTo>
                  <a:pt x="2434" y="16595"/>
                </a:lnTo>
                <a:lnTo>
                  <a:pt x="2701" y="16425"/>
                </a:lnTo>
                <a:lnTo>
                  <a:pt x="2920" y="16254"/>
                </a:lnTo>
                <a:lnTo>
                  <a:pt x="3285" y="15938"/>
                </a:lnTo>
                <a:lnTo>
                  <a:pt x="3650" y="15597"/>
                </a:lnTo>
                <a:lnTo>
                  <a:pt x="4356" y="14892"/>
                </a:lnTo>
                <a:lnTo>
                  <a:pt x="5694" y="13432"/>
                </a:lnTo>
                <a:lnTo>
                  <a:pt x="7057" y="11972"/>
                </a:lnTo>
                <a:lnTo>
                  <a:pt x="8371" y="10463"/>
                </a:lnTo>
                <a:lnTo>
                  <a:pt x="8833" y="11047"/>
                </a:lnTo>
                <a:lnTo>
                  <a:pt x="9320" y="11583"/>
                </a:lnTo>
                <a:lnTo>
                  <a:pt x="10342" y="12629"/>
                </a:lnTo>
                <a:lnTo>
                  <a:pt x="12386" y="14770"/>
                </a:lnTo>
                <a:lnTo>
                  <a:pt x="12775" y="15160"/>
                </a:lnTo>
                <a:lnTo>
                  <a:pt x="13237" y="15622"/>
                </a:lnTo>
                <a:lnTo>
                  <a:pt x="13773" y="16133"/>
                </a:lnTo>
                <a:lnTo>
                  <a:pt x="14065" y="16376"/>
                </a:lnTo>
                <a:lnTo>
                  <a:pt x="14357" y="16595"/>
                </a:lnTo>
                <a:lnTo>
                  <a:pt x="14649" y="16814"/>
                </a:lnTo>
                <a:lnTo>
                  <a:pt x="14965" y="16960"/>
                </a:lnTo>
                <a:lnTo>
                  <a:pt x="15257" y="17106"/>
                </a:lnTo>
                <a:lnTo>
                  <a:pt x="15549" y="17179"/>
                </a:lnTo>
                <a:lnTo>
                  <a:pt x="15695" y="17203"/>
                </a:lnTo>
                <a:lnTo>
                  <a:pt x="15963" y="17203"/>
                </a:lnTo>
                <a:lnTo>
                  <a:pt x="16084" y="17179"/>
                </a:lnTo>
                <a:lnTo>
                  <a:pt x="16230" y="17130"/>
                </a:lnTo>
                <a:lnTo>
                  <a:pt x="16352" y="17057"/>
                </a:lnTo>
                <a:lnTo>
                  <a:pt x="16474" y="16984"/>
                </a:lnTo>
                <a:lnTo>
                  <a:pt x="16595" y="16863"/>
                </a:lnTo>
                <a:lnTo>
                  <a:pt x="16741" y="16692"/>
                </a:lnTo>
                <a:lnTo>
                  <a:pt x="16863" y="16473"/>
                </a:lnTo>
                <a:lnTo>
                  <a:pt x="16936" y="16230"/>
                </a:lnTo>
                <a:lnTo>
                  <a:pt x="16984" y="15987"/>
                </a:lnTo>
                <a:lnTo>
                  <a:pt x="16984" y="15743"/>
                </a:lnTo>
                <a:lnTo>
                  <a:pt x="16960" y="15500"/>
                </a:lnTo>
                <a:lnTo>
                  <a:pt x="16911" y="15257"/>
                </a:lnTo>
                <a:lnTo>
                  <a:pt x="16838" y="15038"/>
                </a:lnTo>
                <a:lnTo>
                  <a:pt x="16668" y="14722"/>
                </a:lnTo>
                <a:lnTo>
                  <a:pt x="16425" y="14381"/>
                </a:lnTo>
                <a:lnTo>
                  <a:pt x="16157" y="14016"/>
                </a:lnTo>
                <a:lnTo>
                  <a:pt x="15865" y="13651"/>
                </a:lnTo>
                <a:lnTo>
                  <a:pt x="15549" y="13310"/>
                </a:lnTo>
                <a:lnTo>
                  <a:pt x="15233" y="12970"/>
                </a:lnTo>
                <a:lnTo>
                  <a:pt x="14673" y="12459"/>
                </a:lnTo>
                <a:lnTo>
                  <a:pt x="13967" y="11826"/>
                </a:lnTo>
                <a:lnTo>
                  <a:pt x="13262" y="11193"/>
                </a:lnTo>
                <a:lnTo>
                  <a:pt x="13286" y="11120"/>
                </a:lnTo>
                <a:lnTo>
                  <a:pt x="13286" y="11072"/>
                </a:lnTo>
                <a:lnTo>
                  <a:pt x="13262" y="11047"/>
                </a:lnTo>
                <a:lnTo>
                  <a:pt x="13189" y="11023"/>
                </a:lnTo>
                <a:lnTo>
                  <a:pt x="13091" y="11047"/>
                </a:lnTo>
                <a:lnTo>
                  <a:pt x="11631" y="9660"/>
                </a:lnTo>
                <a:lnTo>
                  <a:pt x="10196" y="8273"/>
                </a:lnTo>
                <a:lnTo>
                  <a:pt x="10707" y="7641"/>
                </a:lnTo>
                <a:lnTo>
                  <a:pt x="10828" y="7762"/>
                </a:lnTo>
                <a:lnTo>
                  <a:pt x="10974" y="7860"/>
                </a:lnTo>
                <a:lnTo>
                  <a:pt x="11120" y="7933"/>
                </a:lnTo>
                <a:lnTo>
                  <a:pt x="11291" y="8006"/>
                </a:lnTo>
                <a:lnTo>
                  <a:pt x="11461" y="8054"/>
                </a:lnTo>
                <a:lnTo>
                  <a:pt x="11631" y="8103"/>
                </a:lnTo>
                <a:lnTo>
                  <a:pt x="11996" y="8127"/>
                </a:lnTo>
                <a:lnTo>
                  <a:pt x="12264" y="8127"/>
                </a:lnTo>
                <a:lnTo>
                  <a:pt x="12532" y="8103"/>
                </a:lnTo>
                <a:lnTo>
                  <a:pt x="12799" y="8030"/>
                </a:lnTo>
                <a:lnTo>
                  <a:pt x="13067" y="7933"/>
                </a:lnTo>
                <a:lnTo>
                  <a:pt x="13310" y="7811"/>
                </a:lnTo>
                <a:lnTo>
                  <a:pt x="13554" y="7665"/>
                </a:lnTo>
                <a:lnTo>
                  <a:pt x="13773" y="7519"/>
                </a:lnTo>
                <a:lnTo>
                  <a:pt x="13992" y="7349"/>
                </a:lnTo>
                <a:lnTo>
                  <a:pt x="14235" y="7130"/>
                </a:lnTo>
                <a:lnTo>
                  <a:pt x="14478" y="6911"/>
                </a:lnTo>
                <a:lnTo>
                  <a:pt x="14697" y="6668"/>
                </a:lnTo>
                <a:lnTo>
                  <a:pt x="14892" y="6400"/>
                </a:lnTo>
                <a:lnTo>
                  <a:pt x="15281" y="5865"/>
                </a:lnTo>
                <a:lnTo>
                  <a:pt x="15622" y="5305"/>
                </a:lnTo>
                <a:lnTo>
                  <a:pt x="16011" y="4697"/>
                </a:lnTo>
                <a:lnTo>
                  <a:pt x="16376" y="4064"/>
                </a:lnTo>
                <a:lnTo>
                  <a:pt x="16692" y="3407"/>
                </a:lnTo>
                <a:lnTo>
                  <a:pt x="16960" y="2726"/>
                </a:lnTo>
                <a:lnTo>
                  <a:pt x="16984" y="2628"/>
                </a:lnTo>
                <a:lnTo>
                  <a:pt x="16960" y="2555"/>
                </a:lnTo>
                <a:lnTo>
                  <a:pt x="16960" y="2507"/>
                </a:lnTo>
                <a:lnTo>
                  <a:pt x="16960" y="2434"/>
                </a:lnTo>
                <a:lnTo>
                  <a:pt x="16911" y="2385"/>
                </a:lnTo>
                <a:lnTo>
                  <a:pt x="16863" y="2336"/>
                </a:lnTo>
                <a:lnTo>
                  <a:pt x="16814" y="2288"/>
                </a:lnTo>
                <a:lnTo>
                  <a:pt x="16692" y="2288"/>
                </a:lnTo>
                <a:lnTo>
                  <a:pt x="16644" y="2312"/>
                </a:lnTo>
                <a:lnTo>
                  <a:pt x="15646" y="3066"/>
                </a:lnTo>
                <a:lnTo>
                  <a:pt x="15160" y="3456"/>
                </a:lnTo>
                <a:lnTo>
                  <a:pt x="14649" y="3821"/>
                </a:lnTo>
                <a:lnTo>
                  <a:pt x="13919" y="4332"/>
                </a:lnTo>
                <a:lnTo>
                  <a:pt x="13919" y="4332"/>
                </a:lnTo>
                <a:lnTo>
                  <a:pt x="14746" y="3115"/>
                </a:lnTo>
                <a:lnTo>
                  <a:pt x="15476" y="2020"/>
                </a:lnTo>
                <a:lnTo>
                  <a:pt x="15671" y="1704"/>
                </a:lnTo>
                <a:lnTo>
                  <a:pt x="15768" y="1533"/>
                </a:lnTo>
                <a:lnTo>
                  <a:pt x="15817" y="1363"/>
                </a:lnTo>
                <a:lnTo>
                  <a:pt x="15890" y="1290"/>
                </a:lnTo>
                <a:lnTo>
                  <a:pt x="15963" y="1217"/>
                </a:lnTo>
                <a:lnTo>
                  <a:pt x="15987" y="1120"/>
                </a:lnTo>
                <a:lnTo>
                  <a:pt x="15963" y="1022"/>
                </a:lnTo>
                <a:lnTo>
                  <a:pt x="15890" y="949"/>
                </a:lnTo>
                <a:lnTo>
                  <a:pt x="15817" y="901"/>
                </a:lnTo>
                <a:lnTo>
                  <a:pt x="15744" y="876"/>
                </a:lnTo>
                <a:lnTo>
                  <a:pt x="15622" y="876"/>
                </a:lnTo>
                <a:lnTo>
                  <a:pt x="15549" y="949"/>
                </a:lnTo>
                <a:lnTo>
                  <a:pt x="14551" y="1777"/>
                </a:lnTo>
                <a:lnTo>
                  <a:pt x="13554" y="2580"/>
                </a:lnTo>
                <a:lnTo>
                  <a:pt x="13043" y="2920"/>
                </a:lnTo>
                <a:lnTo>
                  <a:pt x="12532" y="3310"/>
                </a:lnTo>
                <a:lnTo>
                  <a:pt x="12532" y="3310"/>
                </a:lnTo>
                <a:lnTo>
                  <a:pt x="12945" y="2653"/>
                </a:lnTo>
                <a:lnTo>
                  <a:pt x="13359" y="1996"/>
                </a:lnTo>
                <a:lnTo>
                  <a:pt x="13554" y="1752"/>
                </a:lnTo>
                <a:lnTo>
                  <a:pt x="13821" y="1436"/>
                </a:lnTo>
                <a:lnTo>
                  <a:pt x="13919" y="1290"/>
                </a:lnTo>
                <a:lnTo>
                  <a:pt x="14040" y="1120"/>
                </a:lnTo>
                <a:lnTo>
                  <a:pt x="14113" y="949"/>
                </a:lnTo>
                <a:lnTo>
                  <a:pt x="14162" y="779"/>
                </a:lnTo>
                <a:lnTo>
                  <a:pt x="14357" y="584"/>
                </a:lnTo>
                <a:lnTo>
                  <a:pt x="14430" y="487"/>
                </a:lnTo>
                <a:lnTo>
                  <a:pt x="14454" y="390"/>
                </a:lnTo>
                <a:lnTo>
                  <a:pt x="14430" y="292"/>
                </a:lnTo>
                <a:lnTo>
                  <a:pt x="14357" y="195"/>
                </a:lnTo>
                <a:lnTo>
                  <a:pt x="14284" y="146"/>
                </a:lnTo>
                <a:lnTo>
                  <a:pt x="14186" y="122"/>
                </a:lnTo>
                <a:lnTo>
                  <a:pt x="14065" y="122"/>
                </a:lnTo>
                <a:lnTo>
                  <a:pt x="13967" y="195"/>
                </a:lnTo>
                <a:lnTo>
                  <a:pt x="13554" y="560"/>
                </a:lnTo>
                <a:lnTo>
                  <a:pt x="13091" y="901"/>
                </a:lnTo>
                <a:lnTo>
                  <a:pt x="12629" y="1217"/>
                </a:lnTo>
                <a:lnTo>
                  <a:pt x="12142" y="1509"/>
                </a:lnTo>
                <a:lnTo>
                  <a:pt x="11680" y="1801"/>
                </a:lnTo>
                <a:lnTo>
                  <a:pt x="11193" y="2117"/>
                </a:lnTo>
                <a:lnTo>
                  <a:pt x="10755" y="2434"/>
                </a:lnTo>
                <a:lnTo>
                  <a:pt x="10317" y="2823"/>
                </a:lnTo>
                <a:lnTo>
                  <a:pt x="10147" y="2993"/>
                </a:lnTo>
                <a:lnTo>
                  <a:pt x="10001" y="3164"/>
                </a:lnTo>
                <a:lnTo>
                  <a:pt x="9855" y="3383"/>
                </a:lnTo>
                <a:lnTo>
                  <a:pt x="9733" y="3577"/>
                </a:lnTo>
                <a:lnTo>
                  <a:pt x="9612" y="3796"/>
                </a:lnTo>
                <a:lnTo>
                  <a:pt x="9514" y="4015"/>
                </a:lnTo>
                <a:lnTo>
                  <a:pt x="9417" y="4234"/>
                </a:lnTo>
                <a:lnTo>
                  <a:pt x="9368" y="4478"/>
                </a:lnTo>
                <a:lnTo>
                  <a:pt x="9320" y="4672"/>
                </a:lnTo>
                <a:lnTo>
                  <a:pt x="9295" y="4867"/>
                </a:lnTo>
                <a:lnTo>
                  <a:pt x="9295" y="5062"/>
                </a:lnTo>
                <a:lnTo>
                  <a:pt x="9295" y="5281"/>
                </a:lnTo>
                <a:lnTo>
                  <a:pt x="9344" y="5475"/>
                </a:lnTo>
                <a:lnTo>
                  <a:pt x="9393" y="5670"/>
                </a:lnTo>
                <a:lnTo>
                  <a:pt x="9441" y="5865"/>
                </a:lnTo>
                <a:lnTo>
                  <a:pt x="9539" y="6035"/>
                </a:lnTo>
                <a:lnTo>
                  <a:pt x="9514" y="6059"/>
                </a:lnTo>
                <a:lnTo>
                  <a:pt x="8760" y="6765"/>
                </a:lnTo>
                <a:lnTo>
                  <a:pt x="7422" y="5402"/>
                </a:lnTo>
                <a:lnTo>
                  <a:pt x="6059" y="4088"/>
                </a:lnTo>
                <a:lnTo>
                  <a:pt x="3358" y="1412"/>
                </a:lnTo>
                <a:lnTo>
                  <a:pt x="2872" y="925"/>
                </a:lnTo>
                <a:lnTo>
                  <a:pt x="2604" y="682"/>
                </a:lnTo>
                <a:lnTo>
                  <a:pt x="2336" y="438"/>
                </a:lnTo>
                <a:lnTo>
                  <a:pt x="2044" y="244"/>
                </a:lnTo>
                <a:lnTo>
                  <a:pt x="1898" y="171"/>
                </a:lnTo>
                <a:lnTo>
                  <a:pt x="1728" y="98"/>
                </a:lnTo>
                <a:lnTo>
                  <a:pt x="1582" y="49"/>
                </a:lnTo>
                <a:lnTo>
                  <a:pt x="14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00;p50">
            <a:extLst>
              <a:ext uri="{FF2B5EF4-FFF2-40B4-BE49-F238E27FC236}">
                <a16:creationId xmlns:a16="http://schemas.microsoft.com/office/drawing/2014/main" id="{19F1F04B-A6DC-497C-8033-AD8A1EEB4FB9}"/>
              </a:ext>
            </a:extLst>
          </p:cNvPr>
          <p:cNvSpPr/>
          <p:nvPr/>
        </p:nvSpPr>
        <p:spPr>
          <a:xfrm>
            <a:off x="439349" y="4225793"/>
            <a:ext cx="414283" cy="388210"/>
          </a:xfrm>
          <a:custGeom>
            <a:avLst/>
            <a:gdLst/>
            <a:ahLst/>
            <a:cxnLst/>
            <a:rect l="l" t="t" r="r" b="b"/>
            <a:pathLst>
              <a:path w="18956" h="17763" extrusionOk="0">
                <a:moveTo>
                  <a:pt x="17592" y="6229"/>
                </a:moveTo>
                <a:lnTo>
                  <a:pt x="17836" y="6375"/>
                </a:lnTo>
                <a:lnTo>
                  <a:pt x="17957" y="6473"/>
                </a:lnTo>
                <a:lnTo>
                  <a:pt x="18079" y="6570"/>
                </a:lnTo>
                <a:lnTo>
                  <a:pt x="17933" y="6619"/>
                </a:lnTo>
                <a:lnTo>
                  <a:pt x="17811" y="6667"/>
                </a:lnTo>
                <a:lnTo>
                  <a:pt x="17617" y="6789"/>
                </a:lnTo>
                <a:lnTo>
                  <a:pt x="17592" y="6229"/>
                </a:lnTo>
                <a:close/>
                <a:moveTo>
                  <a:pt x="18225" y="6765"/>
                </a:moveTo>
                <a:lnTo>
                  <a:pt x="18298" y="6911"/>
                </a:lnTo>
                <a:lnTo>
                  <a:pt x="18128" y="6935"/>
                </a:lnTo>
                <a:lnTo>
                  <a:pt x="17957" y="7008"/>
                </a:lnTo>
                <a:lnTo>
                  <a:pt x="17787" y="7081"/>
                </a:lnTo>
                <a:lnTo>
                  <a:pt x="17617" y="7203"/>
                </a:lnTo>
                <a:lnTo>
                  <a:pt x="17617" y="6984"/>
                </a:lnTo>
                <a:lnTo>
                  <a:pt x="17909" y="6862"/>
                </a:lnTo>
                <a:lnTo>
                  <a:pt x="18079" y="6813"/>
                </a:lnTo>
                <a:lnTo>
                  <a:pt x="18225" y="6765"/>
                </a:lnTo>
                <a:close/>
                <a:moveTo>
                  <a:pt x="18371" y="7203"/>
                </a:moveTo>
                <a:lnTo>
                  <a:pt x="18395" y="7397"/>
                </a:lnTo>
                <a:lnTo>
                  <a:pt x="18225" y="7470"/>
                </a:lnTo>
                <a:lnTo>
                  <a:pt x="18079" y="7543"/>
                </a:lnTo>
                <a:lnTo>
                  <a:pt x="17860" y="7689"/>
                </a:lnTo>
                <a:lnTo>
                  <a:pt x="17641" y="7835"/>
                </a:lnTo>
                <a:lnTo>
                  <a:pt x="17641" y="7738"/>
                </a:lnTo>
                <a:lnTo>
                  <a:pt x="17617" y="7470"/>
                </a:lnTo>
                <a:lnTo>
                  <a:pt x="17787" y="7397"/>
                </a:lnTo>
                <a:lnTo>
                  <a:pt x="18347" y="7227"/>
                </a:lnTo>
                <a:lnTo>
                  <a:pt x="18371" y="7203"/>
                </a:lnTo>
                <a:close/>
                <a:moveTo>
                  <a:pt x="18420" y="7689"/>
                </a:moveTo>
                <a:lnTo>
                  <a:pt x="18420" y="7835"/>
                </a:lnTo>
                <a:lnTo>
                  <a:pt x="18420" y="7908"/>
                </a:lnTo>
                <a:lnTo>
                  <a:pt x="18225" y="7981"/>
                </a:lnTo>
                <a:lnTo>
                  <a:pt x="18006" y="8103"/>
                </a:lnTo>
                <a:lnTo>
                  <a:pt x="17811" y="8249"/>
                </a:lnTo>
                <a:lnTo>
                  <a:pt x="17641" y="8395"/>
                </a:lnTo>
                <a:lnTo>
                  <a:pt x="17641" y="8006"/>
                </a:lnTo>
                <a:lnTo>
                  <a:pt x="17860" y="7933"/>
                </a:lnTo>
                <a:lnTo>
                  <a:pt x="18079" y="7835"/>
                </a:lnTo>
                <a:lnTo>
                  <a:pt x="18420" y="7689"/>
                </a:lnTo>
                <a:close/>
                <a:moveTo>
                  <a:pt x="18420" y="8200"/>
                </a:moveTo>
                <a:lnTo>
                  <a:pt x="18395" y="8468"/>
                </a:lnTo>
                <a:lnTo>
                  <a:pt x="18322" y="8492"/>
                </a:lnTo>
                <a:lnTo>
                  <a:pt x="18249" y="8517"/>
                </a:lnTo>
                <a:lnTo>
                  <a:pt x="18103" y="8614"/>
                </a:lnTo>
                <a:lnTo>
                  <a:pt x="17884" y="8736"/>
                </a:lnTo>
                <a:lnTo>
                  <a:pt x="17665" y="8833"/>
                </a:lnTo>
                <a:lnTo>
                  <a:pt x="17665" y="8565"/>
                </a:lnTo>
                <a:lnTo>
                  <a:pt x="17860" y="8517"/>
                </a:lnTo>
                <a:lnTo>
                  <a:pt x="18055" y="8419"/>
                </a:lnTo>
                <a:lnTo>
                  <a:pt x="18225" y="8298"/>
                </a:lnTo>
                <a:lnTo>
                  <a:pt x="18420" y="8200"/>
                </a:lnTo>
                <a:close/>
                <a:moveTo>
                  <a:pt x="18298" y="8784"/>
                </a:moveTo>
                <a:lnTo>
                  <a:pt x="18201" y="8979"/>
                </a:lnTo>
                <a:lnTo>
                  <a:pt x="18079" y="9174"/>
                </a:lnTo>
                <a:lnTo>
                  <a:pt x="17884" y="9344"/>
                </a:lnTo>
                <a:lnTo>
                  <a:pt x="17690" y="9514"/>
                </a:lnTo>
                <a:lnTo>
                  <a:pt x="17665" y="8955"/>
                </a:lnTo>
                <a:lnTo>
                  <a:pt x="17860" y="8930"/>
                </a:lnTo>
                <a:lnTo>
                  <a:pt x="18079" y="8857"/>
                </a:lnTo>
                <a:lnTo>
                  <a:pt x="18298" y="8784"/>
                </a:lnTo>
                <a:close/>
                <a:moveTo>
                  <a:pt x="2969" y="5061"/>
                </a:moveTo>
                <a:lnTo>
                  <a:pt x="3674" y="5086"/>
                </a:lnTo>
                <a:lnTo>
                  <a:pt x="4380" y="5086"/>
                </a:lnTo>
                <a:lnTo>
                  <a:pt x="4331" y="5305"/>
                </a:lnTo>
                <a:lnTo>
                  <a:pt x="4307" y="5572"/>
                </a:lnTo>
                <a:lnTo>
                  <a:pt x="4283" y="6083"/>
                </a:lnTo>
                <a:lnTo>
                  <a:pt x="4258" y="7543"/>
                </a:lnTo>
                <a:lnTo>
                  <a:pt x="4258" y="9003"/>
                </a:lnTo>
                <a:lnTo>
                  <a:pt x="4283" y="10488"/>
                </a:lnTo>
                <a:lnTo>
                  <a:pt x="3869" y="10536"/>
                </a:lnTo>
                <a:lnTo>
                  <a:pt x="3869" y="10512"/>
                </a:lnTo>
                <a:lnTo>
                  <a:pt x="3991" y="10317"/>
                </a:lnTo>
                <a:lnTo>
                  <a:pt x="4088" y="10123"/>
                </a:lnTo>
                <a:lnTo>
                  <a:pt x="4161" y="9904"/>
                </a:lnTo>
                <a:lnTo>
                  <a:pt x="4185" y="9782"/>
                </a:lnTo>
                <a:lnTo>
                  <a:pt x="4185" y="9660"/>
                </a:lnTo>
                <a:lnTo>
                  <a:pt x="4161" y="9612"/>
                </a:lnTo>
                <a:lnTo>
                  <a:pt x="4112" y="9587"/>
                </a:lnTo>
                <a:lnTo>
                  <a:pt x="4064" y="9587"/>
                </a:lnTo>
                <a:lnTo>
                  <a:pt x="4015" y="9612"/>
                </a:lnTo>
                <a:lnTo>
                  <a:pt x="3796" y="9977"/>
                </a:lnTo>
                <a:lnTo>
                  <a:pt x="3601" y="10342"/>
                </a:lnTo>
                <a:lnTo>
                  <a:pt x="3431" y="10561"/>
                </a:lnTo>
                <a:lnTo>
                  <a:pt x="3115" y="10585"/>
                </a:lnTo>
                <a:lnTo>
                  <a:pt x="3115" y="10585"/>
                </a:lnTo>
                <a:lnTo>
                  <a:pt x="3188" y="10390"/>
                </a:lnTo>
                <a:lnTo>
                  <a:pt x="3261" y="10220"/>
                </a:lnTo>
                <a:lnTo>
                  <a:pt x="3334" y="10001"/>
                </a:lnTo>
                <a:lnTo>
                  <a:pt x="3431" y="9806"/>
                </a:lnTo>
                <a:lnTo>
                  <a:pt x="3553" y="9612"/>
                </a:lnTo>
                <a:lnTo>
                  <a:pt x="3626" y="9539"/>
                </a:lnTo>
                <a:lnTo>
                  <a:pt x="3723" y="9490"/>
                </a:lnTo>
                <a:lnTo>
                  <a:pt x="3747" y="9466"/>
                </a:lnTo>
                <a:lnTo>
                  <a:pt x="3747" y="9441"/>
                </a:lnTo>
                <a:lnTo>
                  <a:pt x="3723" y="9417"/>
                </a:lnTo>
                <a:lnTo>
                  <a:pt x="3699" y="9417"/>
                </a:lnTo>
                <a:lnTo>
                  <a:pt x="3601" y="9441"/>
                </a:lnTo>
                <a:lnTo>
                  <a:pt x="3504" y="9466"/>
                </a:lnTo>
                <a:lnTo>
                  <a:pt x="3358" y="9587"/>
                </a:lnTo>
                <a:lnTo>
                  <a:pt x="3212" y="9733"/>
                </a:lnTo>
                <a:lnTo>
                  <a:pt x="3115" y="9904"/>
                </a:lnTo>
                <a:lnTo>
                  <a:pt x="2993" y="10098"/>
                </a:lnTo>
                <a:lnTo>
                  <a:pt x="2896" y="10317"/>
                </a:lnTo>
                <a:lnTo>
                  <a:pt x="2847" y="10463"/>
                </a:lnTo>
                <a:lnTo>
                  <a:pt x="2798" y="10585"/>
                </a:lnTo>
                <a:lnTo>
                  <a:pt x="2409" y="10561"/>
                </a:lnTo>
                <a:lnTo>
                  <a:pt x="2506" y="10244"/>
                </a:lnTo>
                <a:lnTo>
                  <a:pt x="2652" y="9928"/>
                </a:lnTo>
                <a:lnTo>
                  <a:pt x="2823" y="9660"/>
                </a:lnTo>
                <a:lnTo>
                  <a:pt x="3017" y="9393"/>
                </a:lnTo>
                <a:lnTo>
                  <a:pt x="3017" y="9368"/>
                </a:lnTo>
                <a:lnTo>
                  <a:pt x="2993" y="9368"/>
                </a:lnTo>
                <a:lnTo>
                  <a:pt x="2847" y="9441"/>
                </a:lnTo>
                <a:lnTo>
                  <a:pt x="2701" y="9563"/>
                </a:lnTo>
                <a:lnTo>
                  <a:pt x="2579" y="9685"/>
                </a:lnTo>
                <a:lnTo>
                  <a:pt x="2458" y="9831"/>
                </a:lnTo>
                <a:lnTo>
                  <a:pt x="2360" y="10001"/>
                </a:lnTo>
                <a:lnTo>
                  <a:pt x="2287" y="10171"/>
                </a:lnTo>
                <a:lnTo>
                  <a:pt x="2166" y="10512"/>
                </a:lnTo>
                <a:lnTo>
                  <a:pt x="2068" y="10512"/>
                </a:lnTo>
                <a:lnTo>
                  <a:pt x="1776" y="10439"/>
                </a:lnTo>
                <a:lnTo>
                  <a:pt x="1849" y="10366"/>
                </a:lnTo>
                <a:lnTo>
                  <a:pt x="1898" y="10269"/>
                </a:lnTo>
                <a:lnTo>
                  <a:pt x="1995" y="10025"/>
                </a:lnTo>
                <a:lnTo>
                  <a:pt x="2117" y="9806"/>
                </a:lnTo>
                <a:lnTo>
                  <a:pt x="2287" y="9490"/>
                </a:lnTo>
                <a:lnTo>
                  <a:pt x="2385" y="9320"/>
                </a:lnTo>
                <a:lnTo>
                  <a:pt x="2409" y="9149"/>
                </a:lnTo>
                <a:lnTo>
                  <a:pt x="2409" y="9125"/>
                </a:lnTo>
                <a:lnTo>
                  <a:pt x="2360" y="9125"/>
                </a:lnTo>
                <a:lnTo>
                  <a:pt x="2287" y="9174"/>
                </a:lnTo>
                <a:lnTo>
                  <a:pt x="2190" y="9222"/>
                </a:lnTo>
                <a:lnTo>
                  <a:pt x="2044" y="9393"/>
                </a:lnTo>
                <a:lnTo>
                  <a:pt x="1922" y="9563"/>
                </a:lnTo>
                <a:lnTo>
                  <a:pt x="1825" y="9733"/>
                </a:lnTo>
                <a:lnTo>
                  <a:pt x="1752" y="9879"/>
                </a:lnTo>
                <a:lnTo>
                  <a:pt x="1655" y="10050"/>
                </a:lnTo>
                <a:lnTo>
                  <a:pt x="1630" y="10220"/>
                </a:lnTo>
                <a:lnTo>
                  <a:pt x="1630" y="10317"/>
                </a:lnTo>
                <a:lnTo>
                  <a:pt x="1655" y="10390"/>
                </a:lnTo>
                <a:lnTo>
                  <a:pt x="1436" y="10293"/>
                </a:lnTo>
                <a:lnTo>
                  <a:pt x="1217" y="10171"/>
                </a:lnTo>
                <a:lnTo>
                  <a:pt x="1265" y="10098"/>
                </a:lnTo>
                <a:lnTo>
                  <a:pt x="1387" y="9782"/>
                </a:lnTo>
                <a:lnTo>
                  <a:pt x="1557" y="9490"/>
                </a:lnTo>
                <a:lnTo>
                  <a:pt x="1752" y="9174"/>
                </a:lnTo>
                <a:lnTo>
                  <a:pt x="1874" y="9028"/>
                </a:lnTo>
                <a:lnTo>
                  <a:pt x="1971" y="8906"/>
                </a:lnTo>
                <a:lnTo>
                  <a:pt x="1995" y="8857"/>
                </a:lnTo>
                <a:lnTo>
                  <a:pt x="1995" y="8833"/>
                </a:lnTo>
                <a:lnTo>
                  <a:pt x="1922" y="8833"/>
                </a:lnTo>
                <a:lnTo>
                  <a:pt x="1606" y="9052"/>
                </a:lnTo>
                <a:lnTo>
                  <a:pt x="1460" y="9198"/>
                </a:lnTo>
                <a:lnTo>
                  <a:pt x="1314" y="9344"/>
                </a:lnTo>
                <a:lnTo>
                  <a:pt x="1119" y="9636"/>
                </a:lnTo>
                <a:lnTo>
                  <a:pt x="1022" y="9806"/>
                </a:lnTo>
                <a:lnTo>
                  <a:pt x="973" y="9952"/>
                </a:lnTo>
                <a:lnTo>
                  <a:pt x="852" y="9831"/>
                </a:lnTo>
                <a:lnTo>
                  <a:pt x="754" y="9709"/>
                </a:lnTo>
                <a:lnTo>
                  <a:pt x="779" y="9660"/>
                </a:lnTo>
                <a:lnTo>
                  <a:pt x="852" y="9490"/>
                </a:lnTo>
                <a:lnTo>
                  <a:pt x="925" y="9320"/>
                </a:lnTo>
                <a:lnTo>
                  <a:pt x="1144" y="9003"/>
                </a:lnTo>
                <a:lnTo>
                  <a:pt x="1387" y="8736"/>
                </a:lnTo>
                <a:lnTo>
                  <a:pt x="1484" y="8565"/>
                </a:lnTo>
                <a:lnTo>
                  <a:pt x="1582" y="8419"/>
                </a:lnTo>
                <a:lnTo>
                  <a:pt x="1582" y="8371"/>
                </a:lnTo>
                <a:lnTo>
                  <a:pt x="1533" y="8346"/>
                </a:lnTo>
                <a:lnTo>
                  <a:pt x="1436" y="8371"/>
                </a:lnTo>
                <a:lnTo>
                  <a:pt x="1338" y="8419"/>
                </a:lnTo>
                <a:lnTo>
                  <a:pt x="1217" y="8468"/>
                </a:lnTo>
                <a:lnTo>
                  <a:pt x="1119" y="8565"/>
                </a:lnTo>
                <a:lnTo>
                  <a:pt x="949" y="8736"/>
                </a:lnTo>
                <a:lnTo>
                  <a:pt x="827" y="8906"/>
                </a:lnTo>
                <a:lnTo>
                  <a:pt x="681" y="9052"/>
                </a:lnTo>
                <a:lnTo>
                  <a:pt x="560" y="9247"/>
                </a:lnTo>
                <a:lnTo>
                  <a:pt x="511" y="9003"/>
                </a:lnTo>
                <a:lnTo>
                  <a:pt x="535" y="8930"/>
                </a:lnTo>
                <a:lnTo>
                  <a:pt x="633" y="8760"/>
                </a:lnTo>
                <a:lnTo>
                  <a:pt x="730" y="8565"/>
                </a:lnTo>
                <a:lnTo>
                  <a:pt x="998" y="8200"/>
                </a:lnTo>
                <a:lnTo>
                  <a:pt x="1265" y="7835"/>
                </a:lnTo>
                <a:lnTo>
                  <a:pt x="1265" y="7787"/>
                </a:lnTo>
                <a:lnTo>
                  <a:pt x="1241" y="7787"/>
                </a:lnTo>
                <a:lnTo>
                  <a:pt x="1022" y="7908"/>
                </a:lnTo>
                <a:lnTo>
                  <a:pt x="852" y="8054"/>
                </a:lnTo>
                <a:lnTo>
                  <a:pt x="681" y="8200"/>
                </a:lnTo>
                <a:lnTo>
                  <a:pt x="511" y="8395"/>
                </a:lnTo>
                <a:lnTo>
                  <a:pt x="462" y="8444"/>
                </a:lnTo>
                <a:lnTo>
                  <a:pt x="487" y="8030"/>
                </a:lnTo>
                <a:lnTo>
                  <a:pt x="487" y="7981"/>
                </a:lnTo>
                <a:lnTo>
                  <a:pt x="608" y="7835"/>
                </a:lnTo>
                <a:lnTo>
                  <a:pt x="730" y="7689"/>
                </a:lnTo>
                <a:lnTo>
                  <a:pt x="852" y="7543"/>
                </a:lnTo>
                <a:lnTo>
                  <a:pt x="949" y="7373"/>
                </a:lnTo>
                <a:lnTo>
                  <a:pt x="949" y="7349"/>
                </a:lnTo>
                <a:lnTo>
                  <a:pt x="949" y="7324"/>
                </a:lnTo>
                <a:lnTo>
                  <a:pt x="900" y="7324"/>
                </a:lnTo>
                <a:lnTo>
                  <a:pt x="730" y="7446"/>
                </a:lnTo>
                <a:lnTo>
                  <a:pt x="511" y="7592"/>
                </a:lnTo>
                <a:lnTo>
                  <a:pt x="560" y="7276"/>
                </a:lnTo>
                <a:lnTo>
                  <a:pt x="608" y="6959"/>
                </a:lnTo>
                <a:lnTo>
                  <a:pt x="681" y="6643"/>
                </a:lnTo>
                <a:lnTo>
                  <a:pt x="779" y="6351"/>
                </a:lnTo>
                <a:lnTo>
                  <a:pt x="925" y="6083"/>
                </a:lnTo>
                <a:lnTo>
                  <a:pt x="1119" y="5840"/>
                </a:lnTo>
                <a:lnTo>
                  <a:pt x="1338" y="5597"/>
                </a:lnTo>
                <a:lnTo>
                  <a:pt x="1630" y="5402"/>
                </a:lnTo>
                <a:lnTo>
                  <a:pt x="1776" y="5305"/>
                </a:lnTo>
                <a:lnTo>
                  <a:pt x="1922" y="5232"/>
                </a:lnTo>
                <a:lnTo>
                  <a:pt x="2263" y="5134"/>
                </a:lnTo>
                <a:lnTo>
                  <a:pt x="2604" y="5086"/>
                </a:lnTo>
                <a:lnTo>
                  <a:pt x="2969" y="5061"/>
                </a:lnTo>
                <a:close/>
                <a:moveTo>
                  <a:pt x="15622" y="1631"/>
                </a:moveTo>
                <a:lnTo>
                  <a:pt x="15622" y="2044"/>
                </a:lnTo>
                <a:lnTo>
                  <a:pt x="15597" y="2896"/>
                </a:lnTo>
                <a:lnTo>
                  <a:pt x="15597" y="3310"/>
                </a:lnTo>
                <a:lnTo>
                  <a:pt x="15622" y="3748"/>
                </a:lnTo>
                <a:lnTo>
                  <a:pt x="15622" y="4186"/>
                </a:lnTo>
                <a:lnTo>
                  <a:pt x="15622" y="4648"/>
                </a:lnTo>
                <a:lnTo>
                  <a:pt x="15549" y="5524"/>
                </a:lnTo>
                <a:lnTo>
                  <a:pt x="15524" y="6035"/>
                </a:lnTo>
                <a:lnTo>
                  <a:pt x="15524" y="6521"/>
                </a:lnTo>
                <a:lnTo>
                  <a:pt x="15524" y="7519"/>
                </a:lnTo>
                <a:lnTo>
                  <a:pt x="15524" y="9441"/>
                </a:lnTo>
                <a:lnTo>
                  <a:pt x="15500" y="11364"/>
                </a:lnTo>
                <a:lnTo>
                  <a:pt x="15524" y="12142"/>
                </a:lnTo>
                <a:lnTo>
                  <a:pt x="15403" y="12264"/>
                </a:lnTo>
                <a:lnTo>
                  <a:pt x="15281" y="12386"/>
                </a:lnTo>
                <a:lnTo>
                  <a:pt x="15184" y="12532"/>
                </a:lnTo>
                <a:lnTo>
                  <a:pt x="15111" y="12702"/>
                </a:lnTo>
                <a:lnTo>
                  <a:pt x="14940" y="13018"/>
                </a:lnTo>
                <a:lnTo>
                  <a:pt x="14819" y="13334"/>
                </a:lnTo>
                <a:lnTo>
                  <a:pt x="14624" y="13213"/>
                </a:lnTo>
                <a:lnTo>
                  <a:pt x="14746" y="13018"/>
                </a:lnTo>
                <a:lnTo>
                  <a:pt x="14867" y="12775"/>
                </a:lnTo>
                <a:lnTo>
                  <a:pt x="15013" y="12337"/>
                </a:lnTo>
                <a:lnTo>
                  <a:pt x="15184" y="11948"/>
                </a:lnTo>
                <a:lnTo>
                  <a:pt x="15232" y="11729"/>
                </a:lnTo>
                <a:lnTo>
                  <a:pt x="15281" y="11534"/>
                </a:lnTo>
                <a:lnTo>
                  <a:pt x="15281" y="11485"/>
                </a:lnTo>
                <a:lnTo>
                  <a:pt x="15257" y="11485"/>
                </a:lnTo>
                <a:lnTo>
                  <a:pt x="15184" y="11510"/>
                </a:lnTo>
                <a:lnTo>
                  <a:pt x="15111" y="11558"/>
                </a:lnTo>
                <a:lnTo>
                  <a:pt x="15038" y="11607"/>
                </a:lnTo>
                <a:lnTo>
                  <a:pt x="14989" y="11680"/>
                </a:lnTo>
                <a:lnTo>
                  <a:pt x="14916" y="11850"/>
                </a:lnTo>
                <a:lnTo>
                  <a:pt x="14843" y="11996"/>
                </a:lnTo>
                <a:lnTo>
                  <a:pt x="14527" y="12629"/>
                </a:lnTo>
                <a:lnTo>
                  <a:pt x="14405" y="12824"/>
                </a:lnTo>
                <a:lnTo>
                  <a:pt x="14332" y="13042"/>
                </a:lnTo>
                <a:lnTo>
                  <a:pt x="14016" y="12872"/>
                </a:lnTo>
                <a:lnTo>
                  <a:pt x="14089" y="12799"/>
                </a:lnTo>
                <a:lnTo>
                  <a:pt x="14162" y="12726"/>
                </a:lnTo>
                <a:lnTo>
                  <a:pt x="14259" y="12532"/>
                </a:lnTo>
                <a:lnTo>
                  <a:pt x="14405" y="12118"/>
                </a:lnTo>
                <a:lnTo>
                  <a:pt x="14673" y="11558"/>
                </a:lnTo>
                <a:lnTo>
                  <a:pt x="14965" y="10999"/>
                </a:lnTo>
                <a:lnTo>
                  <a:pt x="14965" y="10974"/>
                </a:lnTo>
                <a:lnTo>
                  <a:pt x="14940" y="10950"/>
                </a:lnTo>
                <a:lnTo>
                  <a:pt x="14794" y="11047"/>
                </a:lnTo>
                <a:lnTo>
                  <a:pt x="14697" y="11145"/>
                </a:lnTo>
                <a:lnTo>
                  <a:pt x="14502" y="11364"/>
                </a:lnTo>
                <a:lnTo>
                  <a:pt x="14332" y="11607"/>
                </a:lnTo>
                <a:lnTo>
                  <a:pt x="14210" y="11875"/>
                </a:lnTo>
                <a:lnTo>
                  <a:pt x="13967" y="12288"/>
                </a:lnTo>
                <a:lnTo>
                  <a:pt x="13870" y="12532"/>
                </a:lnTo>
                <a:lnTo>
                  <a:pt x="13821" y="12653"/>
                </a:lnTo>
                <a:lnTo>
                  <a:pt x="13821" y="12775"/>
                </a:lnTo>
                <a:lnTo>
                  <a:pt x="13626" y="12678"/>
                </a:lnTo>
                <a:lnTo>
                  <a:pt x="13651" y="12605"/>
                </a:lnTo>
                <a:lnTo>
                  <a:pt x="13675" y="12507"/>
                </a:lnTo>
                <a:lnTo>
                  <a:pt x="13724" y="12337"/>
                </a:lnTo>
                <a:lnTo>
                  <a:pt x="13797" y="12167"/>
                </a:lnTo>
                <a:lnTo>
                  <a:pt x="13943" y="11875"/>
                </a:lnTo>
                <a:lnTo>
                  <a:pt x="14064" y="11558"/>
                </a:lnTo>
                <a:lnTo>
                  <a:pt x="14162" y="11218"/>
                </a:lnTo>
                <a:lnTo>
                  <a:pt x="14259" y="10901"/>
                </a:lnTo>
                <a:lnTo>
                  <a:pt x="14405" y="10585"/>
                </a:lnTo>
                <a:lnTo>
                  <a:pt x="14405" y="10561"/>
                </a:lnTo>
                <a:lnTo>
                  <a:pt x="14356" y="10561"/>
                </a:lnTo>
                <a:lnTo>
                  <a:pt x="14259" y="10634"/>
                </a:lnTo>
                <a:lnTo>
                  <a:pt x="14162" y="10731"/>
                </a:lnTo>
                <a:lnTo>
                  <a:pt x="13991" y="10950"/>
                </a:lnTo>
                <a:lnTo>
                  <a:pt x="13870" y="11218"/>
                </a:lnTo>
                <a:lnTo>
                  <a:pt x="13772" y="11461"/>
                </a:lnTo>
                <a:lnTo>
                  <a:pt x="13651" y="11729"/>
                </a:lnTo>
                <a:lnTo>
                  <a:pt x="13505" y="11996"/>
                </a:lnTo>
                <a:lnTo>
                  <a:pt x="13383" y="12264"/>
                </a:lnTo>
                <a:lnTo>
                  <a:pt x="13359" y="12410"/>
                </a:lnTo>
                <a:lnTo>
                  <a:pt x="13334" y="12556"/>
                </a:lnTo>
                <a:lnTo>
                  <a:pt x="12872" y="12337"/>
                </a:lnTo>
                <a:lnTo>
                  <a:pt x="12994" y="12191"/>
                </a:lnTo>
                <a:lnTo>
                  <a:pt x="13115" y="12021"/>
                </a:lnTo>
                <a:lnTo>
                  <a:pt x="13310" y="11607"/>
                </a:lnTo>
                <a:lnTo>
                  <a:pt x="13772" y="10609"/>
                </a:lnTo>
                <a:lnTo>
                  <a:pt x="13772" y="10585"/>
                </a:lnTo>
                <a:lnTo>
                  <a:pt x="13772" y="10561"/>
                </a:lnTo>
                <a:lnTo>
                  <a:pt x="13748" y="10561"/>
                </a:lnTo>
                <a:lnTo>
                  <a:pt x="13724" y="10585"/>
                </a:lnTo>
                <a:lnTo>
                  <a:pt x="13456" y="10999"/>
                </a:lnTo>
                <a:lnTo>
                  <a:pt x="13188" y="11412"/>
                </a:lnTo>
                <a:lnTo>
                  <a:pt x="12945" y="11850"/>
                </a:lnTo>
                <a:lnTo>
                  <a:pt x="12823" y="12069"/>
                </a:lnTo>
                <a:lnTo>
                  <a:pt x="12750" y="12313"/>
                </a:lnTo>
                <a:lnTo>
                  <a:pt x="12361" y="12118"/>
                </a:lnTo>
                <a:lnTo>
                  <a:pt x="12288" y="12094"/>
                </a:lnTo>
                <a:lnTo>
                  <a:pt x="12337" y="11923"/>
                </a:lnTo>
                <a:lnTo>
                  <a:pt x="12458" y="11631"/>
                </a:lnTo>
                <a:lnTo>
                  <a:pt x="12604" y="11339"/>
                </a:lnTo>
                <a:lnTo>
                  <a:pt x="12823" y="10828"/>
                </a:lnTo>
                <a:lnTo>
                  <a:pt x="12945" y="10585"/>
                </a:lnTo>
                <a:lnTo>
                  <a:pt x="13091" y="10342"/>
                </a:lnTo>
                <a:lnTo>
                  <a:pt x="13091" y="10293"/>
                </a:lnTo>
                <a:lnTo>
                  <a:pt x="13067" y="10244"/>
                </a:lnTo>
                <a:lnTo>
                  <a:pt x="12969" y="10244"/>
                </a:lnTo>
                <a:lnTo>
                  <a:pt x="12775" y="10463"/>
                </a:lnTo>
                <a:lnTo>
                  <a:pt x="12604" y="10682"/>
                </a:lnTo>
                <a:lnTo>
                  <a:pt x="12458" y="10926"/>
                </a:lnTo>
                <a:lnTo>
                  <a:pt x="12312" y="11193"/>
                </a:lnTo>
                <a:lnTo>
                  <a:pt x="12118" y="11510"/>
                </a:lnTo>
                <a:lnTo>
                  <a:pt x="12020" y="11729"/>
                </a:lnTo>
                <a:lnTo>
                  <a:pt x="11947" y="11923"/>
                </a:lnTo>
                <a:lnTo>
                  <a:pt x="11655" y="11802"/>
                </a:lnTo>
                <a:lnTo>
                  <a:pt x="11728" y="11631"/>
                </a:lnTo>
                <a:lnTo>
                  <a:pt x="11777" y="11461"/>
                </a:lnTo>
                <a:lnTo>
                  <a:pt x="11874" y="11145"/>
                </a:lnTo>
                <a:lnTo>
                  <a:pt x="12118" y="10658"/>
                </a:lnTo>
                <a:lnTo>
                  <a:pt x="12239" y="10415"/>
                </a:lnTo>
                <a:lnTo>
                  <a:pt x="12385" y="10196"/>
                </a:lnTo>
                <a:lnTo>
                  <a:pt x="12410" y="10171"/>
                </a:lnTo>
                <a:lnTo>
                  <a:pt x="12385" y="10147"/>
                </a:lnTo>
                <a:lnTo>
                  <a:pt x="12361" y="10123"/>
                </a:lnTo>
                <a:lnTo>
                  <a:pt x="12312" y="10147"/>
                </a:lnTo>
                <a:lnTo>
                  <a:pt x="12142" y="10342"/>
                </a:lnTo>
                <a:lnTo>
                  <a:pt x="11972" y="10561"/>
                </a:lnTo>
                <a:lnTo>
                  <a:pt x="11826" y="10780"/>
                </a:lnTo>
                <a:lnTo>
                  <a:pt x="11704" y="11023"/>
                </a:lnTo>
                <a:lnTo>
                  <a:pt x="11534" y="11339"/>
                </a:lnTo>
                <a:lnTo>
                  <a:pt x="11461" y="11510"/>
                </a:lnTo>
                <a:lnTo>
                  <a:pt x="11436" y="11704"/>
                </a:lnTo>
                <a:lnTo>
                  <a:pt x="10974" y="11510"/>
                </a:lnTo>
                <a:lnTo>
                  <a:pt x="11120" y="11120"/>
                </a:lnTo>
                <a:lnTo>
                  <a:pt x="11315" y="10755"/>
                </a:lnTo>
                <a:lnTo>
                  <a:pt x="11534" y="10317"/>
                </a:lnTo>
                <a:lnTo>
                  <a:pt x="11655" y="10123"/>
                </a:lnTo>
                <a:lnTo>
                  <a:pt x="11801" y="9928"/>
                </a:lnTo>
                <a:lnTo>
                  <a:pt x="11801" y="9904"/>
                </a:lnTo>
                <a:lnTo>
                  <a:pt x="11680" y="9952"/>
                </a:lnTo>
                <a:lnTo>
                  <a:pt x="11582" y="10001"/>
                </a:lnTo>
                <a:lnTo>
                  <a:pt x="11485" y="10074"/>
                </a:lnTo>
                <a:lnTo>
                  <a:pt x="11412" y="10171"/>
                </a:lnTo>
                <a:lnTo>
                  <a:pt x="11266" y="10366"/>
                </a:lnTo>
                <a:lnTo>
                  <a:pt x="11144" y="10561"/>
                </a:lnTo>
                <a:lnTo>
                  <a:pt x="10877" y="10974"/>
                </a:lnTo>
                <a:lnTo>
                  <a:pt x="10755" y="11193"/>
                </a:lnTo>
                <a:lnTo>
                  <a:pt x="10706" y="11315"/>
                </a:lnTo>
                <a:lnTo>
                  <a:pt x="10682" y="11437"/>
                </a:lnTo>
                <a:lnTo>
                  <a:pt x="10633" y="11412"/>
                </a:lnTo>
                <a:lnTo>
                  <a:pt x="10244" y="11315"/>
                </a:lnTo>
                <a:lnTo>
                  <a:pt x="10366" y="11023"/>
                </a:lnTo>
                <a:lnTo>
                  <a:pt x="10487" y="10731"/>
                </a:lnTo>
                <a:lnTo>
                  <a:pt x="10731" y="10244"/>
                </a:lnTo>
                <a:lnTo>
                  <a:pt x="10974" y="9782"/>
                </a:lnTo>
                <a:lnTo>
                  <a:pt x="10974" y="9758"/>
                </a:lnTo>
                <a:lnTo>
                  <a:pt x="10950" y="9758"/>
                </a:lnTo>
                <a:lnTo>
                  <a:pt x="10779" y="9928"/>
                </a:lnTo>
                <a:lnTo>
                  <a:pt x="10609" y="10123"/>
                </a:lnTo>
                <a:lnTo>
                  <a:pt x="10487" y="10317"/>
                </a:lnTo>
                <a:lnTo>
                  <a:pt x="10341" y="10536"/>
                </a:lnTo>
                <a:lnTo>
                  <a:pt x="10147" y="10877"/>
                </a:lnTo>
                <a:lnTo>
                  <a:pt x="10049" y="11072"/>
                </a:lnTo>
                <a:lnTo>
                  <a:pt x="9976" y="11266"/>
                </a:lnTo>
                <a:lnTo>
                  <a:pt x="9441" y="11169"/>
                </a:lnTo>
                <a:lnTo>
                  <a:pt x="9611" y="10828"/>
                </a:lnTo>
                <a:lnTo>
                  <a:pt x="9806" y="10463"/>
                </a:lnTo>
                <a:lnTo>
                  <a:pt x="9903" y="10269"/>
                </a:lnTo>
                <a:lnTo>
                  <a:pt x="9903" y="10171"/>
                </a:lnTo>
                <a:lnTo>
                  <a:pt x="9903" y="10074"/>
                </a:lnTo>
                <a:lnTo>
                  <a:pt x="9903" y="10050"/>
                </a:lnTo>
                <a:lnTo>
                  <a:pt x="9879" y="10050"/>
                </a:lnTo>
                <a:lnTo>
                  <a:pt x="9782" y="10098"/>
                </a:lnTo>
                <a:lnTo>
                  <a:pt x="9709" y="10147"/>
                </a:lnTo>
                <a:lnTo>
                  <a:pt x="9563" y="10317"/>
                </a:lnTo>
                <a:lnTo>
                  <a:pt x="9441" y="10488"/>
                </a:lnTo>
                <a:lnTo>
                  <a:pt x="9344" y="10658"/>
                </a:lnTo>
                <a:lnTo>
                  <a:pt x="9198" y="10877"/>
                </a:lnTo>
                <a:lnTo>
                  <a:pt x="9149" y="10999"/>
                </a:lnTo>
                <a:lnTo>
                  <a:pt x="9076" y="11120"/>
                </a:lnTo>
                <a:lnTo>
                  <a:pt x="8930" y="11072"/>
                </a:lnTo>
                <a:lnTo>
                  <a:pt x="8492" y="10974"/>
                </a:lnTo>
                <a:lnTo>
                  <a:pt x="8638" y="10731"/>
                </a:lnTo>
                <a:lnTo>
                  <a:pt x="8930" y="10244"/>
                </a:lnTo>
                <a:lnTo>
                  <a:pt x="9100" y="10025"/>
                </a:lnTo>
                <a:lnTo>
                  <a:pt x="9246" y="9782"/>
                </a:lnTo>
                <a:lnTo>
                  <a:pt x="9271" y="9758"/>
                </a:lnTo>
                <a:lnTo>
                  <a:pt x="9271" y="9733"/>
                </a:lnTo>
                <a:lnTo>
                  <a:pt x="9222" y="9733"/>
                </a:lnTo>
                <a:lnTo>
                  <a:pt x="9027" y="9879"/>
                </a:lnTo>
                <a:lnTo>
                  <a:pt x="8857" y="10025"/>
                </a:lnTo>
                <a:lnTo>
                  <a:pt x="8687" y="10196"/>
                </a:lnTo>
                <a:lnTo>
                  <a:pt x="8565" y="10390"/>
                </a:lnTo>
                <a:lnTo>
                  <a:pt x="8370" y="10634"/>
                </a:lnTo>
                <a:lnTo>
                  <a:pt x="8273" y="10780"/>
                </a:lnTo>
                <a:lnTo>
                  <a:pt x="8200" y="10926"/>
                </a:lnTo>
                <a:lnTo>
                  <a:pt x="7932" y="10853"/>
                </a:lnTo>
                <a:lnTo>
                  <a:pt x="8078" y="10536"/>
                </a:lnTo>
                <a:lnTo>
                  <a:pt x="8273" y="10220"/>
                </a:lnTo>
                <a:lnTo>
                  <a:pt x="8370" y="10074"/>
                </a:lnTo>
                <a:lnTo>
                  <a:pt x="8492" y="9952"/>
                </a:lnTo>
                <a:lnTo>
                  <a:pt x="8492" y="9928"/>
                </a:lnTo>
                <a:lnTo>
                  <a:pt x="8492" y="9904"/>
                </a:lnTo>
                <a:lnTo>
                  <a:pt x="8468" y="9879"/>
                </a:lnTo>
                <a:lnTo>
                  <a:pt x="8443" y="9904"/>
                </a:lnTo>
                <a:lnTo>
                  <a:pt x="8273" y="9977"/>
                </a:lnTo>
                <a:lnTo>
                  <a:pt x="8127" y="10074"/>
                </a:lnTo>
                <a:lnTo>
                  <a:pt x="8005" y="10196"/>
                </a:lnTo>
                <a:lnTo>
                  <a:pt x="7884" y="10342"/>
                </a:lnTo>
                <a:lnTo>
                  <a:pt x="7738" y="10561"/>
                </a:lnTo>
                <a:lnTo>
                  <a:pt x="7616" y="10804"/>
                </a:lnTo>
                <a:lnTo>
                  <a:pt x="7300" y="10731"/>
                </a:lnTo>
                <a:lnTo>
                  <a:pt x="7397" y="10561"/>
                </a:lnTo>
                <a:lnTo>
                  <a:pt x="7495" y="10390"/>
                </a:lnTo>
                <a:lnTo>
                  <a:pt x="7641" y="10123"/>
                </a:lnTo>
                <a:lnTo>
                  <a:pt x="7714" y="9977"/>
                </a:lnTo>
                <a:lnTo>
                  <a:pt x="7714" y="9831"/>
                </a:lnTo>
                <a:lnTo>
                  <a:pt x="7689" y="9831"/>
                </a:lnTo>
                <a:lnTo>
                  <a:pt x="7592" y="9904"/>
                </a:lnTo>
                <a:lnTo>
                  <a:pt x="7470" y="10025"/>
                </a:lnTo>
                <a:lnTo>
                  <a:pt x="7324" y="10293"/>
                </a:lnTo>
                <a:lnTo>
                  <a:pt x="7178" y="10488"/>
                </a:lnTo>
                <a:lnTo>
                  <a:pt x="7105" y="10585"/>
                </a:lnTo>
                <a:lnTo>
                  <a:pt x="7057" y="10682"/>
                </a:lnTo>
                <a:lnTo>
                  <a:pt x="6643" y="10585"/>
                </a:lnTo>
                <a:lnTo>
                  <a:pt x="6692" y="10488"/>
                </a:lnTo>
                <a:lnTo>
                  <a:pt x="6789" y="10293"/>
                </a:lnTo>
                <a:lnTo>
                  <a:pt x="6886" y="10074"/>
                </a:lnTo>
                <a:lnTo>
                  <a:pt x="7057" y="9636"/>
                </a:lnTo>
                <a:lnTo>
                  <a:pt x="7057" y="9612"/>
                </a:lnTo>
                <a:lnTo>
                  <a:pt x="7032" y="9587"/>
                </a:lnTo>
                <a:lnTo>
                  <a:pt x="7008" y="9612"/>
                </a:lnTo>
                <a:lnTo>
                  <a:pt x="6765" y="9904"/>
                </a:lnTo>
                <a:lnTo>
                  <a:pt x="6521" y="10196"/>
                </a:lnTo>
                <a:lnTo>
                  <a:pt x="6400" y="10342"/>
                </a:lnTo>
                <a:lnTo>
                  <a:pt x="6254" y="10512"/>
                </a:lnTo>
                <a:lnTo>
                  <a:pt x="5816" y="10463"/>
                </a:lnTo>
                <a:lnTo>
                  <a:pt x="5889" y="10244"/>
                </a:lnTo>
                <a:lnTo>
                  <a:pt x="6010" y="10050"/>
                </a:lnTo>
                <a:lnTo>
                  <a:pt x="6205" y="9806"/>
                </a:lnTo>
                <a:lnTo>
                  <a:pt x="6278" y="9685"/>
                </a:lnTo>
                <a:lnTo>
                  <a:pt x="6302" y="9612"/>
                </a:lnTo>
                <a:lnTo>
                  <a:pt x="6327" y="9539"/>
                </a:lnTo>
                <a:lnTo>
                  <a:pt x="6302" y="9514"/>
                </a:lnTo>
                <a:lnTo>
                  <a:pt x="6205" y="9514"/>
                </a:lnTo>
                <a:lnTo>
                  <a:pt x="6132" y="9539"/>
                </a:lnTo>
                <a:lnTo>
                  <a:pt x="5986" y="9660"/>
                </a:lnTo>
                <a:lnTo>
                  <a:pt x="5864" y="9782"/>
                </a:lnTo>
                <a:lnTo>
                  <a:pt x="5767" y="9928"/>
                </a:lnTo>
                <a:lnTo>
                  <a:pt x="5597" y="10171"/>
                </a:lnTo>
                <a:lnTo>
                  <a:pt x="5524" y="10293"/>
                </a:lnTo>
                <a:lnTo>
                  <a:pt x="5475" y="10439"/>
                </a:lnTo>
                <a:lnTo>
                  <a:pt x="5256" y="10463"/>
                </a:lnTo>
                <a:lnTo>
                  <a:pt x="5061" y="10488"/>
                </a:lnTo>
                <a:lnTo>
                  <a:pt x="5183" y="10220"/>
                </a:lnTo>
                <a:lnTo>
                  <a:pt x="5378" y="9855"/>
                </a:lnTo>
                <a:lnTo>
                  <a:pt x="5475" y="9660"/>
                </a:lnTo>
                <a:lnTo>
                  <a:pt x="5597" y="9490"/>
                </a:lnTo>
                <a:lnTo>
                  <a:pt x="5378" y="9636"/>
                </a:lnTo>
                <a:lnTo>
                  <a:pt x="5183" y="9806"/>
                </a:lnTo>
                <a:lnTo>
                  <a:pt x="4988" y="10025"/>
                </a:lnTo>
                <a:lnTo>
                  <a:pt x="4818" y="10244"/>
                </a:lnTo>
                <a:lnTo>
                  <a:pt x="4818" y="8979"/>
                </a:lnTo>
                <a:lnTo>
                  <a:pt x="4794" y="7714"/>
                </a:lnTo>
                <a:lnTo>
                  <a:pt x="4794" y="6254"/>
                </a:lnTo>
                <a:lnTo>
                  <a:pt x="4794" y="5718"/>
                </a:lnTo>
                <a:lnTo>
                  <a:pt x="4794" y="5426"/>
                </a:lnTo>
                <a:lnTo>
                  <a:pt x="4769" y="5159"/>
                </a:lnTo>
                <a:lnTo>
                  <a:pt x="5086" y="5159"/>
                </a:lnTo>
                <a:lnTo>
                  <a:pt x="5986" y="5134"/>
                </a:lnTo>
                <a:lnTo>
                  <a:pt x="6886" y="5086"/>
                </a:lnTo>
                <a:lnTo>
                  <a:pt x="7349" y="5037"/>
                </a:lnTo>
                <a:lnTo>
                  <a:pt x="7835" y="4988"/>
                </a:lnTo>
                <a:lnTo>
                  <a:pt x="8297" y="4916"/>
                </a:lnTo>
                <a:lnTo>
                  <a:pt x="8784" y="4843"/>
                </a:lnTo>
                <a:lnTo>
                  <a:pt x="9709" y="4624"/>
                </a:lnTo>
                <a:lnTo>
                  <a:pt x="10633" y="4356"/>
                </a:lnTo>
                <a:lnTo>
                  <a:pt x="11071" y="4210"/>
                </a:lnTo>
                <a:lnTo>
                  <a:pt x="11509" y="4040"/>
                </a:lnTo>
                <a:lnTo>
                  <a:pt x="11923" y="3869"/>
                </a:lnTo>
                <a:lnTo>
                  <a:pt x="12361" y="3675"/>
                </a:lnTo>
                <a:lnTo>
                  <a:pt x="13188" y="3261"/>
                </a:lnTo>
                <a:lnTo>
                  <a:pt x="14016" y="2823"/>
                </a:lnTo>
                <a:lnTo>
                  <a:pt x="14308" y="2653"/>
                </a:lnTo>
                <a:lnTo>
                  <a:pt x="14575" y="2458"/>
                </a:lnTo>
                <a:lnTo>
                  <a:pt x="15111" y="2044"/>
                </a:lnTo>
                <a:lnTo>
                  <a:pt x="15354" y="1850"/>
                </a:lnTo>
                <a:lnTo>
                  <a:pt x="15500" y="1752"/>
                </a:lnTo>
                <a:lnTo>
                  <a:pt x="15622" y="1631"/>
                </a:lnTo>
                <a:close/>
                <a:moveTo>
                  <a:pt x="15524" y="12605"/>
                </a:moveTo>
                <a:lnTo>
                  <a:pt x="15549" y="13164"/>
                </a:lnTo>
                <a:lnTo>
                  <a:pt x="15476" y="13164"/>
                </a:lnTo>
                <a:lnTo>
                  <a:pt x="15427" y="13213"/>
                </a:lnTo>
                <a:lnTo>
                  <a:pt x="15305" y="13286"/>
                </a:lnTo>
                <a:lnTo>
                  <a:pt x="15232" y="13432"/>
                </a:lnTo>
                <a:lnTo>
                  <a:pt x="15135" y="13578"/>
                </a:lnTo>
                <a:lnTo>
                  <a:pt x="15111" y="13529"/>
                </a:lnTo>
                <a:lnTo>
                  <a:pt x="15257" y="13213"/>
                </a:lnTo>
                <a:lnTo>
                  <a:pt x="15403" y="12872"/>
                </a:lnTo>
                <a:lnTo>
                  <a:pt x="15524" y="12605"/>
                </a:lnTo>
                <a:close/>
                <a:moveTo>
                  <a:pt x="15549" y="13359"/>
                </a:moveTo>
                <a:lnTo>
                  <a:pt x="15573" y="13943"/>
                </a:lnTo>
                <a:lnTo>
                  <a:pt x="15354" y="13748"/>
                </a:lnTo>
                <a:lnTo>
                  <a:pt x="15451" y="13553"/>
                </a:lnTo>
                <a:lnTo>
                  <a:pt x="15549" y="13359"/>
                </a:lnTo>
                <a:close/>
                <a:moveTo>
                  <a:pt x="16692" y="463"/>
                </a:moveTo>
                <a:lnTo>
                  <a:pt x="16789" y="487"/>
                </a:lnTo>
                <a:lnTo>
                  <a:pt x="16862" y="536"/>
                </a:lnTo>
                <a:lnTo>
                  <a:pt x="16935" y="633"/>
                </a:lnTo>
                <a:lnTo>
                  <a:pt x="16984" y="730"/>
                </a:lnTo>
                <a:lnTo>
                  <a:pt x="17033" y="852"/>
                </a:lnTo>
                <a:lnTo>
                  <a:pt x="17081" y="1047"/>
                </a:lnTo>
                <a:lnTo>
                  <a:pt x="17130" y="1314"/>
                </a:lnTo>
                <a:lnTo>
                  <a:pt x="17154" y="1582"/>
                </a:lnTo>
                <a:lnTo>
                  <a:pt x="17179" y="2142"/>
                </a:lnTo>
                <a:lnTo>
                  <a:pt x="17106" y="3237"/>
                </a:lnTo>
                <a:lnTo>
                  <a:pt x="17081" y="4380"/>
                </a:lnTo>
                <a:lnTo>
                  <a:pt x="17081" y="5499"/>
                </a:lnTo>
                <a:lnTo>
                  <a:pt x="17154" y="7738"/>
                </a:lnTo>
                <a:lnTo>
                  <a:pt x="17203" y="9928"/>
                </a:lnTo>
                <a:lnTo>
                  <a:pt x="17203" y="12094"/>
                </a:lnTo>
                <a:lnTo>
                  <a:pt x="17179" y="13213"/>
                </a:lnTo>
                <a:lnTo>
                  <a:pt x="17130" y="13748"/>
                </a:lnTo>
                <a:lnTo>
                  <a:pt x="17081" y="14283"/>
                </a:lnTo>
                <a:lnTo>
                  <a:pt x="17033" y="14502"/>
                </a:lnTo>
                <a:lnTo>
                  <a:pt x="16984" y="14746"/>
                </a:lnTo>
                <a:lnTo>
                  <a:pt x="16935" y="14867"/>
                </a:lnTo>
                <a:lnTo>
                  <a:pt x="16887" y="14965"/>
                </a:lnTo>
                <a:lnTo>
                  <a:pt x="16814" y="15038"/>
                </a:lnTo>
                <a:lnTo>
                  <a:pt x="16716" y="15111"/>
                </a:lnTo>
                <a:lnTo>
                  <a:pt x="16643" y="15111"/>
                </a:lnTo>
                <a:lnTo>
                  <a:pt x="16570" y="15086"/>
                </a:lnTo>
                <a:lnTo>
                  <a:pt x="16449" y="15038"/>
                </a:lnTo>
                <a:lnTo>
                  <a:pt x="16327" y="14916"/>
                </a:lnTo>
                <a:lnTo>
                  <a:pt x="16205" y="14794"/>
                </a:lnTo>
                <a:lnTo>
                  <a:pt x="16205" y="13991"/>
                </a:lnTo>
                <a:lnTo>
                  <a:pt x="16181" y="13188"/>
                </a:lnTo>
                <a:lnTo>
                  <a:pt x="16132" y="12361"/>
                </a:lnTo>
                <a:lnTo>
                  <a:pt x="16132" y="11558"/>
                </a:lnTo>
                <a:lnTo>
                  <a:pt x="16132" y="9636"/>
                </a:lnTo>
                <a:lnTo>
                  <a:pt x="16132" y="7714"/>
                </a:lnTo>
                <a:lnTo>
                  <a:pt x="16132" y="6789"/>
                </a:lnTo>
                <a:lnTo>
                  <a:pt x="16132" y="6327"/>
                </a:lnTo>
                <a:lnTo>
                  <a:pt x="16132" y="5864"/>
                </a:lnTo>
                <a:lnTo>
                  <a:pt x="16205" y="4988"/>
                </a:lnTo>
                <a:lnTo>
                  <a:pt x="16230" y="4551"/>
                </a:lnTo>
                <a:lnTo>
                  <a:pt x="16205" y="4113"/>
                </a:lnTo>
                <a:lnTo>
                  <a:pt x="16181" y="3237"/>
                </a:lnTo>
                <a:lnTo>
                  <a:pt x="16157" y="2799"/>
                </a:lnTo>
                <a:lnTo>
                  <a:pt x="16181" y="2361"/>
                </a:lnTo>
                <a:lnTo>
                  <a:pt x="16205" y="1558"/>
                </a:lnTo>
                <a:lnTo>
                  <a:pt x="16181" y="1144"/>
                </a:lnTo>
                <a:lnTo>
                  <a:pt x="16181" y="755"/>
                </a:lnTo>
                <a:lnTo>
                  <a:pt x="16254" y="657"/>
                </a:lnTo>
                <a:lnTo>
                  <a:pt x="16351" y="584"/>
                </a:lnTo>
                <a:lnTo>
                  <a:pt x="16570" y="487"/>
                </a:lnTo>
                <a:lnTo>
                  <a:pt x="16692" y="463"/>
                </a:lnTo>
                <a:close/>
                <a:moveTo>
                  <a:pt x="5597" y="10950"/>
                </a:moveTo>
                <a:lnTo>
                  <a:pt x="5597" y="11023"/>
                </a:lnTo>
                <a:lnTo>
                  <a:pt x="5621" y="11096"/>
                </a:lnTo>
                <a:lnTo>
                  <a:pt x="5694" y="11218"/>
                </a:lnTo>
                <a:lnTo>
                  <a:pt x="5743" y="11364"/>
                </a:lnTo>
                <a:lnTo>
                  <a:pt x="5767" y="11704"/>
                </a:lnTo>
                <a:lnTo>
                  <a:pt x="5791" y="12045"/>
                </a:lnTo>
                <a:lnTo>
                  <a:pt x="5816" y="12215"/>
                </a:lnTo>
                <a:lnTo>
                  <a:pt x="5840" y="12361"/>
                </a:lnTo>
                <a:lnTo>
                  <a:pt x="5864" y="12483"/>
                </a:lnTo>
                <a:lnTo>
                  <a:pt x="5548" y="12459"/>
                </a:lnTo>
                <a:lnTo>
                  <a:pt x="5207" y="12483"/>
                </a:lnTo>
                <a:lnTo>
                  <a:pt x="4988" y="12507"/>
                </a:lnTo>
                <a:lnTo>
                  <a:pt x="4745" y="12532"/>
                </a:lnTo>
                <a:lnTo>
                  <a:pt x="4502" y="12605"/>
                </a:lnTo>
                <a:lnTo>
                  <a:pt x="4404" y="12653"/>
                </a:lnTo>
                <a:lnTo>
                  <a:pt x="4307" y="12702"/>
                </a:lnTo>
                <a:lnTo>
                  <a:pt x="4258" y="12775"/>
                </a:lnTo>
                <a:lnTo>
                  <a:pt x="4210" y="12848"/>
                </a:lnTo>
                <a:lnTo>
                  <a:pt x="4210" y="12945"/>
                </a:lnTo>
                <a:lnTo>
                  <a:pt x="4258" y="13018"/>
                </a:lnTo>
                <a:lnTo>
                  <a:pt x="4356" y="13067"/>
                </a:lnTo>
                <a:lnTo>
                  <a:pt x="4453" y="13115"/>
                </a:lnTo>
                <a:lnTo>
                  <a:pt x="4623" y="13164"/>
                </a:lnTo>
                <a:lnTo>
                  <a:pt x="4842" y="13188"/>
                </a:lnTo>
                <a:lnTo>
                  <a:pt x="5037" y="13188"/>
                </a:lnTo>
                <a:lnTo>
                  <a:pt x="5475" y="13140"/>
                </a:lnTo>
                <a:lnTo>
                  <a:pt x="5670" y="13140"/>
                </a:lnTo>
                <a:lnTo>
                  <a:pt x="5864" y="13188"/>
                </a:lnTo>
                <a:lnTo>
                  <a:pt x="6035" y="13188"/>
                </a:lnTo>
                <a:lnTo>
                  <a:pt x="6205" y="13967"/>
                </a:lnTo>
                <a:lnTo>
                  <a:pt x="5572" y="13991"/>
                </a:lnTo>
                <a:lnTo>
                  <a:pt x="5183" y="13991"/>
                </a:lnTo>
                <a:lnTo>
                  <a:pt x="4988" y="14040"/>
                </a:lnTo>
                <a:lnTo>
                  <a:pt x="4891" y="14064"/>
                </a:lnTo>
                <a:lnTo>
                  <a:pt x="4794" y="14113"/>
                </a:lnTo>
                <a:lnTo>
                  <a:pt x="4745" y="14186"/>
                </a:lnTo>
                <a:lnTo>
                  <a:pt x="4696" y="14283"/>
                </a:lnTo>
                <a:lnTo>
                  <a:pt x="4696" y="14381"/>
                </a:lnTo>
                <a:lnTo>
                  <a:pt x="4721" y="14429"/>
                </a:lnTo>
                <a:lnTo>
                  <a:pt x="4769" y="14454"/>
                </a:lnTo>
                <a:lnTo>
                  <a:pt x="4915" y="14575"/>
                </a:lnTo>
                <a:lnTo>
                  <a:pt x="5110" y="14624"/>
                </a:lnTo>
                <a:lnTo>
                  <a:pt x="5305" y="14673"/>
                </a:lnTo>
                <a:lnTo>
                  <a:pt x="5499" y="14697"/>
                </a:lnTo>
                <a:lnTo>
                  <a:pt x="6327" y="14697"/>
                </a:lnTo>
                <a:lnTo>
                  <a:pt x="6473" y="15378"/>
                </a:lnTo>
                <a:lnTo>
                  <a:pt x="6010" y="15403"/>
                </a:lnTo>
                <a:lnTo>
                  <a:pt x="5645" y="15403"/>
                </a:lnTo>
                <a:lnTo>
                  <a:pt x="5475" y="15427"/>
                </a:lnTo>
                <a:lnTo>
                  <a:pt x="5305" y="15500"/>
                </a:lnTo>
                <a:lnTo>
                  <a:pt x="5256" y="15549"/>
                </a:lnTo>
                <a:lnTo>
                  <a:pt x="5207" y="15597"/>
                </a:lnTo>
                <a:lnTo>
                  <a:pt x="5183" y="15670"/>
                </a:lnTo>
                <a:lnTo>
                  <a:pt x="5183" y="15743"/>
                </a:lnTo>
                <a:lnTo>
                  <a:pt x="5183" y="15816"/>
                </a:lnTo>
                <a:lnTo>
                  <a:pt x="5207" y="15889"/>
                </a:lnTo>
                <a:lnTo>
                  <a:pt x="5256" y="15938"/>
                </a:lnTo>
                <a:lnTo>
                  <a:pt x="5305" y="15987"/>
                </a:lnTo>
                <a:lnTo>
                  <a:pt x="5475" y="16035"/>
                </a:lnTo>
                <a:lnTo>
                  <a:pt x="5645" y="16060"/>
                </a:lnTo>
                <a:lnTo>
                  <a:pt x="6010" y="16084"/>
                </a:lnTo>
                <a:lnTo>
                  <a:pt x="6278" y="16108"/>
                </a:lnTo>
                <a:lnTo>
                  <a:pt x="6448" y="16108"/>
                </a:lnTo>
                <a:lnTo>
                  <a:pt x="6570" y="16084"/>
                </a:lnTo>
                <a:lnTo>
                  <a:pt x="6619" y="16400"/>
                </a:lnTo>
                <a:lnTo>
                  <a:pt x="6643" y="16692"/>
                </a:lnTo>
                <a:lnTo>
                  <a:pt x="6619" y="16838"/>
                </a:lnTo>
                <a:lnTo>
                  <a:pt x="6594" y="16960"/>
                </a:lnTo>
                <a:lnTo>
                  <a:pt x="6521" y="17057"/>
                </a:lnTo>
                <a:lnTo>
                  <a:pt x="6424" y="17130"/>
                </a:lnTo>
                <a:lnTo>
                  <a:pt x="6327" y="17179"/>
                </a:lnTo>
                <a:lnTo>
                  <a:pt x="6205" y="17228"/>
                </a:lnTo>
                <a:lnTo>
                  <a:pt x="5913" y="17252"/>
                </a:lnTo>
                <a:lnTo>
                  <a:pt x="5597" y="17228"/>
                </a:lnTo>
                <a:lnTo>
                  <a:pt x="5305" y="17203"/>
                </a:lnTo>
                <a:lnTo>
                  <a:pt x="4794" y="17130"/>
                </a:lnTo>
                <a:lnTo>
                  <a:pt x="4575" y="17155"/>
                </a:lnTo>
                <a:lnTo>
                  <a:pt x="4307" y="17179"/>
                </a:lnTo>
                <a:lnTo>
                  <a:pt x="4064" y="17203"/>
                </a:lnTo>
                <a:lnTo>
                  <a:pt x="3796" y="17228"/>
                </a:lnTo>
                <a:lnTo>
                  <a:pt x="3553" y="17228"/>
                </a:lnTo>
                <a:lnTo>
                  <a:pt x="3455" y="17203"/>
                </a:lnTo>
                <a:lnTo>
                  <a:pt x="3358" y="17155"/>
                </a:lnTo>
                <a:lnTo>
                  <a:pt x="3261" y="17106"/>
                </a:lnTo>
                <a:lnTo>
                  <a:pt x="3163" y="17033"/>
                </a:lnTo>
                <a:lnTo>
                  <a:pt x="3115" y="16936"/>
                </a:lnTo>
                <a:lnTo>
                  <a:pt x="3042" y="16790"/>
                </a:lnTo>
                <a:lnTo>
                  <a:pt x="2969" y="16571"/>
                </a:lnTo>
                <a:lnTo>
                  <a:pt x="2920" y="16327"/>
                </a:lnTo>
                <a:lnTo>
                  <a:pt x="2847" y="15816"/>
                </a:lnTo>
                <a:lnTo>
                  <a:pt x="2750" y="14819"/>
                </a:lnTo>
                <a:lnTo>
                  <a:pt x="2725" y="14308"/>
                </a:lnTo>
                <a:lnTo>
                  <a:pt x="2677" y="13797"/>
                </a:lnTo>
                <a:lnTo>
                  <a:pt x="2652" y="13286"/>
                </a:lnTo>
                <a:lnTo>
                  <a:pt x="2628" y="12775"/>
                </a:lnTo>
                <a:lnTo>
                  <a:pt x="2506" y="11923"/>
                </a:lnTo>
                <a:lnTo>
                  <a:pt x="2385" y="11047"/>
                </a:lnTo>
                <a:lnTo>
                  <a:pt x="2385" y="11047"/>
                </a:lnTo>
                <a:lnTo>
                  <a:pt x="2823" y="11072"/>
                </a:lnTo>
                <a:lnTo>
                  <a:pt x="3090" y="11072"/>
                </a:lnTo>
                <a:lnTo>
                  <a:pt x="3358" y="11047"/>
                </a:lnTo>
                <a:lnTo>
                  <a:pt x="3407" y="11047"/>
                </a:lnTo>
                <a:lnTo>
                  <a:pt x="3504" y="11023"/>
                </a:lnTo>
                <a:lnTo>
                  <a:pt x="4064" y="10974"/>
                </a:lnTo>
                <a:lnTo>
                  <a:pt x="4331" y="10974"/>
                </a:lnTo>
                <a:lnTo>
                  <a:pt x="4599" y="10999"/>
                </a:lnTo>
                <a:lnTo>
                  <a:pt x="4623" y="11023"/>
                </a:lnTo>
                <a:lnTo>
                  <a:pt x="4672" y="11072"/>
                </a:lnTo>
                <a:lnTo>
                  <a:pt x="4745" y="11096"/>
                </a:lnTo>
                <a:lnTo>
                  <a:pt x="4818" y="11072"/>
                </a:lnTo>
                <a:lnTo>
                  <a:pt x="4867" y="11023"/>
                </a:lnTo>
                <a:lnTo>
                  <a:pt x="4891" y="10974"/>
                </a:lnTo>
                <a:lnTo>
                  <a:pt x="5597" y="10950"/>
                </a:lnTo>
                <a:close/>
                <a:moveTo>
                  <a:pt x="16546" y="0"/>
                </a:moveTo>
                <a:lnTo>
                  <a:pt x="16400" y="49"/>
                </a:lnTo>
                <a:lnTo>
                  <a:pt x="16278" y="122"/>
                </a:lnTo>
                <a:lnTo>
                  <a:pt x="16157" y="195"/>
                </a:lnTo>
                <a:lnTo>
                  <a:pt x="16035" y="292"/>
                </a:lnTo>
                <a:lnTo>
                  <a:pt x="15962" y="414"/>
                </a:lnTo>
                <a:lnTo>
                  <a:pt x="15889" y="414"/>
                </a:lnTo>
                <a:lnTo>
                  <a:pt x="15840" y="438"/>
                </a:lnTo>
                <a:lnTo>
                  <a:pt x="15792" y="487"/>
                </a:lnTo>
                <a:lnTo>
                  <a:pt x="15768" y="560"/>
                </a:lnTo>
                <a:lnTo>
                  <a:pt x="15695" y="803"/>
                </a:lnTo>
                <a:lnTo>
                  <a:pt x="15670" y="1071"/>
                </a:lnTo>
                <a:lnTo>
                  <a:pt x="15597" y="1047"/>
                </a:lnTo>
                <a:lnTo>
                  <a:pt x="15524" y="1071"/>
                </a:lnTo>
                <a:lnTo>
                  <a:pt x="15451" y="1095"/>
                </a:lnTo>
                <a:lnTo>
                  <a:pt x="15403" y="1168"/>
                </a:lnTo>
                <a:lnTo>
                  <a:pt x="15354" y="1266"/>
                </a:lnTo>
                <a:lnTo>
                  <a:pt x="15281" y="1339"/>
                </a:lnTo>
                <a:lnTo>
                  <a:pt x="15111" y="1485"/>
                </a:lnTo>
                <a:lnTo>
                  <a:pt x="14770" y="1728"/>
                </a:lnTo>
                <a:lnTo>
                  <a:pt x="14283" y="2093"/>
                </a:lnTo>
                <a:lnTo>
                  <a:pt x="14040" y="2288"/>
                </a:lnTo>
                <a:lnTo>
                  <a:pt x="13772" y="2434"/>
                </a:lnTo>
                <a:lnTo>
                  <a:pt x="13018" y="2847"/>
                </a:lnTo>
                <a:lnTo>
                  <a:pt x="12264" y="3237"/>
                </a:lnTo>
                <a:lnTo>
                  <a:pt x="11485" y="3577"/>
                </a:lnTo>
                <a:lnTo>
                  <a:pt x="11071" y="3723"/>
                </a:lnTo>
                <a:lnTo>
                  <a:pt x="10682" y="3869"/>
                </a:lnTo>
                <a:lnTo>
                  <a:pt x="9830" y="4137"/>
                </a:lnTo>
                <a:lnTo>
                  <a:pt x="8979" y="4356"/>
                </a:lnTo>
                <a:lnTo>
                  <a:pt x="8103" y="4526"/>
                </a:lnTo>
                <a:lnTo>
                  <a:pt x="7665" y="4575"/>
                </a:lnTo>
                <a:lnTo>
                  <a:pt x="7227" y="4624"/>
                </a:lnTo>
                <a:lnTo>
                  <a:pt x="6570" y="4672"/>
                </a:lnTo>
                <a:lnTo>
                  <a:pt x="5913" y="4697"/>
                </a:lnTo>
                <a:lnTo>
                  <a:pt x="5256" y="4721"/>
                </a:lnTo>
                <a:lnTo>
                  <a:pt x="4623" y="4745"/>
                </a:lnTo>
                <a:lnTo>
                  <a:pt x="4429" y="4697"/>
                </a:lnTo>
                <a:lnTo>
                  <a:pt x="4234" y="4672"/>
                </a:lnTo>
                <a:lnTo>
                  <a:pt x="3869" y="4624"/>
                </a:lnTo>
                <a:lnTo>
                  <a:pt x="3480" y="4648"/>
                </a:lnTo>
                <a:lnTo>
                  <a:pt x="3090" y="4648"/>
                </a:lnTo>
                <a:lnTo>
                  <a:pt x="2652" y="4672"/>
                </a:lnTo>
                <a:lnTo>
                  <a:pt x="2214" y="4721"/>
                </a:lnTo>
                <a:lnTo>
                  <a:pt x="1995" y="4770"/>
                </a:lnTo>
                <a:lnTo>
                  <a:pt x="1801" y="4818"/>
                </a:lnTo>
                <a:lnTo>
                  <a:pt x="1582" y="4916"/>
                </a:lnTo>
                <a:lnTo>
                  <a:pt x="1387" y="5013"/>
                </a:lnTo>
                <a:lnTo>
                  <a:pt x="1192" y="5110"/>
                </a:lnTo>
                <a:lnTo>
                  <a:pt x="1046" y="5232"/>
                </a:lnTo>
                <a:lnTo>
                  <a:pt x="876" y="5378"/>
                </a:lnTo>
                <a:lnTo>
                  <a:pt x="754" y="5524"/>
                </a:lnTo>
                <a:lnTo>
                  <a:pt x="633" y="5670"/>
                </a:lnTo>
                <a:lnTo>
                  <a:pt x="535" y="5840"/>
                </a:lnTo>
                <a:lnTo>
                  <a:pt x="365" y="6205"/>
                </a:lnTo>
                <a:lnTo>
                  <a:pt x="243" y="6570"/>
                </a:lnTo>
                <a:lnTo>
                  <a:pt x="146" y="6959"/>
                </a:lnTo>
                <a:lnTo>
                  <a:pt x="73" y="7373"/>
                </a:lnTo>
                <a:lnTo>
                  <a:pt x="49" y="7762"/>
                </a:lnTo>
                <a:lnTo>
                  <a:pt x="0" y="8200"/>
                </a:lnTo>
                <a:lnTo>
                  <a:pt x="0" y="8614"/>
                </a:lnTo>
                <a:lnTo>
                  <a:pt x="49" y="9028"/>
                </a:lnTo>
                <a:lnTo>
                  <a:pt x="146" y="9417"/>
                </a:lnTo>
                <a:lnTo>
                  <a:pt x="195" y="9612"/>
                </a:lnTo>
                <a:lnTo>
                  <a:pt x="292" y="9806"/>
                </a:lnTo>
                <a:lnTo>
                  <a:pt x="389" y="9977"/>
                </a:lnTo>
                <a:lnTo>
                  <a:pt x="487" y="10147"/>
                </a:lnTo>
                <a:lnTo>
                  <a:pt x="633" y="10293"/>
                </a:lnTo>
                <a:lnTo>
                  <a:pt x="779" y="10439"/>
                </a:lnTo>
                <a:lnTo>
                  <a:pt x="949" y="10585"/>
                </a:lnTo>
                <a:lnTo>
                  <a:pt x="1144" y="10707"/>
                </a:lnTo>
                <a:lnTo>
                  <a:pt x="1363" y="10804"/>
                </a:lnTo>
                <a:lnTo>
                  <a:pt x="1582" y="10901"/>
                </a:lnTo>
                <a:lnTo>
                  <a:pt x="1825" y="10950"/>
                </a:lnTo>
                <a:lnTo>
                  <a:pt x="2068" y="10999"/>
                </a:lnTo>
                <a:lnTo>
                  <a:pt x="2044" y="11242"/>
                </a:lnTo>
                <a:lnTo>
                  <a:pt x="2020" y="11510"/>
                </a:lnTo>
                <a:lnTo>
                  <a:pt x="2044" y="11777"/>
                </a:lnTo>
                <a:lnTo>
                  <a:pt x="2068" y="12021"/>
                </a:lnTo>
                <a:lnTo>
                  <a:pt x="2166" y="12556"/>
                </a:lnTo>
                <a:lnTo>
                  <a:pt x="2190" y="12824"/>
                </a:lnTo>
                <a:lnTo>
                  <a:pt x="2214" y="13067"/>
                </a:lnTo>
                <a:lnTo>
                  <a:pt x="2287" y="14478"/>
                </a:lnTo>
                <a:lnTo>
                  <a:pt x="2336" y="15184"/>
                </a:lnTo>
                <a:lnTo>
                  <a:pt x="2409" y="15914"/>
                </a:lnTo>
                <a:lnTo>
                  <a:pt x="2458" y="16327"/>
                </a:lnTo>
                <a:lnTo>
                  <a:pt x="2506" y="16741"/>
                </a:lnTo>
                <a:lnTo>
                  <a:pt x="2555" y="16960"/>
                </a:lnTo>
                <a:lnTo>
                  <a:pt x="2628" y="17155"/>
                </a:lnTo>
                <a:lnTo>
                  <a:pt x="2725" y="17325"/>
                </a:lnTo>
                <a:lnTo>
                  <a:pt x="2871" y="17495"/>
                </a:lnTo>
                <a:lnTo>
                  <a:pt x="2993" y="17593"/>
                </a:lnTo>
                <a:lnTo>
                  <a:pt x="3090" y="17641"/>
                </a:lnTo>
                <a:lnTo>
                  <a:pt x="3212" y="17714"/>
                </a:lnTo>
                <a:lnTo>
                  <a:pt x="3334" y="17739"/>
                </a:lnTo>
                <a:lnTo>
                  <a:pt x="3601" y="17763"/>
                </a:lnTo>
                <a:lnTo>
                  <a:pt x="3893" y="17763"/>
                </a:lnTo>
                <a:lnTo>
                  <a:pt x="4429" y="17690"/>
                </a:lnTo>
                <a:lnTo>
                  <a:pt x="4696" y="17666"/>
                </a:lnTo>
                <a:lnTo>
                  <a:pt x="4964" y="17666"/>
                </a:lnTo>
                <a:lnTo>
                  <a:pt x="5475" y="17714"/>
                </a:lnTo>
                <a:lnTo>
                  <a:pt x="5743" y="17739"/>
                </a:lnTo>
                <a:lnTo>
                  <a:pt x="6010" y="17763"/>
                </a:lnTo>
                <a:lnTo>
                  <a:pt x="6278" y="17739"/>
                </a:lnTo>
                <a:lnTo>
                  <a:pt x="6521" y="17690"/>
                </a:lnTo>
                <a:lnTo>
                  <a:pt x="6619" y="17641"/>
                </a:lnTo>
                <a:lnTo>
                  <a:pt x="6740" y="17568"/>
                </a:lnTo>
                <a:lnTo>
                  <a:pt x="6838" y="17495"/>
                </a:lnTo>
                <a:lnTo>
                  <a:pt x="6935" y="17398"/>
                </a:lnTo>
                <a:lnTo>
                  <a:pt x="7008" y="17301"/>
                </a:lnTo>
                <a:lnTo>
                  <a:pt x="7057" y="17179"/>
                </a:lnTo>
                <a:lnTo>
                  <a:pt x="7130" y="16960"/>
                </a:lnTo>
                <a:lnTo>
                  <a:pt x="7154" y="16717"/>
                </a:lnTo>
                <a:lnTo>
                  <a:pt x="7154" y="16449"/>
                </a:lnTo>
                <a:lnTo>
                  <a:pt x="7130" y="16181"/>
                </a:lnTo>
                <a:lnTo>
                  <a:pt x="7081" y="15938"/>
                </a:lnTo>
                <a:lnTo>
                  <a:pt x="6984" y="15451"/>
                </a:lnTo>
                <a:lnTo>
                  <a:pt x="6886" y="14770"/>
                </a:lnTo>
                <a:lnTo>
                  <a:pt x="6765" y="14089"/>
                </a:lnTo>
                <a:lnTo>
                  <a:pt x="6497" y="12726"/>
                </a:lnTo>
                <a:lnTo>
                  <a:pt x="6351" y="12167"/>
                </a:lnTo>
                <a:lnTo>
                  <a:pt x="6302" y="11875"/>
                </a:lnTo>
                <a:lnTo>
                  <a:pt x="6254" y="11583"/>
                </a:lnTo>
                <a:lnTo>
                  <a:pt x="6229" y="11291"/>
                </a:lnTo>
                <a:lnTo>
                  <a:pt x="6205" y="11120"/>
                </a:lnTo>
                <a:lnTo>
                  <a:pt x="6181" y="10974"/>
                </a:lnTo>
                <a:lnTo>
                  <a:pt x="6789" y="11096"/>
                </a:lnTo>
                <a:lnTo>
                  <a:pt x="7397" y="11218"/>
                </a:lnTo>
                <a:lnTo>
                  <a:pt x="10341" y="11826"/>
                </a:lnTo>
                <a:lnTo>
                  <a:pt x="10560" y="11875"/>
                </a:lnTo>
                <a:lnTo>
                  <a:pt x="10755" y="11923"/>
                </a:lnTo>
                <a:lnTo>
                  <a:pt x="11169" y="12094"/>
                </a:lnTo>
                <a:lnTo>
                  <a:pt x="11972" y="12459"/>
                </a:lnTo>
                <a:lnTo>
                  <a:pt x="13456" y="13115"/>
                </a:lnTo>
                <a:lnTo>
                  <a:pt x="14040" y="13407"/>
                </a:lnTo>
                <a:lnTo>
                  <a:pt x="14332" y="13553"/>
                </a:lnTo>
                <a:lnTo>
                  <a:pt x="14624" y="13748"/>
                </a:lnTo>
                <a:lnTo>
                  <a:pt x="14892" y="13943"/>
                </a:lnTo>
                <a:lnTo>
                  <a:pt x="15135" y="14162"/>
                </a:lnTo>
                <a:lnTo>
                  <a:pt x="15354" y="14381"/>
                </a:lnTo>
                <a:lnTo>
                  <a:pt x="15549" y="14648"/>
                </a:lnTo>
                <a:lnTo>
                  <a:pt x="15622" y="14721"/>
                </a:lnTo>
                <a:lnTo>
                  <a:pt x="15622" y="14940"/>
                </a:lnTo>
                <a:lnTo>
                  <a:pt x="15646" y="15062"/>
                </a:lnTo>
                <a:lnTo>
                  <a:pt x="15695" y="15159"/>
                </a:lnTo>
                <a:lnTo>
                  <a:pt x="15792" y="15208"/>
                </a:lnTo>
                <a:lnTo>
                  <a:pt x="15889" y="15232"/>
                </a:lnTo>
                <a:lnTo>
                  <a:pt x="16084" y="15427"/>
                </a:lnTo>
                <a:lnTo>
                  <a:pt x="16205" y="15500"/>
                </a:lnTo>
                <a:lnTo>
                  <a:pt x="16303" y="15573"/>
                </a:lnTo>
                <a:lnTo>
                  <a:pt x="16449" y="15622"/>
                </a:lnTo>
                <a:lnTo>
                  <a:pt x="16570" y="15646"/>
                </a:lnTo>
                <a:lnTo>
                  <a:pt x="16716" y="15670"/>
                </a:lnTo>
                <a:lnTo>
                  <a:pt x="16862" y="15646"/>
                </a:lnTo>
                <a:lnTo>
                  <a:pt x="16984" y="15622"/>
                </a:lnTo>
                <a:lnTo>
                  <a:pt x="17081" y="15573"/>
                </a:lnTo>
                <a:lnTo>
                  <a:pt x="17179" y="15500"/>
                </a:lnTo>
                <a:lnTo>
                  <a:pt x="17276" y="15427"/>
                </a:lnTo>
                <a:lnTo>
                  <a:pt x="17349" y="15330"/>
                </a:lnTo>
                <a:lnTo>
                  <a:pt x="17398" y="15232"/>
                </a:lnTo>
                <a:lnTo>
                  <a:pt x="17495" y="14989"/>
                </a:lnTo>
                <a:lnTo>
                  <a:pt x="17568" y="14721"/>
                </a:lnTo>
                <a:lnTo>
                  <a:pt x="17617" y="14478"/>
                </a:lnTo>
                <a:lnTo>
                  <a:pt x="17690" y="14016"/>
                </a:lnTo>
                <a:lnTo>
                  <a:pt x="17714" y="13651"/>
                </a:lnTo>
                <a:lnTo>
                  <a:pt x="17738" y="13261"/>
                </a:lnTo>
                <a:lnTo>
                  <a:pt x="17763" y="12507"/>
                </a:lnTo>
                <a:lnTo>
                  <a:pt x="17714" y="10974"/>
                </a:lnTo>
                <a:lnTo>
                  <a:pt x="17714" y="10123"/>
                </a:lnTo>
                <a:lnTo>
                  <a:pt x="17860" y="10098"/>
                </a:lnTo>
                <a:lnTo>
                  <a:pt x="17982" y="10001"/>
                </a:lnTo>
                <a:lnTo>
                  <a:pt x="18128" y="9904"/>
                </a:lnTo>
                <a:lnTo>
                  <a:pt x="18249" y="9782"/>
                </a:lnTo>
                <a:lnTo>
                  <a:pt x="18493" y="9514"/>
                </a:lnTo>
                <a:lnTo>
                  <a:pt x="18687" y="9271"/>
                </a:lnTo>
                <a:lnTo>
                  <a:pt x="18785" y="9101"/>
                </a:lnTo>
                <a:lnTo>
                  <a:pt x="18858" y="8906"/>
                </a:lnTo>
                <a:lnTo>
                  <a:pt x="18906" y="8711"/>
                </a:lnTo>
                <a:lnTo>
                  <a:pt x="18931" y="8517"/>
                </a:lnTo>
                <a:lnTo>
                  <a:pt x="18955" y="8103"/>
                </a:lnTo>
                <a:lnTo>
                  <a:pt x="18955" y="7714"/>
                </a:lnTo>
                <a:lnTo>
                  <a:pt x="18931" y="7373"/>
                </a:lnTo>
                <a:lnTo>
                  <a:pt x="18858" y="7057"/>
                </a:lnTo>
                <a:lnTo>
                  <a:pt x="18760" y="6740"/>
                </a:lnTo>
                <a:lnTo>
                  <a:pt x="18614" y="6448"/>
                </a:lnTo>
                <a:lnTo>
                  <a:pt x="18541" y="6327"/>
                </a:lnTo>
                <a:lnTo>
                  <a:pt x="18420" y="6205"/>
                </a:lnTo>
                <a:lnTo>
                  <a:pt x="18322" y="6083"/>
                </a:lnTo>
                <a:lnTo>
                  <a:pt x="18201" y="5986"/>
                </a:lnTo>
                <a:lnTo>
                  <a:pt x="18055" y="5889"/>
                </a:lnTo>
                <a:lnTo>
                  <a:pt x="17909" y="5840"/>
                </a:lnTo>
                <a:lnTo>
                  <a:pt x="17763" y="5767"/>
                </a:lnTo>
                <a:lnTo>
                  <a:pt x="17592" y="5743"/>
                </a:lnTo>
                <a:lnTo>
                  <a:pt x="17568" y="4697"/>
                </a:lnTo>
                <a:lnTo>
                  <a:pt x="17592" y="3942"/>
                </a:lnTo>
                <a:lnTo>
                  <a:pt x="17617" y="3164"/>
                </a:lnTo>
                <a:lnTo>
                  <a:pt x="17641" y="2409"/>
                </a:lnTo>
                <a:lnTo>
                  <a:pt x="17641" y="1631"/>
                </a:lnTo>
                <a:lnTo>
                  <a:pt x="17617" y="1193"/>
                </a:lnTo>
                <a:lnTo>
                  <a:pt x="17592" y="949"/>
                </a:lnTo>
                <a:lnTo>
                  <a:pt x="17519" y="730"/>
                </a:lnTo>
                <a:lnTo>
                  <a:pt x="17446" y="511"/>
                </a:lnTo>
                <a:lnTo>
                  <a:pt x="17325" y="317"/>
                </a:lnTo>
                <a:lnTo>
                  <a:pt x="17252" y="219"/>
                </a:lnTo>
                <a:lnTo>
                  <a:pt x="17179" y="146"/>
                </a:lnTo>
                <a:lnTo>
                  <a:pt x="17081" y="98"/>
                </a:lnTo>
                <a:lnTo>
                  <a:pt x="16984" y="49"/>
                </a:lnTo>
                <a:lnTo>
                  <a:pt x="16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Imagen 16">
            <a:extLst>
              <a:ext uri="{FF2B5EF4-FFF2-40B4-BE49-F238E27FC236}">
                <a16:creationId xmlns:a16="http://schemas.microsoft.com/office/drawing/2014/main" id="{A518A185-13EA-47F1-8CB1-359956D1C36F}"/>
              </a:ext>
            </a:extLst>
          </p:cNvPr>
          <p:cNvPicPr>
            <a:picLocks noChangeAspect="1"/>
          </p:cNvPicPr>
          <p:nvPr/>
        </p:nvPicPr>
        <p:blipFill>
          <a:blip r:embed="rId6"/>
          <a:stretch>
            <a:fillRect/>
          </a:stretch>
        </p:blipFill>
        <p:spPr>
          <a:xfrm>
            <a:off x="4169572" y="3330567"/>
            <a:ext cx="1812933" cy="1812933"/>
          </a:xfrm>
          <a:prstGeom prst="rect">
            <a:avLst/>
          </a:prstGeom>
        </p:spPr>
      </p:pic>
      <p:sp>
        <p:nvSpPr>
          <p:cNvPr id="18" name="CuadroTexto 17">
            <a:extLst>
              <a:ext uri="{FF2B5EF4-FFF2-40B4-BE49-F238E27FC236}">
                <a16:creationId xmlns:a16="http://schemas.microsoft.com/office/drawing/2014/main" id="{B7085F4C-80B4-4640-A9E3-E51F2A3E7480}"/>
              </a:ext>
            </a:extLst>
          </p:cNvPr>
          <p:cNvSpPr txBox="1"/>
          <p:nvPr/>
        </p:nvSpPr>
        <p:spPr>
          <a:xfrm>
            <a:off x="915126" y="4258245"/>
            <a:ext cx="3004744"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b="1" dirty="0"/>
              <a:t>Ruta turística </a:t>
            </a:r>
            <a:r>
              <a:rPr lang="es-EC" dirty="0"/>
              <a:t>realizada en canoa, incluía A</a:t>
            </a:r>
            <a:r>
              <a:rPr lang="en-US" dirty="0"/>
              <a:t>&amp;</a:t>
            </a:r>
            <a:r>
              <a:rPr lang="es-EC" dirty="0"/>
              <a:t>B y se observaba los </a:t>
            </a:r>
            <a:r>
              <a:rPr lang="es-EC" b="1" dirty="0"/>
              <a:t>procesos apícolas.</a:t>
            </a:r>
          </a:p>
        </p:txBody>
      </p:sp>
    </p:spTree>
    <p:extLst>
      <p:ext uri="{BB962C8B-B14F-4D97-AF65-F5344CB8AC3E}">
        <p14:creationId xmlns:p14="http://schemas.microsoft.com/office/powerpoint/2010/main" val="169127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5"/>
          <p:cNvSpPr txBox="1">
            <a:spLocks noGrp="1"/>
          </p:cNvSpPr>
          <p:nvPr>
            <p:ph type="title"/>
          </p:nvPr>
        </p:nvSpPr>
        <p:spPr>
          <a:xfrm>
            <a:off x="1797037" y="162621"/>
            <a:ext cx="6711900" cy="62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b="1" dirty="0">
                <a:solidFill>
                  <a:schemeClr val="bg1"/>
                </a:solidFill>
              </a:rPr>
              <a:t>Metodología</a:t>
            </a:r>
            <a:endParaRPr b="1" dirty="0">
              <a:solidFill>
                <a:schemeClr val="bg1"/>
              </a:solidFill>
            </a:endParaRPr>
          </a:p>
        </p:txBody>
      </p:sp>
      <p:sp>
        <p:nvSpPr>
          <p:cNvPr id="198" name="Google Shape;198;p2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dirty="0"/>
          </a:p>
        </p:txBody>
      </p:sp>
      <p:cxnSp>
        <p:nvCxnSpPr>
          <p:cNvPr id="199" name="Google Shape;199;p25"/>
          <p:cNvCxnSpPr>
            <a:stCxn id="200" idx="6"/>
            <a:endCxn id="201" idx="2"/>
          </p:cNvCxnSpPr>
          <p:nvPr/>
        </p:nvCxnSpPr>
        <p:spPr>
          <a:xfrm>
            <a:off x="1997338" y="2268474"/>
            <a:ext cx="702300" cy="936000"/>
          </a:xfrm>
          <a:prstGeom prst="bentConnector3">
            <a:avLst>
              <a:gd name="adj1" fmla="val 49995"/>
            </a:avLst>
          </a:prstGeom>
          <a:noFill/>
          <a:ln w="9525" cap="flat" cmpd="sng">
            <a:solidFill>
              <a:schemeClr val="lt1"/>
            </a:solidFill>
            <a:prstDash val="solid"/>
            <a:round/>
            <a:headEnd type="none" w="sm" len="sm"/>
            <a:tailEnd type="none" w="sm" len="sm"/>
          </a:ln>
        </p:spPr>
      </p:cxnSp>
      <p:cxnSp>
        <p:nvCxnSpPr>
          <p:cNvPr id="202" name="Google Shape;202;p25"/>
          <p:cNvCxnSpPr>
            <a:stCxn id="200" idx="6"/>
            <a:endCxn id="203" idx="2"/>
          </p:cNvCxnSpPr>
          <p:nvPr/>
        </p:nvCxnSpPr>
        <p:spPr>
          <a:xfrm flipV="1">
            <a:off x="1997338" y="1332474"/>
            <a:ext cx="702225" cy="936000"/>
          </a:xfrm>
          <a:prstGeom prst="bentConnector3">
            <a:avLst>
              <a:gd name="adj1" fmla="val 50000"/>
            </a:avLst>
          </a:prstGeom>
          <a:noFill/>
          <a:ln w="9525" cap="flat" cmpd="sng">
            <a:solidFill>
              <a:schemeClr val="lt1"/>
            </a:solidFill>
            <a:prstDash val="solid"/>
            <a:round/>
            <a:headEnd type="none" w="sm" len="sm"/>
            <a:tailEnd type="none" w="sm" len="sm"/>
          </a:ln>
        </p:spPr>
      </p:cxnSp>
      <p:cxnSp>
        <p:nvCxnSpPr>
          <p:cNvPr id="204" name="Google Shape;204;p25"/>
          <p:cNvCxnSpPr>
            <a:stCxn id="205" idx="3"/>
            <a:endCxn id="206" idx="2"/>
          </p:cNvCxnSpPr>
          <p:nvPr/>
        </p:nvCxnSpPr>
        <p:spPr>
          <a:xfrm rot="10800000" flipH="1">
            <a:off x="4055863" y="875274"/>
            <a:ext cx="586200" cy="457200"/>
          </a:xfrm>
          <a:prstGeom prst="bentConnector3">
            <a:avLst>
              <a:gd name="adj1" fmla="val 50000"/>
            </a:avLst>
          </a:prstGeom>
          <a:noFill/>
          <a:ln w="9525" cap="flat" cmpd="sng">
            <a:solidFill>
              <a:schemeClr val="lt1"/>
            </a:solidFill>
            <a:prstDash val="solid"/>
            <a:round/>
            <a:headEnd type="none" w="sm" len="sm"/>
            <a:tailEnd type="none" w="sm" len="sm"/>
          </a:ln>
        </p:spPr>
      </p:cxnSp>
      <p:cxnSp>
        <p:nvCxnSpPr>
          <p:cNvPr id="207" name="Google Shape;207;p25"/>
          <p:cNvCxnSpPr>
            <a:stCxn id="205" idx="3"/>
            <a:endCxn id="208" idx="2"/>
          </p:cNvCxnSpPr>
          <p:nvPr/>
        </p:nvCxnSpPr>
        <p:spPr>
          <a:xfrm>
            <a:off x="4055863" y="1332474"/>
            <a:ext cx="586200" cy="442500"/>
          </a:xfrm>
          <a:prstGeom prst="bentConnector3">
            <a:avLst>
              <a:gd name="adj1" fmla="val 50000"/>
            </a:avLst>
          </a:prstGeom>
          <a:noFill/>
          <a:ln w="9525" cap="flat" cmpd="sng">
            <a:solidFill>
              <a:schemeClr val="lt1"/>
            </a:solidFill>
            <a:prstDash val="solid"/>
            <a:round/>
            <a:headEnd type="none" w="sm" len="sm"/>
            <a:tailEnd type="none" w="sm" len="sm"/>
          </a:ln>
        </p:spPr>
      </p:cxnSp>
      <p:cxnSp>
        <p:nvCxnSpPr>
          <p:cNvPr id="209" name="Google Shape;209;p25"/>
          <p:cNvCxnSpPr>
            <a:cxnSpLocks/>
            <a:stCxn id="210" idx="3"/>
          </p:cNvCxnSpPr>
          <p:nvPr/>
        </p:nvCxnSpPr>
        <p:spPr>
          <a:xfrm flipV="1">
            <a:off x="4055863" y="1702674"/>
            <a:ext cx="293100" cy="1501800"/>
          </a:xfrm>
          <a:prstGeom prst="bentConnector2">
            <a:avLst/>
          </a:prstGeom>
          <a:noFill/>
          <a:ln w="9525" cap="flat" cmpd="sng">
            <a:solidFill>
              <a:schemeClr val="lt1"/>
            </a:solidFill>
            <a:prstDash val="solid"/>
            <a:round/>
            <a:headEnd type="none" w="sm" len="sm"/>
            <a:tailEnd type="none" w="sm" len="sm"/>
          </a:ln>
        </p:spPr>
      </p:cxnSp>
      <p:cxnSp>
        <p:nvCxnSpPr>
          <p:cNvPr id="212" name="Google Shape;212;p25"/>
          <p:cNvCxnSpPr>
            <a:stCxn id="210" idx="3"/>
            <a:endCxn id="213" idx="2"/>
          </p:cNvCxnSpPr>
          <p:nvPr/>
        </p:nvCxnSpPr>
        <p:spPr>
          <a:xfrm>
            <a:off x="4055863" y="3204474"/>
            <a:ext cx="586200" cy="457200"/>
          </a:xfrm>
          <a:prstGeom prst="bentConnector3">
            <a:avLst>
              <a:gd name="adj1" fmla="val 50000"/>
            </a:avLst>
          </a:prstGeom>
          <a:noFill/>
          <a:ln w="9525" cap="flat" cmpd="sng">
            <a:solidFill>
              <a:schemeClr val="lt1"/>
            </a:solidFill>
            <a:prstDash val="solid"/>
            <a:round/>
            <a:headEnd type="none" w="sm" len="sm"/>
            <a:tailEnd type="none" w="sm" len="sm"/>
          </a:ln>
        </p:spPr>
      </p:cxnSp>
      <p:grpSp>
        <p:nvGrpSpPr>
          <p:cNvPr id="214" name="Google Shape;214;p25"/>
          <p:cNvGrpSpPr/>
          <p:nvPr/>
        </p:nvGrpSpPr>
        <p:grpSpPr>
          <a:xfrm>
            <a:off x="4642063" y="715674"/>
            <a:ext cx="1356300" cy="319200"/>
            <a:chOff x="5592550" y="1018950"/>
            <a:chExt cx="1356300" cy="319200"/>
          </a:xfrm>
        </p:grpSpPr>
        <p:sp>
          <p:nvSpPr>
            <p:cNvPr id="215" name="Google Shape;215;p25"/>
            <p:cNvSpPr/>
            <p:nvPr/>
          </p:nvSpPr>
          <p:spPr>
            <a:xfrm>
              <a:off x="5766550" y="1018950"/>
              <a:ext cx="1182300" cy="319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dirty="0">
                  <a:solidFill>
                    <a:schemeClr val="dk1"/>
                  </a:solidFill>
                  <a:latin typeface="Work Sans Regular"/>
                  <a:ea typeface="Work Sans Regular"/>
                  <a:cs typeface="Work Sans Regular"/>
                  <a:sym typeface="Work Sans Regular"/>
                </a:rPr>
                <a:t>Finalidad: </a:t>
              </a:r>
              <a:r>
                <a:rPr lang="en" sz="1100" dirty="0">
                  <a:solidFill>
                    <a:schemeClr val="dk1"/>
                  </a:solidFill>
                  <a:latin typeface="Work Sans Regular"/>
                  <a:ea typeface="Work Sans Regular"/>
                  <a:cs typeface="Work Sans Regular"/>
                  <a:sym typeface="Work Sans Regular"/>
                </a:rPr>
                <a:t>Aplicada</a:t>
              </a:r>
              <a:endParaRPr sz="1100" dirty="0">
                <a:solidFill>
                  <a:schemeClr val="dk1"/>
                </a:solidFill>
                <a:latin typeface="Work Sans Regular"/>
                <a:ea typeface="Work Sans Regular"/>
                <a:cs typeface="Work Sans Regular"/>
                <a:sym typeface="Work Sans Regular"/>
              </a:endParaRPr>
            </a:p>
          </p:txBody>
        </p:sp>
        <p:sp>
          <p:nvSpPr>
            <p:cNvPr id="206" name="Google Shape;206;p25"/>
            <p:cNvSpPr/>
            <p:nvPr/>
          </p:nvSpPr>
          <p:spPr>
            <a:xfrm>
              <a:off x="5592550" y="1091550"/>
              <a:ext cx="174000" cy="174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Work Sans Regular"/>
                <a:ea typeface="Work Sans Regular"/>
                <a:cs typeface="Work Sans Regular"/>
                <a:sym typeface="Work Sans Regular"/>
              </a:endParaRPr>
            </a:p>
          </p:txBody>
        </p:sp>
      </p:grpSp>
      <p:grpSp>
        <p:nvGrpSpPr>
          <p:cNvPr id="216" name="Google Shape;216;p25"/>
          <p:cNvGrpSpPr/>
          <p:nvPr/>
        </p:nvGrpSpPr>
        <p:grpSpPr>
          <a:xfrm>
            <a:off x="2699563" y="1172874"/>
            <a:ext cx="1356300" cy="319200"/>
            <a:chOff x="3650050" y="1476150"/>
            <a:chExt cx="1356300" cy="319200"/>
          </a:xfrm>
        </p:grpSpPr>
        <p:sp>
          <p:nvSpPr>
            <p:cNvPr id="205" name="Google Shape;205;p25"/>
            <p:cNvSpPr/>
            <p:nvPr/>
          </p:nvSpPr>
          <p:spPr>
            <a:xfrm>
              <a:off x="3824050" y="1476150"/>
              <a:ext cx="1182300" cy="319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dirty="0">
                  <a:solidFill>
                    <a:schemeClr val="dk1"/>
                  </a:solidFill>
                  <a:latin typeface="Work Sans Regular"/>
                  <a:ea typeface="Work Sans Regular"/>
                  <a:cs typeface="Work Sans Regular"/>
                  <a:sym typeface="Work Sans Regular"/>
                </a:rPr>
                <a:t>Tipología</a:t>
              </a:r>
              <a:endParaRPr sz="1100" b="1" dirty="0">
                <a:solidFill>
                  <a:schemeClr val="dk1"/>
                </a:solidFill>
                <a:latin typeface="Work Sans Regular"/>
                <a:ea typeface="Work Sans Regular"/>
                <a:cs typeface="Work Sans Regular"/>
                <a:sym typeface="Work Sans Regular"/>
              </a:endParaRPr>
            </a:p>
          </p:txBody>
        </p:sp>
        <p:sp>
          <p:nvSpPr>
            <p:cNvPr id="203" name="Google Shape;203;p25"/>
            <p:cNvSpPr/>
            <p:nvPr/>
          </p:nvSpPr>
          <p:spPr>
            <a:xfrm>
              <a:off x="3650050" y="1548750"/>
              <a:ext cx="174000" cy="174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Work Sans Regular"/>
                <a:ea typeface="Work Sans Regular"/>
                <a:cs typeface="Work Sans Regular"/>
                <a:sym typeface="Work Sans Regular"/>
              </a:endParaRPr>
            </a:p>
          </p:txBody>
        </p:sp>
      </p:grpSp>
      <p:grpSp>
        <p:nvGrpSpPr>
          <p:cNvPr id="217" name="Google Shape;217;p25"/>
          <p:cNvGrpSpPr/>
          <p:nvPr/>
        </p:nvGrpSpPr>
        <p:grpSpPr>
          <a:xfrm>
            <a:off x="635063" y="2108874"/>
            <a:ext cx="1362275" cy="319200"/>
            <a:chOff x="1596750" y="2412150"/>
            <a:chExt cx="1362275" cy="319200"/>
          </a:xfrm>
        </p:grpSpPr>
        <p:sp>
          <p:nvSpPr>
            <p:cNvPr id="218" name="Google Shape;218;p25"/>
            <p:cNvSpPr/>
            <p:nvPr/>
          </p:nvSpPr>
          <p:spPr>
            <a:xfrm>
              <a:off x="1596750" y="2412150"/>
              <a:ext cx="1182300" cy="319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100" b="1" dirty="0">
                  <a:solidFill>
                    <a:schemeClr val="dk1"/>
                  </a:solidFill>
                  <a:latin typeface="Work Sans Regular"/>
                  <a:ea typeface="Work Sans Regular"/>
                  <a:cs typeface="Work Sans Regular"/>
                  <a:sym typeface="Work Sans Regular"/>
                </a:rPr>
                <a:t>Enfoque: </a:t>
              </a:r>
              <a:r>
                <a:rPr lang="en" sz="1100" dirty="0">
                  <a:solidFill>
                    <a:schemeClr val="dk1"/>
                  </a:solidFill>
                  <a:latin typeface="Work Sans Regular"/>
                  <a:ea typeface="Work Sans Regular"/>
                  <a:cs typeface="Work Sans Regular"/>
                  <a:sym typeface="Work Sans Regular"/>
                </a:rPr>
                <a:t>Mixto</a:t>
              </a:r>
              <a:endParaRPr sz="1100" dirty="0">
                <a:solidFill>
                  <a:schemeClr val="dk1"/>
                </a:solidFill>
                <a:latin typeface="Work Sans Regular"/>
                <a:ea typeface="Work Sans Regular"/>
                <a:cs typeface="Work Sans Regular"/>
                <a:sym typeface="Work Sans Regular"/>
              </a:endParaRPr>
            </a:p>
          </p:txBody>
        </p:sp>
        <p:sp>
          <p:nvSpPr>
            <p:cNvPr id="200" name="Google Shape;200;p25"/>
            <p:cNvSpPr/>
            <p:nvPr/>
          </p:nvSpPr>
          <p:spPr>
            <a:xfrm>
              <a:off x="2785025" y="2484750"/>
              <a:ext cx="174000" cy="174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Work Sans Regular"/>
                <a:ea typeface="Work Sans Regular"/>
                <a:cs typeface="Work Sans Regular"/>
                <a:sym typeface="Work Sans Regular"/>
              </a:endParaRPr>
            </a:p>
          </p:txBody>
        </p:sp>
      </p:grpSp>
      <p:grpSp>
        <p:nvGrpSpPr>
          <p:cNvPr id="219" name="Google Shape;219;p25"/>
          <p:cNvGrpSpPr/>
          <p:nvPr/>
        </p:nvGrpSpPr>
        <p:grpSpPr>
          <a:xfrm>
            <a:off x="2699563" y="3044874"/>
            <a:ext cx="1356300" cy="319200"/>
            <a:chOff x="3650050" y="3348150"/>
            <a:chExt cx="1356300" cy="319200"/>
          </a:xfrm>
        </p:grpSpPr>
        <p:sp>
          <p:nvSpPr>
            <p:cNvPr id="210" name="Google Shape;210;p25"/>
            <p:cNvSpPr/>
            <p:nvPr/>
          </p:nvSpPr>
          <p:spPr>
            <a:xfrm>
              <a:off x="3824050" y="3348150"/>
              <a:ext cx="1182300" cy="319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dirty="0">
                  <a:solidFill>
                    <a:schemeClr val="dk1"/>
                  </a:solidFill>
                  <a:latin typeface="Work Sans Regular"/>
                  <a:ea typeface="Work Sans Regular"/>
                  <a:cs typeface="Work Sans Regular"/>
                  <a:sym typeface="Work Sans Regular"/>
                </a:rPr>
                <a:t>Tipología por el alcance: </a:t>
              </a:r>
              <a:r>
                <a:rPr lang="en" sz="1100" dirty="0">
                  <a:solidFill>
                    <a:schemeClr val="dk1"/>
                  </a:solidFill>
                  <a:latin typeface="Work Sans Regular"/>
                  <a:ea typeface="Work Sans Regular"/>
                  <a:cs typeface="Work Sans Regular"/>
                  <a:sym typeface="Work Sans Regular"/>
                </a:rPr>
                <a:t>Descriptivo</a:t>
              </a:r>
              <a:endParaRPr sz="1100" dirty="0">
                <a:solidFill>
                  <a:schemeClr val="dk1"/>
                </a:solidFill>
                <a:latin typeface="Work Sans Regular"/>
                <a:ea typeface="Work Sans Regular"/>
                <a:cs typeface="Work Sans Regular"/>
                <a:sym typeface="Work Sans Regular"/>
              </a:endParaRPr>
            </a:p>
          </p:txBody>
        </p:sp>
        <p:sp>
          <p:nvSpPr>
            <p:cNvPr id="201" name="Google Shape;201;p25"/>
            <p:cNvSpPr/>
            <p:nvPr/>
          </p:nvSpPr>
          <p:spPr>
            <a:xfrm>
              <a:off x="3650050" y="3420750"/>
              <a:ext cx="174000" cy="174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Work Sans Regular"/>
                <a:ea typeface="Work Sans Regular"/>
                <a:cs typeface="Work Sans Regular"/>
                <a:sym typeface="Work Sans Regular"/>
              </a:endParaRPr>
            </a:p>
          </p:txBody>
        </p:sp>
      </p:grpSp>
      <p:grpSp>
        <p:nvGrpSpPr>
          <p:cNvPr id="220" name="Google Shape;220;p25"/>
          <p:cNvGrpSpPr/>
          <p:nvPr/>
        </p:nvGrpSpPr>
        <p:grpSpPr>
          <a:xfrm>
            <a:off x="4642063" y="1630074"/>
            <a:ext cx="1356300" cy="319200"/>
            <a:chOff x="5592550" y="1933350"/>
            <a:chExt cx="1356300" cy="319200"/>
          </a:xfrm>
        </p:grpSpPr>
        <p:sp>
          <p:nvSpPr>
            <p:cNvPr id="221" name="Google Shape;221;p25"/>
            <p:cNvSpPr/>
            <p:nvPr/>
          </p:nvSpPr>
          <p:spPr>
            <a:xfrm>
              <a:off x="5766550" y="1933350"/>
              <a:ext cx="1182300" cy="319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dirty="0">
                  <a:solidFill>
                    <a:schemeClr val="dk1"/>
                  </a:solidFill>
                  <a:latin typeface="Work Sans Regular"/>
                  <a:ea typeface="Work Sans Regular"/>
                  <a:cs typeface="Work Sans Regular"/>
                  <a:sym typeface="Work Sans Regular"/>
                </a:rPr>
                <a:t>Fuentes de información: </a:t>
              </a:r>
              <a:r>
                <a:rPr lang="en" sz="1100" dirty="0">
                  <a:solidFill>
                    <a:schemeClr val="dk1"/>
                  </a:solidFill>
                  <a:latin typeface="Work Sans Regular"/>
                  <a:ea typeface="Work Sans Regular"/>
                  <a:cs typeface="Work Sans Regular"/>
                  <a:sym typeface="Work Sans Regular"/>
                </a:rPr>
                <a:t>Mixto</a:t>
              </a:r>
              <a:endParaRPr sz="1100" dirty="0">
                <a:solidFill>
                  <a:schemeClr val="dk1"/>
                </a:solidFill>
                <a:latin typeface="Work Sans Regular"/>
                <a:ea typeface="Work Sans Regular"/>
                <a:cs typeface="Work Sans Regular"/>
                <a:sym typeface="Work Sans Regular"/>
              </a:endParaRPr>
            </a:p>
          </p:txBody>
        </p:sp>
        <p:sp>
          <p:nvSpPr>
            <p:cNvPr id="208" name="Google Shape;208;p25"/>
            <p:cNvSpPr/>
            <p:nvPr/>
          </p:nvSpPr>
          <p:spPr>
            <a:xfrm>
              <a:off x="5592550" y="1991250"/>
              <a:ext cx="174000" cy="174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Work Sans Regular"/>
                <a:ea typeface="Work Sans Regular"/>
                <a:cs typeface="Work Sans Regular"/>
                <a:sym typeface="Work Sans Regular"/>
              </a:endParaRPr>
            </a:p>
          </p:txBody>
        </p:sp>
      </p:grpSp>
      <p:grpSp>
        <p:nvGrpSpPr>
          <p:cNvPr id="222" name="Google Shape;222;p25"/>
          <p:cNvGrpSpPr/>
          <p:nvPr/>
        </p:nvGrpSpPr>
        <p:grpSpPr>
          <a:xfrm>
            <a:off x="4642063" y="2587674"/>
            <a:ext cx="1356300" cy="319200"/>
            <a:chOff x="5592550" y="2890950"/>
            <a:chExt cx="1356300" cy="319200"/>
          </a:xfrm>
        </p:grpSpPr>
        <p:sp>
          <p:nvSpPr>
            <p:cNvPr id="223" name="Google Shape;223;p25"/>
            <p:cNvSpPr/>
            <p:nvPr/>
          </p:nvSpPr>
          <p:spPr>
            <a:xfrm>
              <a:off x="5766550" y="2890950"/>
              <a:ext cx="1182300" cy="319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dirty="0">
                  <a:solidFill>
                    <a:schemeClr val="dk1"/>
                  </a:solidFill>
                  <a:latin typeface="Work Sans Regular"/>
                  <a:ea typeface="Work Sans Regular"/>
                  <a:cs typeface="Work Sans Regular"/>
                  <a:sym typeface="Work Sans Regular"/>
                </a:rPr>
                <a:t>Unidades de análisis: </a:t>
              </a:r>
              <a:r>
                <a:rPr lang="en" sz="1100" dirty="0">
                  <a:solidFill>
                    <a:schemeClr val="dk1"/>
                  </a:solidFill>
                  <a:latin typeface="Work Sans Regular"/>
                  <a:ea typeface="Work Sans Regular"/>
                  <a:cs typeface="Work Sans Regular"/>
                  <a:sym typeface="Work Sans Regular"/>
                </a:rPr>
                <a:t>Mixto</a:t>
              </a:r>
              <a:endParaRPr sz="1100" dirty="0">
                <a:solidFill>
                  <a:schemeClr val="dk1"/>
                </a:solidFill>
                <a:latin typeface="Work Sans Regular"/>
                <a:ea typeface="Work Sans Regular"/>
                <a:cs typeface="Work Sans Regular"/>
                <a:sym typeface="Work Sans Regular"/>
              </a:endParaRPr>
            </a:p>
          </p:txBody>
        </p:sp>
        <p:sp>
          <p:nvSpPr>
            <p:cNvPr id="211" name="Google Shape;211;p25"/>
            <p:cNvSpPr/>
            <p:nvPr/>
          </p:nvSpPr>
          <p:spPr>
            <a:xfrm>
              <a:off x="5592550" y="2963550"/>
              <a:ext cx="174000" cy="174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Work Sans Regular"/>
                <a:ea typeface="Work Sans Regular"/>
                <a:cs typeface="Work Sans Regular"/>
                <a:sym typeface="Work Sans Regular"/>
              </a:endParaRPr>
            </a:p>
          </p:txBody>
        </p:sp>
      </p:grpSp>
      <p:grpSp>
        <p:nvGrpSpPr>
          <p:cNvPr id="224" name="Google Shape;224;p25"/>
          <p:cNvGrpSpPr/>
          <p:nvPr/>
        </p:nvGrpSpPr>
        <p:grpSpPr>
          <a:xfrm>
            <a:off x="4642063" y="3502074"/>
            <a:ext cx="1356300" cy="319200"/>
            <a:chOff x="5592550" y="3805350"/>
            <a:chExt cx="1356300" cy="319200"/>
          </a:xfrm>
        </p:grpSpPr>
        <p:sp>
          <p:nvSpPr>
            <p:cNvPr id="225" name="Google Shape;225;p25"/>
            <p:cNvSpPr/>
            <p:nvPr/>
          </p:nvSpPr>
          <p:spPr>
            <a:xfrm>
              <a:off x="5766550" y="3805350"/>
              <a:ext cx="1182300" cy="319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dirty="0">
                  <a:solidFill>
                    <a:schemeClr val="dk1"/>
                  </a:solidFill>
                  <a:latin typeface="Work Sans Regular"/>
                  <a:ea typeface="Work Sans Regular"/>
                  <a:cs typeface="Work Sans Regular"/>
                  <a:sym typeface="Work Sans Regular"/>
                </a:rPr>
                <a:t>Control de variables: </a:t>
              </a:r>
              <a:r>
                <a:rPr lang="en" sz="1100" dirty="0">
                  <a:solidFill>
                    <a:schemeClr val="dk1"/>
                  </a:solidFill>
                  <a:latin typeface="Work Sans Regular"/>
                  <a:ea typeface="Work Sans Regular"/>
                  <a:cs typeface="Work Sans Regular"/>
                  <a:sym typeface="Work Sans Regular"/>
                </a:rPr>
                <a:t>No experimental</a:t>
              </a:r>
              <a:endParaRPr sz="1100" dirty="0">
                <a:solidFill>
                  <a:schemeClr val="dk1"/>
                </a:solidFill>
                <a:latin typeface="Work Sans Regular"/>
                <a:ea typeface="Work Sans Regular"/>
                <a:cs typeface="Work Sans Regular"/>
                <a:sym typeface="Work Sans Regular"/>
              </a:endParaRPr>
            </a:p>
          </p:txBody>
        </p:sp>
        <p:sp>
          <p:nvSpPr>
            <p:cNvPr id="213" name="Google Shape;213;p25"/>
            <p:cNvSpPr/>
            <p:nvPr/>
          </p:nvSpPr>
          <p:spPr>
            <a:xfrm>
              <a:off x="5592550" y="3877950"/>
              <a:ext cx="174000" cy="174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Work Sans Regular"/>
                <a:ea typeface="Work Sans Regular"/>
                <a:cs typeface="Work Sans Regular"/>
                <a:sym typeface="Work Sans Regular"/>
              </a:endParaRPr>
            </a:p>
          </p:txBody>
        </p:sp>
      </p:grpSp>
      <p:sp>
        <p:nvSpPr>
          <p:cNvPr id="33" name="CuadroTexto 32">
            <a:extLst>
              <a:ext uri="{FF2B5EF4-FFF2-40B4-BE49-F238E27FC236}">
                <a16:creationId xmlns:a16="http://schemas.microsoft.com/office/drawing/2014/main" id="{4FC923C9-5066-4162-90A5-0548871FBE25}"/>
              </a:ext>
            </a:extLst>
          </p:cNvPr>
          <p:cNvSpPr txBox="1"/>
          <p:nvPr/>
        </p:nvSpPr>
        <p:spPr>
          <a:xfrm>
            <a:off x="5939739" y="465416"/>
            <a:ext cx="1590082" cy="11695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b="1" dirty="0"/>
              <a:t>Instrumentos:</a:t>
            </a:r>
          </a:p>
          <a:p>
            <a:pPr marL="285750" indent="-285750">
              <a:buFont typeface="Arial" panose="020B0604020202020204" pitchFamily="34" charset="0"/>
              <a:buChar char="•"/>
            </a:pPr>
            <a:r>
              <a:rPr lang="es-EC" dirty="0"/>
              <a:t>Encuestas</a:t>
            </a:r>
          </a:p>
          <a:p>
            <a:pPr marL="285750" indent="-285750">
              <a:buFont typeface="Arial" panose="020B0604020202020204" pitchFamily="34" charset="0"/>
              <a:buChar char="•"/>
            </a:pPr>
            <a:r>
              <a:rPr lang="es-EC" dirty="0"/>
              <a:t>Entrevistas</a:t>
            </a:r>
          </a:p>
          <a:p>
            <a:pPr marL="285750" indent="-285750">
              <a:buFont typeface="Arial" panose="020B0604020202020204" pitchFamily="34" charset="0"/>
              <a:buChar char="•"/>
            </a:pPr>
            <a:r>
              <a:rPr lang="es-EC" dirty="0"/>
              <a:t>Ficha de observación</a:t>
            </a:r>
          </a:p>
        </p:txBody>
      </p:sp>
      <p:sp>
        <p:nvSpPr>
          <p:cNvPr id="34" name="CuadroTexto 33">
            <a:extLst>
              <a:ext uri="{FF2B5EF4-FFF2-40B4-BE49-F238E27FC236}">
                <a16:creationId xmlns:a16="http://schemas.microsoft.com/office/drawing/2014/main" id="{0FC5B1E6-150C-4A52-B2C4-A8AB8ABD20BE}"/>
              </a:ext>
            </a:extLst>
          </p:cNvPr>
          <p:cNvSpPr txBox="1"/>
          <p:nvPr/>
        </p:nvSpPr>
        <p:spPr>
          <a:xfrm>
            <a:off x="5914313" y="1960696"/>
            <a:ext cx="1590082"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b="1" dirty="0"/>
              <a:t>Encuestas</a:t>
            </a:r>
          </a:p>
        </p:txBody>
      </p:sp>
      <p:sp>
        <p:nvSpPr>
          <p:cNvPr id="35" name="CuadroTexto 34">
            <a:extLst>
              <a:ext uri="{FF2B5EF4-FFF2-40B4-BE49-F238E27FC236}">
                <a16:creationId xmlns:a16="http://schemas.microsoft.com/office/drawing/2014/main" id="{B1798B44-3D8A-4E7E-ADC6-3FEF0E6F14EF}"/>
              </a:ext>
            </a:extLst>
          </p:cNvPr>
          <p:cNvSpPr txBox="1"/>
          <p:nvPr/>
        </p:nvSpPr>
        <p:spPr>
          <a:xfrm>
            <a:off x="7588369" y="1832254"/>
            <a:ext cx="1458457"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s-EC" dirty="0"/>
              <a:t>Turistas </a:t>
            </a:r>
          </a:p>
          <a:p>
            <a:pPr marL="285750" indent="-285750">
              <a:buFont typeface="Arial" panose="020B0604020202020204" pitchFamily="34" charset="0"/>
              <a:buChar char="•"/>
            </a:pPr>
            <a:r>
              <a:rPr lang="es-EC" dirty="0"/>
              <a:t>Apicultores</a:t>
            </a:r>
          </a:p>
        </p:txBody>
      </p:sp>
      <p:sp>
        <p:nvSpPr>
          <p:cNvPr id="36" name="CuadroTexto 35">
            <a:extLst>
              <a:ext uri="{FF2B5EF4-FFF2-40B4-BE49-F238E27FC236}">
                <a16:creationId xmlns:a16="http://schemas.microsoft.com/office/drawing/2014/main" id="{872E9CF7-2BD3-4562-9BA6-EDF55FDDC88E}"/>
              </a:ext>
            </a:extLst>
          </p:cNvPr>
          <p:cNvSpPr txBox="1"/>
          <p:nvPr/>
        </p:nvSpPr>
        <p:spPr>
          <a:xfrm>
            <a:off x="5909102" y="2980836"/>
            <a:ext cx="1590082"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b="1" dirty="0"/>
              <a:t>Entrevistas</a:t>
            </a:r>
          </a:p>
        </p:txBody>
      </p:sp>
      <p:sp>
        <p:nvSpPr>
          <p:cNvPr id="37" name="CuadroTexto 36">
            <a:extLst>
              <a:ext uri="{FF2B5EF4-FFF2-40B4-BE49-F238E27FC236}">
                <a16:creationId xmlns:a16="http://schemas.microsoft.com/office/drawing/2014/main" id="{24F9AE3F-E78F-4CDE-8649-CC4098FCC9AB}"/>
              </a:ext>
            </a:extLst>
          </p:cNvPr>
          <p:cNvSpPr txBox="1"/>
          <p:nvPr/>
        </p:nvSpPr>
        <p:spPr>
          <a:xfrm>
            <a:off x="5926641" y="3992588"/>
            <a:ext cx="1590082"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b="1" dirty="0"/>
              <a:t>Ficha de observación</a:t>
            </a:r>
          </a:p>
        </p:txBody>
      </p:sp>
      <p:cxnSp>
        <p:nvCxnSpPr>
          <p:cNvPr id="5" name="Conector recto de flecha 4">
            <a:extLst>
              <a:ext uri="{FF2B5EF4-FFF2-40B4-BE49-F238E27FC236}">
                <a16:creationId xmlns:a16="http://schemas.microsoft.com/office/drawing/2014/main" id="{CB2EC581-7659-4060-A9A5-4C1A70F57E8C}"/>
              </a:ext>
            </a:extLst>
          </p:cNvPr>
          <p:cNvCxnSpPr/>
          <p:nvPr/>
        </p:nvCxnSpPr>
        <p:spPr>
          <a:xfrm>
            <a:off x="5854995" y="262270"/>
            <a:ext cx="0" cy="448758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7" name="Conector recto de flecha 6">
            <a:extLst>
              <a:ext uri="{FF2B5EF4-FFF2-40B4-BE49-F238E27FC236}">
                <a16:creationId xmlns:a16="http://schemas.microsoft.com/office/drawing/2014/main" id="{D07832BD-C640-44D8-8961-439B1B0D221D}"/>
              </a:ext>
            </a:extLst>
          </p:cNvPr>
          <p:cNvCxnSpPr>
            <a:stCxn id="34" idx="3"/>
            <a:endCxn id="35" idx="1"/>
          </p:cNvCxnSpPr>
          <p:nvPr/>
        </p:nvCxnSpPr>
        <p:spPr>
          <a:xfrm flipV="1">
            <a:off x="7504395" y="2093864"/>
            <a:ext cx="83974" cy="207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4" name="CuadroTexto 43">
            <a:extLst>
              <a:ext uri="{FF2B5EF4-FFF2-40B4-BE49-F238E27FC236}">
                <a16:creationId xmlns:a16="http://schemas.microsoft.com/office/drawing/2014/main" id="{36E460D1-4119-4FF8-97E2-3FC6257B5EAD}"/>
              </a:ext>
            </a:extLst>
          </p:cNvPr>
          <p:cNvSpPr txBox="1"/>
          <p:nvPr/>
        </p:nvSpPr>
        <p:spPr>
          <a:xfrm>
            <a:off x="7588370" y="2448620"/>
            <a:ext cx="1458457"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s-EC" dirty="0"/>
              <a:t>2 S. Estructura.</a:t>
            </a:r>
          </a:p>
          <a:p>
            <a:pPr marL="285750" indent="-285750">
              <a:buFont typeface="Arial" panose="020B0604020202020204" pitchFamily="34" charset="0"/>
              <a:buChar char="•"/>
            </a:pPr>
            <a:r>
              <a:rPr lang="es-EC" dirty="0"/>
              <a:t>2 I. Estructura.</a:t>
            </a:r>
          </a:p>
          <a:p>
            <a:pPr marL="285750" indent="-285750">
              <a:buFont typeface="Arial" panose="020B0604020202020204" pitchFamily="34" charset="0"/>
              <a:buChar char="•"/>
            </a:pPr>
            <a:r>
              <a:rPr lang="es-EC" dirty="0"/>
              <a:t>2 C. Receptora.</a:t>
            </a:r>
          </a:p>
        </p:txBody>
      </p:sp>
      <p:cxnSp>
        <p:nvCxnSpPr>
          <p:cNvPr id="10" name="Conector recto de flecha 9">
            <a:extLst>
              <a:ext uri="{FF2B5EF4-FFF2-40B4-BE49-F238E27FC236}">
                <a16:creationId xmlns:a16="http://schemas.microsoft.com/office/drawing/2014/main" id="{A2EB3A35-C01A-41F7-BCD7-BD0ABDC66248}"/>
              </a:ext>
            </a:extLst>
          </p:cNvPr>
          <p:cNvCxnSpPr>
            <a:stCxn id="36" idx="3"/>
            <a:endCxn id="44" idx="1"/>
          </p:cNvCxnSpPr>
          <p:nvPr/>
        </p:nvCxnSpPr>
        <p:spPr>
          <a:xfrm>
            <a:off x="7499184" y="3134725"/>
            <a:ext cx="89186" cy="63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1" name="CuadroTexto 50">
            <a:extLst>
              <a:ext uri="{FF2B5EF4-FFF2-40B4-BE49-F238E27FC236}">
                <a16:creationId xmlns:a16="http://schemas.microsoft.com/office/drawing/2014/main" id="{A35181E6-DBF8-433C-B70B-A16C3A3FB759}"/>
              </a:ext>
            </a:extLst>
          </p:cNvPr>
          <p:cNvSpPr txBox="1"/>
          <p:nvPr/>
        </p:nvSpPr>
        <p:spPr>
          <a:xfrm>
            <a:off x="7588369" y="3987504"/>
            <a:ext cx="1458457"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s-EC" dirty="0"/>
              <a:t>Visita In situ.</a:t>
            </a:r>
          </a:p>
        </p:txBody>
      </p:sp>
      <p:cxnSp>
        <p:nvCxnSpPr>
          <p:cNvPr id="16" name="Conector recto de flecha 15">
            <a:extLst>
              <a:ext uri="{FF2B5EF4-FFF2-40B4-BE49-F238E27FC236}">
                <a16:creationId xmlns:a16="http://schemas.microsoft.com/office/drawing/2014/main" id="{0FC0BE4F-DB0B-403E-BDC9-D0C0DBAFEF8E}"/>
              </a:ext>
            </a:extLst>
          </p:cNvPr>
          <p:cNvCxnSpPr>
            <a:stCxn id="37" idx="3"/>
            <a:endCxn id="51" idx="1"/>
          </p:cNvCxnSpPr>
          <p:nvPr/>
        </p:nvCxnSpPr>
        <p:spPr>
          <a:xfrm flipV="1">
            <a:off x="7516723" y="4249114"/>
            <a:ext cx="71646" cy="50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8" name="Imagen 17">
            <a:extLst>
              <a:ext uri="{FF2B5EF4-FFF2-40B4-BE49-F238E27FC236}">
                <a16:creationId xmlns:a16="http://schemas.microsoft.com/office/drawing/2014/main" id="{EDD77177-3636-4FC5-B688-AAD6384EA954}"/>
              </a:ext>
            </a:extLst>
          </p:cNvPr>
          <p:cNvPicPr>
            <a:picLocks noChangeAspect="1"/>
          </p:cNvPicPr>
          <p:nvPr/>
        </p:nvPicPr>
        <p:blipFill>
          <a:blip r:embed="rId3"/>
          <a:stretch>
            <a:fillRect/>
          </a:stretch>
        </p:blipFill>
        <p:spPr>
          <a:xfrm>
            <a:off x="-220887" y="2906874"/>
            <a:ext cx="2952601" cy="295664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8" name="Google Shape;238;p27"/>
          <p:cNvSpPr txBox="1">
            <a:spLocks noGrp="1"/>
          </p:cNvSpPr>
          <p:nvPr>
            <p:ph type="title" idx="4294967295"/>
          </p:nvPr>
        </p:nvSpPr>
        <p:spPr>
          <a:xfrm>
            <a:off x="485923" y="120673"/>
            <a:ext cx="6711900" cy="62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b="1" dirty="0">
                <a:solidFill>
                  <a:schemeClr val="bg1"/>
                </a:solidFill>
              </a:rPr>
              <a:t>Recolección de información</a:t>
            </a:r>
            <a:endParaRPr b="1" dirty="0">
              <a:solidFill>
                <a:schemeClr val="bg1"/>
              </a:solidFill>
            </a:endParaRPr>
          </a:p>
        </p:txBody>
      </p:sp>
      <p:sp>
        <p:nvSpPr>
          <p:cNvPr id="240" name="Google Shape;240;p2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graphicFrame>
        <p:nvGraphicFramePr>
          <p:cNvPr id="2" name="Diagrama 1">
            <a:extLst>
              <a:ext uri="{FF2B5EF4-FFF2-40B4-BE49-F238E27FC236}">
                <a16:creationId xmlns:a16="http://schemas.microsoft.com/office/drawing/2014/main" id="{C327B3BD-101E-4B05-9662-4681CEBFD66E}"/>
              </a:ext>
            </a:extLst>
          </p:cNvPr>
          <p:cNvGraphicFramePr/>
          <p:nvPr>
            <p:extLst>
              <p:ext uri="{D42A27DB-BD31-4B8C-83A1-F6EECF244321}">
                <p14:modId xmlns:p14="http://schemas.microsoft.com/office/powerpoint/2010/main" val="481107559"/>
              </p:ext>
            </p:extLst>
          </p:nvPr>
        </p:nvGraphicFramePr>
        <p:xfrm>
          <a:off x="4434170" y="900224"/>
          <a:ext cx="4437321" cy="2878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B2EF9644-7BCD-44DD-A5D5-C8123679C303}"/>
                  </a:ext>
                </a:extLst>
              </p:cNvPr>
              <p:cNvSpPr txBox="1"/>
              <p:nvPr/>
            </p:nvSpPr>
            <p:spPr>
              <a:xfrm>
                <a:off x="1128824" y="743773"/>
                <a:ext cx="2982432" cy="4366836"/>
              </a:xfrm>
              <a:prstGeom prst="rect">
                <a:avLst/>
              </a:prstGeom>
              <a:noFill/>
            </p:spPr>
            <p:txBody>
              <a:bodyPr wrap="square">
                <a:spAutoFit/>
              </a:bodyPr>
              <a:lstStyle/>
              <a:p>
                <a:pPr>
                  <a:spcAft>
                    <a:spcPts val="800"/>
                  </a:spcAft>
                </a:pPr>
                <a14:m>
                  <m:oMathPara xmlns:m="http://schemas.openxmlformats.org/officeDocument/2006/math">
                    <m:oMathParaPr>
                      <m:jc m:val="centerGroup"/>
                    </m:oMathParaPr>
                    <m:oMath xmlns:m="http://schemas.openxmlformats.org/officeDocument/2006/math">
                      <m:r>
                        <a:rPr lang="es-EC" sz="1050" b="1" i="1" smtClean="0">
                          <a:effectLst/>
                          <a:latin typeface="Cambria Math" panose="02040503050406030204" pitchFamily="18" charset="0"/>
                          <a:ea typeface="Calibri" panose="020F0502020204030204" pitchFamily="34" charset="0"/>
                          <a:cs typeface="Arial" panose="020B0604020202020204" pitchFamily="34" charset="0"/>
                        </a:rPr>
                        <m:t>𝒏</m:t>
                      </m:r>
                      <m:r>
                        <a:rPr lang="es-EC" sz="1050" b="1" i="1" smtClean="0">
                          <a:effectLst/>
                          <a:latin typeface="Cambria Math" panose="02040503050406030204" pitchFamily="18" charset="0"/>
                          <a:ea typeface="Calibri" panose="020F0502020204030204" pitchFamily="34" charset="0"/>
                          <a:cs typeface="Arial" panose="020B0604020202020204" pitchFamily="34" charset="0"/>
                        </a:rPr>
                        <m:t>=</m:t>
                      </m:r>
                      <m:f>
                        <m:fPr>
                          <m:ctrlPr>
                            <a:rPr lang="es-EC" sz="1050" b="1"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C" sz="1050" b="1" i="1">
                                  <a:effectLst/>
                                  <a:latin typeface="Cambria Math" panose="02040503050406030204" pitchFamily="18" charset="0"/>
                                  <a:ea typeface="Calibri" panose="020F0502020204030204" pitchFamily="34" charset="0"/>
                                  <a:cs typeface="Arial" panose="020B0604020202020204" pitchFamily="34" charset="0"/>
                                </a:rPr>
                              </m:ctrlPr>
                            </m:sSupPr>
                            <m:e>
                              <m:r>
                                <a:rPr lang="es-EC" sz="1050" b="1" i="1">
                                  <a:effectLst/>
                                  <a:latin typeface="Cambria Math" panose="02040503050406030204" pitchFamily="18" charset="0"/>
                                  <a:ea typeface="Calibri" panose="020F0502020204030204" pitchFamily="34" charset="0"/>
                                  <a:cs typeface="Arial" panose="020B0604020202020204" pitchFamily="34" charset="0"/>
                                </a:rPr>
                                <m:t>𝑵</m:t>
                              </m:r>
                              <m:r>
                                <a:rPr lang="es-EC" sz="1050" b="1" i="1">
                                  <a:effectLst/>
                                  <a:latin typeface="Cambria Math" panose="02040503050406030204" pitchFamily="18" charset="0"/>
                                  <a:ea typeface="Calibri" panose="020F0502020204030204" pitchFamily="34" charset="0"/>
                                  <a:cs typeface="Arial" panose="020B0604020202020204" pitchFamily="34" charset="0"/>
                                </a:rPr>
                                <m:t> ×</m:t>
                              </m:r>
                              <m:r>
                                <a:rPr lang="es-EC" sz="1050" b="1" i="1">
                                  <a:effectLst/>
                                  <a:latin typeface="Cambria Math" panose="02040503050406030204" pitchFamily="18" charset="0"/>
                                  <a:ea typeface="Calibri" panose="020F0502020204030204" pitchFamily="34" charset="0"/>
                                  <a:cs typeface="Arial" panose="020B0604020202020204" pitchFamily="34" charset="0"/>
                                </a:rPr>
                                <m:t>𝒁</m:t>
                              </m:r>
                            </m:e>
                            <m:sup>
                              <m:r>
                                <a:rPr lang="es-EC" sz="1050" b="1" i="1">
                                  <a:effectLst/>
                                  <a:latin typeface="Cambria Math" panose="02040503050406030204" pitchFamily="18" charset="0"/>
                                  <a:ea typeface="Calibri" panose="020F0502020204030204" pitchFamily="34" charset="0"/>
                                  <a:cs typeface="Arial" panose="020B0604020202020204" pitchFamily="34" charset="0"/>
                                </a:rPr>
                                <m:t>𝟐</m:t>
                              </m:r>
                            </m:sup>
                          </m:sSup>
                          <m:r>
                            <a:rPr lang="es-EC" sz="1050" b="1" i="1">
                              <a:effectLst/>
                              <a:latin typeface="Cambria Math" panose="02040503050406030204" pitchFamily="18" charset="0"/>
                              <a:ea typeface="Calibri" panose="020F0502020204030204" pitchFamily="34" charset="0"/>
                              <a:cs typeface="Arial" panose="020B0604020202020204" pitchFamily="34" charset="0"/>
                            </a:rPr>
                            <m:t> ×</m:t>
                          </m:r>
                          <m:r>
                            <a:rPr lang="es-EC" sz="1050" b="1" i="1">
                              <a:effectLst/>
                              <a:latin typeface="Cambria Math" panose="02040503050406030204" pitchFamily="18" charset="0"/>
                              <a:ea typeface="Calibri" panose="020F0502020204030204" pitchFamily="34" charset="0"/>
                              <a:cs typeface="Arial" panose="020B0604020202020204" pitchFamily="34" charset="0"/>
                            </a:rPr>
                            <m:t>𝒑</m:t>
                          </m:r>
                          <m:r>
                            <a:rPr lang="es-EC" sz="1050" b="1" i="1">
                              <a:effectLst/>
                              <a:latin typeface="Cambria Math" panose="02040503050406030204" pitchFamily="18" charset="0"/>
                              <a:ea typeface="Calibri" panose="020F0502020204030204" pitchFamily="34" charset="0"/>
                              <a:cs typeface="Arial" panose="020B0604020202020204" pitchFamily="34" charset="0"/>
                            </a:rPr>
                            <m:t> ×</m:t>
                          </m:r>
                          <m:r>
                            <a:rPr lang="es-EC" sz="1050" b="1" i="1">
                              <a:effectLst/>
                              <a:latin typeface="Cambria Math" panose="02040503050406030204" pitchFamily="18" charset="0"/>
                              <a:ea typeface="Calibri" panose="020F0502020204030204" pitchFamily="34" charset="0"/>
                              <a:cs typeface="Arial" panose="020B0604020202020204" pitchFamily="34" charset="0"/>
                            </a:rPr>
                            <m:t>𝒒</m:t>
                          </m:r>
                        </m:num>
                        <m:den>
                          <m:sSup>
                            <m:sSupPr>
                              <m:ctrlPr>
                                <a:rPr lang="es-EC" sz="1050" b="1" i="1">
                                  <a:effectLst/>
                                  <a:latin typeface="Cambria Math" panose="02040503050406030204" pitchFamily="18" charset="0"/>
                                  <a:ea typeface="Calibri" panose="020F0502020204030204" pitchFamily="34" charset="0"/>
                                  <a:cs typeface="Arial" panose="020B0604020202020204" pitchFamily="34" charset="0"/>
                                </a:rPr>
                              </m:ctrlPr>
                            </m:sSupPr>
                            <m:e>
                              <m:sSup>
                                <m:sSupPr>
                                  <m:ctrlPr>
                                    <a:rPr lang="es-EC" sz="1050" b="1" i="1">
                                      <a:effectLst/>
                                      <a:latin typeface="Cambria Math" panose="02040503050406030204" pitchFamily="18" charset="0"/>
                                      <a:ea typeface="Calibri" panose="020F0502020204030204" pitchFamily="34" charset="0"/>
                                      <a:cs typeface="Arial" panose="020B0604020202020204" pitchFamily="34" charset="0"/>
                                    </a:rPr>
                                  </m:ctrlPr>
                                </m:sSupPr>
                                <m:e>
                                  <m:r>
                                    <a:rPr lang="es-EC" sz="1050" b="1" i="1">
                                      <a:effectLst/>
                                      <a:latin typeface="Cambria Math" panose="02040503050406030204" pitchFamily="18" charset="0"/>
                                      <a:ea typeface="Calibri" panose="020F0502020204030204" pitchFamily="34" charset="0"/>
                                      <a:cs typeface="Arial" panose="020B0604020202020204" pitchFamily="34" charset="0"/>
                                    </a:rPr>
                                    <m:t>𝒆</m:t>
                                  </m:r>
                                </m:e>
                                <m:sup>
                                  <m:r>
                                    <a:rPr lang="es-EC" sz="1050" b="1" i="1">
                                      <a:effectLst/>
                                      <a:latin typeface="Cambria Math" panose="02040503050406030204" pitchFamily="18" charset="0"/>
                                      <a:ea typeface="Calibri" panose="020F0502020204030204" pitchFamily="34" charset="0"/>
                                      <a:cs typeface="Arial" panose="020B0604020202020204" pitchFamily="34" charset="0"/>
                                    </a:rPr>
                                    <m:t>𝟐</m:t>
                                  </m:r>
                                  <m:r>
                                    <a:rPr lang="es-EC" sz="1050" b="1" i="1">
                                      <a:effectLst/>
                                      <a:latin typeface="Cambria Math" panose="02040503050406030204" pitchFamily="18" charset="0"/>
                                      <a:ea typeface="Calibri" panose="020F0502020204030204" pitchFamily="34" charset="0"/>
                                      <a:cs typeface="Arial" panose="020B0604020202020204" pitchFamily="34" charset="0"/>
                                    </a:rPr>
                                    <m:t> </m:t>
                                  </m:r>
                                </m:sup>
                              </m:sSup>
                              <m:r>
                                <a:rPr lang="es-EC" sz="1050" b="1" i="1">
                                  <a:effectLst/>
                                  <a:latin typeface="Cambria Math" panose="02040503050406030204" pitchFamily="18" charset="0"/>
                                  <a:ea typeface="Calibri" panose="020F0502020204030204" pitchFamily="34" charset="0"/>
                                  <a:cs typeface="Arial" panose="020B0604020202020204" pitchFamily="34" charset="0"/>
                                </a:rPr>
                                <m:t>×</m:t>
                              </m:r>
                              <m:d>
                                <m:dPr>
                                  <m:ctrlPr>
                                    <a:rPr lang="es-EC" sz="1050" b="1" i="1">
                                      <a:effectLst/>
                                      <a:latin typeface="Cambria Math" panose="02040503050406030204" pitchFamily="18" charset="0"/>
                                      <a:ea typeface="Calibri" panose="020F0502020204030204" pitchFamily="34" charset="0"/>
                                      <a:cs typeface="Arial" panose="020B0604020202020204" pitchFamily="34" charset="0"/>
                                    </a:rPr>
                                  </m:ctrlPr>
                                </m:dPr>
                                <m:e>
                                  <m:r>
                                    <a:rPr lang="es-EC" sz="1050" b="1" i="1">
                                      <a:effectLst/>
                                      <a:latin typeface="Cambria Math" panose="02040503050406030204" pitchFamily="18" charset="0"/>
                                      <a:ea typeface="Calibri" panose="020F0502020204030204" pitchFamily="34" charset="0"/>
                                      <a:cs typeface="Arial" panose="020B0604020202020204" pitchFamily="34" charset="0"/>
                                    </a:rPr>
                                    <m:t>𝑵</m:t>
                                  </m:r>
                                  <m:r>
                                    <a:rPr lang="es-EC" sz="1050" b="1" i="1">
                                      <a:effectLst/>
                                      <a:latin typeface="Cambria Math" panose="02040503050406030204" pitchFamily="18" charset="0"/>
                                      <a:ea typeface="Calibri" panose="020F0502020204030204" pitchFamily="34" charset="0"/>
                                      <a:cs typeface="Arial" panose="020B0604020202020204" pitchFamily="34" charset="0"/>
                                    </a:rPr>
                                    <m:t>−</m:t>
                                  </m:r>
                                  <m:r>
                                    <a:rPr lang="es-EC" sz="1050" b="1" i="1">
                                      <a:effectLst/>
                                      <a:latin typeface="Cambria Math" panose="02040503050406030204" pitchFamily="18" charset="0"/>
                                      <a:ea typeface="Calibri" panose="020F0502020204030204" pitchFamily="34" charset="0"/>
                                      <a:cs typeface="Arial" panose="020B0604020202020204" pitchFamily="34" charset="0"/>
                                    </a:rPr>
                                    <m:t>𝟏</m:t>
                                  </m:r>
                                </m:e>
                              </m:d>
                              <m:r>
                                <a:rPr lang="es-EC" sz="1050" b="1" i="1">
                                  <a:effectLst/>
                                  <a:latin typeface="Cambria Math" panose="02040503050406030204" pitchFamily="18" charset="0"/>
                                  <a:ea typeface="Calibri" panose="020F0502020204030204" pitchFamily="34" charset="0"/>
                                  <a:cs typeface="Arial" panose="020B0604020202020204" pitchFamily="34" charset="0"/>
                                </a:rPr>
                                <m:t>+</m:t>
                              </m:r>
                              <m:r>
                                <a:rPr lang="es-EC" sz="1050" b="1" i="1">
                                  <a:effectLst/>
                                  <a:latin typeface="Cambria Math" panose="02040503050406030204" pitchFamily="18" charset="0"/>
                                  <a:ea typeface="Calibri" panose="020F0502020204030204" pitchFamily="34" charset="0"/>
                                  <a:cs typeface="Arial" panose="020B0604020202020204" pitchFamily="34" charset="0"/>
                                </a:rPr>
                                <m:t>𝒁</m:t>
                              </m:r>
                            </m:e>
                            <m:sup>
                              <m:r>
                                <a:rPr lang="es-EC" sz="1050" b="1" i="1">
                                  <a:effectLst/>
                                  <a:latin typeface="Cambria Math" panose="02040503050406030204" pitchFamily="18" charset="0"/>
                                  <a:ea typeface="Calibri" panose="020F0502020204030204" pitchFamily="34" charset="0"/>
                                  <a:cs typeface="Arial" panose="020B0604020202020204" pitchFamily="34" charset="0"/>
                                </a:rPr>
                                <m:t>𝟐</m:t>
                              </m:r>
                            </m:sup>
                          </m:sSup>
                          <m:r>
                            <a:rPr lang="es-EC" sz="1050" b="1" i="1">
                              <a:effectLst/>
                              <a:latin typeface="Cambria Math" panose="02040503050406030204" pitchFamily="18" charset="0"/>
                              <a:ea typeface="Calibri" panose="020F0502020204030204" pitchFamily="34" charset="0"/>
                              <a:cs typeface="Arial" panose="020B0604020202020204" pitchFamily="34" charset="0"/>
                            </a:rPr>
                            <m:t>×</m:t>
                          </m:r>
                          <m:r>
                            <a:rPr lang="es-EC" sz="1050" b="1" i="1">
                              <a:effectLst/>
                              <a:latin typeface="Cambria Math" panose="02040503050406030204" pitchFamily="18" charset="0"/>
                              <a:ea typeface="Calibri" panose="020F0502020204030204" pitchFamily="34" charset="0"/>
                              <a:cs typeface="Arial" panose="020B0604020202020204" pitchFamily="34" charset="0"/>
                            </a:rPr>
                            <m:t>𝒑</m:t>
                          </m:r>
                          <m:r>
                            <a:rPr lang="es-EC" sz="1050" b="1" i="1">
                              <a:effectLst/>
                              <a:latin typeface="Cambria Math" panose="02040503050406030204" pitchFamily="18" charset="0"/>
                              <a:ea typeface="Calibri" panose="020F0502020204030204" pitchFamily="34" charset="0"/>
                              <a:cs typeface="Arial" panose="020B0604020202020204" pitchFamily="34" charset="0"/>
                            </a:rPr>
                            <m:t>×</m:t>
                          </m:r>
                          <m:r>
                            <a:rPr lang="es-EC" sz="1050" b="1" i="1">
                              <a:effectLst/>
                              <a:latin typeface="Cambria Math" panose="02040503050406030204" pitchFamily="18" charset="0"/>
                              <a:ea typeface="Calibri" panose="020F0502020204030204" pitchFamily="34" charset="0"/>
                              <a:cs typeface="Arial" panose="020B0604020202020204" pitchFamily="34" charset="0"/>
                            </a:rPr>
                            <m:t>𝒒</m:t>
                          </m:r>
                        </m:den>
                      </m:f>
                    </m:oMath>
                  </m:oMathPara>
                </a14:m>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s-EC" sz="1050" dirty="0">
                    <a:effectLst/>
                    <a:latin typeface="Arial" panose="020B0604020202020204" pitchFamily="34" charset="0"/>
                    <a:ea typeface="Times New Roman" panose="02020603050405020304" pitchFamily="18" charset="0"/>
                    <a:cs typeface="Times New Roman" panose="02020603050405020304" pitchFamily="18" charset="0"/>
                  </a:rPr>
                  <a:t>En donde:</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14:m>
                  <m:oMath xmlns:m="http://schemas.openxmlformats.org/officeDocument/2006/math">
                    <m:r>
                      <a:rPr lang="es-EC" sz="1050" b="1" i="1">
                        <a:effectLst/>
                        <a:latin typeface="Cambria Math" panose="02040503050406030204" pitchFamily="18" charset="0"/>
                        <a:ea typeface="Times New Roman" panose="02020603050405020304" pitchFamily="18" charset="0"/>
                        <a:cs typeface="Arial" panose="020B0604020202020204" pitchFamily="34" charset="0"/>
                      </a:rPr>
                      <m:t>𝒏</m:t>
                    </m:r>
                    <m:r>
                      <a:rPr lang="es-EC" sz="1050" b="1" i="1">
                        <a:effectLst/>
                        <a:latin typeface="Cambria Math" panose="02040503050406030204" pitchFamily="18" charset="0"/>
                        <a:ea typeface="Times New Roman" panose="02020603050405020304" pitchFamily="18" charset="0"/>
                        <a:cs typeface="Arial" panose="020B0604020202020204" pitchFamily="34" charset="0"/>
                      </a:rPr>
                      <m:t> </m:t>
                    </m:r>
                  </m:oMath>
                </a14:m>
                <a:r>
                  <a:rPr lang="es-EC" sz="1050" b="1" dirty="0">
                    <a:effectLst/>
                    <a:latin typeface="Arial" panose="020B0604020202020204" pitchFamily="34" charset="0"/>
                    <a:ea typeface="Times New Roman" panose="02020603050405020304" pitchFamily="18" charset="0"/>
                    <a:cs typeface="Times New Roman" panose="02020603050405020304" pitchFamily="18" charset="0"/>
                  </a:rPr>
                  <a:t>= </a:t>
                </a:r>
                <a:r>
                  <a:rPr lang="es-EC" sz="1050" dirty="0">
                    <a:effectLst/>
                    <a:latin typeface="Arial" panose="020B0604020202020204" pitchFamily="34" charset="0"/>
                    <a:ea typeface="Times New Roman" panose="02020603050405020304" pitchFamily="18" charset="0"/>
                    <a:cs typeface="Times New Roman" panose="02020603050405020304" pitchFamily="18" charset="0"/>
                  </a:rPr>
                  <a:t>Tamaño de la muestra buscado.</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14:m>
                  <m:oMath xmlns:m="http://schemas.openxmlformats.org/officeDocument/2006/math">
                    <m:r>
                      <a:rPr lang="es-EC" sz="1050" b="1" i="1">
                        <a:effectLst/>
                        <a:latin typeface="Cambria Math" panose="02040503050406030204" pitchFamily="18" charset="0"/>
                        <a:ea typeface="Times New Roman" panose="02020603050405020304" pitchFamily="18" charset="0"/>
                        <a:cs typeface="Arial" panose="020B0604020202020204" pitchFamily="34" charset="0"/>
                      </a:rPr>
                      <m:t>𝑵</m:t>
                    </m:r>
                  </m:oMath>
                </a14:m>
                <a:r>
                  <a:rPr lang="es-EC" sz="1050" b="1" dirty="0">
                    <a:effectLst/>
                    <a:latin typeface="Arial" panose="020B0604020202020204" pitchFamily="34" charset="0"/>
                    <a:ea typeface="Times New Roman" panose="02020603050405020304" pitchFamily="18" charset="0"/>
                    <a:cs typeface="Times New Roman" panose="02020603050405020304" pitchFamily="18" charset="0"/>
                  </a:rPr>
                  <a:t>= </a:t>
                </a:r>
                <a:r>
                  <a:rPr lang="es-EC" sz="1050" dirty="0">
                    <a:effectLst/>
                    <a:latin typeface="Arial" panose="020B0604020202020204" pitchFamily="34" charset="0"/>
                    <a:ea typeface="Times New Roman" panose="02020603050405020304" pitchFamily="18" charset="0"/>
                    <a:cs typeface="Times New Roman" panose="02020603050405020304" pitchFamily="18" charset="0"/>
                  </a:rPr>
                  <a:t>Tamaño de la población.</a:t>
                </a:r>
                <a:r>
                  <a:rPr lang="es-EC" sz="1050" b="1" dirty="0">
                    <a:effectLst/>
                    <a:latin typeface="Arial" panose="020B0604020202020204" pitchFamily="34" charset="0"/>
                    <a:ea typeface="Times New Roman" panose="02020603050405020304" pitchFamily="18" charset="0"/>
                    <a:cs typeface="Times New Roman" panose="02020603050405020304" pitchFamily="18" charset="0"/>
                  </a:rPr>
                  <a:t> </a:t>
                </a:r>
                <a:r>
                  <a:rPr lang="es-EC" sz="1050" dirty="0">
                    <a:effectLst/>
                    <a:latin typeface="Arial" panose="020B0604020202020204" pitchFamily="34" charset="0"/>
                    <a:ea typeface="Times New Roman" panose="02020603050405020304" pitchFamily="18" charset="0"/>
                    <a:cs typeface="Times New Roman" panose="02020603050405020304" pitchFamily="18" charset="0"/>
                  </a:rPr>
                  <a:t>(1000)</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14:m>
                  <m:oMath xmlns:m="http://schemas.openxmlformats.org/officeDocument/2006/math">
                    <m:r>
                      <a:rPr lang="es-EC" sz="1050" b="1" i="1">
                        <a:effectLst/>
                        <a:latin typeface="Cambria Math" panose="02040503050406030204" pitchFamily="18" charset="0"/>
                        <a:ea typeface="Times New Roman" panose="02020603050405020304" pitchFamily="18" charset="0"/>
                        <a:cs typeface="Arial" panose="020B0604020202020204" pitchFamily="34" charset="0"/>
                      </a:rPr>
                      <m:t>𝒁</m:t>
                    </m:r>
                  </m:oMath>
                </a14:m>
                <a:r>
                  <a:rPr lang="es-EC" sz="1050" b="1" dirty="0">
                    <a:effectLst/>
                    <a:latin typeface="Arial" panose="020B0604020202020204" pitchFamily="34" charset="0"/>
                    <a:ea typeface="Times New Roman" panose="02020603050405020304" pitchFamily="18" charset="0"/>
                    <a:cs typeface="Times New Roman" panose="02020603050405020304" pitchFamily="18" charset="0"/>
                  </a:rPr>
                  <a:t>= </a:t>
                </a:r>
                <a:r>
                  <a:rPr lang="es-EC" sz="1050" dirty="0">
                    <a:effectLst/>
                    <a:latin typeface="Arial" panose="020B0604020202020204" pitchFamily="34" charset="0"/>
                    <a:ea typeface="Times New Roman" panose="02020603050405020304" pitchFamily="18" charset="0"/>
                    <a:cs typeface="Times New Roman" panose="02020603050405020304" pitchFamily="18" charset="0"/>
                  </a:rPr>
                  <a:t>Nivel de confianza. (1.96)</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14:m>
                  <m:oMath xmlns:m="http://schemas.openxmlformats.org/officeDocument/2006/math">
                    <m:r>
                      <a:rPr lang="es-EC" sz="1050" b="1" i="1">
                        <a:effectLst/>
                        <a:latin typeface="Cambria Math" panose="02040503050406030204" pitchFamily="18" charset="0"/>
                        <a:ea typeface="Times New Roman" panose="02020603050405020304" pitchFamily="18" charset="0"/>
                        <a:cs typeface="Arial" panose="020B0604020202020204" pitchFamily="34" charset="0"/>
                      </a:rPr>
                      <m:t>𝒆</m:t>
                    </m:r>
                  </m:oMath>
                </a14:m>
                <a:r>
                  <a:rPr lang="es-EC" sz="1050" b="1" dirty="0">
                    <a:effectLst/>
                    <a:latin typeface="Arial" panose="020B0604020202020204" pitchFamily="34" charset="0"/>
                    <a:ea typeface="Times New Roman" panose="02020603050405020304" pitchFamily="18" charset="0"/>
                    <a:cs typeface="Times New Roman" panose="02020603050405020304" pitchFamily="18" charset="0"/>
                  </a:rPr>
                  <a:t>= </a:t>
                </a:r>
                <a:r>
                  <a:rPr lang="es-EC" sz="1050" dirty="0">
                    <a:effectLst/>
                    <a:latin typeface="Arial" panose="020B0604020202020204" pitchFamily="34" charset="0"/>
                    <a:ea typeface="Times New Roman" panose="02020603050405020304" pitchFamily="18" charset="0"/>
                    <a:cs typeface="Times New Roman" panose="02020603050405020304" pitchFamily="18" charset="0"/>
                  </a:rPr>
                  <a:t>Error de estimación máximo aceptado. (5%)</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14:m>
                  <m:oMath xmlns:m="http://schemas.openxmlformats.org/officeDocument/2006/math">
                    <m:r>
                      <a:rPr lang="es-EC" sz="1050" b="1" i="1">
                        <a:effectLst/>
                        <a:latin typeface="Cambria Math" panose="02040503050406030204" pitchFamily="18" charset="0"/>
                        <a:ea typeface="Times New Roman" panose="02020603050405020304" pitchFamily="18" charset="0"/>
                        <a:cs typeface="Arial" panose="020B0604020202020204" pitchFamily="34" charset="0"/>
                      </a:rPr>
                      <m:t>𝒑</m:t>
                    </m:r>
                  </m:oMath>
                </a14:m>
                <a:r>
                  <a:rPr lang="es-EC" sz="1050" b="1" dirty="0">
                    <a:effectLst/>
                    <a:latin typeface="Arial" panose="020B0604020202020204" pitchFamily="34" charset="0"/>
                    <a:ea typeface="Times New Roman" panose="02020603050405020304" pitchFamily="18" charset="0"/>
                    <a:cs typeface="Times New Roman" panose="02020603050405020304" pitchFamily="18" charset="0"/>
                  </a:rPr>
                  <a:t>= </a:t>
                </a:r>
                <a:r>
                  <a:rPr lang="es-EC" sz="1050" dirty="0">
                    <a:effectLst/>
                    <a:latin typeface="Arial" panose="020B0604020202020204" pitchFamily="34" charset="0"/>
                    <a:ea typeface="Times New Roman" panose="02020603050405020304" pitchFamily="18" charset="0"/>
                    <a:cs typeface="Times New Roman" panose="02020603050405020304" pitchFamily="18" charset="0"/>
                  </a:rPr>
                  <a:t>Probabilidad de ocurrencia. (50%)</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14:m>
                  <m:oMath xmlns:m="http://schemas.openxmlformats.org/officeDocument/2006/math">
                    <m:r>
                      <a:rPr lang="es-EC" sz="1050" b="1" i="1">
                        <a:effectLst/>
                        <a:latin typeface="Cambria Math" panose="02040503050406030204" pitchFamily="18" charset="0"/>
                        <a:ea typeface="Times New Roman" panose="02020603050405020304" pitchFamily="18" charset="0"/>
                        <a:cs typeface="Arial" panose="020B0604020202020204" pitchFamily="34" charset="0"/>
                      </a:rPr>
                      <m:t>𝒒</m:t>
                    </m:r>
                  </m:oMath>
                </a14:m>
                <a:r>
                  <a:rPr lang="es-EC" sz="1050" b="1" dirty="0">
                    <a:effectLst/>
                    <a:latin typeface="Arial" panose="020B0604020202020204" pitchFamily="34" charset="0"/>
                    <a:ea typeface="Times New Roman" panose="02020603050405020304" pitchFamily="18" charset="0"/>
                    <a:cs typeface="Times New Roman" panose="02020603050405020304" pitchFamily="18" charset="0"/>
                  </a:rPr>
                  <a:t>= (1-</a:t>
                </a:r>
                <a14:m>
                  <m:oMath xmlns:m="http://schemas.openxmlformats.org/officeDocument/2006/math">
                    <m:r>
                      <a:rPr lang="es-EC" sz="1050" b="1" i="1">
                        <a:effectLst/>
                        <a:latin typeface="Cambria Math" panose="02040503050406030204" pitchFamily="18" charset="0"/>
                        <a:ea typeface="Times New Roman" panose="02020603050405020304" pitchFamily="18" charset="0"/>
                        <a:cs typeface="Arial" panose="020B0604020202020204" pitchFamily="34" charset="0"/>
                      </a:rPr>
                      <m:t>𝒑</m:t>
                    </m:r>
                    <m:r>
                      <a:rPr lang="es-EC" sz="1050" b="1" i="1">
                        <a:effectLst/>
                        <a:latin typeface="Cambria Math" panose="02040503050406030204" pitchFamily="18" charset="0"/>
                        <a:ea typeface="Times New Roman" panose="02020603050405020304" pitchFamily="18" charset="0"/>
                        <a:cs typeface="Arial" panose="020B0604020202020204" pitchFamily="34" charset="0"/>
                      </a:rPr>
                      <m:t>)</m:t>
                    </m:r>
                  </m:oMath>
                </a14:m>
                <a:r>
                  <a:rPr lang="es-EC" sz="1050" dirty="0">
                    <a:effectLst/>
                    <a:latin typeface="Arial" panose="020B0604020202020204" pitchFamily="34" charset="0"/>
                    <a:ea typeface="Times New Roman" panose="02020603050405020304" pitchFamily="18" charset="0"/>
                    <a:cs typeface="Times New Roman" panose="02020603050405020304" pitchFamily="18" charset="0"/>
                  </a:rPr>
                  <a:t>Probabilidad de no ocurrencia. (50%)</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s-EC" sz="1050" b="1" i="1">
                          <a:effectLst/>
                          <a:latin typeface="Cambria Math" panose="02040503050406030204" pitchFamily="18" charset="0"/>
                          <a:ea typeface="Calibri" panose="020F0502020204030204" pitchFamily="34" charset="0"/>
                          <a:cs typeface="Arial" panose="020B0604020202020204" pitchFamily="34" charset="0"/>
                        </a:rPr>
                        <m:t>𝒏</m:t>
                      </m:r>
                      <m:r>
                        <a:rPr lang="es-EC" sz="1050" b="1" i="1">
                          <a:effectLst/>
                          <a:latin typeface="Cambria Math" panose="02040503050406030204" pitchFamily="18" charset="0"/>
                          <a:ea typeface="Calibri" panose="020F0502020204030204" pitchFamily="34" charset="0"/>
                          <a:cs typeface="Arial" panose="020B0604020202020204" pitchFamily="34" charset="0"/>
                        </a:rPr>
                        <m:t>=</m:t>
                      </m:r>
                      <m:f>
                        <m:fPr>
                          <m:ctrlPr>
                            <a:rPr lang="es-EC" sz="105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C" sz="1050" i="1">
                                  <a:effectLst/>
                                  <a:latin typeface="Cambria Math" panose="02040503050406030204" pitchFamily="18" charset="0"/>
                                  <a:ea typeface="Calibri" panose="020F0502020204030204" pitchFamily="34" charset="0"/>
                                  <a:cs typeface="Arial" panose="020B0604020202020204" pitchFamily="34" charset="0"/>
                                </a:rPr>
                              </m:ctrlPr>
                            </m:sSupPr>
                            <m:e>
                              <m:r>
                                <a:rPr lang="es-EC" sz="1050" i="1">
                                  <a:effectLst/>
                                  <a:latin typeface="Cambria Math" panose="02040503050406030204" pitchFamily="18" charset="0"/>
                                  <a:ea typeface="Calibri" panose="020F0502020204030204" pitchFamily="34" charset="0"/>
                                  <a:cs typeface="Arial" panose="020B0604020202020204" pitchFamily="34" charset="0"/>
                                </a:rPr>
                                <m:t>1000 ×(1.96)</m:t>
                              </m:r>
                            </m:e>
                            <m:sup>
                              <m:r>
                                <a:rPr lang="es-EC" sz="1050" i="1">
                                  <a:effectLst/>
                                  <a:latin typeface="Cambria Math" panose="02040503050406030204" pitchFamily="18" charset="0"/>
                                  <a:ea typeface="Calibri" panose="020F0502020204030204" pitchFamily="34" charset="0"/>
                                  <a:cs typeface="Arial" panose="020B0604020202020204" pitchFamily="34" charset="0"/>
                                </a:rPr>
                                <m:t>2</m:t>
                              </m:r>
                            </m:sup>
                          </m:sSup>
                          <m:r>
                            <a:rPr lang="es-EC" sz="1050" i="1">
                              <a:effectLst/>
                              <a:latin typeface="Cambria Math" panose="02040503050406030204" pitchFamily="18" charset="0"/>
                              <a:ea typeface="Calibri" panose="020F0502020204030204" pitchFamily="34" charset="0"/>
                              <a:cs typeface="Arial" panose="020B0604020202020204" pitchFamily="34" charset="0"/>
                            </a:rPr>
                            <m:t> ×0.5 ×0.5</m:t>
                          </m:r>
                        </m:num>
                        <m:den>
                          <m:sSup>
                            <m:sSupPr>
                              <m:ctrlPr>
                                <a:rPr lang="es-EC" sz="1050" i="1">
                                  <a:effectLst/>
                                  <a:latin typeface="Cambria Math" panose="02040503050406030204" pitchFamily="18" charset="0"/>
                                  <a:ea typeface="Calibri" panose="020F0502020204030204" pitchFamily="34" charset="0"/>
                                  <a:cs typeface="Arial" panose="020B0604020202020204" pitchFamily="34" charset="0"/>
                                </a:rPr>
                              </m:ctrlPr>
                            </m:sSupPr>
                            <m:e>
                              <m:sSup>
                                <m:sSupPr>
                                  <m:ctrlPr>
                                    <a:rPr lang="es-EC" sz="1050" i="1">
                                      <a:effectLst/>
                                      <a:latin typeface="Cambria Math" panose="02040503050406030204" pitchFamily="18" charset="0"/>
                                      <a:ea typeface="Calibri" panose="020F0502020204030204" pitchFamily="34" charset="0"/>
                                      <a:cs typeface="Arial" panose="020B0604020202020204" pitchFamily="34" charset="0"/>
                                    </a:rPr>
                                  </m:ctrlPr>
                                </m:sSupPr>
                                <m:e>
                                  <m:r>
                                    <a:rPr lang="es-EC" sz="1050" i="1">
                                      <a:effectLst/>
                                      <a:latin typeface="Cambria Math" panose="02040503050406030204" pitchFamily="18" charset="0"/>
                                      <a:ea typeface="Calibri" panose="020F0502020204030204" pitchFamily="34" charset="0"/>
                                      <a:cs typeface="Arial" panose="020B0604020202020204" pitchFamily="34" charset="0"/>
                                    </a:rPr>
                                    <m:t>0.05</m:t>
                                  </m:r>
                                </m:e>
                                <m:sup>
                                  <m:r>
                                    <a:rPr lang="es-EC" sz="1050" i="1">
                                      <a:effectLst/>
                                      <a:latin typeface="Cambria Math" panose="02040503050406030204" pitchFamily="18" charset="0"/>
                                      <a:ea typeface="Calibri" panose="020F0502020204030204" pitchFamily="34" charset="0"/>
                                      <a:cs typeface="Arial" panose="020B0604020202020204" pitchFamily="34" charset="0"/>
                                    </a:rPr>
                                    <m:t>2 </m:t>
                                  </m:r>
                                </m:sup>
                              </m:sSup>
                              <m:r>
                                <a:rPr lang="es-EC" sz="1050" i="1">
                                  <a:effectLst/>
                                  <a:latin typeface="Cambria Math" panose="02040503050406030204" pitchFamily="18" charset="0"/>
                                  <a:ea typeface="Calibri" panose="020F0502020204030204" pitchFamily="34" charset="0"/>
                                  <a:cs typeface="Arial" panose="020B0604020202020204" pitchFamily="34" charset="0"/>
                                </a:rPr>
                                <m:t>×</m:t>
                              </m:r>
                              <m:d>
                                <m:dPr>
                                  <m:ctrlPr>
                                    <a:rPr lang="es-EC" sz="1050" i="1">
                                      <a:effectLst/>
                                      <a:latin typeface="Cambria Math" panose="02040503050406030204" pitchFamily="18" charset="0"/>
                                      <a:ea typeface="Calibri" panose="020F0502020204030204" pitchFamily="34" charset="0"/>
                                      <a:cs typeface="Arial" panose="020B0604020202020204" pitchFamily="34" charset="0"/>
                                    </a:rPr>
                                  </m:ctrlPr>
                                </m:dPr>
                                <m:e>
                                  <m:r>
                                    <a:rPr lang="es-EC" sz="1050" i="1">
                                      <a:effectLst/>
                                      <a:latin typeface="Cambria Math" panose="02040503050406030204" pitchFamily="18" charset="0"/>
                                      <a:ea typeface="Calibri" panose="020F0502020204030204" pitchFamily="34" charset="0"/>
                                      <a:cs typeface="Arial" panose="020B0604020202020204" pitchFamily="34" charset="0"/>
                                    </a:rPr>
                                    <m:t>1000−1</m:t>
                                  </m:r>
                                </m:e>
                              </m:d>
                              <m:r>
                                <a:rPr lang="es-EC" sz="1050" i="1">
                                  <a:effectLst/>
                                  <a:latin typeface="Cambria Math" panose="02040503050406030204" pitchFamily="18" charset="0"/>
                                  <a:ea typeface="Calibri" panose="020F0502020204030204" pitchFamily="34" charset="0"/>
                                  <a:cs typeface="Arial" panose="020B0604020202020204" pitchFamily="34" charset="0"/>
                                </a:rPr>
                                <m:t>+(1.96)</m:t>
                              </m:r>
                            </m:e>
                            <m:sup>
                              <m:r>
                                <a:rPr lang="es-EC" sz="1050" i="1">
                                  <a:effectLst/>
                                  <a:latin typeface="Cambria Math" panose="02040503050406030204" pitchFamily="18" charset="0"/>
                                  <a:ea typeface="Calibri" panose="020F0502020204030204" pitchFamily="34" charset="0"/>
                                  <a:cs typeface="Arial" panose="020B0604020202020204" pitchFamily="34" charset="0"/>
                                </a:rPr>
                                <m:t>2</m:t>
                              </m:r>
                            </m:sup>
                          </m:sSup>
                          <m:r>
                            <a:rPr lang="es-EC" sz="1050" i="1">
                              <a:effectLst/>
                              <a:latin typeface="Cambria Math" panose="02040503050406030204" pitchFamily="18" charset="0"/>
                              <a:ea typeface="Calibri" panose="020F0502020204030204" pitchFamily="34" charset="0"/>
                              <a:cs typeface="Arial" panose="020B0604020202020204" pitchFamily="34" charset="0"/>
                            </a:rPr>
                            <m:t>×0.5×0.5</m:t>
                          </m:r>
                        </m:den>
                      </m:f>
                    </m:oMath>
                  </m:oMathPara>
                </a14:m>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s-EC" sz="1050" b="1" i="1">
                          <a:effectLst/>
                          <a:latin typeface="Cambria Math" panose="02040503050406030204" pitchFamily="18" charset="0"/>
                          <a:ea typeface="Calibri" panose="020F0502020204030204" pitchFamily="34" charset="0"/>
                          <a:cs typeface="Arial" panose="020B0604020202020204" pitchFamily="34" charset="0"/>
                        </a:rPr>
                        <m:t>𝒏</m:t>
                      </m:r>
                      <m:r>
                        <a:rPr lang="es-EC" sz="1050" b="1" i="1">
                          <a:effectLst/>
                          <a:latin typeface="Cambria Math" panose="02040503050406030204" pitchFamily="18" charset="0"/>
                          <a:ea typeface="Calibri" panose="020F0502020204030204" pitchFamily="34" charset="0"/>
                          <a:cs typeface="Arial" panose="020B0604020202020204" pitchFamily="34" charset="0"/>
                        </a:rPr>
                        <m:t>=</m:t>
                      </m:r>
                      <m:f>
                        <m:fPr>
                          <m:ctrlPr>
                            <a:rPr lang="es-EC" sz="1050" i="1">
                              <a:effectLst/>
                              <a:latin typeface="Cambria Math" panose="02040503050406030204" pitchFamily="18" charset="0"/>
                              <a:ea typeface="Calibri" panose="020F0502020204030204" pitchFamily="34" charset="0"/>
                              <a:cs typeface="Arial" panose="020B0604020202020204" pitchFamily="34" charset="0"/>
                            </a:rPr>
                          </m:ctrlPr>
                        </m:fPr>
                        <m:num>
                          <m:r>
                            <a:rPr lang="es-EC" sz="1050" i="1">
                              <a:effectLst/>
                              <a:latin typeface="Cambria Math" panose="02040503050406030204" pitchFamily="18" charset="0"/>
                              <a:ea typeface="Calibri" panose="020F0502020204030204" pitchFamily="34" charset="0"/>
                              <a:cs typeface="Arial" panose="020B0604020202020204" pitchFamily="34" charset="0"/>
                            </a:rPr>
                            <m:t>1000 ×3.84 ×0.5 ×0.5</m:t>
                          </m:r>
                        </m:num>
                        <m:den>
                          <m:sSup>
                            <m:sSupPr>
                              <m:ctrlPr>
                                <a:rPr lang="es-EC" sz="1050" i="1">
                                  <a:effectLst/>
                                  <a:latin typeface="Cambria Math" panose="02040503050406030204" pitchFamily="18" charset="0"/>
                                  <a:ea typeface="Calibri" panose="020F0502020204030204" pitchFamily="34" charset="0"/>
                                  <a:cs typeface="Arial" panose="020B0604020202020204" pitchFamily="34" charset="0"/>
                                </a:rPr>
                              </m:ctrlPr>
                            </m:sSupPr>
                            <m:e>
                              <m:r>
                                <a:rPr lang="es-EC" sz="1050" i="1">
                                  <a:effectLst/>
                                  <a:latin typeface="Cambria Math" panose="02040503050406030204" pitchFamily="18" charset="0"/>
                                  <a:ea typeface="Calibri" panose="020F0502020204030204" pitchFamily="34" charset="0"/>
                                  <a:cs typeface="Arial" panose="020B0604020202020204" pitchFamily="34" charset="0"/>
                                </a:rPr>
                                <m:t>0.0025</m:t>
                              </m:r>
                            </m:e>
                            <m:sup>
                              <m:r>
                                <a:rPr lang="es-EC" sz="1050" i="1">
                                  <a:effectLst/>
                                  <a:latin typeface="Cambria Math" panose="02040503050406030204" pitchFamily="18" charset="0"/>
                                  <a:ea typeface="Calibri" panose="020F0502020204030204" pitchFamily="34" charset="0"/>
                                  <a:cs typeface="Arial" panose="020B0604020202020204" pitchFamily="34" charset="0"/>
                                </a:rPr>
                                <m:t> </m:t>
                              </m:r>
                            </m:sup>
                          </m:sSup>
                          <m:r>
                            <a:rPr lang="es-EC" sz="1050" i="1">
                              <a:effectLst/>
                              <a:latin typeface="Cambria Math" panose="02040503050406030204" pitchFamily="18" charset="0"/>
                              <a:ea typeface="Calibri" panose="020F0502020204030204" pitchFamily="34" charset="0"/>
                              <a:cs typeface="Arial" panose="020B0604020202020204" pitchFamily="34" charset="0"/>
                            </a:rPr>
                            <m:t>×</m:t>
                          </m:r>
                          <m:d>
                            <m:dPr>
                              <m:ctrlPr>
                                <a:rPr lang="es-EC" sz="1050" i="1">
                                  <a:effectLst/>
                                  <a:latin typeface="Cambria Math" panose="02040503050406030204" pitchFamily="18" charset="0"/>
                                  <a:ea typeface="Calibri" panose="020F0502020204030204" pitchFamily="34" charset="0"/>
                                  <a:cs typeface="Arial" panose="020B0604020202020204" pitchFamily="34" charset="0"/>
                                </a:rPr>
                              </m:ctrlPr>
                            </m:dPr>
                            <m:e>
                              <m:r>
                                <a:rPr lang="es-EC" sz="1050" i="1">
                                  <a:effectLst/>
                                  <a:latin typeface="Cambria Math" panose="02040503050406030204" pitchFamily="18" charset="0"/>
                                  <a:ea typeface="Calibri" panose="020F0502020204030204" pitchFamily="34" charset="0"/>
                                  <a:cs typeface="Arial" panose="020B0604020202020204" pitchFamily="34" charset="0"/>
                                </a:rPr>
                                <m:t>999</m:t>
                              </m:r>
                            </m:e>
                          </m:d>
                          <m:r>
                            <a:rPr lang="es-EC" sz="1050" i="1">
                              <a:effectLst/>
                              <a:latin typeface="Cambria Math" panose="02040503050406030204" pitchFamily="18" charset="0"/>
                              <a:ea typeface="Calibri" panose="020F0502020204030204" pitchFamily="34" charset="0"/>
                              <a:cs typeface="Arial" panose="020B0604020202020204" pitchFamily="34" charset="0"/>
                            </a:rPr>
                            <m:t>+3.84×0.5×0.5</m:t>
                          </m:r>
                        </m:den>
                      </m:f>
                    </m:oMath>
                  </m:oMathPara>
                </a14:m>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s-EC" sz="1050" b="1" i="1">
                          <a:effectLst/>
                          <a:latin typeface="Cambria Math" panose="02040503050406030204" pitchFamily="18" charset="0"/>
                          <a:ea typeface="Calibri" panose="020F0502020204030204" pitchFamily="34" charset="0"/>
                          <a:cs typeface="Arial" panose="020B0604020202020204" pitchFamily="34" charset="0"/>
                        </a:rPr>
                        <m:t>𝒏</m:t>
                      </m:r>
                      <m:r>
                        <a:rPr lang="es-EC" sz="1050" b="1" i="1">
                          <a:effectLst/>
                          <a:latin typeface="Cambria Math" panose="02040503050406030204" pitchFamily="18" charset="0"/>
                          <a:ea typeface="Calibri" panose="020F0502020204030204" pitchFamily="34" charset="0"/>
                          <a:cs typeface="Arial" panose="020B0604020202020204" pitchFamily="34" charset="0"/>
                        </a:rPr>
                        <m:t>=</m:t>
                      </m:r>
                      <m:f>
                        <m:fPr>
                          <m:ctrlPr>
                            <a:rPr lang="es-EC" sz="1050" i="1">
                              <a:effectLst/>
                              <a:latin typeface="Cambria Math" panose="02040503050406030204" pitchFamily="18" charset="0"/>
                              <a:ea typeface="Calibri" panose="020F0502020204030204" pitchFamily="34" charset="0"/>
                              <a:cs typeface="Arial" panose="020B0604020202020204" pitchFamily="34" charset="0"/>
                            </a:rPr>
                          </m:ctrlPr>
                        </m:fPr>
                        <m:num>
                          <m:r>
                            <a:rPr lang="es-EC" sz="1050" i="1">
                              <a:effectLst/>
                              <a:latin typeface="Cambria Math" panose="02040503050406030204" pitchFamily="18" charset="0"/>
                              <a:ea typeface="Calibri" panose="020F0502020204030204" pitchFamily="34" charset="0"/>
                              <a:cs typeface="Arial" panose="020B0604020202020204" pitchFamily="34" charset="0"/>
                            </a:rPr>
                            <m:t>960</m:t>
                          </m:r>
                        </m:num>
                        <m:den>
                          <m:r>
                            <a:rPr lang="es-EC" sz="1050" i="1">
                              <a:effectLst/>
                              <a:latin typeface="Cambria Math" panose="02040503050406030204" pitchFamily="18" charset="0"/>
                              <a:ea typeface="Calibri" panose="020F0502020204030204" pitchFamily="34" charset="0"/>
                              <a:cs typeface="Arial" panose="020B0604020202020204" pitchFamily="34" charset="0"/>
                            </a:rPr>
                            <m:t>2.49+0.96</m:t>
                          </m:r>
                        </m:den>
                      </m:f>
                    </m:oMath>
                  </m:oMathPara>
                </a14:m>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s-EC" sz="1050" b="1" i="1">
                          <a:effectLst/>
                          <a:latin typeface="Cambria Math" panose="02040503050406030204" pitchFamily="18" charset="0"/>
                          <a:ea typeface="Calibri" panose="020F0502020204030204" pitchFamily="34" charset="0"/>
                          <a:cs typeface="Arial" panose="020B0604020202020204" pitchFamily="34" charset="0"/>
                        </a:rPr>
                        <m:t>𝒏</m:t>
                      </m:r>
                      <m:r>
                        <a:rPr lang="es-EC" sz="1050" b="1" i="1">
                          <a:effectLst/>
                          <a:latin typeface="Cambria Math" panose="02040503050406030204" pitchFamily="18" charset="0"/>
                          <a:ea typeface="Calibri" panose="020F0502020204030204" pitchFamily="34" charset="0"/>
                          <a:cs typeface="Arial" panose="020B0604020202020204" pitchFamily="34" charset="0"/>
                        </a:rPr>
                        <m:t>=</m:t>
                      </m:r>
                      <m:f>
                        <m:fPr>
                          <m:ctrlPr>
                            <a:rPr lang="es-EC" sz="1050" i="1">
                              <a:effectLst/>
                              <a:latin typeface="Cambria Math" panose="02040503050406030204" pitchFamily="18" charset="0"/>
                              <a:ea typeface="Calibri" panose="020F0502020204030204" pitchFamily="34" charset="0"/>
                              <a:cs typeface="Arial" panose="020B0604020202020204" pitchFamily="34" charset="0"/>
                            </a:rPr>
                          </m:ctrlPr>
                        </m:fPr>
                        <m:num>
                          <m:r>
                            <a:rPr lang="es-EC" sz="1050" i="1">
                              <a:effectLst/>
                              <a:latin typeface="Cambria Math" panose="02040503050406030204" pitchFamily="18" charset="0"/>
                              <a:ea typeface="Calibri" panose="020F0502020204030204" pitchFamily="34" charset="0"/>
                              <a:cs typeface="Arial" panose="020B0604020202020204" pitchFamily="34" charset="0"/>
                            </a:rPr>
                            <m:t>960</m:t>
                          </m:r>
                        </m:num>
                        <m:den>
                          <m:r>
                            <a:rPr lang="es-EC" sz="1050" i="1">
                              <a:effectLst/>
                              <a:latin typeface="Cambria Math" panose="02040503050406030204" pitchFamily="18" charset="0"/>
                              <a:ea typeface="Calibri" panose="020F0502020204030204" pitchFamily="34" charset="0"/>
                              <a:cs typeface="Arial" panose="020B0604020202020204" pitchFamily="34" charset="0"/>
                            </a:rPr>
                            <m:t>3.45</m:t>
                          </m:r>
                        </m:den>
                      </m:f>
                    </m:oMath>
                  </m:oMathPara>
                </a14:m>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s-EC" sz="1050" b="1" i="1">
                          <a:effectLst/>
                          <a:latin typeface="Cambria Math" panose="02040503050406030204" pitchFamily="18" charset="0"/>
                          <a:ea typeface="Calibri" panose="020F0502020204030204" pitchFamily="34" charset="0"/>
                          <a:cs typeface="Arial" panose="020B0604020202020204" pitchFamily="34" charset="0"/>
                        </a:rPr>
                        <m:t>𝒏</m:t>
                      </m:r>
                      <m:r>
                        <a:rPr lang="es-EC" sz="1050" b="1" i="1">
                          <a:effectLst/>
                          <a:latin typeface="Cambria Math" panose="02040503050406030204" pitchFamily="18" charset="0"/>
                          <a:ea typeface="Calibri" panose="020F0502020204030204" pitchFamily="34" charset="0"/>
                          <a:cs typeface="Arial" panose="020B0604020202020204" pitchFamily="34" charset="0"/>
                        </a:rPr>
                        <m:t>=</m:t>
                      </m:r>
                      <m:r>
                        <a:rPr lang="es-EC" sz="1050" b="1" i="1">
                          <a:effectLst/>
                          <a:latin typeface="Cambria Math" panose="02040503050406030204" pitchFamily="18" charset="0"/>
                          <a:ea typeface="Calibri" panose="020F0502020204030204" pitchFamily="34" charset="0"/>
                          <a:cs typeface="Arial" panose="020B0604020202020204" pitchFamily="34" charset="0"/>
                        </a:rPr>
                        <m:t>𝟐𝟕𝟕</m:t>
                      </m:r>
                      <m:r>
                        <a:rPr lang="es-EC" sz="1050" b="1" i="1">
                          <a:effectLst/>
                          <a:latin typeface="Cambria Math" panose="02040503050406030204" pitchFamily="18" charset="0"/>
                          <a:ea typeface="Calibri" panose="020F0502020204030204" pitchFamily="34" charset="0"/>
                          <a:cs typeface="Arial" panose="020B0604020202020204" pitchFamily="34" charset="0"/>
                        </a:rPr>
                        <m:t>.</m:t>
                      </m:r>
                      <m:r>
                        <a:rPr lang="es-EC" sz="1050" b="1" i="1">
                          <a:effectLst/>
                          <a:latin typeface="Cambria Math" panose="02040503050406030204" pitchFamily="18" charset="0"/>
                          <a:ea typeface="Calibri" panose="020F0502020204030204" pitchFamily="34" charset="0"/>
                          <a:cs typeface="Arial" panose="020B0604020202020204" pitchFamily="34" charset="0"/>
                        </a:rPr>
                        <m:t>𝟒𝟓</m:t>
                      </m:r>
                    </m:oMath>
                  </m:oMathPara>
                </a14:m>
                <a:endParaRPr lang="es-EC" sz="105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CuadroTexto 13">
                <a:extLst>
                  <a:ext uri="{FF2B5EF4-FFF2-40B4-BE49-F238E27FC236}">
                    <a16:creationId xmlns:a16="http://schemas.microsoft.com/office/drawing/2014/main" id="{B2EF9644-7BCD-44DD-A5D5-C8123679C303}"/>
                  </a:ext>
                </a:extLst>
              </p:cNvPr>
              <p:cNvSpPr txBox="1">
                <a:spLocks noRot="1" noChangeAspect="1" noMove="1" noResize="1" noEditPoints="1" noAdjustHandles="1" noChangeArrowheads="1" noChangeShapeType="1" noTextEdit="1"/>
              </p:cNvSpPr>
              <p:nvPr/>
            </p:nvSpPr>
            <p:spPr>
              <a:xfrm>
                <a:off x="1128824" y="743773"/>
                <a:ext cx="2982432" cy="4366836"/>
              </a:xfrm>
              <a:prstGeom prst="rect">
                <a:avLst/>
              </a:prstGeom>
              <a:blipFill>
                <a:blip r:embed="rId8"/>
                <a:stretch>
                  <a:fillRect/>
                </a:stretch>
              </a:blipFill>
            </p:spPr>
            <p:txBody>
              <a:bodyPr/>
              <a:lstStyle/>
              <a:p>
                <a:r>
                  <a:rPr lang="es-EC">
                    <a:noFill/>
                  </a:rPr>
                  <a:t> </a:t>
                </a:r>
              </a:p>
            </p:txBody>
          </p:sp>
        </mc:Fallback>
      </mc:AlternateContent>
      <p:pic>
        <p:nvPicPr>
          <p:cNvPr id="5" name="Imagen 4">
            <a:extLst>
              <a:ext uri="{FF2B5EF4-FFF2-40B4-BE49-F238E27FC236}">
                <a16:creationId xmlns:a16="http://schemas.microsoft.com/office/drawing/2014/main" id="{4F3A9610-C14B-4786-A80D-9DBF68818C67}"/>
              </a:ext>
            </a:extLst>
          </p:cNvPr>
          <p:cNvPicPr>
            <a:picLocks noChangeAspect="1"/>
          </p:cNvPicPr>
          <p:nvPr/>
        </p:nvPicPr>
        <p:blipFill>
          <a:blip r:embed="rId9"/>
          <a:stretch>
            <a:fillRect/>
          </a:stretch>
        </p:blipFill>
        <p:spPr>
          <a:xfrm>
            <a:off x="3841873" y="3177319"/>
            <a:ext cx="2316569" cy="2316569"/>
          </a:xfrm>
          <a:prstGeom prst="rect">
            <a:avLst/>
          </a:prstGeom>
        </p:spPr>
      </p:pic>
    </p:spTree>
    <p:extLst>
      <p:ext uri="{BB962C8B-B14F-4D97-AF65-F5344CB8AC3E}">
        <p14:creationId xmlns:p14="http://schemas.microsoft.com/office/powerpoint/2010/main" val="2837117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8"/>
          <p:cNvSpPr/>
          <p:nvPr/>
        </p:nvSpPr>
        <p:spPr>
          <a:xfrm>
            <a:off x="1242013" y="582465"/>
            <a:ext cx="6911652" cy="1551998"/>
          </a:xfrm>
          <a:custGeom>
            <a:avLst/>
            <a:gdLst/>
            <a:ahLst/>
            <a:cxnLst/>
            <a:rect l="l" t="t" r="r" b="b"/>
            <a:pathLst>
              <a:path w="2638035" h="667526" extrusionOk="0">
                <a:moveTo>
                  <a:pt x="2614056" y="386173"/>
                </a:moveTo>
                <a:cubicBezTo>
                  <a:pt x="2582330" y="367859"/>
                  <a:pt x="2547380" y="355809"/>
                  <a:pt x="2511108" y="350678"/>
                </a:cubicBezTo>
                <a:cubicBezTo>
                  <a:pt x="2532912" y="324404"/>
                  <a:pt x="2525140" y="291132"/>
                  <a:pt x="2535271" y="268099"/>
                </a:cubicBezTo>
                <a:cubicBezTo>
                  <a:pt x="2546231" y="243173"/>
                  <a:pt x="2566966" y="212876"/>
                  <a:pt x="2577557" y="192273"/>
                </a:cubicBezTo>
                <a:cubicBezTo>
                  <a:pt x="2607425" y="134179"/>
                  <a:pt x="2605040" y="100005"/>
                  <a:pt x="2530948" y="82747"/>
                </a:cubicBezTo>
                <a:cubicBezTo>
                  <a:pt x="2625295" y="-34453"/>
                  <a:pt x="2357434" y="6215"/>
                  <a:pt x="2316521" y="9280"/>
                </a:cubicBezTo>
                <a:cubicBezTo>
                  <a:pt x="2196974" y="18245"/>
                  <a:pt x="2077344" y="26022"/>
                  <a:pt x="1957632" y="32611"/>
                </a:cubicBezTo>
                <a:cubicBezTo>
                  <a:pt x="1700276" y="46752"/>
                  <a:pt x="1442701" y="55413"/>
                  <a:pt x="1184908" y="58593"/>
                </a:cubicBezTo>
                <a:cubicBezTo>
                  <a:pt x="935792" y="61639"/>
                  <a:pt x="686680" y="59500"/>
                  <a:pt x="437573" y="52177"/>
                </a:cubicBezTo>
                <a:cubicBezTo>
                  <a:pt x="373888" y="50306"/>
                  <a:pt x="310213" y="48100"/>
                  <a:pt x="246545" y="45560"/>
                </a:cubicBezTo>
                <a:cubicBezTo>
                  <a:pt x="207137" y="43991"/>
                  <a:pt x="146670" y="27835"/>
                  <a:pt x="111299" y="48424"/>
                </a:cubicBezTo>
                <a:cubicBezTo>
                  <a:pt x="49237" y="84574"/>
                  <a:pt x="71333" y="155650"/>
                  <a:pt x="138418" y="158637"/>
                </a:cubicBezTo>
                <a:cubicBezTo>
                  <a:pt x="99716" y="164742"/>
                  <a:pt x="46158" y="162228"/>
                  <a:pt x="23233" y="200439"/>
                </a:cubicBezTo>
                <a:cubicBezTo>
                  <a:pt x="9829" y="222772"/>
                  <a:pt x="11177" y="257529"/>
                  <a:pt x="33189" y="274081"/>
                </a:cubicBezTo>
                <a:cubicBezTo>
                  <a:pt x="8053" y="287639"/>
                  <a:pt x="-8294" y="323478"/>
                  <a:pt x="4404" y="350503"/>
                </a:cubicBezTo>
                <a:cubicBezTo>
                  <a:pt x="22649" y="389343"/>
                  <a:pt x="69654" y="380405"/>
                  <a:pt x="105893" y="381131"/>
                </a:cubicBezTo>
                <a:cubicBezTo>
                  <a:pt x="78554" y="411630"/>
                  <a:pt x="85431" y="461008"/>
                  <a:pt x="129493" y="470100"/>
                </a:cubicBezTo>
                <a:cubicBezTo>
                  <a:pt x="30324" y="574221"/>
                  <a:pt x="252722" y="571545"/>
                  <a:pt x="300291" y="574662"/>
                </a:cubicBezTo>
                <a:cubicBezTo>
                  <a:pt x="419601" y="582478"/>
                  <a:pt x="538942" y="589806"/>
                  <a:pt x="658312" y="596645"/>
                </a:cubicBezTo>
                <a:cubicBezTo>
                  <a:pt x="914956" y="611335"/>
                  <a:pt x="1171711" y="623813"/>
                  <a:pt x="1428580" y="634079"/>
                </a:cubicBezTo>
                <a:cubicBezTo>
                  <a:pt x="1676698" y="643964"/>
                  <a:pt x="1924882" y="651741"/>
                  <a:pt x="2173134" y="657409"/>
                </a:cubicBezTo>
                <a:cubicBezTo>
                  <a:pt x="2236097" y="658844"/>
                  <a:pt x="2299066" y="660140"/>
                  <a:pt x="2362042" y="661298"/>
                </a:cubicBezTo>
                <a:cubicBezTo>
                  <a:pt x="2407880" y="662147"/>
                  <a:pt x="2474480" y="677060"/>
                  <a:pt x="2517388" y="661298"/>
                </a:cubicBezTo>
                <a:cubicBezTo>
                  <a:pt x="2542524" y="652043"/>
                  <a:pt x="2566299" y="628136"/>
                  <a:pt x="2567206" y="599620"/>
                </a:cubicBezTo>
                <a:cubicBezTo>
                  <a:pt x="2567939" y="576639"/>
                  <a:pt x="2558184" y="577792"/>
                  <a:pt x="2552357" y="558829"/>
                </a:cubicBezTo>
                <a:lnTo>
                  <a:pt x="2537818" y="550625"/>
                </a:lnTo>
                <a:cubicBezTo>
                  <a:pt x="2546054" y="533870"/>
                  <a:pt x="2545541" y="514141"/>
                  <a:pt x="2536444" y="497838"/>
                </a:cubicBezTo>
                <a:cubicBezTo>
                  <a:pt x="2581900" y="495376"/>
                  <a:pt x="2691492" y="432621"/>
                  <a:pt x="2614056" y="3861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28"/>
          <p:cNvSpPr txBox="1">
            <a:spLocks noGrp="1"/>
          </p:cNvSpPr>
          <p:nvPr>
            <p:ph type="ctrTitle" idx="4294967295"/>
          </p:nvPr>
        </p:nvSpPr>
        <p:spPr>
          <a:xfrm>
            <a:off x="811639" y="872732"/>
            <a:ext cx="77724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s-EC" sz="9600" dirty="0"/>
              <a:t>R</a:t>
            </a:r>
            <a:r>
              <a:rPr lang="en" sz="9600" dirty="0"/>
              <a:t>esultados</a:t>
            </a:r>
            <a:endParaRPr sz="9600" dirty="0"/>
          </a:p>
        </p:txBody>
      </p:sp>
      <p:sp>
        <p:nvSpPr>
          <p:cNvPr id="254" name="Google Shape;254;p2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3" name="Imagen 2">
            <a:extLst>
              <a:ext uri="{FF2B5EF4-FFF2-40B4-BE49-F238E27FC236}">
                <a16:creationId xmlns:a16="http://schemas.microsoft.com/office/drawing/2014/main" id="{C0029EC6-65ED-4E76-90A0-33B4E60CEF22}"/>
              </a:ext>
            </a:extLst>
          </p:cNvPr>
          <p:cNvPicPr>
            <a:picLocks noChangeAspect="1"/>
          </p:cNvPicPr>
          <p:nvPr/>
        </p:nvPicPr>
        <p:blipFill>
          <a:blip r:embed="rId3"/>
          <a:stretch>
            <a:fillRect/>
          </a:stretch>
        </p:blipFill>
        <p:spPr>
          <a:xfrm>
            <a:off x="1915009" y="1920355"/>
            <a:ext cx="2941674" cy="2941674"/>
          </a:xfrm>
          <a:prstGeom prst="rect">
            <a:avLst/>
          </a:prstGeom>
        </p:spPr>
      </p:pic>
      <p:pic>
        <p:nvPicPr>
          <p:cNvPr id="5" name="Imagen 4">
            <a:extLst>
              <a:ext uri="{FF2B5EF4-FFF2-40B4-BE49-F238E27FC236}">
                <a16:creationId xmlns:a16="http://schemas.microsoft.com/office/drawing/2014/main" id="{8675C8B0-BFE5-4156-9E01-64B618464617}"/>
              </a:ext>
            </a:extLst>
          </p:cNvPr>
          <p:cNvPicPr>
            <a:picLocks noChangeAspect="1"/>
          </p:cNvPicPr>
          <p:nvPr/>
        </p:nvPicPr>
        <p:blipFill>
          <a:blip r:embed="rId4"/>
          <a:stretch>
            <a:fillRect/>
          </a:stretch>
        </p:blipFill>
        <p:spPr>
          <a:xfrm rot="254961">
            <a:off x="4488695" y="1908784"/>
            <a:ext cx="2743206" cy="2743206"/>
          </a:xfrm>
          <a:prstGeom prst="rect">
            <a:avLst/>
          </a:prstGeom>
        </p:spPr>
      </p:pic>
      <p:pic>
        <p:nvPicPr>
          <p:cNvPr id="7" name="Imagen 6">
            <a:extLst>
              <a:ext uri="{FF2B5EF4-FFF2-40B4-BE49-F238E27FC236}">
                <a16:creationId xmlns:a16="http://schemas.microsoft.com/office/drawing/2014/main" id="{AFE44419-4A8F-443F-863E-24B514D460FE}"/>
              </a:ext>
            </a:extLst>
          </p:cNvPr>
          <p:cNvPicPr>
            <a:picLocks noChangeAspect="1"/>
          </p:cNvPicPr>
          <p:nvPr/>
        </p:nvPicPr>
        <p:blipFill>
          <a:blip r:embed="rId5"/>
          <a:stretch>
            <a:fillRect/>
          </a:stretch>
        </p:blipFill>
        <p:spPr>
          <a:xfrm>
            <a:off x="-115303" y="3418101"/>
            <a:ext cx="2030312" cy="177652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7"/>
          <p:cNvSpPr txBox="1">
            <a:spLocks noGrp="1"/>
          </p:cNvSpPr>
          <p:nvPr>
            <p:ph type="ctrTitle"/>
          </p:nvPr>
        </p:nvSpPr>
        <p:spPr>
          <a:xfrm>
            <a:off x="1896508" y="-198474"/>
            <a:ext cx="4624794" cy="907262"/>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s-EC" b="1" dirty="0">
                <a:solidFill>
                  <a:schemeClr val="bg1"/>
                </a:solidFill>
              </a:rPr>
              <a:t>Perfil del turista</a:t>
            </a:r>
            <a:endParaRPr b="1" dirty="0">
              <a:solidFill>
                <a:schemeClr val="bg1"/>
              </a:solidFill>
            </a:endParaRPr>
          </a:p>
        </p:txBody>
      </p:sp>
      <p:pic>
        <p:nvPicPr>
          <p:cNvPr id="5" name="Imagen 4">
            <a:extLst>
              <a:ext uri="{FF2B5EF4-FFF2-40B4-BE49-F238E27FC236}">
                <a16:creationId xmlns:a16="http://schemas.microsoft.com/office/drawing/2014/main" id="{706E091B-2648-4CA3-9BE5-1F9E26FFE72F}"/>
              </a:ext>
            </a:extLst>
          </p:cNvPr>
          <p:cNvPicPr>
            <a:picLocks noChangeAspect="1"/>
          </p:cNvPicPr>
          <p:nvPr/>
        </p:nvPicPr>
        <p:blipFill>
          <a:blip r:embed="rId3"/>
          <a:stretch>
            <a:fillRect/>
          </a:stretch>
        </p:blipFill>
        <p:spPr>
          <a:xfrm>
            <a:off x="109773" y="829426"/>
            <a:ext cx="3988753" cy="4002320"/>
          </a:xfrm>
          <a:prstGeom prst="rect">
            <a:avLst/>
          </a:prstGeom>
        </p:spPr>
      </p:pic>
      <p:graphicFrame>
        <p:nvGraphicFramePr>
          <p:cNvPr id="6" name="Diagrama 5">
            <a:extLst>
              <a:ext uri="{FF2B5EF4-FFF2-40B4-BE49-F238E27FC236}">
                <a16:creationId xmlns:a16="http://schemas.microsoft.com/office/drawing/2014/main" id="{FEECDFAC-8AF2-4137-9C45-B373DCF0DB83}"/>
              </a:ext>
            </a:extLst>
          </p:cNvPr>
          <p:cNvGraphicFramePr/>
          <p:nvPr>
            <p:extLst>
              <p:ext uri="{D42A27DB-BD31-4B8C-83A1-F6EECF244321}">
                <p14:modId xmlns:p14="http://schemas.microsoft.com/office/powerpoint/2010/main" val="3767025541"/>
              </p:ext>
            </p:extLst>
          </p:nvPr>
        </p:nvGraphicFramePr>
        <p:xfrm>
          <a:off x="4706678" y="652131"/>
          <a:ext cx="4320524" cy="4420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Google Shape;677;p50">
            <a:extLst>
              <a:ext uri="{FF2B5EF4-FFF2-40B4-BE49-F238E27FC236}">
                <a16:creationId xmlns:a16="http://schemas.microsoft.com/office/drawing/2014/main" id="{AC48C7C1-5850-4036-A791-BE8F8CA6DA0A}"/>
              </a:ext>
            </a:extLst>
          </p:cNvPr>
          <p:cNvSpPr/>
          <p:nvPr/>
        </p:nvSpPr>
        <p:spPr>
          <a:xfrm>
            <a:off x="4208905" y="708788"/>
            <a:ext cx="355778" cy="411093"/>
          </a:xfrm>
          <a:custGeom>
            <a:avLst/>
            <a:gdLst/>
            <a:ahLst/>
            <a:cxnLst/>
            <a:rect l="l" t="t" r="r" b="b"/>
            <a:pathLst>
              <a:path w="16279" h="18810" extrusionOk="0">
                <a:moveTo>
                  <a:pt x="8297" y="536"/>
                </a:moveTo>
                <a:lnTo>
                  <a:pt x="8078" y="658"/>
                </a:lnTo>
                <a:lnTo>
                  <a:pt x="7859" y="780"/>
                </a:lnTo>
                <a:lnTo>
                  <a:pt x="7567" y="974"/>
                </a:lnTo>
                <a:lnTo>
                  <a:pt x="7665" y="804"/>
                </a:lnTo>
                <a:lnTo>
                  <a:pt x="7786" y="682"/>
                </a:lnTo>
                <a:lnTo>
                  <a:pt x="7884" y="609"/>
                </a:lnTo>
                <a:lnTo>
                  <a:pt x="7981" y="585"/>
                </a:lnTo>
                <a:lnTo>
                  <a:pt x="8078" y="561"/>
                </a:lnTo>
                <a:lnTo>
                  <a:pt x="8200" y="536"/>
                </a:lnTo>
                <a:close/>
                <a:moveTo>
                  <a:pt x="8687" y="731"/>
                </a:moveTo>
                <a:lnTo>
                  <a:pt x="8760" y="828"/>
                </a:lnTo>
                <a:lnTo>
                  <a:pt x="8808" y="950"/>
                </a:lnTo>
                <a:lnTo>
                  <a:pt x="8760" y="974"/>
                </a:lnTo>
                <a:lnTo>
                  <a:pt x="8541" y="1072"/>
                </a:lnTo>
                <a:lnTo>
                  <a:pt x="8346" y="1169"/>
                </a:lnTo>
                <a:lnTo>
                  <a:pt x="7957" y="1412"/>
                </a:lnTo>
                <a:lnTo>
                  <a:pt x="7689" y="1583"/>
                </a:lnTo>
                <a:lnTo>
                  <a:pt x="7543" y="1680"/>
                </a:lnTo>
                <a:lnTo>
                  <a:pt x="7397" y="1777"/>
                </a:lnTo>
                <a:lnTo>
                  <a:pt x="7421" y="1534"/>
                </a:lnTo>
                <a:lnTo>
                  <a:pt x="7446" y="1315"/>
                </a:lnTo>
                <a:lnTo>
                  <a:pt x="8054" y="999"/>
                </a:lnTo>
                <a:lnTo>
                  <a:pt x="8370" y="853"/>
                </a:lnTo>
                <a:lnTo>
                  <a:pt x="8687" y="731"/>
                </a:lnTo>
                <a:close/>
                <a:moveTo>
                  <a:pt x="8881" y="1364"/>
                </a:moveTo>
                <a:lnTo>
                  <a:pt x="8881" y="1583"/>
                </a:lnTo>
                <a:lnTo>
                  <a:pt x="8687" y="1656"/>
                </a:lnTo>
                <a:lnTo>
                  <a:pt x="8492" y="1753"/>
                </a:lnTo>
                <a:lnTo>
                  <a:pt x="8249" y="1875"/>
                </a:lnTo>
                <a:lnTo>
                  <a:pt x="8005" y="2021"/>
                </a:lnTo>
                <a:lnTo>
                  <a:pt x="7957" y="2069"/>
                </a:lnTo>
                <a:lnTo>
                  <a:pt x="7932" y="2142"/>
                </a:lnTo>
                <a:lnTo>
                  <a:pt x="7786" y="2142"/>
                </a:lnTo>
                <a:lnTo>
                  <a:pt x="7373" y="2118"/>
                </a:lnTo>
                <a:lnTo>
                  <a:pt x="7373" y="2069"/>
                </a:lnTo>
                <a:lnTo>
                  <a:pt x="7470" y="2069"/>
                </a:lnTo>
                <a:lnTo>
                  <a:pt x="7567" y="2045"/>
                </a:lnTo>
                <a:lnTo>
                  <a:pt x="7738" y="1972"/>
                </a:lnTo>
                <a:lnTo>
                  <a:pt x="8054" y="1777"/>
                </a:lnTo>
                <a:lnTo>
                  <a:pt x="8881" y="1364"/>
                </a:lnTo>
                <a:close/>
                <a:moveTo>
                  <a:pt x="8857" y="2021"/>
                </a:moveTo>
                <a:lnTo>
                  <a:pt x="8857" y="2191"/>
                </a:lnTo>
                <a:lnTo>
                  <a:pt x="8541" y="2167"/>
                </a:lnTo>
                <a:lnTo>
                  <a:pt x="8857" y="2021"/>
                </a:lnTo>
                <a:close/>
                <a:moveTo>
                  <a:pt x="5937" y="2556"/>
                </a:moveTo>
                <a:lnTo>
                  <a:pt x="6765" y="2580"/>
                </a:lnTo>
                <a:lnTo>
                  <a:pt x="7592" y="2629"/>
                </a:lnTo>
                <a:lnTo>
                  <a:pt x="9173" y="2677"/>
                </a:lnTo>
                <a:lnTo>
                  <a:pt x="9976" y="2702"/>
                </a:lnTo>
                <a:lnTo>
                  <a:pt x="10755" y="2726"/>
                </a:lnTo>
                <a:lnTo>
                  <a:pt x="11582" y="2702"/>
                </a:lnTo>
                <a:lnTo>
                  <a:pt x="12385" y="2677"/>
                </a:lnTo>
                <a:lnTo>
                  <a:pt x="13213" y="2629"/>
                </a:lnTo>
                <a:lnTo>
                  <a:pt x="14016" y="2605"/>
                </a:lnTo>
                <a:lnTo>
                  <a:pt x="14064" y="2605"/>
                </a:lnTo>
                <a:lnTo>
                  <a:pt x="14235" y="2750"/>
                </a:lnTo>
                <a:lnTo>
                  <a:pt x="14405" y="2872"/>
                </a:lnTo>
                <a:lnTo>
                  <a:pt x="15038" y="3432"/>
                </a:lnTo>
                <a:lnTo>
                  <a:pt x="15329" y="3724"/>
                </a:lnTo>
                <a:lnTo>
                  <a:pt x="15597" y="4040"/>
                </a:lnTo>
                <a:lnTo>
                  <a:pt x="15694" y="4235"/>
                </a:lnTo>
                <a:lnTo>
                  <a:pt x="15792" y="4405"/>
                </a:lnTo>
                <a:lnTo>
                  <a:pt x="15694" y="4551"/>
                </a:lnTo>
                <a:lnTo>
                  <a:pt x="15573" y="4673"/>
                </a:lnTo>
                <a:lnTo>
                  <a:pt x="15402" y="4843"/>
                </a:lnTo>
                <a:lnTo>
                  <a:pt x="15232" y="4989"/>
                </a:lnTo>
                <a:lnTo>
                  <a:pt x="14843" y="5281"/>
                </a:lnTo>
                <a:lnTo>
                  <a:pt x="14454" y="5549"/>
                </a:lnTo>
                <a:lnTo>
                  <a:pt x="14235" y="5719"/>
                </a:lnTo>
                <a:lnTo>
                  <a:pt x="14064" y="5889"/>
                </a:lnTo>
                <a:lnTo>
                  <a:pt x="13286" y="5865"/>
                </a:lnTo>
                <a:lnTo>
                  <a:pt x="12507" y="5841"/>
                </a:lnTo>
                <a:lnTo>
                  <a:pt x="10974" y="5841"/>
                </a:lnTo>
                <a:lnTo>
                  <a:pt x="7859" y="5889"/>
                </a:lnTo>
                <a:lnTo>
                  <a:pt x="4623" y="5938"/>
                </a:lnTo>
                <a:lnTo>
                  <a:pt x="2385" y="5938"/>
                </a:lnTo>
                <a:lnTo>
                  <a:pt x="2117" y="5962"/>
                </a:lnTo>
                <a:lnTo>
                  <a:pt x="1874" y="6011"/>
                </a:lnTo>
                <a:lnTo>
                  <a:pt x="1849" y="5889"/>
                </a:lnTo>
                <a:lnTo>
                  <a:pt x="1849" y="5768"/>
                </a:lnTo>
                <a:lnTo>
                  <a:pt x="1801" y="5524"/>
                </a:lnTo>
                <a:lnTo>
                  <a:pt x="1655" y="4332"/>
                </a:lnTo>
                <a:lnTo>
                  <a:pt x="1606" y="3724"/>
                </a:lnTo>
                <a:lnTo>
                  <a:pt x="1557" y="3091"/>
                </a:lnTo>
                <a:lnTo>
                  <a:pt x="1557" y="2848"/>
                </a:lnTo>
                <a:lnTo>
                  <a:pt x="1533" y="2580"/>
                </a:lnTo>
                <a:lnTo>
                  <a:pt x="1874" y="2629"/>
                </a:lnTo>
                <a:lnTo>
                  <a:pt x="2214" y="2653"/>
                </a:lnTo>
                <a:lnTo>
                  <a:pt x="2920" y="2653"/>
                </a:lnTo>
                <a:lnTo>
                  <a:pt x="3626" y="2629"/>
                </a:lnTo>
                <a:lnTo>
                  <a:pt x="4283" y="2580"/>
                </a:lnTo>
                <a:lnTo>
                  <a:pt x="5110" y="2556"/>
                </a:lnTo>
                <a:close/>
                <a:moveTo>
                  <a:pt x="8468" y="6352"/>
                </a:moveTo>
                <a:lnTo>
                  <a:pt x="8200" y="6449"/>
                </a:lnTo>
                <a:lnTo>
                  <a:pt x="7835" y="6644"/>
                </a:lnTo>
                <a:lnTo>
                  <a:pt x="7665" y="6765"/>
                </a:lnTo>
                <a:lnTo>
                  <a:pt x="7494" y="6887"/>
                </a:lnTo>
                <a:lnTo>
                  <a:pt x="7470" y="6619"/>
                </a:lnTo>
                <a:lnTo>
                  <a:pt x="7421" y="6352"/>
                </a:lnTo>
                <a:close/>
                <a:moveTo>
                  <a:pt x="8735" y="6644"/>
                </a:moveTo>
                <a:lnTo>
                  <a:pt x="8735" y="6692"/>
                </a:lnTo>
                <a:lnTo>
                  <a:pt x="8735" y="6960"/>
                </a:lnTo>
                <a:lnTo>
                  <a:pt x="8103" y="6936"/>
                </a:lnTo>
                <a:lnTo>
                  <a:pt x="8030" y="6936"/>
                </a:lnTo>
                <a:lnTo>
                  <a:pt x="8200" y="6863"/>
                </a:lnTo>
                <a:lnTo>
                  <a:pt x="8735" y="6644"/>
                </a:lnTo>
                <a:close/>
                <a:moveTo>
                  <a:pt x="3942" y="7301"/>
                </a:moveTo>
                <a:lnTo>
                  <a:pt x="4331" y="7325"/>
                </a:lnTo>
                <a:lnTo>
                  <a:pt x="5061" y="7374"/>
                </a:lnTo>
                <a:lnTo>
                  <a:pt x="5864" y="7422"/>
                </a:lnTo>
                <a:lnTo>
                  <a:pt x="6667" y="7447"/>
                </a:lnTo>
                <a:lnTo>
                  <a:pt x="8297" y="7471"/>
                </a:lnTo>
                <a:lnTo>
                  <a:pt x="8833" y="7495"/>
                </a:lnTo>
                <a:lnTo>
                  <a:pt x="8930" y="7520"/>
                </a:lnTo>
                <a:lnTo>
                  <a:pt x="9052" y="7495"/>
                </a:lnTo>
                <a:lnTo>
                  <a:pt x="11607" y="7593"/>
                </a:lnTo>
                <a:lnTo>
                  <a:pt x="12361" y="7617"/>
                </a:lnTo>
                <a:lnTo>
                  <a:pt x="13115" y="7593"/>
                </a:lnTo>
                <a:lnTo>
                  <a:pt x="13870" y="7568"/>
                </a:lnTo>
                <a:lnTo>
                  <a:pt x="14624" y="7568"/>
                </a:lnTo>
                <a:lnTo>
                  <a:pt x="14600" y="7739"/>
                </a:lnTo>
                <a:lnTo>
                  <a:pt x="14575" y="7933"/>
                </a:lnTo>
                <a:lnTo>
                  <a:pt x="14575" y="8298"/>
                </a:lnTo>
                <a:lnTo>
                  <a:pt x="14624" y="8980"/>
                </a:lnTo>
                <a:lnTo>
                  <a:pt x="14697" y="9539"/>
                </a:lnTo>
                <a:lnTo>
                  <a:pt x="14746" y="10123"/>
                </a:lnTo>
                <a:lnTo>
                  <a:pt x="14770" y="10391"/>
                </a:lnTo>
                <a:lnTo>
                  <a:pt x="14794" y="10659"/>
                </a:lnTo>
                <a:lnTo>
                  <a:pt x="13310" y="10707"/>
                </a:lnTo>
                <a:lnTo>
                  <a:pt x="11826" y="10780"/>
                </a:lnTo>
                <a:lnTo>
                  <a:pt x="10341" y="10829"/>
                </a:lnTo>
                <a:lnTo>
                  <a:pt x="9587" y="10853"/>
                </a:lnTo>
                <a:lnTo>
                  <a:pt x="8833" y="10829"/>
                </a:lnTo>
                <a:lnTo>
                  <a:pt x="7178" y="10780"/>
                </a:lnTo>
                <a:lnTo>
                  <a:pt x="6327" y="10780"/>
                </a:lnTo>
                <a:lnTo>
                  <a:pt x="5499" y="10804"/>
                </a:lnTo>
                <a:lnTo>
                  <a:pt x="4088" y="10853"/>
                </a:lnTo>
                <a:lnTo>
                  <a:pt x="3358" y="10902"/>
                </a:lnTo>
                <a:lnTo>
                  <a:pt x="3017" y="10926"/>
                </a:lnTo>
                <a:lnTo>
                  <a:pt x="2677" y="10999"/>
                </a:lnTo>
                <a:lnTo>
                  <a:pt x="2677" y="10926"/>
                </a:lnTo>
                <a:lnTo>
                  <a:pt x="2652" y="10853"/>
                </a:lnTo>
                <a:lnTo>
                  <a:pt x="2604" y="10804"/>
                </a:lnTo>
                <a:lnTo>
                  <a:pt x="2531" y="10756"/>
                </a:lnTo>
                <a:lnTo>
                  <a:pt x="2239" y="10586"/>
                </a:lnTo>
                <a:lnTo>
                  <a:pt x="1947" y="10391"/>
                </a:lnTo>
                <a:lnTo>
                  <a:pt x="1411" y="10002"/>
                </a:lnTo>
                <a:lnTo>
                  <a:pt x="1168" y="9807"/>
                </a:lnTo>
                <a:lnTo>
                  <a:pt x="925" y="9612"/>
                </a:lnTo>
                <a:lnTo>
                  <a:pt x="681" y="9393"/>
                </a:lnTo>
                <a:lnTo>
                  <a:pt x="438" y="9199"/>
                </a:lnTo>
                <a:lnTo>
                  <a:pt x="633" y="9028"/>
                </a:lnTo>
                <a:lnTo>
                  <a:pt x="1338" y="8396"/>
                </a:lnTo>
                <a:lnTo>
                  <a:pt x="1703" y="8104"/>
                </a:lnTo>
                <a:lnTo>
                  <a:pt x="2068" y="7812"/>
                </a:lnTo>
                <a:lnTo>
                  <a:pt x="2336" y="7641"/>
                </a:lnTo>
                <a:lnTo>
                  <a:pt x="2458" y="7568"/>
                </a:lnTo>
                <a:lnTo>
                  <a:pt x="2579" y="7447"/>
                </a:lnTo>
                <a:lnTo>
                  <a:pt x="2604" y="7374"/>
                </a:lnTo>
                <a:lnTo>
                  <a:pt x="2847" y="7374"/>
                </a:lnTo>
                <a:lnTo>
                  <a:pt x="3115" y="7349"/>
                </a:lnTo>
                <a:lnTo>
                  <a:pt x="3577" y="7301"/>
                </a:lnTo>
                <a:close/>
                <a:moveTo>
                  <a:pt x="7446" y="11242"/>
                </a:moveTo>
                <a:lnTo>
                  <a:pt x="8541" y="11291"/>
                </a:lnTo>
                <a:lnTo>
                  <a:pt x="8395" y="11364"/>
                </a:lnTo>
                <a:lnTo>
                  <a:pt x="8249" y="11461"/>
                </a:lnTo>
                <a:lnTo>
                  <a:pt x="7981" y="11632"/>
                </a:lnTo>
                <a:lnTo>
                  <a:pt x="7567" y="11851"/>
                </a:lnTo>
                <a:lnTo>
                  <a:pt x="7519" y="11534"/>
                </a:lnTo>
                <a:lnTo>
                  <a:pt x="7494" y="11388"/>
                </a:lnTo>
                <a:lnTo>
                  <a:pt x="7446" y="11242"/>
                </a:lnTo>
                <a:close/>
                <a:moveTo>
                  <a:pt x="8784" y="11632"/>
                </a:moveTo>
                <a:lnTo>
                  <a:pt x="8735" y="12094"/>
                </a:lnTo>
                <a:lnTo>
                  <a:pt x="8541" y="12167"/>
                </a:lnTo>
                <a:lnTo>
                  <a:pt x="8370" y="12264"/>
                </a:lnTo>
                <a:lnTo>
                  <a:pt x="8005" y="12459"/>
                </a:lnTo>
                <a:lnTo>
                  <a:pt x="7762" y="12581"/>
                </a:lnTo>
                <a:lnTo>
                  <a:pt x="7640" y="12678"/>
                </a:lnTo>
                <a:lnTo>
                  <a:pt x="7543" y="12751"/>
                </a:lnTo>
                <a:lnTo>
                  <a:pt x="7543" y="12678"/>
                </a:lnTo>
                <a:lnTo>
                  <a:pt x="7567" y="12216"/>
                </a:lnTo>
                <a:lnTo>
                  <a:pt x="7713" y="12167"/>
                </a:lnTo>
                <a:lnTo>
                  <a:pt x="7859" y="12118"/>
                </a:lnTo>
                <a:lnTo>
                  <a:pt x="8103" y="11997"/>
                </a:lnTo>
                <a:lnTo>
                  <a:pt x="8443" y="11826"/>
                </a:lnTo>
                <a:lnTo>
                  <a:pt x="8614" y="11729"/>
                </a:lnTo>
                <a:lnTo>
                  <a:pt x="8784" y="11632"/>
                </a:lnTo>
                <a:close/>
                <a:moveTo>
                  <a:pt x="8735" y="12581"/>
                </a:moveTo>
                <a:lnTo>
                  <a:pt x="8735" y="13189"/>
                </a:lnTo>
                <a:lnTo>
                  <a:pt x="8662" y="13165"/>
                </a:lnTo>
                <a:lnTo>
                  <a:pt x="8565" y="13165"/>
                </a:lnTo>
                <a:lnTo>
                  <a:pt x="8468" y="13189"/>
                </a:lnTo>
                <a:lnTo>
                  <a:pt x="8249" y="13262"/>
                </a:lnTo>
                <a:lnTo>
                  <a:pt x="8054" y="13384"/>
                </a:lnTo>
                <a:lnTo>
                  <a:pt x="7859" y="13481"/>
                </a:lnTo>
                <a:lnTo>
                  <a:pt x="7665" y="13627"/>
                </a:lnTo>
                <a:lnTo>
                  <a:pt x="7446" y="13797"/>
                </a:lnTo>
                <a:lnTo>
                  <a:pt x="7494" y="13140"/>
                </a:lnTo>
                <a:lnTo>
                  <a:pt x="7665" y="13116"/>
                </a:lnTo>
                <a:lnTo>
                  <a:pt x="7835" y="13043"/>
                </a:lnTo>
                <a:lnTo>
                  <a:pt x="8151" y="12873"/>
                </a:lnTo>
                <a:lnTo>
                  <a:pt x="8735" y="12581"/>
                </a:lnTo>
                <a:close/>
                <a:moveTo>
                  <a:pt x="8735" y="13578"/>
                </a:moveTo>
                <a:lnTo>
                  <a:pt x="8735" y="14138"/>
                </a:lnTo>
                <a:lnTo>
                  <a:pt x="8541" y="14211"/>
                </a:lnTo>
                <a:lnTo>
                  <a:pt x="8346" y="14284"/>
                </a:lnTo>
                <a:lnTo>
                  <a:pt x="7981" y="14454"/>
                </a:lnTo>
                <a:lnTo>
                  <a:pt x="7689" y="14576"/>
                </a:lnTo>
                <a:lnTo>
                  <a:pt x="7543" y="14673"/>
                </a:lnTo>
                <a:lnTo>
                  <a:pt x="7421" y="14746"/>
                </a:lnTo>
                <a:lnTo>
                  <a:pt x="7421" y="14454"/>
                </a:lnTo>
                <a:lnTo>
                  <a:pt x="7421" y="14138"/>
                </a:lnTo>
                <a:lnTo>
                  <a:pt x="7567" y="14089"/>
                </a:lnTo>
                <a:lnTo>
                  <a:pt x="7738" y="14016"/>
                </a:lnTo>
                <a:lnTo>
                  <a:pt x="8005" y="13870"/>
                </a:lnTo>
                <a:lnTo>
                  <a:pt x="8176" y="13773"/>
                </a:lnTo>
                <a:lnTo>
                  <a:pt x="8370" y="13724"/>
                </a:lnTo>
                <a:lnTo>
                  <a:pt x="8735" y="13578"/>
                </a:lnTo>
                <a:close/>
                <a:moveTo>
                  <a:pt x="8735" y="14625"/>
                </a:moveTo>
                <a:lnTo>
                  <a:pt x="8735" y="15014"/>
                </a:lnTo>
                <a:lnTo>
                  <a:pt x="8687" y="15038"/>
                </a:lnTo>
                <a:lnTo>
                  <a:pt x="7908" y="15501"/>
                </a:lnTo>
                <a:lnTo>
                  <a:pt x="7689" y="15598"/>
                </a:lnTo>
                <a:lnTo>
                  <a:pt x="7446" y="15720"/>
                </a:lnTo>
                <a:lnTo>
                  <a:pt x="7421" y="15087"/>
                </a:lnTo>
                <a:lnTo>
                  <a:pt x="7592" y="15063"/>
                </a:lnTo>
                <a:lnTo>
                  <a:pt x="7738" y="15014"/>
                </a:lnTo>
                <a:lnTo>
                  <a:pt x="8054" y="14892"/>
                </a:lnTo>
                <a:lnTo>
                  <a:pt x="8735" y="14625"/>
                </a:lnTo>
                <a:close/>
                <a:moveTo>
                  <a:pt x="8711" y="15452"/>
                </a:moveTo>
                <a:lnTo>
                  <a:pt x="8711" y="16231"/>
                </a:lnTo>
                <a:lnTo>
                  <a:pt x="8419" y="16328"/>
                </a:lnTo>
                <a:lnTo>
                  <a:pt x="8151" y="16425"/>
                </a:lnTo>
                <a:lnTo>
                  <a:pt x="7811" y="16523"/>
                </a:lnTo>
                <a:lnTo>
                  <a:pt x="7494" y="16620"/>
                </a:lnTo>
                <a:lnTo>
                  <a:pt x="7470" y="16012"/>
                </a:lnTo>
                <a:lnTo>
                  <a:pt x="7567" y="16012"/>
                </a:lnTo>
                <a:lnTo>
                  <a:pt x="7689" y="15963"/>
                </a:lnTo>
                <a:lnTo>
                  <a:pt x="7908" y="15890"/>
                </a:lnTo>
                <a:lnTo>
                  <a:pt x="8322" y="15671"/>
                </a:lnTo>
                <a:lnTo>
                  <a:pt x="8711" y="15452"/>
                </a:lnTo>
                <a:close/>
                <a:moveTo>
                  <a:pt x="8687" y="16717"/>
                </a:moveTo>
                <a:lnTo>
                  <a:pt x="8687" y="17082"/>
                </a:lnTo>
                <a:lnTo>
                  <a:pt x="8687" y="17107"/>
                </a:lnTo>
                <a:lnTo>
                  <a:pt x="8346" y="17228"/>
                </a:lnTo>
                <a:lnTo>
                  <a:pt x="8005" y="17399"/>
                </a:lnTo>
                <a:lnTo>
                  <a:pt x="7543" y="17593"/>
                </a:lnTo>
                <a:lnTo>
                  <a:pt x="7519" y="17009"/>
                </a:lnTo>
                <a:lnTo>
                  <a:pt x="7689" y="17009"/>
                </a:lnTo>
                <a:lnTo>
                  <a:pt x="7859" y="16961"/>
                </a:lnTo>
                <a:lnTo>
                  <a:pt x="8176" y="16888"/>
                </a:lnTo>
                <a:lnTo>
                  <a:pt x="8687" y="16717"/>
                </a:lnTo>
                <a:close/>
                <a:moveTo>
                  <a:pt x="8687" y="17545"/>
                </a:moveTo>
                <a:lnTo>
                  <a:pt x="8687" y="18250"/>
                </a:lnTo>
                <a:lnTo>
                  <a:pt x="8370" y="18275"/>
                </a:lnTo>
                <a:lnTo>
                  <a:pt x="8054" y="18299"/>
                </a:lnTo>
                <a:lnTo>
                  <a:pt x="7835" y="18323"/>
                </a:lnTo>
                <a:lnTo>
                  <a:pt x="7592" y="18348"/>
                </a:lnTo>
                <a:lnTo>
                  <a:pt x="7543" y="18372"/>
                </a:lnTo>
                <a:lnTo>
                  <a:pt x="7543" y="18031"/>
                </a:lnTo>
                <a:lnTo>
                  <a:pt x="7689" y="17983"/>
                </a:lnTo>
                <a:lnTo>
                  <a:pt x="7811" y="17934"/>
                </a:lnTo>
                <a:lnTo>
                  <a:pt x="8078" y="17812"/>
                </a:lnTo>
                <a:lnTo>
                  <a:pt x="8687" y="17545"/>
                </a:lnTo>
                <a:close/>
                <a:moveTo>
                  <a:pt x="8078" y="1"/>
                </a:moveTo>
                <a:lnTo>
                  <a:pt x="7884" y="25"/>
                </a:lnTo>
                <a:lnTo>
                  <a:pt x="7713" y="74"/>
                </a:lnTo>
                <a:lnTo>
                  <a:pt x="7567" y="171"/>
                </a:lnTo>
                <a:lnTo>
                  <a:pt x="7446" y="269"/>
                </a:lnTo>
                <a:lnTo>
                  <a:pt x="7324" y="390"/>
                </a:lnTo>
                <a:lnTo>
                  <a:pt x="7227" y="536"/>
                </a:lnTo>
                <a:lnTo>
                  <a:pt x="7154" y="682"/>
                </a:lnTo>
                <a:lnTo>
                  <a:pt x="7081" y="853"/>
                </a:lnTo>
                <a:lnTo>
                  <a:pt x="7032" y="1023"/>
                </a:lnTo>
                <a:lnTo>
                  <a:pt x="6959" y="1388"/>
                </a:lnTo>
                <a:lnTo>
                  <a:pt x="6935" y="1753"/>
                </a:lnTo>
                <a:lnTo>
                  <a:pt x="6959" y="2118"/>
                </a:lnTo>
                <a:lnTo>
                  <a:pt x="6959" y="2118"/>
                </a:lnTo>
                <a:lnTo>
                  <a:pt x="5816" y="2094"/>
                </a:lnTo>
                <a:lnTo>
                  <a:pt x="4672" y="2094"/>
                </a:lnTo>
                <a:lnTo>
                  <a:pt x="2993" y="2167"/>
                </a:lnTo>
                <a:lnTo>
                  <a:pt x="1801" y="2167"/>
                </a:lnTo>
                <a:lnTo>
                  <a:pt x="1387" y="2191"/>
                </a:lnTo>
                <a:lnTo>
                  <a:pt x="1338" y="2191"/>
                </a:lnTo>
                <a:lnTo>
                  <a:pt x="1290" y="2215"/>
                </a:lnTo>
                <a:lnTo>
                  <a:pt x="1290" y="2240"/>
                </a:lnTo>
                <a:lnTo>
                  <a:pt x="1217" y="2288"/>
                </a:lnTo>
                <a:lnTo>
                  <a:pt x="1192" y="2361"/>
                </a:lnTo>
                <a:lnTo>
                  <a:pt x="1119" y="2556"/>
                </a:lnTo>
                <a:lnTo>
                  <a:pt x="1071" y="2775"/>
                </a:lnTo>
                <a:lnTo>
                  <a:pt x="1046" y="3018"/>
                </a:lnTo>
                <a:lnTo>
                  <a:pt x="1046" y="3261"/>
                </a:lnTo>
                <a:lnTo>
                  <a:pt x="1071" y="3748"/>
                </a:lnTo>
                <a:lnTo>
                  <a:pt x="1119" y="4162"/>
                </a:lnTo>
                <a:lnTo>
                  <a:pt x="1168" y="4770"/>
                </a:lnTo>
                <a:lnTo>
                  <a:pt x="1241" y="5378"/>
                </a:lnTo>
                <a:lnTo>
                  <a:pt x="1265" y="5622"/>
                </a:lnTo>
                <a:lnTo>
                  <a:pt x="1290" y="5889"/>
                </a:lnTo>
                <a:lnTo>
                  <a:pt x="1314" y="6011"/>
                </a:lnTo>
                <a:lnTo>
                  <a:pt x="1338" y="6133"/>
                </a:lnTo>
                <a:lnTo>
                  <a:pt x="1411" y="6230"/>
                </a:lnTo>
                <a:lnTo>
                  <a:pt x="1484" y="6303"/>
                </a:lnTo>
                <a:lnTo>
                  <a:pt x="1557" y="6352"/>
                </a:lnTo>
                <a:lnTo>
                  <a:pt x="1630" y="6352"/>
                </a:lnTo>
                <a:lnTo>
                  <a:pt x="1703" y="6327"/>
                </a:lnTo>
                <a:lnTo>
                  <a:pt x="1776" y="6279"/>
                </a:lnTo>
                <a:lnTo>
                  <a:pt x="1801" y="6254"/>
                </a:lnTo>
                <a:lnTo>
                  <a:pt x="2020" y="6303"/>
                </a:lnTo>
                <a:lnTo>
                  <a:pt x="2239" y="6327"/>
                </a:lnTo>
                <a:lnTo>
                  <a:pt x="2701" y="6352"/>
                </a:lnTo>
                <a:lnTo>
                  <a:pt x="4429" y="6376"/>
                </a:lnTo>
                <a:lnTo>
                  <a:pt x="6959" y="6352"/>
                </a:lnTo>
                <a:lnTo>
                  <a:pt x="6984" y="6595"/>
                </a:lnTo>
                <a:lnTo>
                  <a:pt x="7008" y="6911"/>
                </a:lnTo>
                <a:lnTo>
                  <a:pt x="5962" y="6887"/>
                </a:lnTo>
                <a:lnTo>
                  <a:pt x="4891" y="6838"/>
                </a:lnTo>
                <a:lnTo>
                  <a:pt x="4161" y="6814"/>
                </a:lnTo>
                <a:lnTo>
                  <a:pt x="3163" y="6814"/>
                </a:lnTo>
                <a:lnTo>
                  <a:pt x="2896" y="6863"/>
                </a:lnTo>
                <a:lnTo>
                  <a:pt x="2628" y="6936"/>
                </a:lnTo>
                <a:lnTo>
                  <a:pt x="2506" y="6984"/>
                </a:lnTo>
                <a:lnTo>
                  <a:pt x="2409" y="7057"/>
                </a:lnTo>
                <a:lnTo>
                  <a:pt x="2360" y="7033"/>
                </a:lnTo>
                <a:lnTo>
                  <a:pt x="2263" y="7033"/>
                </a:lnTo>
                <a:lnTo>
                  <a:pt x="2190" y="7057"/>
                </a:lnTo>
                <a:lnTo>
                  <a:pt x="1995" y="7130"/>
                </a:lnTo>
                <a:lnTo>
                  <a:pt x="1825" y="7228"/>
                </a:lnTo>
                <a:lnTo>
                  <a:pt x="1630" y="7374"/>
                </a:lnTo>
                <a:lnTo>
                  <a:pt x="1290" y="7666"/>
                </a:lnTo>
                <a:lnTo>
                  <a:pt x="1022" y="7933"/>
                </a:lnTo>
                <a:lnTo>
                  <a:pt x="681" y="8250"/>
                </a:lnTo>
                <a:lnTo>
                  <a:pt x="365" y="8590"/>
                </a:lnTo>
                <a:lnTo>
                  <a:pt x="243" y="8712"/>
                </a:lnTo>
                <a:lnTo>
                  <a:pt x="122" y="8858"/>
                </a:lnTo>
                <a:lnTo>
                  <a:pt x="24" y="9004"/>
                </a:lnTo>
                <a:lnTo>
                  <a:pt x="0" y="9077"/>
                </a:lnTo>
                <a:lnTo>
                  <a:pt x="0" y="9174"/>
                </a:lnTo>
                <a:lnTo>
                  <a:pt x="0" y="9199"/>
                </a:lnTo>
                <a:lnTo>
                  <a:pt x="0" y="9247"/>
                </a:lnTo>
                <a:lnTo>
                  <a:pt x="0" y="9320"/>
                </a:lnTo>
                <a:lnTo>
                  <a:pt x="73" y="9466"/>
                </a:lnTo>
                <a:lnTo>
                  <a:pt x="170" y="9612"/>
                </a:lnTo>
                <a:lnTo>
                  <a:pt x="292" y="9758"/>
                </a:lnTo>
                <a:lnTo>
                  <a:pt x="414" y="9904"/>
                </a:lnTo>
                <a:lnTo>
                  <a:pt x="681" y="10148"/>
                </a:lnTo>
                <a:lnTo>
                  <a:pt x="949" y="10367"/>
                </a:lnTo>
                <a:lnTo>
                  <a:pt x="1265" y="10610"/>
                </a:lnTo>
                <a:lnTo>
                  <a:pt x="1582" y="10829"/>
                </a:lnTo>
                <a:lnTo>
                  <a:pt x="1922" y="11048"/>
                </a:lnTo>
                <a:lnTo>
                  <a:pt x="2239" y="11242"/>
                </a:lnTo>
                <a:lnTo>
                  <a:pt x="2312" y="11267"/>
                </a:lnTo>
                <a:lnTo>
                  <a:pt x="2385" y="11267"/>
                </a:lnTo>
                <a:lnTo>
                  <a:pt x="2750" y="11340"/>
                </a:lnTo>
                <a:lnTo>
                  <a:pt x="3139" y="11388"/>
                </a:lnTo>
                <a:lnTo>
                  <a:pt x="3528" y="11388"/>
                </a:lnTo>
                <a:lnTo>
                  <a:pt x="3918" y="11364"/>
                </a:lnTo>
                <a:lnTo>
                  <a:pt x="4721" y="11315"/>
                </a:lnTo>
                <a:lnTo>
                  <a:pt x="5499" y="11267"/>
                </a:lnTo>
                <a:lnTo>
                  <a:pt x="6278" y="11242"/>
                </a:lnTo>
                <a:lnTo>
                  <a:pt x="7081" y="11242"/>
                </a:lnTo>
                <a:lnTo>
                  <a:pt x="7081" y="11607"/>
                </a:lnTo>
                <a:lnTo>
                  <a:pt x="7081" y="11972"/>
                </a:lnTo>
                <a:lnTo>
                  <a:pt x="7081" y="12313"/>
                </a:lnTo>
                <a:lnTo>
                  <a:pt x="7057" y="12678"/>
                </a:lnTo>
                <a:lnTo>
                  <a:pt x="6984" y="13578"/>
                </a:lnTo>
                <a:lnTo>
                  <a:pt x="6935" y="14016"/>
                </a:lnTo>
                <a:lnTo>
                  <a:pt x="6911" y="14454"/>
                </a:lnTo>
                <a:lnTo>
                  <a:pt x="6911" y="15476"/>
                </a:lnTo>
                <a:lnTo>
                  <a:pt x="6959" y="16498"/>
                </a:lnTo>
                <a:lnTo>
                  <a:pt x="7057" y="18542"/>
                </a:lnTo>
                <a:lnTo>
                  <a:pt x="7057" y="18615"/>
                </a:lnTo>
                <a:lnTo>
                  <a:pt x="7081" y="18688"/>
                </a:lnTo>
                <a:lnTo>
                  <a:pt x="7130" y="18737"/>
                </a:lnTo>
                <a:lnTo>
                  <a:pt x="7203" y="18761"/>
                </a:lnTo>
                <a:lnTo>
                  <a:pt x="7251" y="18786"/>
                </a:lnTo>
                <a:lnTo>
                  <a:pt x="7324" y="18786"/>
                </a:lnTo>
                <a:lnTo>
                  <a:pt x="7373" y="18761"/>
                </a:lnTo>
                <a:lnTo>
                  <a:pt x="7446" y="18737"/>
                </a:lnTo>
                <a:lnTo>
                  <a:pt x="7519" y="18786"/>
                </a:lnTo>
                <a:lnTo>
                  <a:pt x="7640" y="18810"/>
                </a:lnTo>
                <a:lnTo>
                  <a:pt x="8662" y="18810"/>
                </a:lnTo>
                <a:lnTo>
                  <a:pt x="8954" y="18786"/>
                </a:lnTo>
                <a:lnTo>
                  <a:pt x="9003" y="18786"/>
                </a:lnTo>
                <a:lnTo>
                  <a:pt x="9076" y="18761"/>
                </a:lnTo>
                <a:lnTo>
                  <a:pt x="9149" y="18664"/>
                </a:lnTo>
                <a:lnTo>
                  <a:pt x="9198" y="18542"/>
                </a:lnTo>
                <a:lnTo>
                  <a:pt x="9198" y="18421"/>
                </a:lnTo>
                <a:lnTo>
                  <a:pt x="9198" y="18323"/>
                </a:lnTo>
                <a:lnTo>
                  <a:pt x="9222" y="16547"/>
                </a:lnTo>
                <a:lnTo>
                  <a:pt x="9246" y="14771"/>
                </a:lnTo>
                <a:lnTo>
                  <a:pt x="9271" y="12946"/>
                </a:lnTo>
                <a:lnTo>
                  <a:pt x="9295" y="12118"/>
                </a:lnTo>
                <a:lnTo>
                  <a:pt x="9271" y="11729"/>
                </a:lnTo>
                <a:lnTo>
                  <a:pt x="9246" y="11315"/>
                </a:lnTo>
                <a:lnTo>
                  <a:pt x="10682" y="11315"/>
                </a:lnTo>
                <a:lnTo>
                  <a:pt x="12142" y="11267"/>
                </a:lnTo>
                <a:lnTo>
                  <a:pt x="13578" y="11194"/>
                </a:lnTo>
                <a:lnTo>
                  <a:pt x="14283" y="11169"/>
                </a:lnTo>
                <a:lnTo>
                  <a:pt x="15013" y="11169"/>
                </a:lnTo>
                <a:lnTo>
                  <a:pt x="15135" y="11145"/>
                </a:lnTo>
                <a:lnTo>
                  <a:pt x="15208" y="11072"/>
                </a:lnTo>
                <a:lnTo>
                  <a:pt x="15257" y="10999"/>
                </a:lnTo>
                <a:lnTo>
                  <a:pt x="15257" y="10902"/>
                </a:lnTo>
                <a:lnTo>
                  <a:pt x="15305" y="10731"/>
                </a:lnTo>
                <a:lnTo>
                  <a:pt x="15305" y="10586"/>
                </a:lnTo>
                <a:lnTo>
                  <a:pt x="15281" y="10245"/>
                </a:lnTo>
                <a:lnTo>
                  <a:pt x="15135" y="9126"/>
                </a:lnTo>
                <a:lnTo>
                  <a:pt x="15086" y="8615"/>
                </a:lnTo>
                <a:lnTo>
                  <a:pt x="15086" y="8104"/>
                </a:lnTo>
                <a:lnTo>
                  <a:pt x="15086" y="7933"/>
                </a:lnTo>
                <a:lnTo>
                  <a:pt x="15111" y="7739"/>
                </a:lnTo>
                <a:lnTo>
                  <a:pt x="15135" y="7568"/>
                </a:lnTo>
                <a:lnTo>
                  <a:pt x="15135" y="7374"/>
                </a:lnTo>
                <a:lnTo>
                  <a:pt x="15135" y="7276"/>
                </a:lnTo>
                <a:lnTo>
                  <a:pt x="15111" y="7179"/>
                </a:lnTo>
                <a:lnTo>
                  <a:pt x="15086" y="7130"/>
                </a:lnTo>
                <a:lnTo>
                  <a:pt x="15038" y="7106"/>
                </a:lnTo>
                <a:lnTo>
                  <a:pt x="14965" y="7057"/>
                </a:lnTo>
                <a:lnTo>
                  <a:pt x="14892" y="7033"/>
                </a:lnTo>
                <a:lnTo>
                  <a:pt x="14064" y="7033"/>
                </a:lnTo>
                <a:lnTo>
                  <a:pt x="13237" y="7057"/>
                </a:lnTo>
                <a:lnTo>
                  <a:pt x="12434" y="7082"/>
                </a:lnTo>
                <a:lnTo>
                  <a:pt x="11607" y="7082"/>
                </a:lnTo>
                <a:lnTo>
                  <a:pt x="9246" y="6984"/>
                </a:lnTo>
                <a:lnTo>
                  <a:pt x="9246" y="6765"/>
                </a:lnTo>
                <a:lnTo>
                  <a:pt x="9246" y="6571"/>
                </a:lnTo>
                <a:lnTo>
                  <a:pt x="9198" y="6352"/>
                </a:lnTo>
                <a:lnTo>
                  <a:pt x="9222" y="6327"/>
                </a:lnTo>
                <a:lnTo>
                  <a:pt x="10925" y="6303"/>
                </a:lnTo>
                <a:lnTo>
                  <a:pt x="12556" y="6303"/>
                </a:lnTo>
                <a:lnTo>
                  <a:pt x="14186" y="6376"/>
                </a:lnTo>
                <a:lnTo>
                  <a:pt x="14259" y="6376"/>
                </a:lnTo>
                <a:lnTo>
                  <a:pt x="14308" y="6352"/>
                </a:lnTo>
                <a:lnTo>
                  <a:pt x="14381" y="6279"/>
                </a:lnTo>
                <a:lnTo>
                  <a:pt x="14405" y="6206"/>
                </a:lnTo>
                <a:lnTo>
                  <a:pt x="14405" y="6108"/>
                </a:lnTo>
                <a:lnTo>
                  <a:pt x="14575" y="5962"/>
                </a:lnTo>
                <a:lnTo>
                  <a:pt x="14940" y="5670"/>
                </a:lnTo>
                <a:lnTo>
                  <a:pt x="15329" y="5427"/>
                </a:lnTo>
                <a:lnTo>
                  <a:pt x="15597" y="5232"/>
                </a:lnTo>
                <a:lnTo>
                  <a:pt x="15913" y="4965"/>
                </a:lnTo>
                <a:lnTo>
                  <a:pt x="16059" y="4819"/>
                </a:lnTo>
                <a:lnTo>
                  <a:pt x="16181" y="4673"/>
                </a:lnTo>
                <a:lnTo>
                  <a:pt x="16254" y="4502"/>
                </a:lnTo>
                <a:lnTo>
                  <a:pt x="16254" y="4429"/>
                </a:lnTo>
                <a:lnTo>
                  <a:pt x="16254" y="4356"/>
                </a:lnTo>
                <a:lnTo>
                  <a:pt x="16278" y="4283"/>
                </a:lnTo>
                <a:lnTo>
                  <a:pt x="16278" y="4210"/>
                </a:lnTo>
                <a:lnTo>
                  <a:pt x="16230" y="4064"/>
                </a:lnTo>
                <a:lnTo>
                  <a:pt x="16132" y="3894"/>
                </a:lnTo>
                <a:lnTo>
                  <a:pt x="16011" y="3724"/>
                </a:lnTo>
                <a:lnTo>
                  <a:pt x="15743" y="3432"/>
                </a:lnTo>
                <a:lnTo>
                  <a:pt x="15524" y="3213"/>
                </a:lnTo>
                <a:lnTo>
                  <a:pt x="15135" y="2848"/>
                </a:lnTo>
                <a:lnTo>
                  <a:pt x="14746" y="2532"/>
                </a:lnTo>
                <a:lnTo>
                  <a:pt x="14478" y="2288"/>
                </a:lnTo>
                <a:lnTo>
                  <a:pt x="14308" y="2215"/>
                </a:lnTo>
                <a:lnTo>
                  <a:pt x="14235" y="2167"/>
                </a:lnTo>
                <a:lnTo>
                  <a:pt x="14162" y="2167"/>
                </a:lnTo>
                <a:lnTo>
                  <a:pt x="14089" y="2118"/>
                </a:lnTo>
                <a:lnTo>
                  <a:pt x="14016" y="2118"/>
                </a:lnTo>
                <a:lnTo>
                  <a:pt x="13237" y="2142"/>
                </a:lnTo>
                <a:lnTo>
                  <a:pt x="12483" y="2167"/>
                </a:lnTo>
                <a:lnTo>
                  <a:pt x="11704" y="2215"/>
                </a:lnTo>
                <a:lnTo>
                  <a:pt x="10950" y="2240"/>
                </a:lnTo>
                <a:lnTo>
                  <a:pt x="10171" y="2240"/>
                </a:lnTo>
                <a:lnTo>
                  <a:pt x="9392" y="2215"/>
                </a:lnTo>
                <a:lnTo>
                  <a:pt x="9441" y="2069"/>
                </a:lnTo>
                <a:lnTo>
                  <a:pt x="9465" y="1899"/>
                </a:lnTo>
                <a:lnTo>
                  <a:pt x="9465" y="1558"/>
                </a:lnTo>
                <a:lnTo>
                  <a:pt x="9417" y="1218"/>
                </a:lnTo>
                <a:lnTo>
                  <a:pt x="9368" y="950"/>
                </a:lnTo>
                <a:lnTo>
                  <a:pt x="9295" y="755"/>
                </a:lnTo>
                <a:lnTo>
                  <a:pt x="9222" y="561"/>
                </a:lnTo>
                <a:lnTo>
                  <a:pt x="9125" y="415"/>
                </a:lnTo>
                <a:lnTo>
                  <a:pt x="8979" y="293"/>
                </a:lnTo>
                <a:lnTo>
                  <a:pt x="8833" y="196"/>
                </a:lnTo>
                <a:lnTo>
                  <a:pt x="8662" y="98"/>
                </a:lnTo>
                <a:lnTo>
                  <a:pt x="8492" y="50"/>
                </a:lnTo>
                <a:lnTo>
                  <a:pt x="82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05;p50">
            <a:extLst>
              <a:ext uri="{FF2B5EF4-FFF2-40B4-BE49-F238E27FC236}">
                <a16:creationId xmlns:a16="http://schemas.microsoft.com/office/drawing/2014/main" id="{489BE56A-50F3-455A-B368-A0BFF8BE539C}"/>
              </a:ext>
            </a:extLst>
          </p:cNvPr>
          <p:cNvSpPr/>
          <p:nvPr/>
        </p:nvSpPr>
        <p:spPr>
          <a:xfrm>
            <a:off x="4159540" y="1251639"/>
            <a:ext cx="186685" cy="460550"/>
          </a:xfrm>
          <a:custGeom>
            <a:avLst/>
            <a:gdLst/>
            <a:ahLst/>
            <a:cxnLst/>
            <a:rect l="l" t="t" r="r" b="b"/>
            <a:pathLst>
              <a:path w="8542" h="21073" extrusionOk="0">
                <a:moveTo>
                  <a:pt x="4478" y="487"/>
                </a:moveTo>
                <a:lnTo>
                  <a:pt x="4673" y="536"/>
                </a:lnTo>
                <a:lnTo>
                  <a:pt x="4600" y="584"/>
                </a:lnTo>
                <a:lnTo>
                  <a:pt x="4527" y="657"/>
                </a:lnTo>
                <a:lnTo>
                  <a:pt x="4527" y="730"/>
                </a:lnTo>
                <a:lnTo>
                  <a:pt x="4527" y="755"/>
                </a:lnTo>
                <a:lnTo>
                  <a:pt x="4697" y="755"/>
                </a:lnTo>
                <a:lnTo>
                  <a:pt x="4819" y="730"/>
                </a:lnTo>
                <a:lnTo>
                  <a:pt x="4892" y="682"/>
                </a:lnTo>
                <a:lnTo>
                  <a:pt x="4965" y="633"/>
                </a:lnTo>
                <a:lnTo>
                  <a:pt x="5038" y="682"/>
                </a:lnTo>
                <a:lnTo>
                  <a:pt x="4965" y="730"/>
                </a:lnTo>
                <a:lnTo>
                  <a:pt x="4916" y="779"/>
                </a:lnTo>
                <a:lnTo>
                  <a:pt x="4819" y="925"/>
                </a:lnTo>
                <a:lnTo>
                  <a:pt x="4819" y="949"/>
                </a:lnTo>
                <a:lnTo>
                  <a:pt x="4843" y="974"/>
                </a:lnTo>
                <a:lnTo>
                  <a:pt x="4867" y="998"/>
                </a:lnTo>
                <a:lnTo>
                  <a:pt x="4892" y="974"/>
                </a:lnTo>
                <a:lnTo>
                  <a:pt x="5038" y="876"/>
                </a:lnTo>
                <a:lnTo>
                  <a:pt x="5111" y="828"/>
                </a:lnTo>
                <a:lnTo>
                  <a:pt x="5208" y="803"/>
                </a:lnTo>
                <a:lnTo>
                  <a:pt x="5330" y="901"/>
                </a:lnTo>
                <a:lnTo>
                  <a:pt x="5451" y="1022"/>
                </a:lnTo>
                <a:lnTo>
                  <a:pt x="5281" y="1120"/>
                </a:lnTo>
                <a:lnTo>
                  <a:pt x="5208" y="1193"/>
                </a:lnTo>
                <a:lnTo>
                  <a:pt x="5111" y="1266"/>
                </a:lnTo>
                <a:lnTo>
                  <a:pt x="4965" y="1436"/>
                </a:lnTo>
                <a:lnTo>
                  <a:pt x="4965" y="1460"/>
                </a:lnTo>
                <a:lnTo>
                  <a:pt x="4965" y="1485"/>
                </a:lnTo>
                <a:lnTo>
                  <a:pt x="5013" y="1485"/>
                </a:lnTo>
                <a:lnTo>
                  <a:pt x="5111" y="1436"/>
                </a:lnTo>
                <a:lnTo>
                  <a:pt x="5208" y="1387"/>
                </a:lnTo>
                <a:lnTo>
                  <a:pt x="5403" y="1314"/>
                </a:lnTo>
                <a:lnTo>
                  <a:pt x="5573" y="1217"/>
                </a:lnTo>
                <a:lnTo>
                  <a:pt x="5695" y="1412"/>
                </a:lnTo>
                <a:lnTo>
                  <a:pt x="5768" y="1631"/>
                </a:lnTo>
                <a:lnTo>
                  <a:pt x="5719" y="1631"/>
                </a:lnTo>
                <a:lnTo>
                  <a:pt x="5597" y="1679"/>
                </a:lnTo>
                <a:lnTo>
                  <a:pt x="5451" y="1728"/>
                </a:lnTo>
                <a:lnTo>
                  <a:pt x="5184" y="1874"/>
                </a:lnTo>
                <a:lnTo>
                  <a:pt x="4989" y="1996"/>
                </a:lnTo>
                <a:lnTo>
                  <a:pt x="4892" y="2069"/>
                </a:lnTo>
                <a:lnTo>
                  <a:pt x="4819" y="2166"/>
                </a:lnTo>
                <a:lnTo>
                  <a:pt x="4819" y="2190"/>
                </a:lnTo>
                <a:lnTo>
                  <a:pt x="4843" y="2215"/>
                </a:lnTo>
                <a:lnTo>
                  <a:pt x="4940" y="2239"/>
                </a:lnTo>
                <a:lnTo>
                  <a:pt x="5038" y="2239"/>
                </a:lnTo>
                <a:lnTo>
                  <a:pt x="5232" y="2166"/>
                </a:lnTo>
                <a:lnTo>
                  <a:pt x="5524" y="2069"/>
                </a:lnTo>
                <a:lnTo>
                  <a:pt x="5816" y="1947"/>
                </a:lnTo>
                <a:lnTo>
                  <a:pt x="5841" y="1947"/>
                </a:lnTo>
                <a:lnTo>
                  <a:pt x="5841" y="1971"/>
                </a:lnTo>
                <a:lnTo>
                  <a:pt x="5841" y="2142"/>
                </a:lnTo>
                <a:lnTo>
                  <a:pt x="5816" y="2312"/>
                </a:lnTo>
                <a:lnTo>
                  <a:pt x="5743" y="2312"/>
                </a:lnTo>
                <a:lnTo>
                  <a:pt x="5622" y="2361"/>
                </a:lnTo>
                <a:lnTo>
                  <a:pt x="5476" y="2385"/>
                </a:lnTo>
                <a:lnTo>
                  <a:pt x="5208" y="2434"/>
                </a:lnTo>
                <a:lnTo>
                  <a:pt x="4916" y="2507"/>
                </a:lnTo>
                <a:lnTo>
                  <a:pt x="4794" y="2555"/>
                </a:lnTo>
                <a:lnTo>
                  <a:pt x="4648" y="2604"/>
                </a:lnTo>
                <a:lnTo>
                  <a:pt x="4648" y="2653"/>
                </a:lnTo>
                <a:lnTo>
                  <a:pt x="4673" y="2653"/>
                </a:lnTo>
                <a:lnTo>
                  <a:pt x="5208" y="2701"/>
                </a:lnTo>
                <a:lnTo>
                  <a:pt x="5476" y="2701"/>
                </a:lnTo>
                <a:lnTo>
                  <a:pt x="5719" y="2653"/>
                </a:lnTo>
                <a:lnTo>
                  <a:pt x="5646" y="2847"/>
                </a:lnTo>
                <a:lnTo>
                  <a:pt x="5524" y="3042"/>
                </a:lnTo>
                <a:lnTo>
                  <a:pt x="4697" y="3042"/>
                </a:lnTo>
                <a:lnTo>
                  <a:pt x="4624" y="3018"/>
                </a:lnTo>
                <a:lnTo>
                  <a:pt x="4575" y="2993"/>
                </a:lnTo>
                <a:lnTo>
                  <a:pt x="4551" y="2993"/>
                </a:lnTo>
                <a:lnTo>
                  <a:pt x="4551" y="3018"/>
                </a:lnTo>
                <a:lnTo>
                  <a:pt x="4600" y="3091"/>
                </a:lnTo>
                <a:lnTo>
                  <a:pt x="4673" y="3164"/>
                </a:lnTo>
                <a:lnTo>
                  <a:pt x="4746" y="3212"/>
                </a:lnTo>
                <a:lnTo>
                  <a:pt x="4843" y="3261"/>
                </a:lnTo>
                <a:lnTo>
                  <a:pt x="5086" y="3310"/>
                </a:lnTo>
                <a:lnTo>
                  <a:pt x="5330" y="3310"/>
                </a:lnTo>
                <a:lnTo>
                  <a:pt x="5159" y="3456"/>
                </a:lnTo>
                <a:lnTo>
                  <a:pt x="4989" y="3577"/>
                </a:lnTo>
                <a:lnTo>
                  <a:pt x="4892" y="3529"/>
                </a:lnTo>
                <a:lnTo>
                  <a:pt x="4746" y="3504"/>
                </a:lnTo>
                <a:lnTo>
                  <a:pt x="4259" y="3504"/>
                </a:lnTo>
                <a:lnTo>
                  <a:pt x="4235" y="3529"/>
                </a:lnTo>
                <a:lnTo>
                  <a:pt x="4210" y="3577"/>
                </a:lnTo>
                <a:lnTo>
                  <a:pt x="4210" y="3626"/>
                </a:lnTo>
                <a:lnTo>
                  <a:pt x="4235" y="3699"/>
                </a:lnTo>
                <a:lnTo>
                  <a:pt x="4283" y="3748"/>
                </a:lnTo>
                <a:lnTo>
                  <a:pt x="4429" y="3796"/>
                </a:lnTo>
                <a:lnTo>
                  <a:pt x="4283" y="3821"/>
                </a:lnTo>
                <a:lnTo>
                  <a:pt x="3967" y="3821"/>
                </a:lnTo>
                <a:lnTo>
                  <a:pt x="3821" y="3772"/>
                </a:lnTo>
                <a:lnTo>
                  <a:pt x="3675" y="3723"/>
                </a:lnTo>
                <a:lnTo>
                  <a:pt x="3529" y="3650"/>
                </a:lnTo>
                <a:lnTo>
                  <a:pt x="3407" y="3577"/>
                </a:lnTo>
                <a:lnTo>
                  <a:pt x="3310" y="3456"/>
                </a:lnTo>
                <a:lnTo>
                  <a:pt x="3213" y="3358"/>
                </a:lnTo>
                <a:lnTo>
                  <a:pt x="3115" y="3237"/>
                </a:lnTo>
                <a:lnTo>
                  <a:pt x="2969" y="2945"/>
                </a:lnTo>
                <a:lnTo>
                  <a:pt x="2848" y="2653"/>
                </a:lnTo>
                <a:lnTo>
                  <a:pt x="2775" y="2361"/>
                </a:lnTo>
                <a:lnTo>
                  <a:pt x="2750" y="2069"/>
                </a:lnTo>
                <a:lnTo>
                  <a:pt x="2750" y="1898"/>
                </a:lnTo>
                <a:lnTo>
                  <a:pt x="2775" y="1728"/>
                </a:lnTo>
                <a:lnTo>
                  <a:pt x="2823" y="1558"/>
                </a:lnTo>
                <a:lnTo>
                  <a:pt x="2896" y="1412"/>
                </a:lnTo>
                <a:lnTo>
                  <a:pt x="3067" y="1120"/>
                </a:lnTo>
                <a:lnTo>
                  <a:pt x="3261" y="852"/>
                </a:lnTo>
                <a:lnTo>
                  <a:pt x="3359" y="755"/>
                </a:lnTo>
                <a:lnTo>
                  <a:pt x="3480" y="682"/>
                </a:lnTo>
                <a:lnTo>
                  <a:pt x="3699" y="560"/>
                </a:lnTo>
                <a:lnTo>
                  <a:pt x="3772" y="584"/>
                </a:lnTo>
                <a:lnTo>
                  <a:pt x="3845" y="560"/>
                </a:lnTo>
                <a:lnTo>
                  <a:pt x="4064" y="511"/>
                </a:lnTo>
                <a:lnTo>
                  <a:pt x="4259" y="487"/>
                </a:lnTo>
                <a:close/>
                <a:moveTo>
                  <a:pt x="4600" y="4818"/>
                </a:moveTo>
                <a:lnTo>
                  <a:pt x="4940" y="4842"/>
                </a:lnTo>
                <a:lnTo>
                  <a:pt x="4746" y="4915"/>
                </a:lnTo>
                <a:lnTo>
                  <a:pt x="4600" y="5037"/>
                </a:lnTo>
                <a:lnTo>
                  <a:pt x="4600" y="5061"/>
                </a:lnTo>
                <a:lnTo>
                  <a:pt x="4600" y="5086"/>
                </a:lnTo>
                <a:lnTo>
                  <a:pt x="4624" y="5110"/>
                </a:lnTo>
                <a:lnTo>
                  <a:pt x="4648" y="5134"/>
                </a:lnTo>
                <a:lnTo>
                  <a:pt x="4770" y="5110"/>
                </a:lnTo>
                <a:lnTo>
                  <a:pt x="4867" y="5086"/>
                </a:lnTo>
                <a:lnTo>
                  <a:pt x="5086" y="5013"/>
                </a:lnTo>
                <a:lnTo>
                  <a:pt x="5305" y="4964"/>
                </a:lnTo>
                <a:lnTo>
                  <a:pt x="5403" y="4940"/>
                </a:lnTo>
                <a:lnTo>
                  <a:pt x="5500" y="4915"/>
                </a:lnTo>
                <a:lnTo>
                  <a:pt x="5573" y="4940"/>
                </a:lnTo>
                <a:lnTo>
                  <a:pt x="5719" y="4964"/>
                </a:lnTo>
                <a:lnTo>
                  <a:pt x="5695" y="4988"/>
                </a:lnTo>
                <a:lnTo>
                  <a:pt x="5427" y="5086"/>
                </a:lnTo>
                <a:lnTo>
                  <a:pt x="5281" y="5159"/>
                </a:lnTo>
                <a:lnTo>
                  <a:pt x="5232" y="5207"/>
                </a:lnTo>
                <a:lnTo>
                  <a:pt x="5184" y="5256"/>
                </a:lnTo>
                <a:lnTo>
                  <a:pt x="5208" y="5280"/>
                </a:lnTo>
                <a:lnTo>
                  <a:pt x="5281" y="5329"/>
                </a:lnTo>
                <a:lnTo>
                  <a:pt x="5403" y="5353"/>
                </a:lnTo>
                <a:lnTo>
                  <a:pt x="5524" y="5353"/>
                </a:lnTo>
                <a:lnTo>
                  <a:pt x="5622" y="5329"/>
                </a:lnTo>
                <a:lnTo>
                  <a:pt x="5938" y="5256"/>
                </a:lnTo>
                <a:lnTo>
                  <a:pt x="6254" y="5183"/>
                </a:lnTo>
                <a:lnTo>
                  <a:pt x="6425" y="5305"/>
                </a:lnTo>
                <a:lnTo>
                  <a:pt x="6254" y="5329"/>
                </a:lnTo>
                <a:lnTo>
                  <a:pt x="6035" y="5378"/>
                </a:lnTo>
                <a:lnTo>
                  <a:pt x="5841" y="5451"/>
                </a:lnTo>
                <a:lnTo>
                  <a:pt x="5743" y="5475"/>
                </a:lnTo>
                <a:lnTo>
                  <a:pt x="5670" y="5548"/>
                </a:lnTo>
                <a:lnTo>
                  <a:pt x="5573" y="5597"/>
                </a:lnTo>
                <a:lnTo>
                  <a:pt x="5500" y="5645"/>
                </a:lnTo>
                <a:lnTo>
                  <a:pt x="5476" y="5670"/>
                </a:lnTo>
                <a:lnTo>
                  <a:pt x="5500" y="5694"/>
                </a:lnTo>
                <a:lnTo>
                  <a:pt x="5573" y="5694"/>
                </a:lnTo>
                <a:lnTo>
                  <a:pt x="5622" y="5718"/>
                </a:lnTo>
                <a:lnTo>
                  <a:pt x="5670" y="5718"/>
                </a:lnTo>
                <a:lnTo>
                  <a:pt x="5743" y="5743"/>
                </a:lnTo>
                <a:lnTo>
                  <a:pt x="5889" y="5718"/>
                </a:lnTo>
                <a:lnTo>
                  <a:pt x="6035" y="5694"/>
                </a:lnTo>
                <a:lnTo>
                  <a:pt x="6230" y="5645"/>
                </a:lnTo>
                <a:lnTo>
                  <a:pt x="6400" y="5621"/>
                </a:lnTo>
                <a:lnTo>
                  <a:pt x="6571" y="5621"/>
                </a:lnTo>
                <a:lnTo>
                  <a:pt x="6668" y="5645"/>
                </a:lnTo>
                <a:lnTo>
                  <a:pt x="6741" y="5670"/>
                </a:lnTo>
                <a:lnTo>
                  <a:pt x="6668" y="5694"/>
                </a:lnTo>
                <a:lnTo>
                  <a:pt x="6498" y="5718"/>
                </a:lnTo>
                <a:lnTo>
                  <a:pt x="6352" y="5767"/>
                </a:lnTo>
                <a:lnTo>
                  <a:pt x="6206" y="5840"/>
                </a:lnTo>
                <a:lnTo>
                  <a:pt x="6133" y="5913"/>
                </a:lnTo>
                <a:lnTo>
                  <a:pt x="6108" y="5962"/>
                </a:lnTo>
                <a:lnTo>
                  <a:pt x="6084" y="6010"/>
                </a:lnTo>
                <a:lnTo>
                  <a:pt x="6108" y="6059"/>
                </a:lnTo>
                <a:lnTo>
                  <a:pt x="6133" y="6083"/>
                </a:lnTo>
                <a:lnTo>
                  <a:pt x="6181" y="6108"/>
                </a:lnTo>
                <a:lnTo>
                  <a:pt x="6279" y="6108"/>
                </a:lnTo>
                <a:lnTo>
                  <a:pt x="6400" y="6083"/>
                </a:lnTo>
                <a:lnTo>
                  <a:pt x="6619" y="6010"/>
                </a:lnTo>
                <a:lnTo>
                  <a:pt x="7130" y="6010"/>
                </a:lnTo>
                <a:lnTo>
                  <a:pt x="7203" y="6108"/>
                </a:lnTo>
                <a:lnTo>
                  <a:pt x="7276" y="6229"/>
                </a:lnTo>
                <a:lnTo>
                  <a:pt x="7106" y="6278"/>
                </a:lnTo>
                <a:lnTo>
                  <a:pt x="6936" y="6351"/>
                </a:lnTo>
                <a:lnTo>
                  <a:pt x="6790" y="6473"/>
                </a:lnTo>
                <a:lnTo>
                  <a:pt x="6668" y="6594"/>
                </a:lnTo>
                <a:lnTo>
                  <a:pt x="6668" y="6619"/>
                </a:lnTo>
                <a:lnTo>
                  <a:pt x="6887" y="6619"/>
                </a:lnTo>
                <a:lnTo>
                  <a:pt x="7082" y="6594"/>
                </a:lnTo>
                <a:lnTo>
                  <a:pt x="7471" y="6570"/>
                </a:lnTo>
                <a:lnTo>
                  <a:pt x="7544" y="6765"/>
                </a:lnTo>
                <a:lnTo>
                  <a:pt x="7130" y="6862"/>
                </a:lnTo>
                <a:lnTo>
                  <a:pt x="6984" y="6935"/>
                </a:lnTo>
                <a:lnTo>
                  <a:pt x="6936" y="6959"/>
                </a:lnTo>
                <a:lnTo>
                  <a:pt x="6911" y="6984"/>
                </a:lnTo>
                <a:lnTo>
                  <a:pt x="6960" y="7057"/>
                </a:lnTo>
                <a:lnTo>
                  <a:pt x="7033" y="7081"/>
                </a:lnTo>
                <a:lnTo>
                  <a:pt x="7106" y="7105"/>
                </a:lnTo>
                <a:lnTo>
                  <a:pt x="7203" y="7105"/>
                </a:lnTo>
                <a:lnTo>
                  <a:pt x="7422" y="7081"/>
                </a:lnTo>
                <a:lnTo>
                  <a:pt x="7641" y="7032"/>
                </a:lnTo>
                <a:lnTo>
                  <a:pt x="7714" y="7227"/>
                </a:lnTo>
                <a:lnTo>
                  <a:pt x="7544" y="7276"/>
                </a:lnTo>
                <a:lnTo>
                  <a:pt x="7349" y="7349"/>
                </a:lnTo>
                <a:lnTo>
                  <a:pt x="7203" y="7422"/>
                </a:lnTo>
                <a:lnTo>
                  <a:pt x="7155" y="7470"/>
                </a:lnTo>
                <a:lnTo>
                  <a:pt x="7106" y="7543"/>
                </a:lnTo>
                <a:lnTo>
                  <a:pt x="7106" y="7568"/>
                </a:lnTo>
                <a:lnTo>
                  <a:pt x="7106" y="7592"/>
                </a:lnTo>
                <a:lnTo>
                  <a:pt x="7130" y="7616"/>
                </a:lnTo>
                <a:lnTo>
                  <a:pt x="7155" y="7616"/>
                </a:lnTo>
                <a:lnTo>
                  <a:pt x="7228" y="7568"/>
                </a:lnTo>
                <a:lnTo>
                  <a:pt x="7325" y="7543"/>
                </a:lnTo>
                <a:lnTo>
                  <a:pt x="7495" y="7519"/>
                </a:lnTo>
                <a:lnTo>
                  <a:pt x="7763" y="7470"/>
                </a:lnTo>
                <a:lnTo>
                  <a:pt x="7836" y="7762"/>
                </a:lnTo>
                <a:lnTo>
                  <a:pt x="7812" y="7787"/>
                </a:lnTo>
                <a:lnTo>
                  <a:pt x="7568" y="7811"/>
                </a:lnTo>
                <a:lnTo>
                  <a:pt x="7349" y="7884"/>
                </a:lnTo>
                <a:lnTo>
                  <a:pt x="7301" y="7933"/>
                </a:lnTo>
                <a:lnTo>
                  <a:pt x="7301" y="7981"/>
                </a:lnTo>
                <a:lnTo>
                  <a:pt x="7301" y="8030"/>
                </a:lnTo>
                <a:lnTo>
                  <a:pt x="7349" y="8054"/>
                </a:lnTo>
                <a:lnTo>
                  <a:pt x="7447" y="8079"/>
                </a:lnTo>
                <a:lnTo>
                  <a:pt x="7568" y="8079"/>
                </a:lnTo>
                <a:lnTo>
                  <a:pt x="7763" y="8054"/>
                </a:lnTo>
                <a:lnTo>
                  <a:pt x="7885" y="8030"/>
                </a:lnTo>
                <a:lnTo>
                  <a:pt x="7933" y="8273"/>
                </a:lnTo>
                <a:lnTo>
                  <a:pt x="7690" y="8346"/>
                </a:lnTo>
                <a:lnTo>
                  <a:pt x="7593" y="8395"/>
                </a:lnTo>
                <a:lnTo>
                  <a:pt x="7495" y="8468"/>
                </a:lnTo>
                <a:lnTo>
                  <a:pt x="7495" y="8492"/>
                </a:lnTo>
                <a:lnTo>
                  <a:pt x="7739" y="8541"/>
                </a:lnTo>
                <a:lnTo>
                  <a:pt x="7958" y="8541"/>
                </a:lnTo>
                <a:lnTo>
                  <a:pt x="7982" y="8809"/>
                </a:lnTo>
                <a:lnTo>
                  <a:pt x="7860" y="8833"/>
                </a:lnTo>
                <a:lnTo>
                  <a:pt x="7739" y="8857"/>
                </a:lnTo>
                <a:lnTo>
                  <a:pt x="7641" y="8930"/>
                </a:lnTo>
                <a:lnTo>
                  <a:pt x="7568" y="9003"/>
                </a:lnTo>
                <a:lnTo>
                  <a:pt x="7544" y="9052"/>
                </a:lnTo>
                <a:lnTo>
                  <a:pt x="7568" y="9101"/>
                </a:lnTo>
                <a:lnTo>
                  <a:pt x="7690" y="9125"/>
                </a:lnTo>
                <a:lnTo>
                  <a:pt x="7787" y="9125"/>
                </a:lnTo>
                <a:lnTo>
                  <a:pt x="8006" y="9101"/>
                </a:lnTo>
                <a:lnTo>
                  <a:pt x="8006" y="9320"/>
                </a:lnTo>
                <a:lnTo>
                  <a:pt x="7933" y="9344"/>
                </a:lnTo>
                <a:lnTo>
                  <a:pt x="7860" y="9368"/>
                </a:lnTo>
                <a:lnTo>
                  <a:pt x="7787" y="9417"/>
                </a:lnTo>
                <a:lnTo>
                  <a:pt x="7666" y="9490"/>
                </a:lnTo>
                <a:lnTo>
                  <a:pt x="7641" y="9539"/>
                </a:lnTo>
                <a:lnTo>
                  <a:pt x="7666" y="9563"/>
                </a:lnTo>
                <a:lnTo>
                  <a:pt x="7787" y="9587"/>
                </a:lnTo>
                <a:lnTo>
                  <a:pt x="7933" y="9612"/>
                </a:lnTo>
                <a:lnTo>
                  <a:pt x="8031" y="9612"/>
                </a:lnTo>
                <a:lnTo>
                  <a:pt x="8031" y="9855"/>
                </a:lnTo>
                <a:lnTo>
                  <a:pt x="7909" y="9879"/>
                </a:lnTo>
                <a:lnTo>
                  <a:pt x="7787" y="9928"/>
                </a:lnTo>
                <a:lnTo>
                  <a:pt x="7690" y="10001"/>
                </a:lnTo>
                <a:lnTo>
                  <a:pt x="7666" y="10025"/>
                </a:lnTo>
                <a:lnTo>
                  <a:pt x="7666" y="10050"/>
                </a:lnTo>
                <a:lnTo>
                  <a:pt x="7714" y="10098"/>
                </a:lnTo>
                <a:lnTo>
                  <a:pt x="8031" y="10098"/>
                </a:lnTo>
                <a:lnTo>
                  <a:pt x="8006" y="10415"/>
                </a:lnTo>
                <a:lnTo>
                  <a:pt x="7885" y="10439"/>
                </a:lnTo>
                <a:lnTo>
                  <a:pt x="7739" y="10488"/>
                </a:lnTo>
                <a:lnTo>
                  <a:pt x="7714" y="10512"/>
                </a:lnTo>
                <a:lnTo>
                  <a:pt x="7714" y="10536"/>
                </a:lnTo>
                <a:lnTo>
                  <a:pt x="7739" y="10585"/>
                </a:lnTo>
                <a:lnTo>
                  <a:pt x="7763" y="10609"/>
                </a:lnTo>
                <a:lnTo>
                  <a:pt x="7885" y="10634"/>
                </a:lnTo>
                <a:lnTo>
                  <a:pt x="7982" y="10634"/>
                </a:lnTo>
                <a:lnTo>
                  <a:pt x="7958" y="10901"/>
                </a:lnTo>
                <a:lnTo>
                  <a:pt x="7909" y="10926"/>
                </a:lnTo>
                <a:lnTo>
                  <a:pt x="7860" y="10926"/>
                </a:lnTo>
                <a:lnTo>
                  <a:pt x="7812" y="10950"/>
                </a:lnTo>
                <a:lnTo>
                  <a:pt x="7787" y="10950"/>
                </a:lnTo>
                <a:lnTo>
                  <a:pt x="7787" y="10999"/>
                </a:lnTo>
                <a:lnTo>
                  <a:pt x="7860" y="11047"/>
                </a:lnTo>
                <a:lnTo>
                  <a:pt x="7933" y="11072"/>
                </a:lnTo>
                <a:lnTo>
                  <a:pt x="7958" y="11145"/>
                </a:lnTo>
                <a:lnTo>
                  <a:pt x="7982" y="11193"/>
                </a:lnTo>
                <a:lnTo>
                  <a:pt x="8079" y="11266"/>
                </a:lnTo>
                <a:lnTo>
                  <a:pt x="8055" y="11437"/>
                </a:lnTo>
                <a:lnTo>
                  <a:pt x="8006" y="11583"/>
                </a:lnTo>
                <a:lnTo>
                  <a:pt x="7933" y="11729"/>
                </a:lnTo>
                <a:lnTo>
                  <a:pt x="7812" y="11826"/>
                </a:lnTo>
                <a:lnTo>
                  <a:pt x="7690" y="11899"/>
                </a:lnTo>
                <a:lnTo>
                  <a:pt x="7520" y="11899"/>
                </a:lnTo>
                <a:lnTo>
                  <a:pt x="7447" y="11850"/>
                </a:lnTo>
                <a:lnTo>
                  <a:pt x="7398" y="11802"/>
                </a:lnTo>
                <a:lnTo>
                  <a:pt x="7325" y="11729"/>
                </a:lnTo>
                <a:lnTo>
                  <a:pt x="7301" y="11656"/>
                </a:lnTo>
                <a:lnTo>
                  <a:pt x="7276" y="11583"/>
                </a:lnTo>
                <a:lnTo>
                  <a:pt x="7276" y="11388"/>
                </a:lnTo>
                <a:lnTo>
                  <a:pt x="7301" y="11242"/>
                </a:lnTo>
                <a:lnTo>
                  <a:pt x="7398" y="11096"/>
                </a:lnTo>
                <a:lnTo>
                  <a:pt x="7422" y="11023"/>
                </a:lnTo>
                <a:lnTo>
                  <a:pt x="7447" y="10974"/>
                </a:lnTo>
                <a:lnTo>
                  <a:pt x="7447" y="10828"/>
                </a:lnTo>
                <a:lnTo>
                  <a:pt x="7374" y="10561"/>
                </a:lnTo>
                <a:lnTo>
                  <a:pt x="7301" y="10074"/>
                </a:lnTo>
                <a:lnTo>
                  <a:pt x="7252" y="9612"/>
                </a:lnTo>
                <a:lnTo>
                  <a:pt x="7179" y="9125"/>
                </a:lnTo>
                <a:lnTo>
                  <a:pt x="7106" y="8906"/>
                </a:lnTo>
                <a:lnTo>
                  <a:pt x="7033" y="8663"/>
                </a:lnTo>
                <a:lnTo>
                  <a:pt x="6765" y="7957"/>
                </a:lnTo>
                <a:lnTo>
                  <a:pt x="6449" y="7276"/>
                </a:lnTo>
                <a:lnTo>
                  <a:pt x="6400" y="7203"/>
                </a:lnTo>
                <a:lnTo>
                  <a:pt x="6352" y="7105"/>
                </a:lnTo>
                <a:lnTo>
                  <a:pt x="6327" y="7057"/>
                </a:lnTo>
                <a:lnTo>
                  <a:pt x="6206" y="7057"/>
                </a:lnTo>
                <a:lnTo>
                  <a:pt x="6157" y="7081"/>
                </a:lnTo>
                <a:lnTo>
                  <a:pt x="6133" y="7105"/>
                </a:lnTo>
                <a:lnTo>
                  <a:pt x="6133" y="7154"/>
                </a:lnTo>
                <a:lnTo>
                  <a:pt x="6133" y="7227"/>
                </a:lnTo>
                <a:lnTo>
                  <a:pt x="5987" y="7227"/>
                </a:lnTo>
                <a:lnTo>
                  <a:pt x="5816" y="7251"/>
                </a:lnTo>
                <a:lnTo>
                  <a:pt x="5743" y="7276"/>
                </a:lnTo>
                <a:lnTo>
                  <a:pt x="5670" y="7300"/>
                </a:lnTo>
                <a:lnTo>
                  <a:pt x="5646" y="7349"/>
                </a:lnTo>
                <a:lnTo>
                  <a:pt x="5646" y="7397"/>
                </a:lnTo>
                <a:lnTo>
                  <a:pt x="5670" y="7422"/>
                </a:lnTo>
                <a:lnTo>
                  <a:pt x="5695" y="7470"/>
                </a:lnTo>
                <a:lnTo>
                  <a:pt x="5743" y="7495"/>
                </a:lnTo>
                <a:lnTo>
                  <a:pt x="5816" y="7519"/>
                </a:lnTo>
                <a:lnTo>
                  <a:pt x="6133" y="7519"/>
                </a:lnTo>
                <a:lnTo>
                  <a:pt x="6133" y="7714"/>
                </a:lnTo>
                <a:lnTo>
                  <a:pt x="6084" y="7714"/>
                </a:lnTo>
                <a:lnTo>
                  <a:pt x="5768" y="7738"/>
                </a:lnTo>
                <a:lnTo>
                  <a:pt x="5597" y="7787"/>
                </a:lnTo>
                <a:lnTo>
                  <a:pt x="5451" y="7860"/>
                </a:lnTo>
                <a:lnTo>
                  <a:pt x="5427" y="7884"/>
                </a:lnTo>
                <a:lnTo>
                  <a:pt x="5451" y="7933"/>
                </a:lnTo>
                <a:lnTo>
                  <a:pt x="5573" y="7981"/>
                </a:lnTo>
                <a:lnTo>
                  <a:pt x="5719" y="8006"/>
                </a:lnTo>
                <a:lnTo>
                  <a:pt x="6157" y="8006"/>
                </a:lnTo>
                <a:lnTo>
                  <a:pt x="6157" y="8298"/>
                </a:lnTo>
                <a:lnTo>
                  <a:pt x="5962" y="8298"/>
                </a:lnTo>
                <a:lnTo>
                  <a:pt x="5792" y="8322"/>
                </a:lnTo>
                <a:lnTo>
                  <a:pt x="5646" y="8322"/>
                </a:lnTo>
                <a:lnTo>
                  <a:pt x="5500" y="8371"/>
                </a:lnTo>
                <a:lnTo>
                  <a:pt x="5354" y="8444"/>
                </a:lnTo>
                <a:lnTo>
                  <a:pt x="5232" y="8541"/>
                </a:lnTo>
                <a:lnTo>
                  <a:pt x="5232" y="8565"/>
                </a:lnTo>
                <a:lnTo>
                  <a:pt x="5232" y="8590"/>
                </a:lnTo>
                <a:lnTo>
                  <a:pt x="5378" y="8638"/>
                </a:lnTo>
                <a:lnTo>
                  <a:pt x="5524" y="8663"/>
                </a:lnTo>
                <a:lnTo>
                  <a:pt x="5987" y="8663"/>
                </a:lnTo>
                <a:lnTo>
                  <a:pt x="6157" y="8638"/>
                </a:lnTo>
                <a:lnTo>
                  <a:pt x="6157" y="8784"/>
                </a:lnTo>
                <a:lnTo>
                  <a:pt x="6084" y="8760"/>
                </a:lnTo>
                <a:lnTo>
                  <a:pt x="5987" y="8784"/>
                </a:lnTo>
                <a:lnTo>
                  <a:pt x="5816" y="8809"/>
                </a:lnTo>
                <a:lnTo>
                  <a:pt x="5549" y="8833"/>
                </a:lnTo>
                <a:lnTo>
                  <a:pt x="5403" y="8857"/>
                </a:lnTo>
                <a:lnTo>
                  <a:pt x="5281" y="8906"/>
                </a:lnTo>
                <a:lnTo>
                  <a:pt x="5257" y="8930"/>
                </a:lnTo>
                <a:lnTo>
                  <a:pt x="5281" y="8955"/>
                </a:lnTo>
                <a:lnTo>
                  <a:pt x="5403" y="9028"/>
                </a:lnTo>
                <a:lnTo>
                  <a:pt x="5549" y="9052"/>
                </a:lnTo>
                <a:lnTo>
                  <a:pt x="5670" y="9076"/>
                </a:lnTo>
                <a:lnTo>
                  <a:pt x="5816" y="9101"/>
                </a:lnTo>
                <a:lnTo>
                  <a:pt x="5987" y="9101"/>
                </a:lnTo>
                <a:lnTo>
                  <a:pt x="6084" y="9076"/>
                </a:lnTo>
                <a:lnTo>
                  <a:pt x="6181" y="9076"/>
                </a:lnTo>
                <a:lnTo>
                  <a:pt x="6181" y="9320"/>
                </a:lnTo>
                <a:lnTo>
                  <a:pt x="5962" y="9295"/>
                </a:lnTo>
                <a:lnTo>
                  <a:pt x="5743" y="9320"/>
                </a:lnTo>
                <a:lnTo>
                  <a:pt x="5500" y="9344"/>
                </a:lnTo>
                <a:lnTo>
                  <a:pt x="5378" y="9393"/>
                </a:lnTo>
                <a:lnTo>
                  <a:pt x="5281" y="9441"/>
                </a:lnTo>
                <a:lnTo>
                  <a:pt x="5257" y="9466"/>
                </a:lnTo>
                <a:lnTo>
                  <a:pt x="5257" y="9514"/>
                </a:lnTo>
                <a:lnTo>
                  <a:pt x="5305" y="9563"/>
                </a:lnTo>
                <a:lnTo>
                  <a:pt x="5378" y="9587"/>
                </a:lnTo>
                <a:lnTo>
                  <a:pt x="5476" y="9612"/>
                </a:lnTo>
                <a:lnTo>
                  <a:pt x="5914" y="9612"/>
                </a:lnTo>
                <a:lnTo>
                  <a:pt x="6181" y="9636"/>
                </a:lnTo>
                <a:lnTo>
                  <a:pt x="6157" y="9855"/>
                </a:lnTo>
                <a:lnTo>
                  <a:pt x="6060" y="9855"/>
                </a:lnTo>
                <a:lnTo>
                  <a:pt x="5670" y="9928"/>
                </a:lnTo>
                <a:lnTo>
                  <a:pt x="5500" y="9952"/>
                </a:lnTo>
                <a:lnTo>
                  <a:pt x="5427" y="10001"/>
                </a:lnTo>
                <a:lnTo>
                  <a:pt x="5403" y="10001"/>
                </a:lnTo>
                <a:lnTo>
                  <a:pt x="5378" y="10025"/>
                </a:lnTo>
                <a:lnTo>
                  <a:pt x="5378" y="10098"/>
                </a:lnTo>
                <a:lnTo>
                  <a:pt x="5403" y="10147"/>
                </a:lnTo>
                <a:lnTo>
                  <a:pt x="5451" y="10171"/>
                </a:lnTo>
                <a:lnTo>
                  <a:pt x="5500" y="10196"/>
                </a:lnTo>
                <a:lnTo>
                  <a:pt x="5622" y="10220"/>
                </a:lnTo>
                <a:lnTo>
                  <a:pt x="5743" y="10220"/>
                </a:lnTo>
                <a:lnTo>
                  <a:pt x="5938" y="10196"/>
                </a:lnTo>
                <a:lnTo>
                  <a:pt x="6133" y="10171"/>
                </a:lnTo>
                <a:lnTo>
                  <a:pt x="6157" y="10147"/>
                </a:lnTo>
                <a:lnTo>
                  <a:pt x="6157" y="10366"/>
                </a:lnTo>
                <a:lnTo>
                  <a:pt x="6011" y="10390"/>
                </a:lnTo>
                <a:lnTo>
                  <a:pt x="5889" y="10415"/>
                </a:lnTo>
                <a:lnTo>
                  <a:pt x="5573" y="10512"/>
                </a:lnTo>
                <a:lnTo>
                  <a:pt x="5403" y="10585"/>
                </a:lnTo>
                <a:lnTo>
                  <a:pt x="5354" y="10634"/>
                </a:lnTo>
                <a:lnTo>
                  <a:pt x="5354" y="10658"/>
                </a:lnTo>
                <a:lnTo>
                  <a:pt x="5403" y="10707"/>
                </a:lnTo>
                <a:lnTo>
                  <a:pt x="5451" y="10731"/>
                </a:lnTo>
                <a:lnTo>
                  <a:pt x="5573" y="10755"/>
                </a:lnTo>
                <a:lnTo>
                  <a:pt x="5841" y="10731"/>
                </a:lnTo>
                <a:lnTo>
                  <a:pt x="6157" y="10682"/>
                </a:lnTo>
                <a:lnTo>
                  <a:pt x="6157" y="10999"/>
                </a:lnTo>
                <a:lnTo>
                  <a:pt x="6133" y="10999"/>
                </a:lnTo>
                <a:lnTo>
                  <a:pt x="5938" y="11023"/>
                </a:lnTo>
                <a:lnTo>
                  <a:pt x="5743" y="11047"/>
                </a:lnTo>
                <a:lnTo>
                  <a:pt x="5549" y="11120"/>
                </a:lnTo>
                <a:lnTo>
                  <a:pt x="5378" y="11193"/>
                </a:lnTo>
                <a:lnTo>
                  <a:pt x="5354" y="11218"/>
                </a:lnTo>
                <a:lnTo>
                  <a:pt x="5354" y="11242"/>
                </a:lnTo>
                <a:lnTo>
                  <a:pt x="5354" y="11266"/>
                </a:lnTo>
                <a:lnTo>
                  <a:pt x="5378" y="11291"/>
                </a:lnTo>
                <a:lnTo>
                  <a:pt x="5573" y="11315"/>
                </a:lnTo>
                <a:lnTo>
                  <a:pt x="5768" y="11315"/>
                </a:lnTo>
                <a:lnTo>
                  <a:pt x="6133" y="11291"/>
                </a:lnTo>
                <a:lnTo>
                  <a:pt x="6157" y="11266"/>
                </a:lnTo>
                <a:lnTo>
                  <a:pt x="6157" y="11558"/>
                </a:lnTo>
                <a:lnTo>
                  <a:pt x="6011" y="11558"/>
                </a:lnTo>
                <a:lnTo>
                  <a:pt x="5841" y="11607"/>
                </a:lnTo>
                <a:lnTo>
                  <a:pt x="5573" y="11656"/>
                </a:lnTo>
                <a:lnTo>
                  <a:pt x="5330" y="11753"/>
                </a:lnTo>
                <a:lnTo>
                  <a:pt x="5305" y="11777"/>
                </a:lnTo>
                <a:lnTo>
                  <a:pt x="5305" y="11826"/>
                </a:lnTo>
                <a:lnTo>
                  <a:pt x="5330" y="11850"/>
                </a:lnTo>
                <a:lnTo>
                  <a:pt x="5378" y="11850"/>
                </a:lnTo>
                <a:lnTo>
                  <a:pt x="5622" y="11875"/>
                </a:lnTo>
                <a:lnTo>
                  <a:pt x="5865" y="11850"/>
                </a:lnTo>
                <a:lnTo>
                  <a:pt x="6011" y="11850"/>
                </a:lnTo>
                <a:lnTo>
                  <a:pt x="6084" y="11826"/>
                </a:lnTo>
                <a:lnTo>
                  <a:pt x="6157" y="11802"/>
                </a:lnTo>
                <a:lnTo>
                  <a:pt x="6157" y="12020"/>
                </a:lnTo>
                <a:lnTo>
                  <a:pt x="5962" y="12020"/>
                </a:lnTo>
                <a:lnTo>
                  <a:pt x="5743" y="12045"/>
                </a:lnTo>
                <a:lnTo>
                  <a:pt x="5549" y="12118"/>
                </a:lnTo>
                <a:lnTo>
                  <a:pt x="5476" y="12142"/>
                </a:lnTo>
                <a:lnTo>
                  <a:pt x="5378" y="12191"/>
                </a:lnTo>
                <a:lnTo>
                  <a:pt x="5378" y="12239"/>
                </a:lnTo>
                <a:lnTo>
                  <a:pt x="5378" y="12264"/>
                </a:lnTo>
                <a:lnTo>
                  <a:pt x="5476" y="12312"/>
                </a:lnTo>
                <a:lnTo>
                  <a:pt x="5549" y="12337"/>
                </a:lnTo>
                <a:lnTo>
                  <a:pt x="5743" y="12385"/>
                </a:lnTo>
                <a:lnTo>
                  <a:pt x="5962" y="12361"/>
                </a:lnTo>
                <a:lnTo>
                  <a:pt x="6157" y="12361"/>
                </a:lnTo>
                <a:lnTo>
                  <a:pt x="6157" y="12458"/>
                </a:lnTo>
                <a:lnTo>
                  <a:pt x="6157" y="12483"/>
                </a:lnTo>
                <a:lnTo>
                  <a:pt x="6011" y="12531"/>
                </a:lnTo>
                <a:lnTo>
                  <a:pt x="5889" y="12580"/>
                </a:lnTo>
                <a:lnTo>
                  <a:pt x="5622" y="12653"/>
                </a:lnTo>
                <a:lnTo>
                  <a:pt x="5500" y="12702"/>
                </a:lnTo>
                <a:lnTo>
                  <a:pt x="5403" y="12750"/>
                </a:lnTo>
                <a:lnTo>
                  <a:pt x="5378" y="12799"/>
                </a:lnTo>
                <a:lnTo>
                  <a:pt x="5378" y="12823"/>
                </a:lnTo>
                <a:lnTo>
                  <a:pt x="5403" y="12848"/>
                </a:lnTo>
                <a:lnTo>
                  <a:pt x="5500" y="12872"/>
                </a:lnTo>
                <a:lnTo>
                  <a:pt x="5622" y="12896"/>
                </a:lnTo>
                <a:lnTo>
                  <a:pt x="5743" y="12921"/>
                </a:lnTo>
                <a:lnTo>
                  <a:pt x="5865" y="12896"/>
                </a:lnTo>
                <a:lnTo>
                  <a:pt x="6011" y="12872"/>
                </a:lnTo>
                <a:lnTo>
                  <a:pt x="6181" y="12848"/>
                </a:lnTo>
                <a:lnTo>
                  <a:pt x="6181" y="13042"/>
                </a:lnTo>
                <a:lnTo>
                  <a:pt x="6108" y="13018"/>
                </a:lnTo>
                <a:lnTo>
                  <a:pt x="5962" y="13042"/>
                </a:lnTo>
                <a:lnTo>
                  <a:pt x="5841" y="13091"/>
                </a:lnTo>
                <a:lnTo>
                  <a:pt x="5719" y="13164"/>
                </a:lnTo>
                <a:lnTo>
                  <a:pt x="5573" y="13237"/>
                </a:lnTo>
                <a:lnTo>
                  <a:pt x="5549" y="13261"/>
                </a:lnTo>
                <a:lnTo>
                  <a:pt x="5573" y="13286"/>
                </a:lnTo>
                <a:lnTo>
                  <a:pt x="5597" y="13334"/>
                </a:lnTo>
                <a:lnTo>
                  <a:pt x="5622" y="13334"/>
                </a:lnTo>
                <a:lnTo>
                  <a:pt x="5743" y="13310"/>
                </a:lnTo>
                <a:lnTo>
                  <a:pt x="6157" y="13310"/>
                </a:lnTo>
                <a:lnTo>
                  <a:pt x="6206" y="13286"/>
                </a:lnTo>
                <a:lnTo>
                  <a:pt x="6206" y="13529"/>
                </a:lnTo>
                <a:lnTo>
                  <a:pt x="6035" y="13553"/>
                </a:lnTo>
                <a:lnTo>
                  <a:pt x="5865" y="13553"/>
                </a:lnTo>
                <a:lnTo>
                  <a:pt x="5719" y="13602"/>
                </a:lnTo>
                <a:lnTo>
                  <a:pt x="5573" y="13675"/>
                </a:lnTo>
                <a:lnTo>
                  <a:pt x="5524" y="13724"/>
                </a:lnTo>
                <a:lnTo>
                  <a:pt x="5476" y="13797"/>
                </a:lnTo>
                <a:lnTo>
                  <a:pt x="5476" y="13870"/>
                </a:lnTo>
                <a:lnTo>
                  <a:pt x="5476" y="13894"/>
                </a:lnTo>
                <a:lnTo>
                  <a:pt x="5500" y="13918"/>
                </a:lnTo>
                <a:lnTo>
                  <a:pt x="5646" y="13967"/>
                </a:lnTo>
                <a:lnTo>
                  <a:pt x="5792" y="13967"/>
                </a:lnTo>
                <a:lnTo>
                  <a:pt x="6108" y="13943"/>
                </a:lnTo>
                <a:lnTo>
                  <a:pt x="6254" y="13943"/>
                </a:lnTo>
                <a:lnTo>
                  <a:pt x="6279" y="14235"/>
                </a:lnTo>
                <a:lnTo>
                  <a:pt x="6011" y="14308"/>
                </a:lnTo>
                <a:lnTo>
                  <a:pt x="5841" y="14332"/>
                </a:lnTo>
                <a:lnTo>
                  <a:pt x="5670" y="14381"/>
                </a:lnTo>
                <a:lnTo>
                  <a:pt x="5622" y="14429"/>
                </a:lnTo>
                <a:lnTo>
                  <a:pt x="5597" y="14478"/>
                </a:lnTo>
                <a:lnTo>
                  <a:pt x="5622" y="14551"/>
                </a:lnTo>
                <a:lnTo>
                  <a:pt x="5670" y="14600"/>
                </a:lnTo>
                <a:lnTo>
                  <a:pt x="5719" y="14624"/>
                </a:lnTo>
                <a:lnTo>
                  <a:pt x="5792" y="14648"/>
                </a:lnTo>
                <a:lnTo>
                  <a:pt x="5962" y="14673"/>
                </a:lnTo>
                <a:lnTo>
                  <a:pt x="6133" y="14648"/>
                </a:lnTo>
                <a:lnTo>
                  <a:pt x="6303" y="14600"/>
                </a:lnTo>
                <a:lnTo>
                  <a:pt x="6303" y="14770"/>
                </a:lnTo>
                <a:lnTo>
                  <a:pt x="6133" y="14794"/>
                </a:lnTo>
                <a:lnTo>
                  <a:pt x="5962" y="14867"/>
                </a:lnTo>
                <a:lnTo>
                  <a:pt x="5841" y="14916"/>
                </a:lnTo>
                <a:lnTo>
                  <a:pt x="5719" y="14965"/>
                </a:lnTo>
                <a:lnTo>
                  <a:pt x="5646" y="15062"/>
                </a:lnTo>
                <a:lnTo>
                  <a:pt x="5597" y="15111"/>
                </a:lnTo>
                <a:lnTo>
                  <a:pt x="5573" y="15159"/>
                </a:lnTo>
                <a:lnTo>
                  <a:pt x="5573" y="15184"/>
                </a:lnTo>
                <a:lnTo>
                  <a:pt x="5597" y="15208"/>
                </a:lnTo>
                <a:lnTo>
                  <a:pt x="5670" y="15257"/>
                </a:lnTo>
                <a:lnTo>
                  <a:pt x="5768" y="15281"/>
                </a:lnTo>
                <a:lnTo>
                  <a:pt x="5962" y="15257"/>
                </a:lnTo>
                <a:lnTo>
                  <a:pt x="6352" y="15184"/>
                </a:lnTo>
                <a:lnTo>
                  <a:pt x="6376" y="15451"/>
                </a:lnTo>
                <a:lnTo>
                  <a:pt x="6133" y="15476"/>
                </a:lnTo>
                <a:lnTo>
                  <a:pt x="5865" y="15524"/>
                </a:lnTo>
                <a:lnTo>
                  <a:pt x="5743" y="15573"/>
                </a:lnTo>
                <a:lnTo>
                  <a:pt x="5646" y="15646"/>
                </a:lnTo>
                <a:lnTo>
                  <a:pt x="5622" y="15646"/>
                </a:lnTo>
                <a:lnTo>
                  <a:pt x="5622" y="15670"/>
                </a:lnTo>
                <a:lnTo>
                  <a:pt x="5695" y="15768"/>
                </a:lnTo>
                <a:lnTo>
                  <a:pt x="5792" y="15816"/>
                </a:lnTo>
                <a:lnTo>
                  <a:pt x="5889" y="15841"/>
                </a:lnTo>
                <a:lnTo>
                  <a:pt x="5987" y="15841"/>
                </a:lnTo>
                <a:lnTo>
                  <a:pt x="6206" y="15865"/>
                </a:lnTo>
                <a:lnTo>
                  <a:pt x="6400" y="15865"/>
                </a:lnTo>
                <a:lnTo>
                  <a:pt x="6400" y="15962"/>
                </a:lnTo>
                <a:lnTo>
                  <a:pt x="6133" y="16035"/>
                </a:lnTo>
                <a:lnTo>
                  <a:pt x="5938" y="16084"/>
                </a:lnTo>
                <a:lnTo>
                  <a:pt x="5792" y="16181"/>
                </a:lnTo>
                <a:lnTo>
                  <a:pt x="5768" y="16230"/>
                </a:lnTo>
                <a:lnTo>
                  <a:pt x="5768" y="16254"/>
                </a:lnTo>
                <a:lnTo>
                  <a:pt x="5816" y="16327"/>
                </a:lnTo>
                <a:lnTo>
                  <a:pt x="5889" y="16376"/>
                </a:lnTo>
                <a:lnTo>
                  <a:pt x="5987" y="16400"/>
                </a:lnTo>
                <a:lnTo>
                  <a:pt x="6181" y="16400"/>
                </a:lnTo>
                <a:lnTo>
                  <a:pt x="6425" y="16352"/>
                </a:lnTo>
                <a:lnTo>
                  <a:pt x="6449" y="16644"/>
                </a:lnTo>
                <a:lnTo>
                  <a:pt x="6230" y="16668"/>
                </a:lnTo>
                <a:lnTo>
                  <a:pt x="6035" y="16717"/>
                </a:lnTo>
                <a:lnTo>
                  <a:pt x="5962" y="16765"/>
                </a:lnTo>
                <a:lnTo>
                  <a:pt x="5865" y="16790"/>
                </a:lnTo>
                <a:lnTo>
                  <a:pt x="5841" y="16838"/>
                </a:lnTo>
                <a:lnTo>
                  <a:pt x="5841" y="16887"/>
                </a:lnTo>
                <a:lnTo>
                  <a:pt x="5841" y="16911"/>
                </a:lnTo>
                <a:lnTo>
                  <a:pt x="5889" y="16936"/>
                </a:lnTo>
                <a:lnTo>
                  <a:pt x="6084" y="16960"/>
                </a:lnTo>
                <a:lnTo>
                  <a:pt x="6279" y="16984"/>
                </a:lnTo>
                <a:lnTo>
                  <a:pt x="6449" y="16984"/>
                </a:lnTo>
                <a:lnTo>
                  <a:pt x="6449" y="17276"/>
                </a:lnTo>
                <a:lnTo>
                  <a:pt x="6206" y="17325"/>
                </a:lnTo>
                <a:lnTo>
                  <a:pt x="6011" y="17349"/>
                </a:lnTo>
                <a:lnTo>
                  <a:pt x="5938" y="17398"/>
                </a:lnTo>
                <a:lnTo>
                  <a:pt x="5865" y="17447"/>
                </a:lnTo>
                <a:lnTo>
                  <a:pt x="5841" y="17471"/>
                </a:lnTo>
                <a:lnTo>
                  <a:pt x="5841" y="17520"/>
                </a:lnTo>
                <a:lnTo>
                  <a:pt x="5841" y="17544"/>
                </a:lnTo>
                <a:lnTo>
                  <a:pt x="5865" y="17568"/>
                </a:lnTo>
                <a:lnTo>
                  <a:pt x="5987" y="17641"/>
                </a:lnTo>
                <a:lnTo>
                  <a:pt x="6133" y="17690"/>
                </a:lnTo>
                <a:lnTo>
                  <a:pt x="6303" y="17690"/>
                </a:lnTo>
                <a:lnTo>
                  <a:pt x="6449" y="17666"/>
                </a:lnTo>
                <a:lnTo>
                  <a:pt x="6449" y="17958"/>
                </a:lnTo>
                <a:lnTo>
                  <a:pt x="6303" y="17982"/>
                </a:lnTo>
                <a:lnTo>
                  <a:pt x="6181" y="18031"/>
                </a:lnTo>
                <a:lnTo>
                  <a:pt x="6011" y="18055"/>
                </a:lnTo>
                <a:lnTo>
                  <a:pt x="5914" y="18104"/>
                </a:lnTo>
                <a:lnTo>
                  <a:pt x="5841" y="18152"/>
                </a:lnTo>
                <a:lnTo>
                  <a:pt x="5816" y="18177"/>
                </a:lnTo>
                <a:lnTo>
                  <a:pt x="5816" y="18225"/>
                </a:lnTo>
                <a:lnTo>
                  <a:pt x="5841" y="18250"/>
                </a:lnTo>
                <a:lnTo>
                  <a:pt x="5865" y="18274"/>
                </a:lnTo>
                <a:lnTo>
                  <a:pt x="5987" y="18323"/>
                </a:lnTo>
                <a:lnTo>
                  <a:pt x="6157" y="18371"/>
                </a:lnTo>
                <a:lnTo>
                  <a:pt x="6303" y="18371"/>
                </a:lnTo>
                <a:lnTo>
                  <a:pt x="6449" y="18347"/>
                </a:lnTo>
                <a:lnTo>
                  <a:pt x="6473" y="18444"/>
                </a:lnTo>
                <a:lnTo>
                  <a:pt x="6303" y="18469"/>
                </a:lnTo>
                <a:lnTo>
                  <a:pt x="6157" y="18542"/>
                </a:lnTo>
                <a:lnTo>
                  <a:pt x="6035" y="18615"/>
                </a:lnTo>
                <a:lnTo>
                  <a:pt x="5914" y="18688"/>
                </a:lnTo>
                <a:lnTo>
                  <a:pt x="5889" y="18736"/>
                </a:lnTo>
                <a:lnTo>
                  <a:pt x="5889" y="18761"/>
                </a:lnTo>
                <a:lnTo>
                  <a:pt x="5914" y="18785"/>
                </a:lnTo>
                <a:lnTo>
                  <a:pt x="5962" y="18809"/>
                </a:lnTo>
                <a:lnTo>
                  <a:pt x="6108" y="18809"/>
                </a:lnTo>
                <a:lnTo>
                  <a:pt x="6279" y="18785"/>
                </a:lnTo>
                <a:lnTo>
                  <a:pt x="6498" y="18761"/>
                </a:lnTo>
                <a:lnTo>
                  <a:pt x="6522" y="18980"/>
                </a:lnTo>
                <a:lnTo>
                  <a:pt x="6376" y="19028"/>
                </a:lnTo>
                <a:lnTo>
                  <a:pt x="6254" y="19101"/>
                </a:lnTo>
                <a:lnTo>
                  <a:pt x="5987" y="19223"/>
                </a:lnTo>
                <a:lnTo>
                  <a:pt x="5962" y="19272"/>
                </a:lnTo>
                <a:lnTo>
                  <a:pt x="5962" y="19320"/>
                </a:lnTo>
                <a:lnTo>
                  <a:pt x="5987" y="19369"/>
                </a:lnTo>
                <a:lnTo>
                  <a:pt x="6011" y="19393"/>
                </a:lnTo>
                <a:lnTo>
                  <a:pt x="6425" y="19393"/>
                </a:lnTo>
                <a:lnTo>
                  <a:pt x="6595" y="19345"/>
                </a:lnTo>
                <a:lnTo>
                  <a:pt x="6619" y="19393"/>
                </a:lnTo>
                <a:lnTo>
                  <a:pt x="6571" y="19442"/>
                </a:lnTo>
                <a:lnTo>
                  <a:pt x="6522" y="19515"/>
                </a:lnTo>
                <a:lnTo>
                  <a:pt x="6254" y="19637"/>
                </a:lnTo>
                <a:lnTo>
                  <a:pt x="6230" y="19661"/>
                </a:lnTo>
                <a:lnTo>
                  <a:pt x="6206" y="19734"/>
                </a:lnTo>
                <a:lnTo>
                  <a:pt x="6230" y="19758"/>
                </a:lnTo>
                <a:lnTo>
                  <a:pt x="6279" y="19783"/>
                </a:lnTo>
                <a:lnTo>
                  <a:pt x="6595" y="19758"/>
                </a:lnTo>
                <a:lnTo>
                  <a:pt x="6668" y="19783"/>
                </a:lnTo>
                <a:lnTo>
                  <a:pt x="6887" y="19856"/>
                </a:lnTo>
                <a:lnTo>
                  <a:pt x="7106" y="19904"/>
                </a:lnTo>
                <a:lnTo>
                  <a:pt x="7203" y="19953"/>
                </a:lnTo>
                <a:lnTo>
                  <a:pt x="7252" y="20001"/>
                </a:lnTo>
                <a:lnTo>
                  <a:pt x="7276" y="20050"/>
                </a:lnTo>
                <a:lnTo>
                  <a:pt x="7276" y="20123"/>
                </a:lnTo>
                <a:lnTo>
                  <a:pt x="7252" y="20172"/>
                </a:lnTo>
                <a:lnTo>
                  <a:pt x="7203" y="20245"/>
                </a:lnTo>
                <a:lnTo>
                  <a:pt x="7057" y="20342"/>
                </a:lnTo>
                <a:lnTo>
                  <a:pt x="6936" y="20391"/>
                </a:lnTo>
                <a:lnTo>
                  <a:pt x="6814" y="20439"/>
                </a:lnTo>
                <a:lnTo>
                  <a:pt x="6692" y="20464"/>
                </a:lnTo>
                <a:lnTo>
                  <a:pt x="6571" y="20464"/>
                </a:lnTo>
                <a:lnTo>
                  <a:pt x="6303" y="20439"/>
                </a:lnTo>
                <a:lnTo>
                  <a:pt x="5889" y="20439"/>
                </a:lnTo>
                <a:lnTo>
                  <a:pt x="5768" y="20391"/>
                </a:lnTo>
                <a:lnTo>
                  <a:pt x="5670" y="20318"/>
                </a:lnTo>
                <a:lnTo>
                  <a:pt x="5597" y="20220"/>
                </a:lnTo>
                <a:lnTo>
                  <a:pt x="5524" y="20099"/>
                </a:lnTo>
                <a:lnTo>
                  <a:pt x="5476" y="19929"/>
                </a:lnTo>
                <a:lnTo>
                  <a:pt x="5403" y="19612"/>
                </a:lnTo>
                <a:lnTo>
                  <a:pt x="5354" y="19247"/>
                </a:lnTo>
                <a:lnTo>
                  <a:pt x="5330" y="18882"/>
                </a:lnTo>
                <a:lnTo>
                  <a:pt x="5305" y="18371"/>
                </a:lnTo>
                <a:lnTo>
                  <a:pt x="5184" y="16960"/>
                </a:lnTo>
                <a:lnTo>
                  <a:pt x="5111" y="16254"/>
                </a:lnTo>
                <a:lnTo>
                  <a:pt x="5038" y="15549"/>
                </a:lnTo>
                <a:lnTo>
                  <a:pt x="4965" y="15086"/>
                </a:lnTo>
                <a:lnTo>
                  <a:pt x="4867" y="14600"/>
                </a:lnTo>
                <a:lnTo>
                  <a:pt x="4624" y="13675"/>
                </a:lnTo>
                <a:lnTo>
                  <a:pt x="4527" y="13310"/>
                </a:lnTo>
                <a:lnTo>
                  <a:pt x="4454" y="13018"/>
                </a:lnTo>
                <a:lnTo>
                  <a:pt x="4405" y="12896"/>
                </a:lnTo>
                <a:lnTo>
                  <a:pt x="4356" y="12823"/>
                </a:lnTo>
                <a:lnTo>
                  <a:pt x="4356" y="12799"/>
                </a:lnTo>
                <a:lnTo>
                  <a:pt x="4332" y="12750"/>
                </a:lnTo>
                <a:lnTo>
                  <a:pt x="4283" y="12702"/>
                </a:lnTo>
                <a:lnTo>
                  <a:pt x="4235" y="12677"/>
                </a:lnTo>
                <a:lnTo>
                  <a:pt x="4186" y="12653"/>
                </a:lnTo>
                <a:lnTo>
                  <a:pt x="4113" y="12677"/>
                </a:lnTo>
                <a:lnTo>
                  <a:pt x="4040" y="12750"/>
                </a:lnTo>
                <a:lnTo>
                  <a:pt x="3991" y="12848"/>
                </a:lnTo>
                <a:lnTo>
                  <a:pt x="3918" y="13091"/>
                </a:lnTo>
                <a:lnTo>
                  <a:pt x="3870" y="13286"/>
                </a:lnTo>
                <a:lnTo>
                  <a:pt x="3772" y="13237"/>
                </a:lnTo>
                <a:lnTo>
                  <a:pt x="3675" y="13213"/>
                </a:lnTo>
                <a:lnTo>
                  <a:pt x="3626" y="13237"/>
                </a:lnTo>
                <a:lnTo>
                  <a:pt x="3602" y="13310"/>
                </a:lnTo>
                <a:lnTo>
                  <a:pt x="3626" y="13383"/>
                </a:lnTo>
                <a:lnTo>
                  <a:pt x="3675" y="13456"/>
                </a:lnTo>
                <a:lnTo>
                  <a:pt x="3748" y="13529"/>
                </a:lnTo>
                <a:lnTo>
                  <a:pt x="3821" y="13578"/>
                </a:lnTo>
                <a:lnTo>
                  <a:pt x="3797" y="13772"/>
                </a:lnTo>
                <a:lnTo>
                  <a:pt x="3651" y="13772"/>
                </a:lnTo>
                <a:lnTo>
                  <a:pt x="3505" y="13821"/>
                </a:lnTo>
                <a:lnTo>
                  <a:pt x="3480" y="13845"/>
                </a:lnTo>
                <a:lnTo>
                  <a:pt x="3505" y="13870"/>
                </a:lnTo>
                <a:lnTo>
                  <a:pt x="3651" y="13943"/>
                </a:lnTo>
                <a:lnTo>
                  <a:pt x="3772" y="14016"/>
                </a:lnTo>
                <a:lnTo>
                  <a:pt x="3724" y="14405"/>
                </a:lnTo>
                <a:lnTo>
                  <a:pt x="3505" y="14381"/>
                </a:lnTo>
                <a:lnTo>
                  <a:pt x="3407" y="14381"/>
                </a:lnTo>
                <a:lnTo>
                  <a:pt x="3310" y="14405"/>
                </a:lnTo>
                <a:lnTo>
                  <a:pt x="3286" y="14454"/>
                </a:lnTo>
                <a:lnTo>
                  <a:pt x="3286" y="14478"/>
                </a:lnTo>
                <a:lnTo>
                  <a:pt x="3286" y="14502"/>
                </a:lnTo>
                <a:lnTo>
                  <a:pt x="3383" y="14551"/>
                </a:lnTo>
                <a:lnTo>
                  <a:pt x="3480" y="14624"/>
                </a:lnTo>
                <a:lnTo>
                  <a:pt x="3675" y="14721"/>
                </a:lnTo>
                <a:lnTo>
                  <a:pt x="3675" y="14892"/>
                </a:lnTo>
                <a:lnTo>
                  <a:pt x="3480" y="14892"/>
                </a:lnTo>
                <a:lnTo>
                  <a:pt x="3286" y="14916"/>
                </a:lnTo>
                <a:lnTo>
                  <a:pt x="3213" y="14940"/>
                </a:lnTo>
                <a:lnTo>
                  <a:pt x="3140" y="14965"/>
                </a:lnTo>
                <a:lnTo>
                  <a:pt x="3115" y="15013"/>
                </a:lnTo>
                <a:lnTo>
                  <a:pt x="3115" y="15038"/>
                </a:lnTo>
                <a:lnTo>
                  <a:pt x="3140" y="15086"/>
                </a:lnTo>
                <a:lnTo>
                  <a:pt x="3188" y="15135"/>
                </a:lnTo>
                <a:lnTo>
                  <a:pt x="3310" y="15208"/>
                </a:lnTo>
                <a:lnTo>
                  <a:pt x="3456" y="15232"/>
                </a:lnTo>
                <a:lnTo>
                  <a:pt x="3626" y="15257"/>
                </a:lnTo>
                <a:lnTo>
                  <a:pt x="3578" y="15573"/>
                </a:lnTo>
                <a:lnTo>
                  <a:pt x="3334" y="15549"/>
                </a:lnTo>
                <a:lnTo>
                  <a:pt x="3018" y="15549"/>
                </a:lnTo>
                <a:lnTo>
                  <a:pt x="2921" y="15573"/>
                </a:lnTo>
                <a:lnTo>
                  <a:pt x="2896" y="15597"/>
                </a:lnTo>
                <a:lnTo>
                  <a:pt x="2896" y="15622"/>
                </a:lnTo>
                <a:lnTo>
                  <a:pt x="2945" y="15695"/>
                </a:lnTo>
                <a:lnTo>
                  <a:pt x="3018" y="15743"/>
                </a:lnTo>
                <a:lnTo>
                  <a:pt x="3164" y="15816"/>
                </a:lnTo>
                <a:lnTo>
                  <a:pt x="3359" y="15889"/>
                </a:lnTo>
                <a:lnTo>
                  <a:pt x="3553" y="15914"/>
                </a:lnTo>
                <a:lnTo>
                  <a:pt x="3529" y="16011"/>
                </a:lnTo>
                <a:lnTo>
                  <a:pt x="3261" y="16035"/>
                </a:lnTo>
                <a:lnTo>
                  <a:pt x="3115" y="16060"/>
                </a:lnTo>
                <a:lnTo>
                  <a:pt x="2994" y="16108"/>
                </a:lnTo>
                <a:lnTo>
                  <a:pt x="2969" y="16133"/>
                </a:lnTo>
                <a:lnTo>
                  <a:pt x="2969" y="16181"/>
                </a:lnTo>
                <a:lnTo>
                  <a:pt x="2969" y="16206"/>
                </a:lnTo>
                <a:lnTo>
                  <a:pt x="2994" y="16230"/>
                </a:lnTo>
                <a:lnTo>
                  <a:pt x="3115" y="16279"/>
                </a:lnTo>
                <a:lnTo>
                  <a:pt x="3237" y="16303"/>
                </a:lnTo>
                <a:lnTo>
                  <a:pt x="3480" y="16327"/>
                </a:lnTo>
                <a:lnTo>
                  <a:pt x="3432" y="16790"/>
                </a:lnTo>
                <a:lnTo>
                  <a:pt x="3261" y="16790"/>
                </a:lnTo>
                <a:lnTo>
                  <a:pt x="3115" y="16814"/>
                </a:lnTo>
                <a:lnTo>
                  <a:pt x="2872" y="16838"/>
                </a:lnTo>
                <a:lnTo>
                  <a:pt x="2775" y="16887"/>
                </a:lnTo>
                <a:lnTo>
                  <a:pt x="2677" y="16960"/>
                </a:lnTo>
                <a:lnTo>
                  <a:pt x="2653" y="17033"/>
                </a:lnTo>
                <a:lnTo>
                  <a:pt x="2677" y="17082"/>
                </a:lnTo>
                <a:lnTo>
                  <a:pt x="2702" y="17106"/>
                </a:lnTo>
                <a:lnTo>
                  <a:pt x="2799" y="17155"/>
                </a:lnTo>
                <a:lnTo>
                  <a:pt x="2896" y="17155"/>
                </a:lnTo>
                <a:lnTo>
                  <a:pt x="3091" y="17179"/>
                </a:lnTo>
                <a:lnTo>
                  <a:pt x="3383" y="17203"/>
                </a:lnTo>
                <a:lnTo>
                  <a:pt x="3359" y="17398"/>
                </a:lnTo>
                <a:lnTo>
                  <a:pt x="3188" y="17398"/>
                </a:lnTo>
                <a:lnTo>
                  <a:pt x="3042" y="17422"/>
                </a:lnTo>
                <a:lnTo>
                  <a:pt x="2750" y="17520"/>
                </a:lnTo>
                <a:lnTo>
                  <a:pt x="2702" y="17544"/>
                </a:lnTo>
                <a:lnTo>
                  <a:pt x="2677" y="17593"/>
                </a:lnTo>
                <a:lnTo>
                  <a:pt x="2702" y="17641"/>
                </a:lnTo>
                <a:lnTo>
                  <a:pt x="2750" y="17666"/>
                </a:lnTo>
                <a:lnTo>
                  <a:pt x="2896" y="17714"/>
                </a:lnTo>
                <a:lnTo>
                  <a:pt x="3018" y="17739"/>
                </a:lnTo>
                <a:lnTo>
                  <a:pt x="3310" y="17739"/>
                </a:lnTo>
                <a:lnTo>
                  <a:pt x="3310" y="17763"/>
                </a:lnTo>
                <a:lnTo>
                  <a:pt x="3286" y="17933"/>
                </a:lnTo>
                <a:lnTo>
                  <a:pt x="3018" y="17958"/>
                </a:lnTo>
                <a:lnTo>
                  <a:pt x="2799" y="17982"/>
                </a:lnTo>
                <a:lnTo>
                  <a:pt x="2702" y="18031"/>
                </a:lnTo>
                <a:lnTo>
                  <a:pt x="2629" y="18079"/>
                </a:lnTo>
                <a:lnTo>
                  <a:pt x="2604" y="18128"/>
                </a:lnTo>
                <a:lnTo>
                  <a:pt x="2604" y="18177"/>
                </a:lnTo>
                <a:lnTo>
                  <a:pt x="2653" y="18250"/>
                </a:lnTo>
                <a:lnTo>
                  <a:pt x="2702" y="18274"/>
                </a:lnTo>
                <a:lnTo>
                  <a:pt x="2775" y="18298"/>
                </a:lnTo>
                <a:lnTo>
                  <a:pt x="2848" y="18323"/>
                </a:lnTo>
                <a:lnTo>
                  <a:pt x="3018" y="18323"/>
                </a:lnTo>
                <a:lnTo>
                  <a:pt x="3164" y="18298"/>
                </a:lnTo>
                <a:lnTo>
                  <a:pt x="3237" y="18323"/>
                </a:lnTo>
                <a:lnTo>
                  <a:pt x="3213" y="18517"/>
                </a:lnTo>
                <a:lnTo>
                  <a:pt x="2848" y="18566"/>
                </a:lnTo>
                <a:lnTo>
                  <a:pt x="2677" y="18615"/>
                </a:lnTo>
                <a:lnTo>
                  <a:pt x="2604" y="18663"/>
                </a:lnTo>
                <a:lnTo>
                  <a:pt x="2531" y="18712"/>
                </a:lnTo>
                <a:lnTo>
                  <a:pt x="2507" y="18761"/>
                </a:lnTo>
                <a:lnTo>
                  <a:pt x="2507" y="18785"/>
                </a:lnTo>
                <a:lnTo>
                  <a:pt x="2531" y="18809"/>
                </a:lnTo>
                <a:lnTo>
                  <a:pt x="2556" y="18834"/>
                </a:lnTo>
                <a:lnTo>
                  <a:pt x="2702" y="18882"/>
                </a:lnTo>
                <a:lnTo>
                  <a:pt x="3164" y="18882"/>
                </a:lnTo>
                <a:lnTo>
                  <a:pt x="3115" y="19223"/>
                </a:lnTo>
                <a:lnTo>
                  <a:pt x="2799" y="19199"/>
                </a:lnTo>
                <a:lnTo>
                  <a:pt x="2677" y="19199"/>
                </a:lnTo>
                <a:lnTo>
                  <a:pt x="2580" y="19223"/>
                </a:lnTo>
                <a:lnTo>
                  <a:pt x="2483" y="19247"/>
                </a:lnTo>
                <a:lnTo>
                  <a:pt x="2410" y="19320"/>
                </a:lnTo>
                <a:lnTo>
                  <a:pt x="2410" y="19369"/>
                </a:lnTo>
                <a:lnTo>
                  <a:pt x="2410" y="19393"/>
                </a:lnTo>
                <a:lnTo>
                  <a:pt x="2483" y="19466"/>
                </a:lnTo>
                <a:lnTo>
                  <a:pt x="2580" y="19515"/>
                </a:lnTo>
                <a:lnTo>
                  <a:pt x="2702" y="19564"/>
                </a:lnTo>
                <a:lnTo>
                  <a:pt x="2799" y="19564"/>
                </a:lnTo>
                <a:lnTo>
                  <a:pt x="3042" y="19612"/>
                </a:lnTo>
                <a:lnTo>
                  <a:pt x="3018" y="19807"/>
                </a:lnTo>
                <a:lnTo>
                  <a:pt x="2896" y="19807"/>
                </a:lnTo>
                <a:lnTo>
                  <a:pt x="2556" y="19856"/>
                </a:lnTo>
                <a:lnTo>
                  <a:pt x="2483" y="19880"/>
                </a:lnTo>
                <a:lnTo>
                  <a:pt x="2434" y="19904"/>
                </a:lnTo>
                <a:lnTo>
                  <a:pt x="2337" y="20001"/>
                </a:lnTo>
                <a:lnTo>
                  <a:pt x="2312" y="20026"/>
                </a:lnTo>
                <a:lnTo>
                  <a:pt x="2337" y="20074"/>
                </a:lnTo>
                <a:lnTo>
                  <a:pt x="2434" y="20123"/>
                </a:lnTo>
                <a:lnTo>
                  <a:pt x="2531" y="20147"/>
                </a:lnTo>
                <a:lnTo>
                  <a:pt x="2726" y="20172"/>
                </a:lnTo>
                <a:lnTo>
                  <a:pt x="2507" y="20269"/>
                </a:lnTo>
                <a:lnTo>
                  <a:pt x="2288" y="20366"/>
                </a:lnTo>
                <a:lnTo>
                  <a:pt x="1801" y="20512"/>
                </a:lnTo>
                <a:lnTo>
                  <a:pt x="1655" y="20537"/>
                </a:lnTo>
                <a:lnTo>
                  <a:pt x="1485" y="20561"/>
                </a:lnTo>
                <a:lnTo>
                  <a:pt x="1315" y="20537"/>
                </a:lnTo>
                <a:lnTo>
                  <a:pt x="1145" y="20488"/>
                </a:lnTo>
                <a:lnTo>
                  <a:pt x="1120" y="20464"/>
                </a:lnTo>
                <a:lnTo>
                  <a:pt x="1096" y="20415"/>
                </a:lnTo>
                <a:lnTo>
                  <a:pt x="1096" y="20391"/>
                </a:lnTo>
                <a:lnTo>
                  <a:pt x="1096" y="20342"/>
                </a:lnTo>
                <a:lnTo>
                  <a:pt x="1145" y="20245"/>
                </a:lnTo>
                <a:lnTo>
                  <a:pt x="1242" y="20123"/>
                </a:lnTo>
                <a:lnTo>
                  <a:pt x="1485" y="19929"/>
                </a:lnTo>
                <a:lnTo>
                  <a:pt x="1631" y="19831"/>
                </a:lnTo>
                <a:lnTo>
                  <a:pt x="1680" y="19807"/>
                </a:lnTo>
                <a:lnTo>
                  <a:pt x="1704" y="19758"/>
                </a:lnTo>
                <a:lnTo>
                  <a:pt x="1704" y="19710"/>
                </a:lnTo>
                <a:lnTo>
                  <a:pt x="1704" y="19661"/>
                </a:lnTo>
                <a:lnTo>
                  <a:pt x="1728" y="19588"/>
                </a:lnTo>
                <a:lnTo>
                  <a:pt x="1826" y="18785"/>
                </a:lnTo>
                <a:lnTo>
                  <a:pt x="1923" y="18006"/>
                </a:lnTo>
                <a:lnTo>
                  <a:pt x="2045" y="16425"/>
                </a:lnTo>
                <a:lnTo>
                  <a:pt x="2142" y="14843"/>
                </a:lnTo>
                <a:lnTo>
                  <a:pt x="2264" y="13237"/>
                </a:lnTo>
                <a:lnTo>
                  <a:pt x="2410" y="11631"/>
                </a:lnTo>
                <a:lnTo>
                  <a:pt x="2531" y="10025"/>
                </a:lnTo>
                <a:lnTo>
                  <a:pt x="2556" y="9368"/>
                </a:lnTo>
                <a:lnTo>
                  <a:pt x="2580" y="8663"/>
                </a:lnTo>
                <a:lnTo>
                  <a:pt x="2580" y="8322"/>
                </a:lnTo>
                <a:lnTo>
                  <a:pt x="2580" y="7981"/>
                </a:lnTo>
                <a:lnTo>
                  <a:pt x="2531" y="7641"/>
                </a:lnTo>
                <a:lnTo>
                  <a:pt x="2483" y="7324"/>
                </a:lnTo>
                <a:lnTo>
                  <a:pt x="2483" y="7251"/>
                </a:lnTo>
                <a:lnTo>
                  <a:pt x="2458" y="7178"/>
                </a:lnTo>
                <a:lnTo>
                  <a:pt x="2434" y="7130"/>
                </a:lnTo>
                <a:lnTo>
                  <a:pt x="2410" y="7105"/>
                </a:lnTo>
                <a:lnTo>
                  <a:pt x="2337" y="7057"/>
                </a:lnTo>
                <a:lnTo>
                  <a:pt x="2239" y="7057"/>
                </a:lnTo>
                <a:lnTo>
                  <a:pt x="2166" y="7105"/>
                </a:lnTo>
                <a:lnTo>
                  <a:pt x="2020" y="7130"/>
                </a:lnTo>
                <a:lnTo>
                  <a:pt x="1899" y="7154"/>
                </a:lnTo>
                <a:lnTo>
                  <a:pt x="1826" y="7227"/>
                </a:lnTo>
                <a:lnTo>
                  <a:pt x="1801" y="7300"/>
                </a:lnTo>
                <a:lnTo>
                  <a:pt x="1801" y="7349"/>
                </a:lnTo>
                <a:lnTo>
                  <a:pt x="1801" y="7397"/>
                </a:lnTo>
                <a:lnTo>
                  <a:pt x="1874" y="7446"/>
                </a:lnTo>
                <a:lnTo>
                  <a:pt x="1923" y="7470"/>
                </a:lnTo>
                <a:lnTo>
                  <a:pt x="1899" y="7519"/>
                </a:lnTo>
                <a:lnTo>
                  <a:pt x="1704" y="7519"/>
                </a:lnTo>
                <a:lnTo>
                  <a:pt x="1631" y="7543"/>
                </a:lnTo>
                <a:lnTo>
                  <a:pt x="1558" y="7592"/>
                </a:lnTo>
                <a:lnTo>
                  <a:pt x="1534" y="7665"/>
                </a:lnTo>
                <a:lnTo>
                  <a:pt x="1534" y="7714"/>
                </a:lnTo>
                <a:lnTo>
                  <a:pt x="1558" y="7738"/>
                </a:lnTo>
                <a:lnTo>
                  <a:pt x="1631" y="7811"/>
                </a:lnTo>
                <a:lnTo>
                  <a:pt x="1753" y="7860"/>
                </a:lnTo>
                <a:lnTo>
                  <a:pt x="1728" y="7957"/>
                </a:lnTo>
                <a:lnTo>
                  <a:pt x="1582" y="7957"/>
                </a:lnTo>
                <a:lnTo>
                  <a:pt x="1461" y="8006"/>
                </a:lnTo>
                <a:lnTo>
                  <a:pt x="1412" y="8054"/>
                </a:lnTo>
                <a:lnTo>
                  <a:pt x="1388" y="8127"/>
                </a:lnTo>
                <a:lnTo>
                  <a:pt x="1412" y="8200"/>
                </a:lnTo>
                <a:lnTo>
                  <a:pt x="1461" y="8249"/>
                </a:lnTo>
                <a:lnTo>
                  <a:pt x="1534" y="8273"/>
                </a:lnTo>
                <a:lnTo>
                  <a:pt x="1631" y="8298"/>
                </a:lnTo>
                <a:lnTo>
                  <a:pt x="1582" y="8468"/>
                </a:lnTo>
                <a:lnTo>
                  <a:pt x="1437" y="8468"/>
                </a:lnTo>
                <a:lnTo>
                  <a:pt x="1364" y="8517"/>
                </a:lnTo>
                <a:lnTo>
                  <a:pt x="1291" y="8541"/>
                </a:lnTo>
                <a:lnTo>
                  <a:pt x="1291" y="8590"/>
                </a:lnTo>
                <a:lnTo>
                  <a:pt x="1291" y="8638"/>
                </a:lnTo>
                <a:lnTo>
                  <a:pt x="1339" y="8687"/>
                </a:lnTo>
                <a:lnTo>
                  <a:pt x="1388" y="8736"/>
                </a:lnTo>
                <a:lnTo>
                  <a:pt x="1509" y="8760"/>
                </a:lnTo>
                <a:lnTo>
                  <a:pt x="1485" y="8833"/>
                </a:lnTo>
                <a:lnTo>
                  <a:pt x="1461" y="8930"/>
                </a:lnTo>
                <a:lnTo>
                  <a:pt x="1315" y="8955"/>
                </a:lnTo>
                <a:lnTo>
                  <a:pt x="1242" y="8979"/>
                </a:lnTo>
                <a:lnTo>
                  <a:pt x="1193" y="9028"/>
                </a:lnTo>
                <a:lnTo>
                  <a:pt x="1169" y="9076"/>
                </a:lnTo>
                <a:lnTo>
                  <a:pt x="1169" y="9149"/>
                </a:lnTo>
                <a:lnTo>
                  <a:pt x="1218" y="9198"/>
                </a:lnTo>
                <a:lnTo>
                  <a:pt x="1242" y="9222"/>
                </a:lnTo>
                <a:lnTo>
                  <a:pt x="1364" y="9271"/>
                </a:lnTo>
                <a:lnTo>
                  <a:pt x="1364" y="9295"/>
                </a:lnTo>
                <a:lnTo>
                  <a:pt x="1315" y="9320"/>
                </a:lnTo>
                <a:lnTo>
                  <a:pt x="1169" y="9344"/>
                </a:lnTo>
                <a:lnTo>
                  <a:pt x="1096" y="9393"/>
                </a:lnTo>
                <a:lnTo>
                  <a:pt x="1047" y="9441"/>
                </a:lnTo>
                <a:lnTo>
                  <a:pt x="1023" y="9539"/>
                </a:lnTo>
                <a:lnTo>
                  <a:pt x="1047" y="9563"/>
                </a:lnTo>
                <a:lnTo>
                  <a:pt x="1072" y="9612"/>
                </a:lnTo>
                <a:lnTo>
                  <a:pt x="1120" y="9636"/>
                </a:lnTo>
                <a:lnTo>
                  <a:pt x="1169" y="9660"/>
                </a:lnTo>
                <a:lnTo>
                  <a:pt x="1291" y="9660"/>
                </a:lnTo>
                <a:lnTo>
                  <a:pt x="1266" y="9733"/>
                </a:lnTo>
                <a:lnTo>
                  <a:pt x="1145" y="9733"/>
                </a:lnTo>
                <a:lnTo>
                  <a:pt x="1072" y="9758"/>
                </a:lnTo>
                <a:lnTo>
                  <a:pt x="1023" y="9806"/>
                </a:lnTo>
                <a:lnTo>
                  <a:pt x="999" y="9879"/>
                </a:lnTo>
                <a:lnTo>
                  <a:pt x="1023" y="9952"/>
                </a:lnTo>
                <a:lnTo>
                  <a:pt x="1120" y="10001"/>
                </a:lnTo>
                <a:lnTo>
                  <a:pt x="1218" y="10025"/>
                </a:lnTo>
                <a:lnTo>
                  <a:pt x="1169" y="10269"/>
                </a:lnTo>
                <a:lnTo>
                  <a:pt x="1096" y="10244"/>
                </a:lnTo>
                <a:lnTo>
                  <a:pt x="1023" y="10269"/>
                </a:lnTo>
                <a:lnTo>
                  <a:pt x="974" y="10293"/>
                </a:lnTo>
                <a:lnTo>
                  <a:pt x="926" y="10342"/>
                </a:lnTo>
                <a:lnTo>
                  <a:pt x="926" y="10390"/>
                </a:lnTo>
                <a:lnTo>
                  <a:pt x="926" y="10439"/>
                </a:lnTo>
                <a:lnTo>
                  <a:pt x="950" y="10488"/>
                </a:lnTo>
                <a:lnTo>
                  <a:pt x="999" y="10536"/>
                </a:lnTo>
                <a:lnTo>
                  <a:pt x="1096" y="10609"/>
                </a:lnTo>
                <a:lnTo>
                  <a:pt x="1072" y="10634"/>
                </a:lnTo>
                <a:lnTo>
                  <a:pt x="1047" y="10682"/>
                </a:lnTo>
                <a:lnTo>
                  <a:pt x="1047" y="10755"/>
                </a:lnTo>
                <a:lnTo>
                  <a:pt x="1047" y="10804"/>
                </a:lnTo>
                <a:lnTo>
                  <a:pt x="1145" y="11096"/>
                </a:lnTo>
                <a:lnTo>
                  <a:pt x="1169" y="11291"/>
                </a:lnTo>
                <a:lnTo>
                  <a:pt x="1193" y="11461"/>
                </a:lnTo>
                <a:lnTo>
                  <a:pt x="1193" y="11631"/>
                </a:lnTo>
                <a:lnTo>
                  <a:pt x="1120" y="11777"/>
                </a:lnTo>
                <a:lnTo>
                  <a:pt x="1096" y="11826"/>
                </a:lnTo>
                <a:lnTo>
                  <a:pt x="1023" y="11875"/>
                </a:lnTo>
                <a:lnTo>
                  <a:pt x="950" y="11923"/>
                </a:lnTo>
                <a:lnTo>
                  <a:pt x="780" y="11923"/>
                </a:lnTo>
                <a:lnTo>
                  <a:pt x="707" y="11875"/>
                </a:lnTo>
                <a:lnTo>
                  <a:pt x="658" y="11826"/>
                </a:lnTo>
                <a:lnTo>
                  <a:pt x="609" y="11753"/>
                </a:lnTo>
                <a:lnTo>
                  <a:pt x="512" y="11607"/>
                </a:lnTo>
                <a:lnTo>
                  <a:pt x="463" y="11437"/>
                </a:lnTo>
                <a:lnTo>
                  <a:pt x="463" y="11315"/>
                </a:lnTo>
                <a:lnTo>
                  <a:pt x="463" y="11193"/>
                </a:lnTo>
                <a:lnTo>
                  <a:pt x="512" y="10974"/>
                </a:lnTo>
                <a:lnTo>
                  <a:pt x="585" y="10974"/>
                </a:lnTo>
                <a:lnTo>
                  <a:pt x="634" y="10950"/>
                </a:lnTo>
                <a:lnTo>
                  <a:pt x="658" y="10901"/>
                </a:lnTo>
                <a:lnTo>
                  <a:pt x="658" y="10853"/>
                </a:lnTo>
                <a:lnTo>
                  <a:pt x="609" y="10658"/>
                </a:lnTo>
                <a:lnTo>
                  <a:pt x="585" y="10463"/>
                </a:lnTo>
                <a:lnTo>
                  <a:pt x="561" y="10074"/>
                </a:lnTo>
                <a:lnTo>
                  <a:pt x="585" y="9660"/>
                </a:lnTo>
                <a:lnTo>
                  <a:pt x="634" y="9271"/>
                </a:lnTo>
                <a:lnTo>
                  <a:pt x="731" y="8882"/>
                </a:lnTo>
                <a:lnTo>
                  <a:pt x="828" y="8492"/>
                </a:lnTo>
                <a:lnTo>
                  <a:pt x="1072" y="7714"/>
                </a:lnTo>
                <a:lnTo>
                  <a:pt x="1218" y="7227"/>
                </a:lnTo>
                <a:lnTo>
                  <a:pt x="1412" y="6740"/>
                </a:lnTo>
                <a:lnTo>
                  <a:pt x="1631" y="6302"/>
                </a:lnTo>
                <a:lnTo>
                  <a:pt x="1753" y="6108"/>
                </a:lnTo>
                <a:lnTo>
                  <a:pt x="1899" y="5913"/>
                </a:lnTo>
                <a:lnTo>
                  <a:pt x="2045" y="5743"/>
                </a:lnTo>
                <a:lnTo>
                  <a:pt x="2215" y="5572"/>
                </a:lnTo>
                <a:lnTo>
                  <a:pt x="2385" y="5402"/>
                </a:lnTo>
                <a:lnTo>
                  <a:pt x="2580" y="5280"/>
                </a:lnTo>
                <a:lnTo>
                  <a:pt x="2799" y="5159"/>
                </a:lnTo>
                <a:lnTo>
                  <a:pt x="3042" y="5061"/>
                </a:lnTo>
                <a:lnTo>
                  <a:pt x="3286" y="4964"/>
                </a:lnTo>
                <a:lnTo>
                  <a:pt x="3553" y="4891"/>
                </a:lnTo>
                <a:lnTo>
                  <a:pt x="3845" y="4842"/>
                </a:lnTo>
                <a:lnTo>
                  <a:pt x="4113" y="4818"/>
                </a:lnTo>
                <a:lnTo>
                  <a:pt x="4162" y="4842"/>
                </a:lnTo>
                <a:lnTo>
                  <a:pt x="4259" y="4818"/>
                </a:lnTo>
                <a:close/>
                <a:moveTo>
                  <a:pt x="4259" y="0"/>
                </a:moveTo>
                <a:lnTo>
                  <a:pt x="4016" y="25"/>
                </a:lnTo>
                <a:lnTo>
                  <a:pt x="3797" y="98"/>
                </a:lnTo>
                <a:lnTo>
                  <a:pt x="3675" y="98"/>
                </a:lnTo>
                <a:lnTo>
                  <a:pt x="3578" y="146"/>
                </a:lnTo>
                <a:lnTo>
                  <a:pt x="3334" y="244"/>
                </a:lnTo>
                <a:lnTo>
                  <a:pt x="3140" y="390"/>
                </a:lnTo>
                <a:lnTo>
                  <a:pt x="2945" y="536"/>
                </a:lnTo>
                <a:lnTo>
                  <a:pt x="2799" y="682"/>
                </a:lnTo>
                <a:lnTo>
                  <a:pt x="2677" y="852"/>
                </a:lnTo>
                <a:lnTo>
                  <a:pt x="2556" y="1047"/>
                </a:lnTo>
                <a:lnTo>
                  <a:pt x="2458" y="1241"/>
                </a:lnTo>
                <a:lnTo>
                  <a:pt x="2385" y="1436"/>
                </a:lnTo>
                <a:lnTo>
                  <a:pt x="2337" y="1655"/>
                </a:lnTo>
                <a:lnTo>
                  <a:pt x="2288" y="1850"/>
                </a:lnTo>
                <a:lnTo>
                  <a:pt x="2264" y="2069"/>
                </a:lnTo>
                <a:lnTo>
                  <a:pt x="2264" y="2263"/>
                </a:lnTo>
                <a:lnTo>
                  <a:pt x="2288" y="2434"/>
                </a:lnTo>
                <a:lnTo>
                  <a:pt x="2312" y="2628"/>
                </a:lnTo>
                <a:lnTo>
                  <a:pt x="2361" y="2823"/>
                </a:lnTo>
                <a:lnTo>
                  <a:pt x="2434" y="2993"/>
                </a:lnTo>
                <a:lnTo>
                  <a:pt x="2507" y="3164"/>
                </a:lnTo>
                <a:lnTo>
                  <a:pt x="2604" y="3310"/>
                </a:lnTo>
                <a:lnTo>
                  <a:pt x="2702" y="3480"/>
                </a:lnTo>
                <a:lnTo>
                  <a:pt x="2823" y="3626"/>
                </a:lnTo>
                <a:lnTo>
                  <a:pt x="2945" y="3748"/>
                </a:lnTo>
                <a:lnTo>
                  <a:pt x="3067" y="3869"/>
                </a:lnTo>
                <a:lnTo>
                  <a:pt x="3213" y="3991"/>
                </a:lnTo>
                <a:lnTo>
                  <a:pt x="3383" y="4088"/>
                </a:lnTo>
                <a:lnTo>
                  <a:pt x="3553" y="4161"/>
                </a:lnTo>
                <a:lnTo>
                  <a:pt x="3724" y="4210"/>
                </a:lnTo>
                <a:lnTo>
                  <a:pt x="3894" y="4258"/>
                </a:lnTo>
                <a:lnTo>
                  <a:pt x="3894" y="4404"/>
                </a:lnTo>
                <a:lnTo>
                  <a:pt x="3553" y="4429"/>
                </a:lnTo>
                <a:lnTo>
                  <a:pt x="3261" y="4502"/>
                </a:lnTo>
                <a:lnTo>
                  <a:pt x="2969" y="4575"/>
                </a:lnTo>
                <a:lnTo>
                  <a:pt x="2702" y="4696"/>
                </a:lnTo>
                <a:lnTo>
                  <a:pt x="2458" y="4818"/>
                </a:lnTo>
                <a:lnTo>
                  <a:pt x="2239" y="4964"/>
                </a:lnTo>
                <a:lnTo>
                  <a:pt x="2020" y="5110"/>
                </a:lnTo>
                <a:lnTo>
                  <a:pt x="1826" y="5305"/>
                </a:lnTo>
                <a:lnTo>
                  <a:pt x="1655" y="5499"/>
                </a:lnTo>
                <a:lnTo>
                  <a:pt x="1485" y="5694"/>
                </a:lnTo>
                <a:lnTo>
                  <a:pt x="1339" y="5937"/>
                </a:lnTo>
                <a:lnTo>
                  <a:pt x="1193" y="6156"/>
                </a:lnTo>
                <a:lnTo>
                  <a:pt x="1072" y="6400"/>
                </a:lnTo>
                <a:lnTo>
                  <a:pt x="853" y="6935"/>
                </a:lnTo>
                <a:lnTo>
                  <a:pt x="658" y="7470"/>
                </a:lnTo>
                <a:lnTo>
                  <a:pt x="366" y="8492"/>
                </a:lnTo>
                <a:lnTo>
                  <a:pt x="244" y="9003"/>
                </a:lnTo>
                <a:lnTo>
                  <a:pt x="147" y="9514"/>
                </a:lnTo>
                <a:lnTo>
                  <a:pt x="123" y="9782"/>
                </a:lnTo>
                <a:lnTo>
                  <a:pt x="123" y="10098"/>
                </a:lnTo>
                <a:lnTo>
                  <a:pt x="147" y="10415"/>
                </a:lnTo>
                <a:lnTo>
                  <a:pt x="171" y="10561"/>
                </a:lnTo>
                <a:lnTo>
                  <a:pt x="220" y="10682"/>
                </a:lnTo>
                <a:lnTo>
                  <a:pt x="147" y="10755"/>
                </a:lnTo>
                <a:lnTo>
                  <a:pt x="74" y="10853"/>
                </a:lnTo>
                <a:lnTo>
                  <a:pt x="25" y="10974"/>
                </a:lnTo>
                <a:lnTo>
                  <a:pt x="1" y="11096"/>
                </a:lnTo>
                <a:lnTo>
                  <a:pt x="1" y="11339"/>
                </a:lnTo>
                <a:lnTo>
                  <a:pt x="25" y="11558"/>
                </a:lnTo>
                <a:lnTo>
                  <a:pt x="74" y="11704"/>
                </a:lnTo>
                <a:lnTo>
                  <a:pt x="123" y="11826"/>
                </a:lnTo>
                <a:lnTo>
                  <a:pt x="196" y="11972"/>
                </a:lnTo>
                <a:lnTo>
                  <a:pt x="269" y="12093"/>
                </a:lnTo>
                <a:lnTo>
                  <a:pt x="366" y="12191"/>
                </a:lnTo>
                <a:lnTo>
                  <a:pt x="488" y="12264"/>
                </a:lnTo>
                <a:lnTo>
                  <a:pt x="609" y="12337"/>
                </a:lnTo>
                <a:lnTo>
                  <a:pt x="755" y="12361"/>
                </a:lnTo>
                <a:lnTo>
                  <a:pt x="926" y="12385"/>
                </a:lnTo>
                <a:lnTo>
                  <a:pt x="1072" y="12361"/>
                </a:lnTo>
                <a:lnTo>
                  <a:pt x="1193" y="12312"/>
                </a:lnTo>
                <a:lnTo>
                  <a:pt x="1291" y="12264"/>
                </a:lnTo>
                <a:lnTo>
                  <a:pt x="1388" y="12166"/>
                </a:lnTo>
                <a:lnTo>
                  <a:pt x="1461" y="12069"/>
                </a:lnTo>
                <a:lnTo>
                  <a:pt x="1509" y="11947"/>
                </a:lnTo>
                <a:lnTo>
                  <a:pt x="1534" y="11802"/>
                </a:lnTo>
                <a:lnTo>
                  <a:pt x="1582" y="11510"/>
                </a:lnTo>
                <a:lnTo>
                  <a:pt x="1582" y="11218"/>
                </a:lnTo>
                <a:lnTo>
                  <a:pt x="1534" y="10950"/>
                </a:lnTo>
                <a:lnTo>
                  <a:pt x="1461" y="10707"/>
                </a:lnTo>
                <a:lnTo>
                  <a:pt x="1437" y="10658"/>
                </a:lnTo>
                <a:lnTo>
                  <a:pt x="1485" y="10536"/>
                </a:lnTo>
                <a:lnTo>
                  <a:pt x="1509" y="10488"/>
                </a:lnTo>
                <a:lnTo>
                  <a:pt x="1534" y="10269"/>
                </a:lnTo>
                <a:lnTo>
                  <a:pt x="1582" y="10025"/>
                </a:lnTo>
                <a:lnTo>
                  <a:pt x="1704" y="9539"/>
                </a:lnTo>
                <a:lnTo>
                  <a:pt x="1850" y="9028"/>
                </a:lnTo>
                <a:lnTo>
                  <a:pt x="2142" y="8103"/>
                </a:lnTo>
                <a:lnTo>
                  <a:pt x="2118" y="9344"/>
                </a:lnTo>
                <a:lnTo>
                  <a:pt x="2045" y="10585"/>
                </a:lnTo>
                <a:lnTo>
                  <a:pt x="1947" y="11826"/>
                </a:lnTo>
                <a:lnTo>
                  <a:pt x="1826" y="13067"/>
                </a:lnTo>
                <a:lnTo>
                  <a:pt x="1680" y="14648"/>
                </a:lnTo>
                <a:lnTo>
                  <a:pt x="1558" y="16254"/>
                </a:lnTo>
                <a:lnTo>
                  <a:pt x="1412" y="17860"/>
                </a:lnTo>
                <a:lnTo>
                  <a:pt x="1339" y="18663"/>
                </a:lnTo>
                <a:lnTo>
                  <a:pt x="1218" y="19442"/>
                </a:lnTo>
                <a:lnTo>
                  <a:pt x="1242" y="19564"/>
                </a:lnTo>
                <a:lnTo>
                  <a:pt x="1120" y="19612"/>
                </a:lnTo>
                <a:lnTo>
                  <a:pt x="1023" y="19661"/>
                </a:lnTo>
                <a:lnTo>
                  <a:pt x="950" y="19734"/>
                </a:lnTo>
                <a:lnTo>
                  <a:pt x="853" y="19831"/>
                </a:lnTo>
                <a:lnTo>
                  <a:pt x="731" y="20026"/>
                </a:lnTo>
                <a:lnTo>
                  <a:pt x="634" y="20245"/>
                </a:lnTo>
                <a:lnTo>
                  <a:pt x="634" y="20342"/>
                </a:lnTo>
                <a:lnTo>
                  <a:pt x="609" y="20464"/>
                </a:lnTo>
                <a:lnTo>
                  <a:pt x="634" y="20561"/>
                </a:lnTo>
                <a:lnTo>
                  <a:pt x="658" y="20683"/>
                </a:lnTo>
                <a:lnTo>
                  <a:pt x="731" y="20780"/>
                </a:lnTo>
                <a:lnTo>
                  <a:pt x="804" y="20853"/>
                </a:lnTo>
                <a:lnTo>
                  <a:pt x="901" y="20926"/>
                </a:lnTo>
                <a:lnTo>
                  <a:pt x="1023" y="20999"/>
                </a:lnTo>
                <a:lnTo>
                  <a:pt x="1145" y="21023"/>
                </a:lnTo>
                <a:lnTo>
                  <a:pt x="1266" y="21048"/>
                </a:lnTo>
                <a:lnTo>
                  <a:pt x="1558" y="21072"/>
                </a:lnTo>
                <a:lnTo>
                  <a:pt x="1874" y="21048"/>
                </a:lnTo>
                <a:lnTo>
                  <a:pt x="2191" y="20975"/>
                </a:lnTo>
                <a:lnTo>
                  <a:pt x="2483" y="20877"/>
                </a:lnTo>
                <a:lnTo>
                  <a:pt x="2775" y="20731"/>
                </a:lnTo>
                <a:lnTo>
                  <a:pt x="3042" y="20610"/>
                </a:lnTo>
                <a:lnTo>
                  <a:pt x="3261" y="20439"/>
                </a:lnTo>
                <a:lnTo>
                  <a:pt x="3334" y="20366"/>
                </a:lnTo>
                <a:lnTo>
                  <a:pt x="3359" y="20293"/>
                </a:lnTo>
                <a:lnTo>
                  <a:pt x="3383" y="20269"/>
                </a:lnTo>
                <a:lnTo>
                  <a:pt x="3456" y="20172"/>
                </a:lnTo>
                <a:lnTo>
                  <a:pt x="3480" y="20050"/>
                </a:lnTo>
                <a:lnTo>
                  <a:pt x="3529" y="19807"/>
                </a:lnTo>
                <a:lnTo>
                  <a:pt x="3699" y="18542"/>
                </a:lnTo>
                <a:lnTo>
                  <a:pt x="3870" y="16984"/>
                </a:lnTo>
                <a:lnTo>
                  <a:pt x="4040" y="15427"/>
                </a:lnTo>
                <a:lnTo>
                  <a:pt x="4064" y="15184"/>
                </a:lnTo>
                <a:lnTo>
                  <a:pt x="4089" y="15111"/>
                </a:lnTo>
                <a:lnTo>
                  <a:pt x="4089" y="15062"/>
                </a:lnTo>
                <a:lnTo>
                  <a:pt x="4186" y="14089"/>
                </a:lnTo>
                <a:lnTo>
                  <a:pt x="4186" y="14040"/>
                </a:lnTo>
                <a:lnTo>
                  <a:pt x="4186" y="13991"/>
                </a:lnTo>
                <a:lnTo>
                  <a:pt x="4186" y="13967"/>
                </a:lnTo>
                <a:lnTo>
                  <a:pt x="4210" y="13870"/>
                </a:lnTo>
                <a:lnTo>
                  <a:pt x="4308" y="14186"/>
                </a:lnTo>
                <a:lnTo>
                  <a:pt x="4454" y="14892"/>
                </a:lnTo>
                <a:lnTo>
                  <a:pt x="4575" y="15597"/>
                </a:lnTo>
                <a:lnTo>
                  <a:pt x="4673" y="16327"/>
                </a:lnTo>
                <a:lnTo>
                  <a:pt x="4721" y="17057"/>
                </a:lnTo>
                <a:lnTo>
                  <a:pt x="4843" y="18493"/>
                </a:lnTo>
                <a:lnTo>
                  <a:pt x="4916" y="19223"/>
                </a:lnTo>
                <a:lnTo>
                  <a:pt x="5013" y="19953"/>
                </a:lnTo>
                <a:lnTo>
                  <a:pt x="5038" y="20147"/>
                </a:lnTo>
                <a:lnTo>
                  <a:pt x="5111" y="20342"/>
                </a:lnTo>
                <a:lnTo>
                  <a:pt x="5208" y="20537"/>
                </a:lnTo>
                <a:lnTo>
                  <a:pt x="5354" y="20683"/>
                </a:lnTo>
                <a:lnTo>
                  <a:pt x="5500" y="20780"/>
                </a:lnTo>
                <a:lnTo>
                  <a:pt x="5670" y="20853"/>
                </a:lnTo>
                <a:lnTo>
                  <a:pt x="5865" y="20877"/>
                </a:lnTo>
                <a:lnTo>
                  <a:pt x="6084" y="20853"/>
                </a:lnTo>
                <a:lnTo>
                  <a:pt x="6303" y="20877"/>
                </a:lnTo>
                <a:lnTo>
                  <a:pt x="6522" y="20902"/>
                </a:lnTo>
                <a:lnTo>
                  <a:pt x="6741" y="20877"/>
                </a:lnTo>
                <a:lnTo>
                  <a:pt x="6936" y="20853"/>
                </a:lnTo>
                <a:lnTo>
                  <a:pt x="7155" y="20780"/>
                </a:lnTo>
                <a:lnTo>
                  <a:pt x="7325" y="20683"/>
                </a:lnTo>
                <a:lnTo>
                  <a:pt x="7495" y="20561"/>
                </a:lnTo>
                <a:lnTo>
                  <a:pt x="7666" y="20391"/>
                </a:lnTo>
                <a:lnTo>
                  <a:pt x="7714" y="20293"/>
                </a:lnTo>
                <a:lnTo>
                  <a:pt x="7739" y="20220"/>
                </a:lnTo>
                <a:lnTo>
                  <a:pt x="7739" y="20123"/>
                </a:lnTo>
                <a:lnTo>
                  <a:pt x="7739" y="20026"/>
                </a:lnTo>
                <a:lnTo>
                  <a:pt x="7739" y="19929"/>
                </a:lnTo>
                <a:lnTo>
                  <a:pt x="7690" y="19831"/>
                </a:lnTo>
                <a:lnTo>
                  <a:pt x="7666" y="19758"/>
                </a:lnTo>
                <a:lnTo>
                  <a:pt x="7593" y="19685"/>
                </a:lnTo>
                <a:lnTo>
                  <a:pt x="7495" y="19612"/>
                </a:lnTo>
                <a:lnTo>
                  <a:pt x="7374" y="19539"/>
                </a:lnTo>
                <a:lnTo>
                  <a:pt x="7130" y="19442"/>
                </a:lnTo>
                <a:lnTo>
                  <a:pt x="7130" y="19418"/>
                </a:lnTo>
                <a:lnTo>
                  <a:pt x="7057" y="19126"/>
                </a:lnTo>
                <a:lnTo>
                  <a:pt x="7009" y="18809"/>
                </a:lnTo>
                <a:lnTo>
                  <a:pt x="6984" y="18152"/>
                </a:lnTo>
                <a:lnTo>
                  <a:pt x="6936" y="16546"/>
                </a:lnTo>
                <a:lnTo>
                  <a:pt x="6863" y="15476"/>
                </a:lnTo>
                <a:lnTo>
                  <a:pt x="6765" y="14405"/>
                </a:lnTo>
                <a:lnTo>
                  <a:pt x="6668" y="13334"/>
                </a:lnTo>
                <a:lnTo>
                  <a:pt x="6595" y="12288"/>
                </a:lnTo>
                <a:lnTo>
                  <a:pt x="6571" y="10804"/>
                </a:lnTo>
                <a:lnTo>
                  <a:pt x="6546" y="9344"/>
                </a:lnTo>
                <a:lnTo>
                  <a:pt x="6546" y="8395"/>
                </a:lnTo>
                <a:lnTo>
                  <a:pt x="6644" y="8663"/>
                </a:lnTo>
                <a:lnTo>
                  <a:pt x="6765" y="8930"/>
                </a:lnTo>
                <a:lnTo>
                  <a:pt x="6814" y="9174"/>
                </a:lnTo>
                <a:lnTo>
                  <a:pt x="6887" y="9417"/>
                </a:lnTo>
                <a:lnTo>
                  <a:pt x="6936" y="9904"/>
                </a:lnTo>
                <a:lnTo>
                  <a:pt x="6984" y="10415"/>
                </a:lnTo>
                <a:lnTo>
                  <a:pt x="7057" y="10901"/>
                </a:lnTo>
                <a:lnTo>
                  <a:pt x="6960" y="11120"/>
                </a:lnTo>
                <a:lnTo>
                  <a:pt x="6911" y="11339"/>
                </a:lnTo>
                <a:lnTo>
                  <a:pt x="6887" y="11583"/>
                </a:lnTo>
                <a:lnTo>
                  <a:pt x="6936" y="11802"/>
                </a:lnTo>
                <a:lnTo>
                  <a:pt x="6960" y="11923"/>
                </a:lnTo>
                <a:lnTo>
                  <a:pt x="7009" y="12020"/>
                </a:lnTo>
                <a:lnTo>
                  <a:pt x="7057" y="12093"/>
                </a:lnTo>
                <a:lnTo>
                  <a:pt x="7130" y="12166"/>
                </a:lnTo>
                <a:lnTo>
                  <a:pt x="7228" y="12239"/>
                </a:lnTo>
                <a:lnTo>
                  <a:pt x="7325" y="12288"/>
                </a:lnTo>
                <a:lnTo>
                  <a:pt x="7447" y="12312"/>
                </a:lnTo>
                <a:lnTo>
                  <a:pt x="7714" y="12312"/>
                </a:lnTo>
                <a:lnTo>
                  <a:pt x="7860" y="12264"/>
                </a:lnTo>
                <a:lnTo>
                  <a:pt x="7982" y="12215"/>
                </a:lnTo>
                <a:lnTo>
                  <a:pt x="8104" y="12142"/>
                </a:lnTo>
                <a:lnTo>
                  <a:pt x="8201" y="12045"/>
                </a:lnTo>
                <a:lnTo>
                  <a:pt x="8298" y="11947"/>
                </a:lnTo>
                <a:lnTo>
                  <a:pt x="8371" y="11826"/>
                </a:lnTo>
                <a:lnTo>
                  <a:pt x="8444" y="11704"/>
                </a:lnTo>
                <a:lnTo>
                  <a:pt x="8517" y="11510"/>
                </a:lnTo>
                <a:lnTo>
                  <a:pt x="8542" y="11291"/>
                </a:lnTo>
                <a:lnTo>
                  <a:pt x="8517" y="11193"/>
                </a:lnTo>
                <a:lnTo>
                  <a:pt x="8493" y="11096"/>
                </a:lnTo>
                <a:lnTo>
                  <a:pt x="8469" y="10999"/>
                </a:lnTo>
                <a:lnTo>
                  <a:pt x="8396" y="10926"/>
                </a:lnTo>
                <a:lnTo>
                  <a:pt x="8469" y="10269"/>
                </a:lnTo>
                <a:lnTo>
                  <a:pt x="8493" y="9587"/>
                </a:lnTo>
                <a:lnTo>
                  <a:pt x="8469" y="8906"/>
                </a:lnTo>
                <a:lnTo>
                  <a:pt x="8396" y="8249"/>
                </a:lnTo>
                <a:lnTo>
                  <a:pt x="8323" y="7908"/>
                </a:lnTo>
                <a:lnTo>
                  <a:pt x="8250" y="7568"/>
                </a:lnTo>
                <a:lnTo>
                  <a:pt x="8177" y="7251"/>
                </a:lnTo>
                <a:lnTo>
                  <a:pt x="8079" y="6935"/>
                </a:lnTo>
                <a:lnTo>
                  <a:pt x="7958" y="6619"/>
                </a:lnTo>
                <a:lnTo>
                  <a:pt x="7812" y="6327"/>
                </a:lnTo>
                <a:lnTo>
                  <a:pt x="7666" y="6035"/>
                </a:lnTo>
                <a:lnTo>
                  <a:pt x="7495" y="5743"/>
                </a:lnTo>
                <a:lnTo>
                  <a:pt x="7349" y="5548"/>
                </a:lnTo>
                <a:lnTo>
                  <a:pt x="7203" y="5378"/>
                </a:lnTo>
                <a:lnTo>
                  <a:pt x="7057" y="5232"/>
                </a:lnTo>
                <a:lnTo>
                  <a:pt x="6887" y="5086"/>
                </a:lnTo>
                <a:lnTo>
                  <a:pt x="6717" y="4940"/>
                </a:lnTo>
                <a:lnTo>
                  <a:pt x="6522" y="4842"/>
                </a:lnTo>
                <a:lnTo>
                  <a:pt x="6327" y="4745"/>
                </a:lnTo>
                <a:lnTo>
                  <a:pt x="6133" y="4648"/>
                </a:lnTo>
                <a:lnTo>
                  <a:pt x="5719" y="4502"/>
                </a:lnTo>
                <a:lnTo>
                  <a:pt x="5305" y="4429"/>
                </a:lnTo>
                <a:lnTo>
                  <a:pt x="4867" y="4380"/>
                </a:lnTo>
                <a:lnTo>
                  <a:pt x="4405" y="4356"/>
                </a:lnTo>
                <a:lnTo>
                  <a:pt x="4405" y="4307"/>
                </a:lnTo>
                <a:lnTo>
                  <a:pt x="4405" y="4283"/>
                </a:lnTo>
                <a:lnTo>
                  <a:pt x="4600" y="4258"/>
                </a:lnTo>
                <a:lnTo>
                  <a:pt x="4794" y="4185"/>
                </a:lnTo>
                <a:lnTo>
                  <a:pt x="4965" y="4112"/>
                </a:lnTo>
                <a:lnTo>
                  <a:pt x="5159" y="4015"/>
                </a:lnTo>
                <a:lnTo>
                  <a:pt x="5305" y="3893"/>
                </a:lnTo>
                <a:lnTo>
                  <a:pt x="5451" y="3772"/>
                </a:lnTo>
                <a:lnTo>
                  <a:pt x="5597" y="3626"/>
                </a:lnTo>
                <a:lnTo>
                  <a:pt x="5719" y="3456"/>
                </a:lnTo>
                <a:lnTo>
                  <a:pt x="5841" y="3310"/>
                </a:lnTo>
                <a:lnTo>
                  <a:pt x="5938" y="3115"/>
                </a:lnTo>
                <a:lnTo>
                  <a:pt x="6035" y="2945"/>
                </a:lnTo>
                <a:lnTo>
                  <a:pt x="6108" y="2750"/>
                </a:lnTo>
                <a:lnTo>
                  <a:pt x="6181" y="2555"/>
                </a:lnTo>
                <a:lnTo>
                  <a:pt x="6230" y="2361"/>
                </a:lnTo>
                <a:lnTo>
                  <a:pt x="6254" y="2166"/>
                </a:lnTo>
                <a:lnTo>
                  <a:pt x="6279" y="1971"/>
                </a:lnTo>
                <a:lnTo>
                  <a:pt x="6254" y="1752"/>
                </a:lnTo>
                <a:lnTo>
                  <a:pt x="6230" y="1533"/>
                </a:lnTo>
                <a:lnTo>
                  <a:pt x="6157" y="1314"/>
                </a:lnTo>
                <a:lnTo>
                  <a:pt x="6060" y="1095"/>
                </a:lnTo>
                <a:lnTo>
                  <a:pt x="5962" y="925"/>
                </a:lnTo>
                <a:lnTo>
                  <a:pt x="5816" y="730"/>
                </a:lnTo>
                <a:lnTo>
                  <a:pt x="5670" y="584"/>
                </a:lnTo>
                <a:lnTo>
                  <a:pt x="5500" y="438"/>
                </a:lnTo>
                <a:lnTo>
                  <a:pt x="5305" y="292"/>
                </a:lnTo>
                <a:lnTo>
                  <a:pt x="5111" y="195"/>
                </a:lnTo>
                <a:lnTo>
                  <a:pt x="4892" y="98"/>
                </a:lnTo>
                <a:lnTo>
                  <a:pt x="4697" y="49"/>
                </a:lnTo>
                <a:lnTo>
                  <a:pt x="4478" y="25"/>
                </a:lnTo>
                <a:lnTo>
                  <a:pt x="4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06;p50">
            <a:extLst>
              <a:ext uri="{FF2B5EF4-FFF2-40B4-BE49-F238E27FC236}">
                <a16:creationId xmlns:a16="http://schemas.microsoft.com/office/drawing/2014/main" id="{0188C0B1-D9B8-45A4-84DC-61296CD61126}"/>
              </a:ext>
            </a:extLst>
          </p:cNvPr>
          <p:cNvSpPr/>
          <p:nvPr/>
        </p:nvSpPr>
        <p:spPr>
          <a:xfrm>
            <a:off x="4410317" y="1254305"/>
            <a:ext cx="161683" cy="455218"/>
          </a:xfrm>
          <a:custGeom>
            <a:avLst/>
            <a:gdLst/>
            <a:ahLst/>
            <a:cxnLst/>
            <a:rect l="l" t="t" r="r" b="b"/>
            <a:pathLst>
              <a:path w="7398" h="20829" extrusionOk="0">
                <a:moveTo>
                  <a:pt x="3991" y="584"/>
                </a:moveTo>
                <a:lnTo>
                  <a:pt x="3942" y="657"/>
                </a:lnTo>
                <a:lnTo>
                  <a:pt x="3893" y="730"/>
                </a:lnTo>
                <a:lnTo>
                  <a:pt x="3893" y="755"/>
                </a:lnTo>
                <a:lnTo>
                  <a:pt x="3918" y="779"/>
                </a:lnTo>
                <a:lnTo>
                  <a:pt x="3991" y="803"/>
                </a:lnTo>
                <a:lnTo>
                  <a:pt x="4064" y="779"/>
                </a:lnTo>
                <a:lnTo>
                  <a:pt x="4185" y="755"/>
                </a:lnTo>
                <a:lnTo>
                  <a:pt x="4283" y="706"/>
                </a:lnTo>
                <a:lnTo>
                  <a:pt x="4380" y="633"/>
                </a:lnTo>
                <a:lnTo>
                  <a:pt x="4453" y="730"/>
                </a:lnTo>
                <a:lnTo>
                  <a:pt x="4356" y="779"/>
                </a:lnTo>
                <a:lnTo>
                  <a:pt x="4210" y="852"/>
                </a:lnTo>
                <a:lnTo>
                  <a:pt x="4088" y="949"/>
                </a:lnTo>
                <a:lnTo>
                  <a:pt x="4088" y="974"/>
                </a:lnTo>
                <a:lnTo>
                  <a:pt x="4112" y="998"/>
                </a:lnTo>
                <a:lnTo>
                  <a:pt x="4283" y="998"/>
                </a:lnTo>
                <a:lnTo>
                  <a:pt x="4453" y="974"/>
                </a:lnTo>
                <a:lnTo>
                  <a:pt x="4623" y="901"/>
                </a:lnTo>
                <a:lnTo>
                  <a:pt x="4721" y="1071"/>
                </a:lnTo>
                <a:lnTo>
                  <a:pt x="4696" y="1071"/>
                </a:lnTo>
                <a:lnTo>
                  <a:pt x="4429" y="1193"/>
                </a:lnTo>
                <a:lnTo>
                  <a:pt x="4185" y="1314"/>
                </a:lnTo>
                <a:lnTo>
                  <a:pt x="4161" y="1339"/>
                </a:lnTo>
                <a:lnTo>
                  <a:pt x="4185" y="1339"/>
                </a:lnTo>
                <a:lnTo>
                  <a:pt x="4307" y="1387"/>
                </a:lnTo>
                <a:lnTo>
                  <a:pt x="4429" y="1387"/>
                </a:lnTo>
                <a:lnTo>
                  <a:pt x="4550" y="1363"/>
                </a:lnTo>
                <a:lnTo>
                  <a:pt x="4696" y="1314"/>
                </a:lnTo>
                <a:lnTo>
                  <a:pt x="4818" y="1266"/>
                </a:lnTo>
                <a:lnTo>
                  <a:pt x="4915" y="1533"/>
                </a:lnTo>
                <a:lnTo>
                  <a:pt x="4794" y="1582"/>
                </a:lnTo>
                <a:lnTo>
                  <a:pt x="4502" y="1679"/>
                </a:lnTo>
                <a:lnTo>
                  <a:pt x="4356" y="1728"/>
                </a:lnTo>
                <a:lnTo>
                  <a:pt x="4234" y="1825"/>
                </a:lnTo>
                <a:lnTo>
                  <a:pt x="4210" y="1850"/>
                </a:lnTo>
                <a:lnTo>
                  <a:pt x="4210" y="1874"/>
                </a:lnTo>
                <a:lnTo>
                  <a:pt x="4210" y="1898"/>
                </a:lnTo>
                <a:lnTo>
                  <a:pt x="4234" y="1898"/>
                </a:lnTo>
                <a:lnTo>
                  <a:pt x="4404" y="1947"/>
                </a:lnTo>
                <a:lnTo>
                  <a:pt x="4550" y="1923"/>
                </a:lnTo>
                <a:lnTo>
                  <a:pt x="4696" y="1898"/>
                </a:lnTo>
                <a:lnTo>
                  <a:pt x="4867" y="1874"/>
                </a:lnTo>
                <a:lnTo>
                  <a:pt x="4964" y="1850"/>
                </a:lnTo>
                <a:lnTo>
                  <a:pt x="4988" y="2069"/>
                </a:lnTo>
                <a:lnTo>
                  <a:pt x="4891" y="2093"/>
                </a:lnTo>
                <a:lnTo>
                  <a:pt x="4696" y="2142"/>
                </a:lnTo>
                <a:lnTo>
                  <a:pt x="4526" y="2190"/>
                </a:lnTo>
                <a:lnTo>
                  <a:pt x="4331" y="2263"/>
                </a:lnTo>
                <a:lnTo>
                  <a:pt x="4137" y="2336"/>
                </a:lnTo>
                <a:lnTo>
                  <a:pt x="4112" y="2361"/>
                </a:lnTo>
                <a:lnTo>
                  <a:pt x="4137" y="2385"/>
                </a:lnTo>
                <a:lnTo>
                  <a:pt x="4283" y="2385"/>
                </a:lnTo>
                <a:lnTo>
                  <a:pt x="4404" y="2409"/>
                </a:lnTo>
                <a:lnTo>
                  <a:pt x="4599" y="2385"/>
                </a:lnTo>
                <a:lnTo>
                  <a:pt x="4769" y="2361"/>
                </a:lnTo>
                <a:lnTo>
                  <a:pt x="4988" y="2336"/>
                </a:lnTo>
                <a:lnTo>
                  <a:pt x="4988" y="2434"/>
                </a:lnTo>
                <a:lnTo>
                  <a:pt x="4940" y="2604"/>
                </a:lnTo>
                <a:lnTo>
                  <a:pt x="4891" y="2750"/>
                </a:lnTo>
                <a:lnTo>
                  <a:pt x="4794" y="2726"/>
                </a:lnTo>
                <a:lnTo>
                  <a:pt x="4696" y="2726"/>
                </a:lnTo>
                <a:lnTo>
                  <a:pt x="4502" y="2750"/>
                </a:lnTo>
                <a:lnTo>
                  <a:pt x="4258" y="2750"/>
                </a:lnTo>
                <a:lnTo>
                  <a:pt x="4137" y="2774"/>
                </a:lnTo>
                <a:lnTo>
                  <a:pt x="4015" y="2847"/>
                </a:lnTo>
                <a:lnTo>
                  <a:pt x="4015" y="2872"/>
                </a:lnTo>
                <a:lnTo>
                  <a:pt x="4112" y="2945"/>
                </a:lnTo>
                <a:lnTo>
                  <a:pt x="4210" y="2993"/>
                </a:lnTo>
                <a:lnTo>
                  <a:pt x="4429" y="2993"/>
                </a:lnTo>
                <a:lnTo>
                  <a:pt x="4599" y="3018"/>
                </a:lnTo>
                <a:lnTo>
                  <a:pt x="4745" y="3018"/>
                </a:lnTo>
                <a:lnTo>
                  <a:pt x="4623" y="3164"/>
                </a:lnTo>
                <a:lnTo>
                  <a:pt x="4502" y="3310"/>
                </a:lnTo>
                <a:lnTo>
                  <a:pt x="4453" y="3285"/>
                </a:lnTo>
                <a:lnTo>
                  <a:pt x="4283" y="3237"/>
                </a:lnTo>
                <a:lnTo>
                  <a:pt x="4112" y="3212"/>
                </a:lnTo>
                <a:lnTo>
                  <a:pt x="3918" y="3212"/>
                </a:lnTo>
                <a:lnTo>
                  <a:pt x="3747" y="3237"/>
                </a:lnTo>
                <a:lnTo>
                  <a:pt x="3723" y="3237"/>
                </a:lnTo>
                <a:lnTo>
                  <a:pt x="3723" y="3261"/>
                </a:lnTo>
                <a:lnTo>
                  <a:pt x="3747" y="3310"/>
                </a:lnTo>
                <a:lnTo>
                  <a:pt x="3966" y="3407"/>
                </a:lnTo>
                <a:lnTo>
                  <a:pt x="4210" y="3480"/>
                </a:lnTo>
                <a:lnTo>
                  <a:pt x="3991" y="3529"/>
                </a:lnTo>
                <a:lnTo>
                  <a:pt x="3796" y="3553"/>
                </a:lnTo>
                <a:lnTo>
                  <a:pt x="3553" y="3553"/>
                </a:lnTo>
                <a:lnTo>
                  <a:pt x="3334" y="3504"/>
                </a:lnTo>
                <a:lnTo>
                  <a:pt x="3090" y="3407"/>
                </a:lnTo>
                <a:lnTo>
                  <a:pt x="2896" y="3285"/>
                </a:lnTo>
                <a:lnTo>
                  <a:pt x="2701" y="3115"/>
                </a:lnTo>
                <a:lnTo>
                  <a:pt x="2555" y="2945"/>
                </a:lnTo>
                <a:lnTo>
                  <a:pt x="2433" y="2726"/>
                </a:lnTo>
                <a:lnTo>
                  <a:pt x="2360" y="2507"/>
                </a:lnTo>
                <a:lnTo>
                  <a:pt x="2312" y="2288"/>
                </a:lnTo>
                <a:lnTo>
                  <a:pt x="2312" y="2020"/>
                </a:lnTo>
                <a:lnTo>
                  <a:pt x="2336" y="1874"/>
                </a:lnTo>
                <a:lnTo>
                  <a:pt x="2360" y="1704"/>
                </a:lnTo>
                <a:lnTo>
                  <a:pt x="2409" y="1558"/>
                </a:lnTo>
                <a:lnTo>
                  <a:pt x="2482" y="1412"/>
                </a:lnTo>
                <a:lnTo>
                  <a:pt x="2677" y="1120"/>
                </a:lnTo>
                <a:lnTo>
                  <a:pt x="2871" y="876"/>
                </a:lnTo>
                <a:lnTo>
                  <a:pt x="3017" y="755"/>
                </a:lnTo>
                <a:lnTo>
                  <a:pt x="3139" y="682"/>
                </a:lnTo>
                <a:lnTo>
                  <a:pt x="3261" y="633"/>
                </a:lnTo>
                <a:lnTo>
                  <a:pt x="3407" y="584"/>
                </a:lnTo>
                <a:close/>
                <a:moveTo>
                  <a:pt x="1898" y="7860"/>
                </a:moveTo>
                <a:lnTo>
                  <a:pt x="2020" y="7933"/>
                </a:lnTo>
                <a:lnTo>
                  <a:pt x="1995" y="8200"/>
                </a:lnTo>
                <a:lnTo>
                  <a:pt x="1995" y="8444"/>
                </a:lnTo>
                <a:lnTo>
                  <a:pt x="1971" y="8979"/>
                </a:lnTo>
                <a:lnTo>
                  <a:pt x="1971" y="9149"/>
                </a:lnTo>
                <a:lnTo>
                  <a:pt x="1922" y="9344"/>
                </a:lnTo>
                <a:lnTo>
                  <a:pt x="1801" y="9685"/>
                </a:lnTo>
                <a:lnTo>
                  <a:pt x="1655" y="10050"/>
                </a:lnTo>
                <a:lnTo>
                  <a:pt x="1509" y="10390"/>
                </a:lnTo>
                <a:lnTo>
                  <a:pt x="1436" y="10658"/>
                </a:lnTo>
                <a:lnTo>
                  <a:pt x="1363" y="10926"/>
                </a:lnTo>
                <a:lnTo>
                  <a:pt x="1314" y="10707"/>
                </a:lnTo>
                <a:lnTo>
                  <a:pt x="1265" y="10536"/>
                </a:lnTo>
                <a:lnTo>
                  <a:pt x="1241" y="10512"/>
                </a:lnTo>
                <a:lnTo>
                  <a:pt x="1290" y="10463"/>
                </a:lnTo>
                <a:lnTo>
                  <a:pt x="1314" y="10390"/>
                </a:lnTo>
                <a:lnTo>
                  <a:pt x="1363" y="9733"/>
                </a:lnTo>
                <a:lnTo>
                  <a:pt x="1460" y="9076"/>
                </a:lnTo>
                <a:lnTo>
                  <a:pt x="1533" y="8760"/>
                </a:lnTo>
                <a:lnTo>
                  <a:pt x="1606" y="8444"/>
                </a:lnTo>
                <a:lnTo>
                  <a:pt x="1728" y="8152"/>
                </a:lnTo>
                <a:lnTo>
                  <a:pt x="1898" y="7860"/>
                </a:lnTo>
                <a:close/>
                <a:moveTo>
                  <a:pt x="5499" y="7860"/>
                </a:moveTo>
                <a:lnTo>
                  <a:pt x="5670" y="8152"/>
                </a:lnTo>
                <a:lnTo>
                  <a:pt x="5791" y="8444"/>
                </a:lnTo>
                <a:lnTo>
                  <a:pt x="5864" y="8760"/>
                </a:lnTo>
                <a:lnTo>
                  <a:pt x="5937" y="9076"/>
                </a:lnTo>
                <a:lnTo>
                  <a:pt x="6010" y="9733"/>
                </a:lnTo>
                <a:lnTo>
                  <a:pt x="6083" y="10390"/>
                </a:lnTo>
                <a:lnTo>
                  <a:pt x="6107" y="10463"/>
                </a:lnTo>
                <a:lnTo>
                  <a:pt x="6156" y="10512"/>
                </a:lnTo>
                <a:lnTo>
                  <a:pt x="6132" y="10536"/>
                </a:lnTo>
                <a:lnTo>
                  <a:pt x="6083" y="10707"/>
                </a:lnTo>
                <a:lnTo>
                  <a:pt x="6034" y="10926"/>
                </a:lnTo>
                <a:lnTo>
                  <a:pt x="5961" y="10658"/>
                </a:lnTo>
                <a:lnTo>
                  <a:pt x="5889" y="10390"/>
                </a:lnTo>
                <a:lnTo>
                  <a:pt x="5743" y="10050"/>
                </a:lnTo>
                <a:lnTo>
                  <a:pt x="5597" y="9685"/>
                </a:lnTo>
                <a:lnTo>
                  <a:pt x="5475" y="9344"/>
                </a:lnTo>
                <a:lnTo>
                  <a:pt x="5426" y="9149"/>
                </a:lnTo>
                <a:lnTo>
                  <a:pt x="5426" y="8979"/>
                </a:lnTo>
                <a:lnTo>
                  <a:pt x="5402" y="8444"/>
                </a:lnTo>
                <a:lnTo>
                  <a:pt x="5402" y="8200"/>
                </a:lnTo>
                <a:lnTo>
                  <a:pt x="5378" y="7933"/>
                </a:lnTo>
                <a:lnTo>
                  <a:pt x="5499" y="7860"/>
                </a:lnTo>
                <a:close/>
                <a:moveTo>
                  <a:pt x="3869" y="4623"/>
                </a:moveTo>
                <a:lnTo>
                  <a:pt x="4161" y="4672"/>
                </a:lnTo>
                <a:lnTo>
                  <a:pt x="4453" y="4721"/>
                </a:lnTo>
                <a:lnTo>
                  <a:pt x="4380" y="4769"/>
                </a:lnTo>
                <a:lnTo>
                  <a:pt x="4283" y="4842"/>
                </a:lnTo>
                <a:lnTo>
                  <a:pt x="4283" y="4867"/>
                </a:lnTo>
                <a:lnTo>
                  <a:pt x="4307" y="4891"/>
                </a:lnTo>
                <a:lnTo>
                  <a:pt x="4696" y="4842"/>
                </a:lnTo>
                <a:lnTo>
                  <a:pt x="4842" y="4842"/>
                </a:lnTo>
                <a:lnTo>
                  <a:pt x="4915" y="4867"/>
                </a:lnTo>
                <a:lnTo>
                  <a:pt x="4818" y="4891"/>
                </a:lnTo>
                <a:lnTo>
                  <a:pt x="4696" y="4940"/>
                </a:lnTo>
                <a:lnTo>
                  <a:pt x="4599" y="4988"/>
                </a:lnTo>
                <a:lnTo>
                  <a:pt x="4550" y="5086"/>
                </a:lnTo>
                <a:lnTo>
                  <a:pt x="4550" y="5110"/>
                </a:lnTo>
                <a:lnTo>
                  <a:pt x="4575" y="5110"/>
                </a:lnTo>
                <a:lnTo>
                  <a:pt x="4818" y="5037"/>
                </a:lnTo>
                <a:lnTo>
                  <a:pt x="4964" y="5013"/>
                </a:lnTo>
                <a:lnTo>
                  <a:pt x="5086" y="4988"/>
                </a:lnTo>
                <a:lnTo>
                  <a:pt x="5159" y="4988"/>
                </a:lnTo>
                <a:lnTo>
                  <a:pt x="5329" y="5110"/>
                </a:lnTo>
                <a:lnTo>
                  <a:pt x="5086" y="5134"/>
                </a:lnTo>
                <a:lnTo>
                  <a:pt x="4964" y="5183"/>
                </a:lnTo>
                <a:lnTo>
                  <a:pt x="4867" y="5232"/>
                </a:lnTo>
                <a:lnTo>
                  <a:pt x="4867" y="5280"/>
                </a:lnTo>
                <a:lnTo>
                  <a:pt x="4867" y="5305"/>
                </a:lnTo>
                <a:lnTo>
                  <a:pt x="4988" y="5353"/>
                </a:lnTo>
                <a:lnTo>
                  <a:pt x="5110" y="5353"/>
                </a:lnTo>
                <a:lnTo>
                  <a:pt x="5378" y="5329"/>
                </a:lnTo>
                <a:lnTo>
                  <a:pt x="5548" y="5305"/>
                </a:lnTo>
                <a:lnTo>
                  <a:pt x="5694" y="5451"/>
                </a:lnTo>
                <a:lnTo>
                  <a:pt x="5572" y="5475"/>
                </a:lnTo>
                <a:lnTo>
                  <a:pt x="5378" y="5524"/>
                </a:lnTo>
                <a:lnTo>
                  <a:pt x="5305" y="5548"/>
                </a:lnTo>
                <a:lnTo>
                  <a:pt x="5232" y="5597"/>
                </a:lnTo>
                <a:lnTo>
                  <a:pt x="5232" y="5621"/>
                </a:lnTo>
                <a:lnTo>
                  <a:pt x="5232" y="5645"/>
                </a:lnTo>
                <a:lnTo>
                  <a:pt x="5402" y="5621"/>
                </a:lnTo>
                <a:lnTo>
                  <a:pt x="5572" y="5621"/>
                </a:lnTo>
                <a:lnTo>
                  <a:pt x="5791" y="5572"/>
                </a:lnTo>
                <a:lnTo>
                  <a:pt x="5889" y="5718"/>
                </a:lnTo>
                <a:lnTo>
                  <a:pt x="5840" y="5718"/>
                </a:lnTo>
                <a:lnTo>
                  <a:pt x="5621" y="5743"/>
                </a:lnTo>
                <a:lnTo>
                  <a:pt x="5499" y="5791"/>
                </a:lnTo>
                <a:lnTo>
                  <a:pt x="5426" y="5840"/>
                </a:lnTo>
                <a:lnTo>
                  <a:pt x="5426" y="5889"/>
                </a:lnTo>
                <a:lnTo>
                  <a:pt x="5524" y="5913"/>
                </a:lnTo>
                <a:lnTo>
                  <a:pt x="5621" y="5913"/>
                </a:lnTo>
                <a:lnTo>
                  <a:pt x="5791" y="5889"/>
                </a:lnTo>
                <a:lnTo>
                  <a:pt x="6010" y="5889"/>
                </a:lnTo>
                <a:lnTo>
                  <a:pt x="6107" y="6083"/>
                </a:lnTo>
                <a:lnTo>
                  <a:pt x="5937" y="6132"/>
                </a:lnTo>
                <a:lnTo>
                  <a:pt x="5840" y="6181"/>
                </a:lnTo>
                <a:lnTo>
                  <a:pt x="5767" y="6229"/>
                </a:lnTo>
                <a:lnTo>
                  <a:pt x="5864" y="6254"/>
                </a:lnTo>
                <a:lnTo>
                  <a:pt x="5986" y="6254"/>
                </a:lnTo>
                <a:lnTo>
                  <a:pt x="6205" y="6229"/>
                </a:lnTo>
                <a:lnTo>
                  <a:pt x="6302" y="6448"/>
                </a:lnTo>
                <a:lnTo>
                  <a:pt x="6253" y="6473"/>
                </a:lnTo>
                <a:lnTo>
                  <a:pt x="6083" y="6521"/>
                </a:lnTo>
                <a:lnTo>
                  <a:pt x="5937" y="6619"/>
                </a:lnTo>
                <a:lnTo>
                  <a:pt x="5937" y="6643"/>
                </a:lnTo>
                <a:lnTo>
                  <a:pt x="6083" y="6643"/>
                </a:lnTo>
                <a:lnTo>
                  <a:pt x="6229" y="6619"/>
                </a:lnTo>
                <a:lnTo>
                  <a:pt x="6351" y="6594"/>
                </a:lnTo>
                <a:lnTo>
                  <a:pt x="6448" y="6813"/>
                </a:lnTo>
                <a:lnTo>
                  <a:pt x="6448" y="6838"/>
                </a:lnTo>
                <a:lnTo>
                  <a:pt x="6375" y="6862"/>
                </a:lnTo>
                <a:lnTo>
                  <a:pt x="6229" y="6935"/>
                </a:lnTo>
                <a:lnTo>
                  <a:pt x="6107" y="7008"/>
                </a:lnTo>
                <a:lnTo>
                  <a:pt x="6107" y="7032"/>
                </a:lnTo>
                <a:lnTo>
                  <a:pt x="6132" y="7057"/>
                </a:lnTo>
                <a:lnTo>
                  <a:pt x="6399" y="7008"/>
                </a:lnTo>
                <a:lnTo>
                  <a:pt x="6497" y="6984"/>
                </a:lnTo>
                <a:lnTo>
                  <a:pt x="6545" y="7130"/>
                </a:lnTo>
                <a:lnTo>
                  <a:pt x="6472" y="7154"/>
                </a:lnTo>
                <a:lnTo>
                  <a:pt x="6302" y="7178"/>
                </a:lnTo>
                <a:lnTo>
                  <a:pt x="6205" y="7203"/>
                </a:lnTo>
                <a:lnTo>
                  <a:pt x="6132" y="7227"/>
                </a:lnTo>
                <a:lnTo>
                  <a:pt x="6107" y="7276"/>
                </a:lnTo>
                <a:lnTo>
                  <a:pt x="6083" y="7300"/>
                </a:lnTo>
                <a:lnTo>
                  <a:pt x="6107" y="7349"/>
                </a:lnTo>
                <a:lnTo>
                  <a:pt x="6132" y="7373"/>
                </a:lnTo>
                <a:lnTo>
                  <a:pt x="6205" y="7422"/>
                </a:lnTo>
                <a:lnTo>
                  <a:pt x="6278" y="7422"/>
                </a:lnTo>
                <a:lnTo>
                  <a:pt x="6424" y="7397"/>
                </a:lnTo>
                <a:lnTo>
                  <a:pt x="6618" y="7397"/>
                </a:lnTo>
                <a:lnTo>
                  <a:pt x="6667" y="7519"/>
                </a:lnTo>
                <a:lnTo>
                  <a:pt x="6424" y="7592"/>
                </a:lnTo>
                <a:lnTo>
                  <a:pt x="6278" y="7641"/>
                </a:lnTo>
                <a:lnTo>
                  <a:pt x="6253" y="7665"/>
                </a:lnTo>
                <a:lnTo>
                  <a:pt x="6278" y="7689"/>
                </a:lnTo>
                <a:lnTo>
                  <a:pt x="6375" y="7714"/>
                </a:lnTo>
                <a:lnTo>
                  <a:pt x="6472" y="7738"/>
                </a:lnTo>
                <a:lnTo>
                  <a:pt x="6667" y="7714"/>
                </a:lnTo>
                <a:lnTo>
                  <a:pt x="6716" y="7714"/>
                </a:lnTo>
                <a:lnTo>
                  <a:pt x="6740" y="7860"/>
                </a:lnTo>
                <a:lnTo>
                  <a:pt x="6667" y="7884"/>
                </a:lnTo>
                <a:lnTo>
                  <a:pt x="6570" y="7933"/>
                </a:lnTo>
                <a:lnTo>
                  <a:pt x="6448" y="7981"/>
                </a:lnTo>
                <a:lnTo>
                  <a:pt x="6424" y="8030"/>
                </a:lnTo>
                <a:lnTo>
                  <a:pt x="6448" y="8030"/>
                </a:lnTo>
                <a:lnTo>
                  <a:pt x="6545" y="8079"/>
                </a:lnTo>
                <a:lnTo>
                  <a:pt x="6691" y="8079"/>
                </a:lnTo>
                <a:lnTo>
                  <a:pt x="6789" y="8054"/>
                </a:lnTo>
                <a:lnTo>
                  <a:pt x="6813" y="8249"/>
                </a:lnTo>
                <a:lnTo>
                  <a:pt x="6740" y="8249"/>
                </a:lnTo>
                <a:lnTo>
                  <a:pt x="6570" y="8298"/>
                </a:lnTo>
                <a:lnTo>
                  <a:pt x="6424" y="8371"/>
                </a:lnTo>
                <a:lnTo>
                  <a:pt x="6399" y="8395"/>
                </a:lnTo>
                <a:lnTo>
                  <a:pt x="6424" y="8419"/>
                </a:lnTo>
                <a:lnTo>
                  <a:pt x="6472" y="8444"/>
                </a:lnTo>
                <a:lnTo>
                  <a:pt x="6545" y="8468"/>
                </a:lnTo>
                <a:lnTo>
                  <a:pt x="6837" y="8468"/>
                </a:lnTo>
                <a:lnTo>
                  <a:pt x="6862" y="8638"/>
                </a:lnTo>
                <a:lnTo>
                  <a:pt x="6764" y="8663"/>
                </a:lnTo>
                <a:lnTo>
                  <a:pt x="6667" y="8711"/>
                </a:lnTo>
                <a:lnTo>
                  <a:pt x="6570" y="8784"/>
                </a:lnTo>
                <a:lnTo>
                  <a:pt x="6570" y="8809"/>
                </a:lnTo>
                <a:lnTo>
                  <a:pt x="6886" y="8809"/>
                </a:lnTo>
                <a:lnTo>
                  <a:pt x="6910" y="9052"/>
                </a:lnTo>
                <a:lnTo>
                  <a:pt x="6764" y="9101"/>
                </a:lnTo>
                <a:lnTo>
                  <a:pt x="6691" y="9125"/>
                </a:lnTo>
                <a:lnTo>
                  <a:pt x="6618" y="9174"/>
                </a:lnTo>
                <a:lnTo>
                  <a:pt x="6618" y="9198"/>
                </a:lnTo>
                <a:lnTo>
                  <a:pt x="6667" y="9222"/>
                </a:lnTo>
                <a:lnTo>
                  <a:pt x="6691" y="9222"/>
                </a:lnTo>
                <a:lnTo>
                  <a:pt x="6789" y="9247"/>
                </a:lnTo>
                <a:lnTo>
                  <a:pt x="6910" y="9222"/>
                </a:lnTo>
                <a:lnTo>
                  <a:pt x="6910" y="9466"/>
                </a:lnTo>
                <a:lnTo>
                  <a:pt x="6570" y="9587"/>
                </a:lnTo>
                <a:lnTo>
                  <a:pt x="6545" y="9612"/>
                </a:lnTo>
                <a:lnTo>
                  <a:pt x="6545" y="9636"/>
                </a:lnTo>
                <a:lnTo>
                  <a:pt x="6594" y="9685"/>
                </a:lnTo>
                <a:lnTo>
                  <a:pt x="6764" y="9709"/>
                </a:lnTo>
                <a:lnTo>
                  <a:pt x="6910" y="9709"/>
                </a:lnTo>
                <a:lnTo>
                  <a:pt x="6910" y="9831"/>
                </a:lnTo>
                <a:lnTo>
                  <a:pt x="6813" y="9855"/>
                </a:lnTo>
                <a:lnTo>
                  <a:pt x="6667" y="9928"/>
                </a:lnTo>
                <a:lnTo>
                  <a:pt x="6643" y="9952"/>
                </a:lnTo>
                <a:lnTo>
                  <a:pt x="6643" y="10001"/>
                </a:lnTo>
                <a:lnTo>
                  <a:pt x="6667" y="10025"/>
                </a:lnTo>
                <a:lnTo>
                  <a:pt x="6716" y="10050"/>
                </a:lnTo>
                <a:lnTo>
                  <a:pt x="6910" y="10074"/>
                </a:lnTo>
                <a:lnTo>
                  <a:pt x="6886" y="10293"/>
                </a:lnTo>
                <a:lnTo>
                  <a:pt x="6789" y="10293"/>
                </a:lnTo>
                <a:lnTo>
                  <a:pt x="6691" y="10317"/>
                </a:lnTo>
                <a:lnTo>
                  <a:pt x="6667" y="10342"/>
                </a:lnTo>
                <a:lnTo>
                  <a:pt x="6667" y="10366"/>
                </a:lnTo>
                <a:lnTo>
                  <a:pt x="6667" y="10390"/>
                </a:lnTo>
                <a:lnTo>
                  <a:pt x="6691" y="10415"/>
                </a:lnTo>
                <a:lnTo>
                  <a:pt x="6789" y="10439"/>
                </a:lnTo>
                <a:lnTo>
                  <a:pt x="6862" y="10439"/>
                </a:lnTo>
                <a:lnTo>
                  <a:pt x="6837" y="10682"/>
                </a:lnTo>
                <a:lnTo>
                  <a:pt x="6813" y="10658"/>
                </a:lnTo>
                <a:lnTo>
                  <a:pt x="6764" y="10658"/>
                </a:lnTo>
                <a:lnTo>
                  <a:pt x="6764" y="10682"/>
                </a:lnTo>
                <a:lnTo>
                  <a:pt x="6740" y="10682"/>
                </a:lnTo>
                <a:lnTo>
                  <a:pt x="6764" y="10755"/>
                </a:lnTo>
                <a:lnTo>
                  <a:pt x="6813" y="10804"/>
                </a:lnTo>
                <a:lnTo>
                  <a:pt x="6813" y="10828"/>
                </a:lnTo>
                <a:lnTo>
                  <a:pt x="6813" y="10926"/>
                </a:lnTo>
                <a:lnTo>
                  <a:pt x="6837" y="10974"/>
                </a:lnTo>
                <a:lnTo>
                  <a:pt x="6862" y="11047"/>
                </a:lnTo>
                <a:lnTo>
                  <a:pt x="6910" y="11096"/>
                </a:lnTo>
                <a:lnTo>
                  <a:pt x="6935" y="11339"/>
                </a:lnTo>
                <a:lnTo>
                  <a:pt x="6935" y="11461"/>
                </a:lnTo>
                <a:lnTo>
                  <a:pt x="6886" y="11583"/>
                </a:lnTo>
                <a:lnTo>
                  <a:pt x="6837" y="11656"/>
                </a:lnTo>
                <a:lnTo>
                  <a:pt x="6740" y="11729"/>
                </a:lnTo>
                <a:lnTo>
                  <a:pt x="6643" y="11801"/>
                </a:lnTo>
                <a:lnTo>
                  <a:pt x="6594" y="11801"/>
                </a:lnTo>
                <a:lnTo>
                  <a:pt x="6570" y="11753"/>
                </a:lnTo>
                <a:lnTo>
                  <a:pt x="6521" y="11656"/>
                </a:lnTo>
                <a:lnTo>
                  <a:pt x="6472" y="11534"/>
                </a:lnTo>
                <a:lnTo>
                  <a:pt x="6424" y="11266"/>
                </a:lnTo>
                <a:lnTo>
                  <a:pt x="6448" y="10999"/>
                </a:lnTo>
                <a:lnTo>
                  <a:pt x="6472" y="10853"/>
                </a:lnTo>
                <a:lnTo>
                  <a:pt x="6521" y="10755"/>
                </a:lnTo>
                <a:lnTo>
                  <a:pt x="6521" y="10658"/>
                </a:lnTo>
                <a:lnTo>
                  <a:pt x="6521" y="10585"/>
                </a:lnTo>
                <a:lnTo>
                  <a:pt x="6472" y="10512"/>
                </a:lnTo>
                <a:lnTo>
                  <a:pt x="6424" y="10463"/>
                </a:lnTo>
                <a:lnTo>
                  <a:pt x="6424" y="10390"/>
                </a:lnTo>
                <a:lnTo>
                  <a:pt x="6448" y="10025"/>
                </a:lnTo>
                <a:lnTo>
                  <a:pt x="6448" y="9660"/>
                </a:lnTo>
                <a:lnTo>
                  <a:pt x="6399" y="9271"/>
                </a:lnTo>
                <a:lnTo>
                  <a:pt x="6326" y="8906"/>
                </a:lnTo>
                <a:lnTo>
                  <a:pt x="6253" y="8541"/>
                </a:lnTo>
                <a:lnTo>
                  <a:pt x="6132" y="8200"/>
                </a:lnTo>
                <a:lnTo>
                  <a:pt x="5961" y="7860"/>
                </a:lnTo>
                <a:lnTo>
                  <a:pt x="5791" y="7568"/>
                </a:lnTo>
                <a:lnTo>
                  <a:pt x="5767" y="7543"/>
                </a:lnTo>
                <a:lnTo>
                  <a:pt x="5864" y="7300"/>
                </a:lnTo>
                <a:lnTo>
                  <a:pt x="5937" y="7081"/>
                </a:lnTo>
                <a:lnTo>
                  <a:pt x="5937" y="6935"/>
                </a:lnTo>
                <a:lnTo>
                  <a:pt x="5937" y="6789"/>
                </a:lnTo>
                <a:lnTo>
                  <a:pt x="5889" y="6619"/>
                </a:lnTo>
                <a:lnTo>
                  <a:pt x="5840" y="6473"/>
                </a:lnTo>
                <a:lnTo>
                  <a:pt x="5767" y="6327"/>
                </a:lnTo>
                <a:lnTo>
                  <a:pt x="5670" y="6229"/>
                </a:lnTo>
                <a:lnTo>
                  <a:pt x="5597" y="6205"/>
                </a:lnTo>
                <a:lnTo>
                  <a:pt x="5524" y="6181"/>
                </a:lnTo>
                <a:lnTo>
                  <a:pt x="5451" y="6181"/>
                </a:lnTo>
                <a:lnTo>
                  <a:pt x="5378" y="6205"/>
                </a:lnTo>
                <a:lnTo>
                  <a:pt x="5305" y="6254"/>
                </a:lnTo>
                <a:lnTo>
                  <a:pt x="5280" y="6327"/>
                </a:lnTo>
                <a:lnTo>
                  <a:pt x="5280" y="6400"/>
                </a:lnTo>
                <a:lnTo>
                  <a:pt x="5305" y="6473"/>
                </a:lnTo>
                <a:lnTo>
                  <a:pt x="5426" y="6570"/>
                </a:lnTo>
                <a:lnTo>
                  <a:pt x="5475" y="6643"/>
                </a:lnTo>
                <a:lnTo>
                  <a:pt x="5524" y="6716"/>
                </a:lnTo>
                <a:lnTo>
                  <a:pt x="5524" y="6886"/>
                </a:lnTo>
                <a:lnTo>
                  <a:pt x="5499" y="7057"/>
                </a:lnTo>
                <a:lnTo>
                  <a:pt x="5451" y="7227"/>
                </a:lnTo>
                <a:lnTo>
                  <a:pt x="5353" y="7373"/>
                </a:lnTo>
                <a:lnTo>
                  <a:pt x="5305" y="7446"/>
                </a:lnTo>
                <a:lnTo>
                  <a:pt x="5256" y="7519"/>
                </a:lnTo>
                <a:lnTo>
                  <a:pt x="5183" y="7543"/>
                </a:lnTo>
                <a:lnTo>
                  <a:pt x="5086" y="7568"/>
                </a:lnTo>
                <a:lnTo>
                  <a:pt x="5013" y="7592"/>
                </a:lnTo>
                <a:lnTo>
                  <a:pt x="4964" y="7616"/>
                </a:lnTo>
                <a:lnTo>
                  <a:pt x="4915" y="7665"/>
                </a:lnTo>
                <a:lnTo>
                  <a:pt x="4891" y="7738"/>
                </a:lnTo>
                <a:lnTo>
                  <a:pt x="4867" y="7811"/>
                </a:lnTo>
                <a:lnTo>
                  <a:pt x="4891" y="7860"/>
                </a:lnTo>
                <a:lnTo>
                  <a:pt x="4915" y="7933"/>
                </a:lnTo>
                <a:lnTo>
                  <a:pt x="4964" y="7981"/>
                </a:lnTo>
                <a:lnTo>
                  <a:pt x="4842" y="7981"/>
                </a:lnTo>
                <a:lnTo>
                  <a:pt x="4648" y="8006"/>
                </a:lnTo>
                <a:lnTo>
                  <a:pt x="4575" y="8054"/>
                </a:lnTo>
                <a:lnTo>
                  <a:pt x="4550" y="8079"/>
                </a:lnTo>
                <a:lnTo>
                  <a:pt x="4550" y="8103"/>
                </a:lnTo>
                <a:lnTo>
                  <a:pt x="4550" y="8152"/>
                </a:lnTo>
                <a:lnTo>
                  <a:pt x="4599" y="8176"/>
                </a:lnTo>
                <a:lnTo>
                  <a:pt x="4696" y="8225"/>
                </a:lnTo>
                <a:lnTo>
                  <a:pt x="5013" y="8225"/>
                </a:lnTo>
                <a:lnTo>
                  <a:pt x="5013" y="8346"/>
                </a:lnTo>
                <a:lnTo>
                  <a:pt x="4842" y="8371"/>
                </a:lnTo>
                <a:lnTo>
                  <a:pt x="4696" y="8395"/>
                </a:lnTo>
                <a:lnTo>
                  <a:pt x="4526" y="8419"/>
                </a:lnTo>
                <a:lnTo>
                  <a:pt x="4477" y="8468"/>
                </a:lnTo>
                <a:lnTo>
                  <a:pt x="4453" y="8517"/>
                </a:lnTo>
                <a:lnTo>
                  <a:pt x="4477" y="8565"/>
                </a:lnTo>
                <a:lnTo>
                  <a:pt x="4526" y="8590"/>
                </a:lnTo>
                <a:lnTo>
                  <a:pt x="4745" y="8638"/>
                </a:lnTo>
                <a:lnTo>
                  <a:pt x="5013" y="8638"/>
                </a:lnTo>
                <a:lnTo>
                  <a:pt x="5013" y="8687"/>
                </a:lnTo>
                <a:lnTo>
                  <a:pt x="4891" y="8711"/>
                </a:lnTo>
                <a:lnTo>
                  <a:pt x="4672" y="8736"/>
                </a:lnTo>
                <a:lnTo>
                  <a:pt x="4575" y="8760"/>
                </a:lnTo>
                <a:lnTo>
                  <a:pt x="4477" y="8809"/>
                </a:lnTo>
                <a:lnTo>
                  <a:pt x="4453" y="8833"/>
                </a:lnTo>
                <a:lnTo>
                  <a:pt x="4477" y="8882"/>
                </a:lnTo>
                <a:lnTo>
                  <a:pt x="4550" y="8906"/>
                </a:lnTo>
                <a:lnTo>
                  <a:pt x="4648" y="8930"/>
                </a:lnTo>
                <a:lnTo>
                  <a:pt x="5013" y="8930"/>
                </a:lnTo>
                <a:lnTo>
                  <a:pt x="5013" y="9028"/>
                </a:lnTo>
                <a:lnTo>
                  <a:pt x="4794" y="9052"/>
                </a:lnTo>
                <a:lnTo>
                  <a:pt x="4623" y="9076"/>
                </a:lnTo>
                <a:lnTo>
                  <a:pt x="4550" y="9125"/>
                </a:lnTo>
                <a:lnTo>
                  <a:pt x="4550" y="9149"/>
                </a:lnTo>
                <a:lnTo>
                  <a:pt x="4550" y="9198"/>
                </a:lnTo>
                <a:lnTo>
                  <a:pt x="4599" y="9247"/>
                </a:lnTo>
                <a:lnTo>
                  <a:pt x="4696" y="9271"/>
                </a:lnTo>
                <a:lnTo>
                  <a:pt x="5037" y="9271"/>
                </a:lnTo>
                <a:lnTo>
                  <a:pt x="5061" y="9344"/>
                </a:lnTo>
                <a:lnTo>
                  <a:pt x="5013" y="9344"/>
                </a:lnTo>
                <a:lnTo>
                  <a:pt x="4794" y="9393"/>
                </a:lnTo>
                <a:lnTo>
                  <a:pt x="4623" y="9490"/>
                </a:lnTo>
                <a:lnTo>
                  <a:pt x="4599" y="9514"/>
                </a:lnTo>
                <a:lnTo>
                  <a:pt x="4623" y="9539"/>
                </a:lnTo>
                <a:lnTo>
                  <a:pt x="4818" y="9563"/>
                </a:lnTo>
                <a:lnTo>
                  <a:pt x="5037" y="9539"/>
                </a:lnTo>
                <a:lnTo>
                  <a:pt x="5110" y="9539"/>
                </a:lnTo>
                <a:lnTo>
                  <a:pt x="5134" y="9587"/>
                </a:lnTo>
                <a:lnTo>
                  <a:pt x="5037" y="9612"/>
                </a:lnTo>
                <a:lnTo>
                  <a:pt x="4940" y="9612"/>
                </a:lnTo>
                <a:lnTo>
                  <a:pt x="4794" y="9660"/>
                </a:lnTo>
                <a:lnTo>
                  <a:pt x="4745" y="9709"/>
                </a:lnTo>
                <a:lnTo>
                  <a:pt x="4696" y="9758"/>
                </a:lnTo>
                <a:lnTo>
                  <a:pt x="4696" y="9806"/>
                </a:lnTo>
                <a:lnTo>
                  <a:pt x="4721" y="9855"/>
                </a:lnTo>
                <a:lnTo>
                  <a:pt x="4794" y="9879"/>
                </a:lnTo>
                <a:lnTo>
                  <a:pt x="4964" y="9879"/>
                </a:lnTo>
                <a:lnTo>
                  <a:pt x="5086" y="9855"/>
                </a:lnTo>
                <a:lnTo>
                  <a:pt x="5207" y="9831"/>
                </a:lnTo>
                <a:lnTo>
                  <a:pt x="5256" y="9904"/>
                </a:lnTo>
                <a:lnTo>
                  <a:pt x="5134" y="9928"/>
                </a:lnTo>
                <a:lnTo>
                  <a:pt x="5013" y="9977"/>
                </a:lnTo>
                <a:lnTo>
                  <a:pt x="4915" y="10074"/>
                </a:lnTo>
                <a:lnTo>
                  <a:pt x="4915" y="10098"/>
                </a:lnTo>
                <a:lnTo>
                  <a:pt x="5037" y="10171"/>
                </a:lnTo>
                <a:lnTo>
                  <a:pt x="5159" y="10171"/>
                </a:lnTo>
                <a:lnTo>
                  <a:pt x="5329" y="10147"/>
                </a:lnTo>
                <a:lnTo>
                  <a:pt x="5402" y="10317"/>
                </a:lnTo>
                <a:lnTo>
                  <a:pt x="5329" y="10342"/>
                </a:lnTo>
                <a:lnTo>
                  <a:pt x="5207" y="10390"/>
                </a:lnTo>
                <a:lnTo>
                  <a:pt x="5086" y="10415"/>
                </a:lnTo>
                <a:lnTo>
                  <a:pt x="5086" y="10439"/>
                </a:lnTo>
                <a:lnTo>
                  <a:pt x="5207" y="10463"/>
                </a:lnTo>
                <a:lnTo>
                  <a:pt x="5305" y="10488"/>
                </a:lnTo>
                <a:lnTo>
                  <a:pt x="5475" y="10488"/>
                </a:lnTo>
                <a:lnTo>
                  <a:pt x="5524" y="10658"/>
                </a:lnTo>
                <a:lnTo>
                  <a:pt x="5378" y="10707"/>
                </a:lnTo>
                <a:lnTo>
                  <a:pt x="5232" y="10755"/>
                </a:lnTo>
                <a:lnTo>
                  <a:pt x="5207" y="10780"/>
                </a:lnTo>
                <a:lnTo>
                  <a:pt x="5232" y="10780"/>
                </a:lnTo>
                <a:lnTo>
                  <a:pt x="5353" y="10804"/>
                </a:lnTo>
                <a:lnTo>
                  <a:pt x="5548" y="10804"/>
                </a:lnTo>
                <a:lnTo>
                  <a:pt x="5572" y="10950"/>
                </a:lnTo>
                <a:lnTo>
                  <a:pt x="5524" y="10974"/>
                </a:lnTo>
                <a:lnTo>
                  <a:pt x="5402" y="10999"/>
                </a:lnTo>
                <a:lnTo>
                  <a:pt x="5280" y="11047"/>
                </a:lnTo>
                <a:lnTo>
                  <a:pt x="5280" y="11072"/>
                </a:lnTo>
                <a:lnTo>
                  <a:pt x="5280" y="11096"/>
                </a:lnTo>
                <a:lnTo>
                  <a:pt x="5451" y="11145"/>
                </a:lnTo>
                <a:lnTo>
                  <a:pt x="5621" y="11169"/>
                </a:lnTo>
                <a:lnTo>
                  <a:pt x="5645" y="11339"/>
                </a:lnTo>
                <a:lnTo>
                  <a:pt x="5548" y="11364"/>
                </a:lnTo>
                <a:lnTo>
                  <a:pt x="5426" y="11412"/>
                </a:lnTo>
                <a:lnTo>
                  <a:pt x="5426" y="11437"/>
                </a:lnTo>
                <a:lnTo>
                  <a:pt x="5451" y="11461"/>
                </a:lnTo>
                <a:lnTo>
                  <a:pt x="5548" y="11485"/>
                </a:lnTo>
                <a:lnTo>
                  <a:pt x="5670" y="11485"/>
                </a:lnTo>
                <a:lnTo>
                  <a:pt x="5694" y="11607"/>
                </a:lnTo>
                <a:lnTo>
                  <a:pt x="5548" y="11631"/>
                </a:lnTo>
                <a:lnTo>
                  <a:pt x="5426" y="11656"/>
                </a:lnTo>
                <a:lnTo>
                  <a:pt x="5378" y="11704"/>
                </a:lnTo>
                <a:lnTo>
                  <a:pt x="5353" y="11777"/>
                </a:lnTo>
                <a:lnTo>
                  <a:pt x="5378" y="11850"/>
                </a:lnTo>
                <a:lnTo>
                  <a:pt x="5402" y="11874"/>
                </a:lnTo>
                <a:lnTo>
                  <a:pt x="5426" y="11874"/>
                </a:lnTo>
                <a:lnTo>
                  <a:pt x="5548" y="11899"/>
                </a:lnTo>
                <a:lnTo>
                  <a:pt x="5718" y="11899"/>
                </a:lnTo>
                <a:lnTo>
                  <a:pt x="5718" y="12045"/>
                </a:lnTo>
                <a:lnTo>
                  <a:pt x="5548" y="12093"/>
                </a:lnTo>
                <a:lnTo>
                  <a:pt x="5402" y="12166"/>
                </a:lnTo>
                <a:lnTo>
                  <a:pt x="5402" y="12191"/>
                </a:lnTo>
                <a:lnTo>
                  <a:pt x="5548" y="12264"/>
                </a:lnTo>
                <a:lnTo>
                  <a:pt x="5645" y="12288"/>
                </a:lnTo>
                <a:lnTo>
                  <a:pt x="5718" y="12288"/>
                </a:lnTo>
                <a:lnTo>
                  <a:pt x="5718" y="12434"/>
                </a:lnTo>
                <a:lnTo>
                  <a:pt x="5597" y="12434"/>
                </a:lnTo>
                <a:lnTo>
                  <a:pt x="5451" y="12458"/>
                </a:lnTo>
                <a:lnTo>
                  <a:pt x="5378" y="12483"/>
                </a:lnTo>
                <a:lnTo>
                  <a:pt x="5305" y="12556"/>
                </a:lnTo>
                <a:lnTo>
                  <a:pt x="5280" y="12604"/>
                </a:lnTo>
                <a:lnTo>
                  <a:pt x="5280" y="12653"/>
                </a:lnTo>
                <a:lnTo>
                  <a:pt x="5305" y="12677"/>
                </a:lnTo>
                <a:lnTo>
                  <a:pt x="5353" y="12726"/>
                </a:lnTo>
                <a:lnTo>
                  <a:pt x="5499" y="12726"/>
                </a:lnTo>
                <a:lnTo>
                  <a:pt x="5645" y="12702"/>
                </a:lnTo>
                <a:lnTo>
                  <a:pt x="5743" y="12702"/>
                </a:lnTo>
                <a:lnTo>
                  <a:pt x="5718" y="13018"/>
                </a:lnTo>
                <a:lnTo>
                  <a:pt x="5621" y="13018"/>
                </a:lnTo>
                <a:lnTo>
                  <a:pt x="5451" y="13067"/>
                </a:lnTo>
                <a:lnTo>
                  <a:pt x="5305" y="13115"/>
                </a:lnTo>
                <a:lnTo>
                  <a:pt x="5280" y="13140"/>
                </a:lnTo>
                <a:lnTo>
                  <a:pt x="5280" y="13164"/>
                </a:lnTo>
                <a:lnTo>
                  <a:pt x="5305" y="13188"/>
                </a:lnTo>
                <a:lnTo>
                  <a:pt x="5670" y="13213"/>
                </a:lnTo>
                <a:lnTo>
                  <a:pt x="5718" y="13213"/>
                </a:lnTo>
                <a:lnTo>
                  <a:pt x="5718" y="13407"/>
                </a:lnTo>
                <a:lnTo>
                  <a:pt x="5597" y="13432"/>
                </a:lnTo>
                <a:lnTo>
                  <a:pt x="5475" y="13432"/>
                </a:lnTo>
                <a:lnTo>
                  <a:pt x="5378" y="13480"/>
                </a:lnTo>
                <a:lnTo>
                  <a:pt x="5305" y="13578"/>
                </a:lnTo>
                <a:lnTo>
                  <a:pt x="5305" y="13602"/>
                </a:lnTo>
                <a:lnTo>
                  <a:pt x="5329" y="13651"/>
                </a:lnTo>
                <a:lnTo>
                  <a:pt x="5451" y="13675"/>
                </a:lnTo>
                <a:lnTo>
                  <a:pt x="5572" y="13699"/>
                </a:lnTo>
                <a:lnTo>
                  <a:pt x="5718" y="13724"/>
                </a:lnTo>
                <a:lnTo>
                  <a:pt x="5718" y="13870"/>
                </a:lnTo>
                <a:lnTo>
                  <a:pt x="5621" y="13894"/>
                </a:lnTo>
                <a:lnTo>
                  <a:pt x="5353" y="13943"/>
                </a:lnTo>
                <a:lnTo>
                  <a:pt x="5305" y="13967"/>
                </a:lnTo>
                <a:lnTo>
                  <a:pt x="5280" y="14016"/>
                </a:lnTo>
                <a:lnTo>
                  <a:pt x="5305" y="14064"/>
                </a:lnTo>
                <a:lnTo>
                  <a:pt x="5329" y="14089"/>
                </a:lnTo>
                <a:lnTo>
                  <a:pt x="5402" y="14137"/>
                </a:lnTo>
                <a:lnTo>
                  <a:pt x="5499" y="14162"/>
                </a:lnTo>
                <a:lnTo>
                  <a:pt x="5718" y="14186"/>
                </a:lnTo>
                <a:lnTo>
                  <a:pt x="5694" y="14381"/>
                </a:lnTo>
                <a:lnTo>
                  <a:pt x="5524" y="14405"/>
                </a:lnTo>
                <a:lnTo>
                  <a:pt x="5378" y="14454"/>
                </a:lnTo>
                <a:lnTo>
                  <a:pt x="5305" y="14502"/>
                </a:lnTo>
                <a:lnTo>
                  <a:pt x="5232" y="14551"/>
                </a:lnTo>
                <a:lnTo>
                  <a:pt x="5232" y="14575"/>
                </a:lnTo>
                <a:lnTo>
                  <a:pt x="5256" y="14624"/>
                </a:lnTo>
                <a:lnTo>
                  <a:pt x="5402" y="14648"/>
                </a:lnTo>
                <a:lnTo>
                  <a:pt x="5694" y="14648"/>
                </a:lnTo>
                <a:lnTo>
                  <a:pt x="5694" y="14819"/>
                </a:lnTo>
                <a:lnTo>
                  <a:pt x="5475" y="14819"/>
                </a:lnTo>
                <a:lnTo>
                  <a:pt x="5402" y="14843"/>
                </a:lnTo>
                <a:lnTo>
                  <a:pt x="5329" y="14867"/>
                </a:lnTo>
                <a:lnTo>
                  <a:pt x="5305" y="14916"/>
                </a:lnTo>
                <a:lnTo>
                  <a:pt x="5280" y="14940"/>
                </a:lnTo>
                <a:lnTo>
                  <a:pt x="5280" y="14989"/>
                </a:lnTo>
                <a:lnTo>
                  <a:pt x="5305" y="15038"/>
                </a:lnTo>
                <a:lnTo>
                  <a:pt x="5378" y="15086"/>
                </a:lnTo>
                <a:lnTo>
                  <a:pt x="5475" y="15111"/>
                </a:lnTo>
                <a:lnTo>
                  <a:pt x="5572" y="15135"/>
                </a:lnTo>
                <a:lnTo>
                  <a:pt x="5670" y="15159"/>
                </a:lnTo>
                <a:lnTo>
                  <a:pt x="5670" y="15354"/>
                </a:lnTo>
                <a:lnTo>
                  <a:pt x="5548" y="15354"/>
                </a:lnTo>
                <a:lnTo>
                  <a:pt x="5451" y="15330"/>
                </a:lnTo>
                <a:lnTo>
                  <a:pt x="5353" y="15378"/>
                </a:lnTo>
                <a:lnTo>
                  <a:pt x="5329" y="15403"/>
                </a:lnTo>
                <a:lnTo>
                  <a:pt x="5305" y="15427"/>
                </a:lnTo>
                <a:lnTo>
                  <a:pt x="5329" y="15500"/>
                </a:lnTo>
                <a:lnTo>
                  <a:pt x="5378" y="15524"/>
                </a:lnTo>
                <a:lnTo>
                  <a:pt x="5426" y="15549"/>
                </a:lnTo>
                <a:lnTo>
                  <a:pt x="5524" y="15573"/>
                </a:lnTo>
                <a:lnTo>
                  <a:pt x="5645" y="15597"/>
                </a:lnTo>
                <a:lnTo>
                  <a:pt x="5645" y="15719"/>
                </a:lnTo>
                <a:lnTo>
                  <a:pt x="5305" y="15768"/>
                </a:lnTo>
                <a:lnTo>
                  <a:pt x="5280" y="15792"/>
                </a:lnTo>
                <a:lnTo>
                  <a:pt x="5280" y="15816"/>
                </a:lnTo>
                <a:lnTo>
                  <a:pt x="5280" y="15841"/>
                </a:lnTo>
                <a:lnTo>
                  <a:pt x="5305" y="15865"/>
                </a:lnTo>
                <a:lnTo>
                  <a:pt x="5621" y="15889"/>
                </a:lnTo>
                <a:lnTo>
                  <a:pt x="5621" y="16108"/>
                </a:lnTo>
                <a:lnTo>
                  <a:pt x="5524" y="16133"/>
                </a:lnTo>
                <a:lnTo>
                  <a:pt x="5378" y="16157"/>
                </a:lnTo>
                <a:lnTo>
                  <a:pt x="5305" y="16181"/>
                </a:lnTo>
                <a:lnTo>
                  <a:pt x="5256" y="16230"/>
                </a:lnTo>
                <a:lnTo>
                  <a:pt x="5232" y="16254"/>
                </a:lnTo>
                <a:lnTo>
                  <a:pt x="5256" y="16279"/>
                </a:lnTo>
                <a:lnTo>
                  <a:pt x="5305" y="16327"/>
                </a:lnTo>
                <a:lnTo>
                  <a:pt x="5353" y="16352"/>
                </a:lnTo>
                <a:lnTo>
                  <a:pt x="5475" y="16376"/>
                </a:lnTo>
                <a:lnTo>
                  <a:pt x="5597" y="16376"/>
                </a:lnTo>
                <a:lnTo>
                  <a:pt x="5572" y="16571"/>
                </a:lnTo>
                <a:lnTo>
                  <a:pt x="5572" y="16668"/>
                </a:lnTo>
                <a:lnTo>
                  <a:pt x="5280" y="16668"/>
                </a:lnTo>
                <a:lnTo>
                  <a:pt x="5207" y="16692"/>
                </a:lnTo>
                <a:lnTo>
                  <a:pt x="5159" y="16741"/>
                </a:lnTo>
                <a:lnTo>
                  <a:pt x="5159" y="16790"/>
                </a:lnTo>
                <a:lnTo>
                  <a:pt x="5207" y="16838"/>
                </a:lnTo>
                <a:lnTo>
                  <a:pt x="5256" y="16863"/>
                </a:lnTo>
                <a:lnTo>
                  <a:pt x="5402" y="16887"/>
                </a:lnTo>
                <a:lnTo>
                  <a:pt x="5548" y="16887"/>
                </a:lnTo>
                <a:lnTo>
                  <a:pt x="5524" y="17082"/>
                </a:lnTo>
                <a:lnTo>
                  <a:pt x="5426" y="17106"/>
                </a:lnTo>
                <a:lnTo>
                  <a:pt x="5280" y="17130"/>
                </a:lnTo>
                <a:lnTo>
                  <a:pt x="5207" y="17155"/>
                </a:lnTo>
                <a:lnTo>
                  <a:pt x="5134" y="17203"/>
                </a:lnTo>
                <a:lnTo>
                  <a:pt x="5134" y="17228"/>
                </a:lnTo>
                <a:lnTo>
                  <a:pt x="5134" y="17252"/>
                </a:lnTo>
                <a:lnTo>
                  <a:pt x="5207" y="17276"/>
                </a:lnTo>
                <a:lnTo>
                  <a:pt x="5280" y="17276"/>
                </a:lnTo>
                <a:lnTo>
                  <a:pt x="5426" y="17301"/>
                </a:lnTo>
                <a:lnTo>
                  <a:pt x="5499" y="17301"/>
                </a:lnTo>
                <a:lnTo>
                  <a:pt x="5475" y="17544"/>
                </a:lnTo>
                <a:lnTo>
                  <a:pt x="5378" y="17544"/>
                </a:lnTo>
                <a:lnTo>
                  <a:pt x="5256" y="17593"/>
                </a:lnTo>
                <a:lnTo>
                  <a:pt x="5183" y="17641"/>
                </a:lnTo>
                <a:lnTo>
                  <a:pt x="5183" y="17666"/>
                </a:lnTo>
                <a:lnTo>
                  <a:pt x="5183" y="17690"/>
                </a:lnTo>
                <a:lnTo>
                  <a:pt x="5207" y="17739"/>
                </a:lnTo>
                <a:lnTo>
                  <a:pt x="5256" y="17763"/>
                </a:lnTo>
                <a:lnTo>
                  <a:pt x="5378" y="17787"/>
                </a:lnTo>
                <a:lnTo>
                  <a:pt x="5451" y="17812"/>
                </a:lnTo>
                <a:lnTo>
                  <a:pt x="5426" y="17982"/>
                </a:lnTo>
                <a:lnTo>
                  <a:pt x="5329" y="17982"/>
                </a:lnTo>
                <a:lnTo>
                  <a:pt x="5086" y="18006"/>
                </a:lnTo>
                <a:lnTo>
                  <a:pt x="5037" y="18031"/>
                </a:lnTo>
                <a:lnTo>
                  <a:pt x="5013" y="18055"/>
                </a:lnTo>
                <a:lnTo>
                  <a:pt x="5013" y="18104"/>
                </a:lnTo>
                <a:lnTo>
                  <a:pt x="5061" y="18152"/>
                </a:lnTo>
                <a:lnTo>
                  <a:pt x="5159" y="18201"/>
                </a:lnTo>
                <a:lnTo>
                  <a:pt x="5280" y="18225"/>
                </a:lnTo>
                <a:lnTo>
                  <a:pt x="5402" y="18225"/>
                </a:lnTo>
                <a:lnTo>
                  <a:pt x="5402" y="18420"/>
                </a:lnTo>
                <a:lnTo>
                  <a:pt x="5353" y="18420"/>
                </a:lnTo>
                <a:lnTo>
                  <a:pt x="5207" y="18444"/>
                </a:lnTo>
                <a:lnTo>
                  <a:pt x="5134" y="18469"/>
                </a:lnTo>
                <a:lnTo>
                  <a:pt x="5086" y="18517"/>
                </a:lnTo>
                <a:lnTo>
                  <a:pt x="5061" y="18566"/>
                </a:lnTo>
                <a:lnTo>
                  <a:pt x="5086" y="18615"/>
                </a:lnTo>
                <a:lnTo>
                  <a:pt x="5134" y="18663"/>
                </a:lnTo>
                <a:lnTo>
                  <a:pt x="5183" y="18688"/>
                </a:lnTo>
                <a:lnTo>
                  <a:pt x="5329" y="18712"/>
                </a:lnTo>
                <a:lnTo>
                  <a:pt x="5378" y="18712"/>
                </a:lnTo>
                <a:lnTo>
                  <a:pt x="5353" y="18907"/>
                </a:lnTo>
                <a:lnTo>
                  <a:pt x="5280" y="18907"/>
                </a:lnTo>
                <a:lnTo>
                  <a:pt x="5183" y="18955"/>
                </a:lnTo>
                <a:lnTo>
                  <a:pt x="5159" y="18980"/>
                </a:lnTo>
                <a:lnTo>
                  <a:pt x="5159" y="19004"/>
                </a:lnTo>
                <a:lnTo>
                  <a:pt x="5159" y="19053"/>
                </a:lnTo>
                <a:lnTo>
                  <a:pt x="5183" y="19077"/>
                </a:lnTo>
                <a:lnTo>
                  <a:pt x="5256" y="19126"/>
                </a:lnTo>
                <a:lnTo>
                  <a:pt x="5353" y="19126"/>
                </a:lnTo>
                <a:lnTo>
                  <a:pt x="5353" y="19539"/>
                </a:lnTo>
                <a:lnTo>
                  <a:pt x="5353" y="19637"/>
                </a:lnTo>
                <a:lnTo>
                  <a:pt x="5402" y="19710"/>
                </a:lnTo>
                <a:lnTo>
                  <a:pt x="5475" y="19758"/>
                </a:lnTo>
                <a:lnTo>
                  <a:pt x="5548" y="19783"/>
                </a:lnTo>
                <a:lnTo>
                  <a:pt x="5572" y="19807"/>
                </a:lnTo>
                <a:lnTo>
                  <a:pt x="5718" y="19953"/>
                </a:lnTo>
                <a:lnTo>
                  <a:pt x="5840" y="20074"/>
                </a:lnTo>
                <a:lnTo>
                  <a:pt x="5986" y="20220"/>
                </a:lnTo>
                <a:lnTo>
                  <a:pt x="6132" y="20366"/>
                </a:lnTo>
                <a:lnTo>
                  <a:pt x="5961" y="20366"/>
                </a:lnTo>
                <a:lnTo>
                  <a:pt x="5816" y="20342"/>
                </a:lnTo>
                <a:lnTo>
                  <a:pt x="5670" y="20318"/>
                </a:lnTo>
                <a:lnTo>
                  <a:pt x="5524" y="20269"/>
                </a:lnTo>
                <a:lnTo>
                  <a:pt x="5378" y="20196"/>
                </a:lnTo>
                <a:lnTo>
                  <a:pt x="5232" y="20099"/>
                </a:lnTo>
                <a:lnTo>
                  <a:pt x="5086" y="20001"/>
                </a:lnTo>
                <a:lnTo>
                  <a:pt x="4940" y="19928"/>
                </a:lnTo>
                <a:lnTo>
                  <a:pt x="4818" y="19539"/>
                </a:lnTo>
                <a:lnTo>
                  <a:pt x="4721" y="19126"/>
                </a:lnTo>
                <a:lnTo>
                  <a:pt x="4672" y="18712"/>
                </a:lnTo>
                <a:lnTo>
                  <a:pt x="4623" y="18274"/>
                </a:lnTo>
                <a:lnTo>
                  <a:pt x="4575" y="17447"/>
                </a:lnTo>
                <a:lnTo>
                  <a:pt x="4526" y="16619"/>
                </a:lnTo>
                <a:lnTo>
                  <a:pt x="4477" y="15670"/>
                </a:lnTo>
                <a:lnTo>
                  <a:pt x="4429" y="14721"/>
                </a:lnTo>
                <a:lnTo>
                  <a:pt x="4404" y="14235"/>
                </a:lnTo>
                <a:lnTo>
                  <a:pt x="4380" y="13894"/>
                </a:lnTo>
                <a:lnTo>
                  <a:pt x="4331" y="13505"/>
                </a:lnTo>
                <a:lnTo>
                  <a:pt x="4258" y="13140"/>
                </a:lnTo>
                <a:lnTo>
                  <a:pt x="4161" y="12775"/>
                </a:lnTo>
                <a:lnTo>
                  <a:pt x="4112" y="12629"/>
                </a:lnTo>
                <a:lnTo>
                  <a:pt x="4039" y="12483"/>
                </a:lnTo>
                <a:lnTo>
                  <a:pt x="3966" y="12361"/>
                </a:lnTo>
                <a:lnTo>
                  <a:pt x="3893" y="12288"/>
                </a:lnTo>
                <a:lnTo>
                  <a:pt x="3820" y="12264"/>
                </a:lnTo>
                <a:lnTo>
                  <a:pt x="3577" y="12264"/>
                </a:lnTo>
                <a:lnTo>
                  <a:pt x="3504" y="12288"/>
                </a:lnTo>
                <a:lnTo>
                  <a:pt x="3407" y="12385"/>
                </a:lnTo>
                <a:lnTo>
                  <a:pt x="3334" y="12507"/>
                </a:lnTo>
                <a:lnTo>
                  <a:pt x="3309" y="12483"/>
                </a:lnTo>
                <a:lnTo>
                  <a:pt x="3188" y="12483"/>
                </a:lnTo>
                <a:lnTo>
                  <a:pt x="3066" y="12531"/>
                </a:lnTo>
                <a:lnTo>
                  <a:pt x="3042" y="12556"/>
                </a:lnTo>
                <a:lnTo>
                  <a:pt x="3042" y="12604"/>
                </a:lnTo>
                <a:lnTo>
                  <a:pt x="3066" y="12653"/>
                </a:lnTo>
                <a:lnTo>
                  <a:pt x="3115" y="12677"/>
                </a:lnTo>
                <a:lnTo>
                  <a:pt x="3236" y="12702"/>
                </a:lnTo>
                <a:lnTo>
                  <a:pt x="3261" y="12702"/>
                </a:lnTo>
                <a:lnTo>
                  <a:pt x="3212" y="12848"/>
                </a:lnTo>
                <a:lnTo>
                  <a:pt x="3042" y="12872"/>
                </a:lnTo>
                <a:lnTo>
                  <a:pt x="2871" y="12921"/>
                </a:lnTo>
                <a:lnTo>
                  <a:pt x="2871" y="12945"/>
                </a:lnTo>
                <a:lnTo>
                  <a:pt x="2871" y="12969"/>
                </a:lnTo>
                <a:lnTo>
                  <a:pt x="3017" y="13018"/>
                </a:lnTo>
                <a:lnTo>
                  <a:pt x="3163" y="13042"/>
                </a:lnTo>
                <a:lnTo>
                  <a:pt x="3139" y="13140"/>
                </a:lnTo>
                <a:lnTo>
                  <a:pt x="2969" y="13140"/>
                </a:lnTo>
                <a:lnTo>
                  <a:pt x="2847" y="13164"/>
                </a:lnTo>
                <a:lnTo>
                  <a:pt x="2725" y="13213"/>
                </a:lnTo>
                <a:lnTo>
                  <a:pt x="2701" y="13237"/>
                </a:lnTo>
                <a:lnTo>
                  <a:pt x="2701" y="13261"/>
                </a:lnTo>
                <a:lnTo>
                  <a:pt x="2701" y="13286"/>
                </a:lnTo>
                <a:lnTo>
                  <a:pt x="2725" y="13310"/>
                </a:lnTo>
                <a:lnTo>
                  <a:pt x="2847" y="13359"/>
                </a:lnTo>
                <a:lnTo>
                  <a:pt x="2969" y="13383"/>
                </a:lnTo>
                <a:lnTo>
                  <a:pt x="3090" y="13383"/>
                </a:lnTo>
                <a:lnTo>
                  <a:pt x="3066" y="13529"/>
                </a:lnTo>
                <a:lnTo>
                  <a:pt x="2847" y="13553"/>
                </a:lnTo>
                <a:lnTo>
                  <a:pt x="2750" y="13602"/>
                </a:lnTo>
                <a:lnTo>
                  <a:pt x="2652" y="13651"/>
                </a:lnTo>
                <a:lnTo>
                  <a:pt x="2628" y="13699"/>
                </a:lnTo>
                <a:lnTo>
                  <a:pt x="2652" y="13724"/>
                </a:lnTo>
                <a:lnTo>
                  <a:pt x="2847" y="13748"/>
                </a:lnTo>
                <a:lnTo>
                  <a:pt x="3042" y="13772"/>
                </a:lnTo>
                <a:lnTo>
                  <a:pt x="3042" y="13870"/>
                </a:lnTo>
                <a:lnTo>
                  <a:pt x="2920" y="13870"/>
                </a:lnTo>
                <a:lnTo>
                  <a:pt x="2774" y="13918"/>
                </a:lnTo>
                <a:lnTo>
                  <a:pt x="2701" y="13943"/>
                </a:lnTo>
                <a:lnTo>
                  <a:pt x="2628" y="13991"/>
                </a:lnTo>
                <a:lnTo>
                  <a:pt x="2628" y="14016"/>
                </a:lnTo>
                <a:lnTo>
                  <a:pt x="2701" y="14064"/>
                </a:lnTo>
                <a:lnTo>
                  <a:pt x="2798" y="14113"/>
                </a:lnTo>
                <a:lnTo>
                  <a:pt x="2896" y="14137"/>
                </a:lnTo>
                <a:lnTo>
                  <a:pt x="3017" y="14137"/>
                </a:lnTo>
                <a:lnTo>
                  <a:pt x="2993" y="14283"/>
                </a:lnTo>
                <a:lnTo>
                  <a:pt x="2871" y="14283"/>
                </a:lnTo>
                <a:lnTo>
                  <a:pt x="2725" y="14308"/>
                </a:lnTo>
                <a:lnTo>
                  <a:pt x="2677" y="14332"/>
                </a:lnTo>
                <a:lnTo>
                  <a:pt x="2604" y="14381"/>
                </a:lnTo>
                <a:lnTo>
                  <a:pt x="2604" y="14405"/>
                </a:lnTo>
                <a:lnTo>
                  <a:pt x="2579" y="14429"/>
                </a:lnTo>
                <a:lnTo>
                  <a:pt x="2604" y="14502"/>
                </a:lnTo>
                <a:lnTo>
                  <a:pt x="2677" y="14551"/>
                </a:lnTo>
                <a:lnTo>
                  <a:pt x="2725" y="14575"/>
                </a:lnTo>
                <a:lnTo>
                  <a:pt x="2871" y="14600"/>
                </a:lnTo>
                <a:lnTo>
                  <a:pt x="2969" y="14600"/>
                </a:lnTo>
                <a:lnTo>
                  <a:pt x="2969" y="14721"/>
                </a:lnTo>
                <a:lnTo>
                  <a:pt x="2969" y="14794"/>
                </a:lnTo>
                <a:lnTo>
                  <a:pt x="2774" y="14819"/>
                </a:lnTo>
                <a:lnTo>
                  <a:pt x="2628" y="14843"/>
                </a:lnTo>
                <a:lnTo>
                  <a:pt x="2555" y="14892"/>
                </a:lnTo>
                <a:lnTo>
                  <a:pt x="2506" y="14940"/>
                </a:lnTo>
                <a:lnTo>
                  <a:pt x="2482" y="14989"/>
                </a:lnTo>
                <a:lnTo>
                  <a:pt x="2506" y="15013"/>
                </a:lnTo>
                <a:lnTo>
                  <a:pt x="2579" y="15038"/>
                </a:lnTo>
                <a:lnTo>
                  <a:pt x="2652" y="15062"/>
                </a:lnTo>
                <a:lnTo>
                  <a:pt x="2823" y="15062"/>
                </a:lnTo>
                <a:lnTo>
                  <a:pt x="2944" y="15038"/>
                </a:lnTo>
                <a:lnTo>
                  <a:pt x="2944" y="15232"/>
                </a:lnTo>
                <a:lnTo>
                  <a:pt x="2871" y="15232"/>
                </a:lnTo>
                <a:lnTo>
                  <a:pt x="2677" y="15257"/>
                </a:lnTo>
                <a:lnTo>
                  <a:pt x="2506" y="15305"/>
                </a:lnTo>
                <a:lnTo>
                  <a:pt x="2506" y="15330"/>
                </a:lnTo>
                <a:lnTo>
                  <a:pt x="2506" y="15354"/>
                </a:lnTo>
                <a:lnTo>
                  <a:pt x="2701" y="15378"/>
                </a:lnTo>
                <a:lnTo>
                  <a:pt x="2920" y="15403"/>
                </a:lnTo>
                <a:lnTo>
                  <a:pt x="2920" y="15622"/>
                </a:lnTo>
                <a:lnTo>
                  <a:pt x="2798" y="15646"/>
                </a:lnTo>
                <a:lnTo>
                  <a:pt x="2652" y="15695"/>
                </a:lnTo>
                <a:lnTo>
                  <a:pt x="2506" y="15768"/>
                </a:lnTo>
                <a:lnTo>
                  <a:pt x="2506" y="15792"/>
                </a:lnTo>
                <a:lnTo>
                  <a:pt x="2506" y="15816"/>
                </a:lnTo>
                <a:lnTo>
                  <a:pt x="2798" y="15841"/>
                </a:lnTo>
                <a:lnTo>
                  <a:pt x="2896" y="15841"/>
                </a:lnTo>
                <a:lnTo>
                  <a:pt x="2896" y="15914"/>
                </a:lnTo>
                <a:lnTo>
                  <a:pt x="2750" y="15938"/>
                </a:lnTo>
                <a:lnTo>
                  <a:pt x="2604" y="15987"/>
                </a:lnTo>
                <a:lnTo>
                  <a:pt x="2482" y="16060"/>
                </a:lnTo>
                <a:lnTo>
                  <a:pt x="2433" y="16108"/>
                </a:lnTo>
                <a:lnTo>
                  <a:pt x="2433" y="16157"/>
                </a:lnTo>
                <a:lnTo>
                  <a:pt x="2433" y="16181"/>
                </a:lnTo>
                <a:lnTo>
                  <a:pt x="2506" y="16230"/>
                </a:lnTo>
                <a:lnTo>
                  <a:pt x="2579" y="16254"/>
                </a:lnTo>
                <a:lnTo>
                  <a:pt x="2725" y="16254"/>
                </a:lnTo>
                <a:lnTo>
                  <a:pt x="2896" y="16230"/>
                </a:lnTo>
                <a:lnTo>
                  <a:pt x="2871" y="16425"/>
                </a:lnTo>
                <a:lnTo>
                  <a:pt x="2628" y="16473"/>
                </a:lnTo>
                <a:lnTo>
                  <a:pt x="2506" y="16498"/>
                </a:lnTo>
                <a:lnTo>
                  <a:pt x="2409" y="16546"/>
                </a:lnTo>
                <a:lnTo>
                  <a:pt x="2409" y="16571"/>
                </a:lnTo>
                <a:lnTo>
                  <a:pt x="2409" y="16595"/>
                </a:lnTo>
                <a:lnTo>
                  <a:pt x="2506" y="16644"/>
                </a:lnTo>
                <a:lnTo>
                  <a:pt x="2628" y="16668"/>
                </a:lnTo>
                <a:lnTo>
                  <a:pt x="2871" y="16692"/>
                </a:lnTo>
                <a:lnTo>
                  <a:pt x="2847" y="16936"/>
                </a:lnTo>
                <a:lnTo>
                  <a:pt x="2701" y="16936"/>
                </a:lnTo>
                <a:lnTo>
                  <a:pt x="2555" y="16960"/>
                </a:lnTo>
                <a:lnTo>
                  <a:pt x="2458" y="16984"/>
                </a:lnTo>
                <a:lnTo>
                  <a:pt x="2409" y="17033"/>
                </a:lnTo>
                <a:lnTo>
                  <a:pt x="2385" y="17057"/>
                </a:lnTo>
                <a:lnTo>
                  <a:pt x="2433" y="17106"/>
                </a:lnTo>
                <a:lnTo>
                  <a:pt x="2482" y="17130"/>
                </a:lnTo>
                <a:lnTo>
                  <a:pt x="2604" y="17155"/>
                </a:lnTo>
                <a:lnTo>
                  <a:pt x="2847" y="17155"/>
                </a:lnTo>
                <a:lnTo>
                  <a:pt x="2823" y="17349"/>
                </a:lnTo>
                <a:lnTo>
                  <a:pt x="2701" y="17398"/>
                </a:lnTo>
                <a:lnTo>
                  <a:pt x="2604" y="17447"/>
                </a:lnTo>
                <a:lnTo>
                  <a:pt x="2506" y="17495"/>
                </a:lnTo>
                <a:lnTo>
                  <a:pt x="2458" y="17568"/>
                </a:lnTo>
                <a:lnTo>
                  <a:pt x="2433" y="17593"/>
                </a:lnTo>
                <a:lnTo>
                  <a:pt x="2458" y="17641"/>
                </a:lnTo>
                <a:lnTo>
                  <a:pt x="2458" y="17666"/>
                </a:lnTo>
                <a:lnTo>
                  <a:pt x="2506" y="17690"/>
                </a:lnTo>
                <a:lnTo>
                  <a:pt x="2652" y="17690"/>
                </a:lnTo>
                <a:lnTo>
                  <a:pt x="2823" y="17641"/>
                </a:lnTo>
                <a:lnTo>
                  <a:pt x="2798" y="17860"/>
                </a:lnTo>
                <a:lnTo>
                  <a:pt x="2628" y="17933"/>
                </a:lnTo>
                <a:lnTo>
                  <a:pt x="2506" y="17958"/>
                </a:lnTo>
                <a:lnTo>
                  <a:pt x="2482" y="17958"/>
                </a:lnTo>
                <a:lnTo>
                  <a:pt x="2458" y="17982"/>
                </a:lnTo>
                <a:lnTo>
                  <a:pt x="2458" y="18006"/>
                </a:lnTo>
                <a:lnTo>
                  <a:pt x="2482" y="18031"/>
                </a:lnTo>
                <a:lnTo>
                  <a:pt x="2628" y="18055"/>
                </a:lnTo>
                <a:lnTo>
                  <a:pt x="2798" y="18055"/>
                </a:lnTo>
                <a:lnTo>
                  <a:pt x="2774" y="18298"/>
                </a:lnTo>
                <a:lnTo>
                  <a:pt x="2725" y="18298"/>
                </a:lnTo>
                <a:lnTo>
                  <a:pt x="2628" y="18323"/>
                </a:lnTo>
                <a:lnTo>
                  <a:pt x="2506" y="18371"/>
                </a:lnTo>
                <a:lnTo>
                  <a:pt x="2482" y="18396"/>
                </a:lnTo>
                <a:lnTo>
                  <a:pt x="2482" y="18420"/>
                </a:lnTo>
                <a:lnTo>
                  <a:pt x="2482" y="18444"/>
                </a:lnTo>
                <a:lnTo>
                  <a:pt x="2506" y="18444"/>
                </a:lnTo>
                <a:lnTo>
                  <a:pt x="2604" y="18493"/>
                </a:lnTo>
                <a:lnTo>
                  <a:pt x="2725" y="18542"/>
                </a:lnTo>
                <a:lnTo>
                  <a:pt x="2750" y="18542"/>
                </a:lnTo>
                <a:lnTo>
                  <a:pt x="2725" y="18688"/>
                </a:lnTo>
                <a:lnTo>
                  <a:pt x="2628" y="18712"/>
                </a:lnTo>
                <a:lnTo>
                  <a:pt x="2506" y="18712"/>
                </a:lnTo>
                <a:lnTo>
                  <a:pt x="2458" y="18736"/>
                </a:lnTo>
                <a:lnTo>
                  <a:pt x="2409" y="18761"/>
                </a:lnTo>
                <a:lnTo>
                  <a:pt x="2385" y="18809"/>
                </a:lnTo>
                <a:lnTo>
                  <a:pt x="2385" y="18858"/>
                </a:lnTo>
                <a:lnTo>
                  <a:pt x="2433" y="18882"/>
                </a:lnTo>
                <a:lnTo>
                  <a:pt x="2482" y="18931"/>
                </a:lnTo>
                <a:lnTo>
                  <a:pt x="2604" y="18955"/>
                </a:lnTo>
                <a:lnTo>
                  <a:pt x="2701" y="18955"/>
                </a:lnTo>
                <a:lnTo>
                  <a:pt x="2677" y="19053"/>
                </a:lnTo>
                <a:lnTo>
                  <a:pt x="2604" y="19077"/>
                </a:lnTo>
                <a:lnTo>
                  <a:pt x="2555" y="19101"/>
                </a:lnTo>
                <a:lnTo>
                  <a:pt x="2433" y="19174"/>
                </a:lnTo>
                <a:lnTo>
                  <a:pt x="2433" y="19199"/>
                </a:lnTo>
                <a:lnTo>
                  <a:pt x="2433" y="19223"/>
                </a:lnTo>
                <a:lnTo>
                  <a:pt x="2531" y="19272"/>
                </a:lnTo>
                <a:lnTo>
                  <a:pt x="2628" y="19320"/>
                </a:lnTo>
                <a:lnTo>
                  <a:pt x="2604" y="19466"/>
                </a:lnTo>
                <a:lnTo>
                  <a:pt x="2458" y="19466"/>
                </a:lnTo>
                <a:lnTo>
                  <a:pt x="2360" y="19515"/>
                </a:lnTo>
                <a:lnTo>
                  <a:pt x="2336" y="19564"/>
                </a:lnTo>
                <a:lnTo>
                  <a:pt x="2360" y="19612"/>
                </a:lnTo>
                <a:lnTo>
                  <a:pt x="2385" y="19661"/>
                </a:lnTo>
                <a:lnTo>
                  <a:pt x="2433" y="19685"/>
                </a:lnTo>
                <a:lnTo>
                  <a:pt x="2531" y="19734"/>
                </a:lnTo>
                <a:lnTo>
                  <a:pt x="2458" y="19928"/>
                </a:lnTo>
                <a:lnTo>
                  <a:pt x="2312" y="20001"/>
                </a:lnTo>
                <a:lnTo>
                  <a:pt x="2166" y="20099"/>
                </a:lnTo>
                <a:lnTo>
                  <a:pt x="2020" y="20196"/>
                </a:lnTo>
                <a:lnTo>
                  <a:pt x="1874" y="20269"/>
                </a:lnTo>
                <a:lnTo>
                  <a:pt x="1728" y="20318"/>
                </a:lnTo>
                <a:lnTo>
                  <a:pt x="1582" y="20342"/>
                </a:lnTo>
                <a:lnTo>
                  <a:pt x="1436" y="20366"/>
                </a:lnTo>
                <a:lnTo>
                  <a:pt x="1265" y="20366"/>
                </a:lnTo>
                <a:lnTo>
                  <a:pt x="1411" y="20220"/>
                </a:lnTo>
                <a:lnTo>
                  <a:pt x="1557" y="20074"/>
                </a:lnTo>
                <a:lnTo>
                  <a:pt x="1679" y="19953"/>
                </a:lnTo>
                <a:lnTo>
                  <a:pt x="1825" y="19807"/>
                </a:lnTo>
                <a:lnTo>
                  <a:pt x="1849" y="19783"/>
                </a:lnTo>
                <a:lnTo>
                  <a:pt x="1922" y="19758"/>
                </a:lnTo>
                <a:lnTo>
                  <a:pt x="1995" y="19710"/>
                </a:lnTo>
                <a:lnTo>
                  <a:pt x="2020" y="19637"/>
                </a:lnTo>
                <a:lnTo>
                  <a:pt x="2044" y="19539"/>
                </a:lnTo>
                <a:lnTo>
                  <a:pt x="2020" y="18785"/>
                </a:lnTo>
                <a:lnTo>
                  <a:pt x="1971" y="18055"/>
                </a:lnTo>
                <a:lnTo>
                  <a:pt x="1825" y="16571"/>
                </a:lnTo>
                <a:lnTo>
                  <a:pt x="1752" y="15792"/>
                </a:lnTo>
                <a:lnTo>
                  <a:pt x="1703" y="15013"/>
                </a:lnTo>
                <a:lnTo>
                  <a:pt x="1679" y="13456"/>
                </a:lnTo>
                <a:lnTo>
                  <a:pt x="1655" y="12702"/>
                </a:lnTo>
                <a:lnTo>
                  <a:pt x="1679" y="11947"/>
                </a:lnTo>
                <a:lnTo>
                  <a:pt x="1703" y="11583"/>
                </a:lnTo>
                <a:lnTo>
                  <a:pt x="1752" y="11218"/>
                </a:lnTo>
                <a:lnTo>
                  <a:pt x="1825" y="10853"/>
                </a:lnTo>
                <a:lnTo>
                  <a:pt x="1922" y="10488"/>
                </a:lnTo>
                <a:lnTo>
                  <a:pt x="2044" y="10171"/>
                </a:lnTo>
                <a:lnTo>
                  <a:pt x="2166" y="9855"/>
                </a:lnTo>
                <a:lnTo>
                  <a:pt x="2287" y="9539"/>
                </a:lnTo>
                <a:lnTo>
                  <a:pt x="2360" y="9198"/>
                </a:lnTo>
                <a:lnTo>
                  <a:pt x="2385" y="8906"/>
                </a:lnTo>
                <a:lnTo>
                  <a:pt x="2385" y="8590"/>
                </a:lnTo>
                <a:lnTo>
                  <a:pt x="2385" y="8006"/>
                </a:lnTo>
                <a:lnTo>
                  <a:pt x="2458" y="7957"/>
                </a:lnTo>
                <a:lnTo>
                  <a:pt x="2482" y="7908"/>
                </a:lnTo>
                <a:lnTo>
                  <a:pt x="2506" y="7835"/>
                </a:lnTo>
                <a:lnTo>
                  <a:pt x="2506" y="7762"/>
                </a:lnTo>
                <a:lnTo>
                  <a:pt x="2506" y="7689"/>
                </a:lnTo>
                <a:lnTo>
                  <a:pt x="2458" y="7641"/>
                </a:lnTo>
                <a:lnTo>
                  <a:pt x="2385" y="7592"/>
                </a:lnTo>
                <a:lnTo>
                  <a:pt x="2312" y="7568"/>
                </a:lnTo>
                <a:lnTo>
                  <a:pt x="2214" y="7543"/>
                </a:lnTo>
                <a:lnTo>
                  <a:pt x="2141" y="7519"/>
                </a:lnTo>
                <a:lnTo>
                  <a:pt x="2093" y="7446"/>
                </a:lnTo>
                <a:lnTo>
                  <a:pt x="2044" y="7373"/>
                </a:lnTo>
                <a:lnTo>
                  <a:pt x="1947" y="7227"/>
                </a:lnTo>
                <a:lnTo>
                  <a:pt x="1898" y="7057"/>
                </a:lnTo>
                <a:lnTo>
                  <a:pt x="1874" y="6886"/>
                </a:lnTo>
                <a:lnTo>
                  <a:pt x="1874" y="6716"/>
                </a:lnTo>
                <a:lnTo>
                  <a:pt x="1898" y="6643"/>
                </a:lnTo>
                <a:lnTo>
                  <a:pt x="1971" y="6570"/>
                </a:lnTo>
                <a:lnTo>
                  <a:pt x="2093" y="6473"/>
                </a:lnTo>
                <a:lnTo>
                  <a:pt x="2117" y="6400"/>
                </a:lnTo>
                <a:lnTo>
                  <a:pt x="2117" y="6327"/>
                </a:lnTo>
                <a:lnTo>
                  <a:pt x="2093" y="6254"/>
                </a:lnTo>
                <a:lnTo>
                  <a:pt x="2020" y="6205"/>
                </a:lnTo>
                <a:lnTo>
                  <a:pt x="1947" y="6181"/>
                </a:lnTo>
                <a:lnTo>
                  <a:pt x="1849" y="6181"/>
                </a:lnTo>
                <a:lnTo>
                  <a:pt x="1801" y="6205"/>
                </a:lnTo>
                <a:lnTo>
                  <a:pt x="1728" y="6229"/>
                </a:lnTo>
                <a:lnTo>
                  <a:pt x="1630" y="6327"/>
                </a:lnTo>
                <a:lnTo>
                  <a:pt x="1557" y="6473"/>
                </a:lnTo>
                <a:lnTo>
                  <a:pt x="1484" y="6619"/>
                </a:lnTo>
                <a:lnTo>
                  <a:pt x="1460" y="6789"/>
                </a:lnTo>
                <a:lnTo>
                  <a:pt x="1460" y="6935"/>
                </a:lnTo>
                <a:lnTo>
                  <a:pt x="1460" y="7081"/>
                </a:lnTo>
                <a:lnTo>
                  <a:pt x="1533" y="7300"/>
                </a:lnTo>
                <a:lnTo>
                  <a:pt x="1630" y="7543"/>
                </a:lnTo>
                <a:lnTo>
                  <a:pt x="1606" y="7568"/>
                </a:lnTo>
                <a:lnTo>
                  <a:pt x="1533" y="7519"/>
                </a:lnTo>
                <a:lnTo>
                  <a:pt x="1411" y="7470"/>
                </a:lnTo>
                <a:lnTo>
                  <a:pt x="1363" y="7446"/>
                </a:lnTo>
                <a:lnTo>
                  <a:pt x="1290" y="7446"/>
                </a:lnTo>
                <a:lnTo>
                  <a:pt x="1265" y="7470"/>
                </a:lnTo>
                <a:lnTo>
                  <a:pt x="1241" y="7495"/>
                </a:lnTo>
                <a:lnTo>
                  <a:pt x="1241" y="7568"/>
                </a:lnTo>
                <a:lnTo>
                  <a:pt x="1290" y="7616"/>
                </a:lnTo>
                <a:lnTo>
                  <a:pt x="1363" y="7689"/>
                </a:lnTo>
                <a:lnTo>
                  <a:pt x="1460" y="7787"/>
                </a:lnTo>
                <a:lnTo>
                  <a:pt x="1436" y="7860"/>
                </a:lnTo>
                <a:lnTo>
                  <a:pt x="1314" y="7811"/>
                </a:lnTo>
                <a:lnTo>
                  <a:pt x="1192" y="7762"/>
                </a:lnTo>
                <a:lnTo>
                  <a:pt x="1071" y="7738"/>
                </a:lnTo>
                <a:lnTo>
                  <a:pt x="1022" y="7762"/>
                </a:lnTo>
                <a:lnTo>
                  <a:pt x="998" y="7811"/>
                </a:lnTo>
                <a:lnTo>
                  <a:pt x="1022" y="7835"/>
                </a:lnTo>
                <a:lnTo>
                  <a:pt x="1071" y="7908"/>
                </a:lnTo>
                <a:lnTo>
                  <a:pt x="1144" y="7981"/>
                </a:lnTo>
                <a:lnTo>
                  <a:pt x="1314" y="8103"/>
                </a:lnTo>
                <a:lnTo>
                  <a:pt x="1265" y="8249"/>
                </a:lnTo>
                <a:lnTo>
                  <a:pt x="1168" y="8225"/>
                </a:lnTo>
                <a:lnTo>
                  <a:pt x="1095" y="8200"/>
                </a:lnTo>
                <a:lnTo>
                  <a:pt x="998" y="8225"/>
                </a:lnTo>
                <a:lnTo>
                  <a:pt x="949" y="8249"/>
                </a:lnTo>
                <a:lnTo>
                  <a:pt x="949" y="8273"/>
                </a:lnTo>
                <a:lnTo>
                  <a:pt x="949" y="8322"/>
                </a:lnTo>
                <a:lnTo>
                  <a:pt x="1022" y="8371"/>
                </a:lnTo>
                <a:lnTo>
                  <a:pt x="1095" y="8419"/>
                </a:lnTo>
                <a:lnTo>
                  <a:pt x="1192" y="8444"/>
                </a:lnTo>
                <a:lnTo>
                  <a:pt x="1168" y="8468"/>
                </a:lnTo>
                <a:lnTo>
                  <a:pt x="973" y="8468"/>
                </a:lnTo>
                <a:lnTo>
                  <a:pt x="900" y="8492"/>
                </a:lnTo>
                <a:lnTo>
                  <a:pt x="852" y="8541"/>
                </a:lnTo>
                <a:lnTo>
                  <a:pt x="827" y="8565"/>
                </a:lnTo>
                <a:lnTo>
                  <a:pt x="803" y="8614"/>
                </a:lnTo>
                <a:lnTo>
                  <a:pt x="827" y="8663"/>
                </a:lnTo>
                <a:lnTo>
                  <a:pt x="852" y="8711"/>
                </a:lnTo>
                <a:lnTo>
                  <a:pt x="949" y="8760"/>
                </a:lnTo>
                <a:lnTo>
                  <a:pt x="1071" y="8784"/>
                </a:lnTo>
                <a:lnTo>
                  <a:pt x="1095" y="8784"/>
                </a:lnTo>
                <a:lnTo>
                  <a:pt x="1046" y="8979"/>
                </a:lnTo>
                <a:lnTo>
                  <a:pt x="803" y="8979"/>
                </a:lnTo>
                <a:lnTo>
                  <a:pt x="779" y="9028"/>
                </a:lnTo>
                <a:lnTo>
                  <a:pt x="779" y="9052"/>
                </a:lnTo>
                <a:lnTo>
                  <a:pt x="779" y="9101"/>
                </a:lnTo>
                <a:lnTo>
                  <a:pt x="827" y="9149"/>
                </a:lnTo>
                <a:lnTo>
                  <a:pt x="876" y="9174"/>
                </a:lnTo>
                <a:lnTo>
                  <a:pt x="973" y="9198"/>
                </a:lnTo>
                <a:lnTo>
                  <a:pt x="998" y="9222"/>
                </a:lnTo>
                <a:lnTo>
                  <a:pt x="998" y="9368"/>
                </a:lnTo>
                <a:lnTo>
                  <a:pt x="852" y="9368"/>
                </a:lnTo>
                <a:lnTo>
                  <a:pt x="803" y="9393"/>
                </a:lnTo>
                <a:lnTo>
                  <a:pt x="754" y="9417"/>
                </a:lnTo>
                <a:lnTo>
                  <a:pt x="730" y="9490"/>
                </a:lnTo>
                <a:lnTo>
                  <a:pt x="730" y="9539"/>
                </a:lnTo>
                <a:lnTo>
                  <a:pt x="730" y="9563"/>
                </a:lnTo>
                <a:lnTo>
                  <a:pt x="779" y="9612"/>
                </a:lnTo>
                <a:lnTo>
                  <a:pt x="827" y="9636"/>
                </a:lnTo>
                <a:lnTo>
                  <a:pt x="949" y="9660"/>
                </a:lnTo>
                <a:lnTo>
                  <a:pt x="949" y="9806"/>
                </a:lnTo>
                <a:lnTo>
                  <a:pt x="876" y="9806"/>
                </a:lnTo>
                <a:lnTo>
                  <a:pt x="803" y="9831"/>
                </a:lnTo>
                <a:lnTo>
                  <a:pt x="730" y="9879"/>
                </a:lnTo>
                <a:lnTo>
                  <a:pt x="681" y="9904"/>
                </a:lnTo>
                <a:lnTo>
                  <a:pt x="681" y="9952"/>
                </a:lnTo>
                <a:lnTo>
                  <a:pt x="681" y="10001"/>
                </a:lnTo>
                <a:lnTo>
                  <a:pt x="730" y="10050"/>
                </a:lnTo>
                <a:lnTo>
                  <a:pt x="827" y="10074"/>
                </a:lnTo>
                <a:lnTo>
                  <a:pt x="949" y="10074"/>
                </a:lnTo>
                <a:lnTo>
                  <a:pt x="949" y="10123"/>
                </a:lnTo>
                <a:lnTo>
                  <a:pt x="852" y="10147"/>
                </a:lnTo>
                <a:lnTo>
                  <a:pt x="803" y="10196"/>
                </a:lnTo>
                <a:lnTo>
                  <a:pt x="754" y="10244"/>
                </a:lnTo>
                <a:lnTo>
                  <a:pt x="754" y="10269"/>
                </a:lnTo>
                <a:lnTo>
                  <a:pt x="779" y="10293"/>
                </a:lnTo>
                <a:lnTo>
                  <a:pt x="876" y="10342"/>
                </a:lnTo>
                <a:lnTo>
                  <a:pt x="949" y="10342"/>
                </a:lnTo>
                <a:lnTo>
                  <a:pt x="973" y="10390"/>
                </a:lnTo>
                <a:lnTo>
                  <a:pt x="973" y="10463"/>
                </a:lnTo>
                <a:lnTo>
                  <a:pt x="925" y="10512"/>
                </a:lnTo>
                <a:lnTo>
                  <a:pt x="876" y="10585"/>
                </a:lnTo>
                <a:lnTo>
                  <a:pt x="852" y="10658"/>
                </a:lnTo>
                <a:lnTo>
                  <a:pt x="876" y="10755"/>
                </a:lnTo>
                <a:lnTo>
                  <a:pt x="925" y="10853"/>
                </a:lnTo>
                <a:lnTo>
                  <a:pt x="949" y="10999"/>
                </a:lnTo>
                <a:lnTo>
                  <a:pt x="973" y="11266"/>
                </a:lnTo>
                <a:lnTo>
                  <a:pt x="925" y="11534"/>
                </a:lnTo>
                <a:lnTo>
                  <a:pt x="876" y="11656"/>
                </a:lnTo>
                <a:lnTo>
                  <a:pt x="827" y="11753"/>
                </a:lnTo>
                <a:lnTo>
                  <a:pt x="803" y="11801"/>
                </a:lnTo>
                <a:lnTo>
                  <a:pt x="754" y="11801"/>
                </a:lnTo>
                <a:lnTo>
                  <a:pt x="657" y="11729"/>
                </a:lnTo>
                <a:lnTo>
                  <a:pt x="560" y="11656"/>
                </a:lnTo>
                <a:lnTo>
                  <a:pt x="511" y="11583"/>
                </a:lnTo>
                <a:lnTo>
                  <a:pt x="462" y="11461"/>
                </a:lnTo>
                <a:lnTo>
                  <a:pt x="462" y="11339"/>
                </a:lnTo>
                <a:lnTo>
                  <a:pt x="487" y="11096"/>
                </a:lnTo>
                <a:lnTo>
                  <a:pt x="535" y="11047"/>
                </a:lnTo>
                <a:lnTo>
                  <a:pt x="560" y="10974"/>
                </a:lnTo>
                <a:lnTo>
                  <a:pt x="584" y="10926"/>
                </a:lnTo>
                <a:lnTo>
                  <a:pt x="584" y="10828"/>
                </a:lnTo>
                <a:lnTo>
                  <a:pt x="511" y="10342"/>
                </a:lnTo>
                <a:lnTo>
                  <a:pt x="462" y="9831"/>
                </a:lnTo>
                <a:lnTo>
                  <a:pt x="462" y="9320"/>
                </a:lnTo>
                <a:lnTo>
                  <a:pt x="511" y="8809"/>
                </a:lnTo>
                <a:lnTo>
                  <a:pt x="584" y="8298"/>
                </a:lnTo>
                <a:lnTo>
                  <a:pt x="681" y="7787"/>
                </a:lnTo>
                <a:lnTo>
                  <a:pt x="803" y="7300"/>
                </a:lnTo>
                <a:lnTo>
                  <a:pt x="949" y="6813"/>
                </a:lnTo>
                <a:lnTo>
                  <a:pt x="1119" y="6400"/>
                </a:lnTo>
                <a:lnTo>
                  <a:pt x="1314" y="6010"/>
                </a:lnTo>
                <a:lnTo>
                  <a:pt x="1557" y="5621"/>
                </a:lnTo>
                <a:lnTo>
                  <a:pt x="1703" y="5451"/>
                </a:lnTo>
                <a:lnTo>
                  <a:pt x="1849" y="5280"/>
                </a:lnTo>
                <a:lnTo>
                  <a:pt x="2044" y="5134"/>
                </a:lnTo>
                <a:lnTo>
                  <a:pt x="2214" y="4988"/>
                </a:lnTo>
                <a:lnTo>
                  <a:pt x="2409" y="4891"/>
                </a:lnTo>
                <a:lnTo>
                  <a:pt x="2628" y="4794"/>
                </a:lnTo>
                <a:lnTo>
                  <a:pt x="2823" y="4745"/>
                </a:lnTo>
                <a:lnTo>
                  <a:pt x="3066" y="4696"/>
                </a:lnTo>
                <a:lnTo>
                  <a:pt x="3528" y="4623"/>
                </a:lnTo>
                <a:close/>
                <a:moveTo>
                  <a:pt x="3893" y="0"/>
                </a:moveTo>
                <a:lnTo>
                  <a:pt x="3699" y="73"/>
                </a:lnTo>
                <a:lnTo>
                  <a:pt x="3382" y="73"/>
                </a:lnTo>
                <a:lnTo>
                  <a:pt x="3212" y="122"/>
                </a:lnTo>
                <a:lnTo>
                  <a:pt x="3066" y="195"/>
                </a:lnTo>
                <a:lnTo>
                  <a:pt x="2896" y="268"/>
                </a:lnTo>
                <a:lnTo>
                  <a:pt x="2774" y="365"/>
                </a:lnTo>
                <a:lnTo>
                  <a:pt x="2628" y="487"/>
                </a:lnTo>
                <a:lnTo>
                  <a:pt x="2506" y="609"/>
                </a:lnTo>
                <a:lnTo>
                  <a:pt x="2287" y="901"/>
                </a:lnTo>
                <a:lnTo>
                  <a:pt x="2093" y="1217"/>
                </a:lnTo>
                <a:lnTo>
                  <a:pt x="1947" y="1533"/>
                </a:lnTo>
                <a:lnTo>
                  <a:pt x="1874" y="1850"/>
                </a:lnTo>
                <a:lnTo>
                  <a:pt x="1849" y="2044"/>
                </a:lnTo>
                <a:lnTo>
                  <a:pt x="1849" y="2215"/>
                </a:lnTo>
                <a:lnTo>
                  <a:pt x="1874" y="2409"/>
                </a:lnTo>
                <a:lnTo>
                  <a:pt x="1898" y="2580"/>
                </a:lnTo>
                <a:lnTo>
                  <a:pt x="1947" y="2750"/>
                </a:lnTo>
                <a:lnTo>
                  <a:pt x="2020" y="2896"/>
                </a:lnTo>
                <a:lnTo>
                  <a:pt x="2093" y="3066"/>
                </a:lnTo>
                <a:lnTo>
                  <a:pt x="2214" y="3212"/>
                </a:lnTo>
                <a:lnTo>
                  <a:pt x="2312" y="3358"/>
                </a:lnTo>
                <a:lnTo>
                  <a:pt x="2433" y="3480"/>
                </a:lnTo>
                <a:lnTo>
                  <a:pt x="2579" y="3577"/>
                </a:lnTo>
                <a:lnTo>
                  <a:pt x="2725" y="3699"/>
                </a:lnTo>
                <a:lnTo>
                  <a:pt x="2871" y="3772"/>
                </a:lnTo>
                <a:lnTo>
                  <a:pt x="3042" y="3845"/>
                </a:lnTo>
                <a:lnTo>
                  <a:pt x="3212" y="3918"/>
                </a:lnTo>
                <a:lnTo>
                  <a:pt x="3407" y="3966"/>
                </a:lnTo>
                <a:lnTo>
                  <a:pt x="3553" y="3966"/>
                </a:lnTo>
                <a:lnTo>
                  <a:pt x="3528" y="4039"/>
                </a:lnTo>
                <a:lnTo>
                  <a:pt x="3504" y="4234"/>
                </a:lnTo>
                <a:lnTo>
                  <a:pt x="3431" y="4234"/>
                </a:lnTo>
                <a:lnTo>
                  <a:pt x="3188" y="4210"/>
                </a:lnTo>
                <a:lnTo>
                  <a:pt x="2944" y="4210"/>
                </a:lnTo>
                <a:lnTo>
                  <a:pt x="2725" y="4258"/>
                </a:lnTo>
                <a:lnTo>
                  <a:pt x="2506" y="4331"/>
                </a:lnTo>
                <a:lnTo>
                  <a:pt x="2287" y="4404"/>
                </a:lnTo>
                <a:lnTo>
                  <a:pt x="2093" y="4526"/>
                </a:lnTo>
                <a:lnTo>
                  <a:pt x="1898" y="4648"/>
                </a:lnTo>
                <a:lnTo>
                  <a:pt x="1728" y="4794"/>
                </a:lnTo>
                <a:lnTo>
                  <a:pt x="1557" y="4964"/>
                </a:lnTo>
                <a:lnTo>
                  <a:pt x="1387" y="5134"/>
                </a:lnTo>
                <a:lnTo>
                  <a:pt x="1095" y="5499"/>
                </a:lnTo>
                <a:lnTo>
                  <a:pt x="852" y="5913"/>
                </a:lnTo>
                <a:lnTo>
                  <a:pt x="633" y="6327"/>
                </a:lnTo>
                <a:lnTo>
                  <a:pt x="438" y="6862"/>
                </a:lnTo>
                <a:lnTo>
                  <a:pt x="268" y="7446"/>
                </a:lnTo>
                <a:lnTo>
                  <a:pt x="122" y="8006"/>
                </a:lnTo>
                <a:lnTo>
                  <a:pt x="49" y="8614"/>
                </a:lnTo>
                <a:lnTo>
                  <a:pt x="0" y="9198"/>
                </a:lnTo>
                <a:lnTo>
                  <a:pt x="0" y="9806"/>
                </a:lnTo>
                <a:lnTo>
                  <a:pt x="49" y="10390"/>
                </a:lnTo>
                <a:lnTo>
                  <a:pt x="122" y="10974"/>
                </a:lnTo>
                <a:lnTo>
                  <a:pt x="146" y="10974"/>
                </a:lnTo>
                <a:lnTo>
                  <a:pt x="97" y="11193"/>
                </a:lnTo>
                <a:lnTo>
                  <a:pt x="73" y="11412"/>
                </a:lnTo>
                <a:lnTo>
                  <a:pt x="97" y="11631"/>
                </a:lnTo>
                <a:lnTo>
                  <a:pt x="170" y="11777"/>
                </a:lnTo>
                <a:lnTo>
                  <a:pt x="219" y="11899"/>
                </a:lnTo>
                <a:lnTo>
                  <a:pt x="316" y="11972"/>
                </a:lnTo>
                <a:lnTo>
                  <a:pt x="414" y="12069"/>
                </a:lnTo>
                <a:lnTo>
                  <a:pt x="511" y="12142"/>
                </a:lnTo>
                <a:lnTo>
                  <a:pt x="633" y="12191"/>
                </a:lnTo>
                <a:lnTo>
                  <a:pt x="754" y="12215"/>
                </a:lnTo>
                <a:lnTo>
                  <a:pt x="876" y="12215"/>
                </a:lnTo>
                <a:lnTo>
                  <a:pt x="998" y="12166"/>
                </a:lnTo>
                <a:lnTo>
                  <a:pt x="1144" y="12069"/>
                </a:lnTo>
                <a:lnTo>
                  <a:pt x="1241" y="11923"/>
                </a:lnTo>
                <a:lnTo>
                  <a:pt x="1217" y="12604"/>
                </a:lnTo>
                <a:lnTo>
                  <a:pt x="1217" y="13261"/>
                </a:lnTo>
                <a:lnTo>
                  <a:pt x="1217" y="14040"/>
                </a:lnTo>
                <a:lnTo>
                  <a:pt x="1241" y="14819"/>
                </a:lnTo>
                <a:lnTo>
                  <a:pt x="1265" y="15597"/>
                </a:lnTo>
                <a:lnTo>
                  <a:pt x="1314" y="16376"/>
                </a:lnTo>
                <a:lnTo>
                  <a:pt x="1460" y="17958"/>
                </a:lnTo>
                <a:lnTo>
                  <a:pt x="1509" y="18736"/>
                </a:lnTo>
                <a:lnTo>
                  <a:pt x="1509" y="19515"/>
                </a:lnTo>
                <a:lnTo>
                  <a:pt x="1265" y="19685"/>
                </a:lnTo>
                <a:lnTo>
                  <a:pt x="1022" y="19904"/>
                </a:lnTo>
                <a:lnTo>
                  <a:pt x="827" y="20147"/>
                </a:lnTo>
                <a:lnTo>
                  <a:pt x="730" y="20269"/>
                </a:lnTo>
                <a:lnTo>
                  <a:pt x="681" y="20415"/>
                </a:lnTo>
                <a:lnTo>
                  <a:pt x="633" y="20512"/>
                </a:lnTo>
                <a:lnTo>
                  <a:pt x="657" y="20634"/>
                </a:lnTo>
                <a:lnTo>
                  <a:pt x="706" y="20707"/>
                </a:lnTo>
                <a:lnTo>
                  <a:pt x="803" y="20756"/>
                </a:lnTo>
                <a:lnTo>
                  <a:pt x="1119" y="20829"/>
                </a:lnTo>
                <a:lnTo>
                  <a:pt x="1411" y="20829"/>
                </a:lnTo>
                <a:lnTo>
                  <a:pt x="1703" y="20804"/>
                </a:lnTo>
                <a:lnTo>
                  <a:pt x="1995" y="20731"/>
                </a:lnTo>
                <a:lnTo>
                  <a:pt x="2214" y="20634"/>
                </a:lnTo>
                <a:lnTo>
                  <a:pt x="2458" y="20512"/>
                </a:lnTo>
                <a:lnTo>
                  <a:pt x="2555" y="20439"/>
                </a:lnTo>
                <a:lnTo>
                  <a:pt x="2652" y="20366"/>
                </a:lnTo>
                <a:lnTo>
                  <a:pt x="2750" y="20269"/>
                </a:lnTo>
                <a:lnTo>
                  <a:pt x="2798" y="20172"/>
                </a:lnTo>
                <a:lnTo>
                  <a:pt x="2847" y="20123"/>
                </a:lnTo>
                <a:lnTo>
                  <a:pt x="2871" y="20074"/>
                </a:lnTo>
                <a:lnTo>
                  <a:pt x="2969" y="19783"/>
                </a:lnTo>
                <a:lnTo>
                  <a:pt x="3042" y="19466"/>
                </a:lnTo>
                <a:lnTo>
                  <a:pt x="3090" y="19150"/>
                </a:lnTo>
                <a:lnTo>
                  <a:pt x="3139" y="18809"/>
                </a:lnTo>
                <a:lnTo>
                  <a:pt x="3188" y="18152"/>
                </a:lnTo>
                <a:lnTo>
                  <a:pt x="3236" y="17520"/>
                </a:lnTo>
                <a:lnTo>
                  <a:pt x="3285" y="16425"/>
                </a:lnTo>
                <a:lnTo>
                  <a:pt x="3334" y="15330"/>
                </a:lnTo>
                <a:lnTo>
                  <a:pt x="3407" y="14502"/>
                </a:lnTo>
                <a:lnTo>
                  <a:pt x="3480" y="13651"/>
                </a:lnTo>
                <a:lnTo>
                  <a:pt x="3528" y="13164"/>
                </a:lnTo>
                <a:lnTo>
                  <a:pt x="3601" y="12872"/>
                </a:lnTo>
                <a:lnTo>
                  <a:pt x="3650" y="12750"/>
                </a:lnTo>
                <a:lnTo>
                  <a:pt x="3699" y="12629"/>
                </a:lnTo>
                <a:lnTo>
                  <a:pt x="3747" y="12750"/>
                </a:lnTo>
                <a:lnTo>
                  <a:pt x="3796" y="12872"/>
                </a:lnTo>
                <a:lnTo>
                  <a:pt x="3845" y="13164"/>
                </a:lnTo>
                <a:lnTo>
                  <a:pt x="3918" y="13651"/>
                </a:lnTo>
                <a:lnTo>
                  <a:pt x="3991" y="14502"/>
                </a:lnTo>
                <a:lnTo>
                  <a:pt x="4064" y="15330"/>
                </a:lnTo>
                <a:lnTo>
                  <a:pt x="4112" y="16425"/>
                </a:lnTo>
                <a:lnTo>
                  <a:pt x="4161" y="17520"/>
                </a:lnTo>
                <a:lnTo>
                  <a:pt x="4210" y="18152"/>
                </a:lnTo>
                <a:lnTo>
                  <a:pt x="4258" y="18809"/>
                </a:lnTo>
                <a:lnTo>
                  <a:pt x="4307" y="19150"/>
                </a:lnTo>
                <a:lnTo>
                  <a:pt x="4356" y="19466"/>
                </a:lnTo>
                <a:lnTo>
                  <a:pt x="4429" y="19783"/>
                </a:lnTo>
                <a:lnTo>
                  <a:pt x="4526" y="20074"/>
                </a:lnTo>
                <a:lnTo>
                  <a:pt x="4550" y="20123"/>
                </a:lnTo>
                <a:lnTo>
                  <a:pt x="4599" y="20172"/>
                </a:lnTo>
                <a:lnTo>
                  <a:pt x="4648" y="20269"/>
                </a:lnTo>
                <a:lnTo>
                  <a:pt x="4745" y="20366"/>
                </a:lnTo>
                <a:lnTo>
                  <a:pt x="4842" y="20439"/>
                </a:lnTo>
                <a:lnTo>
                  <a:pt x="4940" y="20512"/>
                </a:lnTo>
                <a:lnTo>
                  <a:pt x="5183" y="20634"/>
                </a:lnTo>
                <a:lnTo>
                  <a:pt x="5402" y="20731"/>
                </a:lnTo>
                <a:lnTo>
                  <a:pt x="5694" y="20804"/>
                </a:lnTo>
                <a:lnTo>
                  <a:pt x="5986" y="20829"/>
                </a:lnTo>
                <a:lnTo>
                  <a:pt x="6278" y="20829"/>
                </a:lnTo>
                <a:lnTo>
                  <a:pt x="6594" y="20756"/>
                </a:lnTo>
                <a:lnTo>
                  <a:pt x="6691" y="20707"/>
                </a:lnTo>
                <a:lnTo>
                  <a:pt x="6740" y="20634"/>
                </a:lnTo>
                <a:lnTo>
                  <a:pt x="6740" y="20512"/>
                </a:lnTo>
                <a:lnTo>
                  <a:pt x="6716" y="20415"/>
                </a:lnTo>
                <a:lnTo>
                  <a:pt x="6667" y="20269"/>
                </a:lnTo>
                <a:lnTo>
                  <a:pt x="6570" y="20147"/>
                </a:lnTo>
                <a:lnTo>
                  <a:pt x="6375" y="19904"/>
                </a:lnTo>
                <a:lnTo>
                  <a:pt x="6132" y="19685"/>
                </a:lnTo>
                <a:lnTo>
                  <a:pt x="5864" y="19515"/>
                </a:lnTo>
                <a:lnTo>
                  <a:pt x="5889" y="18736"/>
                </a:lnTo>
                <a:lnTo>
                  <a:pt x="5937" y="17958"/>
                </a:lnTo>
                <a:lnTo>
                  <a:pt x="6059" y="16376"/>
                </a:lnTo>
                <a:lnTo>
                  <a:pt x="6132" y="15597"/>
                </a:lnTo>
                <a:lnTo>
                  <a:pt x="6156" y="14819"/>
                </a:lnTo>
                <a:lnTo>
                  <a:pt x="6180" y="14040"/>
                </a:lnTo>
                <a:lnTo>
                  <a:pt x="6180" y="13261"/>
                </a:lnTo>
                <a:lnTo>
                  <a:pt x="6180" y="12604"/>
                </a:lnTo>
                <a:lnTo>
                  <a:pt x="6156" y="11923"/>
                </a:lnTo>
                <a:lnTo>
                  <a:pt x="6253" y="12069"/>
                </a:lnTo>
                <a:lnTo>
                  <a:pt x="6399" y="12166"/>
                </a:lnTo>
                <a:lnTo>
                  <a:pt x="6521" y="12215"/>
                </a:lnTo>
                <a:lnTo>
                  <a:pt x="6643" y="12215"/>
                </a:lnTo>
                <a:lnTo>
                  <a:pt x="6764" y="12191"/>
                </a:lnTo>
                <a:lnTo>
                  <a:pt x="6886" y="12142"/>
                </a:lnTo>
                <a:lnTo>
                  <a:pt x="6983" y="12069"/>
                </a:lnTo>
                <a:lnTo>
                  <a:pt x="7081" y="11972"/>
                </a:lnTo>
                <a:lnTo>
                  <a:pt x="7178" y="11899"/>
                </a:lnTo>
                <a:lnTo>
                  <a:pt x="7227" y="11777"/>
                </a:lnTo>
                <a:lnTo>
                  <a:pt x="7300" y="11631"/>
                </a:lnTo>
                <a:lnTo>
                  <a:pt x="7324" y="11412"/>
                </a:lnTo>
                <a:lnTo>
                  <a:pt x="7300" y="11193"/>
                </a:lnTo>
                <a:lnTo>
                  <a:pt x="7251" y="10974"/>
                </a:lnTo>
                <a:lnTo>
                  <a:pt x="7275" y="10974"/>
                </a:lnTo>
                <a:lnTo>
                  <a:pt x="7348" y="10390"/>
                </a:lnTo>
                <a:lnTo>
                  <a:pt x="7397" y="9806"/>
                </a:lnTo>
                <a:lnTo>
                  <a:pt x="7397" y="9198"/>
                </a:lnTo>
                <a:lnTo>
                  <a:pt x="7348" y="8614"/>
                </a:lnTo>
                <a:lnTo>
                  <a:pt x="7251" y="8006"/>
                </a:lnTo>
                <a:lnTo>
                  <a:pt x="7129" y="7446"/>
                </a:lnTo>
                <a:lnTo>
                  <a:pt x="6959" y="6862"/>
                </a:lnTo>
                <a:lnTo>
                  <a:pt x="6764" y="6327"/>
                </a:lnTo>
                <a:lnTo>
                  <a:pt x="6545" y="5913"/>
                </a:lnTo>
                <a:lnTo>
                  <a:pt x="6302" y="5499"/>
                </a:lnTo>
                <a:lnTo>
                  <a:pt x="6010" y="5134"/>
                </a:lnTo>
                <a:lnTo>
                  <a:pt x="5840" y="4964"/>
                </a:lnTo>
                <a:lnTo>
                  <a:pt x="5670" y="4794"/>
                </a:lnTo>
                <a:lnTo>
                  <a:pt x="5499" y="4648"/>
                </a:lnTo>
                <a:lnTo>
                  <a:pt x="5305" y="4526"/>
                </a:lnTo>
                <a:lnTo>
                  <a:pt x="5110" y="4404"/>
                </a:lnTo>
                <a:lnTo>
                  <a:pt x="4891" y="4331"/>
                </a:lnTo>
                <a:lnTo>
                  <a:pt x="4672" y="4258"/>
                </a:lnTo>
                <a:lnTo>
                  <a:pt x="4453" y="4210"/>
                </a:lnTo>
                <a:lnTo>
                  <a:pt x="4210" y="4210"/>
                </a:lnTo>
                <a:lnTo>
                  <a:pt x="3966" y="4234"/>
                </a:lnTo>
                <a:lnTo>
                  <a:pt x="3966" y="4210"/>
                </a:lnTo>
                <a:lnTo>
                  <a:pt x="3966" y="4185"/>
                </a:lnTo>
                <a:lnTo>
                  <a:pt x="3966" y="4137"/>
                </a:lnTo>
                <a:lnTo>
                  <a:pt x="3942" y="4039"/>
                </a:lnTo>
                <a:lnTo>
                  <a:pt x="3918" y="3966"/>
                </a:lnTo>
                <a:lnTo>
                  <a:pt x="4064" y="3942"/>
                </a:lnTo>
                <a:lnTo>
                  <a:pt x="4210" y="3893"/>
                </a:lnTo>
                <a:lnTo>
                  <a:pt x="4356" y="3845"/>
                </a:lnTo>
                <a:lnTo>
                  <a:pt x="4477" y="3772"/>
                </a:lnTo>
                <a:lnTo>
                  <a:pt x="4721" y="3602"/>
                </a:lnTo>
                <a:lnTo>
                  <a:pt x="4940" y="3383"/>
                </a:lnTo>
                <a:lnTo>
                  <a:pt x="5110" y="3115"/>
                </a:lnTo>
                <a:lnTo>
                  <a:pt x="5232" y="2847"/>
                </a:lnTo>
                <a:lnTo>
                  <a:pt x="5353" y="2531"/>
                </a:lnTo>
                <a:lnTo>
                  <a:pt x="5402" y="2215"/>
                </a:lnTo>
                <a:lnTo>
                  <a:pt x="5426" y="2069"/>
                </a:lnTo>
                <a:lnTo>
                  <a:pt x="5402" y="1898"/>
                </a:lnTo>
                <a:lnTo>
                  <a:pt x="5378" y="1704"/>
                </a:lnTo>
                <a:lnTo>
                  <a:pt x="5329" y="1485"/>
                </a:lnTo>
                <a:lnTo>
                  <a:pt x="5280" y="1290"/>
                </a:lnTo>
                <a:lnTo>
                  <a:pt x="5183" y="1095"/>
                </a:lnTo>
                <a:lnTo>
                  <a:pt x="5086" y="876"/>
                </a:lnTo>
                <a:lnTo>
                  <a:pt x="4988" y="682"/>
                </a:lnTo>
                <a:lnTo>
                  <a:pt x="4867" y="511"/>
                </a:lnTo>
                <a:lnTo>
                  <a:pt x="4721" y="365"/>
                </a:lnTo>
                <a:lnTo>
                  <a:pt x="4575" y="219"/>
                </a:lnTo>
                <a:lnTo>
                  <a:pt x="4429" y="122"/>
                </a:lnTo>
                <a:lnTo>
                  <a:pt x="4258" y="49"/>
                </a:lnTo>
                <a:lnTo>
                  <a:pt x="40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16;p50">
            <a:extLst>
              <a:ext uri="{FF2B5EF4-FFF2-40B4-BE49-F238E27FC236}">
                <a16:creationId xmlns:a16="http://schemas.microsoft.com/office/drawing/2014/main" id="{4DD6BA4B-3519-4680-B0B0-D8D0564733F0}"/>
              </a:ext>
            </a:extLst>
          </p:cNvPr>
          <p:cNvSpPr/>
          <p:nvPr/>
        </p:nvSpPr>
        <p:spPr>
          <a:xfrm>
            <a:off x="4191356" y="1843947"/>
            <a:ext cx="373327" cy="376518"/>
          </a:xfrm>
          <a:custGeom>
            <a:avLst/>
            <a:gdLst/>
            <a:ahLst/>
            <a:cxnLst/>
            <a:rect l="l" t="t" r="r" b="b"/>
            <a:pathLst>
              <a:path w="17082" h="17228" extrusionOk="0">
                <a:moveTo>
                  <a:pt x="6497" y="2993"/>
                </a:moveTo>
                <a:lnTo>
                  <a:pt x="6400" y="3042"/>
                </a:lnTo>
                <a:lnTo>
                  <a:pt x="6302" y="3090"/>
                </a:lnTo>
                <a:lnTo>
                  <a:pt x="6229" y="3212"/>
                </a:lnTo>
                <a:lnTo>
                  <a:pt x="6229" y="3285"/>
                </a:lnTo>
                <a:lnTo>
                  <a:pt x="6254" y="3334"/>
                </a:lnTo>
                <a:lnTo>
                  <a:pt x="6278" y="3407"/>
                </a:lnTo>
                <a:lnTo>
                  <a:pt x="6351" y="3455"/>
                </a:lnTo>
                <a:lnTo>
                  <a:pt x="6400" y="3480"/>
                </a:lnTo>
                <a:lnTo>
                  <a:pt x="6643" y="3480"/>
                </a:lnTo>
                <a:lnTo>
                  <a:pt x="6692" y="3504"/>
                </a:lnTo>
                <a:lnTo>
                  <a:pt x="6911" y="3504"/>
                </a:lnTo>
                <a:lnTo>
                  <a:pt x="6959" y="3480"/>
                </a:lnTo>
                <a:lnTo>
                  <a:pt x="7008" y="3455"/>
                </a:lnTo>
                <a:lnTo>
                  <a:pt x="7057" y="3407"/>
                </a:lnTo>
                <a:lnTo>
                  <a:pt x="7057" y="3334"/>
                </a:lnTo>
                <a:lnTo>
                  <a:pt x="7057" y="3212"/>
                </a:lnTo>
                <a:lnTo>
                  <a:pt x="7032" y="3163"/>
                </a:lnTo>
                <a:lnTo>
                  <a:pt x="7008" y="3115"/>
                </a:lnTo>
                <a:lnTo>
                  <a:pt x="6935" y="3042"/>
                </a:lnTo>
                <a:lnTo>
                  <a:pt x="6838" y="3017"/>
                </a:lnTo>
                <a:lnTo>
                  <a:pt x="6716" y="2993"/>
                </a:lnTo>
                <a:close/>
                <a:moveTo>
                  <a:pt x="5743" y="3236"/>
                </a:moveTo>
                <a:lnTo>
                  <a:pt x="5670" y="3261"/>
                </a:lnTo>
                <a:lnTo>
                  <a:pt x="5402" y="3358"/>
                </a:lnTo>
                <a:lnTo>
                  <a:pt x="5134" y="3480"/>
                </a:lnTo>
                <a:lnTo>
                  <a:pt x="4891" y="3601"/>
                </a:lnTo>
                <a:lnTo>
                  <a:pt x="4672" y="3747"/>
                </a:lnTo>
                <a:lnTo>
                  <a:pt x="4453" y="3918"/>
                </a:lnTo>
                <a:lnTo>
                  <a:pt x="4234" y="4088"/>
                </a:lnTo>
                <a:lnTo>
                  <a:pt x="4039" y="4283"/>
                </a:lnTo>
                <a:lnTo>
                  <a:pt x="3869" y="4477"/>
                </a:lnTo>
                <a:lnTo>
                  <a:pt x="3699" y="4696"/>
                </a:lnTo>
                <a:lnTo>
                  <a:pt x="3553" y="4940"/>
                </a:lnTo>
                <a:lnTo>
                  <a:pt x="3431" y="5159"/>
                </a:lnTo>
                <a:lnTo>
                  <a:pt x="3309" y="5402"/>
                </a:lnTo>
                <a:lnTo>
                  <a:pt x="3236" y="5670"/>
                </a:lnTo>
                <a:lnTo>
                  <a:pt x="3163" y="5937"/>
                </a:lnTo>
                <a:lnTo>
                  <a:pt x="3115" y="6229"/>
                </a:lnTo>
                <a:lnTo>
                  <a:pt x="3090" y="6497"/>
                </a:lnTo>
                <a:lnTo>
                  <a:pt x="3090" y="6546"/>
                </a:lnTo>
                <a:lnTo>
                  <a:pt x="3115" y="6594"/>
                </a:lnTo>
                <a:lnTo>
                  <a:pt x="3188" y="6667"/>
                </a:lnTo>
                <a:lnTo>
                  <a:pt x="3261" y="6716"/>
                </a:lnTo>
                <a:lnTo>
                  <a:pt x="3285" y="6716"/>
                </a:lnTo>
                <a:lnTo>
                  <a:pt x="3309" y="6692"/>
                </a:lnTo>
                <a:lnTo>
                  <a:pt x="3382" y="6667"/>
                </a:lnTo>
                <a:lnTo>
                  <a:pt x="3431" y="6594"/>
                </a:lnTo>
                <a:lnTo>
                  <a:pt x="3480" y="6546"/>
                </a:lnTo>
                <a:lnTo>
                  <a:pt x="3504" y="6473"/>
                </a:lnTo>
                <a:lnTo>
                  <a:pt x="3528" y="6156"/>
                </a:lnTo>
                <a:lnTo>
                  <a:pt x="3601" y="5864"/>
                </a:lnTo>
                <a:lnTo>
                  <a:pt x="3699" y="5597"/>
                </a:lnTo>
                <a:lnTo>
                  <a:pt x="3820" y="5353"/>
                </a:lnTo>
                <a:lnTo>
                  <a:pt x="3966" y="5086"/>
                </a:lnTo>
                <a:lnTo>
                  <a:pt x="4137" y="4867"/>
                </a:lnTo>
                <a:lnTo>
                  <a:pt x="4307" y="4623"/>
                </a:lnTo>
                <a:lnTo>
                  <a:pt x="4526" y="4429"/>
                </a:lnTo>
                <a:lnTo>
                  <a:pt x="4745" y="4234"/>
                </a:lnTo>
                <a:lnTo>
                  <a:pt x="4988" y="4088"/>
                </a:lnTo>
                <a:lnTo>
                  <a:pt x="5256" y="3942"/>
                </a:lnTo>
                <a:lnTo>
                  <a:pt x="5499" y="3796"/>
                </a:lnTo>
                <a:lnTo>
                  <a:pt x="5767" y="3699"/>
                </a:lnTo>
                <a:lnTo>
                  <a:pt x="5864" y="3650"/>
                </a:lnTo>
                <a:lnTo>
                  <a:pt x="5913" y="3577"/>
                </a:lnTo>
                <a:lnTo>
                  <a:pt x="5937" y="3504"/>
                </a:lnTo>
                <a:lnTo>
                  <a:pt x="5937" y="3407"/>
                </a:lnTo>
                <a:lnTo>
                  <a:pt x="5889" y="3334"/>
                </a:lnTo>
                <a:lnTo>
                  <a:pt x="5840" y="3285"/>
                </a:lnTo>
                <a:lnTo>
                  <a:pt x="5743" y="3236"/>
                </a:lnTo>
                <a:close/>
                <a:moveTo>
                  <a:pt x="7324" y="1971"/>
                </a:moveTo>
                <a:lnTo>
                  <a:pt x="7787" y="2020"/>
                </a:lnTo>
                <a:lnTo>
                  <a:pt x="8249" y="2141"/>
                </a:lnTo>
                <a:lnTo>
                  <a:pt x="8687" y="2312"/>
                </a:lnTo>
                <a:lnTo>
                  <a:pt x="9101" y="2506"/>
                </a:lnTo>
                <a:lnTo>
                  <a:pt x="9490" y="2774"/>
                </a:lnTo>
                <a:lnTo>
                  <a:pt x="9879" y="3066"/>
                </a:lnTo>
                <a:lnTo>
                  <a:pt x="10220" y="3431"/>
                </a:lnTo>
                <a:lnTo>
                  <a:pt x="10512" y="3820"/>
                </a:lnTo>
                <a:lnTo>
                  <a:pt x="10707" y="4088"/>
                </a:lnTo>
                <a:lnTo>
                  <a:pt x="10877" y="4380"/>
                </a:lnTo>
                <a:lnTo>
                  <a:pt x="11023" y="4696"/>
                </a:lnTo>
                <a:lnTo>
                  <a:pt x="11120" y="5013"/>
                </a:lnTo>
                <a:lnTo>
                  <a:pt x="11217" y="5329"/>
                </a:lnTo>
                <a:lnTo>
                  <a:pt x="11266" y="5645"/>
                </a:lnTo>
                <a:lnTo>
                  <a:pt x="11315" y="5986"/>
                </a:lnTo>
                <a:lnTo>
                  <a:pt x="11315" y="6302"/>
                </a:lnTo>
                <a:lnTo>
                  <a:pt x="11315" y="6643"/>
                </a:lnTo>
                <a:lnTo>
                  <a:pt x="11266" y="6959"/>
                </a:lnTo>
                <a:lnTo>
                  <a:pt x="11217" y="7300"/>
                </a:lnTo>
                <a:lnTo>
                  <a:pt x="11144" y="7616"/>
                </a:lnTo>
                <a:lnTo>
                  <a:pt x="11047" y="7932"/>
                </a:lnTo>
                <a:lnTo>
                  <a:pt x="10925" y="8249"/>
                </a:lnTo>
                <a:lnTo>
                  <a:pt x="10780" y="8565"/>
                </a:lnTo>
                <a:lnTo>
                  <a:pt x="10634" y="8857"/>
                </a:lnTo>
                <a:lnTo>
                  <a:pt x="10439" y="9173"/>
                </a:lnTo>
                <a:lnTo>
                  <a:pt x="10220" y="9490"/>
                </a:lnTo>
                <a:lnTo>
                  <a:pt x="9977" y="9757"/>
                </a:lnTo>
                <a:lnTo>
                  <a:pt x="9733" y="10025"/>
                </a:lnTo>
                <a:lnTo>
                  <a:pt x="9441" y="10268"/>
                </a:lnTo>
                <a:lnTo>
                  <a:pt x="9149" y="10487"/>
                </a:lnTo>
                <a:lnTo>
                  <a:pt x="8857" y="10682"/>
                </a:lnTo>
                <a:lnTo>
                  <a:pt x="8541" y="10852"/>
                </a:lnTo>
                <a:lnTo>
                  <a:pt x="8200" y="10998"/>
                </a:lnTo>
                <a:lnTo>
                  <a:pt x="7860" y="11120"/>
                </a:lnTo>
                <a:lnTo>
                  <a:pt x="7519" y="11193"/>
                </a:lnTo>
                <a:lnTo>
                  <a:pt x="7154" y="11242"/>
                </a:lnTo>
                <a:lnTo>
                  <a:pt x="6789" y="11266"/>
                </a:lnTo>
                <a:lnTo>
                  <a:pt x="6424" y="11242"/>
                </a:lnTo>
                <a:lnTo>
                  <a:pt x="6059" y="11193"/>
                </a:lnTo>
                <a:lnTo>
                  <a:pt x="5670" y="11096"/>
                </a:lnTo>
                <a:lnTo>
                  <a:pt x="5353" y="10998"/>
                </a:lnTo>
                <a:lnTo>
                  <a:pt x="5037" y="10877"/>
                </a:lnTo>
                <a:lnTo>
                  <a:pt x="4721" y="10731"/>
                </a:lnTo>
                <a:lnTo>
                  <a:pt x="4404" y="10560"/>
                </a:lnTo>
                <a:lnTo>
                  <a:pt x="4112" y="10390"/>
                </a:lnTo>
                <a:lnTo>
                  <a:pt x="3820" y="10171"/>
                </a:lnTo>
                <a:lnTo>
                  <a:pt x="3553" y="9952"/>
                </a:lnTo>
                <a:lnTo>
                  <a:pt x="3285" y="9733"/>
                </a:lnTo>
                <a:lnTo>
                  <a:pt x="3042" y="9490"/>
                </a:lnTo>
                <a:lnTo>
                  <a:pt x="2823" y="9222"/>
                </a:lnTo>
                <a:lnTo>
                  <a:pt x="2628" y="8930"/>
                </a:lnTo>
                <a:lnTo>
                  <a:pt x="2434" y="8638"/>
                </a:lnTo>
                <a:lnTo>
                  <a:pt x="2288" y="8346"/>
                </a:lnTo>
                <a:lnTo>
                  <a:pt x="2142" y="8030"/>
                </a:lnTo>
                <a:lnTo>
                  <a:pt x="2044" y="7689"/>
                </a:lnTo>
                <a:lnTo>
                  <a:pt x="1971" y="7349"/>
                </a:lnTo>
                <a:lnTo>
                  <a:pt x="1947" y="7057"/>
                </a:lnTo>
                <a:lnTo>
                  <a:pt x="1923" y="6765"/>
                </a:lnTo>
                <a:lnTo>
                  <a:pt x="1923" y="6497"/>
                </a:lnTo>
                <a:lnTo>
                  <a:pt x="1947" y="6205"/>
                </a:lnTo>
                <a:lnTo>
                  <a:pt x="1996" y="5937"/>
                </a:lnTo>
                <a:lnTo>
                  <a:pt x="2044" y="5670"/>
                </a:lnTo>
                <a:lnTo>
                  <a:pt x="2142" y="5402"/>
                </a:lnTo>
                <a:lnTo>
                  <a:pt x="2239" y="5159"/>
                </a:lnTo>
                <a:lnTo>
                  <a:pt x="2336" y="4915"/>
                </a:lnTo>
                <a:lnTo>
                  <a:pt x="2482" y="4672"/>
                </a:lnTo>
                <a:lnTo>
                  <a:pt x="2628" y="4429"/>
                </a:lnTo>
                <a:lnTo>
                  <a:pt x="2774" y="4210"/>
                </a:lnTo>
                <a:lnTo>
                  <a:pt x="2944" y="3991"/>
                </a:lnTo>
                <a:lnTo>
                  <a:pt x="3139" y="3772"/>
                </a:lnTo>
                <a:lnTo>
                  <a:pt x="3528" y="3382"/>
                </a:lnTo>
                <a:lnTo>
                  <a:pt x="3966" y="3017"/>
                </a:lnTo>
                <a:lnTo>
                  <a:pt x="4404" y="2701"/>
                </a:lnTo>
                <a:lnTo>
                  <a:pt x="4891" y="2409"/>
                </a:lnTo>
                <a:lnTo>
                  <a:pt x="5134" y="2287"/>
                </a:lnTo>
                <a:lnTo>
                  <a:pt x="5378" y="2166"/>
                </a:lnTo>
                <a:lnTo>
                  <a:pt x="5645" y="2117"/>
                </a:lnTo>
                <a:lnTo>
                  <a:pt x="6035" y="2068"/>
                </a:lnTo>
                <a:lnTo>
                  <a:pt x="6716" y="1995"/>
                </a:lnTo>
                <a:lnTo>
                  <a:pt x="7300" y="1995"/>
                </a:lnTo>
                <a:lnTo>
                  <a:pt x="7324" y="1971"/>
                </a:lnTo>
                <a:close/>
                <a:moveTo>
                  <a:pt x="6935" y="1533"/>
                </a:moveTo>
                <a:lnTo>
                  <a:pt x="6497" y="1582"/>
                </a:lnTo>
                <a:lnTo>
                  <a:pt x="6083" y="1679"/>
                </a:lnTo>
                <a:lnTo>
                  <a:pt x="5864" y="1703"/>
                </a:lnTo>
                <a:lnTo>
                  <a:pt x="5621" y="1752"/>
                </a:lnTo>
                <a:lnTo>
                  <a:pt x="5353" y="1825"/>
                </a:lnTo>
                <a:lnTo>
                  <a:pt x="5110" y="1922"/>
                </a:lnTo>
                <a:lnTo>
                  <a:pt x="4842" y="2044"/>
                </a:lnTo>
                <a:lnTo>
                  <a:pt x="4599" y="2166"/>
                </a:lnTo>
                <a:lnTo>
                  <a:pt x="4112" y="2458"/>
                </a:lnTo>
                <a:lnTo>
                  <a:pt x="3650" y="2774"/>
                </a:lnTo>
                <a:lnTo>
                  <a:pt x="3212" y="3115"/>
                </a:lnTo>
                <a:lnTo>
                  <a:pt x="2823" y="3504"/>
                </a:lnTo>
                <a:lnTo>
                  <a:pt x="2458" y="3918"/>
                </a:lnTo>
                <a:lnTo>
                  <a:pt x="2312" y="4161"/>
                </a:lnTo>
                <a:lnTo>
                  <a:pt x="2166" y="4380"/>
                </a:lnTo>
                <a:lnTo>
                  <a:pt x="2020" y="4623"/>
                </a:lnTo>
                <a:lnTo>
                  <a:pt x="1923" y="4867"/>
                </a:lnTo>
                <a:lnTo>
                  <a:pt x="1801" y="5110"/>
                </a:lnTo>
                <a:lnTo>
                  <a:pt x="1728" y="5378"/>
                </a:lnTo>
                <a:lnTo>
                  <a:pt x="1631" y="5645"/>
                </a:lnTo>
                <a:lnTo>
                  <a:pt x="1582" y="5913"/>
                </a:lnTo>
                <a:lnTo>
                  <a:pt x="1533" y="6181"/>
                </a:lnTo>
                <a:lnTo>
                  <a:pt x="1509" y="6473"/>
                </a:lnTo>
                <a:lnTo>
                  <a:pt x="1509" y="6765"/>
                </a:lnTo>
                <a:lnTo>
                  <a:pt x="1509" y="7057"/>
                </a:lnTo>
                <a:lnTo>
                  <a:pt x="1558" y="7349"/>
                </a:lnTo>
                <a:lnTo>
                  <a:pt x="1606" y="7640"/>
                </a:lnTo>
                <a:lnTo>
                  <a:pt x="1679" y="7932"/>
                </a:lnTo>
                <a:lnTo>
                  <a:pt x="1752" y="8224"/>
                </a:lnTo>
                <a:lnTo>
                  <a:pt x="1874" y="8492"/>
                </a:lnTo>
                <a:lnTo>
                  <a:pt x="1996" y="8760"/>
                </a:lnTo>
                <a:lnTo>
                  <a:pt x="2142" y="9027"/>
                </a:lnTo>
                <a:lnTo>
                  <a:pt x="2312" y="9295"/>
                </a:lnTo>
                <a:lnTo>
                  <a:pt x="2507" y="9538"/>
                </a:lnTo>
                <a:lnTo>
                  <a:pt x="2726" y="9782"/>
                </a:lnTo>
                <a:lnTo>
                  <a:pt x="2944" y="10001"/>
                </a:lnTo>
                <a:lnTo>
                  <a:pt x="3188" y="10195"/>
                </a:lnTo>
                <a:lnTo>
                  <a:pt x="3699" y="10585"/>
                </a:lnTo>
                <a:lnTo>
                  <a:pt x="3991" y="10779"/>
                </a:lnTo>
                <a:lnTo>
                  <a:pt x="4283" y="10950"/>
                </a:lnTo>
                <a:lnTo>
                  <a:pt x="4599" y="11120"/>
                </a:lnTo>
                <a:lnTo>
                  <a:pt x="4915" y="11266"/>
                </a:lnTo>
                <a:lnTo>
                  <a:pt x="5232" y="11412"/>
                </a:lnTo>
                <a:lnTo>
                  <a:pt x="5572" y="11509"/>
                </a:lnTo>
                <a:lnTo>
                  <a:pt x="5889" y="11607"/>
                </a:lnTo>
                <a:lnTo>
                  <a:pt x="6254" y="11680"/>
                </a:lnTo>
                <a:lnTo>
                  <a:pt x="6594" y="11704"/>
                </a:lnTo>
                <a:lnTo>
                  <a:pt x="6959" y="11728"/>
                </a:lnTo>
                <a:lnTo>
                  <a:pt x="7300" y="11680"/>
                </a:lnTo>
                <a:lnTo>
                  <a:pt x="7641" y="11631"/>
                </a:lnTo>
                <a:lnTo>
                  <a:pt x="7981" y="11534"/>
                </a:lnTo>
                <a:lnTo>
                  <a:pt x="8322" y="11436"/>
                </a:lnTo>
                <a:lnTo>
                  <a:pt x="8638" y="11290"/>
                </a:lnTo>
                <a:lnTo>
                  <a:pt x="8955" y="11120"/>
                </a:lnTo>
                <a:lnTo>
                  <a:pt x="9344" y="10877"/>
                </a:lnTo>
                <a:lnTo>
                  <a:pt x="9733" y="10609"/>
                </a:lnTo>
                <a:lnTo>
                  <a:pt x="10074" y="10293"/>
                </a:lnTo>
                <a:lnTo>
                  <a:pt x="10390" y="9976"/>
                </a:lnTo>
                <a:lnTo>
                  <a:pt x="10658" y="9611"/>
                </a:lnTo>
                <a:lnTo>
                  <a:pt x="10925" y="9222"/>
                </a:lnTo>
                <a:lnTo>
                  <a:pt x="11144" y="8808"/>
                </a:lnTo>
                <a:lnTo>
                  <a:pt x="11339" y="8395"/>
                </a:lnTo>
                <a:lnTo>
                  <a:pt x="11509" y="7957"/>
                </a:lnTo>
                <a:lnTo>
                  <a:pt x="11631" y="7519"/>
                </a:lnTo>
                <a:lnTo>
                  <a:pt x="11704" y="7081"/>
                </a:lnTo>
                <a:lnTo>
                  <a:pt x="11753" y="6619"/>
                </a:lnTo>
                <a:lnTo>
                  <a:pt x="11753" y="6156"/>
                </a:lnTo>
                <a:lnTo>
                  <a:pt x="11728" y="5694"/>
                </a:lnTo>
                <a:lnTo>
                  <a:pt x="11655" y="5256"/>
                </a:lnTo>
                <a:lnTo>
                  <a:pt x="11534" y="4794"/>
                </a:lnTo>
                <a:lnTo>
                  <a:pt x="11363" y="4404"/>
                </a:lnTo>
                <a:lnTo>
                  <a:pt x="11169" y="4015"/>
                </a:lnTo>
                <a:lnTo>
                  <a:pt x="10950" y="3650"/>
                </a:lnTo>
                <a:lnTo>
                  <a:pt x="10682" y="3285"/>
                </a:lnTo>
                <a:lnTo>
                  <a:pt x="10390" y="2969"/>
                </a:lnTo>
                <a:lnTo>
                  <a:pt x="10074" y="2677"/>
                </a:lnTo>
                <a:lnTo>
                  <a:pt x="9733" y="2409"/>
                </a:lnTo>
                <a:lnTo>
                  <a:pt x="9393" y="2166"/>
                </a:lnTo>
                <a:lnTo>
                  <a:pt x="9003" y="1971"/>
                </a:lnTo>
                <a:lnTo>
                  <a:pt x="8614" y="1801"/>
                </a:lnTo>
                <a:lnTo>
                  <a:pt x="8200" y="1655"/>
                </a:lnTo>
                <a:lnTo>
                  <a:pt x="7787" y="1582"/>
                </a:lnTo>
                <a:lnTo>
                  <a:pt x="7349" y="1533"/>
                </a:lnTo>
                <a:close/>
                <a:moveTo>
                  <a:pt x="12118" y="11558"/>
                </a:moveTo>
                <a:lnTo>
                  <a:pt x="12142" y="11582"/>
                </a:lnTo>
                <a:lnTo>
                  <a:pt x="11972" y="11777"/>
                </a:lnTo>
                <a:lnTo>
                  <a:pt x="12093" y="11631"/>
                </a:lnTo>
                <a:lnTo>
                  <a:pt x="12118" y="11558"/>
                </a:lnTo>
                <a:close/>
                <a:moveTo>
                  <a:pt x="6789" y="584"/>
                </a:moveTo>
                <a:lnTo>
                  <a:pt x="7154" y="608"/>
                </a:lnTo>
                <a:lnTo>
                  <a:pt x="7519" y="657"/>
                </a:lnTo>
                <a:lnTo>
                  <a:pt x="7884" y="706"/>
                </a:lnTo>
                <a:lnTo>
                  <a:pt x="8225" y="803"/>
                </a:lnTo>
                <a:lnTo>
                  <a:pt x="8565" y="900"/>
                </a:lnTo>
                <a:lnTo>
                  <a:pt x="8906" y="1022"/>
                </a:lnTo>
                <a:lnTo>
                  <a:pt x="9247" y="1144"/>
                </a:lnTo>
                <a:lnTo>
                  <a:pt x="9563" y="1314"/>
                </a:lnTo>
                <a:lnTo>
                  <a:pt x="9879" y="1484"/>
                </a:lnTo>
                <a:lnTo>
                  <a:pt x="10171" y="1679"/>
                </a:lnTo>
                <a:lnTo>
                  <a:pt x="10439" y="1874"/>
                </a:lnTo>
                <a:lnTo>
                  <a:pt x="10707" y="2093"/>
                </a:lnTo>
                <a:lnTo>
                  <a:pt x="10950" y="2312"/>
                </a:lnTo>
                <a:lnTo>
                  <a:pt x="11193" y="2555"/>
                </a:lnTo>
                <a:lnTo>
                  <a:pt x="11485" y="2896"/>
                </a:lnTo>
                <a:lnTo>
                  <a:pt x="11753" y="3261"/>
                </a:lnTo>
                <a:lnTo>
                  <a:pt x="11996" y="3626"/>
                </a:lnTo>
                <a:lnTo>
                  <a:pt x="12191" y="4015"/>
                </a:lnTo>
                <a:lnTo>
                  <a:pt x="12361" y="4404"/>
                </a:lnTo>
                <a:lnTo>
                  <a:pt x="12507" y="4818"/>
                </a:lnTo>
                <a:lnTo>
                  <a:pt x="12629" y="5232"/>
                </a:lnTo>
                <a:lnTo>
                  <a:pt x="12702" y="5645"/>
                </a:lnTo>
                <a:lnTo>
                  <a:pt x="12750" y="6059"/>
                </a:lnTo>
                <a:lnTo>
                  <a:pt x="12775" y="6473"/>
                </a:lnTo>
                <a:lnTo>
                  <a:pt x="12775" y="6911"/>
                </a:lnTo>
                <a:lnTo>
                  <a:pt x="12726" y="7324"/>
                </a:lnTo>
                <a:lnTo>
                  <a:pt x="12653" y="7762"/>
                </a:lnTo>
                <a:lnTo>
                  <a:pt x="12556" y="8176"/>
                </a:lnTo>
                <a:lnTo>
                  <a:pt x="12434" y="8589"/>
                </a:lnTo>
                <a:lnTo>
                  <a:pt x="12264" y="9003"/>
                </a:lnTo>
                <a:lnTo>
                  <a:pt x="12045" y="9465"/>
                </a:lnTo>
                <a:lnTo>
                  <a:pt x="11801" y="9903"/>
                </a:lnTo>
                <a:lnTo>
                  <a:pt x="11534" y="10293"/>
                </a:lnTo>
                <a:lnTo>
                  <a:pt x="11217" y="10682"/>
                </a:lnTo>
                <a:lnTo>
                  <a:pt x="10901" y="11047"/>
                </a:lnTo>
                <a:lnTo>
                  <a:pt x="10536" y="11388"/>
                </a:lnTo>
                <a:lnTo>
                  <a:pt x="10171" y="11680"/>
                </a:lnTo>
                <a:lnTo>
                  <a:pt x="9782" y="11947"/>
                </a:lnTo>
                <a:lnTo>
                  <a:pt x="9368" y="12191"/>
                </a:lnTo>
                <a:lnTo>
                  <a:pt x="8930" y="12385"/>
                </a:lnTo>
                <a:lnTo>
                  <a:pt x="8468" y="12556"/>
                </a:lnTo>
                <a:lnTo>
                  <a:pt x="8006" y="12677"/>
                </a:lnTo>
                <a:lnTo>
                  <a:pt x="7543" y="12750"/>
                </a:lnTo>
                <a:lnTo>
                  <a:pt x="7032" y="12775"/>
                </a:lnTo>
                <a:lnTo>
                  <a:pt x="6546" y="12775"/>
                </a:lnTo>
                <a:lnTo>
                  <a:pt x="6035" y="12702"/>
                </a:lnTo>
                <a:lnTo>
                  <a:pt x="5597" y="12604"/>
                </a:lnTo>
                <a:lnTo>
                  <a:pt x="5159" y="12483"/>
                </a:lnTo>
                <a:lnTo>
                  <a:pt x="4721" y="12337"/>
                </a:lnTo>
                <a:lnTo>
                  <a:pt x="4307" y="12166"/>
                </a:lnTo>
                <a:lnTo>
                  <a:pt x="3893" y="11947"/>
                </a:lnTo>
                <a:lnTo>
                  <a:pt x="3504" y="11728"/>
                </a:lnTo>
                <a:lnTo>
                  <a:pt x="3115" y="11485"/>
                </a:lnTo>
                <a:lnTo>
                  <a:pt x="2774" y="11193"/>
                </a:lnTo>
                <a:lnTo>
                  <a:pt x="2434" y="10901"/>
                </a:lnTo>
                <a:lnTo>
                  <a:pt x="2117" y="10560"/>
                </a:lnTo>
                <a:lnTo>
                  <a:pt x="1825" y="10220"/>
                </a:lnTo>
                <a:lnTo>
                  <a:pt x="1558" y="9855"/>
                </a:lnTo>
                <a:lnTo>
                  <a:pt x="1314" y="9465"/>
                </a:lnTo>
                <a:lnTo>
                  <a:pt x="1095" y="9052"/>
                </a:lnTo>
                <a:lnTo>
                  <a:pt x="925" y="8638"/>
                </a:lnTo>
                <a:lnTo>
                  <a:pt x="779" y="8200"/>
                </a:lnTo>
                <a:lnTo>
                  <a:pt x="682" y="7811"/>
                </a:lnTo>
                <a:lnTo>
                  <a:pt x="609" y="7446"/>
                </a:lnTo>
                <a:lnTo>
                  <a:pt x="560" y="7081"/>
                </a:lnTo>
                <a:lnTo>
                  <a:pt x="560" y="6716"/>
                </a:lnTo>
                <a:lnTo>
                  <a:pt x="560" y="6351"/>
                </a:lnTo>
                <a:lnTo>
                  <a:pt x="584" y="5986"/>
                </a:lnTo>
                <a:lnTo>
                  <a:pt x="633" y="5645"/>
                </a:lnTo>
                <a:lnTo>
                  <a:pt x="706" y="5305"/>
                </a:lnTo>
                <a:lnTo>
                  <a:pt x="803" y="4964"/>
                </a:lnTo>
                <a:lnTo>
                  <a:pt x="925" y="4648"/>
                </a:lnTo>
                <a:lnTo>
                  <a:pt x="1047" y="4307"/>
                </a:lnTo>
                <a:lnTo>
                  <a:pt x="1217" y="3991"/>
                </a:lnTo>
                <a:lnTo>
                  <a:pt x="1387" y="3674"/>
                </a:lnTo>
                <a:lnTo>
                  <a:pt x="1606" y="3382"/>
                </a:lnTo>
                <a:lnTo>
                  <a:pt x="1825" y="3090"/>
                </a:lnTo>
                <a:lnTo>
                  <a:pt x="2069" y="2798"/>
                </a:lnTo>
                <a:lnTo>
                  <a:pt x="2361" y="2506"/>
                </a:lnTo>
                <a:lnTo>
                  <a:pt x="2726" y="2190"/>
                </a:lnTo>
                <a:lnTo>
                  <a:pt x="3163" y="1849"/>
                </a:lnTo>
                <a:lnTo>
                  <a:pt x="3674" y="1509"/>
                </a:lnTo>
                <a:lnTo>
                  <a:pt x="4210" y="1217"/>
                </a:lnTo>
                <a:lnTo>
                  <a:pt x="4502" y="1071"/>
                </a:lnTo>
                <a:lnTo>
                  <a:pt x="4794" y="949"/>
                </a:lnTo>
                <a:lnTo>
                  <a:pt x="5110" y="852"/>
                </a:lnTo>
                <a:lnTo>
                  <a:pt x="5402" y="754"/>
                </a:lnTo>
                <a:lnTo>
                  <a:pt x="5718" y="681"/>
                </a:lnTo>
                <a:lnTo>
                  <a:pt x="6035" y="633"/>
                </a:lnTo>
                <a:lnTo>
                  <a:pt x="6400" y="608"/>
                </a:lnTo>
                <a:lnTo>
                  <a:pt x="6789" y="584"/>
                </a:lnTo>
                <a:close/>
                <a:moveTo>
                  <a:pt x="11704" y="10998"/>
                </a:moveTo>
                <a:lnTo>
                  <a:pt x="11923" y="11315"/>
                </a:lnTo>
                <a:lnTo>
                  <a:pt x="11874" y="11339"/>
                </a:lnTo>
                <a:lnTo>
                  <a:pt x="11850" y="11363"/>
                </a:lnTo>
                <a:lnTo>
                  <a:pt x="11607" y="11607"/>
                </a:lnTo>
                <a:lnTo>
                  <a:pt x="11339" y="11826"/>
                </a:lnTo>
                <a:lnTo>
                  <a:pt x="11071" y="11996"/>
                </a:lnTo>
                <a:lnTo>
                  <a:pt x="10950" y="12093"/>
                </a:lnTo>
                <a:lnTo>
                  <a:pt x="10925" y="12166"/>
                </a:lnTo>
                <a:lnTo>
                  <a:pt x="10901" y="12239"/>
                </a:lnTo>
                <a:lnTo>
                  <a:pt x="10901" y="12264"/>
                </a:lnTo>
                <a:lnTo>
                  <a:pt x="10974" y="12288"/>
                </a:lnTo>
                <a:lnTo>
                  <a:pt x="11047" y="12288"/>
                </a:lnTo>
                <a:lnTo>
                  <a:pt x="11217" y="12264"/>
                </a:lnTo>
                <a:lnTo>
                  <a:pt x="11363" y="12191"/>
                </a:lnTo>
                <a:lnTo>
                  <a:pt x="11509" y="12093"/>
                </a:lnTo>
                <a:lnTo>
                  <a:pt x="11826" y="11899"/>
                </a:lnTo>
                <a:lnTo>
                  <a:pt x="11972" y="11777"/>
                </a:lnTo>
                <a:lnTo>
                  <a:pt x="11850" y="11899"/>
                </a:lnTo>
                <a:lnTo>
                  <a:pt x="11728" y="11996"/>
                </a:lnTo>
                <a:lnTo>
                  <a:pt x="11485" y="12191"/>
                </a:lnTo>
                <a:lnTo>
                  <a:pt x="11363" y="12288"/>
                </a:lnTo>
                <a:lnTo>
                  <a:pt x="11339" y="12361"/>
                </a:lnTo>
                <a:lnTo>
                  <a:pt x="11339" y="12434"/>
                </a:lnTo>
                <a:lnTo>
                  <a:pt x="11363" y="12483"/>
                </a:lnTo>
                <a:lnTo>
                  <a:pt x="11412" y="12531"/>
                </a:lnTo>
                <a:lnTo>
                  <a:pt x="11485" y="12556"/>
                </a:lnTo>
                <a:lnTo>
                  <a:pt x="11558" y="12531"/>
                </a:lnTo>
                <a:lnTo>
                  <a:pt x="11728" y="12483"/>
                </a:lnTo>
                <a:lnTo>
                  <a:pt x="11874" y="12385"/>
                </a:lnTo>
                <a:lnTo>
                  <a:pt x="12020" y="12288"/>
                </a:lnTo>
                <a:lnTo>
                  <a:pt x="12239" y="12118"/>
                </a:lnTo>
                <a:lnTo>
                  <a:pt x="12361" y="12020"/>
                </a:lnTo>
                <a:lnTo>
                  <a:pt x="12434" y="11899"/>
                </a:lnTo>
                <a:lnTo>
                  <a:pt x="12507" y="11947"/>
                </a:lnTo>
                <a:lnTo>
                  <a:pt x="12288" y="12142"/>
                </a:lnTo>
                <a:lnTo>
                  <a:pt x="12069" y="12337"/>
                </a:lnTo>
                <a:lnTo>
                  <a:pt x="11826" y="12556"/>
                </a:lnTo>
                <a:lnTo>
                  <a:pt x="11728" y="12677"/>
                </a:lnTo>
                <a:lnTo>
                  <a:pt x="11655" y="12823"/>
                </a:lnTo>
                <a:lnTo>
                  <a:pt x="11631" y="12896"/>
                </a:lnTo>
                <a:lnTo>
                  <a:pt x="11680" y="12969"/>
                </a:lnTo>
                <a:lnTo>
                  <a:pt x="11753" y="12994"/>
                </a:lnTo>
                <a:lnTo>
                  <a:pt x="11826" y="12994"/>
                </a:lnTo>
                <a:lnTo>
                  <a:pt x="11972" y="12945"/>
                </a:lnTo>
                <a:lnTo>
                  <a:pt x="12118" y="12848"/>
                </a:lnTo>
                <a:lnTo>
                  <a:pt x="12385" y="12629"/>
                </a:lnTo>
                <a:lnTo>
                  <a:pt x="12604" y="12458"/>
                </a:lnTo>
                <a:lnTo>
                  <a:pt x="12823" y="12264"/>
                </a:lnTo>
                <a:lnTo>
                  <a:pt x="12872" y="12312"/>
                </a:lnTo>
                <a:lnTo>
                  <a:pt x="12604" y="12702"/>
                </a:lnTo>
                <a:lnTo>
                  <a:pt x="12483" y="12848"/>
                </a:lnTo>
                <a:lnTo>
                  <a:pt x="12361" y="12969"/>
                </a:lnTo>
                <a:lnTo>
                  <a:pt x="12215" y="13067"/>
                </a:lnTo>
                <a:lnTo>
                  <a:pt x="12093" y="13213"/>
                </a:lnTo>
                <a:lnTo>
                  <a:pt x="12093" y="13261"/>
                </a:lnTo>
                <a:lnTo>
                  <a:pt x="12093" y="13310"/>
                </a:lnTo>
                <a:lnTo>
                  <a:pt x="12118" y="13334"/>
                </a:lnTo>
                <a:lnTo>
                  <a:pt x="12166" y="13359"/>
                </a:lnTo>
                <a:lnTo>
                  <a:pt x="12312" y="13359"/>
                </a:lnTo>
                <a:lnTo>
                  <a:pt x="12458" y="13334"/>
                </a:lnTo>
                <a:lnTo>
                  <a:pt x="12604" y="13261"/>
                </a:lnTo>
                <a:lnTo>
                  <a:pt x="12750" y="13140"/>
                </a:lnTo>
                <a:lnTo>
                  <a:pt x="12896" y="13042"/>
                </a:lnTo>
                <a:lnTo>
                  <a:pt x="12994" y="12896"/>
                </a:lnTo>
                <a:lnTo>
                  <a:pt x="13115" y="12750"/>
                </a:lnTo>
                <a:lnTo>
                  <a:pt x="13188" y="12604"/>
                </a:lnTo>
                <a:lnTo>
                  <a:pt x="13505" y="12872"/>
                </a:lnTo>
                <a:lnTo>
                  <a:pt x="13407" y="12945"/>
                </a:lnTo>
                <a:lnTo>
                  <a:pt x="13310" y="13018"/>
                </a:lnTo>
                <a:lnTo>
                  <a:pt x="13115" y="13213"/>
                </a:lnTo>
                <a:lnTo>
                  <a:pt x="12896" y="13359"/>
                </a:lnTo>
                <a:lnTo>
                  <a:pt x="12677" y="13529"/>
                </a:lnTo>
                <a:lnTo>
                  <a:pt x="12653" y="13553"/>
                </a:lnTo>
                <a:lnTo>
                  <a:pt x="12629" y="13602"/>
                </a:lnTo>
                <a:lnTo>
                  <a:pt x="12653" y="13651"/>
                </a:lnTo>
                <a:lnTo>
                  <a:pt x="12677" y="13699"/>
                </a:lnTo>
                <a:lnTo>
                  <a:pt x="12750" y="13724"/>
                </a:lnTo>
                <a:lnTo>
                  <a:pt x="12848" y="13748"/>
                </a:lnTo>
                <a:lnTo>
                  <a:pt x="12921" y="13748"/>
                </a:lnTo>
                <a:lnTo>
                  <a:pt x="12994" y="13724"/>
                </a:lnTo>
                <a:lnTo>
                  <a:pt x="13140" y="13651"/>
                </a:lnTo>
                <a:lnTo>
                  <a:pt x="13286" y="13578"/>
                </a:lnTo>
                <a:lnTo>
                  <a:pt x="13407" y="13480"/>
                </a:lnTo>
                <a:lnTo>
                  <a:pt x="13553" y="13383"/>
                </a:lnTo>
                <a:lnTo>
                  <a:pt x="13675" y="13237"/>
                </a:lnTo>
                <a:lnTo>
                  <a:pt x="13724" y="13164"/>
                </a:lnTo>
                <a:lnTo>
                  <a:pt x="13748" y="13091"/>
                </a:lnTo>
                <a:lnTo>
                  <a:pt x="13943" y="13286"/>
                </a:lnTo>
                <a:lnTo>
                  <a:pt x="13918" y="13286"/>
                </a:lnTo>
                <a:lnTo>
                  <a:pt x="13772" y="13383"/>
                </a:lnTo>
                <a:lnTo>
                  <a:pt x="13675" y="13505"/>
                </a:lnTo>
                <a:lnTo>
                  <a:pt x="13456" y="13748"/>
                </a:lnTo>
                <a:lnTo>
                  <a:pt x="13237" y="13967"/>
                </a:lnTo>
                <a:lnTo>
                  <a:pt x="13140" y="14064"/>
                </a:lnTo>
                <a:lnTo>
                  <a:pt x="13067" y="14210"/>
                </a:lnTo>
                <a:lnTo>
                  <a:pt x="13042" y="14235"/>
                </a:lnTo>
                <a:lnTo>
                  <a:pt x="13067" y="14259"/>
                </a:lnTo>
                <a:lnTo>
                  <a:pt x="13067" y="14308"/>
                </a:lnTo>
                <a:lnTo>
                  <a:pt x="13115" y="14308"/>
                </a:lnTo>
                <a:lnTo>
                  <a:pt x="13261" y="14259"/>
                </a:lnTo>
                <a:lnTo>
                  <a:pt x="13407" y="14210"/>
                </a:lnTo>
                <a:lnTo>
                  <a:pt x="13651" y="14040"/>
                </a:lnTo>
                <a:lnTo>
                  <a:pt x="13797" y="13918"/>
                </a:lnTo>
                <a:lnTo>
                  <a:pt x="13943" y="13797"/>
                </a:lnTo>
                <a:lnTo>
                  <a:pt x="14064" y="13626"/>
                </a:lnTo>
                <a:lnTo>
                  <a:pt x="14137" y="13480"/>
                </a:lnTo>
                <a:lnTo>
                  <a:pt x="14332" y="13675"/>
                </a:lnTo>
                <a:lnTo>
                  <a:pt x="14186" y="13918"/>
                </a:lnTo>
                <a:lnTo>
                  <a:pt x="14089" y="14040"/>
                </a:lnTo>
                <a:lnTo>
                  <a:pt x="13991" y="14137"/>
                </a:lnTo>
                <a:lnTo>
                  <a:pt x="13870" y="14235"/>
                </a:lnTo>
                <a:lnTo>
                  <a:pt x="13748" y="14308"/>
                </a:lnTo>
                <a:lnTo>
                  <a:pt x="13626" y="14381"/>
                </a:lnTo>
                <a:lnTo>
                  <a:pt x="13505" y="14454"/>
                </a:lnTo>
                <a:lnTo>
                  <a:pt x="13505" y="14502"/>
                </a:lnTo>
                <a:lnTo>
                  <a:pt x="13480" y="14527"/>
                </a:lnTo>
                <a:lnTo>
                  <a:pt x="13505" y="14600"/>
                </a:lnTo>
                <a:lnTo>
                  <a:pt x="13602" y="14648"/>
                </a:lnTo>
                <a:lnTo>
                  <a:pt x="13675" y="14673"/>
                </a:lnTo>
                <a:lnTo>
                  <a:pt x="13772" y="14673"/>
                </a:lnTo>
                <a:lnTo>
                  <a:pt x="13894" y="14648"/>
                </a:lnTo>
                <a:lnTo>
                  <a:pt x="14089" y="14551"/>
                </a:lnTo>
                <a:lnTo>
                  <a:pt x="14235" y="14454"/>
                </a:lnTo>
                <a:lnTo>
                  <a:pt x="14356" y="14356"/>
                </a:lnTo>
                <a:lnTo>
                  <a:pt x="14454" y="14235"/>
                </a:lnTo>
                <a:lnTo>
                  <a:pt x="14575" y="14113"/>
                </a:lnTo>
                <a:lnTo>
                  <a:pt x="14648" y="13967"/>
                </a:lnTo>
                <a:lnTo>
                  <a:pt x="14867" y="14210"/>
                </a:lnTo>
                <a:lnTo>
                  <a:pt x="14843" y="14210"/>
                </a:lnTo>
                <a:lnTo>
                  <a:pt x="14721" y="14259"/>
                </a:lnTo>
                <a:lnTo>
                  <a:pt x="14624" y="14332"/>
                </a:lnTo>
                <a:lnTo>
                  <a:pt x="14454" y="14527"/>
                </a:lnTo>
                <a:lnTo>
                  <a:pt x="14235" y="14746"/>
                </a:lnTo>
                <a:lnTo>
                  <a:pt x="14113" y="14867"/>
                </a:lnTo>
                <a:lnTo>
                  <a:pt x="13991" y="14940"/>
                </a:lnTo>
                <a:lnTo>
                  <a:pt x="13967" y="14989"/>
                </a:lnTo>
                <a:lnTo>
                  <a:pt x="13967" y="15038"/>
                </a:lnTo>
                <a:lnTo>
                  <a:pt x="14016" y="15086"/>
                </a:lnTo>
                <a:lnTo>
                  <a:pt x="14064" y="15086"/>
                </a:lnTo>
                <a:lnTo>
                  <a:pt x="14356" y="15013"/>
                </a:lnTo>
                <a:lnTo>
                  <a:pt x="14478" y="14940"/>
                </a:lnTo>
                <a:lnTo>
                  <a:pt x="14624" y="14867"/>
                </a:lnTo>
                <a:lnTo>
                  <a:pt x="14867" y="14648"/>
                </a:lnTo>
                <a:lnTo>
                  <a:pt x="14965" y="14527"/>
                </a:lnTo>
                <a:lnTo>
                  <a:pt x="15038" y="14405"/>
                </a:lnTo>
                <a:lnTo>
                  <a:pt x="15038" y="14381"/>
                </a:lnTo>
                <a:lnTo>
                  <a:pt x="15330" y="14673"/>
                </a:lnTo>
                <a:lnTo>
                  <a:pt x="15111" y="14867"/>
                </a:lnTo>
                <a:lnTo>
                  <a:pt x="14892" y="15062"/>
                </a:lnTo>
                <a:lnTo>
                  <a:pt x="14648" y="15232"/>
                </a:lnTo>
                <a:lnTo>
                  <a:pt x="14527" y="15330"/>
                </a:lnTo>
                <a:lnTo>
                  <a:pt x="14429" y="15427"/>
                </a:lnTo>
                <a:lnTo>
                  <a:pt x="14405" y="15451"/>
                </a:lnTo>
                <a:lnTo>
                  <a:pt x="14405" y="15500"/>
                </a:lnTo>
                <a:lnTo>
                  <a:pt x="14429" y="15524"/>
                </a:lnTo>
                <a:lnTo>
                  <a:pt x="14454" y="15549"/>
                </a:lnTo>
                <a:lnTo>
                  <a:pt x="14624" y="15573"/>
                </a:lnTo>
                <a:lnTo>
                  <a:pt x="14770" y="15549"/>
                </a:lnTo>
                <a:lnTo>
                  <a:pt x="14940" y="15476"/>
                </a:lnTo>
                <a:lnTo>
                  <a:pt x="15086" y="15378"/>
                </a:lnTo>
                <a:lnTo>
                  <a:pt x="15232" y="15281"/>
                </a:lnTo>
                <a:lnTo>
                  <a:pt x="15354" y="15159"/>
                </a:lnTo>
                <a:lnTo>
                  <a:pt x="15573" y="14916"/>
                </a:lnTo>
                <a:lnTo>
                  <a:pt x="15743" y="15111"/>
                </a:lnTo>
                <a:lnTo>
                  <a:pt x="15476" y="15378"/>
                </a:lnTo>
                <a:lnTo>
                  <a:pt x="15330" y="15476"/>
                </a:lnTo>
                <a:lnTo>
                  <a:pt x="15184" y="15573"/>
                </a:lnTo>
                <a:lnTo>
                  <a:pt x="15038" y="15670"/>
                </a:lnTo>
                <a:lnTo>
                  <a:pt x="14892" y="15792"/>
                </a:lnTo>
                <a:lnTo>
                  <a:pt x="14843" y="15840"/>
                </a:lnTo>
                <a:lnTo>
                  <a:pt x="14867" y="15913"/>
                </a:lnTo>
                <a:lnTo>
                  <a:pt x="14892" y="15986"/>
                </a:lnTo>
                <a:lnTo>
                  <a:pt x="14940" y="16011"/>
                </a:lnTo>
                <a:lnTo>
                  <a:pt x="15038" y="16035"/>
                </a:lnTo>
                <a:lnTo>
                  <a:pt x="15159" y="16011"/>
                </a:lnTo>
                <a:lnTo>
                  <a:pt x="15354" y="15962"/>
                </a:lnTo>
                <a:lnTo>
                  <a:pt x="15524" y="15865"/>
                </a:lnTo>
                <a:lnTo>
                  <a:pt x="15695" y="15767"/>
                </a:lnTo>
                <a:lnTo>
                  <a:pt x="15889" y="15597"/>
                </a:lnTo>
                <a:lnTo>
                  <a:pt x="16060" y="15427"/>
                </a:lnTo>
                <a:lnTo>
                  <a:pt x="16352" y="15694"/>
                </a:lnTo>
                <a:lnTo>
                  <a:pt x="16181" y="15865"/>
                </a:lnTo>
                <a:lnTo>
                  <a:pt x="16011" y="16011"/>
                </a:lnTo>
                <a:lnTo>
                  <a:pt x="15743" y="16157"/>
                </a:lnTo>
                <a:lnTo>
                  <a:pt x="15500" y="16303"/>
                </a:lnTo>
                <a:lnTo>
                  <a:pt x="15451" y="16327"/>
                </a:lnTo>
                <a:lnTo>
                  <a:pt x="15451" y="16376"/>
                </a:lnTo>
                <a:lnTo>
                  <a:pt x="15476" y="16400"/>
                </a:lnTo>
                <a:lnTo>
                  <a:pt x="15524" y="16424"/>
                </a:lnTo>
                <a:lnTo>
                  <a:pt x="15719" y="16424"/>
                </a:lnTo>
                <a:lnTo>
                  <a:pt x="15889" y="16449"/>
                </a:lnTo>
                <a:lnTo>
                  <a:pt x="16084" y="16400"/>
                </a:lnTo>
                <a:lnTo>
                  <a:pt x="16254" y="16351"/>
                </a:lnTo>
                <a:lnTo>
                  <a:pt x="16400" y="16254"/>
                </a:lnTo>
                <a:lnTo>
                  <a:pt x="16522" y="16157"/>
                </a:lnTo>
                <a:lnTo>
                  <a:pt x="16498" y="16254"/>
                </a:lnTo>
                <a:lnTo>
                  <a:pt x="16400" y="16376"/>
                </a:lnTo>
                <a:lnTo>
                  <a:pt x="16279" y="16473"/>
                </a:lnTo>
                <a:lnTo>
                  <a:pt x="16133" y="16546"/>
                </a:lnTo>
                <a:lnTo>
                  <a:pt x="15987" y="16619"/>
                </a:lnTo>
                <a:lnTo>
                  <a:pt x="15768" y="16668"/>
                </a:lnTo>
                <a:lnTo>
                  <a:pt x="15451" y="16765"/>
                </a:lnTo>
                <a:lnTo>
                  <a:pt x="15427" y="16692"/>
                </a:lnTo>
                <a:lnTo>
                  <a:pt x="15354" y="16643"/>
                </a:lnTo>
                <a:lnTo>
                  <a:pt x="15208" y="16546"/>
                </a:lnTo>
                <a:lnTo>
                  <a:pt x="15062" y="16400"/>
                </a:lnTo>
                <a:lnTo>
                  <a:pt x="14770" y="16132"/>
                </a:lnTo>
                <a:lnTo>
                  <a:pt x="14016" y="15524"/>
                </a:lnTo>
                <a:lnTo>
                  <a:pt x="13626" y="15159"/>
                </a:lnTo>
                <a:lnTo>
                  <a:pt x="13261" y="14770"/>
                </a:lnTo>
                <a:lnTo>
                  <a:pt x="12556" y="14016"/>
                </a:lnTo>
                <a:lnTo>
                  <a:pt x="12312" y="13772"/>
                </a:lnTo>
                <a:lnTo>
                  <a:pt x="12045" y="13553"/>
                </a:lnTo>
                <a:lnTo>
                  <a:pt x="11485" y="13140"/>
                </a:lnTo>
                <a:lnTo>
                  <a:pt x="11217" y="12921"/>
                </a:lnTo>
                <a:lnTo>
                  <a:pt x="10950" y="12677"/>
                </a:lnTo>
                <a:lnTo>
                  <a:pt x="10707" y="12434"/>
                </a:lnTo>
                <a:lnTo>
                  <a:pt x="10512" y="12166"/>
                </a:lnTo>
                <a:lnTo>
                  <a:pt x="10828" y="11899"/>
                </a:lnTo>
                <a:lnTo>
                  <a:pt x="11144" y="11607"/>
                </a:lnTo>
                <a:lnTo>
                  <a:pt x="11436" y="11315"/>
                </a:lnTo>
                <a:lnTo>
                  <a:pt x="11704" y="10998"/>
                </a:lnTo>
                <a:close/>
                <a:moveTo>
                  <a:pt x="6400" y="0"/>
                </a:moveTo>
                <a:lnTo>
                  <a:pt x="5791" y="73"/>
                </a:lnTo>
                <a:lnTo>
                  <a:pt x="5183" y="170"/>
                </a:lnTo>
                <a:lnTo>
                  <a:pt x="4891" y="243"/>
                </a:lnTo>
                <a:lnTo>
                  <a:pt x="4599" y="341"/>
                </a:lnTo>
                <a:lnTo>
                  <a:pt x="4258" y="462"/>
                </a:lnTo>
                <a:lnTo>
                  <a:pt x="3918" y="633"/>
                </a:lnTo>
                <a:lnTo>
                  <a:pt x="3601" y="827"/>
                </a:lnTo>
                <a:lnTo>
                  <a:pt x="3285" y="1022"/>
                </a:lnTo>
                <a:lnTo>
                  <a:pt x="2969" y="1241"/>
                </a:lnTo>
                <a:lnTo>
                  <a:pt x="2677" y="1484"/>
                </a:lnTo>
                <a:lnTo>
                  <a:pt x="2117" y="1971"/>
                </a:lnTo>
                <a:lnTo>
                  <a:pt x="1850" y="2239"/>
                </a:lnTo>
                <a:lnTo>
                  <a:pt x="1606" y="2506"/>
                </a:lnTo>
                <a:lnTo>
                  <a:pt x="1363" y="2798"/>
                </a:lnTo>
                <a:lnTo>
                  <a:pt x="1168" y="3066"/>
                </a:lnTo>
                <a:lnTo>
                  <a:pt x="949" y="3382"/>
                </a:lnTo>
                <a:lnTo>
                  <a:pt x="779" y="3699"/>
                </a:lnTo>
                <a:lnTo>
                  <a:pt x="609" y="4015"/>
                </a:lnTo>
                <a:lnTo>
                  <a:pt x="463" y="4331"/>
                </a:lnTo>
                <a:lnTo>
                  <a:pt x="341" y="4672"/>
                </a:lnTo>
                <a:lnTo>
                  <a:pt x="244" y="5013"/>
                </a:lnTo>
                <a:lnTo>
                  <a:pt x="146" y="5353"/>
                </a:lnTo>
                <a:lnTo>
                  <a:pt x="73" y="5718"/>
                </a:lnTo>
                <a:lnTo>
                  <a:pt x="25" y="6083"/>
                </a:lnTo>
                <a:lnTo>
                  <a:pt x="0" y="6448"/>
                </a:lnTo>
                <a:lnTo>
                  <a:pt x="0" y="6813"/>
                </a:lnTo>
                <a:lnTo>
                  <a:pt x="0" y="7203"/>
                </a:lnTo>
                <a:lnTo>
                  <a:pt x="25" y="7592"/>
                </a:lnTo>
                <a:lnTo>
                  <a:pt x="98" y="7957"/>
                </a:lnTo>
                <a:lnTo>
                  <a:pt x="171" y="8346"/>
                </a:lnTo>
                <a:lnTo>
                  <a:pt x="268" y="8711"/>
                </a:lnTo>
                <a:lnTo>
                  <a:pt x="390" y="9076"/>
                </a:lnTo>
                <a:lnTo>
                  <a:pt x="560" y="9441"/>
                </a:lnTo>
                <a:lnTo>
                  <a:pt x="730" y="9782"/>
                </a:lnTo>
                <a:lnTo>
                  <a:pt x="925" y="10122"/>
                </a:lnTo>
                <a:lnTo>
                  <a:pt x="1168" y="10463"/>
                </a:lnTo>
                <a:lnTo>
                  <a:pt x="1436" y="10804"/>
                </a:lnTo>
                <a:lnTo>
                  <a:pt x="1704" y="11096"/>
                </a:lnTo>
                <a:lnTo>
                  <a:pt x="1996" y="11363"/>
                </a:lnTo>
                <a:lnTo>
                  <a:pt x="2312" y="11631"/>
                </a:lnTo>
                <a:lnTo>
                  <a:pt x="2628" y="11874"/>
                </a:lnTo>
                <a:lnTo>
                  <a:pt x="2969" y="12093"/>
                </a:lnTo>
                <a:lnTo>
                  <a:pt x="3334" y="12312"/>
                </a:lnTo>
                <a:lnTo>
                  <a:pt x="3747" y="12531"/>
                </a:lnTo>
                <a:lnTo>
                  <a:pt x="4161" y="12726"/>
                </a:lnTo>
                <a:lnTo>
                  <a:pt x="4599" y="12896"/>
                </a:lnTo>
                <a:lnTo>
                  <a:pt x="5037" y="13042"/>
                </a:lnTo>
                <a:lnTo>
                  <a:pt x="5499" y="13164"/>
                </a:lnTo>
                <a:lnTo>
                  <a:pt x="5937" y="13261"/>
                </a:lnTo>
                <a:lnTo>
                  <a:pt x="6400" y="13334"/>
                </a:lnTo>
                <a:lnTo>
                  <a:pt x="6862" y="13383"/>
                </a:lnTo>
                <a:lnTo>
                  <a:pt x="7324" y="13383"/>
                </a:lnTo>
                <a:lnTo>
                  <a:pt x="7787" y="13334"/>
                </a:lnTo>
                <a:lnTo>
                  <a:pt x="8225" y="13261"/>
                </a:lnTo>
                <a:lnTo>
                  <a:pt x="8638" y="13140"/>
                </a:lnTo>
                <a:lnTo>
                  <a:pt x="9076" y="12994"/>
                </a:lnTo>
                <a:lnTo>
                  <a:pt x="9466" y="12799"/>
                </a:lnTo>
                <a:lnTo>
                  <a:pt x="9879" y="12580"/>
                </a:lnTo>
                <a:lnTo>
                  <a:pt x="10269" y="12337"/>
                </a:lnTo>
                <a:lnTo>
                  <a:pt x="10293" y="12458"/>
                </a:lnTo>
                <a:lnTo>
                  <a:pt x="10317" y="12580"/>
                </a:lnTo>
                <a:lnTo>
                  <a:pt x="10390" y="12677"/>
                </a:lnTo>
                <a:lnTo>
                  <a:pt x="10463" y="12775"/>
                </a:lnTo>
                <a:lnTo>
                  <a:pt x="10658" y="12969"/>
                </a:lnTo>
                <a:lnTo>
                  <a:pt x="10828" y="13140"/>
                </a:lnTo>
                <a:lnTo>
                  <a:pt x="11120" y="13383"/>
                </a:lnTo>
                <a:lnTo>
                  <a:pt x="11412" y="13602"/>
                </a:lnTo>
                <a:lnTo>
                  <a:pt x="11704" y="13845"/>
                </a:lnTo>
                <a:lnTo>
                  <a:pt x="11972" y="14089"/>
                </a:lnTo>
                <a:lnTo>
                  <a:pt x="12385" y="14502"/>
                </a:lnTo>
                <a:lnTo>
                  <a:pt x="12775" y="14916"/>
                </a:lnTo>
                <a:lnTo>
                  <a:pt x="13164" y="15330"/>
                </a:lnTo>
                <a:lnTo>
                  <a:pt x="13553" y="15743"/>
                </a:lnTo>
                <a:lnTo>
                  <a:pt x="13772" y="15938"/>
                </a:lnTo>
                <a:lnTo>
                  <a:pt x="13991" y="16132"/>
                </a:lnTo>
                <a:lnTo>
                  <a:pt x="14429" y="16473"/>
                </a:lnTo>
                <a:lnTo>
                  <a:pt x="14770" y="16789"/>
                </a:lnTo>
                <a:lnTo>
                  <a:pt x="14916" y="16935"/>
                </a:lnTo>
                <a:lnTo>
                  <a:pt x="15111" y="17081"/>
                </a:lnTo>
                <a:lnTo>
                  <a:pt x="15184" y="17106"/>
                </a:lnTo>
                <a:lnTo>
                  <a:pt x="15232" y="17154"/>
                </a:lnTo>
                <a:lnTo>
                  <a:pt x="15305" y="17179"/>
                </a:lnTo>
                <a:lnTo>
                  <a:pt x="15451" y="17227"/>
                </a:lnTo>
                <a:lnTo>
                  <a:pt x="15646" y="17203"/>
                </a:lnTo>
                <a:lnTo>
                  <a:pt x="15841" y="17179"/>
                </a:lnTo>
                <a:lnTo>
                  <a:pt x="16035" y="17106"/>
                </a:lnTo>
                <a:lnTo>
                  <a:pt x="16230" y="17033"/>
                </a:lnTo>
                <a:lnTo>
                  <a:pt x="16498" y="16911"/>
                </a:lnTo>
                <a:lnTo>
                  <a:pt x="16644" y="16814"/>
                </a:lnTo>
                <a:lnTo>
                  <a:pt x="16790" y="16668"/>
                </a:lnTo>
                <a:lnTo>
                  <a:pt x="16911" y="16497"/>
                </a:lnTo>
                <a:lnTo>
                  <a:pt x="17009" y="16327"/>
                </a:lnTo>
                <a:lnTo>
                  <a:pt x="17057" y="16132"/>
                </a:lnTo>
                <a:lnTo>
                  <a:pt x="17082" y="15938"/>
                </a:lnTo>
                <a:lnTo>
                  <a:pt x="17057" y="15840"/>
                </a:lnTo>
                <a:lnTo>
                  <a:pt x="17033" y="15767"/>
                </a:lnTo>
                <a:lnTo>
                  <a:pt x="17009" y="15670"/>
                </a:lnTo>
                <a:lnTo>
                  <a:pt x="16936" y="15597"/>
                </a:lnTo>
                <a:lnTo>
                  <a:pt x="16887" y="15549"/>
                </a:lnTo>
                <a:lnTo>
                  <a:pt x="15500" y="14137"/>
                </a:lnTo>
                <a:lnTo>
                  <a:pt x="14819" y="13432"/>
                </a:lnTo>
                <a:lnTo>
                  <a:pt x="14089" y="12750"/>
                </a:lnTo>
                <a:lnTo>
                  <a:pt x="13772" y="12458"/>
                </a:lnTo>
                <a:lnTo>
                  <a:pt x="13432" y="12166"/>
                </a:lnTo>
                <a:lnTo>
                  <a:pt x="13091" y="11899"/>
                </a:lnTo>
                <a:lnTo>
                  <a:pt x="12775" y="11582"/>
                </a:lnTo>
                <a:lnTo>
                  <a:pt x="12580" y="11363"/>
                </a:lnTo>
                <a:lnTo>
                  <a:pt x="12385" y="11120"/>
                </a:lnTo>
                <a:lnTo>
                  <a:pt x="12166" y="10901"/>
                </a:lnTo>
                <a:lnTo>
                  <a:pt x="12045" y="10804"/>
                </a:lnTo>
                <a:lnTo>
                  <a:pt x="11923" y="10706"/>
                </a:lnTo>
                <a:lnTo>
                  <a:pt x="12191" y="10317"/>
                </a:lnTo>
                <a:lnTo>
                  <a:pt x="12434" y="9928"/>
                </a:lnTo>
                <a:lnTo>
                  <a:pt x="12629" y="9490"/>
                </a:lnTo>
                <a:lnTo>
                  <a:pt x="12823" y="9076"/>
                </a:lnTo>
                <a:lnTo>
                  <a:pt x="12969" y="8614"/>
                </a:lnTo>
                <a:lnTo>
                  <a:pt x="13091" y="8176"/>
                </a:lnTo>
                <a:lnTo>
                  <a:pt x="13188" y="7713"/>
                </a:lnTo>
                <a:lnTo>
                  <a:pt x="13261" y="7251"/>
                </a:lnTo>
                <a:lnTo>
                  <a:pt x="13310" y="6765"/>
                </a:lnTo>
                <a:lnTo>
                  <a:pt x="13310" y="6302"/>
                </a:lnTo>
                <a:lnTo>
                  <a:pt x="13286" y="5840"/>
                </a:lnTo>
                <a:lnTo>
                  <a:pt x="13237" y="5378"/>
                </a:lnTo>
                <a:lnTo>
                  <a:pt x="13164" y="4891"/>
                </a:lnTo>
                <a:lnTo>
                  <a:pt x="13042" y="4453"/>
                </a:lnTo>
                <a:lnTo>
                  <a:pt x="12896" y="3991"/>
                </a:lnTo>
                <a:lnTo>
                  <a:pt x="12702" y="3553"/>
                </a:lnTo>
                <a:lnTo>
                  <a:pt x="12580" y="3285"/>
                </a:lnTo>
                <a:lnTo>
                  <a:pt x="12434" y="3042"/>
                </a:lnTo>
                <a:lnTo>
                  <a:pt x="12288" y="2798"/>
                </a:lnTo>
                <a:lnTo>
                  <a:pt x="12118" y="2579"/>
                </a:lnTo>
                <a:lnTo>
                  <a:pt x="11753" y="2141"/>
                </a:lnTo>
                <a:lnTo>
                  <a:pt x="11339" y="1728"/>
                </a:lnTo>
                <a:lnTo>
                  <a:pt x="10901" y="1363"/>
                </a:lnTo>
                <a:lnTo>
                  <a:pt x="10415" y="1046"/>
                </a:lnTo>
                <a:lnTo>
                  <a:pt x="9904" y="754"/>
                </a:lnTo>
                <a:lnTo>
                  <a:pt x="9368" y="511"/>
                </a:lnTo>
                <a:lnTo>
                  <a:pt x="8784" y="316"/>
                </a:lnTo>
                <a:lnTo>
                  <a:pt x="8225" y="170"/>
                </a:lnTo>
                <a:lnTo>
                  <a:pt x="7616" y="73"/>
                </a:lnTo>
                <a:lnTo>
                  <a:pt x="70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24;p50">
            <a:extLst>
              <a:ext uri="{FF2B5EF4-FFF2-40B4-BE49-F238E27FC236}">
                <a16:creationId xmlns:a16="http://schemas.microsoft.com/office/drawing/2014/main" id="{FB28D771-53A0-44C4-A898-46ACBBEBF8BE}"/>
              </a:ext>
            </a:extLst>
          </p:cNvPr>
          <p:cNvSpPr/>
          <p:nvPr/>
        </p:nvSpPr>
        <p:spPr>
          <a:xfrm>
            <a:off x="4183367" y="2354889"/>
            <a:ext cx="389303" cy="316439"/>
          </a:xfrm>
          <a:custGeom>
            <a:avLst/>
            <a:gdLst/>
            <a:ahLst/>
            <a:cxnLst/>
            <a:rect l="l" t="t" r="r" b="b"/>
            <a:pathLst>
              <a:path w="17813" h="14479" extrusionOk="0">
                <a:moveTo>
                  <a:pt x="9904" y="1387"/>
                </a:moveTo>
                <a:lnTo>
                  <a:pt x="10074" y="1412"/>
                </a:lnTo>
                <a:lnTo>
                  <a:pt x="10245" y="1460"/>
                </a:lnTo>
                <a:lnTo>
                  <a:pt x="10391" y="1509"/>
                </a:lnTo>
                <a:lnTo>
                  <a:pt x="10464" y="1558"/>
                </a:lnTo>
                <a:lnTo>
                  <a:pt x="10537" y="1631"/>
                </a:lnTo>
                <a:lnTo>
                  <a:pt x="10610" y="1777"/>
                </a:lnTo>
                <a:lnTo>
                  <a:pt x="9880" y="1728"/>
                </a:lnTo>
                <a:lnTo>
                  <a:pt x="9150" y="1704"/>
                </a:lnTo>
                <a:lnTo>
                  <a:pt x="7057" y="1728"/>
                </a:lnTo>
                <a:lnTo>
                  <a:pt x="7082" y="1606"/>
                </a:lnTo>
                <a:lnTo>
                  <a:pt x="7179" y="1509"/>
                </a:lnTo>
                <a:lnTo>
                  <a:pt x="7276" y="1436"/>
                </a:lnTo>
                <a:lnTo>
                  <a:pt x="7422" y="1412"/>
                </a:lnTo>
                <a:lnTo>
                  <a:pt x="7568" y="1387"/>
                </a:lnTo>
                <a:lnTo>
                  <a:pt x="7714" y="1387"/>
                </a:lnTo>
                <a:lnTo>
                  <a:pt x="7982" y="1412"/>
                </a:lnTo>
                <a:lnTo>
                  <a:pt x="8980" y="1412"/>
                </a:lnTo>
                <a:lnTo>
                  <a:pt x="9344" y="1387"/>
                </a:lnTo>
                <a:close/>
                <a:moveTo>
                  <a:pt x="9393" y="414"/>
                </a:moveTo>
                <a:lnTo>
                  <a:pt x="9880" y="463"/>
                </a:lnTo>
                <a:lnTo>
                  <a:pt x="10123" y="511"/>
                </a:lnTo>
                <a:lnTo>
                  <a:pt x="10342" y="560"/>
                </a:lnTo>
                <a:lnTo>
                  <a:pt x="10561" y="633"/>
                </a:lnTo>
                <a:lnTo>
                  <a:pt x="10756" y="730"/>
                </a:lnTo>
                <a:lnTo>
                  <a:pt x="10926" y="852"/>
                </a:lnTo>
                <a:lnTo>
                  <a:pt x="11072" y="974"/>
                </a:lnTo>
                <a:lnTo>
                  <a:pt x="11194" y="1144"/>
                </a:lnTo>
                <a:lnTo>
                  <a:pt x="11291" y="1339"/>
                </a:lnTo>
                <a:lnTo>
                  <a:pt x="11364" y="1558"/>
                </a:lnTo>
                <a:lnTo>
                  <a:pt x="11364" y="1825"/>
                </a:lnTo>
                <a:lnTo>
                  <a:pt x="10999" y="1801"/>
                </a:lnTo>
                <a:lnTo>
                  <a:pt x="10999" y="1679"/>
                </a:lnTo>
                <a:lnTo>
                  <a:pt x="10975" y="1582"/>
                </a:lnTo>
                <a:lnTo>
                  <a:pt x="10926" y="1485"/>
                </a:lnTo>
                <a:lnTo>
                  <a:pt x="10877" y="1387"/>
                </a:lnTo>
                <a:lnTo>
                  <a:pt x="10707" y="1217"/>
                </a:lnTo>
                <a:lnTo>
                  <a:pt x="10537" y="1095"/>
                </a:lnTo>
                <a:lnTo>
                  <a:pt x="10293" y="1022"/>
                </a:lnTo>
                <a:lnTo>
                  <a:pt x="10050" y="974"/>
                </a:lnTo>
                <a:lnTo>
                  <a:pt x="9807" y="949"/>
                </a:lnTo>
                <a:lnTo>
                  <a:pt x="9539" y="925"/>
                </a:lnTo>
                <a:lnTo>
                  <a:pt x="9004" y="974"/>
                </a:lnTo>
                <a:lnTo>
                  <a:pt x="8493" y="998"/>
                </a:lnTo>
                <a:lnTo>
                  <a:pt x="8152" y="998"/>
                </a:lnTo>
                <a:lnTo>
                  <a:pt x="7787" y="974"/>
                </a:lnTo>
                <a:lnTo>
                  <a:pt x="7593" y="974"/>
                </a:lnTo>
                <a:lnTo>
                  <a:pt x="7422" y="998"/>
                </a:lnTo>
                <a:lnTo>
                  <a:pt x="7252" y="1047"/>
                </a:lnTo>
                <a:lnTo>
                  <a:pt x="7082" y="1095"/>
                </a:lnTo>
                <a:lnTo>
                  <a:pt x="6911" y="1217"/>
                </a:lnTo>
                <a:lnTo>
                  <a:pt x="6790" y="1363"/>
                </a:lnTo>
                <a:lnTo>
                  <a:pt x="6741" y="1460"/>
                </a:lnTo>
                <a:lnTo>
                  <a:pt x="6692" y="1558"/>
                </a:lnTo>
                <a:lnTo>
                  <a:pt x="6692" y="1631"/>
                </a:lnTo>
                <a:lnTo>
                  <a:pt x="6692" y="1728"/>
                </a:lnTo>
                <a:lnTo>
                  <a:pt x="6181" y="1728"/>
                </a:lnTo>
                <a:lnTo>
                  <a:pt x="6206" y="1436"/>
                </a:lnTo>
                <a:lnTo>
                  <a:pt x="6230" y="1290"/>
                </a:lnTo>
                <a:lnTo>
                  <a:pt x="6303" y="1168"/>
                </a:lnTo>
                <a:lnTo>
                  <a:pt x="6425" y="998"/>
                </a:lnTo>
                <a:lnTo>
                  <a:pt x="6571" y="876"/>
                </a:lnTo>
                <a:lnTo>
                  <a:pt x="6765" y="779"/>
                </a:lnTo>
                <a:lnTo>
                  <a:pt x="6936" y="706"/>
                </a:lnTo>
                <a:lnTo>
                  <a:pt x="7301" y="584"/>
                </a:lnTo>
                <a:lnTo>
                  <a:pt x="7690" y="487"/>
                </a:lnTo>
                <a:lnTo>
                  <a:pt x="8079" y="438"/>
                </a:lnTo>
                <a:lnTo>
                  <a:pt x="8493" y="414"/>
                </a:lnTo>
                <a:close/>
                <a:moveTo>
                  <a:pt x="17131" y="2336"/>
                </a:moveTo>
                <a:lnTo>
                  <a:pt x="17179" y="2604"/>
                </a:lnTo>
                <a:lnTo>
                  <a:pt x="16839" y="2945"/>
                </a:lnTo>
                <a:lnTo>
                  <a:pt x="16790" y="2482"/>
                </a:lnTo>
                <a:lnTo>
                  <a:pt x="16936" y="2336"/>
                </a:lnTo>
                <a:close/>
                <a:moveTo>
                  <a:pt x="17179" y="2969"/>
                </a:moveTo>
                <a:lnTo>
                  <a:pt x="17155" y="3431"/>
                </a:lnTo>
                <a:lnTo>
                  <a:pt x="16888" y="3577"/>
                </a:lnTo>
                <a:lnTo>
                  <a:pt x="16888" y="3455"/>
                </a:lnTo>
                <a:lnTo>
                  <a:pt x="16863" y="3310"/>
                </a:lnTo>
                <a:lnTo>
                  <a:pt x="17009" y="3188"/>
                </a:lnTo>
                <a:lnTo>
                  <a:pt x="17131" y="3042"/>
                </a:lnTo>
                <a:lnTo>
                  <a:pt x="17179" y="2969"/>
                </a:lnTo>
                <a:close/>
                <a:moveTo>
                  <a:pt x="17155" y="3626"/>
                </a:moveTo>
                <a:lnTo>
                  <a:pt x="17155" y="4064"/>
                </a:lnTo>
                <a:lnTo>
                  <a:pt x="16936" y="4234"/>
                </a:lnTo>
                <a:lnTo>
                  <a:pt x="16912" y="3869"/>
                </a:lnTo>
                <a:lnTo>
                  <a:pt x="17033" y="3747"/>
                </a:lnTo>
                <a:lnTo>
                  <a:pt x="17155" y="3626"/>
                </a:lnTo>
                <a:close/>
                <a:moveTo>
                  <a:pt x="17155" y="4258"/>
                </a:moveTo>
                <a:lnTo>
                  <a:pt x="17179" y="4599"/>
                </a:lnTo>
                <a:lnTo>
                  <a:pt x="16912" y="4769"/>
                </a:lnTo>
                <a:lnTo>
                  <a:pt x="16936" y="4526"/>
                </a:lnTo>
                <a:lnTo>
                  <a:pt x="17155" y="4258"/>
                </a:lnTo>
                <a:close/>
                <a:moveTo>
                  <a:pt x="1509" y="2093"/>
                </a:moveTo>
                <a:lnTo>
                  <a:pt x="2045" y="2117"/>
                </a:lnTo>
                <a:lnTo>
                  <a:pt x="4332" y="2190"/>
                </a:lnTo>
                <a:lnTo>
                  <a:pt x="5524" y="2239"/>
                </a:lnTo>
                <a:lnTo>
                  <a:pt x="6741" y="2239"/>
                </a:lnTo>
                <a:lnTo>
                  <a:pt x="9150" y="2215"/>
                </a:lnTo>
                <a:lnTo>
                  <a:pt x="9734" y="2215"/>
                </a:lnTo>
                <a:lnTo>
                  <a:pt x="10293" y="2239"/>
                </a:lnTo>
                <a:lnTo>
                  <a:pt x="11437" y="2312"/>
                </a:lnTo>
                <a:lnTo>
                  <a:pt x="12581" y="2385"/>
                </a:lnTo>
                <a:lnTo>
                  <a:pt x="13165" y="2409"/>
                </a:lnTo>
                <a:lnTo>
                  <a:pt x="13724" y="2409"/>
                </a:lnTo>
                <a:lnTo>
                  <a:pt x="14819" y="2361"/>
                </a:lnTo>
                <a:lnTo>
                  <a:pt x="15379" y="2361"/>
                </a:lnTo>
                <a:lnTo>
                  <a:pt x="15914" y="2336"/>
                </a:lnTo>
                <a:lnTo>
                  <a:pt x="16450" y="2361"/>
                </a:lnTo>
                <a:lnTo>
                  <a:pt x="16304" y="2458"/>
                </a:lnTo>
                <a:lnTo>
                  <a:pt x="16133" y="2555"/>
                </a:lnTo>
                <a:lnTo>
                  <a:pt x="15987" y="2653"/>
                </a:lnTo>
                <a:lnTo>
                  <a:pt x="15914" y="2726"/>
                </a:lnTo>
                <a:lnTo>
                  <a:pt x="15841" y="2799"/>
                </a:lnTo>
                <a:lnTo>
                  <a:pt x="15817" y="2872"/>
                </a:lnTo>
                <a:lnTo>
                  <a:pt x="15793" y="2969"/>
                </a:lnTo>
                <a:lnTo>
                  <a:pt x="15817" y="3018"/>
                </a:lnTo>
                <a:lnTo>
                  <a:pt x="15866" y="3042"/>
                </a:lnTo>
                <a:lnTo>
                  <a:pt x="15963" y="3042"/>
                </a:lnTo>
                <a:lnTo>
                  <a:pt x="16036" y="3018"/>
                </a:lnTo>
                <a:lnTo>
                  <a:pt x="16206" y="2920"/>
                </a:lnTo>
                <a:lnTo>
                  <a:pt x="16523" y="2677"/>
                </a:lnTo>
                <a:lnTo>
                  <a:pt x="16571" y="2653"/>
                </a:lnTo>
                <a:lnTo>
                  <a:pt x="16644" y="3091"/>
                </a:lnTo>
                <a:lnTo>
                  <a:pt x="16596" y="3139"/>
                </a:lnTo>
                <a:lnTo>
                  <a:pt x="16133" y="3407"/>
                </a:lnTo>
                <a:lnTo>
                  <a:pt x="15939" y="3577"/>
                </a:lnTo>
                <a:lnTo>
                  <a:pt x="15866" y="3674"/>
                </a:lnTo>
                <a:lnTo>
                  <a:pt x="15793" y="3772"/>
                </a:lnTo>
                <a:lnTo>
                  <a:pt x="15793" y="3820"/>
                </a:lnTo>
                <a:lnTo>
                  <a:pt x="15793" y="3869"/>
                </a:lnTo>
                <a:lnTo>
                  <a:pt x="15841" y="3893"/>
                </a:lnTo>
                <a:lnTo>
                  <a:pt x="15890" y="3893"/>
                </a:lnTo>
                <a:lnTo>
                  <a:pt x="16085" y="3820"/>
                </a:lnTo>
                <a:lnTo>
                  <a:pt x="16304" y="3723"/>
                </a:lnTo>
                <a:lnTo>
                  <a:pt x="16498" y="3601"/>
                </a:lnTo>
                <a:lnTo>
                  <a:pt x="16669" y="3455"/>
                </a:lnTo>
                <a:lnTo>
                  <a:pt x="16693" y="3699"/>
                </a:lnTo>
                <a:lnTo>
                  <a:pt x="16158" y="4039"/>
                </a:lnTo>
                <a:lnTo>
                  <a:pt x="15963" y="4185"/>
                </a:lnTo>
                <a:lnTo>
                  <a:pt x="15744" y="4356"/>
                </a:lnTo>
                <a:lnTo>
                  <a:pt x="15647" y="4453"/>
                </a:lnTo>
                <a:lnTo>
                  <a:pt x="15574" y="4575"/>
                </a:lnTo>
                <a:lnTo>
                  <a:pt x="15525" y="4672"/>
                </a:lnTo>
                <a:lnTo>
                  <a:pt x="15525" y="4794"/>
                </a:lnTo>
                <a:lnTo>
                  <a:pt x="15549" y="4818"/>
                </a:lnTo>
                <a:lnTo>
                  <a:pt x="15574" y="4842"/>
                </a:lnTo>
                <a:lnTo>
                  <a:pt x="15647" y="4867"/>
                </a:lnTo>
                <a:lnTo>
                  <a:pt x="15744" y="4818"/>
                </a:lnTo>
                <a:lnTo>
                  <a:pt x="15841" y="4769"/>
                </a:lnTo>
                <a:lnTo>
                  <a:pt x="15987" y="4599"/>
                </a:lnTo>
                <a:lnTo>
                  <a:pt x="16255" y="4356"/>
                </a:lnTo>
                <a:lnTo>
                  <a:pt x="16547" y="4137"/>
                </a:lnTo>
                <a:lnTo>
                  <a:pt x="16693" y="4039"/>
                </a:lnTo>
                <a:lnTo>
                  <a:pt x="16693" y="4404"/>
                </a:lnTo>
                <a:lnTo>
                  <a:pt x="16255" y="4672"/>
                </a:lnTo>
                <a:lnTo>
                  <a:pt x="16036" y="4818"/>
                </a:lnTo>
                <a:lnTo>
                  <a:pt x="15841" y="4964"/>
                </a:lnTo>
                <a:lnTo>
                  <a:pt x="15647" y="5134"/>
                </a:lnTo>
                <a:lnTo>
                  <a:pt x="15574" y="5232"/>
                </a:lnTo>
                <a:lnTo>
                  <a:pt x="15525" y="5329"/>
                </a:lnTo>
                <a:lnTo>
                  <a:pt x="15525" y="5378"/>
                </a:lnTo>
                <a:lnTo>
                  <a:pt x="15549" y="5402"/>
                </a:lnTo>
                <a:lnTo>
                  <a:pt x="15574" y="5426"/>
                </a:lnTo>
                <a:lnTo>
                  <a:pt x="15622" y="5426"/>
                </a:lnTo>
                <a:lnTo>
                  <a:pt x="15744" y="5378"/>
                </a:lnTo>
                <a:lnTo>
                  <a:pt x="15866" y="5329"/>
                </a:lnTo>
                <a:lnTo>
                  <a:pt x="16109" y="5159"/>
                </a:lnTo>
                <a:lnTo>
                  <a:pt x="16571" y="4818"/>
                </a:lnTo>
                <a:lnTo>
                  <a:pt x="16669" y="4745"/>
                </a:lnTo>
                <a:lnTo>
                  <a:pt x="16669" y="4745"/>
                </a:lnTo>
                <a:lnTo>
                  <a:pt x="16644" y="4964"/>
                </a:lnTo>
                <a:lnTo>
                  <a:pt x="16328" y="5207"/>
                </a:lnTo>
                <a:lnTo>
                  <a:pt x="16133" y="5378"/>
                </a:lnTo>
                <a:lnTo>
                  <a:pt x="15914" y="5572"/>
                </a:lnTo>
                <a:lnTo>
                  <a:pt x="15817" y="5694"/>
                </a:lnTo>
                <a:lnTo>
                  <a:pt x="15744" y="5791"/>
                </a:lnTo>
                <a:lnTo>
                  <a:pt x="15695" y="5913"/>
                </a:lnTo>
                <a:lnTo>
                  <a:pt x="15720" y="6035"/>
                </a:lnTo>
                <a:lnTo>
                  <a:pt x="15403" y="6083"/>
                </a:lnTo>
                <a:lnTo>
                  <a:pt x="15136" y="6108"/>
                </a:lnTo>
                <a:lnTo>
                  <a:pt x="14089" y="6108"/>
                </a:lnTo>
                <a:lnTo>
                  <a:pt x="13554" y="6059"/>
                </a:lnTo>
                <a:lnTo>
                  <a:pt x="13019" y="6059"/>
                </a:lnTo>
                <a:lnTo>
                  <a:pt x="11340" y="6108"/>
                </a:lnTo>
                <a:lnTo>
                  <a:pt x="10318" y="6108"/>
                </a:lnTo>
                <a:lnTo>
                  <a:pt x="10001" y="6156"/>
                </a:lnTo>
                <a:lnTo>
                  <a:pt x="9928" y="5962"/>
                </a:lnTo>
                <a:lnTo>
                  <a:pt x="9831" y="5791"/>
                </a:lnTo>
                <a:lnTo>
                  <a:pt x="9709" y="5670"/>
                </a:lnTo>
                <a:lnTo>
                  <a:pt x="9539" y="5548"/>
                </a:lnTo>
                <a:lnTo>
                  <a:pt x="9417" y="5499"/>
                </a:lnTo>
                <a:lnTo>
                  <a:pt x="9296" y="5475"/>
                </a:lnTo>
                <a:lnTo>
                  <a:pt x="9028" y="5426"/>
                </a:lnTo>
                <a:lnTo>
                  <a:pt x="8882" y="5451"/>
                </a:lnTo>
                <a:lnTo>
                  <a:pt x="8761" y="5451"/>
                </a:lnTo>
                <a:lnTo>
                  <a:pt x="8615" y="5499"/>
                </a:lnTo>
                <a:lnTo>
                  <a:pt x="8517" y="5548"/>
                </a:lnTo>
                <a:lnTo>
                  <a:pt x="8420" y="5572"/>
                </a:lnTo>
                <a:lnTo>
                  <a:pt x="8323" y="5597"/>
                </a:lnTo>
                <a:lnTo>
                  <a:pt x="8225" y="5645"/>
                </a:lnTo>
                <a:lnTo>
                  <a:pt x="8128" y="5718"/>
                </a:lnTo>
                <a:lnTo>
                  <a:pt x="8055" y="5816"/>
                </a:lnTo>
                <a:lnTo>
                  <a:pt x="7982" y="5913"/>
                </a:lnTo>
                <a:lnTo>
                  <a:pt x="7933" y="6059"/>
                </a:lnTo>
                <a:lnTo>
                  <a:pt x="7885" y="6205"/>
                </a:lnTo>
                <a:lnTo>
                  <a:pt x="7568" y="6229"/>
                </a:lnTo>
                <a:lnTo>
                  <a:pt x="7228" y="6229"/>
                </a:lnTo>
                <a:lnTo>
                  <a:pt x="6546" y="6205"/>
                </a:lnTo>
                <a:lnTo>
                  <a:pt x="5865" y="6181"/>
                </a:lnTo>
                <a:lnTo>
                  <a:pt x="5524" y="6156"/>
                </a:lnTo>
                <a:lnTo>
                  <a:pt x="5208" y="6181"/>
                </a:lnTo>
                <a:lnTo>
                  <a:pt x="4551" y="6205"/>
                </a:lnTo>
                <a:lnTo>
                  <a:pt x="3918" y="6205"/>
                </a:lnTo>
                <a:lnTo>
                  <a:pt x="3310" y="6181"/>
                </a:lnTo>
                <a:lnTo>
                  <a:pt x="2994" y="6156"/>
                </a:lnTo>
                <a:lnTo>
                  <a:pt x="2677" y="6108"/>
                </a:lnTo>
                <a:lnTo>
                  <a:pt x="2385" y="6035"/>
                </a:lnTo>
                <a:lnTo>
                  <a:pt x="2118" y="5962"/>
                </a:lnTo>
                <a:lnTo>
                  <a:pt x="1850" y="5840"/>
                </a:lnTo>
                <a:lnTo>
                  <a:pt x="1631" y="5718"/>
                </a:lnTo>
                <a:lnTo>
                  <a:pt x="1412" y="5548"/>
                </a:lnTo>
                <a:lnTo>
                  <a:pt x="1242" y="5329"/>
                </a:lnTo>
                <a:lnTo>
                  <a:pt x="1096" y="5110"/>
                </a:lnTo>
                <a:lnTo>
                  <a:pt x="974" y="4818"/>
                </a:lnTo>
                <a:lnTo>
                  <a:pt x="901" y="4477"/>
                </a:lnTo>
                <a:lnTo>
                  <a:pt x="877" y="4137"/>
                </a:lnTo>
                <a:lnTo>
                  <a:pt x="901" y="3796"/>
                </a:lnTo>
                <a:lnTo>
                  <a:pt x="926" y="3455"/>
                </a:lnTo>
                <a:lnTo>
                  <a:pt x="974" y="2774"/>
                </a:lnTo>
                <a:lnTo>
                  <a:pt x="974" y="2434"/>
                </a:lnTo>
                <a:lnTo>
                  <a:pt x="950" y="2093"/>
                </a:lnTo>
                <a:close/>
                <a:moveTo>
                  <a:pt x="17155" y="5767"/>
                </a:moveTo>
                <a:lnTo>
                  <a:pt x="17106" y="5864"/>
                </a:lnTo>
                <a:lnTo>
                  <a:pt x="17033" y="5986"/>
                </a:lnTo>
                <a:lnTo>
                  <a:pt x="16961" y="6083"/>
                </a:lnTo>
                <a:lnTo>
                  <a:pt x="16863" y="6181"/>
                </a:lnTo>
                <a:lnTo>
                  <a:pt x="16717" y="6302"/>
                </a:lnTo>
                <a:lnTo>
                  <a:pt x="16523" y="6400"/>
                </a:lnTo>
                <a:lnTo>
                  <a:pt x="16523" y="6400"/>
                </a:lnTo>
                <a:lnTo>
                  <a:pt x="16669" y="6229"/>
                </a:lnTo>
                <a:lnTo>
                  <a:pt x="17155" y="5767"/>
                </a:lnTo>
                <a:close/>
                <a:moveTo>
                  <a:pt x="877" y="2093"/>
                </a:moveTo>
                <a:lnTo>
                  <a:pt x="804" y="2434"/>
                </a:lnTo>
                <a:lnTo>
                  <a:pt x="755" y="2799"/>
                </a:lnTo>
                <a:lnTo>
                  <a:pt x="707" y="3164"/>
                </a:lnTo>
                <a:lnTo>
                  <a:pt x="682" y="3553"/>
                </a:lnTo>
                <a:lnTo>
                  <a:pt x="682" y="3918"/>
                </a:lnTo>
                <a:lnTo>
                  <a:pt x="707" y="4283"/>
                </a:lnTo>
                <a:lnTo>
                  <a:pt x="780" y="4648"/>
                </a:lnTo>
                <a:lnTo>
                  <a:pt x="853" y="4988"/>
                </a:lnTo>
                <a:lnTo>
                  <a:pt x="950" y="5232"/>
                </a:lnTo>
                <a:lnTo>
                  <a:pt x="1072" y="5426"/>
                </a:lnTo>
                <a:lnTo>
                  <a:pt x="1242" y="5621"/>
                </a:lnTo>
                <a:lnTo>
                  <a:pt x="1412" y="5767"/>
                </a:lnTo>
                <a:lnTo>
                  <a:pt x="1607" y="5913"/>
                </a:lnTo>
                <a:lnTo>
                  <a:pt x="1801" y="6035"/>
                </a:lnTo>
                <a:lnTo>
                  <a:pt x="2045" y="6132"/>
                </a:lnTo>
                <a:lnTo>
                  <a:pt x="2264" y="6205"/>
                </a:lnTo>
                <a:lnTo>
                  <a:pt x="2580" y="6302"/>
                </a:lnTo>
                <a:lnTo>
                  <a:pt x="2896" y="6351"/>
                </a:lnTo>
                <a:lnTo>
                  <a:pt x="3213" y="6351"/>
                </a:lnTo>
                <a:lnTo>
                  <a:pt x="3553" y="6375"/>
                </a:lnTo>
                <a:lnTo>
                  <a:pt x="4210" y="6327"/>
                </a:lnTo>
                <a:lnTo>
                  <a:pt x="4843" y="6302"/>
                </a:lnTo>
                <a:lnTo>
                  <a:pt x="5695" y="6254"/>
                </a:lnTo>
                <a:lnTo>
                  <a:pt x="6108" y="6254"/>
                </a:lnTo>
                <a:lnTo>
                  <a:pt x="6546" y="6278"/>
                </a:lnTo>
                <a:lnTo>
                  <a:pt x="7203" y="6327"/>
                </a:lnTo>
                <a:lnTo>
                  <a:pt x="7544" y="6327"/>
                </a:lnTo>
                <a:lnTo>
                  <a:pt x="7860" y="6302"/>
                </a:lnTo>
                <a:lnTo>
                  <a:pt x="7836" y="6521"/>
                </a:lnTo>
                <a:lnTo>
                  <a:pt x="7812" y="6521"/>
                </a:lnTo>
                <a:lnTo>
                  <a:pt x="6133" y="6546"/>
                </a:lnTo>
                <a:lnTo>
                  <a:pt x="4454" y="6570"/>
                </a:lnTo>
                <a:lnTo>
                  <a:pt x="2921" y="6546"/>
                </a:lnTo>
                <a:lnTo>
                  <a:pt x="2142" y="6546"/>
                </a:lnTo>
                <a:lnTo>
                  <a:pt x="1753" y="6521"/>
                </a:lnTo>
                <a:lnTo>
                  <a:pt x="1388" y="6473"/>
                </a:lnTo>
                <a:lnTo>
                  <a:pt x="1242" y="6424"/>
                </a:lnTo>
                <a:lnTo>
                  <a:pt x="1096" y="6351"/>
                </a:lnTo>
                <a:lnTo>
                  <a:pt x="974" y="6254"/>
                </a:lnTo>
                <a:lnTo>
                  <a:pt x="877" y="6132"/>
                </a:lnTo>
                <a:lnTo>
                  <a:pt x="780" y="6010"/>
                </a:lnTo>
                <a:lnTo>
                  <a:pt x="731" y="5864"/>
                </a:lnTo>
                <a:lnTo>
                  <a:pt x="609" y="5548"/>
                </a:lnTo>
                <a:lnTo>
                  <a:pt x="536" y="5207"/>
                </a:lnTo>
                <a:lnTo>
                  <a:pt x="512" y="4867"/>
                </a:lnTo>
                <a:lnTo>
                  <a:pt x="488" y="4234"/>
                </a:lnTo>
                <a:lnTo>
                  <a:pt x="463" y="3577"/>
                </a:lnTo>
                <a:lnTo>
                  <a:pt x="488" y="2896"/>
                </a:lnTo>
                <a:lnTo>
                  <a:pt x="488" y="2531"/>
                </a:lnTo>
                <a:lnTo>
                  <a:pt x="463" y="2312"/>
                </a:lnTo>
                <a:lnTo>
                  <a:pt x="439" y="2142"/>
                </a:lnTo>
                <a:lnTo>
                  <a:pt x="877" y="2093"/>
                </a:lnTo>
                <a:close/>
                <a:moveTo>
                  <a:pt x="17179" y="4842"/>
                </a:moveTo>
                <a:lnTo>
                  <a:pt x="17204" y="4964"/>
                </a:lnTo>
                <a:lnTo>
                  <a:pt x="17204" y="5183"/>
                </a:lnTo>
                <a:lnTo>
                  <a:pt x="17204" y="5378"/>
                </a:lnTo>
                <a:lnTo>
                  <a:pt x="16888" y="5597"/>
                </a:lnTo>
                <a:lnTo>
                  <a:pt x="16571" y="5864"/>
                </a:lnTo>
                <a:lnTo>
                  <a:pt x="16401" y="5986"/>
                </a:lnTo>
                <a:lnTo>
                  <a:pt x="16206" y="6132"/>
                </a:lnTo>
                <a:lnTo>
                  <a:pt x="16133" y="6229"/>
                </a:lnTo>
                <a:lnTo>
                  <a:pt x="16060" y="6327"/>
                </a:lnTo>
                <a:lnTo>
                  <a:pt x="16012" y="6424"/>
                </a:lnTo>
                <a:lnTo>
                  <a:pt x="15987" y="6521"/>
                </a:lnTo>
                <a:lnTo>
                  <a:pt x="15744" y="6546"/>
                </a:lnTo>
                <a:lnTo>
                  <a:pt x="15209" y="6570"/>
                </a:lnTo>
                <a:lnTo>
                  <a:pt x="14673" y="6546"/>
                </a:lnTo>
                <a:lnTo>
                  <a:pt x="14138" y="6521"/>
                </a:lnTo>
                <a:lnTo>
                  <a:pt x="13603" y="6521"/>
                </a:lnTo>
                <a:lnTo>
                  <a:pt x="11778" y="6546"/>
                </a:lnTo>
                <a:lnTo>
                  <a:pt x="10488" y="6546"/>
                </a:lnTo>
                <a:lnTo>
                  <a:pt x="10269" y="6570"/>
                </a:lnTo>
                <a:lnTo>
                  <a:pt x="10074" y="6619"/>
                </a:lnTo>
                <a:lnTo>
                  <a:pt x="10050" y="6327"/>
                </a:lnTo>
                <a:lnTo>
                  <a:pt x="10415" y="6351"/>
                </a:lnTo>
                <a:lnTo>
                  <a:pt x="10780" y="6327"/>
                </a:lnTo>
                <a:lnTo>
                  <a:pt x="11510" y="6302"/>
                </a:lnTo>
                <a:lnTo>
                  <a:pt x="12459" y="6254"/>
                </a:lnTo>
                <a:lnTo>
                  <a:pt x="13384" y="6254"/>
                </a:lnTo>
                <a:lnTo>
                  <a:pt x="13968" y="6278"/>
                </a:lnTo>
                <a:lnTo>
                  <a:pt x="14552" y="6302"/>
                </a:lnTo>
                <a:lnTo>
                  <a:pt x="15428" y="6302"/>
                </a:lnTo>
                <a:lnTo>
                  <a:pt x="15720" y="6254"/>
                </a:lnTo>
                <a:lnTo>
                  <a:pt x="15963" y="6205"/>
                </a:lnTo>
                <a:lnTo>
                  <a:pt x="16158" y="6132"/>
                </a:lnTo>
                <a:lnTo>
                  <a:pt x="16328" y="6010"/>
                </a:lnTo>
                <a:lnTo>
                  <a:pt x="16450" y="5889"/>
                </a:lnTo>
                <a:lnTo>
                  <a:pt x="16571" y="5743"/>
                </a:lnTo>
                <a:lnTo>
                  <a:pt x="16669" y="5572"/>
                </a:lnTo>
                <a:lnTo>
                  <a:pt x="16766" y="5402"/>
                </a:lnTo>
                <a:lnTo>
                  <a:pt x="16815" y="5207"/>
                </a:lnTo>
                <a:lnTo>
                  <a:pt x="17179" y="4842"/>
                </a:lnTo>
                <a:close/>
                <a:moveTo>
                  <a:pt x="9174" y="5937"/>
                </a:moveTo>
                <a:lnTo>
                  <a:pt x="9296" y="5986"/>
                </a:lnTo>
                <a:lnTo>
                  <a:pt x="9417" y="6059"/>
                </a:lnTo>
                <a:lnTo>
                  <a:pt x="9515" y="6181"/>
                </a:lnTo>
                <a:lnTo>
                  <a:pt x="9588" y="6351"/>
                </a:lnTo>
                <a:lnTo>
                  <a:pt x="9612" y="6521"/>
                </a:lnTo>
                <a:lnTo>
                  <a:pt x="9612" y="6692"/>
                </a:lnTo>
                <a:lnTo>
                  <a:pt x="9612" y="6911"/>
                </a:lnTo>
                <a:lnTo>
                  <a:pt x="9588" y="7105"/>
                </a:lnTo>
                <a:lnTo>
                  <a:pt x="9515" y="7300"/>
                </a:lnTo>
                <a:lnTo>
                  <a:pt x="9442" y="7470"/>
                </a:lnTo>
                <a:lnTo>
                  <a:pt x="9320" y="7592"/>
                </a:lnTo>
                <a:lnTo>
                  <a:pt x="9247" y="7665"/>
                </a:lnTo>
                <a:lnTo>
                  <a:pt x="9174" y="7689"/>
                </a:lnTo>
                <a:lnTo>
                  <a:pt x="9077" y="7714"/>
                </a:lnTo>
                <a:lnTo>
                  <a:pt x="8834" y="7714"/>
                </a:lnTo>
                <a:lnTo>
                  <a:pt x="8736" y="7689"/>
                </a:lnTo>
                <a:lnTo>
                  <a:pt x="8615" y="7641"/>
                </a:lnTo>
                <a:lnTo>
                  <a:pt x="8517" y="7568"/>
                </a:lnTo>
                <a:lnTo>
                  <a:pt x="8444" y="7495"/>
                </a:lnTo>
                <a:lnTo>
                  <a:pt x="8371" y="7422"/>
                </a:lnTo>
                <a:lnTo>
                  <a:pt x="8323" y="7349"/>
                </a:lnTo>
                <a:lnTo>
                  <a:pt x="8298" y="7251"/>
                </a:lnTo>
                <a:lnTo>
                  <a:pt x="8274" y="7057"/>
                </a:lnTo>
                <a:lnTo>
                  <a:pt x="8250" y="6862"/>
                </a:lnTo>
                <a:lnTo>
                  <a:pt x="8274" y="6692"/>
                </a:lnTo>
                <a:lnTo>
                  <a:pt x="8323" y="6302"/>
                </a:lnTo>
                <a:lnTo>
                  <a:pt x="8371" y="6108"/>
                </a:lnTo>
                <a:lnTo>
                  <a:pt x="8396" y="6035"/>
                </a:lnTo>
                <a:lnTo>
                  <a:pt x="8444" y="5962"/>
                </a:lnTo>
                <a:lnTo>
                  <a:pt x="8542" y="5986"/>
                </a:lnTo>
                <a:lnTo>
                  <a:pt x="8858" y="5937"/>
                </a:lnTo>
                <a:close/>
                <a:moveTo>
                  <a:pt x="8493" y="0"/>
                </a:moveTo>
                <a:lnTo>
                  <a:pt x="7958" y="49"/>
                </a:lnTo>
                <a:lnTo>
                  <a:pt x="7422" y="122"/>
                </a:lnTo>
                <a:lnTo>
                  <a:pt x="7179" y="195"/>
                </a:lnTo>
                <a:lnTo>
                  <a:pt x="6936" y="268"/>
                </a:lnTo>
                <a:lnTo>
                  <a:pt x="6692" y="365"/>
                </a:lnTo>
                <a:lnTo>
                  <a:pt x="6449" y="487"/>
                </a:lnTo>
                <a:lnTo>
                  <a:pt x="6303" y="584"/>
                </a:lnTo>
                <a:lnTo>
                  <a:pt x="6157" y="706"/>
                </a:lnTo>
                <a:lnTo>
                  <a:pt x="6035" y="852"/>
                </a:lnTo>
                <a:lnTo>
                  <a:pt x="5938" y="1022"/>
                </a:lnTo>
                <a:lnTo>
                  <a:pt x="5841" y="1193"/>
                </a:lnTo>
                <a:lnTo>
                  <a:pt x="5792" y="1387"/>
                </a:lnTo>
                <a:lnTo>
                  <a:pt x="5792" y="1558"/>
                </a:lnTo>
                <a:lnTo>
                  <a:pt x="5841" y="1728"/>
                </a:lnTo>
                <a:lnTo>
                  <a:pt x="4332" y="1704"/>
                </a:lnTo>
                <a:lnTo>
                  <a:pt x="3188" y="1655"/>
                </a:lnTo>
                <a:lnTo>
                  <a:pt x="2045" y="1606"/>
                </a:lnTo>
                <a:lnTo>
                  <a:pt x="853" y="1606"/>
                </a:lnTo>
                <a:lnTo>
                  <a:pt x="609" y="1631"/>
                </a:lnTo>
                <a:lnTo>
                  <a:pt x="366" y="1679"/>
                </a:lnTo>
                <a:lnTo>
                  <a:pt x="147" y="1752"/>
                </a:lnTo>
                <a:lnTo>
                  <a:pt x="74" y="1801"/>
                </a:lnTo>
                <a:lnTo>
                  <a:pt x="50" y="1825"/>
                </a:lnTo>
                <a:lnTo>
                  <a:pt x="1" y="1923"/>
                </a:lnTo>
                <a:lnTo>
                  <a:pt x="1" y="2020"/>
                </a:lnTo>
                <a:lnTo>
                  <a:pt x="50" y="2117"/>
                </a:lnTo>
                <a:lnTo>
                  <a:pt x="25" y="2336"/>
                </a:lnTo>
                <a:lnTo>
                  <a:pt x="25" y="2580"/>
                </a:lnTo>
                <a:lnTo>
                  <a:pt x="25" y="3042"/>
                </a:lnTo>
                <a:lnTo>
                  <a:pt x="1" y="3869"/>
                </a:lnTo>
                <a:lnTo>
                  <a:pt x="1" y="4258"/>
                </a:lnTo>
                <a:lnTo>
                  <a:pt x="25" y="4672"/>
                </a:lnTo>
                <a:lnTo>
                  <a:pt x="50" y="4988"/>
                </a:lnTo>
                <a:lnTo>
                  <a:pt x="98" y="5329"/>
                </a:lnTo>
                <a:lnTo>
                  <a:pt x="171" y="5645"/>
                </a:lnTo>
                <a:lnTo>
                  <a:pt x="269" y="5962"/>
                </a:lnTo>
                <a:lnTo>
                  <a:pt x="220" y="6010"/>
                </a:lnTo>
                <a:lnTo>
                  <a:pt x="220" y="6083"/>
                </a:lnTo>
                <a:lnTo>
                  <a:pt x="171" y="7251"/>
                </a:lnTo>
                <a:lnTo>
                  <a:pt x="147" y="8419"/>
                </a:lnTo>
                <a:lnTo>
                  <a:pt x="147" y="10731"/>
                </a:lnTo>
                <a:lnTo>
                  <a:pt x="147" y="11169"/>
                </a:lnTo>
                <a:lnTo>
                  <a:pt x="123" y="11582"/>
                </a:lnTo>
                <a:lnTo>
                  <a:pt x="50" y="12410"/>
                </a:lnTo>
                <a:lnTo>
                  <a:pt x="25" y="12775"/>
                </a:lnTo>
                <a:lnTo>
                  <a:pt x="25" y="13140"/>
                </a:lnTo>
                <a:lnTo>
                  <a:pt x="50" y="13310"/>
                </a:lnTo>
                <a:lnTo>
                  <a:pt x="98" y="13505"/>
                </a:lnTo>
                <a:lnTo>
                  <a:pt x="147" y="13675"/>
                </a:lnTo>
                <a:lnTo>
                  <a:pt x="220" y="13845"/>
                </a:lnTo>
                <a:lnTo>
                  <a:pt x="317" y="13991"/>
                </a:lnTo>
                <a:lnTo>
                  <a:pt x="415" y="14113"/>
                </a:lnTo>
                <a:lnTo>
                  <a:pt x="561" y="14210"/>
                </a:lnTo>
                <a:lnTo>
                  <a:pt x="707" y="14283"/>
                </a:lnTo>
                <a:lnTo>
                  <a:pt x="877" y="14356"/>
                </a:lnTo>
                <a:lnTo>
                  <a:pt x="1047" y="14405"/>
                </a:lnTo>
                <a:lnTo>
                  <a:pt x="1412" y="14454"/>
                </a:lnTo>
                <a:lnTo>
                  <a:pt x="1801" y="14478"/>
                </a:lnTo>
                <a:lnTo>
                  <a:pt x="2191" y="14454"/>
                </a:lnTo>
                <a:lnTo>
                  <a:pt x="2848" y="14405"/>
                </a:lnTo>
                <a:lnTo>
                  <a:pt x="3894" y="14332"/>
                </a:lnTo>
                <a:lnTo>
                  <a:pt x="4940" y="14308"/>
                </a:lnTo>
                <a:lnTo>
                  <a:pt x="7009" y="14235"/>
                </a:lnTo>
                <a:lnTo>
                  <a:pt x="9369" y="14210"/>
                </a:lnTo>
                <a:lnTo>
                  <a:pt x="11729" y="14235"/>
                </a:lnTo>
                <a:lnTo>
                  <a:pt x="12824" y="14283"/>
                </a:lnTo>
                <a:lnTo>
                  <a:pt x="13919" y="14332"/>
                </a:lnTo>
                <a:lnTo>
                  <a:pt x="15014" y="14356"/>
                </a:lnTo>
                <a:lnTo>
                  <a:pt x="16279" y="14356"/>
                </a:lnTo>
                <a:lnTo>
                  <a:pt x="16450" y="14332"/>
                </a:lnTo>
                <a:lnTo>
                  <a:pt x="16620" y="14283"/>
                </a:lnTo>
                <a:lnTo>
                  <a:pt x="16766" y="14235"/>
                </a:lnTo>
                <a:lnTo>
                  <a:pt x="16888" y="14162"/>
                </a:lnTo>
                <a:lnTo>
                  <a:pt x="17009" y="14089"/>
                </a:lnTo>
                <a:lnTo>
                  <a:pt x="17131" y="14016"/>
                </a:lnTo>
                <a:lnTo>
                  <a:pt x="17228" y="13918"/>
                </a:lnTo>
                <a:lnTo>
                  <a:pt x="17398" y="13675"/>
                </a:lnTo>
                <a:lnTo>
                  <a:pt x="17544" y="13407"/>
                </a:lnTo>
                <a:lnTo>
                  <a:pt x="17642" y="13091"/>
                </a:lnTo>
                <a:lnTo>
                  <a:pt x="17690" y="12750"/>
                </a:lnTo>
                <a:lnTo>
                  <a:pt x="17739" y="12337"/>
                </a:lnTo>
                <a:lnTo>
                  <a:pt x="17763" y="11631"/>
                </a:lnTo>
                <a:lnTo>
                  <a:pt x="17812" y="9733"/>
                </a:lnTo>
                <a:lnTo>
                  <a:pt x="17812" y="8760"/>
                </a:lnTo>
                <a:lnTo>
                  <a:pt x="17812" y="7860"/>
                </a:lnTo>
                <a:lnTo>
                  <a:pt x="17763" y="7154"/>
                </a:lnTo>
                <a:lnTo>
                  <a:pt x="17739" y="6911"/>
                </a:lnTo>
                <a:lnTo>
                  <a:pt x="17715" y="6765"/>
                </a:lnTo>
                <a:lnTo>
                  <a:pt x="17690" y="6692"/>
                </a:lnTo>
                <a:lnTo>
                  <a:pt x="17642" y="6643"/>
                </a:lnTo>
                <a:lnTo>
                  <a:pt x="17569" y="6619"/>
                </a:lnTo>
                <a:lnTo>
                  <a:pt x="17520" y="6619"/>
                </a:lnTo>
                <a:lnTo>
                  <a:pt x="17447" y="6643"/>
                </a:lnTo>
                <a:lnTo>
                  <a:pt x="17398" y="6667"/>
                </a:lnTo>
                <a:lnTo>
                  <a:pt x="17350" y="6692"/>
                </a:lnTo>
                <a:lnTo>
                  <a:pt x="17325" y="6740"/>
                </a:lnTo>
                <a:lnTo>
                  <a:pt x="17228" y="6765"/>
                </a:lnTo>
                <a:lnTo>
                  <a:pt x="17155" y="6813"/>
                </a:lnTo>
                <a:lnTo>
                  <a:pt x="16985" y="6959"/>
                </a:lnTo>
                <a:lnTo>
                  <a:pt x="16839" y="7130"/>
                </a:lnTo>
                <a:lnTo>
                  <a:pt x="16717" y="7276"/>
                </a:lnTo>
                <a:lnTo>
                  <a:pt x="16547" y="7495"/>
                </a:lnTo>
                <a:lnTo>
                  <a:pt x="16401" y="7762"/>
                </a:lnTo>
                <a:lnTo>
                  <a:pt x="16328" y="7908"/>
                </a:lnTo>
                <a:lnTo>
                  <a:pt x="16255" y="8054"/>
                </a:lnTo>
                <a:lnTo>
                  <a:pt x="16231" y="8176"/>
                </a:lnTo>
                <a:lnTo>
                  <a:pt x="16206" y="8322"/>
                </a:lnTo>
                <a:lnTo>
                  <a:pt x="16231" y="8371"/>
                </a:lnTo>
                <a:lnTo>
                  <a:pt x="16255" y="8395"/>
                </a:lnTo>
                <a:lnTo>
                  <a:pt x="16304" y="8395"/>
                </a:lnTo>
                <a:lnTo>
                  <a:pt x="16401" y="8346"/>
                </a:lnTo>
                <a:lnTo>
                  <a:pt x="16498" y="8273"/>
                </a:lnTo>
                <a:lnTo>
                  <a:pt x="16644" y="8103"/>
                </a:lnTo>
                <a:lnTo>
                  <a:pt x="16766" y="7884"/>
                </a:lnTo>
                <a:lnTo>
                  <a:pt x="16888" y="7689"/>
                </a:lnTo>
                <a:lnTo>
                  <a:pt x="17106" y="7373"/>
                </a:lnTo>
                <a:lnTo>
                  <a:pt x="17350" y="7057"/>
                </a:lnTo>
                <a:lnTo>
                  <a:pt x="17398" y="7762"/>
                </a:lnTo>
                <a:lnTo>
                  <a:pt x="17301" y="7787"/>
                </a:lnTo>
                <a:lnTo>
                  <a:pt x="17179" y="7811"/>
                </a:lnTo>
                <a:lnTo>
                  <a:pt x="17082" y="7884"/>
                </a:lnTo>
                <a:lnTo>
                  <a:pt x="16985" y="7957"/>
                </a:lnTo>
                <a:lnTo>
                  <a:pt x="16790" y="8152"/>
                </a:lnTo>
                <a:lnTo>
                  <a:pt x="16669" y="8322"/>
                </a:lnTo>
                <a:lnTo>
                  <a:pt x="16450" y="8590"/>
                </a:lnTo>
                <a:lnTo>
                  <a:pt x="16231" y="8882"/>
                </a:lnTo>
                <a:lnTo>
                  <a:pt x="16109" y="9101"/>
                </a:lnTo>
                <a:lnTo>
                  <a:pt x="16060" y="9198"/>
                </a:lnTo>
                <a:lnTo>
                  <a:pt x="16036" y="9271"/>
                </a:lnTo>
                <a:lnTo>
                  <a:pt x="16060" y="9320"/>
                </a:lnTo>
                <a:lnTo>
                  <a:pt x="16060" y="9393"/>
                </a:lnTo>
                <a:lnTo>
                  <a:pt x="16109" y="9417"/>
                </a:lnTo>
                <a:lnTo>
                  <a:pt x="16182" y="9417"/>
                </a:lnTo>
                <a:lnTo>
                  <a:pt x="16255" y="9368"/>
                </a:lnTo>
                <a:lnTo>
                  <a:pt x="16352" y="9271"/>
                </a:lnTo>
                <a:lnTo>
                  <a:pt x="16523" y="9028"/>
                </a:lnTo>
                <a:lnTo>
                  <a:pt x="16620" y="8882"/>
                </a:lnTo>
                <a:lnTo>
                  <a:pt x="16815" y="8638"/>
                </a:lnTo>
                <a:lnTo>
                  <a:pt x="16985" y="8419"/>
                </a:lnTo>
                <a:lnTo>
                  <a:pt x="17204" y="8200"/>
                </a:lnTo>
                <a:lnTo>
                  <a:pt x="17398" y="8006"/>
                </a:lnTo>
                <a:lnTo>
                  <a:pt x="17423" y="8468"/>
                </a:lnTo>
                <a:lnTo>
                  <a:pt x="17252" y="8565"/>
                </a:lnTo>
                <a:lnTo>
                  <a:pt x="17106" y="8687"/>
                </a:lnTo>
                <a:lnTo>
                  <a:pt x="16839" y="8955"/>
                </a:lnTo>
                <a:lnTo>
                  <a:pt x="16669" y="9149"/>
                </a:lnTo>
                <a:lnTo>
                  <a:pt x="16498" y="9368"/>
                </a:lnTo>
                <a:lnTo>
                  <a:pt x="16352" y="9587"/>
                </a:lnTo>
                <a:lnTo>
                  <a:pt x="16304" y="9709"/>
                </a:lnTo>
                <a:lnTo>
                  <a:pt x="16255" y="9831"/>
                </a:lnTo>
                <a:lnTo>
                  <a:pt x="16255" y="9879"/>
                </a:lnTo>
                <a:lnTo>
                  <a:pt x="16279" y="9904"/>
                </a:lnTo>
                <a:lnTo>
                  <a:pt x="16304" y="9928"/>
                </a:lnTo>
                <a:lnTo>
                  <a:pt x="16352" y="9928"/>
                </a:lnTo>
                <a:lnTo>
                  <a:pt x="16450" y="9879"/>
                </a:lnTo>
                <a:lnTo>
                  <a:pt x="16547" y="9806"/>
                </a:lnTo>
                <a:lnTo>
                  <a:pt x="16693" y="9660"/>
                </a:lnTo>
                <a:lnTo>
                  <a:pt x="16839" y="9514"/>
                </a:lnTo>
                <a:lnTo>
                  <a:pt x="16961" y="9320"/>
                </a:lnTo>
                <a:lnTo>
                  <a:pt x="17423" y="8784"/>
                </a:lnTo>
                <a:lnTo>
                  <a:pt x="17423" y="9076"/>
                </a:lnTo>
                <a:lnTo>
                  <a:pt x="17423" y="9101"/>
                </a:lnTo>
                <a:lnTo>
                  <a:pt x="17082" y="9441"/>
                </a:lnTo>
                <a:lnTo>
                  <a:pt x="16742" y="9806"/>
                </a:lnTo>
                <a:lnTo>
                  <a:pt x="16425" y="10123"/>
                </a:lnTo>
                <a:lnTo>
                  <a:pt x="16304" y="10293"/>
                </a:lnTo>
                <a:lnTo>
                  <a:pt x="16255" y="10366"/>
                </a:lnTo>
                <a:lnTo>
                  <a:pt x="16206" y="10463"/>
                </a:lnTo>
                <a:lnTo>
                  <a:pt x="16206" y="10512"/>
                </a:lnTo>
                <a:lnTo>
                  <a:pt x="16231" y="10536"/>
                </a:lnTo>
                <a:lnTo>
                  <a:pt x="16255" y="10561"/>
                </a:lnTo>
                <a:lnTo>
                  <a:pt x="16304" y="10561"/>
                </a:lnTo>
                <a:lnTo>
                  <a:pt x="16401" y="10512"/>
                </a:lnTo>
                <a:lnTo>
                  <a:pt x="16474" y="10463"/>
                </a:lnTo>
                <a:lnTo>
                  <a:pt x="16620" y="10293"/>
                </a:lnTo>
                <a:lnTo>
                  <a:pt x="16888" y="9977"/>
                </a:lnTo>
                <a:lnTo>
                  <a:pt x="17155" y="9612"/>
                </a:lnTo>
                <a:lnTo>
                  <a:pt x="17423" y="9222"/>
                </a:lnTo>
                <a:lnTo>
                  <a:pt x="17423" y="9928"/>
                </a:lnTo>
                <a:lnTo>
                  <a:pt x="17398" y="9928"/>
                </a:lnTo>
                <a:lnTo>
                  <a:pt x="16961" y="10293"/>
                </a:lnTo>
                <a:lnTo>
                  <a:pt x="16766" y="10488"/>
                </a:lnTo>
                <a:lnTo>
                  <a:pt x="16547" y="10682"/>
                </a:lnTo>
                <a:lnTo>
                  <a:pt x="16377" y="10853"/>
                </a:lnTo>
                <a:lnTo>
                  <a:pt x="16231" y="11047"/>
                </a:lnTo>
                <a:lnTo>
                  <a:pt x="16158" y="11145"/>
                </a:lnTo>
                <a:lnTo>
                  <a:pt x="16109" y="11266"/>
                </a:lnTo>
                <a:lnTo>
                  <a:pt x="16085" y="11388"/>
                </a:lnTo>
                <a:lnTo>
                  <a:pt x="16085" y="11485"/>
                </a:lnTo>
                <a:lnTo>
                  <a:pt x="16133" y="11534"/>
                </a:lnTo>
                <a:lnTo>
                  <a:pt x="16206" y="11558"/>
                </a:lnTo>
                <a:lnTo>
                  <a:pt x="16304" y="11509"/>
                </a:lnTo>
                <a:lnTo>
                  <a:pt x="16377" y="11461"/>
                </a:lnTo>
                <a:lnTo>
                  <a:pt x="16547" y="11291"/>
                </a:lnTo>
                <a:lnTo>
                  <a:pt x="16669" y="11096"/>
                </a:lnTo>
                <a:lnTo>
                  <a:pt x="16790" y="10926"/>
                </a:lnTo>
                <a:lnTo>
                  <a:pt x="17423" y="10196"/>
                </a:lnTo>
                <a:lnTo>
                  <a:pt x="17423" y="10755"/>
                </a:lnTo>
                <a:lnTo>
                  <a:pt x="17033" y="11096"/>
                </a:lnTo>
                <a:lnTo>
                  <a:pt x="16669" y="11436"/>
                </a:lnTo>
                <a:lnTo>
                  <a:pt x="16498" y="11607"/>
                </a:lnTo>
                <a:lnTo>
                  <a:pt x="16352" y="11777"/>
                </a:lnTo>
                <a:lnTo>
                  <a:pt x="16231" y="11972"/>
                </a:lnTo>
                <a:lnTo>
                  <a:pt x="16182" y="12093"/>
                </a:lnTo>
                <a:lnTo>
                  <a:pt x="16158" y="12191"/>
                </a:lnTo>
                <a:lnTo>
                  <a:pt x="16158" y="12239"/>
                </a:lnTo>
                <a:lnTo>
                  <a:pt x="16182" y="12288"/>
                </a:lnTo>
                <a:lnTo>
                  <a:pt x="16279" y="12288"/>
                </a:lnTo>
                <a:lnTo>
                  <a:pt x="16352" y="12239"/>
                </a:lnTo>
                <a:lnTo>
                  <a:pt x="16450" y="12166"/>
                </a:lnTo>
                <a:lnTo>
                  <a:pt x="16596" y="11996"/>
                </a:lnTo>
                <a:lnTo>
                  <a:pt x="16888" y="11655"/>
                </a:lnTo>
                <a:lnTo>
                  <a:pt x="17423" y="10999"/>
                </a:lnTo>
                <a:lnTo>
                  <a:pt x="17398" y="11485"/>
                </a:lnTo>
                <a:lnTo>
                  <a:pt x="17301" y="11582"/>
                </a:lnTo>
                <a:lnTo>
                  <a:pt x="17204" y="11680"/>
                </a:lnTo>
                <a:lnTo>
                  <a:pt x="17009" y="11899"/>
                </a:lnTo>
                <a:lnTo>
                  <a:pt x="16863" y="12045"/>
                </a:lnTo>
                <a:lnTo>
                  <a:pt x="16693" y="12191"/>
                </a:lnTo>
                <a:lnTo>
                  <a:pt x="16328" y="12410"/>
                </a:lnTo>
                <a:lnTo>
                  <a:pt x="16158" y="12556"/>
                </a:lnTo>
                <a:lnTo>
                  <a:pt x="15914" y="12750"/>
                </a:lnTo>
                <a:lnTo>
                  <a:pt x="15817" y="12848"/>
                </a:lnTo>
                <a:lnTo>
                  <a:pt x="15768" y="12969"/>
                </a:lnTo>
                <a:lnTo>
                  <a:pt x="15744" y="13018"/>
                </a:lnTo>
                <a:lnTo>
                  <a:pt x="15744" y="13067"/>
                </a:lnTo>
                <a:lnTo>
                  <a:pt x="15768" y="13115"/>
                </a:lnTo>
                <a:lnTo>
                  <a:pt x="15817" y="13164"/>
                </a:lnTo>
                <a:lnTo>
                  <a:pt x="15866" y="13213"/>
                </a:lnTo>
                <a:lnTo>
                  <a:pt x="15939" y="13188"/>
                </a:lnTo>
                <a:lnTo>
                  <a:pt x="16012" y="13164"/>
                </a:lnTo>
                <a:lnTo>
                  <a:pt x="16085" y="13140"/>
                </a:lnTo>
                <a:lnTo>
                  <a:pt x="16377" y="12872"/>
                </a:lnTo>
                <a:lnTo>
                  <a:pt x="16693" y="12653"/>
                </a:lnTo>
                <a:lnTo>
                  <a:pt x="17058" y="12361"/>
                </a:lnTo>
                <a:lnTo>
                  <a:pt x="17228" y="12191"/>
                </a:lnTo>
                <a:lnTo>
                  <a:pt x="17398" y="12020"/>
                </a:lnTo>
                <a:lnTo>
                  <a:pt x="17374" y="12312"/>
                </a:lnTo>
                <a:lnTo>
                  <a:pt x="17228" y="12385"/>
                </a:lnTo>
                <a:lnTo>
                  <a:pt x="17082" y="12507"/>
                </a:lnTo>
                <a:lnTo>
                  <a:pt x="16815" y="12726"/>
                </a:lnTo>
                <a:lnTo>
                  <a:pt x="16620" y="12921"/>
                </a:lnTo>
                <a:lnTo>
                  <a:pt x="16401" y="13115"/>
                </a:lnTo>
                <a:lnTo>
                  <a:pt x="16182" y="13359"/>
                </a:lnTo>
                <a:lnTo>
                  <a:pt x="16109" y="13456"/>
                </a:lnTo>
                <a:lnTo>
                  <a:pt x="16036" y="13578"/>
                </a:lnTo>
                <a:lnTo>
                  <a:pt x="16036" y="13626"/>
                </a:lnTo>
                <a:lnTo>
                  <a:pt x="16036" y="13675"/>
                </a:lnTo>
                <a:lnTo>
                  <a:pt x="16085" y="13699"/>
                </a:lnTo>
                <a:lnTo>
                  <a:pt x="16133" y="13699"/>
                </a:lnTo>
                <a:lnTo>
                  <a:pt x="16255" y="13651"/>
                </a:lnTo>
                <a:lnTo>
                  <a:pt x="16352" y="13602"/>
                </a:lnTo>
                <a:lnTo>
                  <a:pt x="16547" y="13432"/>
                </a:lnTo>
                <a:lnTo>
                  <a:pt x="16888" y="13067"/>
                </a:lnTo>
                <a:lnTo>
                  <a:pt x="17301" y="12677"/>
                </a:lnTo>
                <a:lnTo>
                  <a:pt x="17350" y="12629"/>
                </a:lnTo>
                <a:lnTo>
                  <a:pt x="17350" y="12629"/>
                </a:lnTo>
                <a:lnTo>
                  <a:pt x="17301" y="12969"/>
                </a:lnTo>
                <a:lnTo>
                  <a:pt x="17204" y="13286"/>
                </a:lnTo>
                <a:lnTo>
                  <a:pt x="17131" y="13456"/>
                </a:lnTo>
                <a:lnTo>
                  <a:pt x="17033" y="13578"/>
                </a:lnTo>
                <a:lnTo>
                  <a:pt x="16936" y="13699"/>
                </a:lnTo>
                <a:lnTo>
                  <a:pt x="16815" y="13797"/>
                </a:lnTo>
                <a:lnTo>
                  <a:pt x="16669" y="13894"/>
                </a:lnTo>
                <a:lnTo>
                  <a:pt x="16474" y="13967"/>
                </a:lnTo>
                <a:lnTo>
                  <a:pt x="16279" y="13991"/>
                </a:lnTo>
                <a:lnTo>
                  <a:pt x="15671" y="13991"/>
                </a:lnTo>
                <a:lnTo>
                  <a:pt x="15282" y="13943"/>
                </a:lnTo>
                <a:lnTo>
                  <a:pt x="14162" y="13894"/>
                </a:lnTo>
                <a:lnTo>
                  <a:pt x="13043" y="13821"/>
                </a:lnTo>
                <a:lnTo>
                  <a:pt x="11924" y="13797"/>
                </a:lnTo>
                <a:lnTo>
                  <a:pt x="10780" y="13772"/>
                </a:lnTo>
                <a:lnTo>
                  <a:pt x="8517" y="13772"/>
                </a:lnTo>
                <a:lnTo>
                  <a:pt x="6279" y="13797"/>
                </a:lnTo>
                <a:lnTo>
                  <a:pt x="4016" y="13870"/>
                </a:lnTo>
                <a:lnTo>
                  <a:pt x="3651" y="13894"/>
                </a:lnTo>
                <a:lnTo>
                  <a:pt x="3237" y="13943"/>
                </a:lnTo>
                <a:lnTo>
                  <a:pt x="2410" y="14016"/>
                </a:lnTo>
                <a:lnTo>
                  <a:pt x="1996" y="14040"/>
                </a:lnTo>
                <a:lnTo>
                  <a:pt x="1582" y="14016"/>
                </a:lnTo>
                <a:lnTo>
                  <a:pt x="1193" y="13943"/>
                </a:lnTo>
                <a:lnTo>
                  <a:pt x="1023" y="13894"/>
                </a:lnTo>
                <a:lnTo>
                  <a:pt x="828" y="13821"/>
                </a:lnTo>
                <a:lnTo>
                  <a:pt x="755" y="13772"/>
                </a:lnTo>
                <a:lnTo>
                  <a:pt x="682" y="13699"/>
                </a:lnTo>
                <a:lnTo>
                  <a:pt x="609" y="13626"/>
                </a:lnTo>
                <a:lnTo>
                  <a:pt x="561" y="13529"/>
                </a:lnTo>
                <a:lnTo>
                  <a:pt x="512" y="13334"/>
                </a:lnTo>
                <a:lnTo>
                  <a:pt x="488" y="13115"/>
                </a:lnTo>
                <a:lnTo>
                  <a:pt x="463" y="12896"/>
                </a:lnTo>
                <a:lnTo>
                  <a:pt x="488" y="12677"/>
                </a:lnTo>
                <a:lnTo>
                  <a:pt x="536" y="12288"/>
                </a:lnTo>
                <a:lnTo>
                  <a:pt x="585" y="11412"/>
                </a:lnTo>
                <a:lnTo>
                  <a:pt x="609" y="10561"/>
                </a:lnTo>
                <a:lnTo>
                  <a:pt x="609" y="9563"/>
                </a:lnTo>
                <a:lnTo>
                  <a:pt x="634" y="8565"/>
                </a:lnTo>
                <a:lnTo>
                  <a:pt x="634" y="7543"/>
                </a:lnTo>
                <a:lnTo>
                  <a:pt x="609" y="6546"/>
                </a:lnTo>
                <a:lnTo>
                  <a:pt x="731" y="6667"/>
                </a:lnTo>
                <a:lnTo>
                  <a:pt x="853" y="6765"/>
                </a:lnTo>
                <a:lnTo>
                  <a:pt x="999" y="6862"/>
                </a:lnTo>
                <a:lnTo>
                  <a:pt x="1144" y="6911"/>
                </a:lnTo>
                <a:lnTo>
                  <a:pt x="1315" y="6959"/>
                </a:lnTo>
                <a:lnTo>
                  <a:pt x="1485" y="6984"/>
                </a:lnTo>
                <a:lnTo>
                  <a:pt x="1290" y="7154"/>
                </a:lnTo>
                <a:lnTo>
                  <a:pt x="1193" y="7227"/>
                </a:lnTo>
                <a:lnTo>
                  <a:pt x="1096" y="7324"/>
                </a:lnTo>
                <a:lnTo>
                  <a:pt x="1047" y="7373"/>
                </a:lnTo>
                <a:lnTo>
                  <a:pt x="1023" y="7446"/>
                </a:lnTo>
                <a:lnTo>
                  <a:pt x="1047" y="7495"/>
                </a:lnTo>
                <a:lnTo>
                  <a:pt x="1096" y="7543"/>
                </a:lnTo>
                <a:lnTo>
                  <a:pt x="1169" y="7592"/>
                </a:lnTo>
                <a:lnTo>
                  <a:pt x="1217" y="7592"/>
                </a:lnTo>
                <a:lnTo>
                  <a:pt x="1242" y="7568"/>
                </a:lnTo>
                <a:lnTo>
                  <a:pt x="1363" y="7470"/>
                </a:lnTo>
                <a:lnTo>
                  <a:pt x="1509" y="7349"/>
                </a:lnTo>
                <a:lnTo>
                  <a:pt x="1704" y="7154"/>
                </a:lnTo>
                <a:lnTo>
                  <a:pt x="1826" y="7008"/>
                </a:lnTo>
                <a:lnTo>
                  <a:pt x="2020" y="7032"/>
                </a:lnTo>
                <a:lnTo>
                  <a:pt x="2264" y="7032"/>
                </a:lnTo>
                <a:lnTo>
                  <a:pt x="2093" y="7154"/>
                </a:lnTo>
                <a:lnTo>
                  <a:pt x="1850" y="7349"/>
                </a:lnTo>
                <a:lnTo>
                  <a:pt x="1753" y="7446"/>
                </a:lnTo>
                <a:lnTo>
                  <a:pt x="1680" y="7543"/>
                </a:lnTo>
                <a:lnTo>
                  <a:pt x="1655" y="7641"/>
                </a:lnTo>
                <a:lnTo>
                  <a:pt x="1680" y="7714"/>
                </a:lnTo>
                <a:lnTo>
                  <a:pt x="1753" y="7738"/>
                </a:lnTo>
                <a:lnTo>
                  <a:pt x="1850" y="7714"/>
                </a:lnTo>
                <a:lnTo>
                  <a:pt x="1947" y="7665"/>
                </a:lnTo>
                <a:lnTo>
                  <a:pt x="2045" y="7568"/>
                </a:lnTo>
                <a:lnTo>
                  <a:pt x="2239" y="7373"/>
                </a:lnTo>
                <a:lnTo>
                  <a:pt x="2410" y="7203"/>
                </a:lnTo>
                <a:lnTo>
                  <a:pt x="2580" y="7032"/>
                </a:lnTo>
                <a:lnTo>
                  <a:pt x="2775" y="7032"/>
                </a:lnTo>
                <a:lnTo>
                  <a:pt x="2726" y="7081"/>
                </a:lnTo>
                <a:lnTo>
                  <a:pt x="2483" y="7276"/>
                </a:lnTo>
                <a:lnTo>
                  <a:pt x="2361" y="7397"/>
                </a:lnTo>
                <a:lnTo>
                  <a:pt x="2288" y="7519"/>
                </a:lnTo>
                <a:lnTo>
                  <a:pt x="2264" y="7568"/>
                </a:lnTo>
                <a:lnTo>
                  <a:pt x="2264" y="7641"/>
                </a:lnTo>
                <a:lnTo>
                  <a:pt x="2288" y="7689"/>
                </a:lnTo>
                <a:lnTo>
                  <a:pt x="2312" y="7738"/>
                </a:lnTo>
                <a:lnTo>
                  <a:pt x="2361" y="7762"/>
                </a:lnTo>
                <a:lnTo>
                  <a:pt x="2410" y="7787"/>
                </a:lnTo>
                <a:lnTo>
                  <a:pt x="2458" y="7787"/>
                </a:lnTo>
                <a:lnTo>
                  <a:pt x="2531" y="7762"/>
                </a:lnTo>
                <a:lnTo>
                  <a:pt x="2653" y="7665"/>
                </a:lnTo>
                <a:lnTo>
                  <a:pt x="2848" y="7470"/>
                </a:lnTo>
                <a:lnTo>
                  <a:pt x="3042" y="7251"/>
                </a:lnTo>
                <a:lnTo>
                  <a:pt x="3140" y="7154"/>
                </a:lnTo>
                <a:lnTo>
                  <a:pt x="3188" y="7057"/>
                </a:lnTo>
                <a:lnTo>
                  <a:pt x="3505" y="7057"/>
                </a:lnTo>
                <a:lnTo>
                  <a:pt x="3261" y="7203"/>
                </a:lnTo>
                <a:lnTo>
                  <a:pt x="3067" y="7349"/>
                </a:lnTo>
                <a:lnTo>
                  <a:pt x="2969" y="7446"/>
                </a:lnTo>
                <a:lnTo>
                  <a:pt x="2921" y="7543"/>
                </a:lnTo>
                <a:lnTo>
                  <a:pt x="2896" y="7616"/>
                </a:lnTo>
                <a:lnTo>
                  <a:pt x="2896" y="7665"/>
                </a:lnTo>
                <a:lnTo>
                  <a:pt x="2921" y="7714"/>
                </a:lnTo>
                <a:lnTo>
                  <a:pt x="2945" y="7738"/>
                </a:lnTo>
                <a:lnTo>
                  <a:pt x="2994" y="7762"/>
                </a:lnTo>
                <a:lnTo>
                  <a:pt x="3042" y="7787"/>
                </a:lnTo>
                <a:lnTo>
                  <a:pt x="3091" y="7762"/>
                </a:lnTo>
                <a:lnTo>
                  <a:pt x="3164" y="7738"/>
                </a:lnTo>
                <a:lnTo>
                  <a:pt x="3310" y="7568"/>
                </a:lnTo>
                <a:lnTo>
                  <a:pt x="3456" y="7397"/>
                </a:lnTo>
                <a:lnTo>
                  <a:pt x="3748" y="7057"/>
                </a:lnTo>
                <a:lnTo>
                  <a:pt x="4186" y="7057"/>
                </a:lnTo>
                <a:lnTo>
                  <a:pt x="4040" y="7154"/>
                </a:lnTo>
                <a:lnTo>
                  <a:pt x="3870" y="7324"/>
                </a:lnTo>
                <a:lnTo>
                  <a:pt x="3724" y="7495"/>
                </a:lnTo>
                <a:lnTo>
                  <a:pt x="3699" y="7568"/>
                </a:lnTo>
                <a:lnTo>
                  <a:pt x="3699" y="7616"/>
                </a:lnTo>
                <a:lnTo>
                  <a:pt x="3724" y="7665"/>
                </a:lnTo>
                <a:lnTo>
                  <a:pt x="3772" y="7714"/>
                </a:lnTo>
                <a:lnTo>
                  <a:pt x="3845" y="7738"/>
                </a:lnTo>
                <a:lnTo>
                  <a:pt x="3894" y="7738"/>
                </a:lnTo>
                <a:lnTo>
                  <a:pt x="3967" y="7714"/>
                </a:lnTo>
                <a:lnTo>
                  <a:pt x="4016" y="7665"/>
                </a:lnTo>
                <a:lnTo>
                  <a:pt x="4137" y="7495"/>
                </a:lnTo>
                <a:lnTo>
                  <a:pt x="4259" y="7324"/>
                </a:lnTo>
                <a:lnTo>
                  <a:pt x="4332" y="7203"/>
                </a:lnTo>
                <a:lnTo>
                  <a:pt x="4381" y="7057"/>
                </a:lnTo>
                <a:lnTo>
                  <a:pt x="4624" y="7057"/>
                </a:lnTo>
                <a:lnTo>
                  <a:pt x="4502" y="7154"/>
                </a:lnTo>
                <a:lnTo>
                  <a:pt x="4405" y="7300"/>
                </a:lnTo>
                <a:lnTo>
                  <a:pt x="4332" y="7422"/>
                </a:lnTo>
                <a:lnTo>
                  <a:pt x="4259" y="7543"/>
                </a:lnTo>
                <a:lnTo>
                  <a:pt x="4259" y="7616"/>
                </a:lnTo>
                <a:lnTo>
                  <a:pt x="4283" y="7665"/>
                </a:lnTo>
                <a:lnTo>
                  <a:pt x="4308" y="7714"/>
                </a:lnTo>
                <a:lnTo>
                  <a:pt x="4356" y="7762"/>
                </a:lnTo>
                <a:lnTo>
                  <a:pt x="4405" y="7787"/>
                </a:lnTo>
                <a:lnTo>
                  <a:pt x="4454" y="7787"/>
                </a:lnTo>
                <a:lnTo>
                  <a:pt x="4527" y="7762"/>
                </a:lnTo>
                <a:lnTo>
                  <a:pt x="4575" y="7738"/>
                </a:lnTo>
                <a:lnTo>
                  <a:pt x="4600" y="7689"/>
                </a:lnTo>
                <a:lnTo>
                  <a:pt x="4746" y="7495"/>
                </a:lnTo>
                <a:lnTo>
                  <a:pt x="4867" y="7300"/>
                </a:lnTo>
                <a:lnTo>
                  <a:pt x="4965" y="7178"/>
                </a:lnTo>
                <a:lnTo>
                  <a:pt x="5038" y="7032"/>
                </a:lnTo>
                <a:lnTo>
                  <a:pt x="5354" y="7032"/>
                </a:lnTo>
                <a:lnTo>
                  <a:pt x="5208" y="7178"/>
                </a:lnTo>
                <a:lnTo>
                  <a:pt x="5062" y="7373"/>
                </a:lnTo>
                <a:lnTo>
                  <a:pt x="4989" y="7470"/>
                </a:lnTo>
                <a:lnTo>
                  <a:pt x="4940" y="7592"/>
                </a:lnTo>
                <a:lnTo>
                  <a:pt x="4940" y="7641"/>
                </a:lnTo>
                <a:lnTo>
                  <a:pt x="4940" y="7665"/>
                </a:lnTo>
                <a:lnTo>
                  <a:pt x="4989" y="7762"/>
                </a:lnTo>
                <a:lnTo>
                  <a:pt x="5086" y="7787"/>
                </a:lnTo>
                <a:lnTo>
                  <a:pt x="5135" y="7787"/>
                </a:lnTo>
                <a:lnTo>
                  <a:pt x="5159" y="7762"/>
                </a:lnTo>
                <a:lnTo>
                  <a:pt x="5257" y="7689"/>
                </a:lnTo>
                <a:lnTo>
                  <a:pt x="5330" y="7616"/>
                </a:lnTo>
                <a:lnTo>
                  <a:pt x="5451" y="7422"/>
                </a:lnTo>
                <a:lnTo>
                  <a:pt x="5670" y="7032"/>
                </a:lnTo>
                <a:lnTo>
                  <a:pt x="6011" y="7032"/>
                </a:lnTo>
                <a:lnTo>
                  <a:pt x="5889" y="7130"/>
                </a:lnTo>
                <a:lnTo>
                  <a:pt x="5719" y="7300"/>
                </a:lnTo>
                <a:lnTo>
                  <a:pt x="5573" y="7495"/>
                </a:lnTo>
                <a:lnTo>
                  <a:pt x="5549" y="7568"/>
                </a:lnTo>
                <a:lnTo>
                  <a:pt x="5573" y="7616"/>
                </a:lnTo>
                <a:lnTo>
                  <a:pt x="5597" y="7665"/>
                </a:lnTo>
                <a:lnTo>
                  <a:pt x="5646" y="7714"/>
                </a:lnTo>
                <a:lnTo>
                  <a:pt x="5695" y="7738"/>
                </a:lnTo>
                <a:lnTo>
                  <a:pt x="5743" y="7738"/>
                </a:lnTo>
                <a:lnTo>
                  <a:pt x="5816" y="7714"/>
                </a:lnTo>
                <a:lnTo>
                  <a:pt x="5865" y="7665"/>
                </a:lnTo>
                <a:lnTo>
                  <a:pt x="6060" y="7349"/>
                </a:lnTo>
                <a:lnTo>
                  <a:pt x="6157" y="7178"/>
                </a:lnTo>
                <a:lnTo>
                  <a:pt x="6230" y="7032"/>
                </a:lnTo>
                <a:lnTo>
                  <a:pt x="6936" y="7008"/>
                </a:lnTo>
                <a:lnTo>
                  <a:pt x="6936" y="7008"/>
                </a:lnTo>
                <a:lnTo>
                  <a:pt x="6765" y="7154"/>
                </a:lnTo>
                <a:lnTo>
                  <a:pt x="6619" y="7276"/>
                </a:lnTo>
                <a:lnTo>
                  <a:pt x="6449" y="7422"/>
                </a:lnTo>
                <a:lnTo>
                  <a:pt x="6303" y="7592"/>
                </a:lnTo>
                <a:lnTo>
                  <a:pt x="6279" y="7641"/>
                </a:lnTo>
                <a:lnTo>
                  <a:pt x="6254" y="7714"/>
                </a:lnTo>
                <a:lnTo>
                  <a:pt x="6279" y="7762"/>
                </a:lnTo>
                <a:lnTo>
                  <a:pt x="6303" y="7811"/>
                </a:lnTo>
                <a:lnTo>
                  <a:pt x="6352" y="7835"/>
                </a:lnTo>
                <a:lnTo>
                  <a:pt x="6400" y="7860"/>
                </a:lnTo>
                <a:lnTo>
                  <a:pt x="6473" y="7835"/>
                </a:lnTo>
                <a:lnTo>
                  <a:pt x="6522" y="7811"/>
                </a:lnTo>
                <a:lnTo>
                  <a:pt x="6790" y="7470"/>
                </a:lnTo>
                <a:lnTo>
                  <a:pt x="6911" y="7251"/>
                </a:lnTo>
                <a:lnTo>
                  <a:pt x="7009" y="7032"/>
                </a:lnTo>
                <a:lnTo>
                  <a:pt x="7009" y="7008"/>
                </a:lnTo>
                <a:lnTo>
                  <a:pt x="7398" y="7008"/>
                </a:lnTo>
                <a:lnTo>
                  <a:pt x="7252" y="7130"/>
                </a:lnTo>
                <a:lnTo>
                  <a:pt x="7106" y="7276"/>
                </a:lnTo>
                <a:lnTo>
                  <a:pt x="6984" y="7446"/>
                </a:lnTo>
                <a:lnTo>
                  <a:pt x="6887" y="7616"/>
                </a:lnTo>
                <a:lnTo>
                  <a:pt x="6863" y="7689"/>
                </a:lnTo>
                <a:lnTo>
                  <a:pt x="6887" y="7738"/>
                </a:lnTo>
                <a:lnTo>
                  <a:pt x="6911" y="7787"/>
                </a:lnTo>
                <a:lnTo>
                  <a:pt x="6960" y="7835"/>
                </a:lnTo>
                <a:lnTo>
                  <a:pt x="7009" y="7860"/>
                </a:lnTo>
                <a:lnTo>
                  <a:pt x="7057" y="7860"/>
                </a:lnTo>
                <a:lnTo>
                  <a:pt x="7130" y="7835"/>
                </a:lnTo>
                <a:lnTo>
                  <a:pt x="7179" y="7787"/>
                </a:lnTo>
                <a:lnTo>
                  <a:pt x="7398" y="7397"/>
                </a:lnTo>
                <a:lnTo>
                  <a:pt x="7617" y="7008"/>
                </a:lnTo>
                <a:lnTo>
                  <a:pt x="7812" y="7008"/>
                </a:lnTo>
                <a:lnTo>
                  <a:pt x="7812" y="7081"/>
                </a:lnTo>
                <a:lnTo>
                  <a:pt x="7690" y="7251"/>
                </a:lnTo>
                <a:lnTo>
                  <a:pt x="7568" y="7446"/>
                </a:lnTo>
                <a:lnTo>
                  <a:pt x="7520" y="7568"/>
                </a:lnTo>
                <a:lnTo>
                  <a:pt x="7471" y="7665"/>
                </a:lnTo>
                <a:lnTo>
                  <a:pt x="7471" y="7762"/>
                </a:lnTo>
                <a:lnTo>
                  <a:pt x="7495" y="7811"/>
                </a:lnTo>
                <a:lnTo>
                  <a:pt x="7544" y="7860"/>
                </a:lnTo>
                <a:lnTo>
                  <a:pt x="7593" y="7884"/>
                </a:lnTo>
                <a:lnTo>
                  <a:pt x="7666" y="7908"/>
                </a:lnTo>
                <a:lnTo>
                  <a:pt x="7739" y="7884"/>
                </a:lnTo>
                <a:lnTo>
                  <a:pt x="7787" y="7835"/>
                </a:lnTo>
                <a:lnTo>
                  <a:pt x="7836" y="7762"/>
                </a:lnTo>
                <a:lnTo>
                  <a:pt x="7933" y="7519"/>
                </a:lnTo>
                <a:lnTo>
                  <a:pt x="8031" y="7665"/>
                </a:lnTo>
                <a:lnTo>
                  <a:pt x="8152" y="7835"/>
                </a:lnTo>
                <a:lnTo>
                  <a:pt x="8274" y="7957"/>
                </a:lnTo>
                <a:lnTo>
                  <a:pt x="8444" y="8054"/>
                </a:lnTo>
                <a:lnTo>
                  <a:pt x="8615" y="8127"/>
                </a:lnTo>
                <a:lnTo>
                  <a:pt x="8785" y="8176"/>
                </a:lnTo>
                <a:lnTo>
                  <a:pt x="9004" y="8200"/>
                </a:lnTo>
                <a:lnTo>
                  <a:pt x="9198" y="8152"/>
                </a:lnTo>
                <a:lnTo>
                  <a:pt x="9393" y="8079"/>
                </a:lnTo>
                <a:lnTo>
                  <a:pt x="9563" y="7981"/>
                </a:lnTo>
                <a:lnTo>
                  <a:pt x="9709" y="7860"/>
                </a:lnTo>
                <a:lnTo>
                  <a:pt x="9807" y="7714"/>
                </a:lnTo>
                <a:lnTo>
                  <a:pt x="9904" y="7543"/>
                </a:lnTo>
                <a:lnTo>
                  <a:pt x="9977" y="7373"/>
                </a:lnTo>
                <a:lnTo>
                  <a:pt x="10026" y="7178"/>
                </a:lnTo>
                <a:lnTo>
                  <a:pt x="10050" y="6984"/>
                </a:lnTo>
                <a:lnTo>
                  <a:pt x="10415" y="7032"/>
                </a:lnTo>
                <a:lnTo>
                  <a:pt x="10293" y="7130"/>
                </a:lnTo>
                <a:lnTo>
                  <a:pt x="10172" y="7227"/>
                </a:lnTo>
                <a:lnTo>
                  <a:pt x="10026" y="7397"/>
                </a:lnTo>
                <a:lnTo>
                  <a:pt x="9928" y="7616"/>
                </a:lnTo>
                <a:lnTo>
                  <a:pt x="9904" y="7665"/>
                </a:lnTo>
                <a:lnTo>
                  <a:pt x="9928" y="7738"/>
                </a:lnTo>
                <a:lnTo>
                  <a:pt x="9977" y="7762"/>
                </a:lnTo>
                <a:lnTo>
                  <a:pt x="10026" y="7811"/>
                </a:lnTo>
                <a:lnTo>
                  <a:pt x="10099" y="7811"/>
                </a:lnTo>
                <a:lnTo>
                  <a:pt x="10147" y="7787"/>
                </a:lnTo>
                <a:lnTo>
                  <a:pt x="10220" y="7762"/>
                </a:lnTo>
                <a:lnTo>
                  <a:pt x="10245" y="7689"/>
                </a:lnTo>
                <a:lnTo>
                  <a:pt x="10342" y="7519"/>
                </a:lnTo>
                <a:lnTo>
                  <a:pt x="10439" y="7349"/>
                </a:lnTo>
                <a:lnTo>
                  <a:pt x="10488" y="7203"/>
                </a:lnTo>
                <a:lnTo>
                  <a:pt x="10512" y="7057"/>
                </a:lnTo>
                <a:lnTo>
                  <a:pt x="11048" y="7057"/>
                </a:lnTo>
                <a:lnTo>
                  <a:pt x="10926" y="7178"/>
                </a:lnTo>
                <a:lnTo>
                  <a:pt x="10829" y="7300"/>
                </a:lnTo>
                <a:lnTo>
                  <a:pt x="10756" y="7446"/>
                </a:lnTo>
                <a:lnTo>
                  <a:pt x="10683" y="7592"/>
                </a:lnTo>
                <a:lnTo>
                  <a:pt x="10683" y="7641"/>
                </a:lnTo>
                <a:lnTo>
                  <a:pt x="10683" y="7665"/>
                </a:lnTo>
                <a:lnTo>
                  <a:pt x="10707" y="7714"/>
                </a:lnTo>
                <a:lnTo>
                  <a:pt x="10756" y="7714"/>
                </a:lnTo>
                <a:lnTo>
                  <a:pt x="10829" y="7738"/>
                </a:lnTo>
                <a:lnTo>
                  <a:pt x="10877" y="7714"/>
                </a:lnTo>
                <a:lnTo>
                  <a:pt x="10902" y="7689"/>
                </a:lnTo>
                <a:lnTo>
                  <a:pt x="10999" y="7543"/>
                </a:lnTo>
                <a:lnTo>
                  <a:pt x="11096" y="7373"/>
                </a:lnTo>
                <a:lnTo>
                  <a:pt x="11267" y="7057"/>
                </a:lnTo>
                <a:lnTo>
                  <a:pt x="11534" y="7032"/>
                </a:lnTo>
                <a:lnTo>
                  <a:pt x="11340" y="7300"/>
                </a:lnTo>
                <a:lnTo>
                  <a:pt x="11242" y="7446"/>
                </a:lnTo>
                <a:lnTo>
                  <a:pt x="11169" y="7592"/>
                </a:lnTo>
                <a:lnTo>
                  <a:pt x="11169" y="7665"/>
                </a:lnTo>
                <a:lnTo>
                  <a:pt x="11194" y="7714"/>
                </a:lnTo>
                <a:lnTo>
                  <a:pt x="11218" y="7762"/>
                </a:lnTo>
                <a:lnTo>
                  <a:pt x="11267" y="7787"/>
                </a:lnTo>
                <a:lnTo>
                  <a:pt x="11388" y="7787"/>
                </a:lnTo>
                <a:lnTo>
                  <a:pt x="11437" y="7762"/>
                </a:lnTo>
                <a:lnTo>
                  <a:pt x="11461" y="7714"/>
                </a:lnTo>
                <a:lnTo>
                  <a:pt x="11632" y="7373"/>
                </a:lnTo>
                <a:lnTo>
                  <a:pt x="11778" y="7032"/>
                </a:lnTo>
                <a:lnTo>
                  <a:pt x="12191" y="7032"/>
                </a:lnTo>
                <a:lnTo>
                  <a:pt x="12021" y="7227"/>
                </a:lnTo>
                <a:lnTo>
                  <a:pt x="11948" y="7349"/>
                </a:lnTo>
                <a:lnTo>
                  <a:pt x="11875" y="7470"/>
                </a:lnTo>
                <a:lnTo>
                  <a:pt x="11851" y="7592"/>
                </a:lnTo>
                <a:lnTo>
                  <a:pt x="11851" y="7641"/>
                </a:lnTo>
                <a:lnTo>
                  <a:pt x="11875" y="7714"/>
                </a:lnTo>
                <a:lnTo>
                  <a:pt x="11924" y="7738"/>
                </a:lnTo>
                <a:lnTo>
                  <a:pt x="11972" y="7762"/>
                </a:lnTo>
                <a:lnTo>
                  <a:pt x="12021" y="7738"/>
                </a:lnTo>
                <a:lnTo>
                  <a:pt x="12070" y="7689"/>
                </a:lnTo>
                <a:lnTo>
                  <a:pt x="12143" y="7592"/>
                </a:lnTo>
                <a:lnTo>
                  <a:pt x="12240" y="7349"/>
                </a:lnTo>
                <a:lnTo>
                  <a:pt x="12386" y="7032"/>
                </a:lnTo>
                <a:lnTo>
                  <a:pt x="12775" y="7008"/>
                </a:lnTo>
                <a:lnTo>
                  <a:pt x="12654" y="7130"/>
                </a:lnTo>
                <a:lnTo>
                  <a:pt x="12556" y="7276"/>
                </a:lnTo>
                <a:lnTo>
                  <a:pt x="12459" y="7397"/>
                </a:lnTo>
                <a:lnTo>
                  <a:pt x="12386" y="7568"/>
                </a:lnTo>
                <a:lnTo>
                  <a:pt x="12386" y="7616"/>
                </a:lnTo>
                <a:lnTo>
                  <a:pt x="12410" y="7665"/>
                </a:lnTo>
                <a:lnTo>
                  <a:pt x="12435" y="7689"/>
                </a:lnTo>
                <a:lnTo>
                  <a:pt x="12483" y="7714"/>
                </a:lnTo>
                <a:lnTo>
                  <a:pt x="12581" y="7714"/>
                </a:lnTo>
                <a:lnTo>
                  <a:pt x="12605" y="7689"/>
                </a:lnTo>
                <a:lnTo>
                  <a:pt x="12654" y="7641"/>
                </a:lnTo>
                <a:lnTo>
                  <a:pt x="12702" y="7470"/>
                </a:lnTo>
                <a:lnTo>
                  <a:pt x="12775" y="7300"/>
                </a:lnTo>
                <a:lnTo>
                  <a:pt x="12970" y="7008"/>
                </a:lnTo>
                <a:lnTo>
                  <a:pt x="13384" y="7008"/>
                </a:lnTo>
                <a:lnTo>
                  <a:pt x="13165" y="7276"/>
                </a:lnTo>
                <a:lnTo>
                  <a:pt x="12994" y="7568"/>
                </a:lnTo>
                <a:lnTo>
                  <a:pt x="12970" y="7641"/>
                </a:lnTo>
                <a:lnTo>
                  <a:pt x="12994" y="7714"/>
                </a:lnTo>
                <a:lnTo>
                  <a:pt x="13043" y="7762"/>
                </a:lnTo>
                <a:lnTo>
                  <a:pt x="13116" y="7787"/>
                </a:lnTo>
                <a:lnTo>
                  <a:pt x="13189" y="7762"/>
                </a:lnTo>
                <a:lnTo>
                  <a:pt x="13238" y="7714"/>
                </a:lnTo>
                <a:lnTo>
                  <a:pt x="13408" y="7373"/>
                </a:lnTo>
                <a:lnTo>
                  <a:pt x="13578" y="7008"/>
                </a:lnTo>
                <a:lnTo>
                  <a:pt x="13919" y="7008"/>
                </a:lnTo>
                <a:lnTo>
                  <a:pt x="13676" y="7300"/>
                </a:lnTo>
                <a:lnTo>
                  <a:pt x="13457" y="7592"/>
                </a:lnTo>
                <a:lnTo>
                  <a:pt x="13432" y="7665"/>
                </a:lnTo>
                <a:lnTo>
                  <a:pt x="13432" y="7714"/>
                </a:lnTo>
                <a:lnTo>
                  <a:pt x="13457" y="7738"/>
                </a:lnTo>
                <a:lnTo>
                  <a:pt x="13505" y="7787"/>
                </a:lnTo>
                <a:lnTo>
                  <a:pt x="13554" y="7811"/>
                </a:lnTo>
                <a:lnTo>
                  <a:pt x="13603" y="7811"/>
                </a:lnTo>
                <a:lnTo>
                  <a:pt x="13651" y="7787"/>
                </a:lnTo>
                <a:lnTo>
                  <a:pt x="13700" y="7738"/>
                </a:lnTo>
                <a:lnTo>
                  <a:pt x="13943" y="7397"/>
                </a:lnTo>
                <a:lnTo>
                  <a:pt x="14041" y="7203"/>
                </a:lnTo>
                <a:lnTo>
                  <a:pt x="14089" y="7008"/>
                </a:lnTo>
                <a:lnTo>
                  <a:pt x="14357" y="7032"/>
                </a:lnTo>
                <a:lnTo>
                  <a:pt x="14211" y="7178"/>
                </a:lnTo>
                <a:lnTo>
                  <a:pt x="14065" y="7349"/>
                </a:lnTo>
                <a:lnTo>
                  <a:pt x="13943" y="7519"/>
                </a:lnTo>
                <a:lnTo>
                  <a:pt x="13846" y="7714"/>
                </a:lnTo>
                <a:lnTo>
                  <a:pt x="13846" y="7787"/>
                </a:lnTo>
                <a:lnTo>
                  <a:pt x="13846" y="7860"/>
                </a:lnTo>
                <a:lnTo>
                  <a:pt x="13895" y="7884"/>
                </a:lnTo>
                <a:lnTo>
                  <a:pt x="13943" y="7908"/>
                </a:lnTo>
                <a:lnTo>
                  <a:pt x="14016" y="7933"/>
                </a:lnTo>
                <a:lnTo>
                  <a:pt x="14065" y="7908"/>
                </a:lnTo>
                <a:lnTo>
                  <a:pt x="14138" y="7860"/>
                </a:lnTo>
                <a:lnTo>
                  <a:pt x="14162" y="7811"/>
                </a:lnTo>
                <a:lnTo>
                  <a:pt x="14260" y="7616"/>
                </a:lnTo>
                <a:lnTo>
                  <a:pt x="14357" y="7446"/>
                </a:lnTo>
                <a:lnTo>
                  <a:pt x="14576" y="7105"/>
                </a:lnTo>
                <a:lnTo>
                  <a:pt x="14576" y="7081"/>
                </a:lnTo>
                <a:lnTo>
                  <a:pt x="14576" y="7032"/>
                </a:lnTo>
                <a:lnTo>
                  <a:pt x="15014" y="7057"/>
                </a:lnTo>
                <a:lnTo>
                  <a:pt x="14795" y="7203"/>
                </a:lnTo>
                <a:lnTo>
                  <a:pt x="14625" y="7397"/>
                </a:lnTo>
                <a:lnTo>
                  <a:pt x="14552" y="7495"/>
                </a:lnTo>
                <a:lnTo>
                  <a:pt x="14479" y="7616"/>
                </a:lnTo>
                <a:lnTo>
                  <a:pt x="14454" y="7738"/>
                </a:lnTo>
                <a:lnTo>
                  <a:pt x="14430" y="7860"/>
                </a:lnTo>
                <a:lnTo>
                  <a:pt x="14430" y="7908"/>
                </a:lnTo>
                <a:lnTo>
                  <a:pt x="14454" y="7957"/>
                </a:lnTo>
                <a:lnTo>
                  <a:pt x="14503" y="7981"/>
                </a:lnTo>
                <a:lnTo>
                  <a:pt x="14552" y="8006"/>
                </a:lnTo>
                <a:lnTo>
                  <a:pt x="14649" y="8006"/>
                </a:lnTo>
                <a:lnTo>
                  <a:pt x="14673" y="7981"/>
                </a:lnTo>
                <a:lnTo>
                  <a:pt x="14722" y="7933"/>
                </a:lnTo>
                <a:lnTo>
                  <a:pt x="14819" y="7689"/>
                </a:lnTo>
                <a:lnTo>
                  <a:pt x="14941" y="7470"/>
                </a:lnTo>
                <a:lnTo>
                  <a:pt x="15160" y="7057"/>
                </a:lnTo>
                <a:lnTo>
                  <a:pt x="15720" y="7032"/>
                </a:lnTo>
                <a:lnTo>
                  <a:pt x="15622" y="7130"/>
                </a:lnTo>
                <a:lnTo>
                  <a:pt x="15476" y="7251"/>
                </a:lnTo>
                <a:lnTo>
                  <a:pt x="15379" y="7397"/>
                </a:lnTo>
                <a:lnTo>
                  <a:pt x="15282" y="7543"/>
                </a:lnTo>
                <a:lnTo>
                  <a:pt x="15209" y="7714"/>
                </a:lnTo>
                <a:lnTo>
                  <a:pt x="15184" y="7787"/>
                </a:lnTo>
                <a:lnTo>
                  <a:pt x="15209" y="7860"/>
                </a:lnTo>
                <a:lnTo>
                  <a:pt x="15257" y="7908"/>
                </a:lnTo>
                <a:lnTo>
                  <a:pt x="15330" y="7933"/>
                </a:lnTo>
                <a:lnTo>
                  <a:pt x="15403" y="7957"/>
                </a:lnTo>
                <a:lnTo>
                  <a:pt x="15452" y="7957"/>
                </a:lnTo>
                <a:lnTo>
                  <a:pt x="15525" y="7933"/>
                </a:lnTo>
                <a:lnTo>
                  <a:pt x="15574" y="7860"/>
                </a:lnTo>
                <a:lnTo>
                  <a:pt x="15647" y="7714"/>
                </a:lnTo>
                <a:lnTo>
                  <a:pt x="15744" y="7568"/>
                </a:lnTo>
                <a:lnTo>
                  <a:pt x="15963" y="7300"/>
                </a:lnTo>
                <a:lnTo>
                  <a:pt x="16060" y="7154"/>
                </a:lnTo>
                <a:lnTo>
                  <a:pt x="16133" y="7081"/>
                </a:lnTo>
                <a:lnTo>
                  <a:pt x="16158" y="6984"/>
                </a:lnTo>
                <a:lnTo>
                  <a:pt x="16450" y="6935"/>
                </a:lnTo>
                <a:lnTo>
                  <a:pt x="16693" y="6838"/>
                </a:lnTo>
                <a:lnTo>
                  <a:pt x="16474" y="7008"/>
                </a:lnTo>
                <a:lnTo>
                  <a:pt x="16279" y="7178"/>
                </a:lnTo>
                <a:lnTo>
                  <a:pt x="16158" y="7300"/>
                </a:lnTo>
                <a:lnTo>
                  <a:pt x="16036" y="7446"/>
                </a:lnTo>
                <a:lnTo>
                  <a:pt x="15939" y="7592"/>
                </a:lnTo>
                <a:lnTo>
                  <a:pt x="15866" y="7762"/>
                </a:lnTo>
                <a:lnTo>
                  <a:pt x="15866" y="7835"/>
                </a:lnTo>
                <a:lnTo>
                  <a:pt x="15890" y="7884"/>
                </a:lnTo>
                <a:lnTo>
                  <a:pt x="15914" y="7933"/>
                </a:lnTo>
                <a:lnTo>
                  <a:pt x="15963" y="7957"/>
                </a:lnTo>
                <a:lnTo>
                  <a:pt x="16085" y="7957"/>
                </a:lnTo>
                <a:lnTo>
                  <a:pt x="16133" y="7933"/>
                </a:lnTo>
                <a:lnTo>
                  <a:pt x="16182" y="7884"/>
                </a:lnTo>
                <a:lnTo>
                  <a:pt x="16352" y="7616"/>
                </a:lnTo>
                <a:lnTo>
                  <a:pt x="16547" y="7373"/>
                </a:lnTo>
                <a:lnTo>
                  <a:pt x="16766" y="7105"/>
                </a:lnTo>
                <a:lnTo>
                  <a:pt x="16863" y="6984"/>
                </a:lnTo>
                <a:lnTo>
                  <a:pt x="16936" y="6838"/>
                </a:lnTo>
                <a:lnTo>
                  <a:pt x="16961" y="6813"/>
                </a:lnTo>
                <a:lnTo>
                  <a:pt x="16936" y="6789"/>
                </a:lnTo>
                <a:lnTo>
                  <a:pt x="16912" y="6740"/>
                </a:lnTo>
                <a:lnTo>
                  <a:pt x="17082" y="6643"/>
                </a:lnTo>
                <a:lnTo>
                  <a:pt x="17252" y="6497"/>
                </a:lnTo>
                <a:lnTo>
                  <a:pt x="17374" y="6327"/>
                </a:lnTo>
                <a:lnTo>
                  <a:pt x="17496" y="6156"/>
                </a:lnTo>
                <a:lnTo>
                  <a:pt x="17593" y="5962"/>
                </a:lnTo>
                <a:lnTo>
                  <a:pt x="17642" y="5743"/>
                </a:lnTo>
                <a:lnTo>
                  <a:pt x="17690" y="5499"/>
                </a:lnTo>
                <a:lnTo>
                  <a:pt x="17690" y="5256"/>
                </a:lnTo>
                <a:lnTo>
                  <a:pt x="17690" y="4842"/>
                </a:lnTo>
                <a:lnTo>
                  <a:pt x="17666" y="4429"/>
                </a:lnTo>
                <a:lnTo>
                  <a:pt x="17642" y="3991"/>
                </a:lnTo>
                <a:lnTo>
                  <a:pt x="17642" y="3577"/>
                </a:lnTo>
                <a:lnTo>
                  <a:pt x="17690" y="2945"/>
                </a:lnTo>
                <a:lnTo>
                  <a:pt x="17690" y="2628"/>
                </a:lnTo>
                <a:lnTo>
                  <a:pt x="17642" y="2312"/>
                </a:lnTo>
                <a:lnTo>
                  <a:pt x="17690" y="2239"/>
                </a:lnTo>
                <a:lnTo>
                  <a:pt x="17739" y="2166"/>
                </a:lnTo>
                <a:lnTo>
                  <a:pt x="17763" y="2069"/>
                </a:lnTo>
                <a:lnTo>
                  <a:pt x="17715" y="1971"/>
                </a:lnTo>
                <a:lnTo>
                  <a:pt x="17666" y="1898"/>
                </a:lnTo>
                <a:lnTo>
                  <a:pt x="17569" y="1850"/>
                </a:lnTo>
                <a:lnTo>
                  <a:pt x="17423" y="1825"/>
                </a:lnTo>
                <a:lnTo>
                  <a:pt x="17252" y="1801"/>
                </a:lnTo>
                <a:lnTo>
                  <a:pt x="16912" y="1801"/>
                </a:lnTo>
                <a:lnTo>
                  <a:pt x="16571" y="1825"/>
                </a:lnTo>
                <a:lnTo>
                  <a:pt x="16279" y="1850"/>
                </a:lnTo>
                <a:lnTo>
                  <a:pt x="14649" y="1850"/>
                </a:lnTo>
                <a:lnTo>
                  <a:pt x="14089" y="1874"/>
                </a:lnTo>
                <a:lnTo>
                  <a:pt x="13530" y="1923"/>
                </a:lnTo>
                <a:lnTo>
                  <a:pt x="12946" y="1898"/>
                </a:lnTo>
                <a:lnTo>
                  <a:pt x="12362" y="1898"/>
                </a:lnTo>
                <a:lnTo>
                  <a:pt x="11802" y="1850"/>
                </a:lnTo>
                <a:lnTo>
                  <a:pt x="11778" y="1533"/>
                </a:lnTo>
                <a:lnTo>
                  <a:pt x="11729" y="1266"/>
                </a:lnTo>
                <a:lnTo>
                  <a:pt x="11632" y="1022"/>
                </a:lnTo>
                <a:lnTo>
                  <a:pt x="11486" y="803"/>
                </a:lnTo>
                <a:lnTo>
                  <a:pt x="11315" y="633"/>
                </a:lnTo>
                <a:lnTo>
                  <a:pt x="11121" y="463"/>
                </a:lnTo>
                <a:lnTo>
                  <a:pt x="10902" y="341"/>
                </a:lnTo>
                <a:lnTo>
                  <a:pt x="10658" y="244"/>
                </a:lnTo>
                <a:lnTo>
                  <a:pt x="10415" y="171"/>
                </a:lnTo>
                <a:lnTo>
                  <a:pt x="10147" y="98"/>
                </a:lnTo>
                <a:lnTo>
                  <a:pt x="9855" y="49"/>
                </a:lnTo>
                <a:lnTo>
                  <a:pt x="9588" y="25"/>
                </a:lnTo>
                <a:lnTo>
                  <a:pt x="90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83;p50">
            <a:extLst>
              <a:ext uri="{FF2B5EF4-FFF2-40B4-BE49-F238E27FC236}">
                <a16:creationId xmlns:a16="http://schemas.microsoft.com/office/drawing/2014/main" id="{A64EDD0D-7F53-4A2D-A249-112E6C8DD5AF}"/>
              </a:ext>
            </a:extLst>
          </p:cNvPr>
          <p:cNvSpPr/>
          <p:nvPr/>
        </p:nvSpPr>
        <p:spPr>
          <a:xfrm>
            <a:off x="4183367" y="2830586"/>
            <a:ext cx="380233" cy="327060"/>
          </a:xfrm>
          <a:custGeom>
            <a:avLst/>
            <a:gdLst/>
            <a:ahLst/>
            <a:cxnLst/>
            <a:rect l="l" t="t" r="r" b="b"/>
            <a:pathLst>
              <a:path w="17398" h="14965" extrusionOk="0">
                <a:moveTo>
                  <a:pt x="4258" y="12069"/>
                </a:moveTo>
                <a:lnTo>
                  <a:pt x="4599" y="12093"/>
                </a:lnTo>
                <a:lnTo>
                  <a:pt x="4769" y="12093"/>
                </a:lnTo>
                <a:lnTo>
                  <a:pt x="4721" y="12264"/>
                </a:lnTo>
                <a:lnTo>
                  <a:pt x="4672" y="12458"/>
                </a:lnTo>
                <a:lnTo>
                  <a:pt x="4672" y="12580"/>
                </a:lnTo>
                <a:lnTo>
                  <a:pt x="4477" y="12580"/>
                </a:lnTo>
                <a:lnTo>
                  <a:pt x="4307" y="12215"/>
                </a:lnTo>
                <a:lnTo>
                  <a:pt x="4258" y="12069"/>
                </a:lnTo>
                <a:close/>
                <a:moveTo>
                  <a:pt x="3991" y="12069"/>
                </a:moveTo>
                <a:lnTo>
                  <a:pt x="3991" y="12166"/>
                </a:lnTo>
                <a:lnTo>
                  <a:pt x="3991" y="12239"/>
                </a:lnTo>
                <a:lnTo>
                  <a:pt x="4015" y="12434"/>
                </a:lnTo>
                <a:lnTo>
                  <a:pt x="4064" y="12580"/>
                </a:lnTo>
                <a:lnTo>
                  <a:pt x="3553" y="12629"/>
                </a:lnTo>
                <a:lnTo>
                  <a:pt x="3529" y="12531"/>
                </a:lnTo>
                <a:lnTo>
                  <a:pt x="3504" y="12434"/>
                </a:lnTo>
                <a:lnTo>
                  <a:pt x="3480" y="12361"/>
                </a:lnTo>
                <a:lnTo>
                  <a:pt x="3456" y="12118"/>
                </a:lnTo>
                <a:lnTo>
                  <a:pt x="3456" y="12093"/>
                </a:lnTo>
                <a:lnTo>
                  <a:pt x="3991" y="12069"/>
                </a:lnTo>
                <a:close/>
                <a:moveTo>
                  <a:pt x="4940" y="12093"/>
                </a:moveTo>
                <a:lnTo>
                  <a:pt x="5499" y="12166"/>
                </a:lnTo>
                <a:lnTo>
                  <a:pt x="5475" y="12264"/>
                </a:lnTo>
                <a:lnTo>
                  <a:pt x="5451" y="12361"/>
                </a:lnTo>
                <a:lnTo>
                  <a:pt x="5451" y="12483"/>
                </a:lnTo>
                <a:lnTo>
                  <a:pt x="5475" y="12629"/>
                </a:lnTo>
                <a:lnTo>
                  <a:pt x="5378" y="12604"/>
                </a:lnTo>
                <a:lnTo>
                  <a:pt x="5061" y="12604"/>
                </a:lnTo>
                <a:lnTo>
                  <a:pt x="5061" y="12531"/>
                </a:lnTo>
                <a:lnTo>
                  <a:pt x="4988" y="12312"/>
                </a:lnTo>
                <a:lnTo>
                  <a:pt x="4940" y="12093"/>
                </a:lnTo>
                <a:close/>
                <a:moveTo>
                  <a:pt x="13699" y="12069"/>
                </a:moveTo>
                <a:lnTo>
                  <a:pt x="13651" y="12215"/>
                </a:lnTo>
                <a:lnTo>
                  <a:pt x="13602" y="12361"/>
                </a:lnTo>
                <a:lnTo>
                  <a:pt x="13602" y="12653"/>
                </a:lnTo>
                <a:lnTo>
                  <a:pt x="13188" y="12653"/>
                </a:lnTo>
                <a:lnTo>
                  <a:pt x="13115" y="12385"/>
                </a:lnTo>
                <a:lnTo>
                  <a:pt x="13091" y="12093"/>
                </a:lnTo>
                <a:lnTo>
                  <a:pt x="13699" y="12069"/>
                </a:lnTo>
                <a:close/>
                <a:moveTo>
                  <a:pt x="13845" y="12069"/>
                </a:moveTo>
                <a:lnTo>
                  <a:pt x="14381" y="12093"/>
                </a:lnTo>
                <a:lnTo>
                  <a:pt x="14332" y="12215"/>
                </a:lnTo>
                <a:lnTo>
                  <a:pt x="14283" y="12361"/>
                </a:lnTo>
                <a:lnTo>
                  <a:pt x="14283" y="12507"/>
                </a:lnTo>
                <a:lnTo>
                  <a:pt x="14283" y="12677"/>
                </a:lnTo>
                <a:lnTo>
                  <a:pt x="13943" y="12653"/>
                </a:lnTo>
                <a:lnTo>
                  <a:pt x="13943" y="12361"/>
                </a:lnTo>
                <a:lnTo>
                  <a:pt x="13894" y="12215"/>
                </a:lnTo>
                <a:lnTo>
                  <a:pt x="13845" y="12069"/>
                </a:lnTo>
                <a:close/>
                <a:moveTo>
                  <a:pt x="3188" y="12093"/>
                </a:moveTo>
                <a:lnTo>
                  <a:pt x="3139" y="12215"/>
                </a:lnTo>
                <a:lnTo>
                  <a:pt x="3139" y="12434"/>
                </a:lnTo>
                <a:lnTo>
                  <a:pt x="3139" y="12556"/>
                </a:lnTo>
                <a:lnTo>
                  <a:pt x="3164" y="12653"/>
                </a:lnTo>
                <a:lnTo>
                  <a:pt x="2750" y="12726"/>
                </a:lnTo>
                <a:lnTo>
                  <a:pt x="2677" y="12726"/>
                </a:lnTo>
                <a:lnTo>
                  <a:pt x="2701" y="12677"/>
                </a:lnTo>
                <a:lnTo>
                  <a:pt x="2701" y="12629"/>
                </a:lnTo>
                <a:lnTo>
                  <a:pt x="2701" y="12580"/>
                </a:lnTo>
                <a:lnTo>
                  <a:pt x="2653" y="12531"/>
                </a:lnTo>
                <a:lnTo>
                  <a:pt x="2628" y="12458"/>
                </a:lnTo>
                <a:lnTo>
                  <a:pt x="2604" y="12361"/>
                </a:lnTo>
                <a:lnTo>
                  <a:pt x="2580" y="12166"/>
                </a:lnTo>
                <a:lnTo>
                  <a:pt x="3188" y="12093"/>
                </a:lnTo>
                <a:close/>
                <a:moveTo>
                  <a:pt x="5694" y="12215"/>
                </a:moveTo>
                <a:lnTo>
                  <a:pt x="5986" y="12288"/>
                </a:lnTo>
                <a:lnTo>
                  <a:pt x="6278" y="12361"/>
                </a:lnTo>
                <a:lnTo>
                  <a:pt x="6229" y="12507"/>
                </a:lnTo>
                <a:lnTo>
                  <a:pt x="6229" y="12677"/>
                </a:lnTo>
                <a:lnTo>
                  <a:pt x="6229" y="12726"/>
                </a:lnTo>
                <a:lnTo>
                  <a:pt x="5791" y="12653"/>
                </a:lnTo>
                <a:lnTo>
                  <a:pt x="5767" y="12531"/>
                </a:lnTo>
                <a:lnTo>
                  <a:pt x="5743" y="12410"/>
                </a:lnTo>
                <a:lnTo>
                  <a:pt x="5694" y="12215"/>
                </a:lnTo>
                <a:close/>
                <a:moveTo>
                  <a:pt x="13383" y="487"/>
                </a:moveTo>
                <a:lnTo>
                  <a:pt x="13699" y="511"/>
                </a:lnTo>
                <a:lnTo>
                  <a:pt x="14308" y="584"/>
                </a:lnTo>
                <a:lnTo>
                  <a:pt x="14648" y="657"/>
                </a:lnTo>
                <a:lnTo>
                  <a:pt x="14989" y="730"/>
                </a:lnTo>
                <a:lnTo>
                  <a:pt x="15305" y="827"/>
                </a:lnTo>
                <a:lnTo>
                  <a:pt x="15646" y="949"/>
                </a:lnTo>
                <a:lnTo>
                  <a:pt x="15938" y="1095"/>
                </a:lnTo>
                <a:lnTo>
                  <a:pt x="16230" y="1265"/>
                </a:lnTo>
                <a:lnTo>
                  <a:pt x="16498" y="1484"/>
                </a:lnTo>
                <a:lnTo>
                  <a:pt x="16741" y="1728"/>
                </a:lnTo>
                <a:lnTo>
                  <a:pt x="16741" y="1801"/>
                </a:lnTo>
                <a:lnTo>
                  <a:pt x="16790" y="2020"/>
                </a:lnTo>
                <a:lnTo>
                  <a:pt x="16838" y="2214"/>
                </a:lnTo>
                <a:lnTo>
                  <a:pt x="16887" y="2652"/>
                </a:lnTo>
                <a:lnTo>
                  <a:pt x="16887" y="3066"/>
                </a:lnTo>
                <a:lnTo>
                  <a:pt x="16911" y="3504"/>
                </a:lnTo>
                <a:lnTo>
                  <a:pt x="16887" y="4477"/>
                </a:lnTo>
                <a:lnTo>
                  <a:pt x="16863" y="5475"/>
                </a:lnTo>
                <a:lnTo>
                  <a:pt x="16814" y="6983"/>
                </a:lnTo>
                <a:lnTo>
                  <a:pt x="16790" y="8492"/>
                </a:lnTo>
                <a:lnTo>
                  <a:pt x="16838" y="10244"/>
                </a:lnTo>
                <a:lnTo>
                  <a:pt x="16838" y="11120"/>
                </a:lnTo>
                <a:lnTo>
                  <a:pt x="16790" y="11996"/>
                </a:lnTo>
                <a:lnTo>
                  <a:pt x="16473" y="11947"/>
                </a:lnTo>
                <a:lnTo>
                  <a:pt x="16181" y="11874"/>
                </a:lnTo>
                <a:lnTo>
                  <a:pt x="15622" y="11753"/>
                </a:lnTo>
                <a:lnTo>
                  <a:pt x="15354" y="11680"/>
                </a:lnTo>
                <a:lnTo>
                  <a:pt x="15062" y="11655"/>
                </a:lnTo>
                <a:lnTo>
                  <a:pt x="14405" y="11607"/>
                </a:lnTo>
                <a:lnTo>
                  <a:pt x="13724" y="11582"/>
                </a:lnTo>
                <a:lnTo>
                  <a:pt x="13067" y="11607"/>
                </a:lnTo>
                <a:lnTo>
                  <a:pt x="12385" y="11655"/>
                </a:lnTo>
                <a:lnTo>
                  <a:pt x="11850" y="11704"/>
                </a:lnTo>
                <a:lnTo>
                  <a:pt x="11315" y="11801"/>
                </a:lnTo>
                <a:lnTo>
                  <a:pt x="10780" y="11923"/>
                </a:lnTo>
                <a:lnTo>
                  <a:pt x="10269" y="12118"/>
                </a:lnTo>
                <a:lnTo>
                  <a:pt x="10025" y="12215"/>
                </a:lnTo>
                <a:lnTo>
                  <a:pt x="9733" y="12361"/>
                </a:lnTo>
                <a:lnTo>
                  <a:pt x="9417" y="12531"/>
                </a:lnTo>
                <a:lnTo>
                  <a:pt x="9149" y="12726"/>
                </a:lnTo>
                <a:lnTo>
                  <a:pt x="9101" y="11363"/>
                </a:lnTo>
                <a:lnTo>
                  <a:pt x="9052" y="10001"/>
                </a:lnTo>
                <a:lnTo>
                  <a:pt x="8979" y="8662"/>
                </a:lnTo>
                <a:lnTo>
                  <a:pt x="8955" y="7300"/>
                </a:lnTo>
                <a:lnTo>
                  <a:pt x="8955" y="5913"/>
                </a:lnTo>
                <a:lnTo>
                  <a:pt x="8930" y="4526"/>
                </a:lnTo>
                <a:lnTo>
                  <a:pt x="8930" y="3942"/>
                </a:lnTo>
                <a:lnTo>
                  <a:pt x="8930" y="3358"/>
                </a:lnTo>
                <a:lnTo>
                  <a:pt x="8930" y="2774"/>
                </a:lnTo>
                <a:lnTo>
                  <a:pt x="8930" y="2214"/>
                </a:lnTo>
                <a:lnTo>
                  <a:pt x="8930" y="2166"/>
                </a:lnTo>
                <a:lnTo>
                  <a:pt x="9222" y="2020"/>
                </a:lnTo>
                <a:lnTo>
                  <a:pt x="9490" y="1849"/>
                </a:lnTo>
                <a:lnTo>
                  <a:pt x="9758" y="1679"/>
                </a:lnTo>
                <a:lnTo>
                  <a:pt x="10001" y="1533"/>
                </a:lnTo>
                <a:lnTo>
                  <a:pt x="10877" y="1046"/>
                </a:lnTo>
                <a:lnTo>
                  <a:pt x="11339" y="827"/>
                </a:lnTo>
                <a:lnTo>
                  <a:pt x="11777" y="657"/>
                </a:lnTo>
                <a:lnTo>
                  <a:pt x="12069" y="560"/>
                </a:lnTo>
                <a:lnTo>
                  <a:pt x="12385" y="511"/>
                </a:lnTo>
                <a:lnTo>
                  <a:pt x="12702" y="487"/>
                </a:lnTo>
                <a:close/>
                <a:moveTo>
                  <a:pt x="12872" y="12093"/>
                </a:moveTo>
                <a:lnTo>
                  <a:pt x="12823" y="12166"/>
                </a:lnTo>
                <a:lnTo>
                  <a:pt x="12775" y="12264"/>
                </a:lnTo>
                <a:lnTo>
                  <a:pt x="12750" y="12361"/>
                </a:lnTo>
                <a:lnTo>
                  <a:pt x="12750" y="12458"/>
                </a:lnTo>
                <a:lnTo>
                  <a:pt x="12775" y="12677"/>
                </a:lnTo>
                <a:lnTo>
                  <a:pt x="12215" y="12726"/>
                </a:lnTo>
                <a:lnTo>
                  <a:pt x="12215" y="12702"/>
                </a:lnTo>
                <a:lnTo>
                  <a:pt x="12191" y="12629"/>
                </a:lnTo>
                <a:lnTo>
                  <a:pt x="12166" y="12580"/>
                </a:lnTo>
                <a:lnTo>
                  <a:pt x="12166" y="12434"/>
                </a:lnTo>
                <a:lnTo>
                  <a:pt x="12166" y="12191"/>
                </a:lnTo>
                <a:lnTo>
                  <a:pt x="12166" y="12166"/>
                </a:lnTo>
                <a:lnTo>
                  <a:pt x="12677" y="12118"/>
                </a:lnTo>
                <a:lnTo>
                  <a:pt x="12872" y="12093"/>
                </a:lnTo>
                <a:close/>
                <a:moveTo>
                  <a:pt x="14673" y="12093"/>
                </a:moveTo>
                <a:lnTo>
                  <a:pt x="15232" y="12166"/>
                </a:lnTo>
                <a:lnTo>
                  <a:pt x="15184" y="12239"/>
                </a:lnTo>
                <a:lnTo>
                  <a:pt x="15135" y="12312"/>
                </a:lnTo>
                <a:lnTo>
                  <a:pt x="15111" y="12410"/>
                </a:lnTo>
                <a:lnTo>
                  <a:pt x="15111" y="12483"/>
                </a:lnTo>
                <a:lnTo>
                  <a:pt x="15135" y="12629"/>
                </a:lnTo>
                <a:lnTo>
                  <a:pt x="15159" y="12775"/>
                </a:lnTo>
                <a:lnTo>
                  <a:pt x="15159" y="12775"/>
                </a:lnTo>
                <a:lnTo>
                  <a:pt x="14648" y="12702"/>
                </a:lnTo>
                <a:lnTo>
                  <a:pt x="14673" y="12410"/>
                </a:lnTo>
                <a:lnTo>
                  <a:pt x="14673" y="12239"/>
                </a:lnTo>
                <a:lnTo>
                  <a:pt x="14673" y="12093"/>
                </a:lnTo>
                <a:close/>
                <a:moveTo>
                  <a:pt x="6521" y="12458"/>
                </a:moveTo>
                <a:lnTo>
                  <a:pt x="6838" y="12580"/>
                </a:lnTo>
                <a:lnTo>
                  <a:pt x="6789" y="12702"/>
                </a:lnTo>
                <a:lnTo>
                  <a:pt x="6765" y="12848"/>
                </a:lnTo>
                <a:lnTo>
                  <a:pt x="6667" y="12799"/>
                </a:lnTo>
                <a:lnTo>
                  <a:pt x="6570" y="12629"/>
                </a:lnTo>
                <a:lnTo>
                  <a:pt x="6521" y="12458"/>
                </a:lnTo>
                <a:close/>
                <a:moveTo>
                  <a:pt x="2215" y="12239"/>
                </a:moveTo>
                <a:lnTo>
                  <a:pt x="2190" y="12361"/>
                </a:lnTo>
                <a:lnTo>
                  <a:pt x="2215" y="12507"/>
                </a:lnTo>
                <a:lnTo>
                  <a:pt x="2239" y="12629"/>
                </a:lnTo>
                <a:lnTo>
                  <a:pt x="2312" y="12750"/>
                </a:lnTo>
                <a:lnTo>
                  <a:pt x="2336" y="12775"/>
                </a:lnTo>
                <a:lnTo>
                  <a:pt x="1850" y="12872"/>
                </a:lnTo>
                <a:lnTo>
                  <a:pt x="1850" y="12604"/>
                </a:lnTo>
                <a:lnTo>
                  <a:pt x="1850" y="12312"/>
                </a:lnTo>
                <a:lnTo>
                  <a:pt x="2215" y="12239"/>
                </a:lnTo>
                <a:close/>
                <a:moveTo>
                  <a:pt x="11850" y="12191"/>
                </a:moveTo>
                <a:lnTo>
                  <a:pt x="11826" y="12385"/>
                </a:lnTo>
                <a:lnTo>
                  <a:pt x="11826" y="12580"/>
                </a:lnTo>
                <a:lnTo>
                  <a:pt x="11850" y="12775"/>
                </a:lnTo>
                <a:lnTo>
                  <a:pt x="11315" y="12848"/>
                </a:lnTo>
                <a:lnTo>
                  <a:pt x="11242" y="12872"/>
                </a:lnTo>
                <a:lnTo>
                  <a:pt x="11193" y="12823"/>
                </a:lnTo>
                <a:lnTo>
                  <a:pt x="11193" y="12775"/>
                </a:lnTo>
                <a:lnTo>
                  <a:pt x="11193" y="12580"/>
                </a:lnTo>
                <a:lnTo>
                  <a:pt x="11193" y="12410"/>
                </a:lnTo>
                <a:lnTo>
                  <a:pt x="11169" y="12337"/>
                </a:lnTo>
                <a:lnTo>
                  <a:pt x="11510" y="12239"/>
                </a:lnTo>
                <a:lnTo>
                  <a:pt x="11850" y="12191"/>
                </a:lnTo>
                <a:close/>
                <a:moveTo>
                  <a:pt x="4842" y="511"/>
                </a:moveTo>
                <a:lnTo>
                  <a:pt x="5183" y="535"/>
                </a:lnTo>
                <a:lnTo>
                  <a:pt x="5548" y="584"/>
                </a:lnTo>
                <a:lnTo>
                  <a:pt x="5889" y="657"/>
                </a:lnTo>
                <a:lnTo>
                  <a:pt x="6229" y="754"/>
                </a:lnTo>
                <a:lnTo>
                  <a:pt x="6546" y="876"/>
                </a:lnTo>
                <a:lnTo>
                  <a:pt x="6862" y="1022"/>
                </a:lnTo>
                <a:lnTo>
                  <a:pt x="7178" y="1168"/>
                </a:lnTo>
                <a:lnTo>
                  <a:pt x="7470" y="1363"/>
                </a:lnTo>
                <a:lnTo>
                  <a:pt x="7738" y="1557"/>
                </a:lnTo>
                <a:lnTo>
                  <a:pt x="8006" y="1801"/>
                </a:lnTo>
                <a:lnTo>
                  <a:pt x="8225" y="2044"/>
                </a:lnTo>
                <a:lnTo>
                  <a:pt x="8444" y="2287"/>
                </a:lnTo>
                <a:lnTo>
                  <a:pt x="8492" y="2360"/>
                </a:lnTo>
                <a:lnTo>
                  <a:pt x="8444" y="2847"/>
                </a:lnTo>
                <a:lnTo>
                  <a:pt x="8419" y="3358"/>
                </a:lnTo>
                <a:lnTo>
                  <a:pt x="8444" y="4331"/>
                </a:lnTo>
                <a:lnTo>
                  <a:pt x="8468" y="5718"/>
                </a:lnTo>
                <a:lnTo>
                  <a:pt x="8468" y="7105"/>
                </a:lnTo>
                <a:lnTo>
                  <a:pt x="8468" y="7835"/>
                </a:lnTo>
                <a:lnTo>
                  <a:pt x="8492" y="8565"/>
                </a:lnTo>
                <a:lnTo>
                  <a:pt x="8541" y="10049"/>
                </a:lnTo>
                <a:lnTo>
                  <a:pt x="8614" y="11509"/>
                </a:lnTo>
                <a:lnTo>
                  <a:pt x="8663" y="12969"/>
                </a:lnTo>
                <a:lnTo>
                  <a:pt x="8663" y="12969"/>
                </a:lnTo>
                <a:lnTo>
                  <a:pt x="7860" y="12507"/>
                </a:lnTo>
                <a:lnTo>
                  <a:pt x="7446" y="12288"/>
                </a:lnTo>
                <a:lnTo>
                  <a:pt x="7032" y="12069"/>
                </a:lnTo>
                <a:lnTo>
                  <a:pt x="6765" y="11947"/>
                </a:lnTo>
                <a:lnTo>
                  <a:pt x="6497" y="11850"/>
                </a:lnTo>
                <a:lnTo>
                  <a:pt x="6205" y="11777"/>
                </a:lnTo>
                <a:lnTo>
                  <a:pt x="5937" y="11704"/>
                </a:lnTo>
                <a:lnTo>
                  <a:pt x="5353" y="11607"/>
                </a:lnTo>
                <a:lnTo>
                  <a:pt x="4769" y="11534"/>
                </a:lnTo>
                <a:lnTo>
                  <a:pt x="3650" y="11534"/>
                </a:lnTo>
                <a:lnTo>
                  <a:pt x="3066" y="11558"/>
                </a:lnTo>
                <a:lnTo>
                  <a:pt x="2507" y="11631"/>
                </a:lnTo>
                <a:lnTo>
                  <a:pt x="2044" y="11704"/>
                </a:lnTo>
                <a:lnTo>
                  <a:pt x="1533" y="11801"/>
                </a:lnTo>
                <a:lnTo>
                  <a:pt x="1290" y="11874"/>
                </a:lnTo>
                <a:lnTo>
                  <a:pt x="1047" y="11947"/>
                </a:lnTo>
                <a:lnTo>
                  <a:pt x="828" y="12045"/>
                </a:lnTo>
                <a:lnTo>
                  <a:pt x="609" y="12166"/>
                </a:lnTo>
                <a:lnTo>
                  <a:pt x="609" y="12166"/>
                </a:lnTo>
                <a:lnTo>
                  <a:pt x="633" y="11972"/>
                </a:lnTo>
                <a:lnTo>
                  <a:pt x="657" y="11777"/>
                </a:lnTo>
                <a:lnTo>
                  <a:pt x="657" y="11485"/>
                </a:lnTo>
                <a:lnTo>
                  <a:pt x="584" y="10147"/>
                </a:lnTo>
                <a:lnTo>
                  <a:pt x="536" y="9490"/>
                </a:lnTo>
                <a:lnTo>
                  <a:pt x="536" y="8833"/>
                </a:lnTo>
                <a:lnTo>
                  <a:pt x="560" y="7908"/>
                </a:lnTo>
                <a:lnTo>
                  <a:pt x="609" y="7008"/>
                </a:lnTo>
                <a:lnTo>
                  <a:pt x="657" y="6083"/>
                </a:lnTo>
                <a:lnTo>
                  <a:pt x="657" y="5645"/>
                </a:lnTo>
                <a:lnTo>
                  <a:pt x="657" y="5183"/>
                </a:lnTo>
                <a:lnTo>
                  <a:pt x="609" y="4234"/>
                </a:lnTo>
                <a:lnTo>
                  <a:pt x="584" y="3309"/>
                </a:lnTo>
                <a:lnTo>
                  <a:pt x="584" y="2896"/>
                </a:lnTo>
                <a:lnTo>
                  <a:pt x="609" y="2506"/>
                </a:lnTo>
                <a:lnTo>
                  <a:pt x="657" y="1728"/>
                </a:lnTo>
                <a:lnTo>
                  <a:pt x="949" y="1582"/>
                </a:lnTo>
                <a:lnTo>
                  <a:pt x="1241" y="1460"/>
                </a:lnTo>
                <a:lnTo>
                  <a:pt x="1801" y="1241"/>
                </a:lnTo>
                <a:lnTo>
                  <a:pt x="2653" y="949"/>
                </a:lnTo>
                <a:lnTo>
                  <a:pt x="3504" y="681"/>
                </a:lnTo>
                <a:lnTo>
                  <a:pt x="3821" y="608"/>
                </a:lnTo>
                <a:lnTo>
                  <a:pt x="4161" y="535"/>
                </a:lnTo>
                <a:lnTo>
                  <a:pt x="4502" y="511"/>
                </a:lnTo>
                <a:close/>
                <a:moveTo>
                  <a:pt x="15354" y="12191"/>
                </a:moveTo>
                <a:lnTo>
                  <a:pt x="15646" y="12239"/>
                </a:lnTo>
                <a:lnTo>
                  <a:pt x="15938" y="12337"/>
                </a:lnTo>
                <a:lnTo>
                  <a:pt x="15889" y="12507"/>
                </a:lnTo>
                <a:lnTo>
                  <a:pt x="15889" y="12653"/>
                </a:lnTo>
                <a:lnTo>
                  <a:pt x="15889" y="12994"/>
                </a:lnTo>
                <a:lnTo>
                  <a:pt x="15524" y="12872"/>
                </a:lnTo>
                <a:lnTo>
                  <a:pt x="15500" y="12702"/>
                </a:lnTo>
                <a:lnTo>
                  <a:pt x="15427" y="12507"/>
                </a:lnTo>
                <a:lnTo>
                  <a:pt x="15378" y="12337"/>
                </a:lnTo>
                <a:lnTo>
                  <a:pt x="15330" y="12191"/>
                </a:lnTo>
                <a:close/>
                <a:moveTo>
                  <a:pt x="1509" y="12385"/>
                </a:moveTo>
                <a:lnTo>
                  <a:pt x="1460" y="12677"/>
                </a:lnTo>
                <a:lnTo>
                  <a:pt x="1436" y="12848"/>
                </a:lnTo>
                <a:lnTo>
                  <a:pt x="1460" y="13018"/>
                </a:lnTo>
                <a:lnTo>
                  <a:pt x="1290" y="13091"/>
                </a:lnTo>
                <a:lnTo>
                  <a:pt x="1290" y="12969"/>
                </a:lnTo>
                <a:lnTo>
                  <a:pt x="1290" y="12726"/>
                </a:lnTo>
                <a:lnTo>
                  <a:pt x="1266" y="12580"/>
                </a:lnTo>
                <a:lnTo>
                  <a:pt x="1241" y="12458"/>
                </a:lnTo>
                <a:lnTo>
                  <a:pt x="1509" y="12385"/>
                </a:lnTo>
                <a:close/>
                <a:moveTo>
                  <a:pt x="10926" y="12385"/>
                </a:moveTo>
                <a:lnTo>
                  <a:pt x="10877" y="12531"/>
                </a:lnTo>
                <a:lnTo>
                  <a:pt x="10828" y="12750"/>
                </a:lnTo>
                <a:lnTo>
                  <a:pt x="10804" y="12969"/>
                </a:lnTo>
                <a:lnTo>
                  <a:pt x="10366" y="13091"/>
                </a:lnTo>
                <a:lnTo>
                  <a:pt x="10366" y="12921"/>
                </a:lnTo>
                <a:lnTo>
                  <a:pt x="10366" y="12750"/>
                </a:lnTo>
                <a:lnTo>
                  <a:pt x="10366" y="12677"/>
                </a:lnTo>
                <a:lnTo>
                  <a:pt x="10342" y="12604"/>
                </a:lnTo>
                <a:lnTo>
                  <a:pt x="10536" y="12531"/>
                </a:lnTo>
                <a:lnTo>
                  <a:pt x="10926" y="12385"/>
                </a:lnTo>
                <a:close/>
                <a:moveTo>
                  <a:pt x="7105" y="12726"/>
                </a:moveTo>
                <a:lnTo>
                  <a:pt x="7641" y="13018"/>
                </a:lnTo>
                <a:lnTo>
                  <a:pt x="7616" y="13115"/>
                </a:lnTo>
                <a:lnTo>
                  <a:pt x="7616" y="13140"/>
                </a:lnTo>
                <a:lnTo>
                  <a:pt x="7397" y="13042"/>
                </a:lnTo>
                <a:lnTo>
                  <a:pt x="7178" y="12969"/>
                </a:lnTo>
                <a:lnTo>
                  <a:pt x="7130" y="12823"/>
                </a:lnTo>
                <a:lnTo>
                  <a:pt x="7105" y="12726"/>
                </a:lnTo>
                <a:close/>
                <a:moveTo>
                  <a:pt x="16181" y="12410"/>
                </a:moveTo>
                <a:lnTo>
                  <a:pt x="16303" y="12458"/>
                </a:lnTo>
                <a:lnTo>
                  <a:pt x="16254" y="12604"/>
                </a:lnTo>
                <a:lnTo>
                  <a:pt x="16230" y="12775"/>
                </a:lnTo>
                <a:lnTo>
                  <a:pt x="16206" y="13140"/>
                </a:lnTo>
                <a:lnTo>
                  <a:pt x="16157" y="13115"/>
                </a:lnTo>
                <a:lnTo>
                  <a:pt x="16206" y="13067"/>
                </a:lnTo>
                <a:lnTo>
                  <a:pt x="16206" y="12994"/>
                </a:lnTo>
                <a:lnTo>
                  <a:pt x="16181" y="12702"/>
                </a:lnTo>
                <a:lnTo>
                  <a:pt x="16181" y="12410"/>
                </a:lnTo>
                <a:close/>
                <a:moveTo>
                  <a:pt x="10025" y="12750"/>
                </a:moveTo>
                <a:lnTo>
                  <a:pt x="9977" y="12994"/>
                </a:lnTo>
                <a:lnTo>
                  <a:pt x="9928" y="13213"/>
                </a:lnTo>
                <a:lnTo>
                  <a:pt x="9928" y="13261"/>
                </a:lnTo>
                <a:lnTo>
                  <a:pt x="9563" y="13432"/>
                </a:lnTo>
                <a:lnTo>
                  <a:pt x="9563" y="13286"/>
                </a:lnTo>
                <a:lnTo>
                  <a:pt x="9563" y="13164"/>
                </a:lnTo>
                <a:lnTo>
                  <a:pt x="9539" y="13067"/>
                </a:lnTo>
                <a:lnTo>
                  <a:pt x="9539" y="13042"/>
                </a:lnTo>
                <a:lnTo>
                  <a:pt x="9563" y="13018"/>
                </a:lnTo>
                <a:lnTo>
                  <a:pt x="9782" y="12896"/>
                </a:lnTo>
                <a:lnTo>
                  <a:pt x="10025" y="12750"/>
                </a:lnTo>
                <a:close/>
                <a:moveTo>
                  <a:pt x="8030" y="13261"/>
                </a:moveTo>
                <a:lnTo>
                  <a:pt x="8322" y="13432"/>
                </a:lnTo>
                <a:lnTo>
                  <a:pt x="8614" y="13553"/>
                </a:lnTo>
                <a:lnTo>
                  <a:pt x="8565" y="13675"/>
                </a:lnTo>
                <a:lnTo>
                  <a:pt x="8541" y="13870"/>
                </a:lnTo>
                <a:lnTo>
                  <a:pt x="8419" y="13724"/>
                </a:lnTo>
                <a:lnTo>
                  <a:pt x="8298" y="13602"/>
                </a:lnTo>
                <a:lnTo>
                  <a:pt x="8030" y="13383"/>
                </a:lnTo>
                <a:lnTo>
                  <a:pt x="8030" y="13261"/>
                </a:lnTo>
                <a:close/>
                <a:moveTo>
                  <a:pt x="9247" y="13261"/>
                </a:moveTo>
                <a:lnTo>
                  <a:pt x="9247" y="13383"/>
                </a:lnTo>
                <a:lnTo>
                  <a:pt x="9271" y="13578"/>
                </a:lnTo>
                <a:lnTo>
                  <a:pt x="9052" y="13724"/>
                </a:lnTo>
                <a:lnTo>
                  <a:pt x="8857" y="13894"/>
                </a:lnTo>
                <a:lnTo>
                  <a:pt x="8857" y="13699"/>
                </a:lnTo>
                <a:lnTo>
                  <a:pt x="8857" y="13626"/>
                </a:lnTo>
                <a:lnTo>
                  <a:pt x="8930" y="13602"/>
                </a:lnTo>
                <a:lnTo>
                  <a:pt x="8979" y="13553"/>
                </a:lnTo>
                <a:lnTo>
                  <a:pt x="9052" y="13456"/>
                </a:lnTo>
                <a:lnTo>
                  <a:pt x="9101" y="13407"/>
                </a:lnTo>
                <a:lnTo>
                  <a:pt x="9149" y="13334"/>
                </a:lnTo>
                <a:lnTo>
                  <a:pt x="9247" y="13261"/>
                </a:lnTo>
                <a:close/>
                <a:moveTo>
                  <a:pt x="4550" y="0"/>
                </a:moveTo>
                <a:lnTo>
                  <a:pt x="4185" y="24"/>
                </a:lnTo>
                <a:lnTo>
                  <a:pt x="3845" y="49"/>
                </a:lnTo>
                <a:lnTo>
                  <a:pt x="3504" y="122"/>
                </a:lnTo>
                <a:lnTo>
                  <a:pt x="3042" y="243"/>
                </a:lnTo>
                <a:lnTo>
                  <a:pt x="2580" y="414"/>
                </a:lnTo>
                <a:lnTo>
                  <a:pt x="1679" y="754"/>
                </a:lnTo>
                <a:lnTo>
                  <a:pt x="1290" y="876"/>
                </a:lnTo>
                <a:lnTo>
                  <a:pt x="852" y="1046"/>
                </a:lnTo>
                <a:lnTo>
                  <a:pt x="633" y="1168"/>
                </a:lnTo>
                <a:lnTo>
                  <a:pt x="438" y="1290"/>
                </a:lnTo>
                <a:lnTo>
                  <a:pt x="292" y="1436"/>
                </a:lnTo>
                <a:lnTo>
                  <a:pt x="195" y="1606"/>
                </a:lnTo>
                <a:lnTo>
                  <a:pt x="171" y="1703"/>
                </a:lnTo>
                <a:lnTo>
                  <a:pt x="195" y="1801"/>
                </a:lnTo>
                <a:lnTo>
                  <a:pt x="122" y="2093"/>
                </a:lnTo>
                <a:lnTo>
                  <a:pt x="73" y="2409"/>
                </a:lnTo>
                <a:lnTo>
                  <a:pt x="49" y="2725"/>
                </a:lnTo>
                <a:lnTo>
                  <a:pt x="49" y="3066"/>
                </a:lnTo>
                <a:lnTo>
                  <a:pt x="73" y="3699"/>
                </a:lnTo>
                <a:lnTo>
                  <a:pt x="98" y="4331"/>
                </a:lnTo>
                <a:lnTo>
                  <a:pt x="122" y="5183"/>
                </a:lnTo>
                <a:lnTo>
                  <a:pt x="122" y="6034"/>
                </a:lnTo>
                <a:lnTo>
                  <a:pt x="98" y="6886"/>
                </a:lnTo>
                <a:lnTo>
                  <a:pt x="25" y="7738"/>
                </a:lnTo>
                <a:lnTo>
                  <a:pt x="0" y="8468"/>
                </a:lnTo>
                <a:lnTo>
                  <a:pt x="0" y="9198"/>
                </a:lnTo>
                <a:lnTo>
                  <a:pt x="0" y="9928"/>
                </a:lnTo>
                <a:lnTo>
                  <a:pt x="49" y="10633"/>
                </a:lnTo>
                <a:lnTo>
                  <a:pt x="122" y="11680"/>
                </a:lnTo>
                <a:lnTo>
                  <a:pt x="122" y="12045"/>
                </a:lnTo>
                <a:lnTo>
                  <a:pt x="122" y="12166"/>
                </a:lnTo>
                <a:lnTo>
                  <a:pt x="171" y="12264"/>
                </a:lnTo>
                <a:lnTo>
                  <a:pt x="195" y="12337"/>
                </a:lnTo>
                <a:lnTo>
                  <a:pt x="292" y="12385"/>
                </a:lnTo>
                <a:lnTo>
                  <a:pt x="341" y="12410"/>
                </a:lnTo>
                <a:lnTo>
                  <a:pt x="365" y="12507"/>
                </a:lnTo>
                <a:lnTo>
                  <a:pt x="414" y="12580"/>
                </a:lnTo>
                <a:lnTo>
                  <a:pt x="487" y="12629"/>
                </a:lnTo>
                <a:lnTo>
                  <a:pt x="584" y="12629"/>
                </a:lnTo>
                <a:lnTo>
                  <a:pt x="803" y="12580"/>
                </a:lnTo>
                <a:lnTo>
                  <a:pt x="803" y="12896"/>
                </a:lnTo>
                <a:lnTo>
                  <a:pt x="803" y="13188"/>
                </a:lnTo>
                <a:lnTo>
                  <a:pt x="828" y="13334"/>
                </a:lnTo>
                <a:lnTo>
                  <a:pt x="876" y="13480"/>
                </a:lnTo>
                <a:lnTo>
                  <a:pt x="925" y="13529"/>
                </a:lnTo>
                <a:lnTo>
                  <a:pt x="998" y="13578"/>
                </a:lnTo>
                <a:lnTo>
                  <a:pt x="1144" y="13578"/>
                </a:lnTo>
                <a:lnTo>
                  <a:pt x="1217" y="13553"/>
                </a:lnTo>
                <a:lnTo>
                  <a:pt x="1241" y="13529"/>
                </a:lnTo>
                <a:lnTo>
                  <a:pt x="1363" y="13529"/>
                </a:lnTo>
                <a:lnTo>
                  <a:pt x="1485" y="13505"/>
                </a:lnTo>
                <a:lnTo>
                  <a:pt x="1704" y="13432"/>
                </a:lnTo>
                <a:lnTo>
                  <a:pt x="2142" y="13310"/>
                </a:lnTo>
                <a:lnTo>
                  <a:pt x="2604" y="13213"/>
                </a:lnTo>
                <a:lnTo>
                  <a:pt x="3188" y="13140"/>
                </a:lnTo>
                <a:lnTo>
                  <a:pt x="3772" y="13091"/>
                </a:lnTo>
                <a:lnTo>
                  <a:pt x="4356" y="13067"/>
                </a:lnTo>
                <a:lnTo>
                  <a:pt x="4940" y="13091"/>
                </a:lnTo>
                <a:lnTo>
                  <a:pt x="5402" y="13115"/>
                </a:lnTo>
                <a:lnTo>
                  <a:pt x="5937" y="13164"/>
                </a:lnTo>
                <a:lnTo>
                  <a:pt x="6473" y="13261"/>
                </a:lnTo>
                <a:lnTo>
                  <a:pt x="6740" y="13334"/>
                </a:lnTo>
                <a:lnTo>
                  <a:pt x="7008" y="13407"/>
                </a:lnTo>
                <a:lnTo>
                  <a:pt x="7251" y="13505"/>
                </a:lnTo>
                <a:lnTo>
                  <a:pt x="7495" y="13626"/>
                </a:lnTo>
                <a:lnTo>
                  <a:pt x="7714" y="13772"/>
                </a:lnTo>
                <a:lnTo>
                  <a:pt x="7908" y="13918"/>
                </a:lnTo>
                <a:lnTo>
                  <a:pt x="8079" y="14088"/>
                </a:lnTo>
                <a:lnTo>
                  <a:pt x="8225" y="14307"/>
                </a:lnTo>
                <a:lnTo>
                  <a:pt x="8322" y="14526"/>
                </a:lnTo>
                <a:lnTo>
                  <a:pt x="8371" y="14794"/>
                </a:lnTo>
                <a:lnTo>
                  <a:pt x="8419" y="14891"/>
                </a:lnTo>
                <a:lnTo>
                  <a:pt x="8468" y="14940"/>
                </a:lnTo>
                <a:lnTo>
                  <a:pt x="8565" y="14964"/>
                </a:lnTo>
                <a:lnTo>
                  <a:pt x="8638" y="14964"/>
                </a:lnTo>
                <a:lnTo>
                  <a:pt x="8736" y="14916"/>
                </a:lnTo>
                <a:lnTo>
                  <a:pt x="8809" y="14843"/>
                </a:lnTo>
                <a:lnTo>
                  <a:pt x="8857" y="14770"/>
                </a:lnTo>
                <a:lnTo>
                  <a:pt x="8857" y="14648"/>
                </a:lnTo>
                <a:lnTo>
                  <a:pt x="8833" y="14599"/>
                </a:lnTo>
                <a:lnTo>
                  <a:pt x="9052" y="14332"/>
                </a:lnTo>
                <a:lnTo>
                  <a:pt x="9247" y="14113"/>
                </a:lnTo>
                <a:lnTo>
                  <a:pt x="9514" y="13943"/>
                </a:lnTo>
                <a:lnTo>
                  <a:pt x="9806" y="13772"/>
                </a:lnTo>
                <a:lnTo>
                  <a:pt x="10220" y="13602"/>
                </a:lnTo>
                <a:lnTo>
                  <a:pt x="10658" y="13456"/>
                </a:lnTo>
                <a:lnTo>
                  <a:pt x="11096" y="13334"/>
                </a:lnTo>
                <a:lnTo>
                  <a:pt x="11534" y="13261"/>
                </a:lnTo>
                <a:lnTo>
                  <a:pt x="12045" y="13188"/>
                </a:lnTo>
                <a:lnTo>
                  <a:pt x="12580" y="13140"/>
                </a:lnTo>
                <a:lnTo>
                  <a:pt x="13626" y="13091"/>
                </a:lnTo>
                <a:lnTo>
                  <a:pt x="13967" y="13091"/>
                </a:lnTo>
                <a:lnTo>
                  <a:pt x="14308" y="13115"/>
                </a:lnTo>
                <a:lnTo>
                  <a:pt x="14648" y="13140"/>
                </a:lnTo>
                <a:lnTo>
                  <a:pt x="14965" y="13188"/>
                </a:lnTo>
                <a:lnTo>
                  <a:pt x="15305" y="13261"/>
                </a:lnTo>
                <a:lnTo>
                  <a:pt x="15622" y="13359"/>
                </a:lnTo>
                <a:lnTo>
                  <a:pt x="15938" y="13480"/>
                </a:lnTo>
                <a:lnTo>
                  <a:pt x="16254" y="13651"/>
                </a:lnTo>
                <a:lnTo>
                  <a:pt x="16303" y="13675"/>
                </a:lnTo>
                <a:lnTo>
                  <a:pt x="16376" y="13675"/>
                </a:lnTo>
                <a:lnTo>
                  <a:pt x="16425" y="13651"/>
                </a:lnTo>
                <a:lnTo>
                  <a:pt x="16473" y="13626"/>
                </a:lnTo>
                <a:lnTo>
                  <a:pt x="16522" y="13578"/>
                </a:lnTo>
                <a:lnTo>
                  <a:pt x="16546" y="13529"/>
                </a:lnTo>
                <a:lnTo>
                  <a:pt x="16571" y="13456"/>
                </a:lnTo>
                <a:lnTo>
                  <a:pt x="16571" y="13407"/>
                </a:lnTo>
                <a:lnTo>
                  <a:pt x="16595" y="13310"/>
                </a:lnTo>
                <a:lnTo>
                  <a:pt x="16595" y="12921"/>
                </a:lnTo>
                <a:lnTo>
                  <a:pt x="16571" y="12531"/>
                </a:lnTo>
                <a:lnTo>
                  <a:pt x="16765" y="12556"/>
                </a:lnTo>
                <a:lnTo>
                  <a:pt x="16911" y="12556"/>
                </a:lnTo>
                <a:lnTo>
                  <a:pt x="17082" y="12531"/>
                </a:lnTo>
                <a:lnTo>
                  <a:pt x="17228" y="12483"/>
                </a:lnTo>
                <a:lnTo>
                  <a:pt x="17301" y="12458"/>
                </a:lnTo>
                <a:lnTo>
                  <a:pt x="17325" y="12410"/>
                </a:lnTo>
                <a:lnTo>
                  <a:pt x="17374" y="12361"/>
                </a:lnTo>
                <a:lnTo>
                  <a:pt x="17374" y="12312"/>
                </a:lnTo>
                <a:lnTo>
                  <a:pt x="17398" y="12264"/>
                </a:lnTo>
                <a:lnTo>
                  <a:pt x="17374" y="12191"/>
                </a:lnTo>
                <a:lnTo>
                  <a:pt x="17349" y="12142"/>
                </a:lnTo>
                <a:lnTo>
                  <a:pt x="17301" y="12118"/>
                </a:lnTo>
                <a:lnTo>
                  <a:pt x="17325" y="11972"/>
                </a:lnTo>
                <a:lnTo>
                  <a:pt x="17349" y="11826"/>
                </a:lnTo>
                <a:lnTo>
                  <a:pt x="17349" y="11558"/>
                </a:lnTo>
                <a:lnTo>
                  <a:pt x="17325" y="10998"/>
                </a:lnTo>
                <a:lnTo>
                  <a:pt x="17301" y="8881"/>
                </a:lnTo>
                <a:lnTo>
                  <a:pt x="17301" y="7178"/>
                </a:lnTo>
                <a:lnTo>
                  <a:pt x="17301" y="6326"/>
                </a:lnTo>
                <a:lnTo>
                  <a:pt x="17349" y="5475"/>
                </a:lnTo>
                <a:lnTo>
                  <a:pt x="17374" y="4380"/>
                </a:lnTo>
                <a:lnTo>
                  <a:pt x="17374" y="3820"/>
                </a:lnTo>
                <a:lnTo>
                  <a:pt x="17374" y="3285"/>
                </a:lnTo>
                <a:lnTo>
                  <a:pt x="17349" y="2920"/>
                </a:lnTo>
                <a:lnTo>
                  <a:pt x="17325" y="2531"/>
                </a:lnTo>
                <a:lnTo>
                  <a:pt x="17301" y="2336"/>
                </a:lnTo>
                <a:lnTo>
                  <a:pt x="17276" y="2141"/>
                </a:lnTo>
                <a:lnTo>
                  <a:pt x="17228" y="1971"/>
                </a:lnTo>
                <a:lnTo>
                  <a:pt x="17130" y="1801"/>
                </a:lnTo>
                <a:lnTo>
                  <a:pt x="17179" y="1728"/>
                </a:lnTo>
                <a:lnTo>
                  <a:pt x="17203" y="1630"/>
                </a:lnTo>
                <a:lnTo>
                  <a:pt x="17203" y="1557"/>
                </a:lnTo>
                <a:lnTo>
                  <a:pt x="17155" y="1460"/>
                </a:lnTo>
                <a:lnTo>
                  <a:pt x="16911" y="1217"/>
                </a:lnTo>
                <a:lnTo>
                  <a:pt x="16644" y="998"/>
                </a:lnTo>
                <a:lnTo>
                  <a:pt x="16352" y="803"/>
                </a:lnTo>
                <a:lnTo>
                  <a:pt x="16035" y="633"/>
                </a:lnTo>
                <a:lnTo>
                  <a:pt x="15719" y="487"/>
                </a:lnTo>
                <a:lnTo>
                  <a:pt x="15378" y="365"/>
                </a:lnTo>
                <a:lnTo>
                  <a:pt x="15038" y="268"/>
                </a:lnTo>
                <a:lnTo>
                  <a:pt x="14697" y="195"/>
                </a:lnTo>
                <a:lnTo>
                  <a:pt x="14356" y="146"/>
                </a:lnTo>
                <a:lnTo>
                  <a:pt x="14016" y="97"/>
                </a:lnTo>
                <a:lnTo>
                  <a:pt x="13626" y="49"/>
                </a:lnTo>
                <a:lnTo>
                  <a:pt x="13261" y="24"/>
                </a:lnTo>
                <a:lnTo>
                  <a:pt x="12896" y="24"/>
                </a:lnTo>
                <a:lnTo>
                  <a:pt x="12531" y="49"/>
                </a:lnTo>
                <a:lnTo>
                  <a:pt x="12166" y="97"/>
                </a:lnTo>
                <a:lnTo>
                  <a:pt x="11826" y="170"/>
                </a:lnTo>
                <a:lnTo>
                  <a:pt x="11583" y="243"/>
                </a:lnTo>
                <a:lnTo>
                  <a:pt x="11339" y="316"/>
                </a:lnTo>
                <a:lnTo>
                  <a:pt x="10877" y="560"/>
                </a:lnTo>
                <a:lnTo>
                  <a:pt x="10415" y="803"/>
                </a:lnTo>
                <a:lnTo>
                  <a:pt x="9977" y="1046"/>
                </a:lnTo>
                <a:lnTo>
                  <a:pt x="9441" y="1338"/>
                </a:lnTo>
                <a:lnTo>
                  <a:pt x="9125" y="1509"/>
                </a:lnTo>
                <a:lnTo>
                  <a:pt x="8857" y="1703"/>
                </a:lnTo>
                <a:lnTo>
                  <a:pt x="8809" y="1679"/>
                </a:lnTo>
                <a:lnTo>
                  <a:pt x="8687" y="1679"/>
                </a:lnTo>
                <a:lnTo>
                  <a:pt x="8638" y="1728"/>
                </a:lnTo>
                <a:lnTo>
                  <a:pt x="8419" y="1460"/>
                </a:lnTo>
                <a:lnTo>
                  <a:pt x="8152" y="1217"/>
                </a:lnTo>
                <a:lnTo>
                  <a:pt x="7884" y="1022"/>
                </a:lnTo>
                <a:lnTo>
                  <a:pt x="7592" y="803"/>
                </a:lnTo>
                <a:lnTo>
                  <a:pt x="7276" y="633"/>
                </a:lnTo>
                <a:lnTo>
                  <a:pt x="6959" y="487"/>
                </a:lnTo>
                <a:lnTo>
                  <a:pt x="6643" y="341"/>
                </a:lnTo>
                <a:lnTo>
                  <a:pt x="6302" y="243"/>
                </a:lnTo>
                <a:lnTo>
                  <a:pt x="5962" y="146"/>
                </a:lnTo>
                <a:lnTo>
                  <a:pt x="5597" y="73"/>
                </a:lnTo>
                <a:lnTo>
                  <a:pt x="5256" y="24"/>
                </a:lnTo>
                <a:lnTo>
                  <a:pt x="48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73;p50">
            <a:extLst>
              <a:ext uri="{FF2B5EF4-FFF2-40B4-BE49-F238E27FC236}">
                <a16:creationId xmlns:a16="http://schemas.microsoft.com/office/drawing/2014/main" id="{B0DA2366-2101-4C2E-976F-D5BEEF527EE9}"/>
              </a:ext>
            </a:extLst>
          </p:cNvPr>
          <p:cNvSpPr/>
          <p:nvPr/>
        </p:nvSpPr>
        <p:spPr>
          <a:xfrm>
            <a:off x="4191356" y="3250126"/>
            <a:ext cx="387139" cy="341965"/>
          </a:xfrm>
          <a:custGeom>
            <a:avLst/>
            <a:gdLst/>
            <a:ahLst/>
            <a:cxnLst/>
            <a:rect l="l" t="t" r="r" b="b"/>
            <a:pathLst>
              <a:path w="17714" h="15647" extrusionOk="0">
                <a:moveTo>
                  <a:pt x="9806" y="2118"/>
                </a:moveTo>
                <a:lnTo>
                  <a:pt x="9782" y="2166"/>
                </a:lnTo>
                <a:lnTo>
                  <a:pt x="9757" y="2239"/>
                </a:lnTo>
                <a:lnTo>
                  <a:pt x="9757" y="2312"/>
                </a:lnTo>
                <a:lnTo>
                  <a:pt x="9782" y="2483"/>
                </a:lnTo>
                <a:lnTo>
                  <a:pt x="9855" y="2677"/>
                </a:lnTo>
                <a:lnTo>
                  <a:pt x="9903" y="2872"/>
                </a:lnTo>
                <a:lnTo>
                  <a:pt x="9952" y="2945"/>
                </a:lnTo>
                <a:lnTo>
                  <a:pt x="10001" y="2969"/>
                </a:lnTo>
                <a:lnTo>
                  <a:pt x="10049" y="2994"/>
                </a:lnTo>
                <a:lnTo>
                  <a:pt x="10122" y="3018"/>
                </a:lnTo>
                <a:lnTo>
                  <a:pt x="10195" y="2994"/>
                </a:lnTo>
                <a:lnTo>
                  <a:pt x="10244" y="2945"/>
                </a:lnTo>
                <a:lnTo>
                  <a:pt x="10293" y="2896"/>
                </a:lnTo>
                <a:lnTo>
                  <a:pt x="10293" y="2823"/>
                </a:lnTo>
                <a:lnTo>
                  <a:pt x="10293" y="2702"/>
                </a:lnTo>
                <a:lnTo>
                  <a:pt x="10244" y="2580"/>
                </a:lnTo>
                <a:lnTo>
                  <a:pt x="10171" y="2361"/>
                </a:lnTo>
                <a:lnTo>
                  <a:pt x="10122" y="2264"/>
                </a:lnTo>
                <a:lnTo>
                  <a:pt x="10049" y="2191"/>
                </a:lnTo>
                <a:lnTo>
                  <a:pt x="9952" y="2118"/>
                </a:lnTo>
                <a:close/>
                <a:moveTo>
                  <a:pt x="13821" y="2312"/>
                </a:moveTo>
                <a:lnTo>
                  <a:pt x="13748" y="2385"/>
                </a:lnTo>
                <a:lnTo>
                  <a:pt x="13602" y="2531"/>
                </a:lnTo>
                <a:lnTo>
                  <a:pt x="13456" y="2677"/>
                </a:lnTo>
                <a:lnTo>
                  <a:pt x="13407" y="2775"/>
                </a:lnTo>
                <a:lnTo>
                  <a:pt x="13383" y="2872"/>
                </a:lnTo>
                <a:lnTo>
                  <a:pt x="13407" y="2921"/>
                </a:lnTo>
                <a:lnTo>
                  <a:pt x="13431" y="2945"/>
                </a:lnTo>
                <a:lnTo>
                  <a:pt x="13456" y="2994"/>
                </a:lnTo>
                <a:lnTo>
                  <a:pt x="13504" y="3018"/>
                </a:lnTo>
                <a:lnTo>
                  <a:pt x="13602" y="3018"/>
                </a:lnTo>
                <a:lnTo>
                  <a:pt x="13699" y="2969"/>
                </a:lnTo>
                <a:lnTo>
                  <a:pt x="13796" y="2921"/>
                </a:lnTo>
                <a:lnTo>
                  <a:pt x="13894" y="2848"/>
                </a:lnTo>
                <a:lnTo>
                  <a:pt x="14040" y="2702"/>
                </a:lnTo>
                <a:lnTo>
                  <a:pt x="14113" y="2604"/>
                </a:lnTo>
                <a:lnTo>
                  <a:pt x="14137" y="2507"/>
                </a:lnTo>
                <a:lnTo>
                  <a:pt x="14113" y="2434"/>
                </a:lnTo>
                <a:lnTo>
                  <a:pt x="14064" y="2361"/>
                </a:lnTo>
                <a:lnTo>
                  <a:pt x="13991" y="2312"/>
                </a:lnTo>
                <a:close/>
                <a:moveTo>
                  <a:pt x="15232" y="4600"/>
                </a:moveTo>
                <a:lnTo>
                  <a:pt x="15037" y="4648"/>
                </a:lnTo>
                <a:lnTo>
                  <a:pt x="14867" y="4697"/>
                </a:lnTo>
                <a:lnTo>
                  <a:pt x="14672" y="4770"/>
                </a:lnTo>
                <a:lnTo>
                  <a:pt x="14575" y="4794"/>
                </a:lnTo>
                <a:lnTo>
                  <a:pt x="14478" y="4843"/>
                </a:lnTo>
                <a:lnTo>
                  <a:pt x="14429" y="4916"/>
                </a:lnTo>
                <a:lnTo>
                  <a:pt x="14429" y="4965"/>
                </a:lnTo>
                <a:lnTo>
                  <a:pt x="14453" y="5038"/>
                </a:lnTo>
                <a:lnTo>
                  <a:pt x="14502" y="5086"/>
                </a:lnTo>
                <a:lnTo>
                  <a:pt x="14721" y="5135"/>
                </a:lnTo>
                <a:lnTo>
                  <a:pt x="14964" y="5135"/>
                </a:lnTo>
                <a:lnTo>
                  <a:pt x="15086" y="5111"/>
                </a:lnTo>
                <a:lnTo>
                  <a:pt x="15183" y="5086"/>
                </a:lnTo>
                <a:lnTo>
                  <a:pt x="15281" y="5038"/>
                </a:lnTo>
                <a:lnTo>
                  <a:pt x="15378" y="4965"/>
                </a:lnTo>
                <a:lnTo>
                  <a:pt x="15402" y="4916"/>
                </a:lnTo>
                <a:lnTo>
                  <a:pt x="15427" y="4867"/>
                </a:lnTo>
                <a:lnTo>
                  <a:pt x="15427" y="4794"/>
                </a:lnTo>
                <a:lnTo>
                  <a:pt x="15427" y="4746"/>
                </a:lnTo>
                <a:lnTo>
                  <a:pt x="15402" y="4673"/>
                </a:lnTo>
                <a:lnTo>
                  <a:pt x="15354" y="4648"/>
                </a:lnTo>
                <a:lnTo>
                  <a:pt x="15305" y="4624"/>
                </a:lnTo>
                <a:lnTo>
                  <a:pt x="15232" y="4600"/>
                </a:lnTo>
                <a:close/>
                <a:moveTo>
                  <a:pt x="9052" y="4721"/>
                </a:moveTo>
                <a:lnTo>
                  <a:pt x="8954" y="4746"/>
                </a:lnTo>
                <a:lnTo>
                  <a:pt x="8711" y="4794"/>
                </a:lnTo>
                <a:lnTo>
                  <a:pt x="8516" y="4819"/>
                </a:lnTo>
                <a:lnTo>
                  <a:pt x="8419" y="4867"/>
                </a:lnTo>
                <a:lnTo>
                  <a:pt x="8346" y="4916"/>
                </a:lnTo>
                <a:lnTo>
                  <a:pt x="8273" y="4989"/>
                </a:lnTo>
                <a:lnTo>
                  <a:pt x="8249" y="5062"/>
                </a:lnTo>
                <a:lnTo>
                  <a:pt x="8273" y="5159"/>
                </a:lnTo>
                <a:lnTo>
                  <a:pt x="8297" y="5184"/>
                </a:lnTo>
                <a:lnTo>
                  <a:pt x="8346" y="5208"/>
                </a:lnTo>
                <a:lnTo>
                  <a:pt x="8443" y="5257"/>
                </a:lnTo>
                <a:lnTo>
                  <a:pt x="8930" y="5257"/>
                </a:lnTo>
                <a:lnTo>
                  <a:pt x="9076" y="5232"/>
                </a:lnTo>
                <a:lnTo>
                  <a:pt x="9198" y="5184"/>
                </a:lnTo>
                <a:lnTo>
                  <a:pt x="9319" y="5086"/>
                </a:lnTo>
                <a:lnTo>
                  <a:pt x="9344" y="5038"/>
                </a:lnTo>
                <a:lnTo>
                  <a:pt x="9344" y="4989"/>
                </a:lnTo>
                <a:lnTo>
                  <a:pt x="9319" y="4892"/>
                </a:lnTo>
                <a:lnTo>
                  <a:pt x="9246" y="4794"/>
                </a:lnTo>
                <a:lnTo>
                  <a:pt x="9173" y="4746"/>
                </a:lnTo>
                <a:lnTo>
                  <a:pt x="9052" y="4721"/>
                </a:lnTo>
                <a:close/>
                <a:moveTo>
                  <a:pt x="11801" y="3505"/>
                </a:moveTo>
                <a:lnTo>
                  <a:pt x="12020" y="3529"/>
                </a:lnTo>
                <a:lnTo>
                  <a:pt x="12263" y="3578"/>
                </a:lnTo>
                <a:lnTo>
                  <a:pt x="12482" y="3651"/>
                </a:lnTo>
                <a:lnTo>
                  <a:pt x="12701" y="3772"/>
                </a:lnTo>
                <a:lnTo>
                  <a:pt x="12872" y="3918"/>
                </a:lnTo>
                <a:lnTo>
                  <a:pt x="13042" y="4089"/>
                </a:lnTo>
                <a:lnTo>
                  <a:pt x="13212" y="4283"/>
                </a:lnTo>
                <a:lnTo>
                  <a:pt x="13334" y="4478"/>
                </a:lnTo>
                <a:lnTo>
                  <a:pt x="13431" y="4697"/>
                </a:lnTo>
                <a:lnTo>
                  <a:pt x="13480" y="4867"/>
                </a:lnTo>
                <a:lnTo>
                  <a:pt x="13504" y="5038"/>
                </a:lnTo>
                <a:lnTo>
                  <a:pt x="13504" y="5208"/>
                </a:lnTo>
                <a:lnTo>
                  <a:pt x="13480" y="5378"/>
                </a:lnTo>
                <a:lnTo>
                  <a:pt x="13456" y="5549"/>
                </a:lnTo>
                <a:lnTo>
                  <a:pt x="13407" y="5719"/>
                </a:lnTo>
                <a:lnTo>
                  <a:pt x="13334" y="5889"/>
                </a:lnTo>
                <a:lnTo>
                  <a:pt x="13237" y="6035"/>
                </a:lnTo>
                <a:lnTo>
                  <a:pt x="13139" y="6181"/>
                </a:lnTo>
                <a:lnTo>
                  <a:pt x="13042" y="6303"/>
                </a:lnTo>
                <a:lnTo>
                  <a:pt x="12920" y="6425"/>
                </a:lnTo>
                <a:lnTo>
                  <a:pt x="12774" y="6546"/>
                </a:lnTo>
                <a:lnTo>
                  <a:pt x="12628" y="6644"/>
                </a:lnTo>
                <a:lnTo>
                  <a:pt x="12482" y="6741"/>
                </a:lnTo>
                <a:lnTo>
                  <a:pt x="12336" y="6814"/>
                </a:lnTo>
                <a:lnTo>
                  <a:pt x="12166" y="6863"/>
                </a:lnTo>
                <a:lnTo>
                  <a:pt x="11996" y="6911"/>
                </a:lnTo>
                <a:lnTo>
                  <a:pt x="11801" y="6936"/>
                </a:lnTo>
                <a:lnTo>
                  <a:pt x="11631" y="6936"/>
                </a:lnTo>
                <a:lnTo>
                  <a:pt x="11485" y="6911"/>
                </a:lnTo>
                <a:lnTo>
                  <a:pt x="11315" y="6863"/>
                </a:lnTo>
                <a:lnTo>
                  <a:pt x="11169" y="6814"/>
                </a:lnTo>
                <a:lnTo>
                  <a:pt x="11023" y="6741"/>
                </a:lnTo>
                <a:lnTo>
                  <a:pt x="10901" y="6644"/>
                </a:lnTo>
                <a:lnTo>
                  <a:pt x="10779" y="6546"/>
                </a:lnTo>
                <a:lnTo>
                  <a:pt x="10658" y="6425"/>
                </a:lnTo>
                <a:lnTo>
                  <a:pt x="10560" y="6303"/>
                </a:lnTo>
                <a:lnTo>
                  <a:pt x="10463" y="6157"/>
                </a:lnTo>
                <a:lnTo>
                  <a:pt x="10317" y="5865"/>
                </a:lnTo>
                <a:lnTo>
                  <a:pt x="10195" y="5524"/>
                </a:lnTo>
                <a:lnTo>
                  <a:pt x="10147" y="5208"/>
                </a:lnTo>
                <a:lnTo>
                  <a:pt x="10147" y="4892"/>
                </a:lnTo>
                <a:lnTo>
                  <a:pt x="10195" y="4575"/>
                </a:lnTo>
                <a:lnTo>
                  <a:pt x="10244" y="4405"/>
                </a:lnTo>
                <a:lnTo>
                  <a:pt x="10317" y="4259"/>
                </a:lnTo>
                <a:lnTo>
                  <a:pt x="10414" y="4089"/>
                </a:lnTo>
                <a:lnTo>
                  <a:pt x="10560" y="3943"/>
                </a:lnTo>
                <a:lnTo>
                  <a:pt x="10901" y="3772"/>
                </a:lnTo>
                <a:lnTo>
                  <a:pt x="11242" y="3602"/>
                </a:lnTo>
                <a:lnTo>
                  <a:pt x="11436" y="3553"/>
                </a:lnTo>
                <a:lnTo>
                  <a:pt x="11607" y="3529"/>
                </a:lnTo>
                <a:lnTo>
                  <a:pt x="11801" y="3505"/>
                </a:lnTo>
                <a:close/>
                <a:moveTo>
                  <a:pt x="11753" y="2969"/>
                </a:moveTo>
                <a:lnTo>
                  <a:pt x="11461" y="2994"/>
                </a:lnTo>
                <a:lnTo>
                  <a:pt x="11169" y="3042"/>
                </a:lnTo>
                <a:lnTo>
                  <a:pt x="10901" y="3115"/>
                </a:lnTo>
                <a:lnTo>
                  <a:pt x="10633" y="3237"/>
                </a:lnTo>
                <a:lnTo>
                  <a:pt x="10390" y="3407"/>
                </a:lnTo>
                <a:lnTo>
                  <a:pt x="10195" y="3578"/>
                </a:lnTo>
                <a:lnTo>
                  <a:pt x="10074" y="3724"/>
                </a:lnTo>
                <a:lnTo>
                  <a:pt x="9952" y="3845"/>
                </a:lnTo>
                <a:lnTo>
                  <a:pt x="9830" y="4040"/>
                </a:lnTo>
                <a:lnTo>
                  <a:pt x="9757" y="4235"/>
                </a:lnTo>
                <a:lnTo>
                  <a:pt x="9684" y="4429"/>
                </a:lnTo>
                <a:lnTo>
                  <a:pt x="9636" y="4648"/>
                </a:lnTo>
                <a:lnTo>
                  <a:pt x="9611" y="4843"/>
                </a:lnTo>
                <a:lnTo>
                  <a:pt x="9611" y="5062"/>
                </a:lnTo>
                <a:lnTo>
                  <a:pt x="9611" y="5281"/>
                </a:lnTo>
                <a:lnTo>
                  <a:pt x="9636" y="5476"/>
                </a:lnTo>
                <a:lnTo>
                  <a:pt x="9684" y="5719"/>
                </a:lnTo>
                <a:lnTo>
                  <a:pt x="9757" y="5962"/>
                </a:lnTo>
                <a:lnTo>
                  <a:pt x="9830" y="6181"/>
                </a:lnTo>
                <a:lnTo>
                  <a:pt x="9952" y="6376"/>
                </a:lnTo>
                <a:lnTo>
                  <a:pt x="10074" y="6571"/>
                </a:lnTo>
                <a:lnTo>
                  <a:pt x="10220" y="6765"/>
                </a:lnTo>
                <a:lnTo>
                  <a:pt x="10366" y="6911"/>
                </a:lnTo>
                <a:lnTo>
                  <a:pt x="10536" y="7057"/>
                </a:lnTo>
                <a:lnTo>
                  <a:pt x="10731" y="7203"/>
                </a:lnTo>
                <a:lnTo>
                  <a:pt x="10925" y="7301"/>
                </a:lnTo>
                <a:lnTo>
                  <a:pt x="11120" y="7374"/>
                </a:lnTo>
                <a:lnTo>
                  <a:pt x="11363" y="7447"/>
                </a:lnTo>
                <a:lnTo>
                  <a:pt x="11582" y="7471"/>
                </a:lnTo>
                <a:lnTo>
                  <a:pt x="11826" y="7471"/>
                </a:lnTo>
                <a:lnTo>
                  <a:pt x="12069" y="7447"/>
                </a:lnTo>
                <a:lnTo>
                  <a:pt x="12312" y="7398"/>
                </a:lnTo>
                <a:lnTo>
                  <a:pt x="12531" y="7349"/>
                </a:lnTo>
                <a:lnTo>
                  <a:pt x="12750" y="7252"/>
                </a:lnTo>
                <a:lnTo>
                  <a:pt x="12945" y="7130"/>
                </a:lnTo>
                <a:lnTo>
                  <a:pt x="13139" y="6984"/>
                </a:lnTo>
                <a:lnTo>
                  <a:pt x="13310" y="6838"/>
                </a:lnTo>
                <a:lnTo>
                  <a:pt x="13480" y="6644"/>
                </a:lnTo>
                <a:lnTo>
                  <a:pt x="13602" y="6473"/>
                </a:lnTo>
                <a:lnTo>
                  <a:pt x="13723" y="6254"/>
                </a:lnTo>
                <a:lnTo>
                  <a:pt x="13821" y="6060"/>
                </a:lnTo>
                <a:lnTo>
                  <a:pt x="13894" y="5841"/>
                </a:lnTo>
                <a:lnTo>
                  <a:pt x="13967" y="5597"/>
                </a:lnTo>
                <a:lnTo>
                  <a:pt x="13991" y="5378"/>
                </a:lnTo>
                <a:lnTo>
                  <a:pt x="14015" y="5135"/>
                </a:lnTo>
                <a:lnTo>
                  <a:pt x="13991" y="4916"/>
                </a:lnTo>
                <a:lnTo>
                  <a:pt x="13942" y="4673"/>
                </a:lnTo>
                <a:lnTo>
                  <a:pt x="13894" y="4454"/>
                </a:lnTo>
                <a:lnTo>
                  <a:pt x="13772" y="4210"/>
                </a:lnTo>
                <a:lnTo>
                  <a:pt x="13626" y="3967"/>
                </a:lnTo>
                <a:lnTo>
                  <a:pt x="13456" y="3748"/>
                </a:lnTo>
                <a:lnTo>
                  <a:pt x="13261" y="3553"/>
                </a:lnTo>
                <a:lnTo>
                  <a:pt x="13042" y="3383"/>
                </a:lnTo>
                <a:lnTo>
                  <a:pt x="12799" y="3237"/>
                </a:lnTo>
                <a:lnTo>
                  <a:pt x="12555" y="3115"/>
                </a:lnTo>
                <a:lnTo>
                  <a:pt x="12288" y="3042"/>
                </a:lnTo>
                <a:lnTo>
                  <a:pt x="12045" y="2994"/>
                </a:lnTo>
                <a:lnTo>
                  <a:pt x="11753" y="2969"/>
                </a:lnTo>
                <a:close/>
                <a:moveTo>
                  <a:pt x="9903" y="7057"/>
                </a:moveTo>
                <a:lnTo>
                  <a:pt x="9806" y="7082"/>
                </a:lnTo>
                <a:lnTo>
                  <a:pt x="9733" y="7130"/>
                </a:lnTo>
                <a:lnTo>
                  <a:pt x="9587" y="7276"/>
                </a:lnTo>
                <a:lnTo>
                  <a:pt x="9465" y="7471"/>
                </a:lnTo>
                <a:lnTo>
                  <a:pt x="9392" y="7641"/>
                </a:lnTo>
                <a:lnTo>
                  <a:pt x="9368" y="7739"/>
                </a:lnTo>
                <a:lnTo>
                  <a:pt x="9392" y="7836"/>
                </a:lnTo>
                <a:lnTo>
                  <a:pt x="9441" y="7909"/>
                </a:lnTo>
                <a:lnTo>
                  <a:pt x="9514" y="7958"/>
                </a:lnTo>
                <a:lnTo>
                  <a:pt x="9587" y="7982"/>
                </a:lnTo>
                <a:lnTo>
                  <a:pt x="9684" y="7958"/>
                </a:lnTo>
                <a:lnTo>
                  <a:pt x="9757" y="7909"/>
                </a:lnTo>
                <a:lnTo>
                  <a:pt x="9806" y="7812"/>
                </a:lnTo>
                <a:lnTo>
                  <a:pt x="9879" y="7690"/>
                </a:lnTo>
                <a:lnTo>
                  <a:pt x="9952" y="7568"/>
                </a:lnTo>
                <a:lnTo>
                  <a:pt x="10098" y="7301"/>
                </a:lnTo>
                <a:lnTo>
                  <a:pt x="10098" y="7252"/>
                </a:lnTo>
                <a:lnTo>
                  <a:pt x="10098" y="7203"/>
                </a:lnTo>
                <a:lnTo>
                  <a:pt x="10074" y="7106"/>
                </a:lnTo>
                <a:lnTo>
                  <a:pt x="10001" y="7057"/>
                </a:lnTo>
                <a:close/>
                <a:moveTo>
                  <a:pt x="13504" y="7276"/>
                </a:moveTo>
                <a:lnTo>
                  <a:pt x="13456" y="7301"/>
                </a:lnTo>
                <a:lnTo>
                  <a:pt x="13407" y="7349"/>
                </a:lnTo>
                <a:lnTo>
                  <a:pt x="13383" y="7422"/>
                </a:lnTo>
                <a:lnTo>
                  <a:pt x="13383" y="7544"/>
                </a:lnTo>
                <a:lnTo>
                  <a:pt x="13407" y="7666"/>
                </a:lnTo>
                <a:lnTo>
                  <a:pt x="13456" y="7787"/>
                </a:lnTo>
                <a:lnTo>
                  <a:pt x="13504" y="7909"/>
                </a:lnTo>
                <a:lnTo>
                  <a:pt x="13602" y="8006"/>
                </a:lnTo>
                <a:lnTo>
                  <a:pt x="13723" y="8104"/>
                </a:lnTo>
                <a:lnTo>
                  <a:pt x="13821" y="8177"/>
                </a:lnTo>
                <a:lnTo>
                  <a:pt x="13918" y="8201"/>
                </a:lnTo>
                <a:lnTo>
                  <a:pt x="14015" y="8201"/>
                </a:lnTo>
                <a:lnTo>
                  <a:pt x="14088" y="8152"/>
                </a:lnTo>
                <a:lnTo>
                  <a:pt x="14137" y="8079"/>
                </a:lnTo>
                <a:lnTo>
                  <a:pt x="14161" y="8006"/>
                </a:lnTo>
                <a:lnTo>
                  <a:pt x="14161" y="7909"/>
                </a:lnTo>
                <a:lnTo>
                  <a:pt x="14137" y="7836"/>
                </a:lnTo>
                <a:lnTo>
                  <a:pt x="14064" y="7763"/>
                </a:lnTo>
                <a:lnTo>
                  <a:pt x="13918" y="7666"/>
                </a:lnTo>
                <a:lnTo>
                  <a:pt x="13821" y="7520"/>
                </a:lnTo>
                <a:lnTo>
                  <a:pt x="13699" y="7374"/>
                </a:lnTo>
                <a:lnTo>
                  <a:pt x="13650" y="7325"/>
                </a:lnTo>
                <a:lnTo>
                  <a:pt x="13553" y="7276"/>
                </a:lnTo>
                <a:close/>
                <a:moveTo>
                  <a:pt x="2312" y="11242"/>
                </a:moveTo>
                <a:lnTo>
                  <a:pt x="2287" y="11267"/>
                </a:lnTo>
                <a:lnTo>
                  <a:pt x="2263" y="11291"/>
                </a:lnTo>
                <a:lnTo>
                  <a:pt x="2287" y="11437"/>
                </a:lnTo>
                <a:lnTo>
                  <a:pt x="2312" y="11559"/>
                </a:lnTo>
                <a:lnTo>
                  <a:pt x="2360" y="11705"/>
                </a:lnTo>
                <a:lnTo>
                  <a:pt x="2409" y="11826"/>
                </a:lnTo>
                <a:lnTo>
                  <a:pt x="2555" y="12070"/>
                </a:lnTo>
                <a:lnTo>
                  <a:pt x="2701" y="12313"/>
                </a:lnTo>
                <a:lnTo>
                  <a:pt x="2871" y="12556"/>
                </a:lnTo>
                <a:lnTo>
                  <a:pt x="3042" y="12800"/>
                </a:lnTo>
                <a:lnTo>
                  <a:pt x="3236" y="13019"/>
                </a:lnTo>
                <a:lnTo>
                  <a:pt x="3455" y="13238"/>
                </a:lnTo>
                <a:lnTo>
                  <a:pt x="3528" y="13262"/>
                </a:lnTo>
                <a:lnTo>
                  <a:pt x="3650" y="13262"/>
                </a:lnTo>
                <a:lnTo>
                  <a:pt x="3699" y="13213"/>
                </a:lnTo>
                <a:lnTo>
                  <a:pt x="3747" y="13165"/>
                </a:lnTo>
                <a:lnTo>
                  <a:pt x="3772" y="13092"/>
                </a:lnTo>
                <a:lnTo>
                  <a:pt x="3747" y="13043"/>
                </a:lnTo>
                <a:lnTo>
                  <a:pt x="3699" y="12970"/>
                </a:lnTo>
                <a:lnTo>
                  <a:pt x="3504" y="12751"/>
                </a:lnTo>
                <a:lnTo>
                  <a:pt x="3309" y="12532"/>
                </a:lnTo>
                <a:lnTo>
                  <a:pt x="2944" y="12045"/>
                </a:lnTo>
                <a:lnTo>
                  <a:pt x="2652" y="11632"/>
                </a:lnTo>
                <a:lnTo>
                  <a:pt x="2506" y="11437"/>
                </a:lnTo>
                <a:lnTo>
                  <a:pt x="2336" y="11267"/>
                </a:lnTo>
                <a:lnTo>
                  <a:pt x="2312" y="11242"/>
                </a:lnTo>
                <a:close/>
                <a:moveTo>
                  <a:pt x="2336" y="12678"/>
                </a:moveTo>
                <a:lnTo>
                  <a:pt x="2287" y="12702"/>
                </a:lnTo>
                <a:lnTo>
                  <a:pt x="2263" y="12751"/>
                </a:lnTo>
                <a:lnTo>
                  <a:pt x="2239" y="12800"/>
                </a:lnTo>
                <a:lnTo>
                  <a:pt x="2287" y="12897"/>
                </a:lnTo>
                <a:lnTo>
                  <a:pt x="2360" y="13019"/>
                </a:lnTo>
                <a:lnTo>
                  <a:pt x="2531" y="13213"/>
                </a:lnTo>
                <a:lnTo>
                  <a:pt x="2604" y="13286"/>
                </a:lnTo>
                <a:lnTo>
                  <a:pt x="2725" y="13384"/>
                </a:lnTo>
                <a:lnTo>
                  <a:pt x="2823" y="13432"/>
                </a:lnTo>
                <a:lnTo>
                  <a:pt x="2896" y="13457"/>
                </a:lnTo>
                <a:lnTo>
                  <a:pt x="2944" y="13457"/>
                </a:lnTo>
                <a:lnTo>
                  <a:pt x="3017" y="13408"/>
                </a:lnTo>
                <a:lnTo>
                  <a:pt x="3042" y="13359"/>
                </a:lnTo>
                <a:lnTo>
                  <a:pt x="3066" y="13286"/>
                </a:lnTo>
                <a:lnTo>
                  <a:pt x="3042" y="13238"/>
                </a:lnTo>
                <a:lnTo>
                  <a:pt x="2969" y="13165"/>
                </a:lnTo>
                <a:lnTo>
                  <a:pt x="2896" y="13116"/>
                </a:lnTo>
                <a:lnTo>
                  <a:pt x="2750" y="12994"/>
                </a:lnTo>
                <a:lnTo>
                  <a:pt x="2579" y="12824"/>
                </a:lnTo>
                <a:lnTo>
                  <a:pt x="2482" y="12727"/>
                </a:lnTo>
                <a:lnTo>
                  <a:pt x="2385" y="12678"/>
                </a:lnTo>
                <a:close/>
                <a:moveTo>
                  <a:pt x="5645" y="6084"/>
                </a:moveTo>
                <a:lnTo>
                  <a:pt x="5499" y="6108"/>
                </a:lnTo>
                <a:lnTo>
                  <a:pt x="5353" y="6157"/>
                </a:lnTo>
                <a:lnTo>
                  <a:pt x="5231" y="6230"/>
                </a:lnTo>
                <a:lnTo>
                  <a:pt x="5085" y="6327"/>
                </a:lnTo>
                <a:lnTo>
                  <a:pt x="4818" y="6546"/>
                </a:lnTo>
                <a:lnTo>
                  <a:pt x="4599" y="6790"/>
                </a:lnTo>
                <a:lnTo>
                  <a:pt x="4355" y="7082"/>
                </a:lnTo>
                <a:lnTo>
                  <a:pt x="4161" y="7349"/>
                </a:lnTo>
                <a:lnTo>
                  <a:pt x="3796" y="7860"/>
                </a:lnTo>
                <a:lnTo>
                  <a:pt x="3382" y="8420"/>
                </a:lnTo>
                <a:lnTo>
                  <a:pt x="3163" y="8688"/>
                </a:lnTo>
                <a:lnTo>
                  <a:pt x="2920" y="8931"/>
                </a:lnTo>
                <a:lnTo>
                  <a:pt x="2433" y="9393"/>
                </a:lnTo>
                <a:lnTo>
                  <a:pt x="2190" y="9636"/>
                </a:lnTo>
                <a:lnTo>
                  <a:pt x="1971" y="9880"/>
                </a:lnTo>
                <a:lnTo>
                  <a:pt x="1922" y="9953"/>
                </a:lnTo>
                <a:lnTo>
                  <a:pt x="1922" y="10050"/>
                </a:lnTo>
                <a:lnTo>
                  <a:pt x="1922" y="10123"/>
                </a:lnTo>
                <a:lnTo>
                  <a:pt x="1971" y="10172"/>
                </a:lnTo>
                <a:lnTo>
                  <a:pt x="2044" y="10220"/>
                </a:lnTo>
                <a:lnTo>
                  <a:pt x="2117" y="10245"/>
                </a:lnTo>
                <a:lnTo>
                  <a:pt x="2190" y="10245"/>
                </a:lnTo>
                <a:lnTo>
                  <a:pt x="2263" y="10196"/>
                </a:lnTo>
                <a:lnTo>
                  <a:pt x="2312" y="10147"/>
                </a:lnTo>
                <a:lnTo>
                  <a:pt x="2360" y="10293"/>
                </a:lnTo>
                <a:lnTo>
                  <a:pt x="2409" y="10439"/>
                </a:lnTo>
                <a:lnTo>
                  <a:pt x="2555" y="10756"/>
                </a:lnTo>
                <a:lnTo>
                  <a:pt x="2823" y="11169"/>
                </a:lnTo>
                <a:lnTo>
                  <a:pt x="3042" y="11583"/>
                </a:lnTo>
                <a:lnTo>
                  <a:pt x="3309" y="12021"/>
                </a:lnTo>
                <a:lnTo>
                  <a:pt x="3455" y="12240"/>
                </a:lnTo>
                <a:lnTo>
                  <a:pt x="3601" y="12435"/>
                </a:lnTo>
                <a:lnTo>
                  <a:pt x="3772" y="12605"/>
                </a:lnTo>
                <a:lnTo>
                  <a:pt x="3942" y="12751"/>
                </a:lnTo>
                <a:lnTo>
                  <a:pt x="4015" y="12775"/>
                </a:lnTo>
                <a:lnTo>
                  <a:pt x="4088" y="12775"/>
                </a:lnTo>
                <a:lnTo>
                  <a:pt x="4161" y="12751"/>
                </a:lnTo>
                <a:lnTo>
                  <a:pt x="4209" y="12727"/>
                </a:lnTo>
                <a:lnTo>
                  <a:pt x="4282" y="12629"/>
                </a:lnTo>
                <a:lnTo>
                  <a:pt x="4282" y="12556"/>
                </a:lnTo>
                <a:lnTo>
                  <a:pt x="4282" y="12508"/>
                </a:lnTo>
                <a:lnTo>
                  <a:pt x="4258" y="12459"/>
                </a:lnTo>
                <a:lnTo>
                  <a:pt x="4209" y="12410"/>
                </a:lnTo>
                <a:lnTo>
                  <a:pt x="4039" y="12240"/>
                </a:lnTo>
                <a:lnTo>
                  <a:pt x="3893" y="12070"/>
                </a:lnTo>
                <a:lnTo>
                  <a:pt x="3626" y="11680"/>
                </a:lnTo>
                <a:lnTo>
                  <a:pt x="3358" y="11291"/>
                </a:lnTo>
                <a:lnTo>
                  <a:pt x="3139" y="10877"/>
                </a:lnTo>
                <a:lnTo>
                  <a:pt x="2920" y="10464"/>
                </a:lnTo>
                <a:lnTo>
                  <a:pt x="2750" y="10172"/>
                </a:lnTo>
                <a:lnTo>
                  <a:pt x="2579" y="9928"/>
                </a:lnTo>
                <a:lnTo>
                  <a:pt x="2920" y="9612"/>
                </a:lnTo>
                <a:lnTo>
                  <a:pt x="3066" y="9904"/>
                </a:lnTo>
                <a:lnTo>
                  <a:pt x="3212" y="10172"/>
                </a:lnTo>
                <a:lnTo>
                  <a:pt x="3528" y="10658"/>
                </a:lnTo>
                <a:lnTo>
                  <a:pt x="3747" y="10999"/>
                </a:lnTo>
                <a:lnTo>
                  <a:pt x="3966" y="11340"/>
                </a:lnTo>
                <a:lnTo>
                  <a:pt x="4112" y="11510"/>
                </a:lnTo>
                <a:lnTo>
                  <a:pt x="4234" y="11656"/>
                </a:lnTo>
                <a:lnTo>
                  <a:pt x="4380" y="11778"/>
                </a:lnTo>
                <a:lnTo>
                  <a:pt x="4550" y="11875"/>
                </a:lnTo>
                <a:lnTo>
                  <a:pt x="4623" y="11899"/>
                </a:lnTo>
                <a:lnTo>
                  <a:pt x="4672" y="11899"/>
                </a:lnTo>
                <a:lnTo>
                  <a:pt x="4745" y="11875"/>
                </a:lnTo>
                <a:lnTo>
                  <a:pt x="4793" y="11851"/>
                </a:lnTo>
                <a:lnTo>
                  <a:pt x="4842" y="11778"/>
                </a:lnTo>
                <a:lnTo>
                  <a:pt x="4866" y="11729"/>
                </a:lnTo>
                <a:lnTo>
                  <a:pt x="4866" y="11656"/>
                </a:lnTo>
                <a:lnTo>
                  <a:pt x="4842" y="11607"/>
                </a:lnTo>
                <a:lnTo>
                  <a:pt x="4599" y="11267"/>
                </a:lnTo>
                <a:lnTo>
                  <a:pt x="4331" y="10950"/>
                </a:lnTo>
                <a:lnTo>
                  <a:pt x="4088" y="10634"/>
                </a:lnTo>
                <a:lnTo>
                  <a:pt x="3845" y="10318"/>
                </a:lnTo>
                <a:lnTo>
                  <a:pt x="3528" y="9855"/>
                </a:lnTo>
                <a:lnTo>
                  <a:pt x="3334" y="9612"/>
                </a:lnTo>
                <a:lnTo>
                  <a:pt x="3139" y="9417"/>
                </a:lnTo>
                <a:lnTo>
                  <a:pt x="3480" y="9077"/>
                </a:lnTo>
                <a:lnTo>
                  <a:pt x="3577" y="9223"/>
                </a:lnTo>
                <a:lnTo>
                  <a:pt x="3674" y="9344"/>
                </a:lnTo>
                <a:lnTo>
                  <a:pt x="3893" y="9661"/>
                </a:lnTo>
                <a:lnTo>
                  <a:pt x="4112" y="9977"/>
                </a:lnTo>
                <a:lnTo>
                  <a:pt x="4282" y="10196"/>
                </a:lnTo>
                <a:lnTo>
                  <a:pt x="4501" y="10415"/>
                </a:lnTo>
                <a:lnTo>
                  <a:pt x="4599" y="10512"/>
                </a:lnTo>
                <a:lnTo>
                  <a:pt x="4720" y="10610"/>
                </a:lnTo>
                <a:lnTo>
                  <a:pt x="4866" y="10658"/>
                </a:lnTo>
                <a:lnTo>
                  <a:pt x="4988" y="10707"/>
                </a:lnTo>
                <a:lnTo>
                  <a:pt x="5085" y="10707"/>
                </a:lnTo>
                <a:lnTo>
                  <a:pt x="5183" y="10683"/>
                </a:lnTo>
                <a:lnTo>
                  <a:pt x="5231" y="10610"/>
                </a:lnTo>
                <a:lnTo>
                  <a:pt x="5256" y="10537"/>
                </a:lnTo>
                <a:lnTo>
                  <a:pt x="5280" y="10464"/>
                </a:lnTo>
                <a:lnTo>
                  <a:pt x="5256" y="10391"/>
                </a:lnTo>
                <a:lnTo>
                  <a:pt x="5207" y="10318"/>
                </a:lnTo>
                <a:lnTo>
                  <a:pt x="5110" y="10269"/>
                </a:lnTo>
                <a:lnTo>
                  <a:pt x="4988" y="10220"/>
                </a:lnTo>
                <a:lnTo>
                  <a:pt x="4866" y="10147"/>
                </a:lnTo>
                <a:lnTo>
                  <a:pt x="4745" y="10050"/>
                </a:lnTo>
                <a:lnTo>
                  <a:pt x="4647" y="9953"/>
                </a:lnTo>
                <a:lnTo>
                  <a:pt x="4453" y="9734"/>
                </a:lnTo>
                <a:lnTo>
                  <a:pt x="4282" y="9515"/>
                </a:lnTo>
                <a:lnTo>
                  <a:pt x="3991" y="9174"/>
                </a:lnTo>
                <a:lnTo>
                  <a:pt x="3845" y="9004"/>
                </a:lnTo>
                <a:lnTo>
                  <a:pt x="3747" y="8931"/>
                </a:lnTo>
                <a:lnTo>
                  <a:pt x="3650" y="8882"/>
                </a:lnTo>
                <a:lnTo>
                  <a:pt x="3966" y="8517"/>
                </a:lnTo>
                <a:lnTo>
                  <a:pt x="4039" y="8420"/>
                </a:lnTo>
                <a:lnTo>
                  <a:pt x="4185" y="8615"/>
                </a:lnTo>
                <a:lnTo>
                  <a:pt x="4331" y="8809"/>
                </a:lnTo>
                <a:lnTo>
                  <a:pt x="4647" y="9150"/>
                </a:lnTo>
                <a:lnTo>
                  <a:pt x="5183" y="9709"/>
                </a:lnTo>
                <a:lnTo>
                  <a:pt x="5304" y="9807"/>
                </a:lnTo>
                <a:lnTo>
                  <a:pt x="5426" y="9904"/>
                </a:lnTo>
                <a:lnTo>
                  <a:pt x="5548" y="9977"/>
                </a:lnTo>
                <a:lnTo>
                  <a:pt x="5718" y="9977"/>
                </a:lnTo>
                <a:lnTo>
                  <a:pt x="5767" y="9953"/>
                </a:lnTo>
                <a:lnTo>
                  <a:pt x="5791" y="9904"/>
                </a:lnTo>
                <a:lnTo>
                  <a:pt x="5840" y="9855"/>
                </a:lnTo>
                <a:lnTo>
                  <a:pt x="5840" y="9807"/>
                </a:lnTo>
                <a:lnTo>
                  <a:pt x="5815" y="9685"/>
                </a:lnTo>
                <a:lnTo>
                  <a:pt x="5767" y="9588"/>
                </a:lnTo>
                <a:lnTo>
                  <a:pt x="5669" y="9515"/>
                </a:lnTo>
                <a:lnTo>
                  <a:pt x="5572" y="9417"/>
                </a:lnTo>
                <a:lnTo>
                  <a:pt x="5304" y="9174"/>
                </a:lnTo>
                <a:lnTo>
                  <a:pt x="5012" y="8907"/>
                </a:lnTo>
                <a:lnTo>
                  <a:pt x="4647" y="8542"/>
                </a:lnTo>
                <a:lnTo>
                  <a:pt x="4282" y="8201"/>
                </a:lnTo>
                <a:lnTo>
                  <a:pt x="4234" y="8152"/>
                </a:lnTo>
                <a:lnTo>
                  <a:pt x="4599" y="7690"/>
                </a:lnTo>
                <a:lnTo>
                  <a:pt x="4696" y="7885"/>
                </a:lnTo>
                <a:lnTo>
                  <a:pt x="4842" y="8079"/>
                </a:lnTo>
                <a:lnTo>
                  <a:pt x="5134" y="8396"/>
                </a:lnTo>
                <a:lnTo>
                  <a:pt x="5329" y="8590"/>
                </a:lnTo>
                <a:lnTo>
                  <a:pt x="5548" y="8809"/>
                </a:lnTo>
                <a:lnTo>
                  <a:pt x="5791" y="9004"/>
                </a:lnTo>
                <a:lnTo>
                  <a:pt x="5913" y="9077"/>
                </a:lnTo>
                <a:lnTo>
                  <a:pt x="6034" y="9150"/>
                </a:lnTo>
                <a:lnTo>
                  <a:pt x="6180" y="9150"/>
                </a:lnTo>
                <a:lnTo>
                  <a:pt x="6205" y="9101"/>
                </a:lnTo>
                <a:lnTo>
                  <a:pt x="6253" y="9052"/>
                </a:lnTo>
                <a:lnTo>
                  <a:pt x="6278" y="9004"/>
                </a:lnTo>
                <a:lnTo>
                  <a:pt x="6278" y="8931"/>
                </a:lnTo>
                <a:lnTo>
                  <a:pt x="6253" y="8882"/>
                </a:lnTo>
                <a:lnTo>
                  <a:pt x="6229" y="8834"/>
                </a:lnTo>
                <a:lnTo>
                  <a:pt x="6034" y="8639"/>
                </a:lnTo>
                <a:lnTo>
                  <a:pt x="5840" y="8469"/>
                </a:lnTo>
                <a:lnTo>
                  <a:pt x="5621" y="8298"/>
                </a:lnTo>
                <a:lnTo>
                  <a:pt x="5402" y="8104"/>
                </a:lnTo>
                <a:lnTo>
                  <a:pt x="5110" y="7787"/>
                </a:lnTo>
                <a:lnTo>
                  <a:pt x="4939" y="7641"/>
                </a:lnTo>
                <a:lnTo>
                  <a:pt x="4745" y="7495"/>
                </a:lnTo>
                <a:lnTo>
                  <a:pt x="4915" y="7301"/>
                </a:lnTo>
                <a:lnTo>
                  <a:pt x="5061" y="7155"/>
                </a:lnTo>
                <a:lnTo>
                  <a:pt x="5402" y="7495"/>
                </a:lnTo>
                <a:lnTo>
                  <a:pt x="5718" y="7885"/>
                </a:lnTo>
                <a:lnTo>
                  <a:pt x="5888" y="8104"/>
                </a:lnTo>
                <a:lnTo>
                  <a:pt x="6132" y="8323"/>
                </a:lnTo>
                <a:lnTo>
                  <a:pt x="6253" y="8420"/>
                </a:lnTo>
                <a:lnTo>
                  <a:pt x="6375" y="8469"/>
                </a:lnTo>
                <a:lnTo>
                  <a:pt x="6497" y="8493"/>
                </a:lnTo>
                <a:lnTo>
                  <a:pt x="6643" y="8493"/>
                </a:lnTo>
                <a:lnTo>
                  <a:pt x="6716" y="8444"/>
                </a:lnTo>
                <a:lnTo>
                  <a:pt x="6764" y="8371"/>
                </a:lnTo>
                <a:lnTo>
                  <a:pt x="6764" y="8298"/>
                </a:lnTo>
                <a:lnTo>
                  <a:pt x="6740" y="8225"/>
                </a:lnTo>
                <a:lnTo>
                  <a:pt x="6643" y="8128"/>
                </a:lnTo>
                <a:lnTo>
                  <a:pt x="6545" y="8055"/>
                </a:lnTo>
                <a:lnTo>
                  <a:pt x="6424" y="7982"/>
                </a:lnTo>
                <a:lnTo>
                  <a:pt x="6326" y="7885"/>
                </a:lnTo>
                <a:lnTo>
                  <a:pt x="6205" y="7787"/>
                </a:lnTo>
                <a:lnTo>
                  <a:pt x="6083" y="7641"/>
                </a:lnTo>
                <a:lnTo>
                  <a:pt x="5864" y="7398"/>
                </a:lnTo>
                <a:lnTo>
                  <a:pt x="5742" y="7252"/>
                </a:lnTo>
                <a:lnTo>
                  <a:pt x="5621" y="7130"/>
                </a:lnTo>
                <a:lnTo>
                  <a:pt x="5450" y="7009"/>
                </a:lnTo>
                <a:lnTo>
                  <a:pt x="5304" y="6936"/>
                </a:lnTo>
                <a:lnTo>
                  <a:pt x="5718" y="6595"/>
                </a:lnTo>
                <a:lnTo>
                  <a:pt x="6326" y="7203"/>
                </a:lnTo>
                <a:lnTo>
                  <a:pt x="6643" y="7520"/>
                </a:lnTo>
                <a:lnTo>
                  <a:pt x="6910" y="7860"/>
                </a:lnTo>
                <a:lnTo>
                  <a:pt x="7251" y="8274"/>
                </a:lnTo>
                <a:lnTo>
                  <a:pt x="7543" y="8688"/>
                </a:lnTo>
                <a:lnTo>
                  <a:pt x="8176" y="9539"/>
                </a:lnTo>
                <a:lnTo>
                  <a:pt x="8954" y="10512"/>
                </a:lnTo>
                <a:lnTo>
                  <a:pt x="9733" y="11486"/>
                </a:lnTo>
                <a:lnTo>
                  <a:pt x="10098" y="11997"/>
                </a:lnTo>
                <a:lnTo>
                  <a:pt x="10463" y="12508"/>
                </a:lnTo>
                <a:lnTo>
                  <a:pt x="10828" y="13019"/>
                </a:lnTo>
                <a:lnTo>
                  <a:pt x="11023" y="13262"/>
                </a:lnTo>
                <a:lnTo>
                  <a:pt x="11242" y="13481"/>
                </a:lnTo>
                <a:lnTo>
                  <a:pt x="11339" y="13554"/>
                </a:lnTo>
                <a:lnTo>
                  <a:pt x="11436" y="13578"/>
                </a:lnTo>
                <a:lnTo>
                  <a:pt x="11509" y="13554"/>
                </a:lnTo>
                <a:lnTo>
                  <a:pt x="11582" y="13505"/>
                </a:lnTo>
                <a:lnTo>
                  <a:pt x="11655" y="13432"/>
                </a:lnTo>
                <a:lnTo>
                  <a:pt x="11680" y="13359"/>
                </a:lnTo>
                <a:lnTo>
                  <a:pt x="11704" y="13238"/>
                </a:lnTo>
                <a:lnTo>
                  <a:pt x="11680" y="13140"/>
                </a:lnTo>
                <a:lnTo>
                  <a:pt x="11558" y="12897"/>
                </a:lnTo>
                <a:lnTo>
                  <a:pt x="11388" y="12629"/>
                </a:lnTo>
                <a:lnTo>
                  <a:pt x="11217" y="12386"/>
                </a:lnTo>
                <a:lnTo>
                  <a:pt x="11047" y="12143"/>
                </a:lnTo>
                <a:lnTo>
                  <a:pt x="10268" y="11194"/>
                </a:lnTo>
                <a:lnTo>
                  <a:pt x="10001" y="10853"/>
                </a:lnTo>
                <a:lnTo>
                  <a:pt x="10147" y="10756"/>
                </a:lnTo>
                <a:lnTo>
                  <a:pt x="10220" y="10877"/>
                </a:lnTo>
                <a:lnTo>
                  <a:pt x="10317" y="10999"/>
                </a:lnTo>
                <a:lnTo>
                  <a:pt x="10463" y="11169"/>
                </a:lnTo>
                <a:lnTo>
                  <a:pt x="10633" y="11364"/>
                </a:lnTo>
                <a:lnTo>
                  <a:pt x="10828" y="11510"/>
                </a:lnTo>
                <a:lnTo>
                  <a:pt x="11023" y="11656"/>
                </a:lnTo>
                <a:lnTo>
                  <a:pt x="11071" y="11680"/>
                </a:lnTo>
                <a:lnTo>
                  <a:pt x="11144" y="11680"/>
                </a:lnTo>
                <a:lnTo>
                  <a:pt x="11217" y="11656"/>
                </a:lnTo>
                <a:lnTo>
                  <a:pt x="11266" y="11632"/>
                </a:lnTo>
                <a:lnTo>
                  <a:pt x="11315" y="11559"/>
                </a:lnTo>
                <a:lnTo>
                  <a:pt x="11339" y="11510"/>
                </a:lnTo>
                <a:lnTo>
                  <a:pt x="11339" y="11437"/>
                </a:lnTo>
                <a:lnTo>
                  <a:pt x="11315" y="11364"/>
                </a:lnTo>
                <a:lnTo>
                  <a:pt x="11169" y="11218"/>
                </a:lnTo>
                <a:lnTo>
                  <a:pt x="11023" y="11072"/>
                </a:lnTo>
                <a:lnTo>
                  <a:pt x="10682" y="10804"/>
                </a:lnTo>
                <a:lnTo>
                  <a:pt x="10390" y="10512"/>
                </a:lnTo>
                <a:lnTo>
                  <a:pt x="10390" y="10488"/>
                </a:lnTo>
                <a:lnTo>
                  <a:pt x="10731" y="10026"/>
                </a:lnTo>
                <a:lnTo>
                  <a:pt x="10828" y="10172"/>
                </a:lnTo>
                <a:lnTo>
                  <a:pt x="10901" y="10293"/>
                </a:lnTo>
                <a:lnTo>
                  <a:pt x="11023" y="10439"/>
                </a:lnTo>
                <a:lnTo>
                  <a:pt x="11169" y="10610"/>
                </a:lnTo>
                <a:lnTo>
                  <a:pt x="11315" y="10756"/>
                </a:lnTo>
                <a:lnTo>
                  <a:pt x="11412" y="10926"/>
                </a:lnTo>
                <a:lnTo>
                  <a:pt x="11485" y="10999"/>
                </a:lnTo>
                <a:lnTo>
                  <a:pt x="11534" y="11048"/>
                </a:lnTo>
                <a:lnTo>
                  <a:pt x="11607" y="11048"/>
                </a:lnTo>
                <a:lnTo>
                  <a:pt x="11680" y="11023"/>
                </a:lnTo>
                <a:lnTo>
                  <a:pt x="11753" y="10975"/>
                </a:lnTo>
                <a:lnTo>
                  <a:pt x="11777" y="10902"/>
                </a:lnTo>
                <a:lnTo>
                  <a:pt x="11801" y="10829"/>
                </a:lnTo>
                <a:lnTo>
                  <a:pt x="11777" y="10731"/>
                </a:lnTo>
                <a:lnTo>
                  <a:pt x="11680" y="10585"/>
                </a:lnTo>
                <a:lnTo>
                  <a:pt x="11582" y="10439"/>
                </a:lnTo>
                <a:lnTo>
                  <a:pt x="11315" y="10196"/>
                </a:lnTo>
                <a:lnTo>
                  <a:pt x="11169" y="10050"/>
                </a:lnTo>
                <a:lnTo>
                  <a:pt x="11023" y="9904"/>
                </a:lnTo>
                <a:lnTo>
                  <a:pt x="10925" y="9807"/>
                </a:lnTo>
                <a:lnTo>
                  <a:pt x="11217" y="9539"/>
                </a:lnTo>
                <a:lnTo>
                  <a:pt x="11315" y="9636"/>
                </a:lnTo>
                <a:lnTo>
                  <a:pt x="11412" y="9782"/>
                </a:lnTo>
                <a:lnTo>
                  <a:pt x="11582" y="10026"/>
                </a:lnTo>
                <a:lnTo>
                  <a:pt x="11655" y="10172"/>
                </a:lnTo>
                <a:lnTo>
                  <a:pt x="11753" y="10293"/>
                </a:lnTo>
                <a:lnTo>
                  <a:pt x="11874" y="10391"/>
                </a:lnTo>
                <a:lnTo>
                  <a:pt x="11996" y="10488"/>
                </a:lnTo>
                <a:lnTo>
                  <a:pt x="12093" y="10512"/>
                </a:lnTo>
                <a:lnTo>
                  <a:pt x="12190" y="10512"/>
                </a:lnTo>
                <a:lnTo>
                  <a:pt x="12239" y="10464"/>
                </a:lnTo>
                <a:lnTo>
                  <a:pt x="12312" y="10391"/>
                </a:lnTo>
                <a:lnTo>
                  <a:pt x="12336" y="10318"/>
                </a:lnTo>
                <a:lnTo>
                  <a:pt x="12336" y="10245"/>
                </a:lnTo>
                <a:lnTo>
                  <a:pt x="12288" y="10172"/>
                </a:lnTo>
                <a:lnTo>
                  <a:pt x="12215" y="10099"/>
                </a:lnTo>
                <a:lnTo>
                  <a:pt x="12117" y="10026"/>
                </a:lnTo>
                <a:lnTo>
                  <a:pt x="12020" y="9928"/>
                </a:lnTo>
                <a:lnTo>
                  <a:pt x="11850" y="9709"/>
                </a:lnTo>
                <a:lnTo>
                  <a:pt x="11680" y="9466"/>
                </a:lnTo>
                <a:lnTo>
                  <a:pt x="11607" y="9369"/>
                </a:lnTo>
                <a:lnTo>
                  <a:pt x="11485" y="9271"/>
                </a:lnTo>
                <a:lnTo>
                  <a:pt x="11704" y="9077"/>
                </a:lnTo>
                <a:lnTo>
                  <a:pt x="11972" y="9223"/>
                </a:lnTo>
                <a:lnTo>
                  <a:pt x="12215" y="9417"/>
                </a:lnTo>
                <a:lnTo>
                  <a:pt x="12409" y="9636"/>
                </a:lnTo>
                <a:lnTo>
                  <a:pt x="12628" y="9880"/>
                </a:lnTo>
                <a:lnTo>
                  <a:pt x="12993" y="10415"/>
                </a:lnTo>
                <a:lnTo>
                  <a:pt x="13334" y="10902"/>
                </a:lnTo>
                <a:lnTo>
                  <a:pt x="13845" y="11559"/>
                </a:lnTo>
                <a:lnTo>
                  <a:pt x="14356" y="12240"/>
                </a:lnTo>
                <a:lnTo>
                  <a:pt x="14551" y="12556"/>
                </a:lnTo>
                <a:lnTo>
                  <a:pt x="14770" y="12921"/>
                </a:lnTo>
                <a:lnTo>
                  <a:pt x="14891" y="13092"/>
                </a:lnTo>
                <a:lnTo>
                  <a:pt x="15037" y="13262"/>
                </a:lnTo>
                <a:lnTo>
                  <a:pt x="15159" y="13384"/>
                </a:lnTo>
                <a:lnTo>
                  <a:pt x="15305" y="13481"/>
                </a:lnTo>
                <a:lnTo>
                  <a:pt x="15427" y="13505"/>
                </a:lnTo>
                <a:lnTo>
                  <a:pt x="15548" y="13481"/>
                </a:lnTo>
                <a:lnTo>
                  <a:pt x="15597" y="13432"/>
                </a:lnTo>
                <a:lnTo>
                  <a:pt x="15621" y="13408"/>
                </a:lnTo>
                <a:lnTo>
                  <a:pt x="15646" y="13359"/>
                </a:lnTo>
                <a:lnTo>
                  <a:pt x="15646" y="13286"/>
                </a:lnTo>
                <a:lnTo>
                  <a:pt x="15597" y="13092"/>
                </a:lnTo>
                <a:lnTo>
                  <a:pt x="15524" y="12897"/>
                </a:lnTo>
                <a:lnTo>
                  <a:pt x="15427" y="12702"/>
                </a:lnTo>
                <a:lnTo>
                  <a:pt x="15281" y="12532"/>
                </a:lnTo>
                <a:lnTo>
                  <a:pt x="15013" y="12167"/>
                </a:lnTo>
                <a:lnTo>
                  <a:pt x="14745" y="11826"/>
                </a:lnTo>
                <a:lnTo>
                  <a:pt x="14478" y="11461"/>
                </a:lnTo>
                <a:lnTo>
                  <a:pt x="14210" y="11121"/>
                </a:lnTo>
                <a:lnTo>
                  <a:pt x="13650" y="10415"/>
                </a:lnTo>
                <a:lnTo>
                  <a:pt x="13310" y="9880"/>
                </a:lnTo>
                <a:lnTo>
                  <a:pt x="13091" y="9588"/>
                </a:lnTo>
                <a:lnTo>
                  <a:pt x="12872" y="9296"/>
                </a:lnTo>
                <a:lnTo>
                  <a:pt x="12604" y="9052"/>
                </a:lnTo>
                <a:lnTo>
                  <a:pt x="12482" y="8931"/>
                </a:lnTo>
                <a:lnTo>
                  <a:pt x="12336" y="8834"/>
                </a:lnTo>
                <a:lnTo>
                  <a:pt x="12215" y="8761"/>
                </a:lnTo>
                <a:lnTo>
                  <a:pt x="12069" y="8688"/>
                </a:lnTo>
                <a:lnTo>
                  <a:pt x="11899" y="8663"/>
                </a:lnTo>
                <a:lnTo>
                  <a:pt x="11753" y="8663"/>
                </a:lnTo>
                <a:lnTo>
                  <a:pt x="11655" y="8615"/>
                </a:lnTo>
                <a:lnTo>
                  <a:pt x="11558" y="8615"/>
                </a:lnTo>
                <a:lnTo>
                  <a:pt x="11388" y="8688"/>
                </a:lnTo>
                <a:lnTo>
                  <a:pt x="11242" y="8785"/>
                </a:lnTo>
                <a:lnTo>
                  <a:pt x="11071" y="8907"/>
                </a:lnTo>
                <a:lnTo>
                  <a:pt x="10950" y="9028"/>
                </a:lnTo>
                <a:lnTo>
                  <a:pt x="10682" y="9320"/>
                </a:lnTo>
                <a:lnTo>
                  <a:pt x="10463" y="9612"/>
                </a:lnTo>
                <a:lnTo>
                  <a:pt x="10074" y="10050"/>
                </a:lnTo>
                <a:lnTo>
                  <a:pt x="9903" y="10318"/>
                </a:lnTo>
                <a:lnTo>
                  <a:pt x="9830" y="10464"/>
                </a:lnTo>
                <a:lnTo>
                  <a:pt x="9782" y="10585"/>
                </a:lnTo>
                <a:lnTo>
                  <a:pt x="8589" y="9125"/>
                </a:lnTo>
                <a:lnTo>
                  <a:pt x="8249" y="8688"/>
                </a:lnTo>
                <a:lnTo>
                  <a:pt x="7908" y="8225"/>
                </a:lnTo>
                <a:lnTo>
                  <a:pt x="7567" y="7787"/>
                </a:lnTo>
                <a:lnTo>
                  <a:pt x="7227" y="7349"/>
                </a:lnTo>
                <a:lnTo>
                  <a:pt x="6935" y="7009"/>
                </a:lnTo>
                <a:lnTo>
                  <a:pt x="6594" y="6668"/>
                </a:lnTo>
                <a:lnTo>
                  <a:pt x="6424" y="6498"/>
                </a:lnTo>
                <a:lnTo>
                  <a:pt x="6229" y="6376"/>
                </a:lnTo>
                <a:lnTo>
                  <a:pt x="6034" y="6254"/>
                </a:lnTo>
                <a:lnTo>
                  <a:pt x="5815" y="6157"/>
                </a:lnTo>
                <a:lnTo>
                  <a:pt x="5742" y="6108"/>
                </a:lnTo>
                <a:lnTo>
                  <a:pt x="5645" y="6084"/>
                </a:lnTo>
                <a:close/>
                <a:moveTo>
                  <a:pt x="5864" y="1388"/>
                </a:moveTo>
                <a:lnTo>
                  <a:pt x="6837" y="1412"/>
                </a:lnTo>
                <a:lnTo>
                  <a:pt x="7811" y="1436"/>
                </a:lnTo>
                <a:lnTo>
                  <a:pt x="8784" y="1485"/>
                </a:lnTo>
                <a:lnTo>
                  <a:pt x="9757" y="1534"/>
                </a:lnTo>
                <a:lnTo>
                  <a:pt x="10755" y="1558"/>
                </a:lnTo>
                <a:lnTo>
                  <a:pt x="12726" y="1558"/>
                </a:lnTo>
                <a:lnTo>
                  <a:pt x="14429" y="1485"/>
                </a:lnTo>
                <a:lnTo>
                  <a:pt x="16181" y="1485"/>
                </a:lnTo>
                <a:lnTo>
                  <a:pt x="16181" y="1558"/>
                </a:lnTo>
                <a:lnTo>
                  <a:pt x="16157" y="1801"/>
                </a:lnTo>
                <a:lnTo>
                  <a:pt x="16132" y="2045"/>
                </a:lnTo>
                <a:lnTo>
                  <a:pt x="16132" y="2507"/>
                </a:lnTo>
                <a:lnTo>
                  <a:pt x="16132" y="2945"/>
                </a:lnTo>
                <a:lnTo>
                  <a:pt x="16181" y="3821"/>
                </a:lnTo>
                <a:lnTo>
                  <a:pt x="16181" y="5062"/>
                </a:lnTo>
                <a:lnTo>
                  <a:pt x="16132" y="6303"/>
                </a:lnTo>
                <a:lnTo>
                  <a:pt x="16059" y="8809"/>
                </a:lnTo>
                <a:lnTo>
                  <a:pt x="16059" y="10561"/>
                </a:lnTo>
                <a:lnTo>
                  <a:pt x="16084" y="12313"/>
                </a:lnTo>
                <a:lnTo>
                  <a:pt x="16108" y="12946"/>
                </a:lnTo>
                <a:lnTo>
                  <a:pt x="16132" y="13603"/>
                </a:lnTo>
                <a:lnTo>
                  <a:pt x="16157" y="13724"/>
                </a:lnTo>
                <a:lnTo>
                  <a:pt x="15524" y="13773"/>
                </a:lnTo>
                <a:lnTo>
                  <a:pt x="14916" y="13797"/>
                </a:lnTo>
                <a:lnTo>
                  <a:pt x="13675" y="13822"/>
                </a:lnTo>
                <a:lnTo>
                  <a:pt x="11193" y="13822"/>
                </a:lnTo>
                <a:lnTo>
                  <a:pt x="8614" y="13846"/>
                </a:lnTo>
                <a:lnTo>
                  <a:pt x="6010" y="13895"/>
                </a:lnTo>
                <a:lnTo>
                  <a:pt x="4793" y="13895"/>
                </a:lnTo>
                <a:lnTo>
                  <a:pt x="3577" y="13870"/>
                </a:lnTo>
                <a:lnTo>
                  <a:pt x="2263" y="13846"/>
                </a:lnTo>
                <a:lnTo>
                  <a:pt x="1801" y="13846"/>
                </a:lnTo>
                <a:lnTo>
                  <a:pt x="1728" y="12873"/>
                </a:lnTo>
                <a:lnTo>
                  <a:pt x="1655" y="11899"/>
                </a:lnTo>
                <a:lnTo>
                  <a:pt x="1606" y="10950"/>
                </a:lnTo>
                <a:lnTo>
                  <a:pt x="1582" y="9977"/>
                </a:lnTo>
                <a:lnTo>
                  <a:pt x="1582" y="8882"/>
                </a:lnTo>
                <a:lnTo>
                  <a:pt x="1606" y="7787"/>
                </a:lnTo>
                <a:lnTo>
                  <a:pt x="1606" y="6668"/>
                </a:lnTo>
                <a:lnTo>
                  <a:pt x="1582" y="5573"/>
                </a:lnTo>
                <a:lnTo>
                  <a:pt x="1533" y="4356"/>
                </a:lnTo>
                <a:lnTo>
                  <a:pt x="1484" y="3115"/>
                </a:lnTo>
                <a:lnTo>
                  <a:pt x="1460" y="2483"/>
                </a:lnTo>
                <a:lnTo>
                  <a:pt x="1460" y="1850"/>
                </a:lnTo>
                <a:lnTo>
                  <a:pt x="1436" y="1631"/>
                </a:lnTo>
                <a:lnTo>
                  <a:pt x="1411" y="1412"/>
                </a:lnTo>
                <a:lnTo>
                  <a:pt x="1557" y="1412"/>
                </a:lnTo>
                <a:lnTo>
                  <a:pt x="1703" y="1436"/>
                </a:lnTo>
                <a:lnTo>
                  <a:pt x="1849" y="1485"/>
                </a:lnTo>
                <a:lnTo>
                  <a:pt x="1995" y="1509"/>
                </a:lnTo>
                <a:lnTo>
                  <a:pt x="2433" y="1558"/>
                </a:lnTo>
                <a:lnTo>
                  <a:pt x="2871" y="1558"/>
                </a:lnTo>
                <a:lnTo>
                  <a:pt x="3358" y="1534"/>
                </a:lnTo>
                <a:lnTo>
                  <a:pt x="3869" y="1485"/>
                </a:lnTo>
                <a:lnTo>
                  <a:pt x="4866" y="1412"/>
                </a:lnTo>
                <a:lnTo>
                  <a:pt x="5864" y="1388"/>
                </a:lnTo>
                <a:close/>
                <a:moveTo>
                  <a:pt x="6375" y="925"/>
                </a:moveTo>
                <a:lnTo>
                  <a:pt x="5353" y="950"/>
                </a:lnTo>
                <a:lnTo>
                  <a:pt x="4331" y="998"/>
                </a:lnTo>
                <a:lnTo>
                  <a:pt x="3334" y="1071"/>
                </a:lnTo>
                <a:lnTo>
                  <a:pt x="2823" y="1096"/>
                </a:lnTo>
                <a:lnTo>
                  <a:pt x="2190" y="1096"/>
                </a:lnTo>
                <a:lnTo>
                  <a:pt x="2020" y="1071"/>
                </a:lnTo>
                <a:lnTo>
                  <a:pt x="1728" y="1023"/>
                </a:lnTo>
                <a:lnTo>
                  <a:pt x="1582" y="1023"/>
                </a:lnTo>
                <a:lnTo>
                  <a:pt x="1436" y="1047"/>
                </a:lnTo>
                <a:lnTo>
                  <a:pt x="1314" y="1120"/>
                </a:lnTo>
                <a:lnTo>
                  <a:pt x="1241" y="1242"/>
                </a:lnTo>
                <a:lnTo>
                  <a:pt x="1192" y="1290"/>
                </a:lnTo>
                <a:lnTo>
                  <a:pt x="1144" y="1339"/>
                </a:lnTo>
                <a:lnTo>
                  <a:pt x="1095" y="1509"/>
                </a:lnTo>
                <a:lnTo>
                  <a:pt x="1071" y="1680"/>
                </a:lnTo>
                <a:lnTo>
                  <a:pt x="1046" y="1899"/>
                </a:lnTo>
                <a:lnTo>
                  <a:pt x="1046" y="2288"/>
                </a:lnTo>
                <a:lnTo>
                  <a:pt x="1046" y="2531"/>
                </a:lnTo>
                <a:lnTo>
                  <a:pt x="1046" y="3213"/>
                </a:lnTo>
                <a:lnTo>
                  <a:pt x="1071" y="3918"/>
                </a:lnTo>
                <a:lnTo>
                  <a:pt x="1119" y="5330"/>
                </a:lnTo>
                <a:lnTo>
                  <a:pt x="1144" y="6352"/>
                </a:lnTo>
                <a:lnTo>
                  <a:pt x="1144" y="7374"/>
                </a:lnTo>
                <a:lnTo>
                  <a:pt x="1119" y="9417"/>
                </a:lnTo>
                <a:lnTo>
                  <a:pt x="1144" y="10634"/>
                </a:lnTo>
                <a:lnTo>
                  <a:pt x="1192" y="11851"/>
                </a:lnTo>
                <a:lnTo>
                  <a:pt x="1290" y="13043"/>
                </a:lnTo>
                <a:lnTo>
                  <a:pt x="1387" y="14260"/>
                </a:lnTo>
                <a:lnTo>
                  <a:pt x="1411" y="14357"/>
                </a:lnTo>
                <a:lnTo>
                  <a:pt x="1460" y="14406"/>
                </a:lnTo>
                <a:lnTo>
                  <a:pt x="1533" y="14454"/>
                </a:lnTo>
                <a:lnTo>
                  <a:pt x="1606" y="14479"/>
                </a:lnTo>
                <a:lnTo>
                  <a:pt x="1679" y="14479"/>
                </a:lnTo>
                <a:lnTo>
                  <a:pt x="1752" y="14430"/>
                </a:lnTo>
                <a:lnTo>
                  <a:pt x="1801" y="14381"/>
                </a:lnTo>
                <a:lnTo>
                  <a:pt x="1825" y="14308"/>
                </a:lnTo>
                <a:lnTo>
                  <a:pt x="2141" y="14357"/>
                </a:lnTo>
                <a:lnTo>
                  <a:pt x="2969" y="14357"/>
                </a:lnTo>
                <a:lnTo>
                  <a:pt x="4282" y="14406"/>
                </a:lnTo>
                <a:lnTo>
                  <a:pt x="5572" y="14430"/>
                </a:lnTo>
                <a:lnTo>
                  <a:pt x="6837" y="14406"/>
                </a:lnTo>
                <a:lnTo>
                  <a:pt x="8103" y="14406"/>
                </a:lnTo>
                <a:lnTo>
                  <a:pt x="10633" y="14357"/>
                </a:lnTo>
                <a:lnTo>
                  <a:pt x="12045" y="14333"/>
                </a:lnTo>
                <a:lnTo>
                  <a:pt x="13480" y="14333"/>
                </a:lnTo>
                <a:lnTo>
                  <a:pt x="14891" y="14308"/>
                </a:lnTo>
                <a:lnTo>
                  <a:pt x="15597" y="14284"/>
                </a:lnTo>
                <a:lnTo>
                  <a:pt x="16303" y="14235"/>
                </a:lnTo>
                <a:lnTo>
                  <a:pt x="16400" y="14211"/>
                </a:lnTo>
                <a:lnTo>
                  <a:pt x="16473" y="14211"/>
                </a:lnTo>
                <a:lnTo>
                  <a:pt x="16546" y="14187"/>
                </a:lnTo>
                <a:lnTo>
                  <a:pt x="16619" y="14138"/>
                </a:lnTo>
                <a:lnTo>
                  <a:pt x="16643" y="14065"/>
                </a:lnTo>
                <a:lnTo>
                  <a:pt x="16668" y="13992"/>
                </a:lnTo>
                <a:lnTo>
                  <a:pt x="16668" y="13895"/>
                </a:lnTo>
                <a:lnTo>
                  <a:pt x="16643" y="13822"/>
                </a:lnTo>
                <a:lnTo>
                  <a:pt x="16570" y="13773"/>
                </a:lnTo>
                <a:lnTo>
                  <a:pt x="16570" y="13773"/>
                </a:lnTo>
                <a:lnTo>
                  <a:pt x="16643" y="13797"/>
                </a:lnTo>
                <a:lnTo>
                  <a:pt x="16668" y="13797"/>
                </a:lnTo>
                <a:lnTo>
                  <a:pt x="16643" y="13700"/>
                </a:lnTo>
                <a:lnTo>
                  <a:pt x="16619" y="13603"/>
                </a:lnTo>
                <a:lnTo>
                  <a:pt x="16595" y="13043"/>
                </a:lnTo>
                <a:lnTo>
                  <a:pt x="16546" y="11729"/>
                </a:lnTo>
                <a:lnTo>
                  <a:pt x="16546" y="9685"/>
                </a:lnTo>
                <a:lnTo>
                  <a:pt x="16570" y="7666"/>
                </a:lnTo>
                <a:lnTo>
                  <a:pt x="16643" y="5184"/>
                </a:lnTo>
                <a:lnTo>
                  <a:pt x="16643" y="3943"/>
                </a:lnTo>
                <a:lnTo>
                  <a:pt x="16595" y="2702"/>
                </a:lnTo>
                <a:lnTo>
                  <a:pt x="16619" y="2312"/>
                </a:lnTo>
                <a:lnTo>
                  <a:pt x="16619" y="2045"/>
                </a:lnTo>
                <a:lnTo>
                  <a:pt x="16643" y="1753"/>
                </a:lnTo>
                <a:lnTo>
                  <a:pt x="16619" y="1485"/>
                </a:lnTo>
                <a:lnTo>
                  <a:pt x="16546" y="1266"/>
                </a:lnTo>
                <a:lnTo>
                  <a:pt x="16522" y="1169"/>
                </a:lnTo>
                <a:lnTo>
                  <a:pt x="16449" y="1120"/>
                </a:lnTo>
                <a:lnTo>
                  <a:pt x="16400" y="1071"/>
                </a:lnTo>
                <a:lnTo>
                  <a:pt x="16278" y="1071"/>
                </a:lnTo>
                <a:lnTo>
                  <a:pt x="16205" y="1047"/>
                </a:lnTo>
                <a:lnTo>
                  <a:pt x="15792" y="974"/>
                </a:lnTo>
                <a:lnTo>
                  <a:pt x="15354" y="950"/>
                </a:lnTo>
                <a:lnTo>
                  <a:pt x="14916" y="925"/>
                </a:lnTo>
                <a:lnTo>
                  <a:pt x="14478" y="950"/>
                </a:lnTo>
                <a:lnTo>
                  <a:pt x="13577" y="998"/>
                </a:lnTo>
                <a:lnTo>
                  <a:pt x="12726" y="1071"/>
                </a:lnTo>
                <a:lnTo>
                  <a:pt x="11631" y="1096"/>
                </a:lnTo>
                <a:lnTo>
                  <a:pt x="10560" y="1096"/>
                </a:lnTo>
                <a:lnTo>
                  <a:pt x="9490" y="1047"/>
                </a:lnTo>
                <a:lnTo>
                  <a:pt x="8395" y="998"/>
                </a:lnTo>
                <a:lnTo>
                  <a:pt x="7373" y="950"/>
                </a:lnTo>
                <a:lnTo>
                  <a:pt x="6375" y="925"/>
                </a:lnTo>
                <a:close/>
                <a:moveTo>
                  <a:pt x="3480" y="415"/>
                </a:moveTo>
                <a:lnTo>
                  <a:pt x="4647" y="463"/>
                </a:lnTo>
                <a:lnTo>
                  <a:pt x="8200" y="463"/>
                </a:lnTo>
                <a:lnTo>
                  <a:pt x="10390" y="439"/>
                </a:lnTo>
                <a:lnTo>
                  <a:pt x="12604" y="439"/>
                </a:lnTo>
                <a:lnTo>
                  <a:pt x="17033" y="463"/>
                </a:lnTo>
                <a:lnTo>
                  <a:pt x="16935" y="731"/>
                </a:lnTo>
                <a:lnTo>
                  <a:pt x="16887" y="1023"/>
                </a:lnTo>
                <a:lnTo>
                  <a:pt x="16862" y="1315"/>
                </a:lnTo>
                <a:lnTo>
                  <a:pt x="16862" y="1631"/>
                </a:lnTo>
                <a:lnTo>
                  <a:pt x="16887" y="2239"/>
                </a:lnTo>
                <a:lnTo>
                  <a:pt x="16960" y="2799"/>
                </a:lnTo>
                <a:lnTo>
                  <a:pt x="17057" y="3797"/>
                </a:lnTo>
                <a:lnTo>
                  <a:pt x="17154" y="4770"/>
                </a:lnTo>
                <a:lnTo>
                  <a:pt x="17179" y="5768"/>
                </a:lnTo>
                <a:lnTo>
                  <a:pt x="17203" y="6765"/>
                </a:lnTo>
                <a:lnTo>
                  <a:pt x="17154" y="8031"/>
                </a:lnTo>
                <a:lnTo>
                  <a:pt x="17106" y="9296"/>
                </a:lnTo>
                <a:lnTo>
                  <a:pt x="17033" y="10561"/>
                </a:lnTo>
                <a:lnTo>
                  <a:pt x="16960" y="11802"/>
                </a:lnTo>
                <a:lnTo>
                  <a:pt x="16960" y="12289"/>
                </a:lnTo>
                <a:lnTo>
                  <a:pt x="16960" y="12775"/>
                </a:lnTo>
                <a:lnTo>
                  <a:pt x="16984" y="13749"/>
                </a:lnTo>
                <a:lnTo>
                  <a:pt x="16960" y="14187"/>
                </a:lnTo>
                <a:lnTo>
                  <a:pt x="16960" y="14406"/>
                </a:lnTo>
                <a:lnTo>
                  <a:pt x="16984" y="14625"/>
                </a:lnTo>
                <a:lnTo>
                  <a:pt x="16497" y="14722"/>
                </a:lnTo>
                <a:lnTo>
                  <a:pt x="15986" y="14771"/>
                </a:lnTo>
                <a:lnTo>
                  <a:pt x="15500" y="14795"/>
                </a:lnTo>
                <a:lnTo>
                  <a:pt x="14989" y="14819"/>
                </a:lnTo>
                <a:lnTo>
                  <a:pt x="13991" y="14795"/>
                </a:lnTo>
                <a:lnTo>
                  <a:pt x="12969" y="14771"/>
                </a:lnTo>
                <a:lnTo>
                  <a:pt x="11874" y="14771"/>
                </a:lnTo>
                <a:lnTo>
                  <a:pt x="10779" y="14795"/>
                </a:lnTo>
                <a:lnTo>
                  <a:pt x="9684" y="14844"/>
                </a:lnTo>
                <a:lnTo>
                  <a:pt x="8589" y="14941"/>
                </a:lnTo>
                <a:lnTo>
                  <a:pt x="7470" y="15038"/>
                </a:lnTo>
                <a:lnTo>
                  <a:pt x="6375" y="15160"/>
                </a:lnTo>
                <a:lnTo>
                  <a:pt x="5815" y="15184"/>
                </a:lnTo>
                <a:lnTo>
                  <a:pt x="5256" y="15184"/>
                </a:lnTo>
                <a:lnTo>
                  <a:pt x="4696" y="15160"/>
                </a:lnTo>
                <a:lnTo>
                  <a:pt x="4136" y="15111"/>
                </a:lnTo>
                <a:lnTo>
                  <a:pt x="3212" y="15014"/>
                </a:lnTo>
                <a:lnTo>
                  <a:pt x="2750" y="14965"/>
                </a:lnTo>
                <a:lnTo>
                  <a:pt x="2287" y="14965"/>
                </a:lnTo>
                <a:lnTo>
                  <a:pt x="1192" y="15014"/>
                </a:lnTo>
                <a:lnTo>
                  <a:pt x="633" y="15087"/>
                </a:lnTo>
                <a:lnTo>
                  <a:pt x="633" y="15038"/>
                </a:lnTo>
                <a:lnTo>
                  <a:pt x="657" y="14990"/>
                </a:lnTo>
                <a:lnTo>
                  <a:pt x="633" y="14941"/>
                </a:lnTo>
                <a:lnTo>
                  <a:pt x="633" y="14892"/>
                </a:lnTo>
                <a:lnTo>
                  <a:pt x="584" y="14844"/>
                </a:lnTo>
                <a:lnTo>
                  <a:pt x="608" y="14600"/>
                </a:lnTo>
                <a:lnTo>
                  <a:pt x="608" y="14381"/>
                </a:lnTo>
                <a:lnTo>
                  <a:pt x="584" y="14162"/>
                </a:lnTo>
                <a:lnTo>
                  <a:pt x="535" y="13749"/>
                </a:lnTo>
                <a:lnTo>
                  <a:pt x="511" y="13262"/>
                </a:lnTo>
                <a:lnTo>
                  <a:pt x="511" y="12751"/>
                </a:lnTo>
                <a:lnTo>
                  <a:pt x="511" y="11753"/>
                </a:lnTo>
                <a:lnTo>
                  <a:pt x="560" y="9709"/>
                </a:lnTo>
                <a:lnTo>
                  <a:pt x="584" y="8688"/>
                </a:lnTo>
                <a:lnTo>
                  <a:pt x="560" y="7666"/>
                </a:lnTo>
                <a:lnTo>
                  <a:pt x="535" y="5695"/>
                </a:lnTo>
                <a:lnTo>
                  <a:pt x="462" y="3724"/>
                </a:lnTo>
                <a:lnTo>
                  <a:pt x="438" y="2799"/>
                </a:lnTo>
                <a:lnTo>
                  <a:pt x="414" y="1874"/>
                </a:lnTo>
                <a:lnTo>
                  <a:pt x="414" y="1534"/>
                </a:lnTo>
                <a:lnTo>
                  <a:pt x="438" y="1193"/>
                </a:lnTo>
                <a:lnTo>
                  <a:pt x="462" y="828"/>
                </a:lnTo>
                <a:lnTo>
                  <a:pt x="438" y="488"/>
                </a:lnTo>
                <a:lnTo>
                  <a:pt x="706" y="536"/>
                </a:lnTo>
                <a:lnTo>
                  <a:pt x="998" y="536"/>
                </a:lnTo>
                <a:lnTo>
                  <a:pt x="1582" y="463"/>
                </a:lnTo>
                <a:lnTo>
                  <a:pt x="2044" y="439"/>
                </a:lnTo>
                <a:lnTo>
                  <a:pt x="2531" y="415"/>
                </a:lnTo>
                <a:close/>
                <a:moveTo>
                  <a:pt x="2360" y="1"/>
                </a:moveTo>
                <a:lnTo>
                  <a:pt x="1874" y="50"/>
                </a:lnTo>
                <a:lnTo>
                  <a:pt x="1071" y="123"/>
                </a:lnTo>
                <a:lnTo>
                  <a:pt x="681" y="147"/>
                </a:lnTo>
                <a:lnTo>
                  <a:pt x="243" y="147"/>
                </a:lnTo>
                <a:lnTo>
                  <a:pt x="195" y="171"/>
                </a:lnTo>
                <a:lnTo>
                  <a:pt x="146" y="244"/>
                </a:lnTo>
                <a:lnTo>
                  <a:pt x="146" y="342"/>
                </a:lnTo>
                <a:lnTo>
                  <a:pt x="170" y="390"/>
                </a:lnTo>
                <a:lnTo>
                  <a:pt x="219" y="415"/>
                </a:lnTo>
                <a:lnTo>
                  <a:pt x="146" y="561"/>
                </a:lnTo>
                <a:lnTo>
                  <a:pt x="97" y="707"/>
                </a:lnTo>
                <a:lnTo>
                  <a:pt x="49" y="1047"/>
                </a:lnTo>
                <a:lnTo>
                  <a:pt x="24" y="1388"/>
                </a:lnTo>
                <a:lnTo>
                  <a:pt x="0" y="1704"/>
                </a:lnTo>
                <a:lnTo>
                  <a:pt x="0" y="2215"/>
                </a:lnTo>
                <a:lnTo>
                  <a:pt x="0" y="2702"/>
                </a:lnTo>
                <a:lnTo>
                  <a:pt x="49" y="3724"/>
                </a:lnTo>
                <a:lnTo>
                  <a:pt x="122" y="5792"/>
                </a:lnTo>
                <a:lnTo>
                  <a:pt x="146" y="7860"/>
                </a:lnTo>
                <a:lnTo>
                  <a:pt x="146" y="8931"/>
                </a:lnTo>
                <a:lnTo>
                  <a:pt x="122" y="10001"/>
                </a:lnTo>
                <a:lnTo>
                  <a:pt x="73" y="12143"/>
                </a:lnTo>
                <a:lnTo>
                  <a:pt x="73" y="13116"/>
                </a:lnTo>
                <a:lnTo>
                  <a:pt x="97" y="13603"/>
                </a:lnTo>
                <a:lnTo>
                  <a:pt x="122" y="14089"/>
                </a:lnTo>
                <a:lnTo>
                  <a:pt x="122" y="14333"/>
                </a:lnTo>
                <a:lnTo>
                  <a:pt x="122" y="14600"/>
                </a:lnTo>
                <a:lnTo>
                  <a:pt x="146" y="14868"/>
                </a:lnTo>
                <a:lnTo>
                  <a:pt x="170" y="14990"/>
                </a:lnTo>
                <a:lnTo>
                  <a:pt x="195" y="15111"/>
                </a:lnTo>
                <a:lnTo>
                  <a:pt x="170" y="15111"/>
                </a:lnTo>
                <a:lnTo>
                  <a:pt x="146" y="15160"/>
                </a:lnTo>
                <a:lnTo>
                  <a:pt x="122" y="15209"/>
                </a:lnTo>
                <a:lnTo>
                  <a:pt x="146" y="15282"/>
                </a:lnTo>
                <a:lnTo>
                  <a:pt x="195" y="15355"/>
                </a:lnTo>
                <a:lnTo>
                  <a:pt x="292" y="15403"/>
                </a:lnTo>
                <a:lnTo>
                  <a:pt x="779" y="15428"/>
                </a:lnTo>
                <a:lnTo>
                  <a:pt x="1290" y="15428"/>
                </a:lnTo>
                <a:lnTo>
                  <a:pt x="2287" y="15403"/>
                </a:lnTo>
                <a:lnTo>
                  <a:pt x="2823" y="15428"/>
                </a:lnTo>
                <a:lnTo>
                  <a:pt x="3358" y="15452"/>
                </a:lnTo>
                <a:lnTo>
                  <a:pt x="4453" y="15598"/>
                </a:lnTo>
                <a:lnTo>
                  <a:pt x="4988" y="15647"/>
                </a:lnTo>
                <a:lnTo>
                  <a:pt x="6083" y="15647"/>
                </a:lnTo>
                <a:lnTo>
                  <a:pt x="6618" y="15598"/>
                </a:lnTo>
                <a:lnTo>
                  <a:pt x="7713" y="15476"/>
                </a:lnTo>
                <a:lnTo>
                  <a:pt x="8784" y="15379"/>
                </a:lnTo>
                <a:lnTo>
                  <a:pt x="9879" y="15282"/>
                </a:lnTo>
                <a:lnTo>
                  <a:pt x="10974" y="15233"/>
                </a:lnTo>
                <a:lnTo>
                  <a:pt x="13164" y="15233"/>
                </a:lnTo>
                <a:lnTo>
                  <a:pt x="14161" y="15282"/>
                </a:lnTo>
                <a:lnTo>
                  <a:pt x="15183" y="15257"/>
                </a:lnTo>
                <a:lnTo>
                  <a:pt x="15694" y="15257"/>
                </a:lnTo>
                <a:lnTo>
                  <a:pt x="16181" y="15209"/>
                </a:lnTo>
                <a:lnTo>
                  <a:pt x="16692" y="15160"/>
                </a:lnTo>
                <a:lnTo>
                  <a:pt x="17203" y="15063"/>
                </a:lnTo>
                <a:lnTo>
                  <a:pt x="17276" y="15038"/>
                </a:lnTo>
                <a:lnTo>
                  <a:pt x="17325" y="14990"/>
                </a:lnTo>
                <a:lnTo>
                  <a:pt x="17349" y="14917"/>
                </a:lnTo>
                <a:lnTo>
                  <a:pt x="17349" y="14844"/>
                </a:lnTo>
                <a:lnTo>
                  <a:pt x="17373" y="14844"/>
                </a:lnTo>
                <a:lnTo>
                  <a:pt x="17422" y="14722"/>
                </a:lnTo>
                <a:lnTo>
                  <a:pt x="17471" y="14625"/>
                </a:lnTo>
                <a:lnTo>
                  <a:pt x="17519" y="14357"/>
                </a:lnTo>
                <a:lnTo>
                  <a:pt x="17495" y="13870"/>
                </a:lnTo>
                <a:lnTo>
                  <a:pt x="17495" y="13432"/>
                </a:lnTo>
                <a:lnTo>
                  <a:pt x="17495" y="13019"/>
                </a:lnTo>
                <a:lnTo>
                  <a:pt x="17471" y="12167"/>
                </a:lnTo>
                <a:lnTo>
                  <a:pt x="17519" y="10950"/>
                </a:lnTo>
                <a:lnTo>
                  <a:pt x="17568" y="9734"/>
                </a:lnTo>
                <a:lnTo>
                  <a:pt x="17665" y="8517"/>
                </a:lnTo>
                <a:lnTo>
                  <a:pt x="17714" y="7301"/>
                </a:lnTo>
                <a:lnTo>
                  <a:pt x="17714" y="6352"/>
                </a:lnTo>
                <a:lnTo>
                  <a:pt x="17714" y="5378"/>
                </a:lnTo>
                <a:lnTo>
                  <a:pt x="17665" y="4429"/>
                </a:lnTo>
                <a:lnTo>
                  <a:pt x="17544" y="3480"/>
                </a:lnTo>
                <a:lnTo>
                  <a:pt x="17446" y="2629"/>
                </a:lnTo>
                <a:lnTo>
                  <a:pt x="17373" y="1777"/>
                </a:lnTo>
                <a:lnTo>
                  <a:pt x="17349" y="1461"/>
                </a:lnTo>
                <a:lnTo>
                  <a:pt x="17349" y="1120"/>
                </a:lnTo>
                <a:lnTo>
                  <a:pt x="17373" y="780"/>
                </a:lnTo>
                <a:lnTo>
                  <a:pt x="17446" y="463"/>
                </a:lnTo>
                <a:lnTo>
                  <a:pt x="17519" y="439"/>
                </a:lnTo>
                <a:lnTo>
                  <a:pt x="17592" y="390"/>
                </a:lnTo>
                <a:lnTo>
                  <a:pt x="17617" y="317"/>
                </a:lnTo>
                <a:lnTo>
                  <a:pt x="17641" y="244"/>
                </a:lnTo>
                <a:lnTo>
                  <a:pt x="17617" y="147"/>
                </a:lnTo>
                <a:lnTo>
                  <a:pt x="17568" y="98"/>
                </a:lnTo>
                <a:lnTo>
                  <a:pt x="17519" y="50"/>
                </a:lnTo>
                <a:lnTo>
                  <a:pt x="17422" y="25"/>
                </a:lnTo>
                <a:lnTo>
                  <a:pt x="12896" y="1"/>
                </a:lnTo>
                <a:lnTo>
                  <a:pt x="10633" y="1"/>
                </a:lnTo>
                <a:lnTo>
                  <a:pt x="8370" y="25"/>
                </a:lnTo>
                <a:lnTo>
                  <a:pt x="6107" y="50"/>
                </a:lnTo>
                <a:lnTo>
                  <a:pt x="4988" y="50"/>
                </a:lnTo>
                <a:lnTo>
                  <a:pt x="3845" y="25"/>
                </a:lnTo>
                <a:lnTo>
                  <a:pt x="28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85;p50">
            <a:extLst>
              <a:ext uri="{FF2B5EF4-FFF2-40B4-BE49-F238E27FC236}">
                <a16:creationId xmlns:a16="http://schemas.microsoft.com/office/drawing/2014/main" id="{FF4FE197-C414-422C-8983-487A28137ABD}"/>
              </a:ext>
            </a:extLst>
          </p:cNvPr>
          <p:cNvSpPr/>
          <p:nvPr/>
        </p:nvSpPr>
        <p:spPr>
          <a:xfrm>
            <a:off x="4222058" y="3722736"/>
            <a:ext cx="376518" cy="332917"/>
          </a:xfrm>
          <a:custGeom>
            <a:avLst/>
            <a:gdLst/>
            <a:ahLst/>
            <a:cxnLst/>
            <a:rect l="l" t="t" r="r" b="b"/>
            <a:pathLst>
              <a:path w="17228" h="15233" extrusionOk="0">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38;p50">
            <a:extLst>
              <a:ext uri="{FF2B5EF4-FFF2-40B4-BE49-F238E27FC236}">
                <a16:creationId xmlns:a16="http://schemas.microsoft.com/office/drawing/2014/main" id="{2852EBD1-9A95-46BC-9490-FF68923ACAC7}"/>
              </a:ext>
            </a:extLst>
          </p:cNvPr>
          <p:cNvSpPr/>
          <p:nvPr/>
        </p:nvSpPr>
        <p:spPr>
          <a:xfrm>
            <a:off x="4208905" y="4233678"/>
            <a:ext cx="422260" cy="356848"/>
          </a:xfrm>
          <a:custGeom>
            <a:avLst/>
            <a:gdLst/>
            <a:ahLst/>
            <a:cxnLst/>
            <a:rect l="l" t="t" r="r" b="b"/>
            <a:pathLst>
              <a:path w="19321" h="16328" extrusionOk="0">
                <a:moveTo>
                  <a:pt x="15403" y="1996"/>
                </a:moveTo>
                <a:lnTo>
                  <a:pt x="15573" y="2215"/>
                </a:lnTo>
                <a:lnTo>
                  <a:pt x="15695" y="2458"/>
                </a:lnTo>
                <a:lnTo>
                  <a:pt x="15500" y="2531"/>
                </a:lnTo>
                <a:lnTo>
                  <a:pt x="15306" y="2629"/>
                </a:lnTo>
                <a:lnTo>
                  <a:pt x="14916" y="2799"/>
                </a:lnTo>
                <a:lnTo>
                  <a:pt x="14819" y="2483"/>
                </a:lnTo>
                <a:lnTo>
                  <a:pt x="14673" y="2215"/>
                </a:lnTo>
                <a:lnTo>
                  <a:pt x="14965" y="2118"/>
                </a:lnTo>
                <a:lnTo>
                  <a:pt x="15403" y="1996"/>
                </a:lnTo>
                <a:close/>
                <a:moveTo>
                  <a:pt x="15817" y="2702"/>
                </a:moveTo>
                <a:lnTo>
                  <a:pt x="16011" y="3140"/>
                </a:lnTo>
                <a:lnTo>
                  <a:pt x="15646" y="3286"/>
                </a:lnTo>
                <a:lnTo>
                  <a:pt x="15379" y="3407"/>
                </a:lnTo>
                <a:lnTo>
                  <a:pt x="15111" y="3553"/>
                </a:lnTo>
                <a:lnTo>
                  <a:pt x="14989" y="3042"/>
                </a:lnTo>
                <a:lnTo>
                  <a:pt x="15306" y="2921"/>
                </a:lnTo>
                <a:lnTo>
                  <a:pt x="15573" y="2823"/>
                </a:lnTo>
                <a:lnTo>
                  <a:pt x="15817" y="2702"/>
                </a:lnTo>
                <a:close/>
                <a:moveTo>
                  <a:pt x="16084" y="3286"/>
                </a:moveTo>
                <a:lnTo>
                  <a:pt x="16206" y="3602"/>
                </a:lnTo>
                <a:lnTo>
                  <a:pt x="15817" y="3772"/>
                </a:lnTo>
                <a:lnTo>
                  <a:pt x="15500" y="3894"/>
                </a:lnTo>
                <a:lnTo>
                  <a:pt x="15354" y="3943"/>
                </a:lnTo>
                <a:lnTo>
                  <a:pt x="15208" y="4040"/>
                </a:lnTo>
                <a:lnTo>
                  <a:pt x="15135" y="3699"/>
                </a:lnTo>
                <a:lnTo>
                  <a:pt x="15427" y="3578"/>
                </a:lnTo>
                <a:lnTo>
                  <a:pt x="15719" y="3456"/>
                </a:lnTo>
                <a:lnTo>
                  <a:pt x="16084" y="3286"/>
                </a:lnTo>
                <a:close/>
                <a:moveTo>
                  <a:pt x="16303" y="3894"/>
                </a:moveTo>
                <a:lnTo>
                  <a:pt x="16449" y="4283"/>
                </a:lnTo>
                <a:lnTo>
                  <a:pt x="16376" y="4259"/>
                </a:lnTo>
                <a:lnTo>
                  <a:pt x="16279" y="4259"/>
                </a:lnTo>
                <a:lnTo>
                  <a:pt x="16133" y="4308"/>
                </a:lnTo>
                <a:lnTo>
                  <a:pt x="15841" y="4454"/>
                </a:lnTo>
                <a:lnTo>
                  <a:pt x="15598" y="4575"/>
                </a:lnTo>
                <a:lnTo>
                  <a:pt x="15379" y="4697"/>
                </a:lnTo>
                <a:lnTo>
                  <a:pt x="15257" y="4259"/>
                </a:lnTo>
                <a:lnTo>
                  <a:pt x="15427" y="4210"/>
                </a:lnTo>
                <a:lnTo>
                  <a:pt x="15573" y="4162"/>
                </a:lnTo>
                <a:lnTo>
                  <a:pt x="15890" y="4040"/>
                </a:lnTo>
                <a:lnTo>
                  <a:pt x="16303" y="3894"/>
                </a:lnTo>
                <a:close/>
                <a:moveTo>
                  <a:pt x="16498" y="4405"/>
                </a:moveTo>
                <a:lnTo>
                  <a:pt x="16498" y="4454"/>
                </a:lnTo>
                <a:lnTo>
                  <a:pt x="16595" y="4721"/>
                </a:lnTo>
                <a:lnTo>
                  <a:pt x="16449" y="4770"/>
                </a:lnTo>
                <a:lnTo>
                  <a:pt x="16303" y="4819"/>
                </a:lnTo>
                <a:lnTo>
                  <a:pt x="16011" y="4965"/>
                </a:lnTo>
                <a:lnTo>
                  <a:pt x="15768" y="5086"/>
                </a:lnTo>
                <a:lnTo>
                  <a:pt x="15622" y="5184"/>
                </a:lnTo>
                <a:lnTo>
                  <a:pt x="15549" y="5232"/>
                </a:lnTo>
                <a:lnTo>
                  <a:pt x="15525" y="5305"/>
                </a:lnTo>
                <a:lnTo>
                  <a:pt x="15427" y="4892"/>
                </a:lnTo>
                <a:lnTo>
                  <a:pt x="15695" y="4819"/>
                </a:lnTo>
                <a:lnTo>
                  <a:pt x="15938" y="4721"/>
                </a:lnTo>
                <a:lnTo>
                  <a:pt x="16255" y="4624"/>
                </a:lnTo>
                <a:lnTo>
                  <a:pt x="16401" y="4527"/>
                </a:lnTo>
                <a:lnTo>
                  <a:pt x="16449" y="4478"/>
                </a:lnTo>
                <a:lnTo>
                  <a:pt x="16498" y="4405"/>
                </a:lnTo>
                <a:close/>
                <a:moveTo>
                  <a:pt x="16717" y="5062"/>
                </a:moveTo>
                <a:lnTo>
                  <a:pt x="16814" y="5305"/>
                </a:lnTo>
                <a:lnTo>
                  <a:pt x="16547" y="5403"/>
                </a:lnTo>
                <a:lnTo>
                  <a:pt x="16303" y="5524"/>
                </a:lnTo>
                <a:lnTo>
                  <a:pt x="15987" y="5670"/>
                </a:lnTo>
                <a:lnTo>
                  <a:pt x="15817" y="5743"/>
                </a:lnTo>
                <a:lnTo>
                  <a:pt x="15671" y="5816"/>
                </a:lnTo>
                <a:lnTo>
                  <a:pt x="15549" y="5354"/>
                </a:lnTo>
                <a:lnTo>
                  <a:pt x="15622" y="5403"/>
                </a:lnTo>
                <a:lnTo>
                  <a:pt x="15719" y="5427"/>
                </a:lnTo>
                <a:lnTo>
                  <a:pt x="15792" y="5403"/>
                </a:lnTo>
                <a:lnTo>
                  <a:pt x="15890" y="5378"/>
                </a:lnTo>
                <a:lnTo>
                  <a:pt x="16084" y="5305"/>
                </a:lnTo>
                <a:lnTo>
                  <a:pt x="16255" y="5257"/>
                </a:lnTo>
                <a:lnTo>
                  <a:pt x="16498" y="5159"/>
                </a:lnTo>
                <a:lnTo>
                  <a:pt x="16620" y="5111"/>
                </a:lnTo>
                <a:lnTo>
                  <a:pt x="16717" y="5062"/>
                </a:lnTo>
                <a:close/>
                <a:moveTo>
                  <a:pt x="17082" y="4551"/>
                </a:moveTo>
                <a:lnTo>
                  <a:pt x="17106" y="4575"/>
                </a:lnTo>
                <a:lnTo>
                  <a:pt x="17228" y="4673"/>
                </a:lnTo>
                <a:lnTo>
                  <a:pt x="17350" y="4746"/>
                </a:lnTo>
                <a:lnTo>
                  <a:pt x="17496" y="4794"/>
                </a:lnTo>
                <a:lnTo>
                  <a:pt x="17666" y="4819"/>
                </a:lnTo>
                <a:lnTo>
                  <a:pt x="17885" y="4867"/>
                </a:lnTo>
                <a:lnTo>
                  <a:pt x="18128" y="4965"/>
                </a:lnTo>
                <a:lnTo>
                  <a:pt x="18323" y="5062"/>
                </a:lnTo>
                <a:lnTo>
                  <a:pt x="18518" y="5208"/>
                </a:lnTo>
                <a:lnTo>
                  <a:pt x="18591" y="5281"/>
                </a:lnTo>
                <a:lnTo>
                  <a:pt x="18664" y="5354"/>
                </a:lnTo>
                <a:lnTo>
                  <a:pt x="18785" y="5573"/>
                </a:lnTo>
                <a:lnTo>
                  <a:pt x="18810" y="5670"/>
                </a:lnTo>
                <a:lnTo>
                  <a:pt x="18834" y="5768"/>
                </a:lnTo>
                <a:lnTo>
                  <a:pt x="18834" y="5889"/>
                </a:lnTo>
                <a:lnTo>
                  <a:pt x="18810" y="6011"/>
                </a:lnTo>
                <a:lnTo>
                  <a:pt x="18761" y="6108"/>
                </a:lnTo>
                <a:lnTo>
                  <a:pt x="18664" y="6181"/>
                </a:lnTo>
                <a:lnTo>
                  <a:pt x="18542" y="6254"/>
                </a:lnTo>
                <a:lnTo>
                  <a:pt x="18396" y="6303"/>
                </a:lnTo>
                <a:lnTo>
                  <a:pt x="18080" y="6376"/>
                </a:lnTo>
                <a:lnTo>
                  <a:pt x="17812" y="6400"/>
                </a:lnTo>
                <a:lnTo>
                  <a:pt x="17447" y="5476"/>
                </a:lnTo>
                <a:lnTo>
                  <a:pt x="17082" y="4551"/>
                </a:lnTo>
                <a:close/>
                <a:moveTo>
                  <a:pt x="16936" y="5622"/>
                </a:moveTo>
                <a:lnTo>
                  <a:pt x="17033" y="5889"/>
                </a:lnTo>
                <a:lnTo>
                  <a:pt x="16863" y="5938"/>
                </a:lnTo>
                <a:lnTo>
                  <a:pt x="16717" y="6011"/>
                </a:lnTo>
                <a:lnTo>
                  <a:pt x="16401" y="6157"/>
                </a:lnTo>
                <a:lnTo>
                  <a:pt x="16084" y="6303"/>
                </a:lnTo>
                <a:lnTo>
                  <a:pt x="15768" y="6425"/>
                </a:lnTo>
                <a:lnTo>
                  <a:pt x="15768" y="6376"/>
                </a:lnTo>
                <a:lnTo>
                  <a:pt x="15719" y="6303"/>
                </a:lnTo>
                <a:lnTo>
                  <a:pt x="15719" y="6157"/>
                </a:lnTo>
                <a:lnTo>
                  <a:pt x="15719" y="6011"/>
                </a:lnTo>
                <a:lnTo>
                  <a:pt x="15890" y="5987"/>
                </a:lnTo>
                <a:lnTo>
                  <a:pt x="16084" y="5938"/>
                </a:lnTo>
                <a:lnTo>
                  <a:pt x="16425" y="5816"/>
                </a:lnTo>
                <a:lnTo>
                  <a:pt x="16668" y="5719"/>
                </a:lnTo>
                <a:lnTo>
                  <a:pt x="16936" y="5622"/>
                </a:lnTo>
                <a:close/>
                <a:moveTo>
                  <a:pt x="2142" y="4770"/>
                </a:moveTo>
                <a:lnTo>
                  <a:pt x="1607" y="6303"/>
                </a:lnTo>
                <a:lnTo>
                  <a:pt x="1534" y="6473"/>
                </a:lnTo>
                <a:lnTo>
                  <a:pt x="1436" y="6449"/>
                </a:lnTo>
                <a:lnTo>
                  <a:pt x="877" y="6449"/>
                </a:lnTo>
                <a:lnTo>
                  <a:pt x="779" y="6400"/>
                </a:lnTo>
                <a:lnTo>
                  <a:pt x="706" y="6327"/>
                </a:lnTo>
                <a:lnTo>
                  <a:pt x="609" y="6230"/>
                </a:lnTo>
                <a:lnTo>
                  <a:pt x="536" y="6084"/>
                </a:lnTo>
                <a:lnTo>
                  <a:pt x="512" y="5938"/>
                </a:lnTo>
                <a:lnTo>
                  <a:pt x="536" y="5816"/>
                </a:lnTo>
                <a:lnTo>
                  <a:pt x="560" y="5670"/>
                </a:lnTo>
                <a:lnTo>
                  <a:pt x="633" y="5524"/>
                </a:lnTo>
                <a:lnTo>
                  <a:pt x="706" y="5403"/>
                </a:lnTo>
                <a:lnTo>
                  <a:pt x="804" y="5305"/>
                </a:lnTo>
                <a:lnTo>
                  <a:pt x="901" y="5208"/>
                </a:lnTo>
                <a:lnTo>
                  <a:pt x="998" y="5111"/>
                </a:lnTo>
                <a:lnTo>
                  <a:pt x="1144" y="5038"/>
                </a:lnTo>
                <a:lnTo>
                  <a:pt x="1266" y="4965"/>
                </a:lnTo>
                <a:lnTo>
                  <a:pt x="1412" y="4916"/>
                </a:lnTo>
                <a:lnTo>
                  <a:pt x="1704" y="4867"/>
                </a:lnTo>
                <a:lnTo>
                  <a:pt x="1996" y="4819"/>
                </a:lnTo>
                <a:lnTo>
                  <a:pt x="2142" y="4770"/>
                </a:lnTo>
                <a:close/>
                <a:moveTo>
                  <a:pt x="10342" y="1899"/>
                </a:moveTo>
                <a:lnTo>
                  <a:pt x="10926" y="1923"/>
                </a:lnTo>
                <a:lnTo>
                  <a:pt x="11510" y="1972"/>
                </a:lnTo>
                <a:lnTo>
                  <a:pt x="12094" y="2045"/>
                </a:lnTo>
                <a:lnTo>
                  <a:pt x="12702" y="2118"/>
                </a:lnTo>
                <a:lnTo>
                  <a:pt x="13286" y="2239"/>
                </a:lnTo>
                <a:lnTo>
                  <a:pt x="13797" y="2361"/>
                </a:lnTo>
                <a:lnTo>
                  <a:pt x="14065" y="2410"/>
                </a:lnTo>
                <a:lnTo>
                  <a:pt x="14308" y="2434"/>
                </a:lnTo>
                <a:lnTo>
                  <a:pt x="14332" y="2653"/>
                </a:lnTo>
                <a:lnTo>
                  <a:pt x="14357" y="2872"/>
                </a:lnTo>
                <a:lnTo>
                  <a:pt x="14478" y="3334"/>
                </a:lnTo>
                <a:lnTo>
                  <a:pt x="14600" y="3772"/>
                </a:lnTo>
                <a:lnTo>
                  <a:pt x="14722" y="4186"/>
                </a:lnTo>
                <a:lnTo>
                  <a:pt x="14989" y="5305"/>
                </a:lnTo>
                <a:lnTo>
                  <a:pt x="15111" y="5816"/>
                </a:lnTo>
                <a:lnTo>
                  <a:pt x="15184" y="6084"/>
                </a:lnTo>
                <a:lnTo>
                  <a:pt x="15281" y="6327"/>
                </a:lnTo>
                <a:lnTo>
                  <a:pt x="15014" y="6449"/>
                </a:lnTo>
                <a:lnTo>
                  <a:pt x="14722" y="6571"/>
                </a:lnTo>
                <a:lnTo>
                  <a:pt x="14162" y="6814"/>
                </a:lnTo>
                <a:lnTo>
                  <a:pt x="13457" y="7033"/>
                </a:lnTo>
                <a:lnTo>
                  <a:pt x="12751" y="7228"/>
                </a:lnTo>
                <a:lnTo>
                  <a:pt x="11972" y="7398"/>
                </a:lnTo>
                <a:lnTo>
                  <a:pt x="11169" y="7520"/>
                </a:lnTo>
                <a:lnTo>
                  <a:pt x="10366" y="7593"/>
                </a:lnTo>
                <a:lnTo>
                  <a:pt x="9588" y="7617"/>
                </a:lnTo>
                <a:lnTo>
                  <a:pt x="8809" y="7617"/>
                </a:lnTo>
                <a:lnTo>
                  <a:pt x="8055" y="7568"/>
                </a:lnTo>
                <a:lnTo>
                  <a:pt x="7300" y="7471"/>
                </a:lnTo>
                <a:lnTo>
                  <a:pt x="6546" y="7325"/>
                </a:lnTo>
                <a:lnTo>
                  <a:pt x="5840" y="7155"/>
                </a:lnTo>
                <a:lnTo>
                  <a:pt x="5135" y="6960"/>
                </a:lnTo>
                <a:lnTo>
                  <a:pt x="4794" y="6838"/>
                </a:lnTo>
                <a:lnTo>
                  <a:pt x="4478" y="6717"/>
                </a:lnTo>
                <a:lnTo>
                  <a:pt x="4137" y="6595"/>
                </a:lnTo>
                <a:lnTo>
                  <a:pt x="3821" y="6498"/>
                </a:lnTo>
                <a:lnTo>
                  <a:pt x="3821" y="6449"/>
                </a:lnTo>
                <a:lnTo>
                  <a:pt x="3943" y="5914"/>
                </a:lnTo>
                <a:lnTo>
                  <a:pt x="4064" y="5378"/>
                </a:lnTo>
                <a:lnTo>
                  <a:pt x="4186" y="4867"/>
                </a:lnTo>
                <a:lnTo>
                  <a:pt x="4356" y="4332"/>
                </a:lnTo>
                <a:lnTo>
                  <a:pt x="4527" y="3821"/>
                </a:lnTo>
                <a:lnTo>
                  <a:pt x="4697" y="3310"/>
                </a:lnTo>
                <a:lnTo>
                  <a:pt x="4843" y="2896"/>
                </a:lnTo>
                <a:lnTo>
                  <a:pt x="4916" y="2702"/>
                </a:lnTo>
                <a:lnTo>
                  <a:pt x="4965" y="2483"/>
                </a:lnTo>
                <a:lnTo>
                  <a:pt x="5038" y="2507"/>
                </a:lnTo>
                <a:lnTo>
                  <a:pt x="5111" y="2507"/>
                </a:lnTo>
                <a:lnTo>
                  <a:pt x="6254" y="2264"/>
                </a:lnTo>
                <a:lnTo>
                  <a:pt x="6838" y="2142"/>
                </a:lnTo>
                <a:lnTo>
                  <a:pt x="7398" y="2069"/>
                </a:lnTo>
                <a:lnTo>
                  <a:pt x="7982" y="1996"/>
                </a:lnTo>
                <a:lnTo>
                  <a:pt x="8566" y="1947"/>
                </a:lnTo>
                <a:lnTo>
                  <a:pt x="9150" y="1923"/>
                </a:lnTo>
                <a:lnTo>
                  <a:pt x="9734" y="1899"/>
                </a:lnTo>
                <a:close/>
                <a:moveTo>
                  <a:pt x="16863" y="7933"/>
                </a:moveTo>
                <a:lnTo>
                  <a:pt x="16011" y="8177"/>
                </a:lnTo>
                <a:lnTo>
                  <a:pt x="15160" y="8371"/>
                </a:lnTo>
                <a:lnTo>
                  <a:pt x="14308" y="8566"/>
                </a:lnTo>
                <a:lnTo>
                  <a:pt x="13432" y="8736"/>
                </a:lnTo>
                <a:lnTo>
                  <a:pt x="12581" y="8882"/>
                </a:lnTo>
                <a:lnTo>
                  <a:pt x="11705" y="9004"/>
                </a:lnTo>
                <a:lnTo>
                  <a:pt x="10829" y="9077"/>
                </a:lnTo>
                <a:lnTo>
                  <a:pt x="9953" y="9126"/>
                </a:lnTo>
                <a:lnTo>
                  <a:pt x="9052" y="9126"/>
                </a:lnTo>
                <a:lnTo>
                  <a:pt x="8176" y="9101"/>
                </a:lnTo>
                <a:lnTo>
                  <a:pt x="7276" y="9053"/>
                </a:lnTo>
                <a:lnTo>
                  <a:pt x="6400" y="8955"/>
                </a:lnTo>
                <a:lnTo>
                  <a:pt x="5476" y="8834"/>
                </a:lnTo>
                <a:lnTo>
                  <a:pt x="4575" y="8663"/>
                </a:lnTo>
                <a:lnTo>
                  <a:pt x="3675" y="8469"/>
                </a:lnTo>
                <a:lnTo>
                  <a:pt x="2775" y="8323"/>
                </a:lnTo>
                <a:lnTo>
                  <a:pt x="2702" y="8347"/>
                </a:lnTo>
                <a:lnTo>
                  <a:pt x="2677" y="8371"/>
                </a:lnTo>
                <a:lnTo>
                  <a:pt x="2677" y="8420"/>
                </a:lnTo>
                <a:lnTo>
                  <a:pt x="2726" y="8469"/>
                </a:lnTo>
                <a:lnTo>
                  <a:pt x="3140" y="8615"/>
                </a:lnTo>
                <a:lnTo>
                  <a:pt x="3553" y="8761"/>
                </a:lnTo>
                <a:lnTo>
                  <a:pt x="3991" y="8882"/>
                </a:lnTo>
                <a:lnTo>
                  <a:pt x="4429" y="8980"/>
                </a:lnTo>
                <a:lnTo>
                  <a:pt x="5305" y="9126"/>
                </a:lnTo>
                <a:lnTo>
                  <a:pt x="6181" y="9272"/>
                </a:lnTo>
                <a:lnTo>
                  <a:pt x="7081" y="9369"/>
                </a:lnTo>
                <a:lnTo>
                  <a:pt x="7957" y="9442"/>
                </a:lnTo>
                <a:lnTo>
                  <a:pt x="8858" y="9466"/>
                </a:lnTo>
                <a:lnTo>
                  <a:pt x="9758" y="9466"/>
                </a:lnTo>
                <a:lnTo>
                  <a:pt x="10658" y="9442"/>
                </a:lnTo>
                <a:lnTo>
                  <a:pt x="11583" y="9393"/>
                </a:lnTo>
                <a:lnTo>
                  <a:pt x="12508" y="9296"/>
                </a:lnTo>
                <a:lnTo>
                  <a:pt x="13408" y="9174"/>
                </a:lnTo>
                <a:lnTo>
                  <a:pt x="14308" y="9004"/>
                </a:lnTo>
                <a:lnTo>
                  <a:pt x="15208" y="8785"/>
                </a:lnTo>
                <a:lnTo>
                  <a:pt x="16084" y="8542"/>
                </a:lnTo>
                <a:lnTo>
                  <a:pt x="16960" y="8250"/>
                </a:lnTo>
                <a:lnTo>
                  <a:pt x="17009" y="8225"/>
                </a:lnTo>
                <a:lnTo>
                  <a:pt x="17058" y="8177"/>
                </a:lnTo>
                <a:lnTo>
                  <a:pt x="17058" y="8104"/>
                </a:lnTo>
                <a:lnTo>
                  <a:pt x="17058" y="8055"/>
                </a:lnTo>
                <a:lnTo>
                  <a:pt x="17033" y="8006"/>
                </a:lnTo>
                <a:lnTo>
                  <a:pt x="16985" y="7958"/>
                </a:lnTo>
                <a:lnTo>
                  <a:pt x="16936" y="7933"/>
                </a:lnTo>
                <a:close/>
                <a:moveTo>
                  <a:pt x="9320" y="9953"/>
                </a:moveTo>
                <a:lnTo>
                  <a:pt x="8639" y="9977"/>
                </a:lnTo>
                <a:lnTo>
                  <a:pt x="7714" y="9977"/>
                </a:lnTo>
                <a:lnTo>
                  <a:pt x="7446" y="10001"/>
                </a:lnTo>
                <a:lnTo>
                  <a:pt x="7300" y="10026"/>
                </a:lnTo>
                <a:lnTo>
                  <a:pt x="7179" y="10050"/>
                </a:lnTo>
                <a:lnTo>
                  <a:pt x="7081" y="10123"/>
                </a:lnTo>
                <a:lnTo>
                  <a:pt x="6984" y="10220"/>
                </a:lnTo>
                <a:lnTo>
                  <a:pt x="6960" y="10269"/>
                </a:lnTo>
                <a:lnTo>
                  <a:pt x="6984" y="10293"/>
                </a:lnTo>
                <a:lnTo>
                  <a:pt x="7057" y="10366"/>
                </a:lnTo>
                <a:lnTo>
                  <a:pt x="7154" y="10415"/>
                </a:lnTo>
                <a:lnTo>
                  <a:pt x="7252" y="10464"/>
                </a:lnTo>
                <a:lnTo>
                  <a:pt x="7349" y="10488"/>
                </a:lnTo>
                <a:lnTo>
                  <a:pt x="7568" y="10512"/>
                </a:lnTo>
                <a:lnTo>
                  <a:pt x="10585" y="10512"/>
                </a:lnTo>
                <a:lnTo>
                  <a:pt x="12021" y="10561"/>
                </a:lnTo>
                <a:lnTo>
                  <a:pt x="12143" y="10537"/>
                </a:lnTo>
                <a:lnTo>
                  <a:pt x="12216" y="10488"/>
                </a:lnTo>
                <a:lnTo>
                  <a:pt x="12264" y="10391"/>
                </a:lnTo>
                <a:lnTo>
                  <a:pt x="12289" y="10293"/>
                </a:lnTo>
                <a:lnTo>
                  <a:pt x="12264" y="10196"/>
                </a:lnTo>
                <a:lnTo>
                  <a:pt x="12216" y="10099"/>
                </a:lnTo>
                <a:lnTo>
                  <a:pt x="12143" y="10050"/>
                </a:lnTo>
                <a:lnTo>
                  <a:pt x="12021" y="10001"/>
                </a:lnTo>
                <a:lnTo>
                  <a:pt x="10683" y="9977"/>
                </a:lnTo>
                <a:lnTo>
                  <a:pt x="9320" y="9953"/>
                </a:lnTo>
                <a:close/>
                <a:moveTo>
                  <a:pt x="10950" y="10975"/>
                </a:moveTo>
                <a:lnTo>
                  <a:pt x="10683" y="10999"/>
                </a:lnTo>
                <a:lnTo>
                  <a:pt x="10123" y="11023"/>
                </a:lnTo>
                <a:lnTo>
                  <a:pt x="9612" y="11048"/>
                </a:lnTo>
                <a:lnTo>
                  <a:pt x="9028" y="11023"/>
                </a:lnTo>
                <a:lnTo>
                  <a:pt x="8152" y="11023"/>
                </a:lnTo>
                <a:lnTo>
                  <a:pt x="7860" y="11048"/>
                </a:lnTo>
                <a:lnTo>
                  <a:pt x="7568" y="11096"/>
                </a:lnTo>
                <a:lnTo>
                  <a:pt x="7300" y="11169"/>
                </a:lnTo>
                <a:lnTo>
                  <a:pt x="7252" y="11194"/>
                </a:lnTo>
                <a:lnTo>
                  <a:pt x="7227" y="11218"/>
                </a:lnTo>
                <a:lnTo>
                  <a:pt x="7203" y="11315"/>
                </a:lnTo>
                <a:lnTo>
                  <a:pt x="7227" y="11413"/>
                </a:lnTo>
                <a:lnTo>
                  <a:pt x="7252" y="11437"/>
                </a:lnTo>
                <a:lnTo>
                  <a:pt x="7300" y="11461"/>
                </a:lnTo>
                <a:lnTo>
                  <a:pt x="7568" y="11534"/>
                </a:lnTo>
                <a:lnTo>
                  <a:pt x="7811" y="11559"/>
                </a:lnTo>
                <a:lnTo>
                  <a:pt x="8079" y="11583"/>
                </a:lnTo>
                <a:lnTo>
                  <a:pt x="8347" y="11607"/>
                </a:lnTo>
                <a:lnTo>
                  <a:pt x="9417" y="11559"/>
                </a:lnTo>
                <a:lnTo>
                  <a:pt x="10561" y="11559"/>
                </a:lnTo>
                <a:lnTo>
                  <a:pt x="11145" y="11583"/>
                </a:lnTo>
                <a:lnTo>
                  <a:pt x="11437" y="11559"/>
                </a:lnTo>
                <a:lnTo>
                  <a:pt x="11583" y="11534"/>
                </a:lnTo>
                <a:lnTo>
                  <a:pt x="11729" y="11486"/>
                </a:lnTo>
                <a:lnTo>
                  <a:pt x="11802" y="11461"/>
                </a:lnTo>
                <a:lnTo>
                  <a:pt x="11851" y="11413"/>
                </a:lnTo>
                <a:lnTo>
                  <a:pt x="11875" y="11364"/>
                </a:lnTo>
                <a:lnTo>
                  <a:pt x="11875" y="11291"/>
                </a:lnTo>
                <a:lnTo>
                  <a:pt x="11875" y="11218"/>
                </a:lnTo>
                <a:lnTo>
                  <a:pt x="11851" y="11169"/>
                </a:lnTo>
                <a:lnTo>
                  <a:pt x="11802" y="11121"/>
                </a:lnTo>
                <a:lnTo>
                  <a:pt x="11729" y="11096"/>
                </a:lnTo>
                <a:lnTo>
                  <a:pt x="11486" y="11023"/>
                </a:lnTo>
                <a:lnTo>
                  <a:pt x="11218" y="10999"/>
                </a:lnTo>
                <a:lnTo>
                  <a:pt x="10950" y="10975"/>
                </a:lnTo>
                <a:close/>
                <a:moveTo>
                  <a:pt x="4210" y="9734"/>
                </a:moveTo>
                <a:lnTo>
                  <a:pt x="4356" y="9758"/>
                </a:lnTo>
                <a:lnTo>
                  <a:pt x="4478" y="9783"/>
                </a:lnTo>
                <a:lnTo>
                  <a:pt x="4600" y="9807"/>
                </a:lnTo>
                <a:lnTo>
                  <a:pt x="4819" y="9928"/>
                </a:lnTo>
                <a:lnTo>
                  <a:pt x="5013" y="10074"/>
                </a:lnTo>
                <a:lnTo>
                  <a:pt x="5184" y="10269"/>
                </a:lnTo>
                <a:lnTo>
                  <a:pt x="5330" y="10488"/>
                </a:lnTo>
                <a:lnTo>
                  <a:pt x="5451" y="10756"/>
                </a:lnTo>
                <a:lnTo>
                  <a:pt x="5524" y="10902"/>
                </a:lnTo>
                <a:lnTo>
                  <a:pt x="5549" y="11048"/>
                </a:lnTo>
                <a:lnTo>
                  <a:pt x="5549" y="11194"/>
                </a:lnTo>
                <a:lnTo>
                  <a:pt x="5524" y="11315"/>
                </a:lnTo>
                <a:lnTo>
                  <a:pt x="5476" y="11437"/>
                </a:lnTo>
                <a:lnTo>
                  <a:pt x="5427" y="11534"/>
                </a:lnTo>
                <a:lnTo>
                  <a:pt x="5330" y="11607"/>
                </a:lnTo>
                <a:lnTo>
                  <a:pt x="5232" y="11680"/>
                </a:lnTo>
                <a:lnTo>
                  <a:pt x="5135" y="11753"/>
                </a:lnTo>
                <a:lnTo>
                  <a:pt x="5013" y="11802"/>
                </a:lnTo>
                <a:lnTo>
                  <a:pt x="4770" y="11875"/>
                </a:lnTo>
                <a:lnTo>
                  <a:pt x="4478" y="11924"/>
                </a:lnTo>
                <a:lnTo>
                  <a:pt x="4210" y="11924"/>
                </a:lnTo>
                <a:lnTo>
                  <a:pt x="3967" y="11899"/>
                </a:lnTo>
                <a:lnTo>
                  <a:pt x="3699" y="11851"/>
                </a:lnTo>
                <a:lnTo>
                  <a:pt x="3456" y="11753"/>
                </a:lnTo>
                <a:lnTo>
                  <a:pt x="3213" y="11656"/>
                </a:lnTo>
                <a:lnTo>
                  <a:pt x="3018" y="11510"/>
                </a:lnTo>
                <a:lnTo>
                  <a:pt x="2921" y="11413"/>
                </a:lnTo>
                <a:lnTo>
                  <a:pt x="2848" y="11315"/>
                </a:lnTo>
                <a:lnTo>
                  <a:pt x="2799" y="11194"/>
                </a:lnTo>
                <a:lnTo>
                  <a:pt x="2750" y="11096"/>
                </a:lnTo>
                <a:lnTo>
                  <a:pt x="2702" y="10950"/>
                </a:lnTo>
                <a:lnTo>
                  <a:pt x="2677" y="10829"/>
                </a:lnTo>
                <a:lnTo>
                  <a:pt x="2702" y="10707"/>
                </a:lnTo>
                <a:lnTo>
                  <a:pt x="2702" y="10610"/>
                </a:lnTo>
                <a:lnTo>
                  <a:pt x="2726" y="10512"/>
                </a:lnTo>
                <a:lnTo>
                  <a:pt x="2775" y="10415"/>
                </a:lnTo>
                <a:lnTo>
                  <a:pt x="2896" y="10269"/>
                </a:lnTo>
                <a:lnTo>
                  <a:pt x="3042" y="10147"/>
                </a:lnTo>
                <a:lnTo>
                  <a:pt x="3213" y="10050"/>
                </a:lnTo>
                <a:lnTo>
                  <a:pt x="3383" y="9977"/>
                </a:lnTo>
                <a:lnTo>
                  <a:pt x="3772" y="9807"/>
                </a:lnTo>
                <a:lnTo>
                  <a:pt x="3797" y="9807"/>
                </a:lnTo>
                <a:lnTo>
                  <a:pt x="3943" y="9758"/>
                </a:lnTo>
                <a:lnTo>
                  <a:pt x="4089" y="9758"/>
                </a:lnTo>
                <a:lnTo>
                  <a:pt x="4210" y="9734"/>
                </a:lnTo>
                <a:close/>
                <a:moveTo>
                  <a:pt x="15208" y="9612"/>
                </a:moveTo>
                <a:lnTo>
                  <a:pt x="15476" y="9637"/>
                </a:lnTo>
                <a:lnTo>
                  <a:pt x="15622" y="9685"/>
                </a:lnTo>
                <a:lnTo>
                  <a:pt x="15719" y="9734"/>
                </a:lnTo>
                <a:lnTo>
                  <a:pt x="15914" y="9880"/>
                </a:lnTo>
                <a:lnTo>
                  <a:pt x="16084" y="10050"/>
                </a:lnTo>
                <a:lnTo>
                  <a:pt x="16279" y="10220"/>
                </a:lnTo>
                <a:lnTo>
                  <a:pt x="16401" y="10342"/>
                </a:lnTo>
                <a:lnTo>
                  <a:pt x="16498" y="10464"/>
                </a:lnTo>
                <a:lnTo>
                  <a:pt x="16547" y="10585"/>
                </a:lnTo>
                <a:lnTo>
                  <a:pt x="16571" y="10731"/>
                </a:lnTo>
                <a:lnTo>
                  <a:pt x="16571" y="10877"/>
                </a:lnTo>
                <a:lnTo>
                  <a:pt x="16547" y="11023"/>
                </a:lnTo>
                <a:lnTo>
                  <a:pt x="16498" y="11169"/>
                </a:lnTo>
                <a:lnTo>
                  <a:pt x="16425" y="11315"/>
                </a:lnTo>
                <a:lnTo>
                  <a:pt x="16352" y="11437"/>
                </a:lnTo>
                <a:lnTo>
                  <a:pt x="16255" y="11534"/>
                </a:lnTo>
                <a:lnTo>
                  <a:pt x="16133" y="11632"/>
                </a:lnTo>
                <a:lnTo>
                  <a:pt x="16011" y="11705"/>
                </a:lnTo>
                <a:lnTo>
                  <a:pt x="15768" y="11826"/>
                </a:lnTo>
                <a:lnTo>
                  <a:pt x="15500" y="11899"/>
                </a:lnTo>
                <a:lnTo>
                  <a:pt x="15208" y="11948"/>
                </a:lnTo>
                <a:lnTo>
                  <a:pt x="14916" y="11972"/>
                </a:lnTo>
                <a:lnTo>
                  <a:pt x="14624" y="11972"/>
                </a:lnTo>
                <a:lnTo>
                  <a:pt x="14357" y="11924"/>
                </a:lnTo>
                <a:lnTo>
                  <a:pt x="14235" y="11875"/>
                </a:lnTo>
                <a:lnTo>
                  <a:pt x="14113" y="11802"/>
                </a:lnTo>
                <a:lnTo>
                  <a:pt x="14016" y="11729"/>
                </a:lnTo>
                <a:lnTo>
                  <a:pt x="13919" y="11632"/>
                </a:lnTo>
                <a:lnTo>
                  <a:pt x="13846" y="11534"/>
                </a:lnTo>
                <a:lnTo>
                  <a:pt x="13797" y="11413"/>
                </a:lnTo>
                <a:lnTo>
                  <a:pt x="13773" y="11267"/>
                </a:lnTo>
                <a:lnTo>
                  <a:pt x="13748" y="11096"/>
                </a:lnTo>
                <a:lnTo>
                  <a:pt x="13773" y="10902"/>
                </a:lnTo>
                <a:lnTo>
                  <a:pt x="13821" y="10707"/>
                </a:lnTo>
                <a:lnTo>
                  <a:pt x="13919" y="10537"/>
                </a:lnTo>
                <a:lnTo>
                  <a:pt x="14040" y="10391"/>
                </a:lnTo>
                <a:lnTo>
                  <a:pt x="14284" y="10074"/>
                </a:lnTo>
                <a:lnTo>
                  <a:pt x="14405" y="9928"/>
                </a:lnTo>
                <a:lnTo>
                  <a:pt x="14503" y="9758"/>
                </a:lnTo>
                <a:lnTo>
                  <a:pt x="14746" y="9685"/>
                </a:lnTo>
                <a:lnTo>
                  <a:pt x="14989" y="9637"/>
                </a:lnTo>
                <a:lnTo>
                  <a:pt x="15208" y="9612"/>
                </a:lnTo>
                <a:close/>
                <a:moveTo>
                  <a:pt x="4064" y="9247"/>
                </a:moveTo>
                <a:lnTo>
                  <a:pt x="3870" y="9296"/>
                </a:lnTo>
                <a:lnTo>
                  <a:pt x="3675" y="9345"/>
                </a:lnTo>
                <a:lnTo>
                  <a:pt x="3626" y="9393"/>
                </a:lnTo>
                <a:lnTo>
                  <a:pt x="3578" y="9418"/>
                </a:lnTo>
                <a:lnTo>
                  <a:pt x="3334" y="9491"/>
                </a:lnTo>
                <a:lnTo>
                  <a:pt x="3091" y="9612"/>
                </a:lnTo>
                <a:lnTo>
                  <a:pt x="2848" y="9758"/>
                </a:lnTo>
                <a:lnTo>
                  <a:pt x="2653" y="9928"/>
                </a:lnTo>
                <a:lnTo>
                  <a:pt x="2458" y="10123"/>
                </a:lnTo>
                <a:lnTo>
                  <a:pt x="2337" y="10342"/>
                </a:lnTo>
                <a:lnTo>
                  <a:pt x="2239" y="10585"/>
                </a:lnTo>
                <a:lnTo>
                  <a:pt x="2215" y="10707"/>
                </a:lnTo>
                <a:lnTo>
                  <a:pt x="2215" y="10829"/>
                </a:lnTo>
                <a:lnTo>
                  <a:pt x="2239" y="11023"/>
                </a:lnTo>
                <a:lnTo>
                  <a:pt x="2264" y="11218"/>
                </a:lnTo>
                <a:lnTo>
                  <a:pt x="2337" y="11388"/>
                </a:lnTo>
                <a:lnTo>
                  <a:pt x="2434" y="11559"/>
                </a:lnTo>
                <a:lnTo>
                  <a:pt x="2531" y="11705"/>
                </a:lnTo>
                <a:lnTo>
                  <a:pt x="2653" y="11826"/>
                </a:lnTo>
                <a:lnTo>
                  <a:pt x="2775" y="11948"/>
                </a:lnTo>
                <a:lnTo>
                  <a:pt x="2945" y="12045"/>
                </a:lnTo>
                <a:lnTo>
                  <a:pt x="3091" y="12118"/>
                </a:lnTo>
                <a:lnTo>
                  <a:pt x="3261" y="12216"/>
                </a:lnTo>
                <a:lnTo>
                  <a:pt x="3626" y="12313"/>
                </a:lnTo>
                <a:lnTo>
                  <a:pt x="4016" y="12386"/>
                </a:lnTo>
                <a:lnTo>
                  <a:pt x="4381" y="12435"/>
                </a:lnTo>
                <a:lnTo>
                  <a:pt x="4575" y="12435"/>
                </a:lnTo>
                <a:lnTo>
                  <a:pt x="4746" y="12410"/>
                </a:lnTo>
                <a:lnTo>
                  <a:pt x="4916" y="12386"/>
                </a:lnTo>
                <a:lnTo>
                  <a:pt x="5086" y="12337"/>
                </a:lnTo>
                <a:lnTo>
                  <a:pt x="5232" y="12264"/>
                </a:lnTo>
                <a:lnTo>
                  <a:pt x="5378" y="12191"/>
                </a:lnTo>
                <a:lnTo>
                  <a:pt x="5500" y="12118"/>
                </a:lnTo>
                <a:lnTo>
                  <a:pt x="5622" y="11997"/>
                </a:lnTo>
                <a:lnTo>
                  <a:pt x="5719" y="11875"/>
                </a:lnTo>
                <a:lnTo>
                  <a:pt x="5816" y="11753"/>
                </a:lnTo>
                <a:lnTo>
                  <a:pt x="5889" y="11607"/>
                </a:lnTo>
                <a:lnTo>
                  <a:pt x="5938" y="11461"/>
                </a:lnTo>
                <a:lnTo>
                  <a:pt x="5986" y="11315"/>
                </a:lnTo>
                <a:lnTo>
                  <a:pt x="5986" y="11145"/>
                </a:lnTo>
                <a:lnTo>
                  <a:pt x="5986" y="10950"/>
                </a:lnTo>
                <a:lnTo>
                  <a:pt x="5962" y="10780"/>
                </a:lnTo>
                <a:lnTo>
                  <a:pt x="5913" y="10585"/>
                </a:lnTo>
                <a:lnTo>
                  <a:pt x="5865" y="10415"/>
                </a:lnTo>
                <a:lnTo>
                  <a:pt x="5768" y="10245"/>
                </a:lnTo>
                <a:lnTo>
                  <a:pt x="5670" y="10074"/>
                </a:lnTo>
                <a:lnTo>
                  <a:pt x="5549" y="9928"/>
                </a:lnTo>
                <a:lnTo>
                  <a:pt x="5427" y="9783"/>
                </a:lnTo>
                <a:lnTo>
                  <a:pt x="5281" y="9661"/>
                </a:lnTo>
                <a:lnTo>
                  <a:pt x="5111" y="9539"/>
                </a:lnTo>
                <a:lnTo>
                  <a:pt x="4965" y="9442"/>
                </a:lnTo>
                <a:lnTo>
                  <a:pt x="4794" y="9369"/>
                </a:lnTo>
                <a:lnTo>
                  <a:pt x="4600" y="9296"/>
                </a:lnTo>
                <a:lnTo>
                  <a:pt x="4429" y="9272"/>
                </a:lnTo>
                <a:lnTo>
                  <a:pt x="4235" y="9247"/>
                </a:lnTo>
                <a:close/>
                <a:moveTo>
                  <a:pt x="14916" y="9150"/>
                </a:moveTo>
                <a:lnTo>
                  <a:pt x="14746" y="9199"/>
                </a:lnTo>
                <a:lnTo>
                  <a:pt x="14576" y="9247"/>
                </a:lnTo>
                <a:lnTo>
                  <a:pt x="14405" y="9320"/>
                </a:lnTo>
                <a:lnTo>
                  <a:pt x="14259" y="9418"/>
                </a:lnTo>
                <a:lnTo>
                  <a:pt x="14113" y="9539"/>
                </a:lnTo>
                <a:lnTo>
                  <a:pt x="14065" y="9612"/>
                </a:lnTo>
                <a:lnTo>
                  <a:pt x="14065" y="9710"/>
                </a:lnTo>
                <a:lnTo>
                  <a:pt x="13846" y="9904"/>
                </a:lnTo>
                <a:lnTo>
                  <a:pt x="13676" y="10123"/>
                </a:lnTo>
                <a:lnTo>
                  <a:pt x="13505" y="10366"/>
                </a:lnTo>
                <a:lnTo>
                  <a:pt x="13408" y="10634"/>
                </a:lnTo>
                <a:lnTo>
                  <a:pt x="13335" y="10926"/>
                </a:lnTo>
                <a:lnTo>
                  <a:pt x="13311" y="11194"/>
                </a:lnTo>
                <a:lnTo>
                  <a:pt x="13335" y="11461"/>
                </a:lnTo>
                <a:lnTo>
                  <a:pt x="13359" y="11583"/>
                </a:lnTo>
                <a:lnTo>
                  <a:pt x="13408" y="11705"/>
                </a:lnTo>
                <a:lnTo>
                  <a:pt x="13505" y="11875"/>
                </a:lnTo>
                <a:lnTo>
                  <a:pt x="13627" y="12021"/>
                </a:lnTo>
                <a:lnTo>
                  <a:pt x="13773" y="12143"/>
                </a:lnTo>
                <a:lnTo>
                  <a:pt x="13919" y="12240"/>
                </a:lnTo>
                <a:lnTo>
                  <a:pt x="14089" y="12337"/>
                </a:lnTo>
                <a:lnTo>
                  <a:pt x="14259" y="12386"/>
                </a:lnTo>
                <a:lnTo>
                  <a:pt x="14454" y="12410"/>
                </a:lnTo>
                <a:lnTo>
                  <a:pt x="14649" y="12435"/>
                </a:lnTo>
                <a:lnTo>
                  <a:pt x="14843" y="12459"/>
                </a:lnTo>
                <a:lnTo>
                  <a:pt x="15038" y="12435"/>
                </a:lnTo>
                <a:lnTo>
                  <a:pt x="15452" y="12386"/>
                </a:lnTo>
                <a:lnTo>
                  <a:pt x="15817" y="12289"/>
                </a:lnTo>
                <a:lnTo>
                  <a:pt x="16157" y="12143"/>
                </a:lnTo>
                <a:lnTo>
                  <a:pt x="16303" y="12070"/>
                </a:lnTo>
                <a:lnTo>
                  <a:pt x="16449" y="11972"/>
                </a:lnTo>
                <a:lnTo>
                  <a:pt x="16571" y="11875"/>
                </a:lnTo>
                <a:lnTo>
                  <a:pt x="16693" y="11753"/>
                </a:lnTo>
                <a:lnTo>
                  <a:pt x="16790" y="11607"/>
                </a:lnTo>
                <a:lnTo>
                  <a:pt x="16887" y="11461"/>
                </a:lnTo>
                <a:lnTo>
                  <a:pt x="16936" y="11315"/>
                </a:lnTo>
                <a:lnTo>
                  <a:pt x="16985" y="11169"/>
                </a:lnTo>
                <a:lnTo>
                  <a:pt x="17033" y="10999"/>
                </a:lnTo>
                <a:lnTo>
                  <a:pt x="17033" y="10853"/>
                </a:lnTo>
                <a:lnTo>
                  <a:pt x="17033" y="10683"/>
                </a:lnTo>
                <a:lnTo>
                  <a:pt x="17009" y="10512"/>
                </a:lnTo>
                <a:lnTo>
                  <a:pt x="16936" y="10366"/>
                </a:lnTo>
                <a:lnTo>
                  <a:pt x="16863" y="10220"/>
                </a:lnTo>
                <a:lnTo>
                  <a:pt x="16790" y="10074"/>
                </a:lnTo>
                <a:lnTo>
                  <a:pt x="16668" y="9953"/>
                </a:lnTo>
                <a:lnTo>
                  <a:pt x="16401" y="9685"/>
                </a:lnTo>
                <a:lnTo>
                  <a:pt x="16109" y="9466"/>
                </a:lnTo>
                <a:lnTo>
                  <a:pt x="15963" y="9369"/>
                </a:lnTo>
                <a:lnTo>
                  <a:pt x="15817" y="9296"/>
                </a:lnTo>
                <a:lnTo>
                  <a:pt x="15646" y="9223"/>
                </a:lnTo>
                <a:lnTo>
                  <a:pt x="15452" y="9174"/>
                </a:lnTo>
                <a:lnTo>
                  <a:pt x="15281" y="9150"/>
                </a:lnTo>
                <a:close/>
                <a:moveTo>
                  <a:pt x="12337" y="561"/>
                </a:moveTo>
                <a:lnTo>
                  <a:pt x="12751" y="585"/>
                </a:lnTo>
                <a:lnTo>
                  <a:pt x="13213" y="658"/>
                </a:lnTo>
                <a:lnTo>
                  <a:pt x="13676" y="780"/>
                </a:lnTo>
                <a:lnTo>
                  <a:pt x="14113" y="974"/>
                </a:lnTo>
                <a:lnTo>
                  <a:pt x="14527" y="1193"/>
                </a:lnTo>
                <a:lnTo>
                  <a:pt x="14478" y="1218"/>
                </a:lnTo>
                <a:lnTo>
                  <a:pt x="14211" y="1315"/>
                </a:lnTo>
                <a:lnTo>
                  <a:pt x="14089" y="1412"/>
                </a:lnTo>
                <a:lnTo>
                  <a:pt x="13992" y="1534"/>
                </a:lnTo>
                <a:lnTo>
                  <a:pt x="13967" y="1558"/>
                </a:lnTo>
                <a:lnTo>
                  <a:pt x="13992" y="1607"/>
                </a:lnTo>
                <a:lnTo>
                  <a:pt x="14016" y="1631"/>
                </a:lnTo>
                <a:lnTo>
                  <a:pt x="14211" y="1631"/>
                </a:lnTo>
                <a:lnTo>
                  <a:pt x="14357" y="1583"/>
                </a:lnTo>
                <a:lnTo>
                  <a:pt x="14649" y="1461"/>
                </a:lnTo>
                <a:lnTo>
                  <a:pt x="14819" y="1412"/>
                </a:lnTo>
                <a:lnTo>
                  <a:pt x="15014" y="1558"/>
                </a:lnTo>
                <a:lnTo>
                  <a:pt x="15184" y="1729"/>
                </a:lnTo>
                <a:lnTo>
                  <a:pt x="14892" y="1850"/>
                </a:lnTo>
                <a:lnTo>
                  <a:pt x="14527" y="1996"/>
                </a:lnTo>
                <a:lnTo>
                  <a:pt x="14454" y="1972"/>
                </a:lnTo>
                <a:lnTo>
                  <a:pt x="14381" y="2020"/>
                </a:lnTo>
                <a:lnTo>
                  <a:pt x="14138" y="1923"/>
                </a:lnTo>
                <a:lnTo>
                  <a:pt x="13894" y="1826"/>
                </a:lnTo>
                <a:lnTo>
                  <a:pt x="13651" y="1777"/>
                </a:lnTo>
                <a:lnTo>
                  <a:pt x="13384" y="1729"/>
                </a:lnTo>
                <a:lnTo>
                  <a:pt x="12848" y="1656"/>
                </a:lnTo>
                <a:lnTo>
                  <a:pt x="12337" y="1583"/>
                </a:lnTo>
                <a:lnTo>
                  <a:pt x="11753" y="1510"/>
                </a:lnTo>
                <a:lnTo>
                  <a:pt x="11145" y="1461"/>
                </a:lnTo>
                <a:lnTo>
                  <a:pt x="10537" y="1437"/>
                </a:lnTo>
                <a:lnTo>
                  <a:pt x="9928" y="1412"/>
                </a:lnTo>
                <a:lnTo>
                  <a:pt x="9296" y="1412"/>
                </a:lnTo>
                <a:lnTo>
                  <a:pt x="8663" y="1437"/>
                </a:lnTo>
                <a:lnTo>
                  <a:pt x="8055" y="1485"/>
                </a:lnTo>
                <a:lnTo>
                  <a:pt x="7422" y="1534"/>
                </a:lnTo>
                <a:lnTo>
                  <a:pt x="6814" y="1631"/>
                </a:lnTo>
                <a:lnTo>
                  <a:pt x="6205" y="1729"/>
                </a:lnTo>
                <a:lnTo>
                  <a:pt x="5597" y="1874"/>
                </a:lnTo>
                <a:lnTo>
                  <a:pt x="4989" y="2020"/>
                </a:lnTo>
                <a:lnTo>
                  <a:pt x="4916" y="2069"/>
                </a:lnTo>
                <a:lnTo>
                  <a:pt x="4867" y="2118"/>
                </a:lnTo>
                <a:lnTo>
                  <a:pt x="4819" y="2166"/>
                </a:lnTo>
                <a:lnTo>
                  <a:pt x="4819" y="2239"/>
                </a:lnTo>
                <a:lnTo>
                  <a:pt x="4648" y="2410"/>
                </a:lnTo>
                <a:lnTo>
                  <a:pt x="4527" y="2580"/>
                </a:lnTo>
                <a:lnTo>
                  <a:pt x="4405" y="2799"/>
                </a:lnTo>
                <a:lnTo>
                  <a:pt x="4308" y="2994"/>
                </a:lnTo>
                <a:lnTo>
                  <a:pt x="4162" y="3456"/>
                </a:lnTo>
                <a:lnTo>
                  <a:pt x="4016" y="3870"/>
                </a:lnTo>
                <a:lnTo>
                  <a:pt x="3821" y="4478"/>
                </a:lnTo>
                <a:lnTo>
                  <a:pt x="3651" y="5086"/>
                </a:lnTo>
                <a:lnTo>
                  <a:pt x="3505" y="5695"/>
                </a:lnTo>
                <a:lnTo>
                  <a:pt x="3383" y="6303"/>
                </a:lnTo>
                <a:lnTo>
                  <a:pt x="3383" y="6376"/>
                </a:lnTo>
                <a:lnTo>
                  <a:pt x="3383" y="6425"/>
                </a:lnTo>
                <a:lnTo>
                  <a:pt x="3432" y="6522"/>
                </a:lnTo>
                <a:lnTo>
                  <a:pt x="3432" y="6595"/>
                </a:lnTo>
                <a:lnTo>
                  <a:pt x="3480" y="6644"/>
                </a:lnTo>
                <a:lnTo>
                  <a:pt x="3772" y="6863"/>
                </a:lnTo>
                <a:lnTo>
                  <a:pt x="4089" y="7057"/>
                </a:lnTo>
                <a:lnTo>
                  <a:pt x="4454" y="7203"/>
                </a:lnTo>
                <a:lnTo>
                  <a:pt x="4819" y="7349"/>
                </a:lnTo>
                <a:lnTo>
                  <a:pt x="5184" y="7471"/>
                </a:lnTo>
                <a:lnTo>
                  <a:pt x="5549" y="7568"/>
                </a:lnTo>
                <a:lnTo>
                  <a:pt x="6278" y="7763"/>
                </a:lnTo>
                <a:lnTo>
                  <a:pt x="7057" y="7933"/>
                </a:lnTo>
                <a:lnTo>
                  <a:pt x="7836" y="8031"/>
                </a:lnTo>
                <a:lnTo>
                  <a:pt x="8614" y="8104"/>
                </a:lnTo>
                <a:lnTo>
                  <a:pt x="9417" y="8128"/>
                </a:lnTo>
                <a:lnTo>
                  <a:pt x="10196" y="8128"/>
                </a:lnTo>
                <a:lnTo>
                  <a:pt x="10999" y="8055"/>
                </a:lnTo>
                <a:lnTo>
                  <a:pt x="11778" y="7933"/>
                </a:lnTo>
                <a:lnTo>
                  <a:pt x="12556" y="7787"/>
                </a:lnTo>
                <a:lnTo>
                  <a:pt x="12970" y="7714"/>
                </a:lnTo>
                <a:lnTo>
                  <a:pt x="13359" y="7593"/>
                </a:lnTo>
                <a:lnTo>
                  <a:pt x="14138" y="7349"/>
                </a:lnTo>
                <a:lnTo>
                  <a:pt x="14795" y="7106"/>
                </a:lnTo>
                <a:lnTo>
                  <a:pt x="15135" y="6984"/>
                </a:lnTo>
                <a:lnTo>
                  <a:pt x="15452" y="6814"/>
                </a:lnTo>
                <a:lnTo>
                  <a:pt x="15695" y="6814"/>
                </a:lnTo>
                <a:lnTo>
                  <a:pt x="15914" y="6765"/>
                </a:lnTo>
                <a:lnTo>
                  <a:pt x="16133" y="6668"/>
                </a:lnTo>
                <a:lnTo>
                  <a:pt x="16352" y="6595"/>
                </a:lnTo>
                <a:lnTo>
                  <a:pt x="16766" y="6425"/>
                </a:lnTo>
                <a:lnTo>
                  <a:pt x="16960" y="6327"/>
                </a:lnTo>
                <a:lnTo>
                  <a:pt x="17131" y="6206"/>
                </a:lnTo>
                <a:lnTo>
                  <a:pt x="17301" y="6619"/>
                </a:lnTo>
                <a:lnTo>
                  <a:pt x="17082" y="6692"/>
                </a:lnTo>
                <a:lnTo>
                  <a:pt x="16863" y="6790"/>
                </a:lnTo>
                <a:lnTo>
                  <a:pt x="16425" y="6984"/>
                </a:lnTo>
                <a:lnTo>
                  <a:pt x="15719" y="7252"/>
                </a:lnTo>
                <a:lnTo>
                  <a:pt x="15354" y="7422"/>
                </a:lnTo>
                <a:lnTo>
                  <a:pt x="15038" y="7593"/>
                </a:lnTo>
                <a:lnTo>
                  <a:pt x="15014" y="7617"/>
                </a:lnTo>
                <a:lnTo>
                  <a:pt x="15014" y="7666"/>
                </a:lnTo>
                <a:lnTo>
                  <a:pt x="15014" y="7690"/>
                </a:lnTo>
                <a:lnTo>
                  <a:pt x="15062" y="7690"/>
                </a:lnTo>
                <a:lnTo>
                  <a:pt x="15427" y="7641"/>
                </a:lnTo>
                <a:lnTo>
                  <a:pt x="15792" y="7544"/>
                </a:lnTo>
                <a:lnTo>
                  <a:pt x="16157" y="7422"/>
                </a:lnTo>
                <a:lnTo>
                  <a:pt x="16498" y="7301"/>
                </a:lnTo>
                <a:lnTo>
                  <a:pt x="16960" y="7130"/>
                </a:lnTo>
                <a:lnTo>
                  <a:pt x="17204" y="7033"/>
                </a:lnTo>
                <a:lnTo>
                  <a:pt x="17423" y="6911"/>
                </a:lnTo>
                <a:lnTo>
                  <a:pt x="17569" y="7252"/>
                </a:lnTo>
                <a:lnTo>
                  <a:pt x="17325" y="7276"/>
                </a:lnTo>
                <a:lnTo>
                  <a:pt x="17082" y="7349"/>
                </a:lnTo>
                <a:lnTo>
                  <a:pt x="16595" y="7520"/>
                </a:lnTo>
                <a:lnTo>
                  <a:pt x="16084" y="7690"/>
                </a:lnTo>
                <a:lnTo>
                  <a:pt x="15841" y="7812"/>
                </a:lnTo>
                <a:lnTo>
                  <a:pt x="15719" y="7885"/>
                </a:lnTo>
                <a:lnTo>
                  <a:pt x="15622" y="7958"/>
                </a:lnTo>
                <a:lnTo>
                  <a:pt x="15622" y="7982"/>
                </a:lnTo>
                <a:lnTo>
                  <a:pt x="15622" y="8006"/>
                </a:lnTo>
                <a:lnTo>
                  <a:pt x="15768" y="8031"/>
                </a:lnTo>
                <a:lnTo>
                  <a:pt x="15890" y="8031"/>
                </a:lnTo>
                <a:lnTo>
                  <a:pt x="16182" y="8006"/>
                </a:lnTo>
                <a:lnTo>
                  <a:pt x="16449" y="7933"/>
                </a:lnTo>
                <a:lnTo>
                  <a:pt x="16693" y="7860"/>
                </a:lnTo>
                <a:lnTo>
                  <a:pt x="16960" y="7787"/>
                </a:lnTo>
                <a:lnTo>
                  <a:pt x="17204" y="7690"/>
                </a:lnTo>
                <a:lnTo>
                  <a:pt x="17447" y="7568"/>
                </a:lnTo>
                <a:lnTo>
                  <a:pt x="17642" y="7422"/>
                </a:lnTo>
                <a:lnTo>
                  <a:pt x="17666" y="7471"/>
                </a:lnTo>
                <a:lnTo>
                  <a:pt x="17715" y="7544"/>
                </a:lnTo>
                <a:lnTo>
                  <a:pt x="17788" y="7568"/>
                </a:lnTo>
                <a:lnTo>
                  <a:pt x="17812" y="7763"/>
                </a:lnTo>
                <a:lnTo>
                  <a:pt x="17836" y="7958"/>
                </a:lnTo>
                <a:lnTo>
                  <a:pt x="17934" y="8347"/>
                </a:lnTo>
                <a:lnTo>
                  <a:pt x="17763" y="8396"/>
                </a:lnTo>
                <a:lnTo>
                  <a:pt x="17593" y="8444"/>
                </a:lnTo>
                <a:lnTo>
                  <a:pt x="17252" y="8590"/>
                </a:lnTo>
                <a:lnTo>
                  <a:pt x="16790" y="8761"/>
                </a:lnTo>
                <a:lnTo>
                  <a:pt x="16547" y="8834"/>
                </a:lnTo>
                <a:lnTo>
                  <a:pt x="16328" y="8955"/>
                </a:lnTo>
                <a:lnTo>
                  <a:pt x="16303" y="8955"/>
                </a:lnTo>
                <a:lnTo>
                  <a:pt x="16303" y="8980"/>
                </a:lnTo>
                <a:lnTo>
                  <a:pt x="16328" y="9004"/>
                </a:lnTo>
                <a:lnTo>
                  <a:pt x="16328" y="9028"/>
                </a:lnTo>
                <a:lnTo>
                  <a:pt x="16595" y="9028"/>
                </a:lnTo>
                <a:lnTo>
                  <a:pt x="16839" y="9004"/>
                </a:lnTo>
                <a:lnTo>
                  <a:pt x="17106" y="8955"/>
                </a:lnTo>
                <a:lnTo>
                  <a:pt x="17350" y="8882"/>
                </a:lnTo>
                <a:lnTo>
                  <a:pt x="17666" y="8785"/>
                </a:lnTo>
                <a:lnTo>
                  <a:pt x="17836" y="8712"/>
                </a:lnTo>
                <a:lnTo>
                  <a:pt x="18007" y="8639"/>
                </a:lnTo>
                <a:lnTo>
                  <a:pt x="18031" y="8809"/>
                </a:lnTo>
                <a:lnTo>
                  <a:pt x="17812" y="8907"/>
                </a:lnTo>
                <a:lnTo>
                  <a:pt x="17617" y="9004"/>
                </a:lnTo>
                <a:lnTo>
                  <a:pt x="17398" y="9077"/>
                </a:lnTo>
                <a:lnTo>
                  <a:pt x="17155" y="9174"/>
                </a:lnTo>
                <a:lnTo>
                  <a:pt x="16936" y="9247"/>
                </a:lnTo>
                <a:lnTo>
                  <a:pt x="16741" y="9369"/>
                </a:lnTo>
                <a:lnTo>
                  <a:pt x="16717" y="9418"/>
                </a:lnTo>
                <a:lnTo>
                  <a:pt x="16717" y="9466"/>
                </a:lnTo>
                <a:lnTo>
                  <a:pt x="16741" y="9515"/>
                </a:lnTo>
                <a:lnTo>
                  <a:pt x="16790" y="9539"/>
                </a:lnTo>
                <a:lnTo>
                  <a:pt x="16887" y="9564"/>
                </a:lnTo>
                <a:lnTo>
                  <a:pt x="17228" y="9564"/>
                </a:lnTo>
                <a:lnTo>
                  <a:pt x="17471" y="9491"/>
                </a:lnTo>
                <a:lnTo>
                  <a:pt x="17690" y="9442"/>
                </a:lnTo>
                <a:lnTo>
                  <a:pt x="17885" y="9369"/>
                </a:lnTo>
                <a:lnTo>
                  <a:pt x="18080" y="9272"/>
                </a:lnTo>
                <a:lnTo>
                  <a:pt x="18128" y="9564"/>
                </a:lnTo>
                <a:lnTo>
                  <a:pt x="17958" y="9612"/>
                </a:lnTo>
                <a:lnTo>
                  <a:pt x="17812" y="9661"/>
                </a:lnTo>
                <a:lnTo>
                  <a:pt x="17301" y="9880"/>
                </a:lnTo>
                <a:lnTo>
                  <a:pt x="17228" y="9928"/>
                </a:lnTo>
                <a:lnTo>
                  <a:pt x="17155" y="10001"/>
                </a:lnTo>
                <a:lnTo>
                  <a:pt x="17106" y="10074"/>
                </a:lnTo>
                <a:lnTo>
                  <a:pt x="17033" y="10147"/>
                </a:lnTo>
                <a:lnTo>
                  <a:pt x="17009" y="10172"/>
                </a:lnTo>
                <a:lnTo>
                  <a:pt x="17033" y="10172"/>
                </a:lnTo>
                <a:lnTo>
                  <a:pt x="17106" y="10196"/>
                </a:lnTo>
                <a:lnTo>
                  <a:pt x="17204" y="10220"/>
                </a:lnTo>
                <a:lnTo>
                  <a:pt x="17277" y="10245"/>
                </a:lnTo>
                <a:lnTo>
                  <a:pt x="17471" y="10245"/>
                </a:lnTo>
                <a:lnTo>
                  <a:pt x="17593" y="10196"/>
                </a:lnTo>
                <a:lnTo>
                  <a:pt x="17812" y="10123"/>
                </a:lnTo>
                <a:lnTo>
                  <a:pt x="17982" y="10074"/>
                </a:lnTo>
                <a:lnTo>
                  <a:pt x="18153" y="9977"/>
                </a:lnTo>
                <a:lnTo>
                  <a:pt x="18153" y="10220"/>
                </a:lnTo>
                <a:lnTo>
                  <a:pt x="18031" y="10269"/>
                </a:lnTo>
                <a:lnTo>
                  <a:pt x="17909" y="10318"/>
                </a:lnTo>
                <a:lnTo>
                  <a:pt x="17690" y="10415"/>
                </a:lnTo>
                <a:lnTo>
                  <a:pt x="17471" y="10512"/>
                </a:lnTo>
                <a:lnTo>
                  <a:pt x="17301" y="10634"/>
                </a:lnTo>
                <a:lnTo>
                  <a:pt x="17204" y="10731"/>
                </a:lnTo>
                <a:lnTo>
                  <a:pt x="17131" y="10829"/>
                </a:lnTo>
                <a:lnTo>
                  <a:pt x="17131" y="10853"/>
                </a:lnTo>
                <a:lnTo>
                  <a:pt x="17155" y="10902"/>
                </a:lnTo>
                <a:lnTo>
                  <a:pt x="17374" y="10902"/>
                </a:lnTo>
                <a:lnTo>
                  <a:pt x="17593" y="10877"/>
                </a:lnTo>
                <a:lnTo>
                  <a:pt x="17788" y="10804"/>
                </a:lnTo>
                <a:lnTo>
                  <a:pt x="17982" y="10731"/>
                </a:lnTo>
                <a:lnTo>
                  <a:pt x="18153" y="10683"/>
                </a:lnTo>
                <a:lnTo>
                  <a:pt x="18128" y="11169"/>
                </a:lnTo>
                <a:lnTo>
                  <a:pt x="17861" y="11267"/>
                </a:lnTo>
                <a:lnTo>
                  <a:pt x="17617" y="11364"/>
                </a:lnTo>
                <a:lnTo>
                  <a:pt x="17447" y="11413"/>
                </a:lnTo>
                <a:lnTo>
                  <a:pt x="17277" y="11461"/>
                </a:lnTo>
                <a:lnTo>
                  <a:pt x="17106" y="11510"/>
                </a:lnTo>
                <a:lnTo>
                  <a:pt x="16960" y="11607"/>
                </a:lnTo>
                <a:lnTo>
                  <a:pt x="16936" y="11632"/>
                </a:lnTo>
                <a:lnTo>
                  <a:pt x="16936" y="11680"/>
                </a:lnTo>
                <a:lnTo>
                  <a:pt x="16960" y="11729"/>
                </a:lnTo>
                <a:lnTo>
                  <a:pt x="16985" y="11753"/>
                </a:lnTo>
                <a:lnTo>
                  <a:pt x="17106" y="11802"/>
                </a:lnTo>
                <a:lnTo>
                  <a:pt x="17228" y="11826"/>
                </a:lnTo>
                <a:lnTo>
                  <a:pt x="17374" y="11826"/>
                </a:lnTo>
                <a:lnTo>
                  <a:pt x="17544" y="11778"/>
                </a:lnTo>
                <a:lnTo>
                  <a:pt x="17690" y="11753"/>
                </a:lnTo>
                <a:lnTo>
                  <a:pt x="17836" y="11680"/>
                </a:lnTo>
                <a:lnTo>
                  <a:pt x="17982" y="11607"/>
                </a:lnTo>
                <a:lnTo>
                  <a:pt x="18104" y="11510"/>
                </a:lnTo>
                <a:lnTo>
                  <a:pt x="18080" y="11656"/>
                </a:lnTo>
                <a:lnTo>
                  <a:pt x="17934" y="11705"/>
                </a:lnTo>
                <a:lnTo>
                  <a:pt x="17763" y="11753"/>
                </a:lnTo>
                <a:lnTo>
                  <a:pt x="17471" y="11899"/>
                </a:lnTo>
                <a:lnTo>
                  <a:pt x="17301" y="11948"/>
                </a:lnTo>
                <a:lnTo>
                  <a:pt x="17106" y="11972"/>
                </a:lnTo>
                <a:lnTo>
                  <a:pt x="16936" y="12021"/>
                </a:lnTo>
                <a:lnTo>
                  <a:pt x="16839" y="12045"/>
                </a:lnTo>
                <a:lnTo>
                  <a:pt x="16766" y="12094"/>
                </a:lnTo>
                <a:lnTo>
                  <a:pt x="16741" y="12143"/>
                </a:lnTo>
                <a:lnTo>
                  <a:pt x="16741" y="12167"/>
                </a:lnTo>
                <a:lnTo>
                  <a:pt x="16766" y="12240"/>
                </a:lnTo>
                <a:lnTo>
                  <a:pt x="16863" y="12289"/>
                </a:lnTo>
                <a:lnTo>
                  <a:pt x="16960" y="12337"/>
                </a:lnTo>
                <a:lnTo>
                  <a:pt x="17058" y="12362"/>
                </a:lnTo>
                <a:lnTo>
                  <a:pt x="17155" y="12362"/>
                </a:lnTo>
                <a:lnTo>
                  <a:pt x="17374" y="12313"/>
                </a:lnTo>
                <a:lnTo>
                  <a:pt x="17569" y="12289"/>
                </a:lnTo>
                <a:lnTo>
                  <a:pt x="17812" y="12216"/>
                </a:lnTo>
                <a:lnTo>
                  <a:pt x="18007" y="12094"/>
                </a:lnTo>
                <a:lnTo>
                  <a:pt x="17934" y="12435"/>
                </a:lnTo>
                <a:lnTo>
                  <a:pt x="17788" y="12459"/>
                </a:lnTo>
                <a:lnTo>
                  <a:pt x="17642" y="12508"/>
                </a:lnTo>
                <a:lnTo>
                  <a:pt x="17325" y="12629"/>
                </a:lnTo>
                <a:lnTo>
                  <a:pt x="16839" y="12751"/>
                </a:lnTo>
                <a:lnTo>
                  <a:pt x="16328" y="12897"/>
                </a:lnTo>
                <a:lnTo>
                  <a:pt x="16303" y="12897"/>
                </a:lnTo>
                <a:lnTo>
                  <a:pt x="16303" y="12946"/>
                </a:lnTo>
                <a:lnTo>
                  <a:pt x="16303" y="12970"/>
                </a:lnTo>
                <a:lnTo>
                  <a:pt x="16328" y="12970"/>
                </a:lnTo>
                <a:lnTo>
                  <a:pt x="16571" y="13019"/>
                </a:lnTo>
                <a:lnTo>
                  <a:pt x="16814" y="13019"/>
                </a:lnTo>
                <a:lnTo>
                  <a:pt x="17058" y="12994"/>
                </a:lnTo>
                <a:lnTo>
                  <a:pt x="17277" y="12946"/>
                </a:lnTo>
                <a:lnTo>
                  <a:pt x="17569" y="12897"/>
                </a:lnTo>
                <a:lnTo>
                  <a:pt x="17861" y="12824"/>
                </a:lnTo>
                <a:lnTo>
                  <a:pt x="17739" y="13286"/>
                </a:lnTo>
                <a:lnTo>
                  <a:pt x="15671" y="13286"/>
                </a:lnTo>
                <a:lnTo>
                  <a:pt x="13627" y="13311"/>
                </a:lnTo>
                <a:lnTo>
                  <a:pt x="9515" y="13359"/>
                </a:lnTo>
                <a:lnTo>
                  <a:pt x="5232" y="13408"/>
                </a:lnTo>
                <a:lnTo>
                  <a:pt x="3115" y="13432"/>
                </a:lnTo>
                <a:lnTo>
                  <a:pt x="1509" y="13432"/>
                </a:lnTo>
                <a:lnTo>
                  <a:pt x="1388" y="12654"/>
                </a:lnTo>
                <a:lnTo>
                  <a:pt x="1290" y="11851"/>
                </a:lnTo>
                <a:lnTo>
                  <a:pt x="1266" y="11048"/>
                </a:lnTo>
                <a:lnTo>
                  <a:pt x="1266" y="10245"/>
                </a:lnTo>
                <a:lnTo>
                  <a:pt x="1290" y="9442"/>
                </a:lnTo>
                <a:lnTo>
                  <a:pt x="1363" y="8615"/>
                </a:lnTo>
                <a:lnTo>
                  <a:pt x="1436" y="8152"/>
                </a:lnTo>
                <a:lnTo>
                  <a:pt x="1485" y="7690"/>
                </a:lnTo>
                <a:lnTo>
                  <a:pt x="1777" y="6936"/>
                </a:lnTo>
                <a:lnTo>
                  <a:pt x="2385" y="5305"/>
                </a:lnTo>
                <a:lnTo>
                  <a:pt x="2653" y="4575"/>
                </a:lnTo>
                <a:lnTo>
                  <a:pt x="2921" y="3821"/>
                </a:lnTo>
                <a:lnTo>
                  <a:pt x="3067" y="3456"/>
                </a:lnTo>
                <a:lnTo>
                  <a:pt x="3237" y="3091"/>
                </a:lnTo>
                <a:lnTo>
                  <a:pt x="3407" y="2750"/>
                </a:lnTo>
                <a:lnTo>
                  <a:pt x="3602" y="2410"/>
                </a:lnTo>
                <a:lnTo>
                  <a:pt x="3748" y="2215"/>
                </a:lnTo>
                <a:lnTo>
                  <a:pt x="3894" y="2045"/>
                </a:lnTo>
                <a:lnTo>
                  <a:pt x="4064" y="1899"/>
                </a:lnTo>
                <a:lnTo>
                  <a:pt x="4283" y="1753"/>
                </a:lnTo>
                <a:lnTo>
                  <a:pt x="4502" y="1607"/>
                </a:lnTo>
                <a:lnTo>
                  <a:pt x="4721" y="1485"/>
                </a:lnTo>
                <a:lnTo>
                  <a:pt x="4989" y="1388"/>
                </a:lnTo>
                <a:lnTo>
                  <a:pt x="5232" y="1291"/>
                </a:lnTo>
                <a:lnTo>
                  <a:pt x="5816" y="1096"/>
                </a:lnTo>
                <a:lnTo>
                  <a:pt x="6400" y="950"/>
                </a:lnTo>
                <a:lnTo>
                  <a:pt x="7033" y="853"/>
                </a:lnTo>
                <a:lnTo>
                  <a:pt x="7641" y="755"/>
                </a:lnTo>
                <a:lnTo>
                  <a:pt x="8249" y="707"/>
                </a:lnTo>
                <a:lnTo>
                  <a:pt x="8858" y="658"/>
                </a:lnTo>
                <a:lnTo>
                  <a:pt x="9904" y="609"/>
                </a:lnTo>
                <a:lnTo>
                  <a:pt x="10707" y="609"/>
                </a:lnTo>
                <a:lnTo>
                  <a:pt x="11121" y="585"/>
                </a:lnTo>
                <a:lnTo>
                  <a:pt x="11534" y="561"/>
                </a:lnTo>
                <a:close/>
                <a:moveTo>
                  <a:pt x="2410" y="13919"/>
                </a:moveTo>
                <a:lnTo>
                  <a:pt x="2239" y="14089"/>
                </a:lnTo>
                <a:lnTo>
                  <a:pt x="2093" y="14260"/>
                </a:lnTo>
                <a:lnTo>
                  <a:pt x="1850" y="14649"/>
                </a:lnTo>
                <a:lnTo>
                  <a:pt x="1826" y="14479"/>
                </a:lnTo>
                <a:lnTo>
                  <a:pt x="1850" y="14308"/>
                </a:lnTo>
                <a:lnTo>
                  <a:pt x="1899" y="14114"/>
                </a:lnTo>
                <a:lnTo>
                  <a:pt x="1972" y="13919"/>
                </a:lnTo>
                <a:close/>
                <a:moveTo>
                  <a:pt x="14746" y="13846"/>
                </a:moveTo>
                <a:lnTo>
                  <a:pt x="14649" y="13992"/>
                </a:lnTo>
                <a:lnTo>
                  <a:pt x="14551" y="14138"/>
                </a:lnTo>
                <a:lnTo>
                  <a:pt x="14405" y="14430"/>
                </a:lnTo>
                <a:lnTo>
                  <a:pt x="14235" y="14771"/>
                </a:lnTo>
                <a:lnTo>
                  <a:pt x="14235" y="14527"/>
                </a:lnTo>
                <a:lnTo>
                  <a:pt x="14259" y="14284"/>
                </a:lnTo>
                <a:lnTo>
                  <a:pt x="14235" y="14065"/>
                </a:lnTo>
                <a:lnTo>
                  <a:pt x="14211" y="13943"/>
                </a:lnTo>
                <a:lnTo>
                  <a:pt x="14186" y="13846"/>
                </a:lnTo>
                <a:close/>
                <a:moveTo>
                  <a:pt x="2994" y="13919"/>
                </a:moveTo>
                <a:lnTo>
                  <a:pt x="2848" y="14065"/>
                </a:lnTo>
                <a:lnTo>
                  <a:pt x="2702" y="14211"/>
                </a:lnTo>
                <a:lnTo>
                  <a:pt x="2458" y="14552"/>
                </a:lnTo>
                <a:lnTo>
                  <a:pt x="2288" y="14819"/>
                </a:lnTo>
                <a:lnTo>
                  <a:pt x="2191" y="15014"/>
                </a:lnTo>
                <a:lnTo>
                  <a:pt x="2142" y="15184"/>
                </a:lnTo>
                <a:lnTo>
                  <a:pt x="2045" y="15087"/>
                </a:lnTo>
                <a:lnTo>
                  <a:pt x="2239" y="14771"/>
                </a:lnTo>
                <a:lnTo>
                  <a:pt x="2434" y="14479"/>
                </a:lnTo>
                <a:lnTo>
                  <a:pt x="2629" y="14211"/>
                </a:lnTo>
                <a:lnTo>
                  <a:pt x="2799" y="13919"/>
                </a:lnTo>
                <a:close/>
                <a:moveTo>
                  <a:pt x="4405" y="14381"/>
                </a:moveTo>
                <a:lnTo>
                  <a:pt x="4381" y="14649"/>
                </a:lnTo>
                <a:lnTo>
                  <a:pt x="4308" y="14941"/>
                </a:lnTo>
                <a:lnTo>
                  <a:pt x="4259" y="15087"/>
                </a:lnTo>
                <a:lnTo>
                  <a:pt x="4162" y="15209"/>
                </a:lnTo>
                <a:lnTo>
                  <a:pt x="4040" y="15330"/>
                </a:lnTo>
                <a:lnTo>
                  <a:pt x="3894" y="15403"/>
                </a:lnTo>
                <a:lnTo>
                  <a:pt x="3894" y="15403"/>
                </a:lnTo>
                <a:lnTo>
                  <a:pt x="4016" y="15160"/>
                </a:lnTo>
                <a:lnTo>
                  <a:pt x="4235" y="14771"/>
                </a:lnTo>
                <a:lnTo>
                  <a:pt x="4308" y="14576"/>
                </a:lnTo>
                <a:lnTo>
                  <a:pt x="4405" y="14381"/>
                </a:lnTo>
                <a:close/>
                <a:moveTo>
                  <a:pt x="3845" y="13895"/>
                </a:moveTo>
                <a:lnTo>
                  <a:pt x="3651" y="14041"/>
                </a:lnTo>
                <a:lnTo>
                  <a:pt x="3456" y="14211"/>
                </a:lnTo>
                <a:lnTo>
                  <a:pt x="3286" y="14406"/>
                </a:lnTo>
                <a:lnTo>
                  <a:pt x="3140" y="14625"/>
                </a:lnTo>
                <a:lnTo>
                  <a:pt x="2848" y="15038"/>
                </a:lnTo>
                <a:lnTo>
                  <a:pt x="2629" y="15476"/>
                </a:lnTo>
                <a:lnTo>
                  <a:pt x="2629" y="15501"/>
                </a:lnTo>
                <a:lnTo>
                  <a:pt x="2458" y="15428"/>
                </a:lnTo>
                <a:lnTo>
                  <a:pt x="2556" y="15306"/>
                </a:lnTo>
                <a:lnTo>
                  <a:pt x="2629" y="15160"/>
                </a:lnTo>
                <a:lnTo>
                  <a:pt x="2726" y="14941"/>
                </a:lnTo>
                <a:lnTo>
                  <a:pt x="2896" y="14673"/>
                </a:lnTo>
                <a:lnTo>
                  <a:pt x="3067" y="14406"/>
                </a:lnTo>
                <a:lnTo>
                  <a:pt x="3261" y="14162"/>
                </a:lnTo>
                <a:lnTo>
                  <a:pt x="3432" y="13919"/>
                </a:lnTo>
                <a:lnTo>
                  <a:pt x="3845" y="13895"/>
                </a:lnTo>
                <a:close/>
                <a:moveTo>
                  <a:pt x="4381" y="13895"/>
                </a:moveTo>
                <a:lnTo>
                  <a:pt x="4381" y="14065"/>
                </a:lnTo>
                <a:lnTo>
                  <a:pt x="4186" y="14260"/>
                </a:lnTo>
                <a:lnTo>
                  <a:pt x="4016" y="14503"/>
                </a:lnTo>
                <a:lnTo>
                  <a:pt x="3724" y="14990"/>
                </a:lnTo>
                <a:lnTo>
                  <a:pt x="3529" y="15257"/>
                </a:lnTo>
                <a:lnTo>
                  <a:pt x="3359" y="15549"/>
                </a:lnTo>
                <a:lnTo>
                  <a:pt x="3261" y="15574"/>
                </a:lnTo>
                <a:lnTo>
                  <a:pt x="2994" y="15574"/>
                </a:lnTo>
                <a:lnTo>
                  <a:pt x="3237" y="15160"/>
                </a:lnTo>
                <a:lnTo>
                  <a:pt x="3505" y="14746"/>
                </a:lnTo>
                <a:lnTo>
                  <a:pt x="3821" y="14333"/>
                </a:lnTo>
                <a:lnTo>
                  <a:pt x="3967" y="14114"/>
                </a:lnTo>
                <a:lnTo>
                  <a:pt x="4113" y="13895"/>
                </a:lnTo>
                <a:close/>
                <a:moveTo>
                  <a:pt x="15865" y="13846"/>
                </a:moveTo>
                <a:lnTo>
                  <a:pt x="15695" y="13968"/>
                </a:lnTo>
                <a:lnTo>
                  <a:pt x="15525" y="14089"/>
                </a:lnTo>
                <a:lnTo>
                  <a:pt x="15403" y="14211"/>
                </a:lnTo>
                <a:lnTo>
                  <a:pt x="15306" y="14333"/>
                </a:lnTo>
                <a:lnTo>
                  <a:pt x="15111" y="14625"/>
                </a:lnTo>
                <a:lnTo>
                  <a:pt x="14965" y="14844"/>
                </a:lnTo>
                <a:lnTo>
                  <a:pt x="14819" y="15063"/>
                </a:lnTo>
                <a:lnTo>
                  <a:pt x="14746" y="15184"/>
                </a:lnTo>
                <a:lnTo>
                  <a:pt x="14697" y="15306"/>
                </a:lnTo>
                <a:lnTo>
                  <a:pt x="14673" y="15452"/>
                </a:lnTo>
                <a:lnTo>
                  <a:pt x="14673" y="15574"/>
                </a:lnTo>
                <a:lnTo>
                  <a:pt x="14503" y="15428"/>
                </a:lnTo>
                <a:lnTo>
                  <a:pt x="14381" y="15257"/>
                </a:lnTo>
                <a:lnTo>
                  <a:pt x="14478" y="15111"/>
                </a:lnTo>
                <a:lnTo>
                  <a:pt x="14551" y="14965"/>
                </a:lnTo>
                <a:lnTo>
                  <a:pt x="14673" y="14673"/>
                </a:lnTo>
                <a:lnTo>
                  <a:pt x="14819" y="14284"/>
                </a:lnTo>
                <a:lnTo>
                  <a:pt x="14868" y="14065"/>
                </a:lnTo>
                <a:lnTo>
                  <a:pt x="14892" y="13870"/>
                </a:lnTo>
                <a:lnTo>
                  <a:pt x="14868" y="13846"/>
                </a:lnTo>
                <a:close/>
                <a:moveTo>
                  <a:pt x="16790" y="14625"/>
                </a:moveTo>
                <a:lnTo>
                  <a:pt x="16766" y="14917"/>
                </a:lnTo>
                <a:lnTo>
                  <a:pt x="16717" y="15184"/>
                </a:lnTo>
                <a:lnTo>
                  <a:pt x="16644" y="15330"/>
                </a:lnTo>
                <a:lnTo>
                  <a:pt x="16571" y="15452"/>
                </a:lnTo>
                <a:lnTo>
                  <a:pt x="16449" y="15574"/>
                </a:lnTo>
                <a:lnTo>
                  <a:pt x="16352" y="15647"/>
                </a:lnTo>
                <a:lnTo>
                  <a:pt x="16352" y="15647"/>
                </a:lnTo>
                <a:lnTo>
                  <a:pt x="16571" y="15111"/>
                </a:lnTo>
                <a:lnTo>
                  <a:pt x="16693" y="14868"/>
                </a:lnTo>
                <a:lnTo>
                  <a:pt x="16790" y="14625"/>
                </a:lnTo>
                <a:close/>
                <a:moveTo>
                  <a:pt x="16498" y="13846"/>
                </a:moveTo>
                <a:lnTo>
                  <a:pt x="16328" y="14041"/>
                </a:lnTo>
                <a:lnTo>
                  <a:pt x="16133" y="14260"/>
                </a:lnTo>
                <a:lnTo>
                  <a:pt x="15987" y="14479"/>
                </a:lnTo>
                <a:lnTo>
                  <a:pt x="15817" y="14746"/>
                </a:lnTo>
                <a:lnTo>
                  <a:pt x="15525" y="15257"/>
                </a:lnTo>
                <a:lnTo>
                  <a:pt x="15379" y="15549"/>
                </a:lnTo>
                <a:lnTo>
                  <a:pt x="15257" y="15817"/>
                </a:lnTo>
                <a:lnTo>
                  <a:pt x="15062" y="15768"/>
                </a:lnTo>
                <a:lnTo>
                  <a:pt x="14868" y="15695"/>
                </a:lnTo>
                <a:lnTo>
                  <a:pt x="14965" y="15622"/>
                </a:lnTo>
                <a:lnTo>
                  <a:pt x="15038" y="15549"/>
                </a:lnTo>
                <a:lnTo>
                  <a:pt x="15160" y="15355"/>
                </a:lnTo>
                <a:lnTo>
                  <a:pt x="15379" y="14941"/>
                </a:lnTo>
                <a:lnTo>
                  <a:pt x="15719" y="14381"/>
                </a:lnTo>
                <a:lnTo>
                  <a:pt x="15817" y="14260"/>
                </a:lnTo>
                <a:lnTo>
                  <a:pt x="15865" y="14114"/>
                </a:lnTo>
                <a:lnTo>
                  <a:pt x="16011" y="13846"/>
                </a:lnTo>
                <a:close/>
                <a:moveTo>
                  <a:pt x="16717" y="13846"/>
                </a:moveTo>
                <a:lnTo>
                  <a:pt x="16766" y="14235"/>
                </a:lnTo>
                <a:lnTo>
                  <a:pt x="16620" y="14430"/>
                </a:lnTo>
                <a:lnTo>
                  <a:pt x="16474" y="14625"/>
                </a:lnTo>
                <a:lnTo>
                  <a:pt x="16255" y="15063"/>
                </a:lnTo>
                <a:lnTo>
                  <a:pt x="16084" y="15428"/>
                </a:lnTo>
                <a:lnTo>
                  <a:pt x="15987" y="15622"/>
                </a:lnTo>
                <a:lnTo>
                  <a:pt x="15938" y="15817"/>
                </a:lnTo>
                <a:lnTo>
                  <a:pt x="15646" y="15841"/>
                </a:lnTo>
                <a:lnTo>
                  <a:pt x="15890" y="15379"/>
                </a:lnTo>
                <a:lnTo>
                  <a:pt x="16133" y="14917"/>
                </a:lnTo>
                <a:lnTo>
                  <a:pt x="16401" y="14381"/>
                </a:lnTo>
                <a:lnTo>
                  <a:pt x="16644" y="13846"/>
                </a:lnTo>
                <a:close/>
                <a:moveTo>
                  <a:pt x="8493" y="1"/>
                </a:moveTo>
                <a:lnTo>
                  <a:pt x="7884" y="25"/>
                </a:lnTo>
                <a:lnTo>
                  <a:pt x="7252" y="98"/>
                </a:lnTo>
                <a:lnTo>
                  <a:pt x="6619" y="171"/>
                </a:lnTo>
                <a:lnTo>
                  <a:pt x="6011" y="317"/>
                </a:lnTo>
                <a:lnTo>
                  <a:pt x="5427" y="488"/>
                </a:lnTo>
                <a:lnTo>
                  <a:pt x="5135" y="585"/>
                </a:lnTo>
                <a:lnTo>
                  <a:pt x="4867" y="707"/>
                </a:lnTo>
                <a:lnTo>
                  <a:pt x="4600" y="853"/>
                </a:lnTo>
                <a:lnTo>
                  <a:pt x="4356" y="999"/>
                </a:lnTo>
                <a:lnTo>
                  <a:pt x="4113" y="1169"/>
                </a:lnTo>
                <a:lnTo>
                  <a:pt x="3894" y="1339"/>
                </a:lnTo>
                <a:lnTo>
                  <a:pt x="3699" y="1534"/>
                </a:lnTo>
                <a:lnTo>
                  <a:pt x="3529" y="1753"/>
                </a:lnTo>
                <a:lnTo>
                  <a:pt x="3310" y="2045"/>
                </a:lnTo>
                <a:lnTo>
                  <a:pt x="3115" y="2385"/>
                </a:lnTo>
                <a:lnTo>
                  <a:pt x="2945" y="2702"/>
                </a:lnTo>
                <a:lnTo>
                  <a:pt x="2799" y="3042"/>
                </a:lnTo>
                <a:lnTo>
                  <a:pt x="2507" y="3748"/>
                </a:lnTo>
                <a:lnTo>
                  <a:pt x="2264" y="4454"/>
                </a:lnTo>
                <a:lnTo>
                  <a:pt x="2142" y="4405"/>
                </a:lnTo>
                <a:lnTo>
                  <a:pt x="2020" y="4356"/>
                </a:lnTo>
                <a:lnTo>
                  <a:pt x="1728" y="4356"/>
                </a:lnTo>
                <a:lnTo>
                  <a:pt x="1412" y="4405"/>
                </a:lnTo>
                <a:lnTo>
                  <a:pt x="1193" y="4478"/>
                </a:lnTo>
                <a:lnTo>
                  <a:pt x="998" y="4551"/>
                </a:lnTo>
                <a:lnTo>
                  <a:pt x="804" y="4624"/>
                </a:lnTo>
                <a:lnTo>
                  <a:pt x="633" y="4746"/>
                </a:lnTo>
                <a:lnTo>
                  <a:pt x="487" y="4867"/>
                </a:lnTo>
                <a:lnTo>
                  <a:pt x="366" y="5013"/>
                </a:lnTo>
                <a:lnTo>
                  <a:pt x="244" y="5159"/>
                </a:lnTo>
                <a:lnTo>
                  <a:pt x="147" y="5354"/>
                </a:lnTo>
                <a:lnTo>
                  <a:pt x="49" y="5524"/>
                </a:lnTo>
                <a:lnTo>
                  <a:pt x="25" y="5695"/>
                </a:lnTo>
                <a:lnTo>
                  <a:pt x="1" y="5865"/>
                </a:lnTo>
                <a:lnTo>
                  <a:pt x="25" y="6060"/>
                </a:lnTo>
                <a:lnTo>
                  <a:pt x="49" y="6230"/>
                </a:lnTo>
                <a:lnTo>
                  <a:pt x="122" y="6400"/>
                </a:lnTo>
                <a:lnTo>
                  <a:pt x="220" y="6571"/>
                </a:lnTo>
                <a:lnTo>
                  <a:pt x="317" y="6692"/>
                </a:lnTo>
                <a:lnTo>
                  <a:pt x="463" y="6814"/>
                </a:lnTo>
                <a:lnTo>
                  <a:pt x="658" y="6911"/>
                </a:lnTo>
                <a:lnTo>
                  <a:pt x="901" y="6984"/>
                </a:lnTo>
                <a:lnTo>
                  <a:pt x="1023" y="6984"/>
                </a:lnTo>
                <a:lnTo>
                  <a:pt x="1120" y="7009"/>
                </a:lnTo>
                <a:lnTo>
                  <a:pt x="1242" y="6984"/>
                </a:lnTo>
                <a:lnTo>
                  <a:pt x="1363" y="6960"/>
                </a:lnTo>
                <a:lnTo>
                  <a:pt x="1169" y="7495"/>
                </a:lnTo>
                <a:lnTo>
                  <a:pt x="1071" y="7739"/>
                </a:lnTo>
                <a:lnTo>
                  <a:pt x="998" y="8006"/>
                </a:lnTo>
                <a:lnTo>
                  <a:pt x="901" y="8542"/>
                </a:lnTo>
                <a:lnTo>
                  <a:pt x="779" y="9393"/>
                </a:lnTo>
                <a:lnTo>
                  <a:pt x="731" y="10245"/>
                </a:lnTo>
                <a:lnTo>
                  <a:pt x="731" y="11072"/>
                </a:lnTo>
                <a:lnTo>
                  <a:pt x="755" y="11875"/>
                </a:lnTo>
                <a:lnTo>
                  <a:pt x="852" y="12702"/>
                </a:lnTo>
                <a:lnTo>
                  <a:pt x="974" y="13505"/>
                </a:lnTo>
                <a:lnTo>
                  <a:pt x="925" y="13505"/>
                </a:lnTo>
                <a:lnTo>
                  <a:pt x="877" y="13530"/>
                </a:lnTo>
                <a:lnTo>
                  <a:pt x="828" y="13578"/>
                </a:lnTo>
                <a:lnTo>
                  <a:pt x="804" y="13627"/>
                </a:lnTo>
                <a:lnTo>
                  <a:pt x="804" y="13676"/>
                </a:lnTo>
                <a:lnTo>
                  <a:pt x="804" y="13749"/>
                </a:lnTo>
                <a:lnTo>
                  <a:pt x="828" y="13797"/>
                </a:lnTo>
                <a:lnTo>
                  <a:pt x="877" y="13846"/>
                </a:lnTo>
                <a:lnTo>
                  <a:pt x="925" y="13870"/>
                </a:lnTo>
                <a:lnTo>
                  <a:pt x="1193" y="13895"/>
                </a:lnTo>
                <a:lnTo>
                  <a:pt x="1461" y="13919"/>
                </a:lnTo>
                <a:lnTo>
                  <a:pt x="1412" y="14041"/>
                </a:lnTo>
                <a:lnTo>
                  <a:pt x="1363" y="14187"/>
                </a:lnTo>
                <a:lnTo>
                  <a:pt x="1315" y="14333"/>
                </a:lnTo>
                <a:lnTo>
                  <a:pt x="1315" y="14479"/>
                </a:lnTo>
                <a:lnTo>
                  <a:pt x="1315" y="14649"/>
                </a:lnTo>
                <a:lnTo>
                  <a:pt x="1339" y="14795"/>
                </a:lnTo>
                <a:lnTo>
                  <a:pt x="1363" y="14941"/>
                </a:lnTo>
                <a:lnTo>
                  <a:pt x="1412" y="15063"/>
                </a:lnTo>
                <a:lnTo>
                  <a:pt x="1534" y="15282"/>
                </a:lnTo>
                <a:lnTo>
                  <a:pt x="1680" y="15476"/>
                </a:lnTo>
                <a:lnTo>
                  <a:pt x="1850" y="15647"/>
                </a:lnTo>
                <a:lnTo>
                  <a:pt x="2020" y="15768"/>
                </a:lnTo>
                <a:lnTo>
                  <a:pt x="2215" y="15890"/>
                </a:lnTo>
                <a:lnTo>
                  <a:pt x="2434" y="15987"/>
                </a:lnTo>
                <a:lnTo>
                  <a:pt x="2677" y="16036"/>
                </a:lnTo>
                <a:lnTo>
                  <a:pt x="2921" y="16085"/>
                </a:lnTo>
                <a:lnTo>
                  <a:pt x="3115" y="16109"/>
                </a:lnTo>
                <a:lnTo>
                  <a:pt x="3334" y="16109"/>
                </a:lnTo>
                <a:lnTo>
                  <a:pt x="3529" y="16085"/>
                </a:lnTo>
                <a:lnTo>
                  <a:pt x="3748" y="16036"/>
                </a:lnTo>
                <a:lnTo>
                  <a:pt x="3943" y="15963"/>
                </a:lnTo>
                <a:lnTo>
                  <a:pt x="4137" y="15890"/>
                </a:lnTo>
                <a:lnTo>
                  <a:pt x="4308" y="15793"/>
                </a:lnTo>
                <a:lnTo>
                  <a:pt x="4478" y="15647"/>
                </a:lnTo>
                <a:lnTo>
                  <a:pt x="4648" y="15476"/>
                </a:lnTo>
                <a:lnTo>
                  <a:pt x="4770" y="15282"/>
                </a:lnTo>
                <a:lnTo>
                  <a:pt x="4843" y="15063"/>
                </a:lnTo>
                <a:lnTo>
                  <a:pt x="4892" y="14844"/>
                </a:lnTo>
                <a:lnTo>
                  <a:pt x="4940" y="14600"/>
                </a:lnTo>
                <a:lnTo>
                  <a:pt x="4940" y="14357"/>
                </a:lnTo>
                <a:lnTo>
                  <a:pt x="4916" y="13895"/>
                </a:lnTo>
                <a:lnTo>
                  <a:pt x="5062" y="13895"/>
                </a:lnTo>
                <a:lnTo>
                  <a:pt x="9515" y="13870"/>
                </a:lnTo>
                <a:lnTo>
                  <a:pt x="14040" y="13846"/>
                </a:lnTo>
                <a:lnTo>
                  <a:pt x="13967" y="13919"/>
                </a:lnTo>
                <a:lnTo>
                  <a:pt x="13919" y="13992"/>
                </a:lnTo>
                <a:lnTo>
                  <a:pt x="13846" y="14162"/>
                </a:lnTo>
                <a:lnTo>
                  <a:pt x="13797" y="14357"/>
                </a:lnTo>
                <a:lnTo>
                  <a:pt x="13797" y="14576"/>
                </a:lnTo>
                <a:lnTo>
                  <a:pt x="13821" y="14795"/>
                </a:lnTo>
                <a:lnTo>
                  <a:pt x="13846" y="14990"/>
                </a:lnTo>
                <a:lnTo>
                  <a:pt x="13943" y="15355"/>
                </a:lnTo>
                <a:lnTo>
                  <a:pt x="13967" y="15476"/>
                </a:lnTo>
                <a:lnTo>
                  <a:pt x="14016" y="15574"/>
                </a:lnTo>
                <a:lnTo>
                  <a:pt x="14162" y="15768"/>
                </a:lnTo>
                <a:lnTo>
                  <a:pt x="14357" y="15914"/>
                </a:lnTo>
                <a:lnTo>
                  <a:pt x="14551" y="16060"/>
                </a:lnTo>
                <a:lnTo>
                  <a:pt x="14795" y="16158"/>
                </a:lnTo>
                <a:lnTo>
                  <a:pt x="15038" y="16231"/>
                </a:lnTo>
                <a:lnTo>
                  <a:pt x="15281" y="16279"/>
                </a:lnTo>
                <a:lnTo>
                  <a:pt x="15500" y="16328"/>
                </a:lnTo>
                <a:lnTo>
                  <a:pt x="15744" y="16328"/>
                </a:lnTo>
                <a:lnTo>
                  <a:pt x="15963" y="16304"/>
                </a:lnTo>
                <a:lnTo>
                  <a:pt x="16157" y="16255"/>
                </a:lnTo>
                <a:lnTo>
                  <a:pt x="16352" y="16182"/>
                </a:lnTo>
                <a:lnTo>
                  <a:pt x="16547" y="16060"/>
                </a:lnTo>
                <a:lnTo>
                  <a:pt x="16717" y="15939"/>
                </a:lnTo>
                <a:lnTo>
                  <a:pt x="16887" y="15793"/>
                </a:lnTo>
                <a:lnTo>
                  <a:pt x="17033" y="15622"/>
                </a:lnTo>
                <a:lnTo>
                  <a:pt x="17131" y="15428"/>
                </a:lnTo>
                <a:lnTo>
                  <a:pt x="17204" y="15209"/>
                </a:lnTo>
                <a:lnTo>
                  <a:pt x="17252" y="14990"/>
                </a:lnTo>
                <a:lnTo>
                  <a:pt x="17277" y="14746"/>
                </a:lnTo>
                <a:lnTo>
                  <a:pt x="17277" y="14527"/>
                </a:lnTo>
                <a:lnTo>
                  <a:pt x="17277" y="14284"/>
                </a:lnTo>
                <a:lnTo>
                  <a:pt x="17204" y="13822"/>
                </a:lnTo>
                <a:lnTo>
                  <a:pt x="18250" y="13797"/>
                </a:lnTo>
                <a:lnTo>
                  <a:pt x="18372" y="13773"/>
                </a:lnTo>
                <a:lnTo>
                  <a:pt x="18445" y="13724"/>
                </a:lnTo>
                <a:lnTo>
                  <a:pt x="18493" y="13627"/>
                </a:lnTo>
                <a:lnTo>
                  <a:pt x="18493" y="13530"/>
                </a:lnTo>
                <a:lnTo>
                  <a:pt x="18493" y="13457"/>
                </a:lnTo>
                <a:lnTo>
                  <a:pt x="18445" y="13359"/>
                </a:lnTo>
                <a:lnTo>
                  <a:pt x="18372" y="13311"/>
                </a:lnTo>
                <a:lnTo>
                  <a:pt x="18250" y="13286"/>
                </a:lnTo>
                <a:lnTo>
                  <a:pt x="18445" y="12556"/>
                </a:lnTo>
                <a:lnTo>
                  <a:pt x="18566" y="11802"/>
                </a:lnTo>
                <a:lnTo>
                  <a:pt x="18639" y="11048"/>
                </a:lnTo>
                <a:lnTo>
                  <a:pt x="18664" y="10293"/>
                </a:lnTo>
                <a:lnTo>
                  <a:pt x="18639" y="9880"/>
                </a:lnTo>
                <a:lnTo>
                  <a:pt x="18615" y="9466"/>
                </a:lnTo>
                <a:lnTo>
                  <a:pt x="18493" y="8639"/>
                </a:lnTo>
                <a:lnTo>
                  <a:pt x="18445" y="8323"/>
                </a:lnTo>
                <a:lnTo>
                  <a:pt x="18372" y="7982"/>
                </a:lnTo>
                <a:lnTo>
                  <a:pt x="18250" y="7666"/>
                </a:lnTo>
                <a:lnTo>
                  <a:pt x="18177" y="7520"/>
                </a:lnTo>
                <a:lnTo>
                  <a:pt x="18104" y="7374"/>
                </a:lnTo>
                <a:lnTo>
                  <a:pt x="18080" y="7276"/>
                </a:lnTo>
                <a:lnTo>
                  <a:pt x="17982" y="6887"/>
                </a:lnTo>
                <a:lnTo>
                  <a:pt x="18274" y="6838"/>
                </a:lnTo>
                <a:lnTo>
                  <a:pt x="18542" y="6741"/>
                </a:lnTo>
                <a:lnTo>
                  <a:pt x="18834" y="6644"/>
                </a:lnTo>
                <a:lnTo>
                  <a:pt x="19102" y="6498"/>
                </a:lnTo>
                <a:lnTo>
                  <a:pt x="19199" y="6400"/>
                </a:lnTo>
                <a:lnTo>
                  <a:pt x="19272" y="6279"/>
                </a:lnTo>
                <a:lnTo>
                  <a:pt x="19321" y="6157"/>
                </a:lnTo>
                <a:lnTo>
                  <a:pt x="19321" y="6011"/>
                </a:lnTo>
                <a:lnTo>
                  <a:pt x="19321" y="5841"/>
                </a:lnTo>
                <a:lnTo>
                  <a:pt x="19321" y="5695"/>
                </a:lnTo>
                <a:lnTo>
                  <a:pt x="19272" y="5451"/>
                </a:lnTo>
                <a:lnTo>
                  <a:pt x="19199" y="5281"/>
                </a:lnTo>
                <a:lnTo>
                  <a:pt x="19126" y="5135"/>
                </a:lnTo>
                <a:lnTo>
                  <a:pt x="19029" y="5013"/>
                </a:lnTo>
                <a:lnTo>
                  <a:pt x="18907" y="4892"/>
                </a:lnTo>
                <a:lnTo>
                  <a:pt x="18785" y="4794"/>
                </a:lnTo>
                <a:lnTo>
                  <a:pt x="18664" y="4697"/>
                </a:lnTo>
                <a:lnTo>
                  <a:pt x="18372" y="4527"/>
                </a:lnTo>
                <a:lnTo>
                  <a:pt x="18080" y="4429"/>
                </a:lnTo>
                <a:lnTo>
                  <a:pt x="17934" y="4356"/>
                </a:lnTo>
                <a:lnTo>
                  <a:pt x="17763" y="4332"/>
                </a:lnTo>
                <a:lnTo>
                  <a:pt x="17593" y="4308"/>
                </a:lnTo>
                <a:lnTo>
                  <a:pt x="17423" y="4308"/>
                </a:lnTo>
                <a:lnTo>
                  <a:pt x="17252" y="4356"/>
                </a:lnTo>
                <a:lnTo>
                  <a:pt x="17131" y="4405"/>
                </a:lnTo>
                <a:lnTo>
                  <a:pt x="17082" y="4478"/>
                </a:lnTo>
                <a:lnTo>
                  <a:pt x="17082" y="4527"/>
                </a:lnTo>
                <a:lnTo>
                  <a:pt x="16863" y="3967"/>
                </a:lnTo>
                <a:lnTo>
                  <a:pt x="16595" y="3261"/>
                </a:lnTo>
                <a:lnTo>
                  <a:pt x="16303" y="2580"/>
                </a:lnTo>
                <a:lnTo>
                  <a:pt x="16133" y="2239"/>
                </a:lnTo>
                <a:lnTo>
                  <a:pt x="15938" y="1923"/>
                </a:lnTo>
                <a:lnTo>
                  <a:pt x="15719" y="1607"/>
                </a:lnTo>
                <a:lnTo>
                  <a:pt x="15476" y="1315"/>
                </a:lnTo>
                <a:lnTo>
                  <a:pt x="15354" y="1193"/>
                </a:lnTo>
                <a:lnTo>
                  <a:pt x="15379" y="1145"/>
                </a:lnTo>
                <a:lnTo>
                  <a:pt x="15403" y="1120"/>
                </a:lnTo>
                <a:lnTo>
                  <a:pt x="15379" y="1023"/>
                </a:lnTo>
                <a:lnTo>
                  <a:pt x="15306" y="974"/>
                </a:lnTo>
                <a:lnTo>
                  <a:pt x="15257" y="950"/>
                </a:lnTo>
                <a:lnTo>
                  <a:pt x="15208" y="950"/>
                </a:lnTo>
                <a:lnTo>
                  <a:pt x="15111" y="974"/>
                </a:lnTo>
                <a:lnTo>
                  <a:pt x="14892" y="804"/>
                </a:lnTo>
                <a:lnTo>
                  <a:pt x="14624" y="658"/>
                </a:lnTo>
                <a:lnTo>
                  <a:pt x="14381" y="536"/>
                </a:lnTo>
                <a:lnTo>
                  <a:pt x="14113" y="415"/>
                </a:lnTo>
                <a:lnTo>
                  <a:pt x="13821" y="317"/>
                </a:lnTo>
                <a:lnTo>
                  <a:pt x="13530" y="244"/>
                </a:lnTo>
                <a:lnTo>
                  <a:pt x="12970" y="123"/>
                </a:lnTo>
                <a:lnTo>
                  <a:pt x="12556" y="74"/>
                </a:lnTo>
                <a:lnTo>
                  <a:pt x="12143" y="50"/>
                </a:lnTo>
                <a:lnTo>
                  <a:pt x="11729" y="50"/>
                </a:lnTo>
                <a:lnTo>
                  <a:pt x="11291" y="74"/>
                </a:lnTo>
                <a:lnTo>
                  <a:pt x="10902" y="50"/>
                </a:lnTo>
                <a:lnTo>
                  <a:pt x="10123" y="25"/>
                </a:lnTo>
                <a:lnTo>
                  <a:pt x="90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2;p50">
            <a:extLst>
              <a:ext uri="{FF2B5EF4-FFF2-40B4-BE49-F238E27FC236}">
                <a16:creationId xmlns:a16="http://schemas.microsoft.com/office/drawing/2014/main" id="{200B8C3D-0BDD-4659-8710-863B4AE4BDC6}"/>
              </a:ext>
            </a:extLst>
          </p:cNvPr>
          <p:cNvSpPr/>
          <p:nvPr/>
        </p:nvSpPr>
        <p:spPr>
          <a:xfrm>
            <a:off x="4206628" y="4761803"/>
            <a:ext cx="407377" cy="276553"/>
          </a:xfrm>
          <a:custGeom>
            <a:avLst/>
            <a:gdLst/>
            <a:ahLst/>
            <a:cxnLst/>
            <a:rect l="l" t="t" r="r" b="b"/>
            <a:pathLst>
              <a:path w="18640" h="12654" extrusionOk="0">
                <a:moveTo>
                  <a:pt x="11486" y="512"/>
                </a:moveTo>
                <a:lnTo>
                  <a:pt x="14089" y="536"/>
                </a:lnTo>
                <a:lnTo>
                  <a:pt x="16206" y="585"/>
                </a:lnTo>
                <a:lnTo>
                  <a:pt x="17106" y="585"/>
                </a:lnTo>
                <a:lnTo>
                  <a:pt x="17374" y="633"/>
                </a:lnTo>
                <a:lnTo>
                  <a:pt x="17617" y="706"/>
                </a:lnTo>
                <a:lnTo>
                  <a:pt x="17715" y="755"/>
                </a:lnTo>
                <a:lnTo>
                  <a:pt x="17812" y="828"/>
                </a:lnTo>
                <a:lnTo>
                  <a:pt x="17885" y="925"/>
                </a:lnTo>
                <a:lnTo>
                  <a:pt x="17958" y="1047"/>
                </a:lnTo>
                <a:lnTo>
                  <a:pt x="17982" y="1169"/>
                </a:lnTo>
                <a:lnTo>
                  <a:pt x="18007" y="1315"/>
                </a:lnTo>
                <a:lnTo>
                  <a:pt x="17982" y="1607"/>
                </a:lnTo>
                <a:lnTo>
                  <a:pt x="17958" y="1753"/>
                </a:lnTo>
                <a:lnTo>
                  <a:pt x="17958" y="1923"/>
                </a:lnTo>
                <a:lnTo>
                  <a:pt x="17958" y="2264"/>
                </a:lnTo>
                <a:lnTo>
                  <a:pt x="18007" y="2604"/>
                </a:lnTo>
                <a:lnTo>
                  <a:pt x="18031" y="2945"/>
                </a:lnTo>
                <a:lnTo>
                  <a:pt x="18031" y="3115"/>
                </a:lnTo>
                <a:lnTo>
                  <a:pt x="17520" y="3164"/>
                </a:lnTo>
                <a:lnTo>
                  <a:pt x="17009" y="3188"/>
                </a:lnTo>
                <a:lnTo>
                  <a:pt x="15963" y="3212"/>
                </a:lnTo>
                <a:lnTo>
                  <a:pt x="14917" y="3188"/>
                </a:lnTo>
                <a:lnTo>
                  <a:pt x="13870" y="3164"/>
                </a:lnTo>
                <a:lnTo>
                  <a:pt x="12751" y="3139"/>
                </a:lnTo>
                <a:lnTo>
                  <a:pt x="11607" y="3115"/>
                </a:lnTo>
                <a:lnTo>
                  <a:pt x="11023" y="3139"/>
                </a:lnTo>
                <a:lnTo>
                  <a:pt x="10439" y="3188"/>
                </a:lnTo>
                <a:lnTo>
                  <a:pt x="9855" y="3237"/>
                </a:lnTo>
                <a:lnTo>
                  <a:pt x="9271" y="3261"/>
                </a:lnTo>
                <a:lnTo>
                  <a:pt x="8712" y="3261"/>
                </a:lnTo>
                <a:lnTo>
                  <a:pt x="8152" y="3237"/>
                </a:lnTo>
                <a:lnTo>
                  <a:pt x="7057" y="3164"/>
                </a:lnTo>
                <a:lnTo>
                  <a:pt x="5938" y="3091"/>
                </a:lnTo>
                <a:lnTo>
                  <a:pt x="5403" y="3091"/>
                </a:lnTo>
                <a:lnTo>
                  <a:pt x="4843" y="3066"/>
                </a:lnTo>
                <a:lnTo>
                  <a:pt x="3651" y="3091"/>
                </a:lnTo>
                <a:lnTo>
                  <a:pt x="2483" y="3139"/>
                </a:lnTo>
                <a:lnTo>
                  <a:pt x="1412" y="3164"/>
                </a:lnTo>
                <a:lnTo>
                  <a:pt x="950" y="3164"/>
                </a:lnTo>
                <a:lnTo>
                  <a:pt x="731" y="3188"/>
                </a:lnTo>
                <a:lnTo>
                  <a:pt x="487" y="3212"/>
                </a:lnTo>
                <a:lnTo>
                  <a:pt x="487" y="3212"/>
                </a:lnTo>
                <a:lnTo>
                  <a:pt x="512" y="2799"/>
                </a:lnTo>
                <a:lnTo>
                  <a:pt x="560" y="2410"/>
                </a:lnTo>
                <a:lnTo>
                  <a:pt x="633" y="1996"/>
                </a:lnTo>
                <a:lnTo>
                  <a:pt x="731" y="1607"/>
                </a:lnTo>
                <a:lnTo>
                  <a:pt x="828" y="1363"/>
                </a:lnTo>
                <a:lnTo>
                  <a:pt x="925" y="1169"/>
                </a:lnTo>
                <a:lnTo>
                  <a:pt x="1071" y="998"/>
                </a:lnTo>
                <a:lnTo>
                  <a:pt x="1217" y="852"/>
                </a:lnTo>
                <a:lnTo>
                  <a:pt x="1388" y="731"/>
                </a:lnTo>
                <a:lnTo>
                  <a:pt x="1582" y="658"/>
                </a:lnTo>
                <a:lnTo>
                  <a:pt x="1777" y="585"/>
                </a:lnTo>
                <a:lnTo>
                  <a:pt x="1996" y="512"/>
                </a:lnTo>
                <a:lnTo>
                  <a:pt x="2118" y="560"/>
                </a:lnTo>
                <a:lnTo>
                  <a:pt x="2239" y="560"/>
                </a:lnTo>
                <a:lnTo>
                  <a:pt x="2483" y="585"/>
                </a:lnTo>
                <a:lnTo>
                  <a:pt x="2969" y="536"/>
                </a:lnTo>
                <a:lnTo>
                  <a:pt x="4016" y="512"/>
                </a:lnTo>
                <a:lnTo>
                  <a:pt x="5062" y="512"/>
                </a:lnTo>
                <a:lnTo>
                  <a:pt x="6084" y="536"/>
                </a:lnTo>
                <a:lnTo>
                  <a:pt x="7106" y="560"/>
                </a:lnTo>
                <a:lnTo>
                  <a:pt x="8128" y="585"/>
                </a:lnTo>
                <a:lnTo>
                  <a:pt x="8639" y="585"/>
                </a:lnTo>
                <a:lnTo>
                  <a:pt x="9150" y="560"/>
                </a:lnTo>
                <a:lnTo>
                  <a:pt x="10220" y="512"/>
                </a:lnTo>
                <a:close/>
                <a:moveTo>
                  <a:pt x="487" y="3650"/>
                </a:moveTo>
                <a:lnTo>
                  <a:pt x="560" y="3675"/>
                </a:lnTo>
                <a:lnTo>
                  <a:pt x="512" y="3748"/>
                </a:lnTo>
                <a:lnTo>
                  <a:pt x="487" y="3772"/>
                </a:lnTo>
                <a:lnTo>
                  <a:pt x="487" y="3650"/>
                </a:lnTo>
                <a:close/>
                <a:moveTo>
                  <a:pt x="10147" y="3748"/>
                </a:moveTo>
                <a:lnTo>
                  <a:pt x="9782" y="4137"/>
                </a:lnTo>
                <a:lnTo>
                  <a:pt x="9612" y="4356"/>
                </a:lnTo>
                <a:lnTo>
                  <a:pt x="9466" y="4575"/>
                </a:lnTo>
                <a:lnTo>
                  <a:pt x="9344" y="4745"/>
                </a:lnTo>
                <a:lnTo>
                  <a:pt x="9344" y="4745"/>
                </a:lnTo>
                <a:lnTo>
                  <a:pt x="9515" y="4356"/>
                </a:lnTo>
                <a:lnTo>
                  <a:pt x="9685" y="3967"/>
                </a:lnTo>
                <a:lnTo>
                  <a:pt x="9782" y="3796"/>
                </a:lnTo>
                <a:lnTo>
                  <a:pt x="9807" y="3772"/>
                </a:lnTo>
                <a:lnTo>
                  <a:pt x="10147" y="3748"/>
                </a:lnTo>
                <a:close/>
                <a:moveTo>
                  <a:pt x="1509" y="3699"/>
                </a:moveTo>
                <a:lnTo>
                  <a:pt x="1339" y="3845"/>
                </a:lnTo>
                <a:lnTo>
                  <a:pt x="1217" y="3991"/>
                </a:lnTo>
                <a:lnTo>
                  <a:pt x="950" y="4332"/>
                </a:lnTo>
                <a:lnTo>
                  <a:pt x="731" y="4648"/>
                </a:lnTo>
                <a:lnTo>
                  <a:pt x="512" y="4989"/>
                </a:lnTo>
                <a:lnTo>
                  <a:pt x="512" y="4697"/>
                </a:lnTo>
                <a:lnTo>
                  <a:pt x="633" y="4380"/>
                </a:lnTo>
                <a:lnTo>
                  <a:pt x="779" y="4040"/>
                </a:lnTo>
                <a:lnTo>
                  <a:pt x="877" y="3869"/>
                </a:lnTo>
                <a:lnTo>
                  <a:pt x="998" y="3723"/>
                </a:lnTo>
                <a:lnTo>
                  <a:pt x="1509" y="3699"/>
                </a:lnTo>
                <a:close/>
                <a:moveTo>
                  <a:pt x="15452" y="3723"/>
                </a:moveTo>
                <a:lnTo>
                  <a:pt x="15111" y="4186"/>
                </a:lnTo>
                <a:lnTo>
                  <a:pt x="14746" y="4648"/>
                </a:lnTo>
                <a:lnTo>
                  <a:pt x="14454" y="5013"/>
                </a:lnTo>
                <a:lnTo>
                  <a:pt x="14333" y="5208"/>
                </a:lnTo>
                <a:lnTo>
                  <a:pt x="14235" y="5402"/>
                </a:lnTo>
                <a:lnTo>
                  <a:pt x="13846" y="5402"/>
                </a:lnTo>
                <a:lnTo>
                  <a:pt x="13919" y="5305"/>
                </a:lnTo>
                <a:lnTo>
                  <a:pt x="13992" y="5159"/>
                </a:lnTo>
                <a:lnTo>
                  <a:pt x="14089" y="4964"/>
                </a:lnTo>
                <a:lnTo>
                  <a:pt x="14479" y="4356"/>
                </a:lnTo>
                <a:lnTo>
                  <a:pt x="14673" y="4040"/>
                </a:lnTo>
                <a:lnTo>
                  <a:pt x="14722" y="3869"/>
                </a:lnTo>
                <a:lnTo>
                  <a:pt x="14771" y="3723"/>
                </a:lnTo>
                <a:close/>
                <a:moveTo>
                  <a:pt x="14503" y="3699"/>
                </a:moveTo>
                <a:lnTo>
                  <a:pt x="14187" y="4161"/>
                </a:lnTo>
                <a:lnTo>
                  <a:pt x="13919" y="4599"/>
                </a:lnTo>
                <a:lnTo>
                  <a:pt x="13651" y="4989"/>
                </a:lnTo>
                <a:lnTo>
                  <a:pt x="13530" y="5183"/>
                </a:lnTo>
                <a:lnTo>
                  <a:pt x="13505" y="5281"/>
                </a:lnTo>
                <a:lnTo>
                  <a:pt x="13481" y="5402"/>
                </a:lnTo>
                <a:lnTo>
                  <a:pt x="13481" y="5427"/>
                </a:lnTo>
                <a:lnTo>
                  <a:pt x="13019" y="5427"/>
                </a:lnTo>
                <a:lnTo>
                  <a:pt x="13116" y="5183"/>
                </a:lnTo>
                <a:lnTo>
                  <a:pt x="13238" y="4940"/>
                </a:lnTo>
                <a:lnTo>
                  <a:pt x="13432" y="4648"/>
                </a:lnTo>
                <a:lnTo>
                  <a:pt x="13627" y="4332"/>
                </a:lnTo>
                <a:lnTo>
                  <a:pt x="13822" y="4015"/>
                </a:lnTo>
                <a:lnTo>
                  <a:pt x="13968" y="3699"/>
                </a:lnTo>
                <a:close/>
                <a:moveTo>
                  <a:pt x="16255" y="3723"/>
                </a:moveTo>
                <a:lnTo>
                  <a:pt x="15914" y="4210"/>
                </a:lnTo>
                <a:lnTo>
                  <a:pt x="15573" y="4672"/>
                </a:lnTo>
                <a:lnTo>
                  <a:pt x="15282" y="5037"/>
                </a:lnTo>
                <a:lnTo>
                  <a:pt x="15160" y="5208"/>
                </a:lnTo>
                <a:lnTo>
                  <a:pt x="15111" y="5329"/>
                </a:lnTo>
                <a:lnTo>
                  <a:pt x="15087" y="5427"/>
                </a:lnTo>
                <a:lnTo>
                  <a:pt x="14722" y="5427"/>
                </a:lnTo>
                <a:lnTo>
                  <a:pt x="14795" y="5329"/>
                </a:lnTo>
                <a:lnTo>
                  <a:pt x="15257" y="4697"/>
                </a:lnTo>
                <a:lnTo>
                  <a:pt x="15403" y="4478"/>
                </a:lnTo>
                <a:lnTo>
                  <a:pt x="15525" y="4234"/>
                </a:lnTo>
                <a:lnTo>
                  <a:pt x="15622" y="3991"/>
                </a:lnTo>
                <a:lnTo>
                  <a:pt x="15646" y="3845"/>
                </a:lnTo>
                <a:lnTo>
                  <a:pt x="15671" y="3723"/>
                </a:lnTo>
                <a:close/>
                <a:moveTo>
                  <a:pt x="3748" y="3626"/>
                </a:moveTo>
                <a:lnTo>
                  <a:pt x="3602" y="3772"/>
                </a:lnTo>
                <a:lnTo>
                  <a:pt x="3480" y="3967"/>
                </a:lnTo>
                <a:lnTo>
                  <a:pt x="3286" y="4307"/>
                </a:lnTo>
                <a:lnTo>
                  <a:pt x="3091" y="4599"/>
                </a:lnTo>
                <a:lnTo>
                  <a:pt x="2872" y="4867"/>
                </a:lnTo>
                <a:lnTo>
                  <a:pt x="2677" y="5159"/>
                </a:lnTo>
                <a:lnTo>
                  <a:pt x="2580" y="5305"/>
                </a:lnTo>
                <a:lnTo>
                  <a:pt x="2507" y="5451"/>
                </a:lnTo>
                <a:lnTo>
                  <a:pt x="2191" y="5451"/>
                </a:lnTo>
                <a:lnTo>
                  <a:pt x="2312" y="5305"/>
                </a:lnTo>
                <a:lnTo>
                  <a:pt x="2410" y="5135"/>
                </a:lnTo>
                <a:lnTo>
                  <a:pt x="2604" y="4867"/>
                </a:lnTo>
                <a:lnTo>
                  <a:pt x="2799" y="4599"/>
                </a:lnTo>
                <a:lnTo>
                  <a:pt x="2945" y="4307"/>
                </a:lnTo>
                <a:lnTo>
                  <a:pt x="3091" y="4040"/>
                </a:lnTo>
                <a:lnTo>
                  <a:pt x="3213" y="3748"/>
                </a:lnTo>
                <a:lnTo>
                  <a:pt x="3213" y="3699"/>
                </a:lnTo>
                <a:lnTo>
                  <a:pt x="3164" y="3675"/>
                </a:lnTo>
                <a:lnTo>
                  <a:pt x="3115" y="3650"/>
                </a:lnTo>
                <a:lnTo>
                  <a:pt x="3091" y="3699"/>
                </a:lnTo>
                <a:lnTo>
                  <a:pt x="2872" y="3942"/>
                </a:lnTo>
                <a:lnTo>
                  <a:pt x="2653" y="4210"/>
                </a:lnTo>
                <a:lnTo>
                  <a:pt x="2434" y="4453"/>
                </a:lnTo>
                <a:lnTo>
                  <a:pt x="2215" y="4721"/>
                </a:lnTo>
                <a:lnTo>
                  <a:pt x="1947" y="5062"/>
                </a:lnTo>
                <a:lnTo>
                  <a:pt x="1826" y="5232"/>
                </a:lnTo>
                <a:lnTo>
                  <a:pt x="1777" y="5329"/>
                </a:lnTo>
                <a:lnTo>
                  <a:pt x="1753" y="5427"/>
                </a:lnTo>
                <a:lnTo>
                  <a:pt x="1388" y="5427"/>
                </a:lnTo>
                <a:lnTo>
                  <a:pt x="1461" y="5305"/>
                </a:lnTo>
                <a:lnTo>
                  <a:pt x="1534" y="5159"/>
                </a:lnTo>
                <a:lnTo>
                  <a:pt x="1631" y="5013"/>
                </a:lnTo>
                <a:lnTo>
                  <a:pt x="1728" y="4867"/>
                </a:lnTo>
                <a:lnTo>
                  <a:pt x="1972" y="4575"/>
                </a:lnTo>
                <a:lnTo>
                  <a:pt x="2142" y="4356"/>
                </a:lnTo>
                <a:lnTo>
                  <a:pt x="2288" y="4137"/>
                </a:lnTo>
                <a:lnTo>
                  <a:pt x="2410" y="3894"/>
                </a:lnTo>
                <a:lnTo>
                  <a:pt x="2507" y="3650"/>
                </a:lnTo>
                <a:lnTo>
                  <a:pt x="3748" y="3626"/>
                </a:lnTo>
                <a:close/>
                <a:moveTo>
                  <a:pt x="4551" y="3602"/>
                </a:moveTo>
                <a:lnTo>
                  <a:pt x="4356" y="3796"/>
                </a:lnTo>
                <a:lnTo>
                  <a:pt x="4186" y="4015"/>
                </a:lnTo>
                <a:lnTo>
                  <a:pt x="3894" y="4478"/>
                </a:lnTo>
                <a:lnTo>
                  <a:pt x="3699" y="4697"/>
                </a:lnTo>
                <a:lnTo>
                  <a:pt x="3505" y="4940"/>
                </a:lnTo>
                <a:lnTo>
                  <a:pt x="3407" y="5062"/>
                </a:lnTo>
                <a:lnTo>
                  <a:pt x="3334" y="5183"/>
                </a:lnTo>
                <a:lnTo>
                  <a:pt x="3286" y="5329"/>
                </a:lnTo>
                <a:lnTo>
                  <a:pt x="3261" y="5451"/>
                </a:lnTo>
                <a:lnTo>
                  <a:pt x="2921" y="5451"/>
                </a:lnTo>
                <a:lnTo>
                  <a:pt x="3067" y="5281"/>
                </a:lnTo>
                <a:lnTo>
                  <a:pt x="3213" y="5062"/>
                </a:lnTo>
                <a:lnTo>
                  <a:pt x="3432" y="4672"/>
                </a:lnTo>
                <a:lnTo>
                  <a:pt x="3724" y="4161"/>
                </a:lnTo>
                <a:lnTo>
                  <a:pt x="4016" y="3602"/>
                </a:lnTo>
                <a:close/>
                <a:moveTo>
                  <a:pt x="13140" y="3675"/>
                </a:moveTo>
                <a:lnTo>
                  <a:pt x="13724" y="3699"/>
                </a:lnTo>
                <a:lnTo>
                  <a:pt x="13505" y="3894"/>
                </a:lnTo>
                <a:lnTo>
                  <a:pt x="13335" y="4137"/>
                </a:lnTo>
                <a:lnTo>
                  <a:pt x="12994" y="4624"/>
                </a:lnTo>
                <a:lnTo>
                  <a:pt x="12751" y="5013"/>
                </a:lnTo>
                <a:lnTo>
                  <a:pt x="12605" y="5232"/>
                </a:lnTo>
                <a:lnTo>
                  <a:pt x="12483" y="5451"/>
                </a:lnTo>
                <a:lnTo>
                  <a:pt x="12313" y="5451"/>
                </a:lnTo>
                <a:lnTo>
                  <a:pt x="12459" y="5256"/>
                </a:lnTo>
                <a:lnTo>
                  <a:pt x="12556" y="5037"/>
                </a:lnTo>
                <a:lnTo>
                  <a:pt x="12775" y="4624"/>
                </a:lnTo>
                <a:lnTo>
                  <a:pt x="12873" y="4405"/>
                </a:lnTo>
                <a:lnTo>
                  <a:pt x="12946" y="4161"/>
                </a:lnTo>
                <a:lnTo>
                  <a:pt x="13043" y="3918"/>
                </a:lnTo>
                <a:lnTo>
                  <a:pt x="13140" y="3675"/>
                </a:lnTo>
                <a:close/>
                <a:moveTo>
                  <a:pt x="16912" y="3723"/>
                </a:moveTo>
                <a:lnTo>
                  <a:pt x="16547" y="4283"/>
                </a:lnTo>
                <a:lnTo>
                  <a:pt x="16328" y="4575"/>
                </a:lnTo>
                <a:lnTo>
                  <a:pt x="16109" y="4818"/>
                </a:lnTo>
                <a:lnTo>
                  <a:pt x="15841" y="5086"/>
                </a:lnTo>
                <a:lnTo>
                  <a:pt x="15695" y="5281"/>
                </a:lnTo>
                <a:lnTo>
                  <a:pt x="15573" y="5451"/>
                </a:lnTo>
                <a:lnTo>
                  <a:pt x="15501" y="5451"/>
                </a:lnTo>
                <a:lnTo>
                  <a:pt x="15695" y="5135"/>
                </a:lnTo>
                <a:lnTo>
                  <a:pt x="15914" y="4843"/>
                </a:lnTo>
                <a:lnTo>
                  <a:pt x="16084" y="4575"/>
                </a:lnTo>
                <a:lnTo>
                  <a:pt x="16230" y="4307"/>
                </a:lnTo>
                <a:lnTo>
                  <a:pt x="16474" y="3723"/>
                </a:lnTo>
                <a:close/>
                <a:moveTo>
                  <a:pt x="12921" y="3650"/>
                </a:moveTo>
                <a:lnTo>
                  <a:pt x="12800" y="3821"/>
                </a:lnTo>
                <a:lnTo>
                  <a:pt x="12702" y="3991"/>
                </a:lnTo>
                <a:lnTo>
                  <a:pt x="12532" y="4332"/>
                </a:lnTo>
                <a:lnTo>
                  <a:pt x="12362" y="4599"/>
                </a:lnTo>
                <a:lnTo>
                  <a:pt x="12167" y="4891"/>
                </a:lnTo>
                <a:lnTo>
                  <a:pt x="11997" y="5159"/>
                </a:lnTo>
                <a:lnTo>
                  <a:pt x="11948" y="5305"/>
                </a:lnTo>
                <a:lnTo>
                  <a:pt x="11899" y="5451"/>
                </a:lnTo>
                <a:lnTo>
                  <a:pt x="11583" y="5475"/>
                </a:lnTo>
                <a:lnTo>
                  <a:pt x="11583" y="5475"/>
                </a:lnTo>
                <a:lnTo>
                  <a:pt x="11729" y="5232"/>
                </a:lnTo>
                <a:lnTo>
                  <a:pt x="11826" y="4964"/>
                </a:lnTo>
                <a:lnTo>
                  <a:pt x="12045" y="4453"/>
                </a:lnTo>
                <a:lnTo>
                  <a:pt x="12216" y="4064"/>
                </a:lnTo>
                <a:lnTo>
                  <a:pt x="12289" y="3869"/>
                </a:lnTo>
                <a:lnTo>
                  <a:pt x="12337" y="3650"/>
                </a:lnTo>
                <a:close/>
                <a:moveTo>
                  <a:pt x="4746" y="3602"/>
                </a:moveTo>
                <a:lnTo>
                  <a:pt x="5792" y="3626"/>
                </a:lnTo>
                <a:lnTo>
                  <a:pt x="6814" y="3675"/>
                </a:lnTo>
                <a:lnTo>
                  <a:pt x="6571" y="3845"/>
                </a:lnTo>
                <a:lnTo>
                  <a:pt x="6352" y="4064"/>
                </a:lnTo>
                <a:lnTo>
                  <a:pt x="6157" y="4283"/>
                </a:lnTo>
                <a:lnTo>
                  <a:pt x="5987" y="4526"/>
                </a:lnTo>
                <a:lnTo>
                  <a:pt x="5573" y="5135"/>
                </a:lnTo>
                <a:lnTo>
                  <a:pt x="5427" y="5305"/>
                </a:lnTo>
                <a:lnTo>
                  <a:pt x="5403" y="5402"/>
                </a:lnTo>
                <a:lnTo>
                  <a:pt x="5378" y="5500"/>
                </a:lnTo>
                <a:lnTo>
                  <a:pt x="5013" y="5500"/>
                </a:lnTo>
                <a:lnTo>
                  <a:pt x="5232" y="5232"/>
                </a:lnTo>
                <a:lnTo>
                  <a:pt x="5427" y="4940"/>
                </a:lnTo>
                <a:lnTo>
                  <a:pt x="6206" y="3748"/>
                </a:lnTo>
                <a:lnTo>
                  <a:pt x="6230" y="3699"/>
                </a:lnTo>
                <a:lnTo>
                  <a:pt x="6206" y="3675"/>
                </a:lnTo>
                <a:lnTo>
                  <a:pt x="6108" y="3675"/>
                </a:lnTo>
                <a:lnTo>
                  <a:pt x="5865" y="3894"/>
                </a:lnTo>
                <a:lnTo>
                  <a:pt x="5646" y="4113"/>
                </a:lnTo>
                <a:lnTo>
                  <a:pt x="5427" y="4356"/>
                </a:lnTo>
                <a:lnTo>
                  <a:pt x="5208" y="4599"/>
                </a:lnTo>
                <a:lnTo>
                  <a:pt x="4892" y="5013"/>
                </a:lnTo>
                <a:lnTo>
                  <a:pt x="4770" y="5256"/>
                </a:lnTo>
                <a:lnTo>
                  <a:pt x="4648" y="5500"/>
                </a:lnTo>
                <a:lnTo>
                  <a:pt x="4429" y="5475"/>
                </a:lnTo>
                <a:lnTo>
                  <a:pt x="4746" y="5037"/>
                </a:lnTo>
                <a:lnTo>
                  <a:pt x="4989" y="4745"/>
                </a:lnTo>
                <a:lnTo>
                  <a:pt x="5208" y="4405"/>
                </a:lnTo>
                <a:lnTo>
                  <a:pt x="5403" y="4088"/>
                </a:lnTo>
                <a:lnTo>
                  <a:pt x="5476" y="3894"/>
                </a:lnTo>
                <a:lnTo>
                  <a:pt x="5549" y="3723"/>
                </a:lnTo>
                <a:lnTo>
                  <a:pt x="5549" y="3675"/>
                </a:lnTo>
                <a:lnTo>
                  <a:pt x="5500" y="3650"/>
                </a:lnTo>
                <a:lnTo>
                  <a:pt x="5476" y="3626"/>
                </a:lnTo>
                <a:lnTo>
                  <a:pt x="5427" y="3650"/>
                </a:lnTo>
                <a:lnTo>
                  <a:pt x="5159" y="3918"/>
                </a:lnTo>
                <a:lnTo>
                  <a:pt x="4916" y="4210"/>
                </a:lnTo>
                <a:lnTo>
                  <a:pt x="4429" y="4794"/>
                </a:lnTo>
                <a:lnTo>
                  <a:pt x="4162" y="5110"/>
                </a:lnTo>
                <a:lnTo>
                  <a:pt x="4016" y="5281"/>
                </a:lnTo>
                <a:lnTo>
                  <a:pt x="3894" y="5475"/>
                </a:lnTo>
                <a:lnTo>
                  <a:pt x="3529" y="5451"/>
                </a:lnTo>
                <a:lnTo>
                  <a:pt x="3821" y="5086"/>
                </a:lnTo>
                <a:lnTo>
                  <a:pt x="4064" y="4721"/>
                </a:lnTo>
                <a:lnTo>
                  <a:pt x="4405" y="4161"/>
                </a:lnTo>
                <a:lnTo>
                  <a:pt x="4575" y="3869"/>
                </a:lnTo>
                <a:lnTo>
                  <a:pt x="4746" y="3602"/>
                </a:lnTo>
                <a:close/>
                <a:moveTo>
                  <a:pt x="11997" y="3650"/>
                </a:moveTo>
                <a:lnTo>
                  <a:pt x="11875" y="3869"/>
                </a:lnTo>
                <a:lnTo>
                  <a:pt x="11778" y="4088"/>
                </a:lnTo>
                <a:lnTo>
                  <a:pt x="11559" y="4551"/>
                </a:lnTo>
                <a:lnTo>
                  <a:pt x="11315" y="4989"/>
                </a:lnTo>
                <a:lnTo>
                  <a:pt x="11218" y="5232"/>
                </a:lnTo>
                <a:lnTo>
                  <a:pt x="11194" y="5378"/>
                </a:lnTo>
                <a:lnTo>
                  <a:pt x="11169" y="5500"/>
                </a:lnTo>
                <a:lnTo>
                  <a:pt x="10756" y="5500"/>
                </a:lnTo>
                <a:lnTo>
                  <a:pt x="10950" y="5256"/>
                </a:lnTo>
                <a:lnTo>
                  <a:pt x="11121" y="4989"/>
                </a:lnTo>
                <a:lnTo>
                  <a:pt x="11291" y="4672"/>
                </a:lnTo>
                <a:lnTo>
                  <a:pt x="11437" y="4332"/>
                </a:lnTo>
                <a:lnTo>
                  <a:pt x="11705" y="3650"/>
                </a:lnTo>
                <a:close/>
                <a:moveTo>
                  <a:pt x="17593" y="3699"/>
                </a:moveTo>
                <a:lnTo>
                  <a:pt x="17471" y="3894"/>
                </a:lnTo>
                <a:lnTo>
                  <a:pt x="17325" y="4088"/>
                </a:lnTo>
                <a:lnTo>
                  <a:pt x="17082" y="4502"/>
                </a:lnTo>
                <a:lnTo>
                  <a:pt x="16887" y="4745"/>
                </a:lnTo>
                <a:lnTo>
                  <a:pt x="16668" y="4989"/>
                </a:lnTo>
                <a:lnTo>
                  <a:pt x="16474" y="5232"/>
                </a:lnTo>
                <a:lnTo>
                  <a:pt x="16376" y="5378"/>
                </a:lnTo>
                <a:lnTo>
                  <a:pt x="16303" y="5500"/>
                </a:lnTo>
                <a:lnTo>
                  <a:pt x="16133" y="5475"/>
                </a:lnTo>
                <a:lnTo>
                  <a:pt x="16620" y="4867"/>
                </a:lnTo>
                <a:lnTo>
                  <a:pt x="16790" y="4599"/>
                </a:lnTo>
                <a:lnTo>
                  <a:pt x="16936" y="4307"/>
                </a:lnTo>
                <a:lnTo>
                  <a:pt x="17033" y="4015"/>
                </a:lnTo>
                <a:lnTo>
                  <a:pt x="17131" y="3723"/>
                </a:lnTo>
                <a:lnTo>
                  <a:pt x="17593" y="3699"/>
                </a:lnTo>
                <a:close/>
                <a:moveTo>
                  <a:pt x="2337" y="3650"/>
                </a:moveTo>
                <a:lnTo>
                  <a:pt x="1947" y="4064"/>
                </a:lnTo>
                <a:lnTo>
                  <a:pt x="1558" y="4478"/>
                </a:lnTo>
                <a:lnTo>
                  <a:pt x="1363" y="4697"/>
                </a:lnTo>
                <a:lnTo>
                  <a:pt x="1193" y="4940"/>
                </a:lnTo>
                <a:lnTo>
                  <a:pt x="1096" y="5062"/>
                </a:lnTo>
                <a:lnTo>
                  <a:pt x="1047" y="5183"/>
                </a:lnTo>
                <a:lnTo>
                  <a:pt x="1023" y="5329"/>
                </a:lnTo>
                <a:lnTo>
                  <a:pt x="1023" y="5451"/>
                </a:lnTo>
                <a:lnTo>
                  <a:pt x="804" y="5475"/>
                </a:lnTo>
                <a:lnTo>
                  <a:pt x="609" y="5524"/>
                </a:lnTo>
                <a:lnTo>
                  <a:pt x="609" y="5524"/>
                </a:lnTo>
                <a:lnTo>
                  <a:pt x="682" y="5451"/>
                </a:lnTo>
                <a:lnTo>
                  <a:pt x="755" y="5354"/>
                </a:lnTo>
                <a:lnTo>
                  <a:pt x="901" y="5135"/>
                </a:lnTo>
                <a:lnTo>
                  <a:pt x="1023" y="4891"/>
                </a:lnTo>
                <a:lnTo>
                  <a:pt x="1120" y="4697"/>
                </a:lnTo>
                <a:lnTo>
                  <a:pt x="1485" y="4186"/>
                </a:lnTo>
                <a:lnTo>
                  <a:pt x="1874" y="3675"/>
                </a:lnTo>
                <a:lnTo>
                  <a:pt x="2288" y="3650"/>
                </a:lnTo>
                <a:close/>
                <a:moveTo>
                  <a:pt x="11510" y="3650"/>
                </a:moveTo>
                <a:lnTo>
                  <a:pt x="11291" y="3967"/>
                </a:lnTo>
                <a:lnTo>
                  <a:pt x="11096" y="4283"/>
                </a:lnTo>
                <a:lnTo>
                  <a:pt x="10902" y="4599"/>
                </a:lnTo>
                <a:lnTo>
                  <a:pt x="10707" y="4891"/>
                </a:lnTo>
                <a:lnTo>
                  <a:pt x="10464" y="5208"/>
                </a:lnTo>
                <a:lnTo>
                  <a:pt x="10366" y="5354"/>
                </a:lnTo>
                <a:lnTo>
                  <a:pt x="10269" y="5524"/>
                </a:lnTo>
                <a:lnTo>
                  <a:pt x="10001" y="5524"/>
                </a:lnTo>
                <a:lnTo>
                  <a:pt x="10269" y="5208"/>
                </a:lnTo>
                <a:lnTo>
                  <a:pt x="10488" y="4891"/>
                </a:lnTo>
                <a:lnTo>
                  <a:pt x="10683" y="4599"/>
                </a:lnTo>
                <a:lnTo>
                  <a:pt x="10853" y="4307"/>
                </a:lnTo>
                <a:lnTo>
                  <a:pt x="11023" y="3991"/>
                </a:lnTo>
                <a:lnTo>
                  <a:pt x="11145" y="3675"/>
                </a:lnTo>
                <a:lnTo>
                  <a:pt x="11437" y="3650"/>
                </a:lnTo>
                <a:close/>
                <a:moveTo>
                  <a:pt x="6936" y="3699"/>
                </a:moveTo>
                <a:lnTo>
                  <a:pt x="7325" y="3723"/>
                </a:lnTo>
                <a:lnTo>
                  <a:pt x="7057" y="4015"/>
                </a:lnTo>
                <a:lnTo>
                  <a:pt x="6814" y="4356"/>
                </a:lnTo>
                <a:lnTo>
                  <a:pt x="6619" y="4599"/>
                </a:lnTo>
                <a:lnTo>
                  <a:pt x="6400" y="4867"/>
                </a:lnTo>
                <a:lnTo>
                  <a:pt x="6327" y="5013"/>
                </a:lnTo>
                <a:lnTo>
                  <a:pt x="6254" y="5159"/>
                </a:lnTo>
                <a:lnTo>
                  <a:pt x="6206" y="5329"/>
                </a:lnTo>
                <a:lnTo>
                  <a:pt x="6206" y="5475"/>
                </a:lnTo>
                <a:lnTo>
                  <a:pt x="6206" y="5500"/>
                </a:lnTo>
                <a:lnTo>
                  <a:pt x="6230" y="5548"/>
                </a:lnTo>
                <a:lnTo>
                  <a:pt x="5768" y="5524"/>
                </a:lnTo>
                <a:lnTo>
                  <a:pt x="5889" y="5378"/>
                </a:lnTo>
                <a:lnTo>
                  <a:pt x="5987" y="5208"/>
                </a:lnTo>
                <a:lnTo>
                  <a:pt x="6157" y="4916"/>
                </a:lnTo>
                <a:lnTo>
                  <a:pt x="6546" y="4332"/>
                </a:lnTo>
                <a:lnTo>
                  <a:pt x="6936" y="3723"/>
                </a:lnTo>
                <a:lnTo>
                  <a:pt x="6936" y="3699"/>
                </a:lnTo>
                <a:close/>
                <a:moveTo>
                  <a:pt x="7568" y="3723"/>
                </a:moveTo>
                <a:lnTo>
                  <a:pt x="8103" y="3748"/>
                </a:lnTo>
                <a:lnTo>
                  <a:pt x="7933" y="3991"/>
                </a:lnTo>
                <a:lnTo>
                  <a:pt x="7763" y="4234"/>
                </a:lnTo>
                <a:lnTo>
                  <a:pt x="7592" y="4478"/>
                </a:lnTo>
                <a:lnTo>
                  <a:pt x="7422" y="4721"/>
                </a:lnTo>
                <a:lnTo>
                  <a:pt x="7057" y="5110"/>
                </a:lnTo>
                <a:lnTo>
                  <a:pt x="6887" y="5329"/>
                </a:lnTo>
                <a:lnTo>
                  <a:pt x="6838" y="5427"/>
                </a:lnTo>
                <a:lnTo>
                  <a:pt x="6814" y="5548"/>
                </a:lnTo>
                <a:lnTo>
                  <a:pt x="6327" y="5548"/>
                </a:lnTo>
                <a:lnTo>
                  <a:pt x="6449" y="5451"/>
                </a:lnTo>
                <a:lnTo>
                  <a:pt x="6546" y="5354"/>
                </a:lnTo>
                <a:lnTo>
                  <a:pt x="6717" y="5110"/>
                </a:lnTo>
                <a:lnTo>
                  <a:pt x="7009" y="4624"/>
                </a:lnTo>
                <a:lnTo>
                  <a:pt x="7325" y="4186"/>
                </a:lnTo>
                <a:lnTo>
                  <a:pt x="7447" y="3967"/>
                </a:lnTo>
                <a:lnTo>
                  <a:pt x="7568" y="3723"/>
                </a:lnTo>
                <a:close/>
                <a:moveTo>
                  <a:pt x="10902" y="3675"/>
                </a:moveTo>
                <a:lnTo>
                  <a:pt x="10172" y="4721"/>
                </a:lnTo>
                <a:lnTo>
                  <a:pt x="10026" y="4916"/>
                </a:lnTo>
                <a:lnTo>
                  <a:pt x="9855" y="5110"/>
                </a:lnTo>
                <a:lnTo>
                  <a:pt x="9709" y="5329"/>
                </a:lnTo>
                <a:lnTo>
                  <a:pt x="9661" y="5427"/>
                </a:lnTo>
                <a:lnTo>
                  <a:pt x="9612" y="5548"/>
                </a:lnTo>
                <a:lnTo>
                  <a:pt x="9320" y="5548"/>
                </a:lnTo>
                <a:lnTo>
                  <a:pt x="9515" y="5208"/>
                </a:lnTo>
                <a:lnTo>
                  <a:pt x="9661" y="4867"/>
                </a:lnTo>
                <a:lnTo>
                  <a:pt x="10026" y="4307"/>
                </a:lnTo>
                <a:lnTo>
                  <a:pt x="10391" y="3723"/>
                </a:lnTo>
                <a:lnTo>
                  <a:pt x="10902" y="3675"/>
                </a:lnTo>
                <a:close/>
                <a:moveTo>
                  <a:pt x="9150" y="5062"/>
                </a:moveTo>
                <a:lnTo>
                  <a:pt x="9004" y="5305"/>
                </a:lnTo>
                <a:lnTo>
                  <a:pt x="8979" y="5427"/>
                </a:lnTo>
                <a:lnTo>
                  <a:pt x="8931" y="5548"/>
                </a:lnTo>
                <a:lnTo>
                  <a:pt x="8736" y="5573"/>
                </a:lnTo>
                <a:lnTo>
                  <a:pt x="8736" y="5573"/>
                </a:lnTo>
                <a:lnTo>
                  <a:pt x="8955" y="5281"/>
                </a:lnTo>
                <a:lnTo>
                  <a:pt x="9150" y="5062"/>
                </a:lnTo>
                <a:close/>
                <a:moveTo>
                  <a:pt x="8785" y="3772"/>
                </a:moveTo>
                <a:lnTo>
                  <a:pt x="8663" y="3918"/>
                </a:lnTo>
                <a:lnTo>
                  <a:pt x="8541" y="4064"/>
                </a:lnTo>
                <a:lnTo>
                  <a:pt x="8322" y="4380"/>
                </a:lnTo>
                <a:lnTo>
                  <a:pt x="8103" y="4672"/>
                </a:lnTo>
                <a:lnTo>
                  <a:pt x="7884" y="4940"/>
                </a:lnTo>
                <a:lnTo>
                  <a:pt x="7690" y="5256"/>
                </a:lnTo>
                <a:lnTo>
                  <a:pt x="7617" y="5402"/>
                </a:lnTo>
                <a:lnTo>
                  <a:pt x="7544" y="5573"/>
                </a:lnTo>
                <a:lnTo>
                  <a:pt x="7228" y="5573"/>
                </a:lnTo>
                <a:lnTo>
                  <a:pt x="7374" y="5402"/>
                </a:lnTo>
                <a:lnTo>
                  <a:pt x="7495" y="5256"/>
                </a:lnTo>
                <a:lnTo>
                  <a:pt x="7714" y="4940"/>
                </a:lnTo>
                <a:lnTo>
                  <a:pt x="7909" y="4672"/>
                </a:lnTo>
                <a:lnTo>
                  <a:pt x="8079" y="4380"/>
                </a:lnTo>
                <a:lnTo>
                  <a:pt x="8225" y="4088"/>
                </a:lnTo>
                <a:lnTo>
                  <a:pt x="8347" y="3772"/>
                </a:lnTo>
                <a:close/>
                <a:moveTo>
                  <a:pt x="9515" y="3772"/>
                </a:moveTo>
                <a:lnTo>
                  <a:pt x="9490" y="3821"/>
                </a:lnTo>
                <a:lnTo>
                  <a:pt x="9393" y="3918"/>
                </a:lnTo>
                <a:lnTo>
                  <a:pt x="9320" y="4040"/>
                </a:lnTo>
                <a:lnTo>
                  <a:pt x="9150" y="4332"/>
                </a:lnTo>
                <a:lnTo>
                  <a:pt x="9028" y="4624"/>
                </a:lnTo>
                <a:lnTo>
                  <a:pt x="8833" y="4843"/>
                </a:lnTo>
                <a:lnTo>
                  <a:pt x="8614" y="5086"/>
                </a:lnTo>
                <a:lnTo>
                  <a:pt x="8541" y="5183"/>
                </a:lnTo>
                <a:lnTo>
                  <a:pt x="8444" y="5305"/>
                </a:lnTo>
                <a:lnTo>
                  <a:pt x="8395" y="5427"/>
                </a:lnTo>
                <a:lnTo>
                  <a:pt x="8347" y="5573"/>
                </a:lnTo>
                <a:lnTo>
                  <a:pt x="7884" y="5573"/>
                </a:lnTo>
                <a:lnTo>
                  <a:pt x="8055" y="5378"/>
                </a:lnTo>
                <a:lnTo>
                  <a:pt x="8201" y="5183"/>
                </a:lnTo>
                <a:lnTo>
                  <a:pt x="8444" y="4794"/>
                </a:lnTo>
                <a:lnTo>
                  <a:pt x="8614" y="4551"/>
                </a:lnTo>
                <a:lnTo>
                  <a:pt x="8760" y="4307"/>
                </a:lnTo>
                <a:lnTo>
                  <a:pt x="9028" y="3796"/>
                </a:lnTo>
                <a:lnTo>
                  <a:pt x="9271" y="3796"/>
                </a:lnTo>
                <a:lnTo>
                  <a:pt x="9515" y="3772"/>
                </a:lnTo>
                <a:close/>
                <a:moveTo>
                  <a:pt x="18031" y="3650"/>
                </a:moveTo>
                <a:lnTo>
                  <a:pt x="18031" y="4015"/>
                </a:lnTo>
                <a:lnTo>
                  <a:pt x="17934" y="4186"/>
                </a:lnTo>
                <a:lnTo>
                  <a:pt x="17836" y="4380"/>
                </a:lnTo>
                <a:lnTo>
                  <a:pt x="17642" y="4745"/>
                </a:lnTo>
                <a:lnTo>
                  <a:pt x="17350" y="5159"/>
                </a:lnTo>
                <a:lnTo>
                  <a:pt x="17228" y="5354"/>
                </a:lnTo>
                <a:lnTo>
                  <a:pt x="17131" y="5573"/>
                </a:lnTo>
                <a:lnTo>
                  <a:pt x="16766" y="5548"/>
                </a:lnTo>
                <a:lnTo>
                  <a:pt x="16912" y="5378"/>
                </a:lnTo>
                <a:lnTo>
                  <a:pt x="17058" y="5183"/>
                </a:lnTo>
                <a:lnTo>
                  <a:pt x="17325" y="4818"/>
                </a:lnTo>
                <a:lnTo>
                  <a:pt x="17471" y="4551"/>
                </a:lnTo>
                <a:lnTo>
                  <a:pt x="17569" y="4259"/>
                </a:lnTo>
                <a:lnTo>
                  <a:pt x="17739" y="3699"/>
                </a:lnTo>
                <a:lnTo>
                  <a:pt x="18031" y="3650"/>
                </a:lnTo>
                <a:close/>
                <a:moveTo>
                  <a:pt x="18007" y="4818"/>
                </a:moveTo>
                <a:lnTo>
                  <a:pt x="18007" y="5597"/>
                </a:lnTo>
                <a:lnTo>
                  <a:pt x="17544" y="5597"/>
                </a:lnTo>
                <a:lnTo>
                  <a:pt x="17642" y="5378"/>
                </a:lnTo>
                <a:lnTo>
                  <a:pt x="17812" y="5110"/>
                </a:lnTo>
                <a:lnTo>
                  <a:pt x="18007" y="4818"/>
                </a:lnTo>
                <a:close/>
                <a:moveTo>
                  <a:pt x="560" y="5913"/>
                </a:moveTo>
                <a:lnTo>
                  <a:pt x="537" y="5960"/>
                </a:lnTo>
                <a:lnTo>
                  <a:pt x="537" y="5960"/>
                </a:lnTo>
                <a:lnTo>
                  <a:pt x="536" y="5938"/>
                </a:lnTo>
                <a:lnTo>
                  <a:pt x="560" y="5913"/>
                </a:lnTo>
                <a:close/>
                <a:moveTo>
                  <a:pt x="4673" y="6692"/>
                </a:moveTo>
                <a:lnTo>
                  <a:pt x="4600" y="6716"/>
                </a:lnTo>
                <a:lnTo>
                  <a:pt x="4527" y="6765"/>
                </a:lnTo>
                <a:lnTo>
                  <a:pt x="4405" y="6838"/>
                </a:lnTo>
                <a:lnTo>
                  <a:pt x="4283" y="6911"/>
                </a:lnTo>
                <a:lnTo>
                  <a:pt x="4089" y="6984"/>
                </a:lnTo>
                <a:lnTo>
                  <a:pt x="4016" y="7008"/>
                </a:lnTo>
                <a:lnTo>
                  <a:pt x="4016" y="6935"/>
                </a:lnTo>
                <a:lnTo>
                  <a:pt x="3991" y="6862"/>
                </a:lnTo>
                <a:lnTo>
                  <a:pt x="3967" y="6789"/>
                </a:lnTo>
                <a:lnTo>
                  <a:pt x="3918" y="6741"/>
                </a:lnTo>
                <a:lnTo>
                  <a:pt x="3870" y="6716"/>
                </a:lnTo>
                <a:lnTo>
                  <a:pt x="3797" y="6716"/>
                </a:lnTo>
                <a:lnTo>
                  <a:pt x="3724" y="6741"/>
                </a:lnTo>
                <a:lnTo>
                  <a:pt x="3675" y="6789"/>
                </a:lnTo>
                <a:lnTo>
                  <a:pt x="3578" y="6887"/>
                </a:lnTo>
                <a:lnTo>
                  <a:pt x="3456" y="6984"/>
                </a:lnTo>
                <a:lnTo>
                  <a:pt x="3213" y="7130"/>
                </a:lnTo>
                <a:lnTo>
                  <a:pt x="3042" y="7227"/>
                </a:lnTo>
                <a:lnTo>
                  <a:pt x="2848" y="7252"/>
                </a:lnTo>
                <a:lnTo>
                  <a:pt x="2799" y="7252"/>
                </a:lnTo>
                <a:lnTo>
                  <a:pt x="2799" y="7227"/>
                </a:lnTo>
                <a:lnTo>
                  <a:pt x="2799" y="7106"/>
                </a:lnTo>
                <a:lnTo>
                  <a:pt x="2848" y="6984"/>
                </a:lnTo>
                <a:lnTo>
                  <a:pt x="2896" y="6887"/>
                </a:lnTo>
                <a:lnTo>
                  <a:pt x="2896" y="6838"/>
                </a:lnTo>
                <a:lnTo>
                  <a:pt x="2872" y="6789"/>
                </a:lnTo>
                <a:lnTo>
                  <a:pt x="2823" y="6741"/>
                </a:lnTo>
                <a:lnTo>
                  <a:pt x="2775" y="6741"/>
                </a:lnTo>
                <a:lnTo>
                  <a:pt x="2702" y="6765"/>
                </a:lnTo>
                <a:lnTo>
                  <a:pt x="2629" y="6789"/>
                </a:lnTo>
                <a:lnTo>
                  <a:pt x="2531" y="6887"/>
                </a:lnTo>
                <a:lnTo>
                  <a:pt x="2458" y="7008"/>
                </a:lnTo>
                <a:lnTo>
                  <a:pt x="2434" y="7130"/>
                </a:lnTo>
                <a:lnTo>
                  <a:pt x="2434" y="7276"/>
                </a:lnTo>
                <a:lnTo>
                  <a:pt x="2483" y="7422"/>
                </a:lnTo>
                <a:lnTo>
                  <a:pt x="2556" y="7519"/>
                </a:lnTo>
                <a:lnTo>
                  <a:pt x="2677" y="7617"/>
                </a:lnTo>
                <a:lnTo>
                  <a:pt x="2799" y="7641"/>
                </a:lnTo>
                <a:lnTo>
                  <a:pt x="2921" y="7665"/>
                </a:lnTo>
                <a:lnTo>
                  <a:pt x="3042" y="7641"/>
                </a:lnTo>
                <a:lnTo>
                  <a:pt x="3188" y="7617"/>
                </a:lnTo>
                <a:lnTo>
                  <a:pt x="3432" y="7495"/>
                </a:lnTo>
                <a:lnTo>
                  <a:pt x="3675" y="7349"/>
                </a:lnTo>
                <a:lnTo>
                  <a:pt x="3748" y="7373"/>
                </a:lnTo>
                <a:lnTo>
                  <a:pt x="3845" y="7398"/>
                </a:lnTo>
                <a:lnTo>
                  <a:pt x="4040" y="7398"/>
                </a:lnTo>
                <a:lnTo>
                  <a:pt x="4259" y="7349"/>
                </a:lnTo>
                <a:lnTo>
                  <a:pt x="4478" y="7276"/>
                </a:lnTo>
                <a:lnTo>
                  <a:pt x="4551" y="7373"/>
                </a:lnTo>
                <a:lnTo>
                  <a:pt x="4673" y="7446"/>
                </a:lnTo>
                <a:lnTo>
                  <a:pt x="4819" y="7495"/>
                </a:lnTo>
                <a:lnTo>
                  <a:pt x="4989" y="7519"/>
                </a:lnTo>
                <a:lnTo>
                  <a:pt x="5159" y="7519"/>
                </a:lnTo>
                <a:lnTo>
                  <a:pt x="5354" y="7495"/>
                </a:lnTo>
                <a:lnTo>
                  <a:pt x="5524" y="7446"/>
                </a:lnTo>
                <a:lnTo>
                  <a:pt x="5695" y="7373"/>
                </a:lnTo>
                <a:lnTo>
                  <a:pt x="5792" y="7446"/>
                </a:lnTo>
                <a:lnTo>
                  <a:pt x="5914" y="7495"/>
                </a:lnTo>
                <a:lnTo>
                  <a:pt x="6060" y="7519"/>
                </a:lnTo>
                <a:lnTo>
                  <a:pt x="6230" y="7519"/>
                </a:lnTo>
                <a:lnTo>
                  <a:pt x="6400" y="7495"/>
                </a:lnTo>
                <a:lnTo>
                  <a:pt x="6571" y="7422"/>
                </a:lnTo>
                <a:lnTo>
                  <a:pt x="6741" y="7373"/>
                </a:lnTo>
                <a:lnTo>
                  <a:pt x="6911" y="7276"/>
                </a:lnTo>
                <a:lnTo>
                  <a:pt x="7009" y="7373"/>
                </a:lnTo>
                <a:lnTo>
                  <a:pt x="7106" y="7422"/>
                </a:lnTo>
                <a:lnTo>
                  <a:pt x="7252" y="7446"/>
                </a:lnTo>
                <a:lnTo>
                  <a:pt x="7544" y="7446"/>
                </a:lnTo>
                <a:lnTo>
                  <a:pt x="7690" y="7398"/>
                </a:lnTo>
                <a:lnTo>
                  <a:pt x="7982" y="7300"/>
                </a:lnTo>
                <a:lnTo>
                  <a:pt x="8055" y="7398"/>
                </a:lnTo>
                <a:lnTo>
                  <a:pt x="8152" y="7471"/>
                </a:lnTo>
                <a:lnTo>
                  <a:pt x="8249" y="7519"/>
                </a:lnTo>
                <a:lnTo>
                  <a:pt x="8347" y="7544"/>
                </a:lnTo>
                <a:lnTo>
                  <a:pt x="8468" y="7519"/>
                </a:lnTo>
                <a:lnTo>
                  <a:pt x="8566" y="7471"/>
                </a:lnTo>
                <a:lnTo>
                  <a:pt x="8687" y="7422"/>
                </a:lnTo>
                <a:lnTo>
                  <a:pt x="8785" y="7325"/>
                </a:lnTo>
                <a:lnTo>
                  <a:pt x="8906" y="7373"/>
                </a:lnTo>
                <a:lnTo>
                  <a:pt x="9077" y="7422"/>
                </a:lnTo>
                <a:lnTo>
                  <a:pt x="9223" y="7446"/>
                </a:lnTo>
                <a:lnTo>
                  <a:pt x="9369" y="7471"/>
                </a:lnTo>
                <a:lnTo>
                  <a:pt x="9539" y="7446"/>
                </a:lnTo>
                <a:lnTo>
                  <a:pt x="9685" y="7422"/>
                </a:lnTo>
                <a:lnTo>
                  <a:pt x="9807" y="7373"/>
                </a:lnTo>
                <a:lnTo>
                  <a:pt x="9928" y="7276"/>
                </a:lnTo>
                <a:lnTo>
                  <a:pt x="9977" y="7227"/>
                </a:lnTo>
                <a:lnTo>
                  <a:pt x="9977" y="7154"/>
                </a:lnTo>
                <a:lnTo>
                  <a:pt x="9928" y="7081"/>
                </a:lnTo>
                <a:lnTo>
                  <a:pt x="9880" y="7033"/>
                </a:lnTo>
                <a:lnTo>
                  <a:pt x="9734" y="7008"/>
                </a:lnTo>
                <a:lnTo>
                  <a:pt x="9101" y="7008"/>
                </a:lnTo>
                <a:lnTo>
                  <a:pt x="8979" y="6960"/>
                </a:lnTo>
                <a:lnTo>
                  <a:pt x="8858" y="6887"/>
                </a:lnTo>
                <a:lnTo>
                  <a:pt x="8785" y="6838"/>
                </a:lnTo>
                <a:lnTo>
                  <a:pt x="8687" y="6814"/>
                </a:lnTo>
                <a:lnTo>
                  <a:pt x="8590" y="6862"/>
                </a:lnTo>
                <a:lnTo>
                  <a:pt x="8541" y="6935"/>
                </a:lnTo>
                <a:lnTo>
                  <a:pt x="8493" y="7008"/>
                </a:lnTo>
                <a:lnTo>
                  <a:pt x="8468" y="7033"/>
                </a:lnTo>
                <a:lnTo>
                  <a:pt x="8395" y="7033"/>
                </a:lnTo>
                <a:lnTo>
                  <a:pt x="8322" y="6984"/>
                </a:lnTo>
                <a:lnTo>
                  <a:pt x="8274" y="6887"/>
                </a:lnTo>
                <a:lnTo>
                  <a:pt x="8201" y="6789"/>
                </a:lnTo>
                <a:lnTo>
                  <a:pt x="8152" y="6765"/>
                </a:lnTo>
                <a:lnTo>
                  <a:pt x="8055" y="6765"/>
                </a:lnTo>
                <a:lnTo>
                  <a:pt x="8006" y="6789"/>
                </a:lnTo>
                <a:lnTo>
                  <a:pt x="7836" y="6887"/>
                </a:lnTo>
                <a:lnTo>
                  <a:pt x="7568" y="7008"/>
                </a:lnTo>
                <a:lnTo>
                  <a:pt x="7447" y="7033"/>
                </a:lnTo>
                <a:lnTo>
                  <a:pt x="7349" y="7033"/>
                </a:lnTo>
                <a:lnTo>
                  <a:pt x="7301" y="7008"/>
                </a:lnTo>
                <a:lnTo>
                  <a:pt x="7276" y="6984"/>
                </a:lnTo>
                <a:lnTo>
                  <a:pt x="7252" y="6960"/>
                </a:lnTo>
                <a:lnTo>
                  <a:pt x="7252" y="6911"/>
                </a:lnTo>
                <a:lnTo>
                  <a:pt x="7228" y="6838"/>
                </a:lnTo>
                <a:lnTo>
                  <a:pt x="7203" y="6765"/>
                </a:lnTo>
                <a:lnTo>
                  <a:pt x="7155" y="6741"/>
                </a:lnTo>
                <a:lnTo>
                  <a:pt x="7106" y="6716"/>
                </a:lnTo>
                <a:lnTo>
                  <a:pt x="6960" y="6716"/>
                </a:lnTo>
                <a:lnTo>
                  <a:pt x="6887" y="6741"/>
                </a:lnTo>
                <a:lnTo>
                  <a:pt x="6838" y="6814"/>
                </a:lnTo>
                <a:lnTo>
                  <a:pt x="6790" y="6862"/>
                </a:lnTo>
                <a:lnTo>
                  <a:pt x="6668" y="6935"/>
                </a:lnTo>
                <a:lnTo>
                  <a:pt x="6522" y="7008"/>
                </a:lnTo>
                <a:lnTo>
                  <a:pt x="6376" y="7057"/>
                </a:lnTo>
                <a:lnTo>
                  <a:pt x="6254" y="7106"/>
                </a:lnTo>
                <a:lnTo>
                  <a:pt x="6133" y="7106"/>
                </a:lnTo>
                <a:lnTo>
                  <a:pt x="6108" y="7081"/>
                </a:lnTo>
                <a:lnTo>
                  <a:pt x="6084" y="7057"/>
                </a:lnTo>
                <a:lnTo>
                  <a:pt x="6060" y="7033"/>
                </a:lnTo>
                <a:lnTo>
                  <a:pt x="6084" y="6960"/>
                </a:lnTo>
                <a:lnTo>
                  <a:pt x="6084" y="6887"/>
                </a:lnTo>
                <a:lnTo>
                  <a:pt x="6060" y="6814"/>
                </a:lnTo>
                <a:lnTo>
                  <a:pt x="6011" y="6741"/>
                </a:lnTo>
                <a:lnTo>
                  <a:pt x="5938" y="6716"/>
                </a:lnTo>
                <a:lnTo>
                  <a:pt x="5865" y="6692"/>
                </a:lnTo>
                <a:lnTo>
                  <a:pt x="5792" y="6692"/>
                </a:lnTo>
                <a:lnTo>
                  <a:pt x="5719" y="6741"/>
                </a:lnTo>
                <a:lnTo>
                  <a:pt x="5670" y="6789"/>
                </a:lnTo>
                <a:lnTo>
                  <a:pt x="5597" y="6911"/>
                </a:lnTo>
                <a:lnTo>
                  <a:pt x="5500" y="6984"/>
                </a:lnTo>
                <a:lnTo>
                  <a:pt x="5403" y="7057"/>
                </a:lnTo>
                <a:lnTo>
                  <a:pt x="5281" y="7106"/>
                </a:lnTo>
                <a:lnTo>
                  <a:pt x="5038" y="7106"/>
                </a:lnTo>
                <a:lnTo>
                  <a:pt x="4892" y="7081"/>
                </a:lnTo>
                <a:lnTo>
                  <a:pt x="4867" y="7057"/>
                </a:lnTo>
                <a:lnTo>
                  <a:pt x="4867" y="7008"/>
                </a:lnTo>
                <a:lnTo>
                  <a:pt x="4892" y="6935"/>
                </a:lnTo>
                <a:lnTo>
                  <a:pt x="4867" y="6862"/>
                </a:lnTo>
                <a:lnTo>
                  <a:pt x="4843" y="6789"/>
                </a:lnTo>
                <a:lnTo>
                  <a:pt x="4794" y="6741"/>
                </a:lnTo>
                <a:lnTo>
                  <a:pt x="4746" y="6716"/>
                </a:lnTo>
                <a:lnTo>
                  <a:pt x="4673" y="6692"/>
                </a:lnTo>
                <a:close/>
                <a:moveTo>
                  <a:pt x="14649" y="7690"/>
                </a:moveTo>
                <a:lnTo>
                  <a:pt x="14941" y="7714"/>
                </a:lnTo>
                <a:lnTo>
                  <a:pt x="15233" y="7763"/>
                </a:lnTo>
                <a:lnTo>
                  <a:pt x="15501" y="7860"/>
                </a:lnTo>
                <a:lnTo>
                  <a:pt x="15598" y="7909"/>
                </a:lnTo>
                <a:lnTo>
                  <a:pt x="15695" y="8006"/>
                </a:lnTo>
                <a:lnTo>
                  <a:pt x="15768" y="8103"/>
                </a:lnTo>
                <a:lnTo>
                  <a:pt x="15817" y="8225"/>
                </a:lnTo>
                <a:lnTo>
                  <a:pt x="15865" y="8347"/>
                </a:lnTo>
                <a:lnTo>
                  <a:pt x="15865" y="8468"/>
                </a:lnTo>
                <a:lnTo>
                  <a:pt x="15841" y="8590"/>
                </a:lnTo>
                <a:lnTo>
                  <a:pt x="15792" y="8712"/>
                </a:lnTo>
                <a:lnTo>
                  <a:pt x="15719" y="8785"/>
                </a:lnTo>
                <a:lnTo>
                  <a:pt x="15622" y="8858"/>
                </a:lnTo>
                <a:lnTo>
                  <a:pt x="15428" y="8955"/>
                </a:lnTo>
                <a:lnTo>
                  <a:pt x="15209" y="9004"/>
                </a:lnTo>
                <a:lnTo>
                  <a:pt x="14990" y="9052"/>
                </a:lnTo>
                <a:lnTo>
                  <a:pt x="14600" y="9077"/>
                </a:lnTo>
                <a:lnTo>
                  <a:pt x="14406" y="9077"/>
                </a:lnTo>
                <a:lnTo>
                  <a:pt x="14211" y="9028"/>
                </a:lnTo>
                <a:lnTo>
                  <a:pt x="14041" y="8979"/>
                </a:lnTo>
                <a:lnTo>
                  <a:pt x="13870" y="8882"/>
                </a:lnTo>
                <a:lnTo>
                  <a:pt x="13822" y="8809"/>
                </a:lnTo>
                <a:lnTo>
                  <a:pt x="13773" y="8736"/>
                </a:lnTo>
                <a:lnTo>
                  <a:pt x="13724" y="8639"/>
                </a:lnTo>
                <a:lnTo>
                  <a:pt x="13700" y="8541"/>
                </a:lnTo>
                <a:lnTo>
                  <a:pt x="13651" y="8347"/>
                </a:lnTo>
                <a:lnTo>
                  <a:pt x="13651" y="8128"/>
                </a:lnTo>
                <a:lnTo>
                  <a:pt x="13676" y="8006"/>
                </a:lnTo>
                <a:lnTo>
                  <a:pt x="13700" y="7909"/>
                </a:lnTo>
                <a:lnTo>
                  <a:pt x="13749" y="7811"/>
                </a:lnTo>
                <a:lnTo>
                  <a:pt x="13822" y="7738"/>
                </a:lnTo>
                <a:lnTo>
                  <a:pt x="13870" y="7714"/>
                </a:lnTo>
                <a:lnTo>
                  <a:pt x="14381" y="7714"/>
                </a:lnTo>
                <a:lnTo>
                  <a:pt x="14649" y="7690"/>
                </a:lnTo>
                <a:close/>
                <a:moveTo>
                  <a:pt x="5451" y="8493"/>
                </a:moveTo>
                <a:lnTo>
                  <a:pt x="5403" y="8517"/>
                </a:lnTo>
                <a:lnTo>
                  <a:pt x="5354" y="8541"/>
                </a:lnTo>
                <a:lnTo>
                  <a:pt x="5232" y="8663"/>
                </a:lnTo>
                <a:lnTo>
                  <a:pt x="5062" y="8785"/>
                </a:lnTo>
                <a:lnTo>
                  <a:pt x="4965" y="8833"/>
                </a:lnTo>
                <a:lnTo>
                  <a:pt x="4892" y="8858"/>
                </a:lnTo>
                <a:lnTo>
                  <a:pt x="4843" y="8833"/>
                </a:lnTo>
                <a:lnTo>
                  <a:pt x="4843" y="8760"/>
                </a:lnTo>
                <a:lnTo>
                  <a:pt x="4819" y="8687"/>
                </a:lnTo>
                <a:lnTo>
                  <a:pt x="4794" y="8639"/>
                </a:lnTo>
                <a:lnTo>
                  <a:pt x="4746" y="8590"/>
                </a:lnTo>
                <a:lnTo>
                  <a:pt x="4697" y="8566"/>
                </a:lnTo>
                <a:lnTo>
                  <a:pt x="4600" y="8566"/>
                </a:lnTo>
                <a:lnTo>
                  <a:pt x="4527" y="8590"/>
                </a:lnTo>
                <a:lnTo>
                  <a:pt x="4478" y="8614"/>
                </a:lnTo>
                <a:lnTo>
                  <a:pt x="4332" y="8712"/>
                </a:lnTo>
                <a:lnTo>
                  <a:pt x="4162" y="8785"/>
                </a:lnTo>
                <a:lnTo>
                  <a:pt x="4064" y="8809"/>
                </a:lnTo>
                <a:lnTo>
                  <a:pt x="3967" y="8809"/>
                </a:lnTo>
                <a:lnTo>
                  <a:pt x="3894" y="8785"/>
                </a:lnTo>
                <a:lnTo>
                  <a:pt x="3845" y="8712"/>
                </a:lnTo>
                <a:lnTo>
                  <a:pt x="3797" y="8614"/>
                </a:lnTo>
                <a:lnTo>
                  <a:pt x="3724" y="8566"/>
                </a:lnTo>
                <a:lnTo>
                  <a:pt x="3651" y="8566"/>
                </a:lnTo>
                <a:lnTo>
                  <a:pt x="3553" y="8590"/>
                </a:lnTo>
                <a:lnTo>
                  <a:pt x="3359" y="8687"/>
                </a:lnTo>
                <a:lnTo>
                  <a:pt x="3140" y="8736"/>
                </a:lnTo>
                <a:lnTo>
                  <a:pt x="2896" y="8809"/>
                </a:lnTo>
                <a:lnTo>
                  <a:pt x="2775" y="8809"/>
                </a:lnTo>
                <a:lnTo>
                  <a:pt x="2799" y="8663"/>
                </a:lnTo>
                <a:lnTo>
                  <a:pt x="2799" y="8639"/>
                </a:lnTo>
                <a:lnTo>
                  <a:pt x="2775" y="8639"/>
                </a:lnTo>
                <a:lnTo>
                  <a:pt x="2677" y="8663"/>
                </a:lnTo>
                <a:lnTo>
                  <a:pt x="2604" y="8736"/>
                </a:lnTo>
                <a:lnTo>
                  <a:pt x="2556" y="8809"/>
                </a:lnTo>
                <a:lnTo>
                  <a:pt x="2507" y="8882"/>
                </a:lnTo>
                <a:lnTo>
                  <a:pt x="2483" y="8955"/>
                </a:lnTo>
                <a:lnTo>
                  <a:pt x="2507" y="9028"/>
                </a:lnTo>
                <a:lnTo>
                  <a:pt x="2556" y="9101"/>
                </a:lnTo>
                <a:lnTo>
                  <a:pt x="2653" y="9150"/>
                </a:lnTo>
                <a:lnTo>
                  <a:pt x="2750" y="9174"/>
                </a:lnTo>
                <a:lnTo>
                  <a:pt x="2872" y="9198"/>
                </a:lnTo>
                <a:lnTo>
                  <a:pt x="3115" y="9174"/>
                </a:lnTo>
                <a:lnTo>
                  <a:pt x="3359" y="9125"/>
                </a:lnTo>
                <a:lnTo>
                  <a:pt x="3578" y="9028"/>
                </a:lnTo>
                <a:lnTo>
                  <a:pt x="3675" y="9101"/>
                </a:lnTo>
                <a:lnTo>
                  <a:pt x="3772" y="9174"/>
                </a:lnTo>
                <a:lnTo>
                  <a:pt x="3894" y="9198"/>
                </a:lnTo>
                <a:lnTo>
                  <a:pt x="3991" y="9223"/>
                </a:lnTo>
                <a:lnTo>
                  <a:pt x="4113" y="9198"/>
                </a:lnTo>
                <a:lnTo>
                  <a:pt x="4235" y="9174"/>
                </a:lnTo>
                <a:lnTo>
                  <a:pt x="4502" y="9077"/>
                </a:lnTo>
                <a:lnTo>
                  <a:pt x="4575" y="9174"/>
                </a:lnTo>
                <a:lnTo>
                  <a:pt x="4673" y="9247"/>
                </a:lnTo>
                <a:lnTo>
                  <a:pt x="4770" y="9271"/>
                </a:lnTo>
                <a:lnTo>
                  <a:pt x="4916" y="9271"/>
                </a:lnTo>
                <a:lnTo>
                  <a:pt x="5038" y="9247"/>
                </a:lnTo>
                <a:lnTo>
                  <a:pt x="5184" y="9174"/>
                </a:lnTo>
                <a:lnTo>
                  <a:pt x="5305" y="9101"/>
                </a:lnTo>
                <a:lnTo>
                  <a:pt x="5427" y="9028"/>
                </a:lnTo>
                <a:lnTo>
                  <a:pt x="5524" y="9125"/>
                </a:lnTo>
                <a:lnTo>
                  <a:pt x="5646" y="9198"/>
                </a:lnTo>
                <a:lnTo>
                  <a:pt x="5768" y="9223"/>
                </a:lnTo>
                <a:lnTo>
                  <a:pt x="5914" y="9247"/>
                </a:lnTo>
                <a:lnTo>
                  <a:pt x="6060" y="9247"/>
                </a:lnTo>
                <a:lnTo>
                  <a:pt x="6181" y="9223"/>
                </a:lnTo>
                <a:lnTo>
                  <a:pt x="6327" y="9174"/>
                </a:lnTo>
                <a:lnTo>
                  <a:pt x="6473" y="9125"/>
                </a:lnTo>
                <a:lnTo>
                  <a:pt x="6546" y="9198"/>
                </a:lnTo>
                <a:lnTo>
                  <a:pt x="6644" y="9247"/>
                </a:lnTo>
                <a:lnTo>
                  <a:pt x="6741" y="9271"/>
                </a:lnTo>
                <a:lnTo>
                  <a:pt x="6838" y="9296"/>
                </a:lnTo>
                <a:lnTo>
                  <a:pt x="6960" y="9271"/>
                </a:lnTo>
                <a:lnTo>
                  <a:pt x="7057" y="9247"/>
                </a:lnTo>
                <a:lnTo>
                  <a:pt x="7155" y="9223"/>
                </a:lnTo>
                <a:lnTo>
                  <a:pt x="7252" y="9150"/>
                </a:lnTo>
                <a:lnTo>
                  <a:pt x="7325" y="9174"/>
                </a:lnTo>
                <a:lnTo>
                  <a:pt x="7398" y="9150"/>
                </a:lnTo>
                <a:lnTo>
                  <a:pt x="7447" y="9125"/>
                </a:lnTo>
                <a:lnTo>
                  <a:pt x="7471" y="9077"/>
                </a:lnTo>
                <a:lnTo>
                  <a:pt x="7520" y="9028"/>
                </a:lnTo>
                <a:lnTo>
                  <a:pt x="7520" y="8979"/>
                </a:lnTo>
                <a:lnTo>
                  <a:pt x="7495" y="8906"/>
                </a:lnTo>
                <a:lnTo>
                  <a:pt x="7471" y="8833"/>
                </a:lnTo>
                <a:lnTo>
                  <a:pt x="7398" y="8760"/>
                </a:lnTo>
                <a:lnTo>
                  <a:pt x="7325" y="8712"/>
                </a:lnTo>
                <a:lnTo>
                  <a:pt x="7179" y="8712"/>
                </a:lnTo>
                <a:lnTo>
                  <a:pt x="7106" y="8760"/>
                </a:lnTo>
                <a:lnTo>
                  <a:pt x="7009" y="8858"/>
                </a:lnTo>
                <a:lnTo>
                  <a:pt x="6960" y="8882"/>
                </a:lnTo>
                <a:lnTo>
                  <a:pt x="6911" y="8882"/>
                </a:lnTo>
                <a:lnTo>
                  <a:pt x="6814" y="8858"/>
                </a:lnTo>
                <a:lnTo>
                  <a:pt x="6692" y="8760"/>
                </a:lnTo>
                <a:lnTo>
                  <a:pt x="6619" y="8687"/>
                </a:lnTo>
                <a:lnTo>
                  <a:pt x="6546" y="8663"/>
                </a:lnTo>
                <a:lnTo>
                  <a:pt x="6473" y="8663"/>
                </a:lnTo>
                <a:lnTo>
                  <a:pt x="6376" y="8712"/>
                </a:lnTo>
                <a:lnTo>
                  <a:pt x="6303" y="8760"/>
                </a:lnTo>
                <a:lnTo>
                  <a:pt x="6206" y="8809"/>
                </a:lnTo>
                <a:lnTo>
                  <a:pt x="6084" y="8858"/>
                </a:lnTo>
                <a:lnTo>
                  <a:pt x="5889" y="8858"/>
                </a:lnTo>
                <a:lnTo>
                  <a:pt x="5792" y="8809"/>
                </a:lnTo>
                <a:lnTo>
                  <a:pt x="5743" y="8736"/>
                </a:lnTo>
                <a:lnTo>
                  <a:pt x="5695" y="8639"/>
                </a:lnTo>
                <a:lnTo>
                  <a:pt x="5670" y="8590"/>
                </a:lnTo>
                <a:lnTo>
                  <a:pt x="5646" y="8541"/>
                </a:lnTo>
                <a:lnTo>
                  <a:pt x="5549" y="8493"/>
                </a:lnTo>
                <a:close/>
                <a:moveTo>
                  <a:pt x="13943" y="7276"/>
                </a:moveTo>
                <a:lnTo>
                  <a:pt x="13773" y="7325"/>
                </a:lnTo>
                <a:lnTo>
                  <a:pt x="13603" y="7373"/>
                </a:lnTo>
                <a:lnTo>
                  <a:pt x="13578" y="7398"/>
                </a:lnTo>
                <a:lnTo>
                  <a:pt x="13554" y="7422"/>
                </a:lnTo>
                <a:lnTo>
                  <a:pt x="13432" y="7544"/>
                </a:lnTo>
                <a:lnTo>
                  <a:pt x="13359" y="7714"/>
                </a:lnTo>
                <a:lnTo>
                  <a:pt x="13286" y="7884"/>
                </a:lnTo>
                <a:lnTo>
                  <a:pt x="13262" y="8079"/>
                </a:lnTo>
                <a:lnTo>
                  <a:pt x="13262" y="8298"/>
                </a:lnTo>
                <a:lnTo>
                  <a:pt x="13262" y="8493"/>
                </a:lnTo>
                <a:lnTo>
                  <a:pt x="13286" y="8663"/>
                </a:lnTo>
                <a:lnTo>
                  <a:pt x="13311" y="8809"/>
                </a:lnTo>
                <a:lnTo>
                  <a:pt x="13359" y="8955"/>
                </a:lnTo>
                <a:lnTo>
                  <a:pt x="13432" y="9077"/>
                </a:lnTo>
                <a:lnTo>
                  <a:pt x="13530" y="9174"/>
                </a:lnTo>
                <a:lnTo>
                  <a:pt x="13627" y="9247"/>
                </a:lnTo>
                <a:lnTo>
                  <a:pt x="13724" y="9320"/>
                </a:lnTo>
                <a:lnTo>
                  <a:pt x="13846" y="9393"/>
                </a:lnTo>
                <a:lnTo>
                  <a:pt x="14114" y="9466"/>
                </a:lnTo>
                <a:lnTo>
                  <a:pt x="14406" y="9490"/>
                </a:lnTo>
                <a:lnTo>
                  <a:pt x="14698" y="9515"/>
                </a:lnTo>
                <a:lnTo>
                  <a:pt x="14965" y="9490"/>
                </a:lnTo>
                <a:lnTo>
                  <a:pt x="15233" y="9442"/>
                </a:lnTo>
                <a:lnTo>
                  <a:pt x="15501" y="9369"/>
                </a:lnTo>
                <a:lnTo>
                  <a:pt x="15744" y="9247"/>
                </a:lnTo>
                <a:lnTo>
                  <a:pt x="15938" y="9101"/>
                </a:lnTo>
                <a:lnTo>
                  <a:pt x="16036" y="9004"/>
                </a:lnTo>
                <a:lnTo>
                  <a:pt x="16109" y="8906"/>
                </a:lnTo>
                <a:lnTo>
                  <a:pt x="16157" y="8809"/>
                </a:lnTo>
                <a:lnTo>
                  <a:pt x="16206" y="8687"/>
                </a:lnTo>
                <a:lnTo>
                  <a:pt x="16230" y="8566"/>
                </a:lnTo>
                <a:lnTo>
                  <a:pt x="16230" y="8444"/>
                </a:lnTo>
                <a:lnTo>
                  <a:pt x="16230" y="8322"/>
                </a:lnTo>
                <a:lnTo>
                  <a:pt x="16206" y="8176"/>
                </a:lnTo>
                <a:lnTo>
                  <a:pt x="16157" y="8030"/>
                </a:lnTo>
                <a:lnTo>
                  <a:pt x="16109" y="7909"/>
                </a:lnTo>
                <a:lnTo>
                  <a:pt x="16011" y="7763"/>
                </a:lnTo>
                <a:lnTo>
                  <a:pt x="15890" y="7665"/>
                </a:lnTo>
                <a:lnTo>
                  <a:pt x="15768" y="7568"/>
                </a:lnTo>
                <a:lnTo>
                  <a:pt x="15622" y="7495"/>
                </a:lnTo>
                <a:lnTo>
                  <a:pt x="15476" y="7422"/>
                </a:lnTo>
                <a:lnTo>
                  <a:pt x="15330" y="7398"/>
                </a:lnTo>
                <a:lnTo>
                  <a:pt x="15014" y="7325"/>
                </a:lnTo>
                <a:lnTo>
                  <a:pt x="14673" y="7300"/>
                </a:lnTo>
                <a:lnTo>
                  <a:pt x="14308" y="7276"/>
                </a:lnTo>
                <a:close/>
                <a:moveTo>
                  <a:pt x="15038" y="5889"/>
                </a:moveTo>
                <a:lnTo>
                  <a:pt x="15549" y="5913"/>
                </a:lnTo>
                <a:lnTo>
                  <a:pt x="16084" y="5962"/>
                </a:lnTo>
                <a:lnTo>
                  <a:pt x="16620" y="6011"/>
                </a:lnTo>
                <a:lnTo>
                  <a:pt x="17131" y="6059"/>
                </a:lnTo>
                <a:lnTo>
                  <a:pt x="17179" y="6084"/>
                </a:lnTo>
                <a:lnTo>
                  <a:pt x="17301" y="6084"/>
                </a:lnTo>
                <a:lnTo>
                  <a:pt x="17350" y="6059"/>
                </a:lnTo>
                <a:lnTo>
                  <a:pt x="18031" y="6059"/>
                </a:lnTo>
                <a:lnTo>
                  <a:pt x="18080" y="7130"/>
                </a:lnTo>
                <a:lnTo>
                  <a:pt x="18080" y="7665"/>
                </a:lnTo>
                <a:lnTo>
                  <a:pt x="18055" y="8201"/>
                </a:lnTo>
                <a:lnTo>
                  <a:pt x="17958" y="9369"/>
                </a:lnTo>
                <a:lnTo>
                  <a:pt x="17885" y="9928"/>
                </a:lnTo>
                <a:lnTo>
                  <a:pt x="17788" y="10512"/>
                </a:lnTo>
                <a:lnTo>
                  <a:pt x="17715" y="10780"/>
                </a:lnTo>
                <a:lnTo>
                  <a:pt x="17617" y="11047"/>
                </a:lnTo>
                <a:lnTo>
                  <a:pt x="17496" y="11291"/>
                </a:lnTo>
                <a:lnTo>
                  <a:pt x="17350" y="11534"/>
                </a:lnTo>
                <a:lnTo>
                  <a:pt x="17204" y="11680"/>
                </a:lnTo>
                <a:lnTo>
                  <a:pt x="17058" y="11826"/>
                </a:lnTo>
                <a:lnTo>
                  <a:pt x="16912" y="11923"/>
                </a:lnTo>
                <a:lnTo>
                  <a:pt x="16741" y="12021"/>
                </a:lnTo>
                <a:lnTo>
                  <a:pt x="16644" y="11996"/>
                </a:lnTo>
                <a:lnTo>
                  <a:pt x="16547" y="12021"/>
                </a:lnTo>
                <a:lnTo>
                  <a:pt x="16352" y="12069"/>
                </a:lnTo>
                <a:lnTo>
                  <a:pt x="16133" y="12118"/>
                </a:lnTo>
                <a:lnTo>
                  <a:pt x="15914" y="12142"/>
                </a:lnTo>
                <a:lnTo>
                  <a:pt x="15282" y="12142"/>
                </a:lnTo>
                <a:lnTo>
                  <a:pt x="14844" y="12118"/>
                </a:lnTo>
                <a:lnTo>
                  <a:pt x="14333" y="12069"/>
                </a:lnTo>
                <a:lnTo>
                  <a:pt x="10366" y="12069"/>
                </a:lnTo>
                <a:lnTo>
                  <a:pt x="7982" y="12094"/>
                </a:lnTo>
                <a:lnTo>
                  <a:pt x="5695" y="12069"/>
                </a:lnTo>
                <a:lnTo>
                  <a:pt x="2896" y="12069"/>
                </a:lnTo>
                <a:lnTo>
                  <a:pt x="2337" y="12045"/>
                </a:lnTo>
                <a:lnTo>
                  <a:pt x="2069" y="11996"/>
                </a:lnTo>
                <a:lnTo>
                  <a:pt x="1801" y="11948"/>
                </a:lnTo>
                <a:lnTo>
                  <a:pt x="1558" y="11875"/>
                </a:lnTo>
                <a:lnTo>
                  <a:pt x="1315" y="11753"/>
                </a:lnTo>
                <a:lnTo>
                  <a:pt x="1193" y="11656"/>
                </a:lnTo>
                <a:lnTo>
                  <a:pt x="1071" y="11558"/>
                </a:lnTo>
                <a:lnTo>
                  <a:pt x="974" y="11437"/>
                </a:lnTo>
                <a:lnTo>
                  <a:pt x="877" y="11315"/>
                </a:lnTo>
                <a:lnTo>
                  <a:pt x="755" y="11023"/>
                </a:lnTo>
                <a:lnTo>
                  <a:pt x="658" y="10707"/>
                </a:lnTo>
                <a:lnTo>
                  <a:pt x="682" y="10634"/>
                </a:lnTo>
                <a:lnTo>
                  <a:pt x="658" y="10536"/>
                </a:lnTo>
                <a:lnTo>
                  <a:pt x="609" y="10342"/>
                </a:lnTo>
                <a:lnTo>
                  <a:pt x="585" y="10123"/>
                </a:lnTo>
                <a:lnTo>
                  <a:pt x="560" y="9709"/>
                </a:lnTo>
                <a:lnTo>
                  <a:pt x="560" y="9296"/>
                </a:lnTo>
                <a:lnTo>
                  <a:pt x="585" y="8882"/>
                </a:lnTo>
                <a:lnTo>
                  <a:pt x="609" y="8395"/>
                </a:lnTo>
                <a:lnTo>
                  <a:pt x="609" y="7909"/>
                </a:lnTo>
                <a:lnTo>
                  <a:pt x="585" y="6960"/>
                </a:lnTo>
                <a:lnTo>
                  <a:pt x="537" y="5963"/>
                </a:lnTo>
                <a:lnTo>
                  <a:pt x="537" y="5963"/>
                </a:lnTo>
                <a:lnTo>
                  <a:pt x="560" y="5986"/>
                </a:lnTo>
                <a:lnTo>
                  <a:pt x="731" y="5962"/>
                </a:lnTo>
                <a:lnTo>
                  <a:pt x="1315" y="5913"/>
                </a:lnTo>
                <a:lnTo>
                  <a:pt x="3067" y="5913"/>
                </a:lnTo>
                <a:lnTo>
                  <a:pt x="4892" y="5962"/>
                </a:lnTo>
                <a:lnTo>
                  <a:pt x="6741" y="6011"/>
                </a:lnTo>
                <a:lnTo>
                  <a:pt x="7909" y="6035"/>
                </a:lnTo>
                <a:lnTo>
                  <a:pt x="9101" y="6035"/>
                </a:lnTo>
                <a:lnTo>
                  <a:pt x="10269" y="5986"/>
                </a:lnTo>
                <a:lnTo>
                  <a:pt x="11437" y="5938"/>
                </a:lnTo>
                <a:lnTo>
                  <a:pt x="12410" y="5913"/>
                </a:lnTo>
                <a:lnTo>
                  <a:pt x="12435" y="5938"/>
                </a:lnTo>
                <a:lnTo>
                  <a:pt x="12459" y="5962"/>
                </a:lnTo>
                <a:lnTo>
                  <a:pt x="12508" y="5986"/>
                </a:lnTo>
                <a:lnTo>
                  <a:pt x="12532" y="5986"/>
                </a:lnTo>
                <a:lnTo>
                  <a:pt x="12654" y="5913"/>
                </a:lnTo>
                <a:lnTo>
                  <a:pt x="13846" y="5889"/>
                </a:lnTo>
                <a:close/>
                <a:moveTo>
                  <a:pt x="5062" y="1"/>
                </a:moveTo>
                <a:lnTo>
                  <a:pt x="4210" y="25"/>
                </a:lnTo>
                <a:lnTo>
                  <a:pt x="3359" y="49"/>
                </a:lnTo>
                <a:lnTo>
                  <a:pt x="2507" y="98"/>
                </a:lnTo>
                <a:lnTo>
                  <a:pt x="2458" y="74"/>
                </a:lnTo>
                <a:lnTo>
                  <a:pt x="2118" y="49"/>
                </a:lnTo>
                <a:lnTo>
                  <a:pt x="1801" y="49"/>
                </a:lnTo>
                <a:lnTo>
                  <a:pt x="1534" y="122"/>
                </a:lnTo>
                <a:lnTo>
                  <a:pt x="1290" y="220"/>
                </a:lnTo>
                <a:lnTo>
                  <a:pt x="1071" y="366"/>
                </a:lnTo>
                <a:lnTo>
                  <a:pt x="852" y="536"/>
                </a:lnTo>
                <a:lnTo>
                  <a:pt x="682" y="731"/>
                </a:lnTo>
                <a:lnTo>
                  <a:pt x="536" y="974"/>
                </a:lnTo>
                <a:lnTo>
                  <a:pt x="414" y="1217"/>
                </a:lnTo>
                <a:lnTo>
                  <a:pt x="317" y="1485"/>
                </a:lnTo>
                <a:lnTo>
                  <a:pt x="220" y="1777"/>
                </a:lnTo>
                <a:lnTo>
                  <a:pt x="147" y="2069"/>
                </a:lnTo>
                <a:lnTo>
                  <a:pt x="98" y="2361"/>
                </a:lnTo>
                <a:lnTo>
                  <a:pt x="49" y="2653"/>
                </a:lnTo>
                <a:lnTo>
                  <a:pt x="25" y="3212"/>
                </a:lnTo>
                <a:lnTo>
                  <a:pt x="1" y="3991"/>
                </a:lnTo>
                <a:lnTo>
                  <a:pt x="1" y="4794"/>
                </a:lnTo>
                <a:lnTo>
                  <a:pt x="1" y="4818"/>
                </a:lnTo>
                <a:lnTo>
                  <a:pt x="1" y="4891"/>
                </a:lnTo>
                <a:lnTo>
                  <a:pt x="25" y="4940"/>
                </a:lnTo>
                <a:lnTo>
                  <a:pt x="49" y="6376"/>
                </a:lnTo>
                <a:lnTo>
                  <a:pt x="98" y="7544"/>
                </a:lnTo>
                <a:lnTo>
                  <a:pt x="98" y="8128"/>
                </a:lnTo>
                <a:lnTo>
                  <a:pt x="98" y="8712"/>
                </a:lnTo>
                <a:lnTo>
                  <a:pt x="49" y="9198"/>
                </a:lnTo>
                <a:lnTo>
                  <a:pt x="49" y="9709"/>
                </a:lnTo>
                <a:lnTo>
                  <a:pt x="74" y="10196"/>
                </a:lnTo>
                <a:lnTo>
                  <a:pt x="98" y="10439"/>
                </a:lnTo>
                <a:lnTo>
                  <a:pt x="171" y="10682"/>
                </a:lnTo>
                <a:lnTo>
                  <a:pt x="171" y="10707"/>
                </a:lnTo>
                <a:lnTo>
                  <a:pt x="220" y="10999"/>
                </a:lnTo>
                <a:lnTo>
                  <a:pt x="293" y="11291"/>
                </a:lnTo>
                <a:lnTo>
                  <a:pt x="414" y="11558"/>
                </a:lnTo>
                <a:lnTo>
                  <a:pt x="487" y="11704"/>
                </a:lnTo>
                <a:lnTo>
                  <a:pt x="585" y="11826"/>
                </a:lnTo>
                <a:lnTo>
                  <a:pt x="731" y="11972"/>
                </a:lnTo>
                <a:lnTo>
                  <a:pt x="877" y="12094"/>
                </a:lnTo>
                <a:lnTo>
                  <a:pt x="1023" y="12191"/>
                </a:lnTo>
                <a:lnTo>
                  <a:pt x="1193" y="12288"/>
                </a:lnTo>
                <a:lnTo>
                  <a:pt x="1363" y="12337"/>
                </a:lnTo>
                <a:lnTo>
                  <a:pt x="1558" y="12386"/>
                </a:lnTo>
                <a:lnTo>
                  <a:pt x="1947" y="12459"/>
                </a:lnTo>
                <a:lnTo>
                  <a:pt x="2580" y="12507"/>
                </a:lnTo>
                <a:lnTo>
                  <a:pt x="3237" y="12532"/>
                </a:lnTo>
                <a:lnTo>
                  <a:pt x="4527" y="12507"/>
                </a:lnTo>
                <a:lnTo>
                  <a:pt x="5865" y="12532"/>
                </a:lnTo>
                <a:lnTo>
                  <a:pt x="7203" y="12556"/>
                </a:lnTo>
                <a:lnTo>
                  <a:pt x="13773" y="12556"/>
                </a:lnTo>
                <a:lnTo>
                  <a:pt x="14381" y="12580"/>
                </a:lnTo>
                <a:lnTo>
                  <a:pt x="14990" y="12605"/>
                </a:lnTo>
                <a:lnTo>
                  <a:pt x="15330" y="12629"/>
                </a:lnTo>
                <a:lnTo>
                  <a:pt x="15671" y="12653"/>
                </a:lnTo>
                <a:lnTo>
                  <a:pt x="16036" y="12653"/>
                </a:lnTo>
                <a:lnTo>
                  <a:pt x="16206" y="12629"/>
                </a:lnTo>
                <a:lnTo>
                  <a:pt x="16376" y="12580"/>
                </a:lnTo>
                <a:lnTo>
                  <a:pt x="16449" y="12605"/>
                </a:lnTo>
                <a:lnTo>
                  <a:pt x="16595" y="12605"/>
                </a:lnTo>
                <a:lnTo>
                  <a:pt x="16741" y="12580"/>
                </a:lnTo>
                <a:lnTo>
                  <a:pt x="16985" y="12507"/>
                </a:lnTo>
                <a:lnTo>
                  <a:pt x="17228" y="12386"/>
                </a:lnTo>
                <a:lnTo>
                  <a:pt x="17447" y="12215"/>
                </a:lnTo>
                <a:lnTo>
                  <a:pt x="17642" y="12021"/>
                </a:lnTo>
                <a:lnTo>
                  <a:pt x="17812" y="11802"/>
                </a:lnTo>
                <a:lnTo>
                  <a:pt x="17982" y="11583"/>
                </a:lnTo>
                <a:lnTo>
                  <a:pt x="18104" y="11364"/>
                </a:lnTo>
                <a:lnTo>
                  <a:pt x="18201" y="11096"/>
                </a:lnTo>
                <a:lnTo>
                  <a:pt x="18299" y="10804"/>
                </a:lnTo>
                <a:lnTo>
                  <a:pt x="18347" y="10512"/>
                </a:lnTo>
                <a:lnTo>
                  <a:pt x="18420" y="10245"/>
                </a:lnTo>
                <a:lnTo>
                  <a:pt x="18469" y="9661"/>
                </a:lnTo>
                <a:lnTo>
                  <a:pt x="18542" y="9077"/>
                </a:lnTo>
                <a:lnTo>
                  <a:pt x="18591" y="8371"/>
                </a:lnTo>
                <a:lnTo>
                  <a:pt x="18615" y="8030"/>
                </a:lnTo>
                <a:lnTo>
                  <a:pt x="18639" y="7665"/>
                </a:lnTo>
                <a:lnTo>
                  <a:pt x="18639" y="7179"/>
                </a:lnTo>
                <a:lnTo>
                  <a:pt x="18615" y="6692"/>
                </a:lnTo>
                <a:lnTo>
                  <a:pt x="18566" y="5719"/>
                </a:lnTo>
                <a:lnTo>
                  <a:pt x="18542" y="5208"/>
                </a:lnTo>
                <a:lnTo>
                  <a:pt x="18542" y="4697"/>
                </a:lnTo>
                <a:lnTo>
                  <a:pt x="18566" y="3675"/>
                </a:lnTo>
                <a:lnTo>
                  <a:pt x="18566" y="2750"/>
                </a:lnTo>
                <a:lnTo>
                  <a:pt x="18518" y="1680"/>
                </a:lnTo>
                <a:lnTo>
                  <a:pt x="18493" y="1582"/>
                </a:lnTo>
                <a:lnTo>
                  <a:pt x="18493" y="1436"/>
                </a:lnTo>
                <a:lnTo>
                  <a:pt x="18493" y="1242"/>
                </a:lnTo>
                <a:lnTo>
                  <a:pt x="18445" y="1047"/>
                </a:lnTo>
                <a:lnTo>
                  <a:pt x="18396" y="852"/>
                </a:lnTo>
                <a:lnTo>
                  <a:pt x="18299" y="682"/>
                </a:lnTo>
                <a:lnTo>
                  <a:pt x="18201" y="560"/>
                </a:lnTo>
                <a:lnTo>
                  <a:pt x="18080" y="439"/>
                </a:lnTo>
                <a:lnTo>
                  <a:pt x="17909" y="341"/>
                </a:lnTo>
                <a:lnTo>
                  <a:pt x="17739" y="268"/>
                </a:lnTo>
                <a:lnTo>
                  <a:pt x="17569" y="195"/>
                </a:lnTo>
                <a:lnTo>
                  <a:pt x="17398" y="171"/>
                </a:lnTo>
                <a:lnTo>
                  <a:pt x="17204" y="171"/>
                </a:lnTo>
                <a:lnTo>
                  <a:pt x="17033" y="195"/>
                </a:lnTo>
                <a:lnTo>
                  <a:pt x="16985" y="171"/>
                </a:lnTo>
                <a:lnTo>
                  <a:pt x="16912" y="171"/>
                </a:lnTo>
                <a:lnTo>
                  <a:pt x="15963" y="147"/>
                </a:lnTo>
                <a:lnTo>
                  <a:pt x="15014" y="122"/>
                </a:lnTo>
                <a:lnTo>
                  <a:pt x="13116" y="74"/>
                </a:lnTo>
                <a:lnTo>
                  <a:pt x="11218" y="25"/>
                </a:lnTo>
                <a:lnTo>
                  <a:pt x="10293" y="25"/>
                </a:lnTo>
                <a:lnTo>
                  <a:pt x="9344" y="49"/>
                </a:lnTo>
                <a:lnTo>
                  <a:pt x="8493" y="74"/>
                </a:lnTo>
                <a:lnTo>
                  <a:pt x="7641" y="74"/>
                </a:lnTo>
                <a:lnTo>
                  <a:pt x="5914" y="25"/>
                </a:lnTo>
                <a:lnTo>
                  <a:pt x="50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8"/>
          <p:cNvSpPr txBox="1">
            <a:spLocks noGrp="1"/>
          </p:cNvSpPr>
          <p:nvPr>
            <p:ph type="body" idx="1"/>
          </p:nvPr>
        </p:nvSpPr>
        <p:spPr>
          <a:xfrm>
            <a:off x="5022481" y="-93436"/>
            <a:ext cx="5456700" cy="560135"/>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s-EC" b="1" dirty="0">
                <a:solidFill>
                  <a:schemeClr val="bg1"/>
                </a:solidFill>
              </a:rPr>
              <a:t>Encuestas a turistas</a:t>
            </a:r>
          </a:p>
        </p:txBody>
      </p:sp>
      <p:sp>
        <p:nvSpPr>
          <p:cNvPr id="141" name="Google Shape;141;p1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graphicFrame>
        <p:nvGraphicFramePr>
          <p:cNvPr id="2" name="Diagrama 1">
            <a:extLst>
              <a:ext uri="{FF2B5EF4-FFF2-40B4-BE49-F238E27FC236}">
                <a16:creationId xmlns:a16="http://schemas.microsoft.com/office/drawing/2014/main" id="{16248409-CDF9-4FDE-95F6-A805DF3B2652}"/>
              </a:ext>
            </a:extLst>
          </p:cNvPr>
          <p:cNvGraphicFramePr/>
          <p:nvPr>
            <p:extLst>
              <p:ext uri="{D42A27DB-BD31-4B8C-83A1-F6EECF244321}">
                <p14:modId xmlns:p14="http://schemas.microsoft.com/office/powerpoint/2010/main" val="3460151021"/>
              </p:ext>
            </p:extLst>
          </p:nvPr>
        </p:nvGraphicFramePr>
        <p:xfrm>
          <a:off x="2750289" y="466699"/>
          <a:ext cx="6096000" cy="4299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9E8027AE-C7A8-4C4B-99D4-54DACC67D2C7}"/>
              </a:ext>
            </a:extLst>
          </p:cNvPr>
          <p:cNvSpPr txBox="1"/>
          <p:nvPr/>
        </p:nvSpPr>
        <p:spPr>
          <a:xfrm>
            <a:off x="2821171" y="708837"/>
            <a:ext cx="531629" cy="338554"/>
          </a:xfrm>
          <a:prstGeom prst="rect">
            <a:avLst/>
          </a:prstGeom>
          <a:noFill/>
        </p:spPr>
        <p:txBody>
          <a:bodyPr wrap="square" rtlCol="0">
            <a:spAutoFit/>
          </a:bodyPr>
          <a:lstStyle/>
          <a:p>
            <a:r>
              <a:rPr lang="es-EC" sz="800" b="1" dirty="0"/>
              <a:t>32,7%</a:t>
            </a:r>
          </a:p>
          <a:p>
            <a:r>
              <a:rPr lang="es-EC" sz="800" b="1" dirty="0"/>
              <a:t>46,4%</a:t>
            </a:r>
          </a:p>
        </p:txBody>
      </p:sp>
      <p:sp>
        <p:nvSpPr>
          <p:cNvPr id="8" name="CuadroTexto 7">
            <a:extLst>
              <a:ext uri="{FF2B5EF4-FFF2-40B4-BE49-F238E27FC236}">
                <a16:creationId xmlns:a16="http://schemas.microsoft.com/office/drawing/2014/main" id="{97E6B80D-235F-4B31-9193-E58DD11EF3BB}"/>
              </a:ext>
            </a:extLst>
          </p:cNvPr>
          <p:cNvSpPr txBox="1"/>
          <p:nvPr/>
        </p:nvSpPr>
        <p:spPr>
          <a:xfrm>
            <a:off x="3172046" y="1268972"/>
            <a:ext cx="613145" cy="338554"/>
          </a:xfrm>
          <a:prstGeom prst="rect">
            <a:avLst/>
          </a:prstGeom>
          <a:noFill/>
        </p:spPr>
        <p:txBody>
          <a:bodyPr wrap="square" rtlCol="0">
            <a:spAutoFit/>
          </a:bodyPr>
          <a:lstStyle/>
          <a:p>
            <a:r>
              <a:rPr lang="es-EC" sz="800" b="1" dirty="0"/>
              <a:t>43,9%</a:t>
            </a:r>
          </a:p>
          <a:p>
            <a:r>
              <a:rPr lang="es-EC" sz="800" b="1" dirty="0"/>
              <a:t>101 </a:t>
            </a:r>
            <a:r>
              <a:rPr lang="es-EC" sz="800" b="1" dirty="0" err="1"/>
              <a:t>pax</a:t>
            </a:r>
            <a:endParaRPr lang="es-EC" sz="800" b="1" dirty="0"/>
          </a:p>
        </p:txBody>
      </p:sp>
      <p:sp>
        <p:nvSpPr>
          <p:cNvPr id="9" name="CuadroTexto 8">
            <a:extLst>
              <a:ext uri="{FF2B5EF4-FFF2-40B4-BE49-F238E27FC236}">
                <a16:creationId xmlns:a16="http://schemas.microsoft.com/office/drawing/2014/main" id="{0AF7E49A-73FF-4A82-93DC-18B54839B7A6}"/>
              </a:ext>
            </a:extLst>
          </p:cNvPr>
          <p:cNvSpPr txBox="1"/>
          <p:nvPr/>
        </p:nvSpPr>
        <p:spPr>
          <a:xfrm>
            <a:off x="3352800" y="1952217"/>
            <a:ext cx="531629" cy="215444"/>
          </a:xfrm>
          <a:prstGeom prst="rect">
            <a:avLst/>
          </a:prstGeom>
          <a:noFill/>
        </p:spPr>
        <p:txBody>
          <a:bodyPr wrap="square" rtlCol="0">
            <a:spAutoFit/>
          </a:bodyPr>
          <a:lstStyle/>
          <a:p>
            <a:r>
              <a:rPr lang="es-EC" sz="800" b="1" dirty="0"/>
              <a:t>59%</a:t>
            </a:r>
          </a:p>
        </p:txBody>
      </p:sp>
      <p:sp>
        <p:nvSpPr>
          <p:cNvPr id="10" name="CuadroTexto 9">
            <a:extLst>
              <a:ext uri="{FF2B5EF4-FFF2-40B4-BE49-F238E27FC236}">
                <a16:creationId xmlns:a16="http://schemas.microsoft.com/office/drawing/2014/main" id="{2020E927-63EB-4C31-8CC1-1AE71A763DA7}"/>
              </a:ext>
            </a:extLst>
          </p:cNvPr>
          <p:cNvSpPr txBox="1"/>
          <p:nvPr/>
        </p:nvSpPr>
        <p:spPr>
          <a:xfrm>
            <a:off x="3436089" y="2470733"/>
            <a:ext cx="531629" cy="338554"/>
          </a:xfrm>
          <a:prstGeom prst="rect">
            <a:avLst/>
          </a:prstGeom>
          <a:noFill/>
        </p:spPr>
        <p:txBody>
          <a:bodyPr wrap="square" rtlCol="0">
            <a:spAutoFit/>
          </a:bodyPr>
          <a:lstStyle/>
          <a:p>
            <a:r>
              <a:rPr lang="es-EC" sz="800" b="1" dirty="0"/>
              <a:t>39,9%</a:t>
            </a:r>
          </a:p>
          <a:p>
            <a:r>
              <a:rPr lang="es-EC" sz="800" b="1" dirty="0"/>
              <a:t>98,2%</a:t>
            </a:r>
          </a:p>
        </p:txBody>
      </p:sp>
      <p:sp>
        <p:nvSpPr>
          <p:cNvPr id="11" name="CuadroTexto 10">
            <a:extLst>
              <a:ext uri="{FF2B5EF4-FFF2-40B4-BE49-F238E27FC236}">
                <a16:creationId xmlns:a16="http://schemas.microsoft.com/office/drawing/2014/main" id="{57329F56-3DA4-4D9B-BB3F-D52026CACEC0}"/>
              </a:ext>
            </a:extLst>
          </p:cNvPr>
          <p:cNvSpPr txBox="1"/>
          <p:nvPr/>
        </p:nvSpPr>
        <p:spPr>
          <a:xfrm>
            <a:off x="3352800" y="3112360"/>
            <a:ext cx="531629" cy="215444"/>
          </a:xfrm>
          <a:prstGeom prst="rect">
            <a:avLst/>
          </a:prstGeom>
          <a:noFill/>
        </p:spPr>
        <p:txBody>
          <a:bodyPr wrap="square" rtlCol="0">
            <a:spAutoFit/>
          </a:bodyPr>
          <a:lstStyle/>
          <a:p>
            <a:r>
              <a:rPr lang="es-EC" sz="800" b="1" dirty="0"/>
              <a:t>47,8%</a:t>
            </a:r>
          </a:p>
        </p:txBody>
      </p:sp>
      <p:sp>
        <p:nvSpPr>
          <p:cNvPr id="12" name="CuadroTexto 11">
            <a:extLst>
              <a:ext uri="{FF2B5EF4-FFF2-40B4-BE49-F238E27FC236}">
                <a16:creationId xmlns:a16="http://schemas.microsoft.com/office/drawing/2014/main" id="{0E06EB26-39AC-4F0A-B18B-D064D2F30A0C}"/>
              </a:ext>
            </a:extLst>
          </p:cNvPr>
          <p:cNvSpPr txBox="1"/>
          <p:nvPr/>
        </p:nvSpPr>
        <p:spPr>
          <a:xfrm>
            <a:off x="3212803" y="3672495"/>
            <a:ext cx="531629" cy="215444"/>
          </a:xfrm>
          <a:prstGeom prst="rect">
            <a:avLst/>
          </a:prstGeom>
          <a:noFill/>
        </p:spPr>
        <p:txBody>
          <a:bodyPr wrap="square" rtlCol="0">
            <a:spAutoFit/>
          </a:bodyPr>
          <a:lstStyle/>
          <a:p>
            <a:r>
              <a:rPr lang="es-EC" sz="800" b="1" dirty="0"/>
              <a:t>53,2%</a:t>
            </a:r>
          </a:p>
        </p:txBody>
      </p:sp>
      <p:sp>
        <p:nvSpPr>
          <p:cNvPr id="13" name="CuadroTexto 12">
            <a:extLst>
              <a:ext uri="{FF2B5EF4-FFF2-40B4-BE49-F238E27FC236}">
                <a16:creationId xmlns:a16="http://schemas.microsoft.com/office/drawing/2014/main" id="{EE14488B-C11B-49D7-B3ED-7723B746AEB2}"/>
              </a:ext>
            </a:extLst>
          </p:cNvPr>
          <p:cNvSpPr txBox="1"/>
          <p:nvPr/>
        </p:nvSpPr>
        <p:spPr>
          <a:xfrm>
            <a:off x="2869019" y="4264033"/>
            <a:ext cx="531629" cy="215444"/>
          </a:xfrm>
          <a:prstGeom prst="rect">
            <a:avLst/>
          </a:prstGeom>
          <a:noFill/>
        </p:spPr>
        <p:txBody>
          <a:bodyPr wrap="square" rtlCol="0">
            <a:spAutoFit/>
          </a:bodyPr>
          <a:lstStyle/>
          <a:p>
            <a:r>
              <a:rPr lang="es-EC" sz="800" b="1" dirty="0"/>
              <a:t>98,2%</a:t>
            </a:r>
          </a:p>
        </p:txBody>
      </p:sp>
      <p:pic>
        <p:nvPicPr>
          <p:cNvPr id="7" name="Imagen 6">
            <a:extLst>
              <a:ext uri="{FF2B5EF4-FFF2-40B4-BE49-F238E27FC236}">
                <a16:creationId xmlns:a16="http://schemas.microsoft.com/office/drawing/2014/main" id="{ACEE675A-2925-457D-BDDD-01E25A7C8175}"/>
              </a:ext>
            </a:extLst>
          </p:cNvPr>
          <p:cNvPicPr>
            <a:picLocks noChangeAspect="1"/>
          </p:cNvPicPr>
          <p:nvPr/>
        </p:nvPicPr>
        <p:blipFill>
          <a:blip r:embed="rId8"/>
          <a:stretch>
            <a:fillRect/>
          </a:stretch>
        </p:blipFill>
        <p:spPr>
          <a:xfrm>
            <a:off x="643269" y="1184354"/>
            <a:ext cx="1789816" cy="1789816"/>
          </a:xfrm>
          <a:prstGeom prst="rect">
            <a:avLst/>
          </a:prstGeom>
        </p:spPr>
      </p:pic>
      <p:pic>
        <p:nvPicPr>
          <p:cNvPr id="15" name="Imagen 14">
            <a:extLst>
              <a:ext uri="{FF2B5EF4-FFF2-40B4-BE49-F238E27FC236}">
                <a16:creationId xmlns:a16="http://schemas.microsoft.com/office/drawing/2014/main" id="{1CC7E735-2060-4840-B119-68246F668956}"/>
              </a:ext>
            </a:extLst>
          </p:cNvPr>
          <p:cNvPicPr>
            <a:picLocks noChangeAspect="1"/>
          </p:cNvPicPr>
          <p:nvPr/>
        </p:nvPicPr>
        <p:blipFill>
          <a:blip r:embed="rId9"/>
          <a:stretch>
            <a:fillRect/>
          </a:stretch>
        </p:blipFill>
        <p:spPr>
          <a:xfrm>
            <a:off x="563524" y="3152436"/>
            <a:ext cx="1789816" cy="1471005"/>
          </a:xfrm>
          <a:prstGeom prst="rect">
            <a:avLst/>
          </a:prstGeom>
        </p:spPr>
      </p:pic>
      <p:sp>
        <p:nvSpPr>
          <p:cNvPr id="16" name="Cerrar llave 15">
            <a:extLst>
              <a:ext uri="{FF2B5EF4-FFF2-40B4-BE49-F238E27FC236}">
                <a16:creationId xmlns:a16="http://schemas.microsoft.com/office/drawing/2014/main" id="{E9ACEFB0-7EBF-4CE5-9A52-21B7258DB66B}"/>
              </a:ext>
            </a:extLst>
          </p:cNvPr>
          <p:cNvSpPr/>
          <p:nvPr/>
        </p:nvSpPr>
        <p:spPr>
          <a:xfrm>
            <a:off x="2353340" y="1047391"/>
            <a:ext cx="501502" cy="2064969"/>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3544016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7"/>
          <p:cNvSpPr txBox="1">
            <a:spLocks noGrp="1"/>
          </p:cNvSpPr>
          <p:nvPr>
            <p:ph type="ctrTitle"/>
          </p:nvPr>
        </p:nvSpPr>
        <p:spPr>
          <a:xfrm>
            <a:off x="1896508" y="-198474"/>
            <a:ext cx="4624794" cy="907262"/>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s-EC" b="1" dirty="0">
                <a:solidFill>
                  <a:schemeClr val="bg1"/>
                </a:solidFill>
              </a:rPr>
              <a:t>Apicultores</a:t>
            </a:r>
            <a:endParaRPr b="1" dirty="0">
              <a:solidFill>
                <a:schemeClr val="bg1"/>
              </a:solidFill>
            </a:endParaRPr>
          </a:p>
        </p:txBody>
      </p:sp>
      <p:graphicFrame>
        <p:nvGraphicFramePr>
          <p:cNvPr id="6" name="Diagrama 5">
            <a:extLst>
              <a:ext uri="{FF2B5EF4-FFF2-40B4-BE49-F238E27FC236}">
                <a16:creationId xmlns:a16="http://schemas.microsoft.com/office/drawing/2014/main" id="{FEECDFAC-8AF2-4137-9C45-B373DCF0DB83}"/>
              </a:ext>
            </a:extLst>
          </p:cNvPr>
          <p:cNvGraphicFramePr/>
          <p:nvPr>
            <p:extLst>
              <p:ext uri="{D42A27DB-BD31-4B8C-83A1-F6EECF244321}">
                <p14:modId xmlns:p14="http://schemas.microsoft.com/office/powerpoint/2010/main" val="2865681271"/>
              </p:ext>
            </p:extLst>
          </p:nvPr>
        </p:nvGraphicFramePr>
        <p:xfrm>
          <a:off x="4706678" y="652131"/>
          <a:ext cx="4320524" cy="4420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Google Shape;677;p50">
            <a:extLst>
              <a:ext uri="{FF2B5EF4-FFF2-40B4-BE49-F238E27FC236}">
                <a16:creationId xmlns:a16="http://schemas.microsoft.com/office/drawing/2014/main" id="{AC48C7C1-5850-4036-A791-BE8F8CA6DA0A}"/>
              </a:ext>
            </a:extLst>
          </p:cNvPr>
          <p:cNvSpPr/>
          <p:nvPr/>
        </p:nvSpPr>
        <p:spPr>
          <a:xfrm>
            <a:off x="4208905" y="708788"/>
            <a:ext cx="355778" cy="411093"/>
          </a:xfrm>
          <a:custGeom>
            <a:avLst/>
            <a:gdLst/>
            <a:ahLst/>
            <a:cxnLst/>
            <a:rect l="l" t="t" r="r" b="b"/>
            <a:pathLst>
              <a:path w="16279" h="18810" extrusionOk="0">
                <a:moveTo>
                  <a:pt x="8297" y="536"/>
                </a:moveTo>
                <a:lnTo>
                  <a:pt x="8078" y="658"/>
                </a:lnTo>
                <a:lnTo>
                  <a:pt x="7859" y="780"/>
                </a:lnTo>
                <a:lnTo>
                  <a:pt x="7567" y="974"/>
                </a:lnTo>
                <a:lnTo>
                  <a:pt x="7665" y="804"/>
                </a:lnTo>
                <a:lnTo>
                  <a:pt x="7786" y="682"/>
                </a:lnTo>
                <a:lnTo>
                  <a:pt x="7884" y="609"/>
                </a:lnTo>
                <a:lnTo>
                  <a:pt x="7981" y="585"/>
                </a:lnTo>
                <a:lnTo>
                  <a:pt x="8078" y="561"/>
                </a:lnTo>
                <a:lnTo>
                  <a:pt x="8200" y="536"/>
                </a:lnTo>
                <a:close/>
                <a:moveTo>
                  <a:pt x="8687" y="731"/>
                </a:moveTo>
                <a:lnTo>
                  <a:pt x="8760" y="828"/>
                </a:lnTo>
                <a:lnTo>
                  <a:pt x="8808" y="950"/>
                </a:lnTo>
                <a:lnTo>
                  <a:pt x="8760" y="974"/>
                </a:lnTo>
                <a:lnTo>
                  <a:pt x="8541" y="1072"/>
                </a:lnTo>
                <a:lnTo>
                  <a:pt x="8346" y="1169"/>
                </a:lnTo>
                <a:lnTo>
                  <a:pt x="7957" y="1412"/>
                </a:lnTo>
                <a:lnTo>
                  <a:pt x="7689" y="1583"/>
                </a:lnTo>
                <a:lnTo>
                  <a:pt x="7543" y="1680"/>
                </a:lnTo>
                <a:lnTo>
                  <a:pt x="7397" y="1777"/>
                </a:lnTo>
                <a:lnTo>
                  <a:pt x="7421" y="1534"/>
                </a:lnTo>
                <a:lnTo>
                  <a:pt x="7446" y="1315"/>
                </a:lnTo>
                <a:lnTo>
                  <a:pt x="8054" y="999"/>
                </a:lnTo>
                <a:lnTo>
                  <a:pt x="8370" y="853"/>
                </a:lnTo>
                <a:lnTo>
                  <a:pt x="8687" y="731"/>
                </a:lnTo>
                <a:close/>
                <a:moveTo>
                  <a:pt x="8881" y="1364"/>
                </a:moveTo>
                <a:lnTo>
                  <a:pt x="8881" y="1583"/>
                </a:lnTo>
                <a:lnTo>
                  <a:pt x="8687" y="1656"/>
                </a:lnTo>
                <a:lnTo>
                  <a:pt x="8492" y="1753"/>
                </a:lnTo>
                <a:lnTo>
                  <a:pt x="8249" y="1875"/>
                </a:lnTo>
                <a:lnTo>
                  <a:pt x="8005" y="2021"/>
                </a:lnTo>
                <a:lnTo>
                  <a:pt x="7957" y="2069"/>
                </a:lnTo>
                <a:lnTo>
                  <a:pt x="7932" y="2142"/>
                </a:lnTo>
                <a:lnTo>
                  <a:pt x="7786" y="2142"/>
                </a:lnTo>
                <a:lnTo>
                  <a:pt x="7373" y="2118"/>
                </a:lnTo>
                <a:lnTo>
                  <a:pt x="7373" y="2069"/>
                </a:lnTo>
                <a:lnTo>
                  <a:pt x="7470" y="2069"/>
                </a:lnTo>
                <a:lnTo>
                  <a:pt x="7567" y="2045"/>
                </a:lnTo>
                <a:lnTo>
                  <a:pt x="7738" y="1972"/>
                </a:lnTo>
                <a:lnTo>
                  <a:pt x="8054" y="1777"/>
                </a:lnTo>
                <a:lnTo>
                  <a:pt x="8881" y="1364"/>
                </a:lnTo>
                <a:close/>
                <a:moveTo>
                  <a:pt x="8857" y="2021"/>
                </a:moveTo>
                <a:lnTo>
                  <a:pt x="8857" y="2191"/>
                </a:lnTo>
                <a:lnTo>
                  <a:pt x="8541" y="2167"/>
                </a:lnTo>
                <a:lnTo>
                  <a:pt x="8857" y="2021"/>
                </a:lnTo>
                <a:close/>
                <a:moveTo>
                  <a:pt x="5937" y="2556"/>
                </a:moveTo>
                <a:lnTo>
                  <a:pt x="6765" y="2580"/>
                </a:lnTo>
                <a:lnTo>
                  <a:pt x="7592" y="2629"/>
                </a:lnTo>
                <a:lnTo>
                  <a:pt x="9173" y="2677"/>
                </a:lnTo>
                <a:lnTo>
                  <a:pt x="9976" y="2702"/>
                </a:lnTo>
                <a:lnTo>
                  <a:pt x="10755" y="2726"/>
                </a:lnTo>
                <a:lnTo>
                  <a:pt x="11582" y="2702"/>
                </a:lnTo>
                <a:lnTo>
                  <a:pt x="12385" y="2677"/>
                </a:lnTo>
                <a:lnTo>
                  <a:pt x="13213" y="2629"/>
                </a:lnTo>
                <a:lnTo>
                  <a:pt x="14016" y="2605"/>
                </a:lnTo>
                <a:lnTo>
                  <a:pt x="14064" y="2605"/>
                </a:lnTo>
                <a:lnTo>
                  <a:pt x="14235" y="2750"/>
                </a:lnTo>
                <a:lnTo>
                  <a:pt x="14405" y="2872"/>
                </a:lnTo>
                <a:lnTo>
                  <a:pt x="15038" y="3432"/>
                </a:lnTo>
                <a:lnTo>
                  <a:pt x="15329" y="3724"/>
                </a:lnTo>
                <a:lnTo>
                  <a:pt x="15597" y="4040"/>
                </a:lnTo>
                <a:lnTo>
                  <a:pt x="15694" y="4235"/>
                </a:lnTo>
                <a:lnTo>
                  <a:pt x="15792" y="4405"/>
                </a:lnTo>
                <a:lnTo>
                  <a:pt x="15694" y="4551"/>
                </a:lnTo>
                <a:lnTo>
                  <a:pt x="15573" y="4673"/>
                </a:lnTo>
                <a:lnTo>
                  <a:pt x="15402" y="4843"/>
                </a:lnTo>
                <a:lnTo>
                  <a:pt x="15232" y="4989"/>
                </a:lnTo>
                <a:lnTo>
                  <a:pt x="14843" y="5281"/>
                </a:lnTo>
                <a:lnTo>
                  <a:pt x="14454" y="5549"/>
                </a:lnTo>
                <a:lnTo>
                  <a:pt x="14235" y="5719"/>
                </a:lnTo>
                <a:lnTo>
                  <a:pt x="14064" y="5889"/>
                </a:lnTo>
                <a:lnTo>
                  <a:pt x="13286" y="5865"/>
                </a:lnTo>
                <a:lnTo>
                  <a:pt x="12507" y="5841"/>
                </a:lnTo>
                <a:lnTo>
                  <a:pt x="10974" y="5841"/>
                </a:lnTo>
                <a:lnTo>
                  <a:pt x="7859" y="5889"/>
                </a:lnTo>
                <a:lnTo>
                  <a:pt x="4623" y="5938"/>
                </a:lnTo>
                <a:lnTo>
                  <a:pt x="2385" y="5938"/>
                </a:lnTo>
                <a:lnTo>
                  <a:pt x="2117" y="5962"/>
                </a:lnTo>
                <a:lnTo>
                  <a:pt x="1874" y="6011"/>
                </a:lnTo>
                <a:lnTo>
                  <a:pt x="1849" y="5889"/>
                </a:lnTo>
                <a:lnTo>
                  <a:pt x="1849" y="5768"/>
                </a:lnTo>
                <a:lnTo>
                  <a:pt x="1801" y="5524"/>
                </a:lnTo>
                <a:lnTo>
                  <a:pt x="1655" y="4332"/>
                </a:lnTo>
                <a:lnTo>
                  <a:pt x="1606" y="3724"/>
                </a:lnTo>
                <a:lnTo>
                  <a:pt x="1557" y="3091"/>
                </a:lnTo>
                <a:lnTo>
                  <a:pt x="1557" y="2848"/>
                </a:lnTo>
                <a:lnTo>
                  <a:pt x="1533" y="2580"/>
                </a:lnTo>
                <a:lnTo>
                  <a:pt x="1874" y="2629"/>
                </a:lnTo>
                <a:lnTo>
                  <a:pt x="2214" y="2653"/>
                </a:lnTo>
                <a:lnTo>
                  <a:pt x="2920" y="2653"/>
                </a:lnTo>
                <a:lnTo>
                  <a:pt x="3626" y="2629"/>
                </a:lnTo>
                <a:lnTo>
                  <a:pt x="4283" y="2580"/>
                </a:lnTo>
                <a:lnTo>
                  <a:pt x="5110" y="2556"/>
                </a:lnTo>
                <a:close/>
                <a:moveTo>
                  <a:pt x="8468" y="6352"/>
                </a:moveTo>
                <a:lnTo>
                  <a:pt x="8200" y="6449"/>
                </a:lnTo>
                <a:lnTo>
                  <a:pt x="7835" y="6644"/>
                </a:lnTo>
                <a:lnTo>
                  <a:pt x="7665" y="6765"/>
                </a:lnTo>
                <a:lnTo>
                  <a:pt x="7494" y="6887"/>
                </a:lnTo>
                <a:lnTo>
                  <a:pt x="7470" y="6619"/>
                </a:lnTo>
                <a:lnTo>
                  <a:pt x="7421" y="6352"/>
                </a:lnTo>
                <a:close/>
                <a:moveTo>
                  <a:pt x="8735" y="6644"/>
                </a:moveTo>
                <a:lnTo>
                  <a:pt x="8735" y="6692"/>
                </a:lnTo>
                <a:lnTo>
                  <a:pt x="8735" y="6960"/>
                </a:lnTo>
                <a:lnTo>
                  <a:pt x="8103" y="6936"/>
                </a:lnTo>
                <a:lnTo>
                  <a:pt x="8030" y="6936"/>
                </a:lnTo>
                <a:lnTo>
                  <a:pt x="8200" y="6863"/>
                </a:lnTo>
                <a:lnTo>
                  <a:pt x="8735" y="6644"/>
                </a:lnTo>
                <a:close/>
                <a:moveTo>
                  <a:pt x="3942" y="7301"/>
                </a:moveTo>
                <a:lnTo>
                  <a:pt x="4331" y="7325"/>
                </a:lnTo>
                <a:lnTo>
                  <a:pt x="5061" y="7374"/>
                </a:lnTo>
                <a:lnTo>
                  <a:pt x="5864" y="7422"/>
                </a:lnTo>
                <a:lnTo>
                  <a:pt x="6667" y="7447"/>
                </a:lnTo>
                <a:lnTo>
                  <a:pt x="8297" y="7471"/>
                </a:lnTo>
                <a:lnTo>
                  <a:pt x="8833" y="7495"/>
                </a:lnTo>
                <a:lnTo>
                  <a:pt x="8930" y="7520"/>
                </a:lnTo>
                <a:lnTo>
                  <a:pt x="9052" y="7495"/>
                </a:lnTo>
                <a:lnTo>
                  <a:pt x="11607" y="7593"/>
                </a:lnTo>
                <a:lnTo>
                  <a:pt x="12361" y="7617"/>
                </a:lnTo>
                <a:lnTo>
                  <a:pt x="13115" y="7593"/>
                </a:lnTo>
                <a:lnTo>
                  <a:pt x="13870" y="7568"/>
                </a:lnTo>
                <a:lnTo>
                  <a:pt x="14624" y="7568"/>
                </a:lnTo>
                <a:lnTo>
                  <a:pt x="14600" y="7739"/>
                </a:lnTo>
                <a:lnTo>
                  <a:pt x="14575" y="7933"/>
                </a:lnTo>
                <a:lnTo>
                  <a:pt x="14575" y="8298"/>
                </a:lnTo>
                <a:lnTo>
                  <a:pt x="14624" y="8980"/>
                </a:lnTo>
                <a:lnTo>
                  <a:pt x="14697" y="9539"/>
                </a:lnTo>
                <a:lnTo>
                  <a:pt x="14746" y="10123"/>
                </a:lnTo>
                <a:lnTo>
                  <a:pt x="14770" y="10391"/>
                </a:lnTo>
                <a:lnTo>
                  <a:pt x="14794" y="10659"/>
                </a:lnTo>
                <a:lnTo>
                  <a:pt x="13310" y="10707"/>
                </a:lnTo>
                <a:lnTo>
                  <a:pt x="11826" y="10780"/>
                </a:lnTo>
                <a:lnTo>
                  <a:pt x="10341" y="10829"/>
                </a:lnTo>
                <a:lnTo>
                  <a:pt x="9587" y="10853"/>
                </a:lnTo>
                <a:lnTo>
                  <a:pt x="8833" y="10829"/>
                </a:lnTo>
                <a:lnTo>
                  <a:pt x="7178" y="10780"/>
                </a:lnTo>
                <a:lnTo>
                  <a:pt x="6327" y="10780"/>
                </a:lnTo>
                <a:lnTo>
                  <a:pt x="5499" y="10804"/>
                </a:lnTo>
                <a:lnTo>
                  <a:pt x="4088" y="10853"/>
                </a:lnTo>
                <a:lnTo>
                  <a:pt x="3358" y="10902"/>
                </a:lnTo>
                <a:lnTo>
                  <a:pt x="3017" y="10926"/>
                </a:lnTo>
                <a:lnTo>
                  <a:pt x="2677" y="10999"/>
                </a:lnTo>
                <a:lnTo>
                  <a:pt x="2677" y="10926"/>
                </a:lnTo>
                <a:lnTo>
                  <a:pt x="2652" y="10853"/>
                </a:lnTo>
                <a:lnTo>
                  <a:pt x="2604" y="10804"/>
                </a:lnTo>
                <a:lnTo>
                  <a:pt x="2531" y="10756"/>
                </a:lnTo>
                <a:lnTo>
                  <a:pt x="2239" y="10586"/>
                </a:lnTo>
                <a:lnTo>
                  <a:pt x="1947" y="10391"/>
                </a:lnTo>
                <a:lnTo>
                  <a:pt x="1411" y="10002"/>
                </a:lnTo>
                <a:lnTo>
                  <a:pt x="1168" y="9807"/>
                </a:lnTo>
                <a:lnTo>
                  <a:pt x="925" y="9612"/>
                </a:lnTo>
                <a:lnTo>
                  <a:pt x="681" y="9393"/>
                </a:lnTo>
                <a:lnTo>
                  <a:pt x="438" y="9199"/>
                </a:lnTo>
                <a:lnTo>
                  <a:pt x="633" y="9028"/>
                </a:lnTo>
                <a:lnTo>
                  <a:pt x="1338" y="8396"/>
                </a:lnTo>
                <a:lnTo>
                  <a:pt x="1703" y="8104"/>
                </a:lnTo>
                <a:lnTo>
                  <a:pt x="2068" y="7812"/>
                </a:lnTo>
                <a:lnTo>
                  <a:pt x="2336" y="7641"/>
                </a:lnTo>
                <a:lnTo>
                  <a:pt x="2458" y="7568"/>
                </a:lnTo>
                <a:lnTo>
                  <a:pt x="2579" y="7447"/>
                </a:lnTo>
                <a:lnTo>
                  <a:pt x="2604" y="7374"/>
                </a:lnTo>
                <a:lnTo>
                  <a:pt x="2847" y="7374"/>
                </a:lnTo>
                <a:lnTo>
                  <a:pt x="3115" y="7349"/>
                </a:lnTo>
                <a:lnTo>
                  <a:pt x="3577" y="7301"/>
                </a:lnTo>
                <a:close/>
                <a:moveTo>
                  <a:pt x="7446" y="11242"/>
                </a:moveTo>
                <a:lnTo>
                  <a:pt x="8541" y="11291"/>
                </a:lnTo>
                <a:lnTo>
                  <a:pt x="8395" y="11364"/>
                </a:lnTo>
                <a:lnTo>
                  <a:pt x="8249" y="11461"/>
                </a:lnTo>
                <a:lnTo>
                  <a:pt x="7981" y="11632"/>
                </a:lnTo>
                <a:lnTo>
                  <a:pt x="7567" y="11851"/>
                </a:lnTo>
                <a:lnTo>
                  <a:pt x="7519" y="11534"/>
                </a:lnTo>
                <a:lnTo>
                  <a:pt x="7494" y="11388"/>
                </a:lnTo>
                <a:lnTo>
                  <a:pt x="7446" y="11242"/>
                </a:lnTo>
                <a:close/>
                <a:moveTo>
                  <a:pt x="8784" y="11632"/>
                </a:moveTo>
                <a:lnTo>
                  <a:pt x="8735" y="12094"/>
                </a:lnTo>
                <a:lnTo>
                  <a:pt x="8541" y="12167"/>
                </a:lnTo>
                <a:lnTo>
                  <a:pt x="8370" y="12264"/>
                </a:lnTo>
                <a:lnTo>
                  <a:pt x="8005" y="12459"/>
                </a:lnTo>
                <a:lnTo>
                  <a:pt x="7762" y="12581"/>
                </a:lnTo>
                <a:lnTo>
                  <a:pt x="7640" y="12678"/>
                </a:lnTo>
                <a:lnTo>
                  <a:pt x="7543" y="12751"/>
                </a:lnTo>
                <a:lnTo>
                  <a:pt x="7543" y="12678"/>
                </a:lnTo>
                <a:lnTo>
                  <a:pt x="7567" y="12216"/>
                </a:lnTo>
                <a:lnTo>
                  <a:pt x="7713" y="12167"/>
                </a:lnTo>
                <a:lnTo>
                  <a:pt x="7859" y="12118"/>
                </a:lnTo>
                <a:lnTo>
                  <a:pt x="8103" y="11997"/>
                </a:lnTo>
                <a:lnTo>
                  <a:pt x="8443" y="11826"/>
                </a:lnTo>
                <a:lnTo>
                  <a:pt x="8614" y="11729"/>
                </a:lnTo>
                <a:lnTo>
                  <a:pt x="8784" y="11632"/>
                </a:lnTo>
                <a:close/>
                <a:moveTo>
                  <a:pt x="8735" y="12581"/>
                </a:moveTo>
                <a:lnTo>
                  <a:pt x="8735" y="13189"/>
                </a:lnTo>
                <a:lnTo>
                  <a:pt x="8662" y="13165"/>
                </a:lnTo>
                <a:lnTo>
                  <a:pt x="8565" y="13165"/>
                </a:lnTo>
                <a:lnTo>
                  <a:pt x="8468" y="13189"/>
                </a:lnTo>
                <a:lnTo>
                  <a:pt x="8249" y="13262"/>
                </a:lnTo>
                <a:lnTo>
                  <a:pt x="8054" y="13384"/>
                </a:lnTo>
                <a:lnTo>
                  <a:pt x="7859" y="13481"/>
                </a:lnTo>
                <a:lnTo>
                  <a:pt x="7665" y="13627"/>
                </a:lnTo>
                <a:lnTo>
                  <a:pt x="7446" y="13797"/>
                </a:lnTo>
                <a:lnTo>
                  <a:pt x="7494" y="13140"/>
                </a:lnTo>
                <a:lnTo>
                  <a:pt x="7665" y="13116"/>
                </a:lnTo>
                <a:lnTo>
                  <a:pt x="7835" y="13043"/>
                </a:lnTo>
                <a:lnTo>
                  <a:pt x="8151" y="12873"/>
                </a:lnTo>
                <a:lnTo>
                  <a:pt x="8735" y="12581"/>
                </a:lnTo>
                <a:close/>
                <a:moveTo>
                  <a:pt x="8735" y="13578"/>
                </a:moveTo>
                <a:lnTo>
                  <a:pt x="8735" y="14138"/>
                </a:lnTo>
                <a:lnTo>
                  <a:pt x="8541" y="14211"/>
                </a:lnTo>
                <a:lnTo>
                  <a:pt x="8346" y="14284"/>
                </a:lnTo>
                <a:lnTo>
                  <a:pt x="7981" y="14454"/>
                </a:lnTo>
                <a:lnTo>
                  <a:pt x="7689" y="14576"/>
                </a:lnTo>
                <a:lnTo>
                  <a:pt x="7543" y="14673"/>
                </a:lnTo>
                <a:lnTo>
                  <a:pt x="7421" y="14746"/>
                </a:lnTo>
                <a:lnTo>
                  <a:pt x="7421" y="14454"/>
                </a:lnTo>
                <a:lnTo>
                  <a:pt x="7421" y="14138"/>
                </a:lnTo>
                <a:lnTo>
                  <a:pt x="7567" y="14089"/>
                </a:lnTo>
                <a:lnTo>
                  <a:pt x="7738" y="14016"/>
                </a:lnTo>
                <a:lnTo>
                  <a:pt x="8005" y="13870"/>
                </a:lnTo>
                <a:lnTo>
                  <a:pt x="8176" y="13773"/>
                </a:lnTo>
                <a:lnTo>
                  <a:pt x="8370" y="13724"/>
                </a:lnTo>
                <a:lnTo>
                  <a:pt x="8735" y="13578"/>
                </a:lnTo>
                <a:close/>
                <a:moveTo>
                  <a:pt x="8735" y="14625"/>
                </a:moveTo>
                <a:lnTo>
                  <a:pt x="8735" y="15014"/>
                </a:lnTo>
                <a:lnTo>
                  <a:pt x="8687" y="15038"/>
                </a:lnTo>
                <a:lnTo>
                  <a:pt x="7908" y="15501"/>
                </a:lnTo>
                <a:lnTo>
                  <a:pt x="7689" y="15598"/>
                </a:lnTo>
                <a:lnTo>
                  <a:pt x="7446" y="15720"/>
                </a:lnTo>
                <a:lnTo>
                  <a:pt x="7421" y="15087"/>
                </a:lnTo>
                <a:lnTo>
                  <a:pt x="7592" y="15063"/>
                </a:lnTo>
                <a:lnTo>
                  <a:pt x="7738" y="15014"/>
                </a:lnTo>
                <a:lnTo>
                  <a:pt x="8054" y="14892"/>
                </a:lnTo>
                <a:lnTo>
                  <a:pt x="8735" y="14625"/>
                </a:lnTo>
                <a:close/>
                <a:moveTo>
                  <a:pt x="8711" y="15452"/>
                </a:moveTo>
                <a:lnTo>
                  <a:pt x="8711" y="16231"/>
                </a:lnTo>
                <a:lnTo>
                  <a:pt x="8419" y="16328"/>
                </a:lnTo>
                <a:lnTo>
                  <a:pt x="8151" y="16425"/>
                </a:lnTo>
                <a:lnTo>
                  <a:pt x="7811" y="16523"/>
                </a:lnTo>
                <a:lnTo>
                  <a:pt x="7494" y="16620"/>
                </a:lnTo>
                <a:lnTo>
                  <a:pt x="7470" y="16012"/>
                </a:lnTo>
                <a:lnTo>
                  <a:pt x="7567" y="16012"/>
                </a:lnTo>
                <a:lnTo>
                  <a:pt x="7689" y="15963"/>
                </a:lnTo>
                <a:lnTo>
                  <a:pt x="7908" y="15890"/>
                </a:lnTo>
                <a:lnTo>
                  <a:pt x="8322" y="15671"/>
                </a:lnTo>
                <a:lnTo>
                  <a:pt x="8711" y="15452"/>
                </a:lnTo>
                <a:close/>
                <a:moveTo>
                  <a:pt x="8687" y="16717"/>
                </a:moveTo>
                <a:lnTo>
                  <a:pt x="8687" y="17082"/>
                </a:lnTo>
                <a:lnTo>
                  <a:pt x="8687" y="17107"/>
                </a:lnTo>
                <a:lnTo>
                  <a:pt x="8346" y="17228"/>
                </a:lnTo>
                <a:lnTo>
                  <a:pt x="8005" y="17399"/>
                </a:lnTo>
                <a:lnTo>
                  <a:pt x="7543" y="17593"/>
                </a:lnTo>
                <a:lnTo>
                  <a:pt x="7519" y="17009"/>
                </a:lnTo>
                <a:lnTo>
                  <a:pt x="7689" y="17009"/>
                </a:lnTo>
                <a:lnTo>
                  <a:pt x="7859" y="16961"/>
                </a:lnTo>
                <a:lnTo>
                  <a:pt x="8176" y="16888"/>
                </a:lnTo>
                <a:lnTo>
                  <a:pt x="8687" y="16717"/>
                </a:lnTo>
                <a:close/>
                <a:moveTo>
                  <a:pt x="8687" y="17545"/>
                </a:moveTo>
                <a:lnTo>
                  <a:pt x="8687" y="18250"/>
                </a:lnTo>
                <a:lnTo>
                  <a:pt x="8370" y="18275"/>
                </a:lnTo>
                <a:lnTo>
                  <a:pt x="8054" y="18299"/>
                </a:lnTo>
                <a:lnTo>
                  <a:pt x="7835" y="18323"/>
                </a:lnTo>
                <a:lnTo>
                  <a:pt x="7592" y="18348"/>
                </a:lnTo>
                <a:lnTo>
                  <a:pt x="7543" y="18372"/>
                </a:lnTo>
                <a:lnTo>
                  <a:pt x="7543" y="18031"/>
                </a:lnTo>
                <a:lnTo>
                  <a:pt x="7689" y="17983"/>
                </a:lnTo>
                <a:lnTo>
                  <a:pt x="7811" y="17934"/>
                </a:lnTo>
                <a:lnTo>
                  <a:pt x="8078" y="17812"/>
                </a:lnTo>
                <a:lnTo>
                  <a:pt x="8687" y="17545"/>
                </a:lnTo>
                <a:close/>
                <a:moveTo>
                  <a:pt x="8078" y="1"/>
                </a:moveTo>
                <a:lnTo>
                  <a:pt x="7884" y="25"/>
                </a:lnTo>
                <a:lnTo>
                  <a:pt x="7713" y="74"/>
                </a:lnTo>
                <a:lnTo>
                  <a:pt x="7567" y="171"/>
                </a:lnTo>
                <a:lnTo>
                  <a:pt x="7446" y="269"/>
                </a:lnTo>
                <a:lnTo>
                  <a:pt x="7324" y="390"/>
                </a:lnTo>
                <a:lnTo>
                  <a:pt x="7227" y="536"/>
                </a:lnTo>
                <a:lnTo>
                  <a:pt x="7154" y="682"/>
                </a:lnTo>
                <a:lnTo>
                  <a:pt x="7081" y="853"/>
                </a:lnTo>
                <a:lnTo>
                  <a:pt x="7032" y="1023"/>
                </a:lnTo>
                <a:lnTo>
                  <a:pt x="6959" y="1388"/>
                </a:lnTo>
                <a:lnTo>
                  <a:pt x="6935" y="1753"/>
                </a:lnTo>
                <a:lnTo>
                  <a:pt x="6959" y="2118"/>
                </a:lnTo>
                <a:lnTo>
                  <a:pt x="6959" y="2118"/>
                </a:lnTo>
                <a:lnTo>
                  <a:pt x="5816" y="2094"/>
                </a:lnTo>
                <a:lnTo>
                  <a:pt x="4672" y="2094"/>
                </a:lnTo>
                <a:lnTo>
                  <a:pt x="2993" y="2167"/>
                </a:lnTo>
                <a:lnTo>
                  <a:pt x="1801" y="2167"/>
                </a:lnTo>
                <a:lnTo>
                  <a:pt x="1387" y="2191"/>
                </a:lnTo>
                <a:lnTo>
                  <a:pt x="1338" y="2191"/>
                </a:lnTo>
                <a:lnTo>
                  <a:pt x="1290" y="2215"/>
                </a:lnTo>
                <a:lnTo>
                  <a:pt x="1290" y="2240"/>
                </a:lnTo>
                <a:lnTo>
                  <a:pt x="1217" y="2288"/>
                </a:lnTo>
                <a:lnTo>
                  <a:pt x="1192" y="2361"/>
                </a:lnTo>
                <a:lnTo>
                  <a:pt x="1119" y="2556"/>
                </a:lnTo>
                <a:lnTo>
                  <a:pt x="1071" y="2775"/>
                </a:lnTo>
                <a:lnTo>
                  <a:pt x="1046" y="3018"/>
                </a:lnTo>
                <a:lnTo>
                  <a:pt x="1046" y="3261"/>
                </a:lnTo>
                <a:lnTo>
                  <a:pt x="1071" y="3748"/>
                </a:lnTo>
                <a:lnTo>
                  <a:pt x="1119" y="4162"/>
                </a:lnTo>
                <a:lnTo>
                  <a:pt x="1168" y="4770"/>
                </a:lnTo>
                <a:lnTo>
                  <a:pt x="1241" y="5378"/>
                </a:lnTo>
                <a:lnTo>
                  <a:pt x="1265" y="5622"/>
                </a:lnTo>
                <a:lnTo>
                  <a:pt x="1290" y="5889"/>
                </a:lnTo>
                <a:lnTo>
                  <a:pt x="1314" y="6011"/>
                </a:lnTo>
                <a:lnTo>
                  <a:pt x="1338" y="6133"/>
                </a:lnTo>
                <a:lnTo>
                  <a:pt x="1411" y="6230"/>
                </a:lnTo>
                <a:lnTo>
                  <a:pt x="1484" y="6303"/>
                </a:lnTo>
                <a:lnTo>
                  <a:pt x="1557" y="6352"/>
                </a:lnTo>
                <a:lnTo>
                  <a:pt x="1630" y="6352"/>
                </a:lnTo>
                <a:lnTo>
                  <a:pt x="1703" y="6327"/>
                </a:lnTo>
                <a:lnTo>
                  <a:pt x="1776" y="6279"/>
                </a:lnTo>
                <a:lnTo>
                  <a:pt x="1801" y="6254"/>
                </a:lnTo>
                <a:lnTo>
                  <a:pt x="2020" y="6303"/>
                </a:lnTo>
                <a:lnTo>
                  <a:pt x="2239" y="6327"/>
                </a:lnTo>
                <a:lnTo>
                  <a:pt x="2701" y="6352"/>
                </a:lnTo>
                <a:lnTo>
                  <a:pt x="4429" y="6376"/>
                </a:lnTo>
                <a:lnTo>
                  <a:pt x="6959" y="6352"/>
                </a:lnTo>
                <a:lnTo>
                  <a:pt x="6984" y="6595"/>
                </a:lnTo>
                <a:lnTo>
                  <a:pt x="7008" y="6911"/>
                </a:lnTo>
                <a:lnTo>
                  <a:pt x="5962" y="6887"/>
                </a:lnTo>
                <a:lnTo>
                  <a:pt x="4891" y="6838"/>
                </a:lnTo>
                <a:lnTo>
                  <a:pt x="4161" y="6814"/>
                </a:lnTo>
                <a:lnTo>
                  <a:pt x="3163" y="6814"/>
                </a:lnTo>
                <a:lnTo>
                  <a:pt x="2896" y="6863"/>
                </a:lnTo>
                <a:lnTo>
                  <a:pt x="2628" y="6936"/>
                </a:lnTo>
                <a:lnTo>
                  <a:pt x="2506" y="6984"/>
                </a:lnTo>
                <a:lnTo>
                  <a:pt x="2409" y="7057"/>
                </a:lnTo>
                <a:lnTo>
                  <a:pt x="2360" y="7033"/>
                </a:lnTo>
                <a:lnTo>
                  <a:pt x="2263" y="7033"/>
                </a:lnTo>
                <a:lnTo>
                  <a:pt x="2190" y="7057"/>
                </a:lnTo>
                <a:lnTo>
                  <a:pt x="1995" y="7130"/>
                </a:lnTo>
                <a:lnTo>
                  <a:pt x="1825" y="7228"/>
                </a:lnTo>
                <a:lnTo>
                  <a:pt x="1630" y="7374"/>
                </a:lnTo>
                <a:lnTo>
                  <a:pt x="1290" y="7666"/>
                </a:lnTo>
                <a:lnTo>
                  <a:pt x="1022" y="7933"/>
                </a:lnTo>
                <a:lnTo>
                  <a:pt x="681" y="8250"/>
                </a:lnTo>
                <a:lnTo>
                  <a:pt x="365" y="8590"/>
                </a:lnTo>
                <a:lnTo>
                  <a:pt x="243" y="8712"/>
                </a:lnTo>
                <a:lnTo>
                  <a:pt x="122" y="8858"/>
                </a:lnTo>
                <a:lnTo>
                  <a:pt x="24" y="9004"/>
                </a:lnTo>
                <a:lnTo>
                  <a:pt x="0" y="9077"/>
                </a:lnTo>
                <a:lnTo>
                  <a:pt x="0" y="9174"/>
                </a:lnTo>
                <a:lnTo>
                  <a:pt x="0" y="9199"/>
                </a:lnTo>
                <a:lnTo>
                  <a:pt x="0" y="9247"/>
                </a:lnTo>
                <a:lnTo>
                  <a:pt x="0" y="9320"/>
                </a:lnTo>
                <a:lnTo>
                  <a:pt x="73" y="9466"/>
                </a:lnTo>
                <a:lnTo>
                  <a:pt x="170" y="9612"/>
                </a:lnTo>
                <a:lnTo>
                  <a:pt x="292" y="9758"/>
                </a:lnTo>
                <a:lnTo>
                  <a:pt x="414" y="9904"/>
                </a:lnTo>
                <a:lnTo>
                  <a:pt x="681" y="10148"/>
                </a:lnTo>
                <a:lnTo>
                  <a:pt x="949" y="10367"/>
                </a:lnTo>
                <a:lnTo>
                  <a:pt x="1265" y="10610"/>
                </a:lnTo>
                <a:lnTo>
                  <a:pt x="1582" y="10829"/>
                </a:lnTo>
                <a:lnTo>
                  <a:pt x="1922" y="11048"/>
                </a:lnTo>
                <a:lnTo>
                  <a:pt x="2239" y="11242"/>
                </a:lnTo>
                <a:lnTo>
                  <a:pt x="2312" y="11267"/>
                </a:lnTo>
                <a:lnTo>
                  <a:pt x="2385" y="11267"/>
                </a:lnTo>
                <a:lnTo>
                  <a:pt x="2750" y="11340"/>
                </a:lnTo>
                <a:lnTo>
                  <a:pt x="3139" y="11388"/>
                </a:lnTo>
                <a:lnTo>
                  <a:pt x="3528" y="11388"/>
                </a:lnTo>
                <a:lnTo>
                  <a:pt x="3918" y="11364"/>
                </a:lnTo>
                <a:lnTo>
                  <a:pt x="4721" y="11315"/>
                </a:lnTo>
                <a:lnTo>
                  <a:pt x="5499" y="11267"/>
                </a:lnTo>
                <a:lnTo>
                  <a:pt x="6278" y="11242"/>
                </a:lnTo>
                <a:lnTo>
                  <a:pt x="7081" y="11242"/>
                </a:lnTo>
                <a:lnTo>
                  <a:pt x="7081" y="11607"/>
                </a:lnTo>
                <a:lnTo>
                  <a:pt x="7081" y="11972"/>
                </a:lnTo>
                <a:lnTo>
                  <a:pt x="7081" y="12313"/>
                </a:lnTo>
                <a:lnTo>
                  <a:pt x="7057" y="12678"/>
                </a:lnTo>
                <a:lnTo>
                  <a:pt x="6984" y="13578"/>
                </a:lnTo>
                <a:lnTo>
                  <a:pt x="6935" y="14016"/>
                </a:lnTo>
                <a:lnTo>
                  <a:pt x="6911" y="14454"/>
                </a:lnTo>
                <a:lnTo>
                  <a:pt x="6911" y="15476"/>
                </a:lnTo>
                <a:lnTo>
                  <a:pt x="6959" y="16498"/>
                </a:lnTo>
                <a:lnTo>
                  <a:pt x="7057" y="18542"/>
                </a:lnTo>
                <a:lnTo>
                  <a:pt x="7057" y="18615"/>
                </a:lnTo>
                <a:lnTo>
                  <a:pt x="7081" y="18688"/>
                </a:lnTo>
                <a:lnTo>
                  <a:pt x="7130" y="18737"/>
                </a:lnTo>
                <a:lnTo>
                  <a:pt x="7203" y="18761"/>
                </a:lnTo>
                <a:lnTo>
                  <a:pt x="7251" y="18786"/>
                </a:lnTo>
                <a:lnTo>
                  <a:pt x="7324" y="18786"/>
                </a:lnTo>
                <a:lnTo>
                  <a:pt x="7373" y="18761"/>
                </a:lnTo>
                <a:lnTo>
                  <a:pt x="7446" y="18737"/>
                </a:lnTo>
                <a:lnTo>
                  <a:pt x="7519" y="18786"/>
                </a:lnTo>
                <a:lnTo>
                  <a:pt x="7640" y="18810"/>
                </a:lnTo>
                <a:lnTo>
                  <a:pt x="8662" y="18810"/>
                </a:lnTo>
                <a:lnTo>
                  <a:pt x="8954" y="18786"/>
                </a:lnTo>
                <a:lnTo>
                  <a:pt x="9003" y="18786"/>
                </a:lnTo>
                <a:lnTo>
                  <a:pt x="9076" y="18761"/>
                </a:lnTo>
                <a:lnTo>
                  <a:pt x="9149" y="18664"/>
                </a:lnTo>
                <a:lnTo>
                  <a:pt x="9198" y="18542"/>
                </a:lnTo>
                <a:lnTo>
                  <a:pt x="9198" y="18421"/>
                </a:lnTo>
                <a:lnTo>
                  <a:pt x="9198" y="18323"/>
                </a:lnTo>
                <a:lnTo>
                  <a:pt x="9222" y="16547"/>
                </a:lnTo>
                <a:lnTo>
                  <a:pt x="9246" y="14771"/>
                </a:lnTo>
                <a:lnTo>
                  <a:pt x="9271" y="12946"/>
                </a:lnTo>
                <a:lnTo>
                  <a:pt x="9295" y="12118"/>
                </a:lnTo>
                <a:lnTo>
                  <a:pt x="9271" y="11729"/>
                </a:lnTo>
                <a:lnTo>
                  <a:pt x="9246" y="11315"/>
                </a:lnTo>
                <a:lnTo>
                  <a:pt x="10682" y="11315"/>
                </a:lnTo>
                <a:lnTo>
                  <a:pt x="12142" y="11267"/>
                </a:lnTo>
                <a:lnTo>
                  <a:pt x="13578" y="11194"/>
                </a:lnTo>
                <a:lnTo>
                  <a:pt x="14283" y="11169"/>
                </a:lnTo>
                <a:lnTo>
                  <a:pt x="15013" y="11169"/>
                </a:lnTo>
                <a:lnTo>
                  <a:pt x="15135" y="11145"/>
                </a:lnTo>
                <a:lnTo>
                  <a:pt x="15208" y="11072"/>
                </a:lnTo>
                <a:lnTo>
                  <a:pt x="15257" y="10999"/>
                </a:lnTo>
                <a:lnTo>
                  <a:pt x="15257" y="10902"/>
                </a:lnTo>
                <a:lnTo>
                  <a:pt x="15305" y="10731"/>
                </a:lnTo>
                <a:lnTo>
                  <a:pt x="15305" y="10586"/>
                </a:lnTo>
                <a:lnTo>
                  <a:pt x="15281" y="10245"/>
                </a:lnTo>
                <a:lnTo>
                  <a:pt x="15135" y="9126"/>
                </a:lnTo>
                <a:lnTo>
                  <a:pt x="15086" y="8615"/>
                </a:lnTo>
                <a:lnTo>
                  <a:pt x="15086" y="8104"/>
                </a:lnTo>
                <a:lnTo>
                  <a:pt x="15086" y="7933"/>
                </a:lnTo>
                <a:lnTo>
                  <a:pt x="15111" y="7739"/>
                </a:lnTo>
                <a:lnTo>
                  <a:pt x="15135" y="7568"/>
                </a:lnTo>
                <a:lnTo>
                  <a:pt x="15135" y="7374"/>
                </a:lnTo>
                <a:lnTo>
                  <a:pt x="15135" y="7276"/>
                </a:lnTo>
                <a:lnTo>
                  <a:pt x="15111" y="7179"/>
                </a:lnTo>
                <a:lnTo>
                  <a:pt x="15086" y="7130"/>
                </a:lnTo>
                <a:lnTo>
                  <a:pt x="15038" y="7106"/>
                </a:lnTo>
                <a:lnTo>
                  <a:pt x="14965" y="7057"/>
                </a:lnTo>
                <a:lnTo>
                  <a:pt x="14892" y="7033"/>
                </a:lnTo>
                <a:lnTo>
                  <a:pt x="14064" y="7033"/>
                </a:lnTo>
                <a:lnTo>
                  <a:pt x="13237" y="7057"/>
                </a:lnTo>
                <a:lnTo>
                  <a:pt x="12434" y="7082"/>
                </a:lnTo>
                <a:lnTo>
                  <a:pt x="11607" y="7082"/>
                </a:lnTo>
                <a:lnTo>
                  <a:pt x="9246" y="6984"/>
                </a:lnTo>
                <a:lnTo>
                  <a:pt x="9246" y="6765"/>
                </a:lnTo>
                <a:lnTo>
                  <a:pt x="9246" y="6571"/>
                </a:lnTo>
                <a:lnTo>
                  <a:pt x="9198" y="6352"/>
                </a:lnTo>
                <a:lnTo>
                  <a:pt x="9222" y="6327"/>
                </a:lnTo>
                <a:lnTo>
                  <a:pt x="10925" y="6303"/>
                </a:lnTo>
                <a:lnTo>
                  <a:pt x="12556" y="6303"/>
                </a:lnTo>
                <a:lnTo>
                  <a:pt x="14186" y="6376"/>
                </a:lnTo>
                <a:lnTo>
                  <a:pt x="14259" y="6376"/>
                </a:lnTo>
                <a:lnTo>
                  <a:pt x="14308" y="6352"/>
                </a:lnTo>
                <a:lnTo>
                  <a:pt x="14381" y="6279"/>
                </a:lnTo>
                <a:lnTo>
                  <a:pt x="14405" y="6206"/>
                </a:lnTo>
                <a:lnTo>
                  <a:pt x="14405" y="6108"/>
                </a:lnTo>
                <a:lnTo>
                  <a:pt x="14575" y="5962"/>
                </a:lnTo>
                <a:lnTo>
                  <a:pt x="14940" y="5670"/>
                </a:lnTo>
                <a:lnTo>
                  <a:pt x="15329" y="5427"/>
                </a:lnTo>
                <a:lnTo>
                  <a:pt x="15597" y="5232"/>
                </a:lnTo>
                <a:lnTo>
                  <a:pt x="15913" y="4965"/>
                </a:lnTo>
                <a:lnTo>
                  <a:pt x="16059" y="4819"/>
                </a:lnTo>
                <a:lnTo>
                  <a:pt x="16181" y="4673"/>
                </a:lnTo>
                <a:lnTo>
                  <a:pt x="16254" y="4502"/>
                </a:lnTo>
                <a:lnTo>
                  <a:pt x="16254" y="4429"/>
                </a:lnTo>
                <a:lnTo>
                  <a:pt x="16254" y="4356"/>
                </a:lnTo>
                <a:lnTo>
                  <a:pt x="16278" y="4283"/>
                </a:lnTo>
                <a:lnTo>
                  <a:pt x="16278" y="4210"/>
                </a:lnTo>
                <a:lnTo>
                  <a:pt x="16230" y="4064"/>
                </a:lnTo>
                <a:lnTo>
                  <a:pt x="16132" y="3894"/>
                </a:lnTo>
                <a:lnTo>
                  <a:pt x="16011" y="3724"/>
                </a:lnTo>
                <a:lnTo>
                  <a:pt x="15743" y="3432"/>
                </a:lnTo>
                <a:lnTo>
                  <a:pt x="15524" y="3213"/>
                </a:lnTo>
                <a:lnTo>
                  <a:pt x="15135" y="2848"/>
                </a:lnTo>
                <a:lnTo>
                  <a:pt x="14746" y="2532"/>
                </a:lnTo>
                <a:lnTo>
                  <a:pt x="14478" y="2288"/>
                </a:lnTo>
                <a:lnTo>
                  <a:pt x="14308" y="2215"/>
                </a:lnTo>
                <a:lnTo>
                  <a:pt x="14235" y="2167"/>
                </a:lnTo>
                <a:lnTo>
                  <a:pt x="14162" y="2167"/>
                </a:lnTo>
                <a:lnTo>
                  <a:pt x="14089" y="2118"/>
                </a:lnTo>
                <a:lnTo>
                  <a:pt x="14016" y="2118"/>
                </a:lnTo>
                <a:lnTo>
                  <a:pt x="13237" y="2142"/>
                </a:lnTo>
                <a:lnTo>
                  <a:pt x="12483" y="2167"/>
                </a:lnTo>
                <a:lnTo>
                  <a:pt x="11704" y="2215"/>
                </a:lnTo>
                <a:lnTo>
                  <a:pt x="10950" y="2240"/>
                </a:lnTo>
                <a:lnTo>
                  <a:pt x="10171" y="2240"/>
                </a:lnTo>
                <a:lnTo>
                  <a:pt x="9392" y="2215"/>
                </a:lnTo>
                <a:lnTo>
                  <a:pt x="9441" y="2069"/>
                </a:lnTo>
                <a:lnTo>
                  <a:pt x="9465" y="1899"/>
                </a:lnTo>
                <a:lnTo>
                  <a:pt x="9465" y="1558"/>
                </a:lnTo>
                <a:lnTo>
                  <a:pt x="9417" y="1218"/>
                </a:lnTo>
                <a:lnTo>
                  <a:pt x="9368" y="950"/>
                </a:lnTo>
                <a:lnTo>
                  <a:pt x="9295" y="755"/>
                </a:lnTo>
                <a:lnTo>
                  <a:pt x="9222" y="561"/>
                </a:lnTo>
                <a:lnTo>
                  <a:pt x="9125" y="415"/>
                </a:lnTo>
                <a:lnTo>
                  <a:pt x="8979" y="293"/>
                </a:lnTo>
                <a:lnTo>
                  <a:pt x="8833" y="196"/>
                </a:lnTo>
                <a:lnTo>
                  <a:pt x="8662" y="98"/>
                </a:lnTo>
                <a:lnTo>
                  <a:pt x="8492" y="50"/>
                </a:lnTo>
                <a:lnTo>
                  <a:pt x="82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05;p50">
            <a:extLst>
              <a:ext uri="{FF2B5EF4-FFF2-40B4-BE49-F238E27FC236}">
                <a16:creationId xmlns:a16="http://schemas.microsoft.com/office/drawing/2014/main" id="{489BE56A-50F3-455A-B368-A0BFF8BE539C}"/>
              </a:ext>
            </a:extLst>
          </p:cNvPr>
          <p:cNvSpPr/>
          <p:nvPr/>
        </p:nvSpPr>
        <p:spPr>
          <a:xfrm>
            <a:off x="4159540" y="1251639"/>
            <a:ext cx="186685" cy="460550"/>
          </a:xfrm>
          <a:custGeom>
            <a:avLst/>
            <a:gdLst/>
            <a:ahLst/>
            <a:cxnLst/>
            <a:rect l="l" t="t" r="r" b="b"/>
            <a:pathLst>
              <a:path w="8542" h="21073" extrusionOk="0">
                <a:moveTo>
                  <a:pt x="4478" y="487"/>
                </a:moveTo>
                <a:lnTo>
                  <a:pt x="4673" y="536"/>
                </a:lnTo>
                <a:lnTo>
                  <a:pt x="4600" y="584"/>
                </a:lnTo>
                <a:lnTo>
                  <a:pt x="4527" y="657"/>
                </a:lnTo>
                <a:lnTo>
                  <a:pt x="4527" y="730"/>
                </a:lnTo>
                <a:lnTo>
                  <a:pt x="4527" y="755"/>
                </a:lnTo>
                <a:lnTo>
                  <a:pt x="4697" y="755"/>
                </a:lnTo>
                <a:lnTo>
                  <a:pt x="4819" y="730"/>
                </a:lnTo>
                <a:lnTo>
                  <a:pt x="4892" y="682"/>
                </a:lnTo>
                <a:lnTo>
                  <a:pt x="4965" y="633"/>
                </a:lnTo>
                <a:lnTo>
                  <a:pt x="5038" y="682"/>
                </a:lnTo>
                <a:lnTo>
                  <a:pt x="4965" y="730"/>
                </a:lnTo>
                <a:lnTo>
                  <a:pt x="4916" y="779"/>
                </a:lnTo>
                <a:lnTo>
                  <a:pt x="4819" y="925"/>
                </a:lnTo>
                <a:lnTo>
                  <a:pt x="4819" y="949"/>
                </a:lnTo>
                <a:lnTo>
                  <a:pt x="4843" y="974"/>
                </a:lnTo>
                <a:lnTo>
                  <a:pt x="4867" y="998"/>
                </a:lnTo>
                <a:lnTo>
                  <a:pt x="4892" y="974"/>
                </a:lnTo>
                <a:lnTo>
                  <a:pt x="5038" y="876"/>
                </a:lnTo>
                <a:lnTo>
                  <a:pt x="5111" y="828"/>
                </a:lnTo>
                <a:lnTo>
                  <a:pt x="5208" y="803"/>
                </a:lnTo>
                <a:lnTo>
                  <a:pt x="5330" y="901"/>
                </a:lnTo>
                <a:lnTo>
                  <a:pt x="5451" y="1022"/>
                </a:lnTo>
                <a:lnTo>
                  <a:pt x="5281" y="1120"/>
                </a:lnTo>
                <a:lnTo>
                  <a:pt x="5208" y="1193"/>
                </a:lnTo>
                <a:lnTo>
                  <a:pt x="5111" y="1266"/>
                </a:lnTo>
                <a:lnTo>
                  <a:pt x="4965" y="1436"/>
                </a:lnTo>
                <a:lnTo>
                  <a:pt x="4965" y="1460"/>
                </a:lnTo>
                <a:lnTo>
                  <a:pt x="4965" y="1485"/>
                </a:lnTo>
                <a:lnTo>
                  <a:pt x="5013" y="1485"/>
                </a:lnTo>
                <a:lnTo>
                  <a:pt x="5111" y="1436"/>
                </a:lnTo>
                <a:lnTo>
                  <a:pt x="5208" y="1387"/>
                </a:lnTo>
                <a:lnTo>
                  <a:pt x="5403" y="1314"/>
                </a:lnTo>
                <a:lnTo>
                  <a:pt x="5573" y="1217"/>
                </a:lnTo>
                <a:lnTo>
                  <a:pt x="5695" y="1412"/>
                </a:lnTo>
                <a:lnTo>
                  <a:pt x="5768" y="1631"/>
                </a:lnTo>
                <a:lnTo>
                  <a:pt x="5719" y="1631"/>
                </a:lnTo>
                <a:lnTo>
                  <a:pt x="5597" y="1679"/>
                </a:lnTo>
                <a:lnTo>
                  <a:pt x="5451" y="1728"/>
                </a:lnTo>
                <a:lnTo>
                  <a:pt x="5184" y="1874"/>
                </a:lnTo>
                <a:lnTo>
                  <a:pt x="4989" y="1996"/>
                </a:lnTo>
                <a:lnTo>
                  <a:pt x="4892" y="2069"/>
                </a:lnTo>
                <a:lnTo>
                  <a:pt x="4819" y="2166"/>
                </a:lnTo>
                <a:lnTo>
                  <a:pt x="4819" y="2190"/>
                </a:lnTo>
                <a:lnTo>
                  <a:pt x="4843" y="2215"/>
                </a:lnTo>
                <a:lnTo>
                  <a:pt x="4940" y="2239"/>
                </a:lnTo>
                <a:lnTo>
                  <a:pt x="5038" y="2239"/>
                </a:lnTo>
                <a:lnTo>
                  <a:pt x="5232" y="2166"/>
                </a:lnTo>
                <a:lnTo>
                  <a:pt x="5524" y="2069"/>
                </a:lnTo>
                <a:lnTo>
                  <a:pt x="5816" y="1947"/>
                </a:lnTo>
                <a:lnTo>
                  <a:pt x="5841" y="1947"/>
                </a:lnTo>
                <a:lnTo>
                  <a:pt x="5841" y="1971"/>
                </a:lnTo>
                <a:lnTo>
                  <a:pt x="5841" y="2142"/>
                </a:lnTo>
                <a:lnTo>
                  <a:pt x="5816" y="2312"/>
                </a:lnTo>
                <a:lnTo>
                  <a:pt x="5743" y="2312"/>
                </a:lnTo>
                <a:lnTo>
                  <a:pt x="5622" y="2361"/>
                </a:lnTo>
                <a:lnTo>
                  <a:pt x="5476" y="2385"/>
                </a:lnTo>
                <a:lnTo>
                  <a:pt x="5208" y="2434"/>
                </a:lnTo>
                <a:lnTo>
                  <a:pt x="4916" y="2507"/>
                </a:lnTo>
                <a:lnTo>
                  <a:pt x="4794" y="2555"/>
                </a:lnTo>
                <a:lnTo>
                  <a:pt x="4648" y="2604"/>
                </a:lnTo>
                <a:lnTo>
                  <a:pt x="4648" y="2653"/>
                </a:lnTo>
                <a:lnTo>
                  <a:pt x="4673" y="2653"/>
                </a:lnTo>
                <a:lnTo>
                  <a:pt x="5208" y="2701"/>
                </a:lnTo>
                <a:lnTo>
                  <a:pt x="5476" y="2701"/>
                </a:lnTo>
                <a:lnTo>
                  <a:pt x="5719" y="2653"/>
                </a:lnTo>
                <a:lnTo>
                  <a:pt x="5646" y="2847"/>
                </a:lnTo>
                <a:lnTo>
                  <a:pt x="5524" y="3042"/>
                </a:lnTo>
                <a:lnTo>
                  <a:pt x="4697" y="3042"/>
                </a:lnTo>
                <a:lnTo>
                  <a:pt x="4624" y="3018"/>
                </a:lnTo>
                <a:lnTo>
                  <a:pt x="4575" y="2993"/>
                </a:lnTo>
                <a:lnTo>
                  <a:pt x="4551" y="2993"/>
                </a:lnTo>
                <a:lnTo>
                  <a:pt x="4551" y="3018"/>
                </a:lnTo>
                <a:lnTo>
                  <a:pt x="4600" y="3091"/>
                </a:lnTo>
                <a:lnTo>
                  <a:pt x="4673" y="3164"/>
                </a:lnTo>
                <a:lnTo>
                  <a:pt x="4746" y="3212"/>
                </a:lnTo>
                <a:lnTo>
                  <a:pt x="4843" y="3261"/>
                </a:lnTo>
                <a:lnTo>
                  <a:pt x="5086" y="3310"/>
                </a:lnTo>
                <a:lnTo>
                  <a:pt x="5330" y="3310"/>
                </a:lnTo>
                <a:lnTo>
                  <a:pt x="5159" y="3456"/>
                </a:lnTo>
                <a:lnTo>
                  <a:pt x="4989" y="3577"/>
                </a:lnTo>
                <a:lnTo>
                  <a:pt x="4892" y="3529"/>
                </a:lnTo>
                <a:lnTo>
                  <a:pt x="4746" y="3504"/>
                </a:lnTo>
                <a:lnTo>
                  <a:pt x="4259" y="3504"/>
                </a:lnTo>
                <a:lnTo>
                  <a:pt x="4235" y="3529"/>
                </a:lnTo>
                <a:lnTo>
                  <a:pt x="4210" y="3577"/>
                </a:lnTo>
                <a:lnTo>
                  <a:pt x="4210" y="3626"/>
                </a:lnTo>
                <a:lnTo>
                  <a:pt x="4235" y="3699"/>
                </a:lnTo>
                <a:lnTo>
                  <a:pt x="4283" y="3748"/>
                </a:lnTo>
                <a:lnTo>
                  <a:pt x="4429" y="3796"/>
                </a:lnTo>
                <a:lnTo>
                  <a:pt x="4283" y="3821"/>
                </a:lnTo>
                <a:lnTo>
                  <a:pt x="3967" y="3821"/>
                </a:lnTo>
                <a:lnTo>
                  <a:pt x="3821" y="3772"/>
                </a:lnTo>
                <a:lnTo>
                  <a:pt x="3675" y="3723"/>
                </a:lnTo>
                <a:lnTo>
                  <a:pt x="3529" y="3650"/>
                </a:lnTo>
                <a:lnTo>
                  <a:pt x="3407" y="3577"/>
                </a:lnTo>
                <a:lnTo>
                  <a:pt x="3310" y="3456"/>
                </a:lnTo>
                <a:lnTo>
                  <a:pt x="3213" y="3358"/>
                </a:lnTo>
                <a:lnTo>
                  <a:pt x="3115" y="3237"/>
                </a:lnTo>
                <a:lnTo>
                  <a:pt x="2969" y="2945"/>
                </a:lnTo>
                <a:lnTo>
                  <a:pt x="2848" y="2653"/>
                </a:lnTo>
                <a:lnTo>
                  <a:pt x="2775" y="2361"/>
                </a:lnTo>
                <a:lnTo>
                  <a:pt x="2750" y="2069"/>
                </a:lnTo>
                <a:lnTo>
                  <a:pt x="2750" y="1898"/>
                </a:lnTo>
                <a:lnTo>
                  <a:pt x="2775" y="1728"/>
                </a:lnTo>
                <a:lnTo>
                  <a:pt x="2823" y="1558"/>
                </a:lnTo>
                <a:lnTo>
                  <a:pt x="2896" y="1412"/>
                </a:lnTo>
                <a:lnTo>
                  <a:pt x="3067" y="1120"/>
                </a:lnTo>
                <a:lnTo>
                  <a:pt x="3261" y="852"/>
                </a:lnTo>
                <a:lnTo>
                  <a:pt x="3359" y="755"/>
                </a:lnTo>
                <a:lnTo>
                  <a:pt x="3480" y="682"/>
                </a:lnTo>
                <a:lnTo>
                  <a:pt x="3699" y="560"/>
                </a:lnTo>
                <a:lnTo>
                  <a:pt x="3772" y="584"/>
                </a:lnTo>
                <a:lnTo>
                  <a:pt x="3845" y="560"/>
                </a:lnTo>
                <a:lnTo>
                  <a:pt x="4064" y="511"/>
                </a:lnTo>
                <a:lnTo>
                  <a:pt x="4259" y="487"/>
                </a:lnTo>
                <a:close/>
                <a:moveTo>
                  <a:pt x="4600" y="4818"/>
                </a:moveTo>
                <a:lnTo>
                  <a:pt x="4940" y="4842"/>
                </a:lnTo>
                <a:lnTo>
                  <a:pt x="4746" y="4915"/>
                </a:lnTo>
                <a:lnTo>
                  <a:pt x="4600" y="5037"/>
                </a:lnTo>
                <a:lnTo>
                  <a:pt x="4600" y="5061"/>
                </a:lnTo>
                <a:lnTo>
                  <a:pt x="4600" y="5086"/>
                </a:lnTo>
                <a:lnTo>
                  <a:pt x="4624" y="5110"/>
                </a:lnTo>
                <a:lnTo>
                  <a:pt x="4648" y="5134"/>
                </a:lnTo>
                <a:lnTo>
                  <a:pt x="4770" y="5110"/>
                </a:lnTo>
                <a:lnTo>
                  <a:pt x="4867" y="5086"/>
                </a:lnTo>
                <a:lnTo>
                  <a:pt x="5086" y="5013"/>
                </a:lnTo>
                <a:lnTo>
                  <a:pt x="5305" y="4964"/>
                </a:lnTo>
                <a:lnTo>
                  <a:pt x="5403" y="4940"/>
                </a:lnTo>
                <a:lnTo>
                  <a:pt x="5500" y="4915"/>
                </a:lnTo>
                <a:lnTo>
                  <a:pt x="5573" y="4940"/>
                </a:lnTo>
                <a:lnTo>
                  <a:pt x="5719" y="4964"/>
                </a:lnTo>
                <a:lnTo>
                  <a:pt x="5695" y="4988"/>
                </a:lnTo>
                <a:lnTo>
                  <a:pt x="5427" y="5086"/>
                </a:lnTo>
                <a:lnTo>
                  <a:pt x="5281" y="5159"/>
                </a:lnTo>
                <a:lnTo>
                  <a:pt x="5232" y="5207"/>
                </a:lnTo>
                <a:lnTo>
                  <a:pt x="5184" y="5256"/>
                </a:lnTo>
                <a:lnTo>
                  <a:pt x="5208" y="5280"/>
                </a:lnTo>
                <a:lnTo>
                  <a:pt x="5281" y="5329"/>
                </a:lnTo>
                <a:lnTo>
                  <a:pt x="5403" y="5353"/>
                </a:lnTo>
                <a:lnTo>
                  <a:pt x="5524" y="5353"/>
                </a:lnTo>
                <a:lnTo>
                  <a:pt x="5622" y="5329"/>
                </a:lnTo>
                <a:lnTo>
                  <a:pt x="5938" y="5256"/>
                </a:lnTo>
                <a:lnTo>
                  <a:pt x="6254" y="5183"/>
                </a:lnTo>
                <a:lnTo>
                  <a:pt x="6425" y="5305"/>
                </a:lnTo>
                <a:lnTo>
                  <a:pt x="6254" y="5329"/>
                </a:lnTo>
                <a:lnTo>
                  <a:pt x="6035" y="5378"/>
                </a:lnTo>
                <a:lnTo>
                  <a:pt x="5841" y="5451"/>
                </a:lnTo>
                <a:lnTo>
                  <a:pt x="5743" y="5475"/>
                </a:lnTo>
                <a:lnTo>
                  <a:pt x="5670" y="5548"/>
                </a:lnTo>
                <a:lnTo>
                  <a:pt x="5573" y="5597"/>
                </a:lnTo>
                <a:lnTo>
                  <a:pt x="5500" y="5645"/>
                </a:lnTo>
                <a:lnTo>
                  <a:pt x="5476" y="5670"/>
                </a:lnTo>
                <a:lnTo>
                  <a:pt x="5500" y="5694"/>
                </a:lnTo>
                <a:lnTo>
                  <a:pt x="5573" y="5694"/>
                </a:lnTo>
                <a:lnTo>
                  <a:pt x="5622" y="5718"/>
                </a:lnTo>
                <a:lnTo>
                  <a:pt x="5670" y="5718"/>
                </a:lnTo>
                <a:lnTo>
                  <a:pt x="5743" y="5743"/>
                </a:lnTo>
                <a:lnTo>
                  <a:pt x="5889" y="5718"/>
                </a:lnTo>
                <a:lnTo>
                  <a:pt x="6035" y="5694"/>
                </a:lnTo>
                <a:lnTo>
                  <a:pt x="6230" y="5645"/>
                </a:lnTo>
                <a:lnTo>
                  <a:pt x="6400" y="5621"/>
                </a:lnTo>
                <a:lnTo>
                  <a:pt x="6571" y="5621"/>
                </a:lnTo>
                <a:lnTo>
                  <a:pt x="6668" y="5645"/>
                </a:lnTo>
                <a:lnTo>
                  <a:pt x="6741" y="5670"/>
                </a:lnTo>
                <a:lnTo>
                  <a:pt x="6668" y="5694"/>
                </a:lnTo>
                <a:lnTo>
                  <a:pt x="6498" y="5718"/>
                </a:lnTo>
                <a:lnTo>
                  <a:pt x="6352" y="5767"/>
                </a:lnTo>
                <a:lnTo>
                  <a:pt x="6206" y="5840"/>
                </a:lnTo>
                <a:lnTo>
                  <a:pt x="6133" y="5913"/>
                </a:lnTo>
                <a:lnTo>
                  <a:pt x="6108" y="5962"/>
                </a:lnTo>
                <a:lnTo>
                  <a:pt x="6084" y="6010"/>
                </a:lnTo>
                <a:lnTo>
                  <a:pt x="6108" y="6059"/>
                </a:lnTo>
                <a:lnTo>
                  <a:pt x="6133" y="6083"/>
                </a:lnTo>
                <a:lnTo>
                  <a:pt x="6181" y="6108"/>
                </a:lnTo>
                <a:lnTo>
                  <a:pt x="6279" y="6108"/>
                </a:lnTo>
                <a:lnTo>
                  <a:pt x="6400" y="6083"/>
                </a:lnTo>
                <a:lnTo>
                  <a:pt x="6619" y="6010"/>
                </a:lnTo>
                <a:lnTo>
                  <a:pt x="7130" y="6010"/>
                </a:lnTo>
                <a:lnTo>
                  <a:pt x="7203" y="6108"/>
                </a:lnTo>
                <a:lnTo>
                  <a:pt x="7276" y="6229"/>
                </a:lnTo>
                <a:lnTo>
                  <a:pt x="7106" y="6278"/>
                </a:lnTo>
                <a:lnTo>
                  <a:pt x="6936" y="6351"/>
                </a:lnTo>
                <a:lnTo>
                  <a:pt x="6790" y="6473"/>
                </a:lnTo>
                <a:lnTo>
                  <a:pt x="6668" y="6594"/>
                </a:lnTo>
                <a:lnTo>
                  <a:pt x="6668" y="6619"/>
                </a:lnTo>
                <a:lnTo>
                  <a:pt x="6887" y="6619"/>
                </a:lnTo>
                <a:lnTo>
                  <a:pt x="7082" y="6594"/>
                </a:lnTo>
                <a:lnTo>
                  <a:pt x="7471" y="6570"/>
                </a:lnTo>
                <a:lnTo>
                  <a:pt x="7544" y="6765"/>
                </a:lnTo>
                <a:lnTo>
                  <a:pt x="7130" y="6862"/>
                </a:lnTo>
                <a:lnTo>
                  <a:pt x="6984" y="6935"/>
                </a:lnTo>
                <a:lnTo>
                  <a:pt x="6936" y="6959"/>
                </a:lnTo>
                <a:lnTo>
                  <a:pt x="6911" y="6984"/>
                </a:lnTo>
                <a:lnTo>
                  <a:pt x="6960" y="7057"/>
                </a:lnTo>
                <a:lnTo>
                  <a:pt x="7033" y="7081"/>
                </a:lnTo>
                <a:lnTo>
                  <a:pt x="7106" y="7105"/>
                </a:lnTo>
                <a:lnTo>
                  <a:pt x="7203" y="7105"/>
                </a:lnTo>
                <a:lnTo>
                  <a:pt x="7422" y="7081"/>
                </a:lnTo>
                <a:lnTo>
                  <a:pt x="7641" y="7032"/>
                </a:lnTo>
                <a:lnTo>
                  <a:pt x="7714" y="7227"/>
                </a:lnTo>
                <a:lnTo>
                  <a:pt x="7544" y="7276"/>
                </a:lnTo>
                <a:lnTo>
                  <a:pt x="7349" y="7349"/>
                </a:lnTo>
                <a:lnTo>
                  <a:pt x="7203" y="7422"/>
                </a:lnTo>
                <a:lnTo>
                  <a:pt x="7155" y="7470"/>
                </a:lnTo>
                <a:lnTo>
                  <a:pt x="7106" y="7543"/>
                </a:lnTo>
                <a:lnTo>
                  <a:pt x="7106" y="7568"/>
                </a:lnTo>
                <a:lnTo>
                  <a:pt x="7106" y="7592"/>
                </a:lnTo>
                <a:lnTo>
                  <a:pt x="7130" y="7616"/>
                </a:lnTo>
                <a:lnTo>
                  <a:pt x="7155" y="7616"/>
                </a:lnTo>
                <a:lnTo>
                  <a:pt x="7228" y="7568"/>
                </a:lnTo>
                <a:lnTo>
                  <a:pt x="7325" y="7543"/>
                </a:lnTo>
                <a:lnTo>
                  <a:pt x="7495" y="7519"/>
                </a:lnTo>
                <a:lnTo>
                  <a:pt x="7763" y="7470"/>
                </a:lnTo>
                <a:lnTo>
                  <a:pt x="7836" y="7762"/>
                </a:lnTo>
                <a:lnTo>
                  <a:pt x="7812" y="7787"/>
                </a:lnTo>
                <a:lnTo>
                  <a:pt x="7568" y="7811"/>
                </a:lnTo>
                <a:lnTo>
                  <a:pt x="7349" y="7884"/>
                </a:lnTo>
                <a:lnTo>
                  <a:pt x="7301" y="7933"/>
                </a:lnTo>
                <a:lnTo>
                  <a:pt x="7301" y="7981"/>
                </a:lnTo>
                <a:lnTo>
                  <a:pt x="7301" y="8030"/>
                </a:lnTo>
                <a:lnTo>
                  <a:pt x="7349" y="8054"/>
                </a:lnTo>
                <a:lnTo>
                  <a:pt x="7447" y="8079"/>
                </a:lnTo>
                <a:lnTo>
                  <a:pt x="7568" y="8079"/>
                </a:lnTo>
                <a:lnTo>
                  <a:pt x="7763" y="8054"/>
                </a:lnTo>
                <a:lnTo>
                  <a:pt x="7885" y="8030"/>
                </a:lnTo>
                <a:lnTo>
                  <a:pt x="7933" y="8273"/>
                </a:lnTo>
                <a:lnTo>
                  <a:pt x="7690" y="8346"/>
                </a:lnTo>
                <a:lnTo>
                  <a:pt x="7593" y="8395"/>
                </a:lnTo>
                <a:lnTo>
                  <a:pt x="7495" y="8468"/>
                </a:lnTo>
                <a:lnTo>
                  <a:pt x="7495" y="8492"/>
                </a:lnTo>
                <a:lnTo>
                  <a:pt x="7739" y="8541"/>
                </a:lnTo>
                <a:lnTo>
                  <a:pt x="7958" y="8541"/>
                </a:lnTo>
                <a:lnTo>
                  <a:pt x="7982" y="8809"/>
                </a:lnTo>
                <a:lnTo>
                  <a:pt x="7860" y="8833"/>
                </a:lnTo>
                <a:lnTo>
                  <a:pt x="7739" y="8857"/>
                </a:lnTo>
                <a:lnTo>
                  <a:pt x="7641" y="8930"/>
                </a:lnTo>
                <a:lnTo>
                  <a:pt x="7568" y="9003"/>
                </a:lnTo>
                <a:lnTo>
                  <a:pt x="7544" y="9052"/>
                </a:lnTo>
                <a:lnTo>
                  <a:pt x="7568" y="9101"/>
                </a:lnTo>
                <a:lnTo>
                  <a:pt x="7690" y="9125"/>
                </a:lnTo>
                <a:lnTo>
                  <a:pt x="7787" y="9125"/>
                </a:lnTo>
                <a:lnTo>
                  <a:pt x="8006" y="9101"/>
                </a:lnTo>
                <a:lnTo>
                  <a:pt x="8006" y="9320"/>
                </a:lnTo>
                <a:lnTo>
                  <a:pt x="7933" y="9344"/>
                </a:lnTo>
                <a:lnTo>
                  <a:pt x="7860" y="9368"/>
                </a:lnTo>
                <a:lnTo>
                  <a:pt x="7787" y="9417"/>
                </a:lnTo>
                <a:lnTo>
                  <a:pt x="7666" y="9490"/>
                </a:lnTo>
                <a:lnTo>
                  <a:pt x="7641" y="9539"/>
                </a:lnTo>
                <a:lnTo>
                  <a:pt x="7666" y="9563"/>
                </a:lnTo>
                <a:lnTo>
                  <a:pt x="7787" y="9587"/>
                </a:lnTo>
                <a:lnTo>
                  <a:pt x="7933" y="9612"/>
                </a:lnTo>
                <a:lnTo>
                  <a:pt x="8031" y="9612"/>
                </a:lnTo>
                <a:lnTo>
                  <a:pt x="8031" y="9855"/>
                </a:lnTo>
                <a:lnTo>
                  <a:pt x="7909" y="9879"/>
                </a:lnTo>
                <a:lnTo>
                  <a:pt x="7787" y="9928"/>
                </a:lnTo>
                <a:lnTo>
                  <a:pt x="7690" y="10001"/>
                </a:lnTo>
                <a:lnTo>
                  <a:pt x="7666" y="10025"/>
                </a:lnTo>
                <a:lnTo>
                  <a:pt x="7666" y="10050"/>
                </a:lnTo>
                <a:lnTo>
                  <a:pt x="7714" y="10098"/>
                </a:lnTo>
                <a:lnTo>
                  <a:pt x="8031" y="10098"/>
                </a:lnTo>
                <a:lnTo>
                  <a:pt x="8006" y="10415"/>
                </a:lnTo>
                <a:lnTo>
                  <a:pt x="7885" y="10439"/>
                </a:lnTo>
                <a:lnTo>
                  <a:pt x="7739" y="10488"/>
                </a:lnTo>
                <a:lnTo>
                  <a:pt x="7714" y="10512"/>
                </a:lnTo>
                <a:lnTo>
                  <a:pt x="7714" y="10536"/>
                </a:lnTo>
                <a:lnTo>
                  <a:pt x="7739" y="10585"/>
                </a:lnTo>
                <a:lnTo>
                  <a:pt x="7763" y="10609"/>
                </a:lnTo>
                <a:lnTo>
                  <a:pt x="7885" y="10634"/>
                </a:lnTo>
                <a:lnTo>
                  <a:pt x="7982" y="10634"/>
                </a:lnTo>
                <a:lnTo>
                  <a:pt x="7958" y="10901"/>
                </a:lnTo>
                <a:lnTo>
                  <a:pt x="7909" y="10926"/>
                </a:lnTo>
                <a:lnTo>
                  <a:pt x="7860" y="10926"/>
                </a:lnTo>
                <a:lnTo>
                  <a:pt x="7812" y="10950"/>
                </a:lnTo>
                <a:lnTo>
                  <a:pt x="7787" y="10950"/>
                </a:lnTo>
                <a:lnTo>
                  <a:pt x="7787" y="10999"/>
                </a:lnTo>
                <a:lnTo>
                  <a:pt x="7860" y="11047"/>
                </a:lnTo>
                <a:lnTo>
                  <a:pt x="7933" y="11072"/>
                </a:lnTo>
                <a:lnTo>
                  <a:pt x="7958" y="11145"/>
                </a:lnTo>
                <a:lnTo>
                  <a:pt x="7982" y="11193"/>
                </a:lnTo>
                <a:lnTo>
                  <a:pt x="8079" y="11266"/>
                </a:lnTo>
                <a:lnTo>
                  <a:pt x="8055" y="11437"/>
                </a:lnTo>
                <a:lnTo>
                  <a:pt x="8006" y="11583"/>
                </a:lnTo>
                <a:lnTo>
                  <a:pt x="7933" y="11729"/>
                </a:lnTo>
                <a:lnTo>
                  <a:pt x="7812" y="11826"/>
                </a:lnTo>
                <a:lnTo>
                  <a:pt x="7690" y="11899"/>
                </a:lnTo>
                <a:lnTo>
                  <a:pt x="7520" y="11899"/>
                </a:lnTo>
                <a:lnTo>
                  <a:pt x="7447" y="11850"/>
                </a:lnTo>
                <a:lnTo>
                  <a:pt x="7398" y="11802"/>
                </a:lnTo>
                <a:lnTo>
                  <a:pt x="7325" y="11729"/>
                </a:lnTo>
                <a:lnTo>
                  <a:pt x="7301" y="11656"/>
                </a:lnTo>
                <a:lnTo>
                  <a:pt x="7276" y="11583"/>
                </a:lnTo>
                <a:lnTo>
                  <a:pt x="7276" y="11388"/>
                </a:lnTo>
                <a:lnTo>
                  <a:pt x="7301" y="11242"/>
                </a:lnTo>
                <a:lnTo>
                  <a:pt x="7398" y="11096"/>
                </a:lnTo>
                <a:lnTo>
                  <a:pt x="7422" y="11023"/>
                </a:lnTo>
                <a:lnTo>
                  <a:pt x="7447" y="10974"/>
                </a:lnTo>
                <a:lnTo>
                  <a:pt x="7447" y="10828"/>
                </a:lnTo>
                <a:lnTo>
                  <a:pt x="7374" y="10561"/>
                </a:lnTo>
                <a:lnTo>
                  <a:pt x="7301" y="10074"/>
                </a:lnTo>
                <a:lnTo>
                  <a:pt x="7252" y="9612"/>
                </a:lnTo>
                <a:lnTo>
                  <a:pt x="7179" y="9125"/>
                </a:lnTo>
                <a:lnTo>
                  <a:pt x="7106" y="8906"/>
                </a:lnTo>
                <a:lnTo>
                  <a:pt x="7033" y="8663"/>
                </a:lnTo>
                <a:lnTo>
                  <a:pt x="6765" y="7957"/>
                </a:lnTo>
                <a:lnTo>
                  <a:pt x="6449" y="7276"/>
                </a:lnTo>
                <a:lnTo>
                  <a:pt x="6400" y="7203"/>
                </a:lnTo>
                <a:lnTo>
                  <a:pt x="6352" y="7105"/>
                </a:lnTo>
                <a:lnTo>
                  <a:pt x="6327" y="7057"/>
                </a:lnTo>
                <a:lnTo>
                  <a:pt x="6206" y="7057"/>
                </a:lnTo>
                <a:lnTo>
                  <a:pt x="6157" y="7081"/>
                </a:lnTo>
                <a:lnTo>
                  <a:pt x="6133" y="7105"/>
                </a:lnTo>
                <a:lnTo>
                  <a:pt x="6133" y="7154"/>
                </a:lnTo>
                <a:lnTo>
                  <a:pt x="6133" y="7227"/>
                </a:lnTo>
                <a:lnTo>
                  <a:pt x="5987" y="7227"/>
                </a:lnTo>
                <a:lnTo>
                  <a:pt x="5816" y="7251"/>
                </a:lnTo>
                <a:lnTo>
                  <a:pt x="5743" y="7276"/>
                </a:lnTo>
                <a:lnTo>
                  <a:pt x="5670" y="7300"/>
                </a:lnTo>
                <a:lnTo>
                  <a:pt x="5646" y="7349"/>
                </a:lnTo>
                <a:lnTo>
                  <a:pt x="5646" y="7397"/>
                </a:lnTo>
                <a:lnTo>
                  <a:pt x="5670" y="7422"/>
                </a:lnTo>
                <a:lnTo>
                  <a:pt x="5695" y="7470"/>
                </a:lnTo>
                <a:lnTo>
                  <a:pt x="5743" y="7495"/>
                </a:lnTo>
                <a:lnTo>
                  <a:pt x="5816" y="7519"/>
                </a:lnTo>
                <a:lnTo>
                  <a:pt x="6133" y="7519"/>
                </a:lnTo>
                <a:lnTo>
                  <a:pt x="6133" y="7714"/>
                </a:lnTo>
                <a:lnTo>
                  <a:pt x="6084" y="7714"/>
                </a:lnTo>
                <a:lnTo>
                  <a:pt x="5768" y="7738"/>
                </a:lnTo>
                <a:lnTo>
                  <a:pt x="5597" y="7787"/>
                </a:lnTo>
                <a:lnTo>
                  <a:pt x="5451" y="7860"/>
                </a:lnTo>
                <a:lnTo>
                  <a:pt x="5427" y="7884"/>
                </a:lnTo>
                <a:lnTo>
                  <a:pt x="5451" y="7933"/>
                </a:lnTo>
                <a:lnTo>
                  <a:pt x="5573" y="7981"/>
                </a:lnTo>
                <a:lnTo>
                  <a:pt x="5719" y="8006"/>
                </a:lnTo>
                <a:lnTo>
                  <a:pt x="6157" y="8006"/>
                </a:lnTo>
                <a:lnTo>
                  <a:pt x="6157" y="8298"/>
                </a:lnTo>
                <a:lnTo>
                  <a:pt x="5962" y="8298"/>
                </a:lnTo>
                <a:lnTo>
                  <a:pt x="5792" y="8322"/>
                </a:lnTo>
                <a:lnTo>
                  <a:pt x="5646" y="8322"/>
                </a:lnTo>
                <a:lnTo>
                  <a:pt x="5500" y="8371"/>
                </a:lnTo>
                <a:lnTo>
                  <a:pt x="5354" y="8444"/>
                </a:lnTo>
                <a:lnTo>
                  <a:pt x="5232" y="8541"/>
                </a:lnTo>
                <a:lnTo>
                  <a:pt x="5232" y="8565"/>
                </a:lnTo>
                <a:lnTo>
                  <a:pt x="5232" y="8590"/>
                </a:lnTo>
                <a:lnTo>
                  <a:pt x="5378" y="8638"/>
                </a:lnTo>
                <a:lnTo>
                  <a:pt x="5524" y="8663"/>
                </a:lnTo>
                <a:lnTo>
                  <a:pt x="5987" y="8663"/>
                </a:lnTo>
                <a:lnTo>
                  <a:pt x="6157" y="8638"/>
                </a:lnTo>
                <a:lnTo>
                  <a:pt x="6157" y="8784"/>
                </a:lnTo>
                <a:lnTo>
                  <a:pt x="6084" y="8760"/>
                </a:lnTo>
                <a:lnTo>
                  <a:pt x="5987" y="8784"/>
                </a:lnTo>
                <a:lnTo>
                  <a:pt x="5816" y="8809"/>
                </a:lnTo>
                <a:lnTo>
                  <a:pt x="5549" y="8833"/>
                </a:lnTo>
                <a:lnTo>
                  <a:pt x="5403" y="8857"/>
                </a:lnTo>
                <a:lnTo>
                  <a:pt x="5281" y="8906"/>
                </a:lnTo>
                <a:lnTo>
                  <a:pt x="5257" y="8930"/>
                </a:lnTo>
                <a:lnTo>
                  <a:pt x="5281" y="8955"/>
                </a:lnTo>
                <a:lnTo>
                  <a:pt x="5403" y="9028"/>
                </a:lnTo>
                <a:lnTo>
                  <a:pt x="5549" y="9052"/>
                </a:lnTo>
                <a:lnTo>
                  <a:pt x="5670" y="9076"/>
                </a:lnTo>
                <a:lnTo>
                  <a:pt x="5816" y="9101"/>
                </a:lnTo>
                <a:lnTo>
                  <a:pt x="5987" y="9101"/>
                </a:lnTo>
                <a:lnTo>
                  <a:pt x="6084" y="9076"/>
                </a:lnTo>
                <a:lnTo>
                  <a:pt x="6181" y="9076"/>
                </a:lnTo>
                <a:lnTo>
                  <a:pt x="6181" y="9320"/>
                </a:lnTo>
                <a:lnTo>
                  <a:pt x="5962" y="9295"/>
                </a:lnTo>
                <a:lnTo>
                  <a:pt x="5743" y="9320"/>
                </a:lnTo>
                <a:lnTo>
                  <a:pt x="5500" y="9344"/>
                </a:lnTo>
                <a:lnTo>
                  <a:pt x="5378" y="9393"/>
                </a:lnTo>
                <a:lnTo>
                  <a:pt x="5281" y="9441"/>
                </a:lnTo>
                <a:lnTo>
                  <a:pt x="5257" y="9466"/>
                </a:lnTo>
                <a:lnTo>
                  <a:pt x="5257" y="9514"/>
                </a:lnTo>
                <a:lnTo>
                  <a:pt x="5305" y="9563"/>
                </a:lnTo>
                <a:lnTo>
                  <a:pt x="5378" y="9587"/>
                </a:lnTo>
                <a:lnTo>
                  <a:pt x="5476" y="9612"/>
                </a:lnTo>
                <a:lnTo>
                  <a:pt x="5914" y="9612"/>
                </a:lnTo>
                <a:lnTo>
                  <a:pt x="6181" y="9636"/>
                </a:lnTo>
                <a:lnTo>
                  <a:pt x="6157" y="9855"/>
                </a:lnTo>
                <a:lnTo>
                  <a:pt x="6060" y="9855"/>
                </a:lnTo>
                <a:lnTo>
                  <a:pt x="5670" y="9928"/>
                </a:lnTo>
                <a:lnTo>
                  <a:pt x="5500" y="9952"/>
                </a:lnTo>
                <a:lnTo>
                  <a:pt x="5427" y="10001"/>
                </a:lnTo>
                <a:lnTo>
                  <a:pt x="5403" y="10001"/>
                </a:lnTo>
                <a:lnTo>
                  <a:pt x="5378" y="10025"/>
                </a:lnTo>
                <a:lnTo>
                  <a:pt x="5378" y="10098"/>
                </a:lnTo>
                <a:lnTo>
                  <a:pt x="5403" y="10147"/>
                </a:lnTo>
                <a:lnTo>
                  <a:pt x="5451" y="10171"/>
                </a:lnTo>
                <a:lnTo>
                  <a:pt x="5500" y="10196"/>
                </a:lnTo>
                <a:lnTo>
                  <a:pt x="5622" y="10220"/>
                </a:lnTo>
                <a:lnTo>
                  <a:pt x="5743" y="10220"/>
                </a:lnTo>
                <a:lnTo>
                  <a:pt x="5938" y="10196"/>
                </a:lnTo>
                <a:lnTo>
                  <a:pt x="6133" y="10171"/>
                </a:lnTo>
                <a:lnTo>
                  <a:pt x="6157" y="10147"/>
                </a:lnTo>
                <a:lnTo>
                  <a:pt x="6157" y="10366"/>
                </a:lnTo>
                <a:lnTo>
                  <a:pt x="6011" y="10390"/>
                </a:lnTo>
                <a:lnTo>
                  <a:pt x="5889" y="10415"/>
                </a:lnTo>
                <a:lnTo>
                  <a:pt x="5573" y="10512"/>
                </a:lnTo>
                <a:lnTo>
                  <a:pt x="5403" y="10585"/>
                </a:lnTo>
                <a:lnTo>
                  <a:pt x="5354" y="10634"/>
                </a:lnTo>
                <a:lnTo>
                  <a:pt x="5354" y="10658"/>
                </a:lnTo>
                <a:lnTo>
                  <a:pt x="5403" y="10707"/>
                </a:lnTo>
                <a:lnTo>
                  <a:pt x="5451" y="10731"/>
                </a:lnTo>
                <a:lnTo>
                  <a:pt x="5573" y="10755"/>
                </a:lnTo>
                <a:lnTo>
                  <a:pt x="5841" y="10731"/>
                </a:lnTo>
                <a:lnTo>
                  <a:pt x="6157" y="10682"/>
                </a:lnTo>
                <a:lnTo>
                  <a:pt x="6157" y="10999"/>
                </a:lnTo>
                <a:lnTo>
                  <a:pt x="6133" y="10999"/>
                </a:lnTo>
                <a:lnTo>
                  <a:pt x="5938" y="11023"/>
                </a:lnTo>
                <a:lnTo>
                  <a:pt x="5743" y="11047"/>
                </a:lnTo>
                <a:lnTo>
                  <a:pt x="5549" y="11120"/>
                </a:lnTo>
                <a:lnTo>
                  <a:pt x="5378" y="11193"/>
                </a:lnTo>
                <a:lnTo>
                  <a:pt x="5354" y="11218"/>
                </a:lnTo>
                <a:lnTo>
                  <a:pt x="5354" y="11242"/>
                </a:lnTo>
                <a:lnTo>
                  <a:pt x="5354" y="11266"/>
                </a:lnTo>
                <a:lnTo>
                  <a:pt x="5378" y="11291"/>
                </a:lnTo>
                <a:lnTo>
                  <a:pt x="5573" y="11315"/>
                </a:lnTo>
                <a:lnTo>
                  <a:pt x="5768" y="11315"/>
                </a:lnTo>
                <a:lnTo>
                  <a:pt x="6133" y="11291"/>
                </a:lnTo>
                <a:lnTo>
                  <a:pt x="6157" y="11266"/>
                </a:lnTo>
                <a:lnTo>
                  <a:pt x="6157" y="11558"/>
                </a:lnTo>
                <a:lnTo>
                  <a:pt x="6011" y="11558"/>
                </a:lnTo>
                <a:lnTo>
                  <a:pt x="5841" y="11607"/>
                </a:lnTo>
                <a:lnTo>
                  <a:pt x="5573" y="11656"/>
                </a:lnTo>
                <a:lnTo>
                  <a:pt x="5330" y="11753"/>
                </a:lnTo>
                <a:lnTo>
                  <a:pt x="5305" y="11777"/>
                </a:lnTo>
                <a:lnTo>
                  <a:pt x="5305" y="11826"/>
                </a:lnTo>
                <a:lnTo>
                  <a:pt x="5330" y="11850"/>
                </a:lnTo>
                <a:lnTo>
                  <a:pt x="5378" y="11850"/>
                </a:lnTo>
                <a:lnTo>
                  <a:pt x="5622" y="11875"/>
                </a:lnTo>
                <a:lnTo>
                  <a:pt x="5865" y="11850"/>
                </a:lnTo>
                <a:lnTo>
                  <a:pt x="6011" y="11850"/>
                </a:lnTo>
                <a:lnTo>
                  <a:pt x="6084" y="11826"/>
                </a:lnTo>
                <a:lnTo>
                  <a:pt x="6157" y="11802"/>
                </a:lnTo>
                <a:lnTo>
                  <a:pt x="6157" y="12020"/>
                </a:lnTo>
                <a:lnTo>
                  <a:pt x="5962" y="12020"/>
                </a:lnTo>
                <a:lnTo>
                  <a:pt x="5743" y="12045"/>
                </a:lnTo>
                <a:lnTo>
                  <a:pt x="5549" y="12118"/>
                </a:lnTo>
                <a:lnTo>
                  <a:pt x="5476" y="12142"/>
                </a:lnTo>
                <a:lnTo>
                  <a:pt x="5378" y="12191"/>
                </a:lnTo>
                <a:lnTo>
                  <a:pt x="5378" y="12239"/>
                </a:lnTo>
                <a:lnTo>
                  <a:pt x="5378" y="12264"/>
                </a:lnTo>
                <a:lnTo>
                  <a:pt x="5476" y="12312"/>
                </a:lnTo>
                <a:lnTo>
                  <a:pt x="5549" y="12337"/>
                </a:lnTo>
                <a:lnTo>
                  <a:pt x="5743" y="12385"/>
                </a:lnTo>
                <a:lnTo>
                  <a:pt x="5962" y="12361"/>
                </a:lnTo>
                <a:lnTo>
                  <a:pt x="6157" y="12361"/>
                </a:lnTo>
                <a:lnTo>
                  <a:pt x="6157" y="12458"/>
                </a:lnTo>
                <a:lnTo>
                  <a:pt x="6157" y="12483"/>
                </a:lnTo>
                <a:lnTo>
                  <a:pt x="6011" y="12531"/>
                </a:lnTo>
                <a:lnTo>
                  <a:pt x="5889" y="12580"/>
                </a:lnTo>
                <a:lnTo>
                  <a:pt x="5622" y="12653"/>
                </a:lnTo>
                <a:lnTo>
                  <a:pt x="5500" y="12702"/>
                </a:lnTo>
                <a:lnTo>
                  <a:pt x="5403" y="12750"/>
                </a:lnTo>
                <a:lnTo>
                  <a:pt x="5378" y="12799"/>
                </a:lnTo>
                <a:lnTo>
                  <a:pt x="5378" y="12823"/>
                </a:lnTo>
                <a:lnTo>
                  <a:pt x="5403" y="12848"/>
                </a:lnTo>
                <a:lnTo>
                  <a:pt x="5500" y="12872"/>
                </a:lnTo>
                <a:lnTo>
                  <a:pt x="5622" y="12896"/>
                </a:lnTo>
                <a:lnTo>
                  <a:pt x="5743" y="12921"/>
                </a:lnTo>
                <a:lnTo>
                  <a:pt x="5865" y="12896"/>
                </a:lnTo>
                <a:lnTo>
                  <a:pt x="6011" y="12872"/>
                </a:lnTo>
                <a:lnTo>
                  <a:pt x="6181" y="12848"/>
                </a:lnTo>
                <a:lnTo>
                  <a:pt x="6181" y="13042"/>
                </a:lnTo>
                <a:lnTo>
                  <a:pt x="6108" y="13018"/>
                </a:lnTo>
                <a:lnTo>
                  <a:pt x="5962" y="13042"/>
                </a:lnTo>
                <a:lnTo>
                  <a:pt x="5841" y="13091"/>
                </a:lnTo>
                <a:lnTo>
                  <a:pt x="5719" y="13164"/>
                </a:lnTo>
                <a:lnTo>
                  <a:pt x="5573" y="13237"/>
                </a:lnTo>
                <a:lnTo>
                  <a:pt x="5549" y="13261"/>
                </a:lnTo>
                <a:lnTo>
                  <a:pt x="5573" y="13286"/>
                </a:lnTo>
                <a:lnTo>
                  <a:pt x="5597" y="13334"/>
                </a:lnTo>
                <a:lnTo>
                  <a:pt x="5622" y="13334"/>
                </a:lnTo>
                <a:lnTo>
                  <a:pt x="5743" y="13310"/>
                </a:lnTo>
                <a:lnTo>
                  <a:pt x="6157" y="13310"/>
                </a:lnTo>
                <a:lnTo>
                  <a:pt x="6206" y="13286"/>
                </a:lnTo>
                <a:lnTo>
                  <a:pt x="6206" y="13529"/>
                </a:lnTo>
                <a:lnTo>
                  <a:pt x="6035" y="13553"/>
                </a:lnTo>
                <a:lnTo>
                  <a:pt x="5865" y="13553"/>
                </a:lnTo>
                <a:lnTo>
                  <a:pt x="5719" y="13602"/>
                </a:lnTo>
                <a:lnTo>
                  <a:pt x="5573" y="13675"/>
                </a:lnTo>
                <a:lnTo>
                  <a:pt x="5524" y="13724"/>
                </a:lnTo>
                <a:lnTo>
                  <a:pt x="5476" y="13797"/>
                </a:lnTo>
                <a:lnTo>
                  <a:pt x="5476" y="13870"/>
                </a:lnTo>
                <a:lnTo>
                  <a:pt x="5476" y="13894"/>
                </a:lnTo>
                <a:lnTo>
                  <a:pt x="5500" y="13918"/>
                </a:lnTo>
                <a:lnTo>
                  <a:pt x="5646" y="13967"/>
                </a:lnTo>
                <a:lnTo>
                  <a:pt x="5792" y="13967"/>
                </a:lnTo>
                <a:lnTo>
                  <a:pt x="6108" y="13943"/>
                </a:lnTo>
                <a:lnTo>
                  <a:pt x="6254" y="13943"/>
                </a:lnTo>
                <a:lnTo>
                  <a:pt x="6279" y="14235"/>
                </a:lnTo>
                <a:lnTo>
                  <a:pt x="6011" y="14308"/>
                </a:lnTo>
                <a:lnTo>
                  <a:pt x="5841" y="14332"/>
                </a:lnTo>
                <a:lnTo>
                  <a:pt x="5670" y="14381"/>
                </a:lnTo>
                <a:lnTo>
                  <a:pt x="5622" y="14429"/>
                </a:lnTo>
                <a:lnTo>
                  <a:pt x="5597" y="14478"/>
                </a:lnTo>
                <a:lnTo>
                  <a:pt x="5622" y="14551"/>
                </a:lnTo>
                <a:lnTo>
                  <a:pt x="5670" y="14600"/>
                </a:lnTo>
                <a:lnTo>
                  <a:pt x="5719" y="14624"/>
                </a:lnTo>
                <a:lnTo>
                  <a:pt x="5792" y="14648"/>
                </a:lnTo>
                <a:lnTo>
                  <a:pt x="5962" y="14673"/>
                </a:lnTo>
                <a:lnTo>
                  <a:pt x="6133" y="14648"/>
                </a:lnTo>
                <a:lnTo>
                  <a:pt x="6303" y="14600"/>
                </a:lnTo>
                <a:lnTo>
                  <a:pt x="6303" y="14770"/>
                </a:lnTo>
                <a:lnTo>
                  <a:pt x="6133" y="14794"/>
                </a:lnTo>
                <a:lnTo>
                  <a:pt x="5962" y="14867"/>
                </a:lnTo>
                <a:lnTo>
                  <a:pt x="5841" y="14916"/>
                </a:lnTo>
                <a:lnTo>
                  <a:pt x="5719" y="14965"/>
                </a:lnTo>
                <a:lnTo>
                  <a:pt x="5646" y="15062"/>
                </a:lnTo>
                <a:lnTo>
                  <a:pt x="5597" y="15111"/>
                </a:lnTo>
                <a:lnTo>
                  <a:pt x="5573" y="15159"/>
                </a:lnTo>
                <a:lnTo>
                  <a:pt x="5573" y="15184"/>
                </a:lnTo>
                <a:lnTo>
                  <a:pt x="5597" y="15208"/>
                </a:lnTo>
                <a:lnTo>
                  <a:pt x="5670" y="15257"/>
                </a:lnTo>
                <a:lnTo>
                  <a:pt x="5768" y="15281"/>
                </a:lnTo>
                <a:lnTo>
                  <a:pt x="5962" y="15257"/>
                </a:lnTo>
                <a:lnTo>
                  <a:pt x="6352" y="15184"/>
                </a:lnTo>
                <a:lnTo>
                  <a:pt x="6376" y="15451"/>
                </a:lnTo>
                <a:lnTo>
                  <a:pt x="6133" y="15476"/>
                </a:lnTo>
                <a:lnTo>
                  <a:pt x="5865" y="15524"/>
                </a:lnTo>
                <a:lnTo>
                  <a:pt x="5743" y="15573"/>
                </a:lnTo>
                <a:lnTo>
                  <a:pt x="5646" y="15646"/>
                </a:lnTo>
                <a:lnTo>
                  <a:pt x="5622" y="15646"/>
                </a:lnTo>
                <a:lnTo>
                  <a:pt x="5622" y="15670"/>
                </a:lnTo>
                <a:lnTo>
                  <a:pt x="5695" y="15768"/>
                </a:lnTo>
                <a:lnTo>
                  <a:pt x="5792" y="15816"/>
                </a:lnTo>
                <a:lnTo>
                  <a:pt x="5889" y="15841"/>
                </a:lnTo>
                <a:lnTo>
                  <a:pt x="5987" y="15841"/>
                </a:lnTo>
                <a:lnTo>
                  <a:pt x="6206" y="15865"/>
                </a:lnTo>
                <a:lnTo>
                  <a:pt x="6400" y="15865"/>
                </a:lnTo>
                <a:lnTo>
                  <a:pt x="6400" y="15962"/>
                </a:lnTo>
                <a:lnTo>
                  <a:pt x="6133" y="16035"/>
                </a:lnTo>
                <a:lnTo>
                  <a:pt x="5938" y="16084"/>
                </a:lnTo>
                <a:lnTo>
                  <a:pt x="5792" y="16181"/>
                </a:lnTo>
                <a:lnTo>
                  <a:pt x="5768" y="16230"/>
                </a:lnTo>
                <a:lnTo>
                  <a:pt x="5768" y="16254"/>
                </a:lnTo>
                <a:lnTo>
                  <a:pt x="5816" y="16327"/>
                </a:lnTo>
                <a:lnTo>
                  <a:pt x="5889" y="16376"/>
                </a:lnTo>
                <a:lnTo>
                  <a:pt x="5987" y="16400"/>
                </a:lnTo>
                <a:lnTo>
                  <a:pt x="6181" y="16400"/>
                </a:lnTo>
                <a:lnTo>
                  <a:pt x="6425" y="16352"/>
                </a:lnTo>
                <a:lnTo>
                  <a:pt x="6449" y="16644"/>
                </a:lnTo>
                <a:lnTo>
                  <a:pt x="6230" y="16668"/>
                </a:lnTo>
                <a:lnTo>
                  <a:pt x="6035" y="16717"/>
                </a:lnTo>
                <a:lnTo>
                  <a:pt x="5962" y="16765"/>
                </a:lnTo>
                <a:lnTo>
                  <a:pt x="5865" y="16790"/>
                </a:lnTo>
                <a:lnTo>
                  <a:pt x="5841" y="16838"/>
                </a:lnTo>
                <a:lnTo>
                  <a:pt x="5841" y="16887"/>
                </a:lnTo>
                <a:lnTo>
                  <a:pt x="5841" y="16911"/>
                </a:lnTo>
                <a:lnTo>
                  <a:pt x="5889" y="16936"/>
                </a:lnTo>
                <a:lnTo>
                  <a:pt x="6084" y="16960"/>
                </a:lnTo>
                <a:lnTo>
                  <a:pt x="6279" y="16984"/>
                </a:lnTo>
                <a:lnTo>
                  <a:pt x="6449" y="16984"/>
                </a:lnTo>
                <a:lnTo>
                  <a:pt x="6449" y="17276"/>
                </a:lnTo>
                <a:lnTo>
                  <a:pt x="6206" y="17325"/>
                </a:lnTo>
                <a:lnTo>
                  <a:pt x="6011" y="17349"/>
                </a:lnTo>
                <a:lnTo>
                  <a:pt x="5938" y="17398"/>
                </a:lnTo>
                <a:lnTo>
                  <a:pt x="5865" y="17447"/>
                </a:lnTo>
                <a:lnTo>
                  <a:pt x="5841" y="17471"/>
                </a:lnTo>
                <a:lnTo>
                  <a:pt x="5841" y="17520"/>
                </a:lnTo>
                <a:lnTo>
                  <a:pt x="5841" y="17544"/>
                </a:lnTo>
                <a:lnTo>
                  <a:pt x="5865" y="17568"/>
                </a:lnTo>
                <a:lnTo>
                  <a:pt x="5987" y="17641"/>
                </a:lnTo>
                <a:lnTo>
                  <a:pt x="6133" y="17690"/>
                </a:lnTo>
                <a:lnTo>
                  <a:pt x="6303" y="17690"/>
                </a:lnTo>
                <a:lnTo>
                  <a:pt x="6449" y="17666"/>
                </a:lnTo>
                <a:lnTo>
                  <a:pt x="6449" y="17958"/>
                </a:lnTo>
                <a:lnTo>
                  <a:pt x="6303" y="17982"/>
                </a:lnTo>
                <a:lnTo>
                  <a:pt x="6181" y="18031"/>
                </a:lnTo>
                <a:lnTo>
                  <a:pt x="6011" y="18055"/>
                </a:lnTo>
                <a:lnTo>
                  <a:pt x="5914" y="18104"/>
                </a:lnTo>
                <a:lnTo>
                  <a:pt x="5841" y="18152"/>
                </a:lnTo>
                <a:lnTo>
                  <a:pt x="5816" y="18177"/>
                </a:lnTo>
                <a:lnTo>
                  <a:pt x="5816" y="18225"/>
                </a:lnTo>
                <a:lnTo>
                  <a:pt x="5841" y="18250"/>
                </a:lnTo>
                <a:lnTo>
                  <a:pt x="5865" y="18274"/>
                </a:lnTo>
                <a:lnTo>
                  <a:pt x="5987" y="18323"/>
                </a:lnTo>
                <a:lnTo>
                  <a:pt x="6157" y="18371"/>
                </a:lnTo>
                <a:lnTo>
                  <a:pt x="6303" y="18371"/>
                </a:lnTo>
                <a:lnTo>
                  <a:pt x="6449" y="18347"/>
                </a:lnTo>
                <a:lnTo>
                  <a:pt x="6473" y="18444"/>
                </a:lnTo>
                <a:lnTo>
                  <a:pt x="6303" y="18469"/>
                </a:lnTo>
                <a:lnTo>
                  <a:pt x="6157" y="18542"/>
                </a:lnTo>
                <a:lnTo>
                  <a:pt x="6035" y="18615"/>
                </a:lnTo>
                <a:lnTo>
                  <a:pt x="5914" y="18688"/>
                </a:lnTo>
                <a:lnTo>
                  <a:pt x="5889" y="18736"/>
                </a:lnTo>
                <a:lnTo>
                  <a:pt x="5889" y="18761"/>
                </a:lnTo>
                <a:lnTo>
                  <a:pt x="5914" y="18785"/>
                </a:lnTo>
                <a:lnTo>
                  <a:pt x="5962" y="18809"/>
                </a:lnTo>
                <a:lnTo>
                  <a:pt x="6108" y="18809"/>
                </a:lnTo>
                <a:lnTo>
                  <a:pt x="6279" y="18785"/>
                </a:lnTo>
                <a:lnTo>
                  <a:pt x="6498" y="18761"/>
                </a:lnTo>
                <a:lnTo>
                  <a:pt x="6522" y="18980"/>
                </a:lnTo>
                <a:lnTo>
                  <a:pt x="6376" y="19028"/>
                </a:lnTo>
                <a:lnTo>
                  <a:pt x="6254" y="19101"/>
                </a:lnTo>
                <a:lnTo>
                  <a:pt x="5987" y="19223"/>
                </a:lnTo>
                <a:lnTo>
                  <a:pt x="5962" y="19272"/>
                </a:lnTo>
                <a:lnTo>
                  <a:pt x="5962" y="19320"/>
                </a:lnTo>
                <a:lnTo>
                  <a:pt x="5987" y="19369"/>
                </a:lnTo>
                <a:lnTo>
                  <a:pt x="6011" y="19393"/>
                </a:lnTo>
                <a:lnTo>
                  <a:pt x="6425" y="19393"/>
                </a:lnTo>
                <a:lnTo>
                  <a:pt x="6595" y="19345"/>
                </a:lnTo>
                <a:lnTo>
                  <a:pt x="6619" y="19393"/>
                </a:lnTo>
                <a:lnTo>
                  <a:pt x="6571" y="19442"/>
                </a:lnTo>
                <a:lnTo>
                  <a:pt x="6522" y="19515"/>
                </a:lnTo>
                <a:lnTo>
                  <a:pt x="6254" y="19637"/>
                </a:lnTo>
                <a:lnTo>
                  <a:pt x="6230" y="19661"/>
                </a:lnTo>
                <a:lnTo>
                  <a:pt x="6206" y="19734"/>
                </a:lnTo>
                <a:lnTo>
                  <a:pt x="6230" y="19758"/>
                </a:lnTo>
                <a:lnTo>
                  <a:pt x="6279" y="19783"/>
                </a:lnTo>
                <a:lnTo>
                  <a:pt x="6595" y="19758"/>
                </a:lnTo>
                <a:lnTo>
                  <a:pt x="6668" y="19783"/>
                </a:lnTo>
                <a:lnTo>
                  <a:pt x="6887" y="19856"/>
                </a:lnTo>
                <a:lnTo>
                  <a:pt x="7106" y="19904"/>
                </a:lnTo>
                <a:lnTo>
                  <a:pt x="7203" y="19953"/>
                </a:lnTo>
                <a:lnTo>
                  <a:pt x="7252" y="20001"/>
                </a:lnTo>
                <a:lnTo>
                  <a:pt x="7276" y="20050"/>
                </a:lnTo>
                <a:lnTo>
                  <a:pt x="7276" y="20123"/>
                </a:lnTo>
                <a:lnTo>
                  <a:pt x="7252" y="20172"/>
                </a:lnTo>
                <a:lnTo>
                  <a:pt x="7203" y="20245"/>
                </a:lnTo>
                <a:lnTo>
                  <a:pt x="7057" y="20342"/>
                </a:lnTo>
                <a:lnTo>
                  <a:pt x="6936" y="20391"/>
                </a:lnTo>
                <a:lnTo>
                  <a:pt x="6814" y="20439"/>
                </a:lnTo>
                <a:lnTo>
                  <a:pt x="6692" y="20464"/>
                </a:lnTo>
                <a:lnTo>
                  <a:pt x="6571" y="20464"/>
                </a:lnTo>
                <a:lnTo>
                  <a:pt x="6303" y="20439"/>
                </a:lnTo>
                <a:lnTo>
                  <a:pt x="5889" y="20439"/>
                </a:lnTo>
                <a:lnTo>
                  <a:pt x="5768" y="20391"/>
                </a:lnTo>
                <a:lnTo>
                  <a:pt x="5670" y="20318"/>
                </a:lnTo>
                <a:lnTo>
                  <a:pt x="5597" y="20220"/>
                </a:lnTo>
                <a:lnTo>
                  <a:pt x="5524" y="20099"/>
                </a:lnTo>
                <a:lnTo>
                  <a:pt x="5476" y="19929"/>
                </a:lnTo>
                <a:lnTo>
                  <a:pt x="5403" y="19612"/>
                </a:lnTo>
                <a:lnTo>
                  <a:pt x="5354" y="19247"/>
                </a:lnTo>
                <a:lnTo>
                  <a:pt x="5330" y="18882"/>
                </a:lnTo>
                <a:lnTo>
                  <a:pt x="5305" y="18371"/>
                </a:lnTo>
                <a:lnTo>
                  <a:pt x="5184" y="16960"/>
                </a:lnTo>
                <a:lnTo>
                  <a:pt x="5111" y="16254"/>
                </a:lnTo>
                <a:lnTo>
                  <a:pt x="5038" y="15549"/>
                </a:lnTo>
                <a:lnTo>
                  <a:pt x="4965" y="15086"/>
                </a:lnTo>
                <a:lnTo>
                  <a:pt x="4867" y="14600"/>
                </a:lnTo>
                <a:lnTo>
                  <a:pt x="4624" y="13675"/>
                </a:lnTo>
                <a:lnTo>
                  <a:pt x="4527" y="13310"/>
                </a:lnTo>
                <a:lnTo>
                  <a:pt x="4454" y="13018"/>
                </a:lnTo>
                <a:lnTo>
                  <a:pt x="4405" y="12896"/>
                </a:lnTo>
                <a:lnTo>
                  <a:pt x="4356" y="12823"/>
                </a:lnTo>
                <a:lnTo>
                  <a:pt x="4356" y="12799"/>
                </a:lnTo>
                <a:lnTo>
                  <a:pt x="4332" y="12750"/>
                </a:lnTo>
                <a:lnTo>
                  <a:pt x="4283" y="12702"/>
                </a:lnTo>
                <a:lnTo>
                  <a:pt x="4235" y="12677"/>
                </a:lnTo>
                <a:lnTo>
                  <a:pt x="4186" y="12653"/>
                </a:lnTo>
                <a:lnTo>
                  <a:pt x="4113" y="12677"/>
                </a:lnTo>
                <a:lnTo>
                  <a:pt x="4040" y="12750"/>
                </a:lnTo>
                <a:lnTo>
                  <a:pt x="3991" y="12848"/>
                </a:lnTo>
                <a:lnTo>
                  <a:pt x="3918" y="13091"/>
                </a:lnTo>
                <a:lnTo>
                  <a:pt x="3870" y="13286"/>
                </a:lnTo>
                <a:lnTo>
                  <a:pt x="3772" y="13237"/>
                </a:lnTo>
                <a:lnTo>
                  <a:pt x="3675" y="13213"/>
                </a:lnTo>
                <a:lnTo>
                  <a:pt x="3626" y="13237"/>
                </a:lnTo>
                <a:lnTo>
                  <a:pt x="3602" y="13310"/>
                </a:lnTo>
                <a:lnTo>
                  <a:pt x="3626" y="13383"/>
                </a:lnTo>
                <a:lnTo>
                  <a:pt x="3675" y="13456"/>
                </a:lnTo>
                <a:lnTo>
                  <a:pt x="3748" y="13529"/>
                </a:lnTo>
                <a:lnTo>
                  <a:pt x="3821" y="13578"/>
                </a:lnTo>
                <a:lnTo>
                  <a:pt x="3797" y="13772"/>
                </a:lnTo>
                <a:lnTo>
                  <a:pt x="3651" y="13772"/>
                </a:lnTo>
                <a:lnTo>
                  <a:pt x="3505" y="13821"/>
                </a:lnTo>
                <a:lnTo>
                  <a:pt x="3480" y="13845"/>
                </a:lnTo>
                <a:lnTo>
                  <a:pt x="3505" y="13870"/>
                </a:lnTo>
                <a:lnTo>
                  <a:pt x="3651" y="13943"/>
                </a:lnTo>
                <a:lnTo>
                  <a:pt x="3772" y="14016"/>
                </a:lnTo>
                <a:lnTo>
                  <a:pt x="3724" y="14405"/>
                </a:lnTo>
                <a:lnTo>
                  <a:pt x="3505" y="14381"/>
                </a:lnTo>
                <a:lnTo>
                  <a:pt x="3407" y="14381"/>
                </a:lnTo>
                <a:lnTo>
                  <a:pt x="3310" y="14405"/>
                </a:lnTo>
                <a:lnTo>
                  <a:pt x="3286" y="14454"/>
                </a:lnTo>
                <a:lnTo>
                  <a:pt x="3286" y="14478"/>
                </a:lnTo>
                <a:lnTo>
                  <a:pt x="3286" y="14502"/>
                </a:lnTo>
                <a:lnTo>
                  <a:pt x="3383" y="14551"/>
                </a:lnTo>
                <a:lnTo>
                  <a:pt x="3480" y="14624"/>
                </a:lnTo>
                <a:lnTo>
                  <a:pt x="3675" y="14721"/>
                </a:lnTo>
                <a:lnTo>
                  <a:pt x="3675" y="14892"/>
                </a:lnTo>
                <a:lnTo>
                  <a:pt x="3480" y="14892"/>
                </a:lnTo>
                <a:lnTo>
                  <a:pt x="3286" y="14916"/>
                </a:lnTo>
                <a:lnTo>
                  <a:pt x="3213" y="14940"/>
                </a:lnTo>
                <a:lnTo>
                  <a:pt x="3140" y="14965"/>
                </a:lnTo>
                <a:lnTo>
                  <a:pt x="3115" y="15013"/>
                </a:lnTo>
                <a:lnTo>
                  <a:pt x="3115" y="15038"/>
                </a:lnTo>
                <a:lnTo>
                  <a:pt x="3140" y="15086"/>
                </a:lnTo>
                <a:lnTo>
                  <a:pt x="3188" y="15135"/>
                </a:lnTo>
                <a:lnTo>
                  <a:pt x="3310" y="15208"/>
                </a:lnTo>
                <a:lnTo>
                  <a:pt x="3456" y="15232"/>
                </a:lnTo>
                <a:lnTo>
                  <a:pt x="3626" y="15257"/>
                </a:lnTo>
                <a:lnTo>
                  <a:pt x="3578" y="15573"/>
                </a:lnTo>
                <a:lnTo>
                  <a:pt x="3334" y="15549"/>
                </a:lnTo>
                <a:lnTo>
                  <a:pt x="3018" y="15549"/>
                </a:lnTo>
                <a:lnTo>
                  <a:pt x="2921" y="15573"/>
                </a:lnTo>
                <a:lnTo>
                  <a:pt x="2896" y="15597"/>
                </a:lnTo>
                <a:lnTo>
                  <a:pt x="2896" y="15622"/>
                </a:lnTo>
                <a:lnTo>
                  <a:pt x="2945" y="15695"/>
                </a:lnTo>
                <a:lnTo>
                  <a:pt x="3018" y="15743"/>
                </a:lnTo>
                <a:lnTo>
                  <a:pt x="3164" y="15816"/>
                </a:lnTo>
                <a:lnTo>
                  <a:pt x="3359" y="15889"/>
                </a:lnTo>
                <a:lnTo>
                  <a:pt x="3553" y="15914"/>
                </a:lnTo>
                <a:lnTo>
                  <a:pt x="3529" y="16011"/>
                </a:lnTo>
                <a:lnTo>
                  <a:pt x="3261" y="16035"/>
                </a:lnTo>
                <a:lnTo>
                  <a:pt x="3115" y="16060"/>
                </a:lnTo>
                <a:lnTo>
                  <a:pt x="2994" y="16108"/>
                </a:lnTo>
                <a:lnTo>
                  <a:pt x="2969" y="16133"/>
                </a:lnTo>
                <a:lnTo>
                  <a:pt x="2969" y="16181"/>
                </a:lnTo>
                <a:lnTo>
                  <a:pt x="2969" y="16206"/>
                </a:lnTo>
                <a:lnTo>
                  <a:pt x="2994" y="16230"/>
                </a:lnTo>
                <a:lnTo>
                  <a:pt x="3115" y="16279"/>
                </a:lnTo>
                <a:lnTo>
                  <a:pt x="3237" y="16303"/>
                </a:lnTo>
                <a:lnTo>
                  <a:pt x="3480" y="16327"/>
                </a:lnTo>
                <a:lnTo>
                  <a:pt x="3432" y="16790"/>
                </a:lnTo>
                <a:lnTo>
                  <a:pt x="3261" y="16790"/>
                </a:lnTo>
                <a:lnTo>
                  <a:pt x="3115" y="16814"/>
                </a:lnTo>
                <a:lnTo>
                  <a:pt x="2872" y="16838"/>
                </a:lnTo>
                <a:lnTo>
                  <a:pt x="2775" y="16887"/>
                </a:lnTo>
                <a:lnTo>
                  <a:pt x="2677" y="16960"/>
                </a:lnTo>
                <a:lnTo>
                  <a:pt x="2653" y="17033"/>
                </a:lnTo>
                <a:lnTo>
                  <a:pt x="2677" y="17082"/>
                </a:lnTo>
                <a:lnTo>
                  <a:pt x="2702" y="17106"/>
                </a:lnTo>
                <a:lnTo>
                  <a:pt x="2799" y="17155"/>
                </a:lnTo>
                <a:lnTo>
                  <a:pt x="2896" y="17155"/>
                </a:lnTo>
                <a:lnTo>
                  <a:pt x="3091" y="17179"/>
                </a:lnTo>
                <a:lnTo>
                  <a:pt x="3383" y="17203"/>
                </a:lnTo>
                <a:lnTo>
                  <a:pt x="3359" y="17398"/>
                </a:lnTo>
                <a:lnTo>
                  <a:pt x="3188" y="17398"/>
                </a:lnTo>
                <a:lnTo>
                  <a:pt x="3042" y="17422"/>
                </a:lnTo>
                <a:lnTo>
                  <a:pt x="2750" y="17520"/>
                </a:lnTo>
                <a:lnTo>
                  <a:pt x="2702" y="17544"/>
                </a:lnTo>
                <a:lnTo>
                  <a:pt x="2677" y="17593"/>
                </a:lnTo>
                <a:lnTo>
                  <a:pt x="2702" y="17641"/>
                </a:lnTo>
                <a:lnTo>
                  <a:pt x="2750" y="17666"/>
                </a:lnTo>
                <a:lnTo>
                  <a:pt x="2896" y="17714"/>
                </a:lnTo>
                <a:lnTo>
                  <a:pt x="3018" y="17739"/>
                </a:lnTo>
                <a:lnTo>
                  <a:pt x="3310" y="17739"/>
                </a:lnTo>
                <a:lnTo>
                  <a:pt x="3310" y="17763"/>
                </a:lnTo>
                <a:lnTo>
                  <a:pt x="3286" y="17933"/>
                </a:lnTo>
                <a:lnTo>
                  <a:pt x="3018" y="17958"/>
                </a:lnTo>
                <a:lnTo>
                  <a:pt x="2799" y="17982"/>
                </a:lnTo>
                <a:lnTo>
                  <a:pt x="2702" y="18031"/>
                </a:lnTo>
                <a:lnTo>
                  <a:pt x="2629" y="18079"/>
                </a:lnTo>
                <a:lnTo>
                  <a:pt x="2604" y="18128"/>
                </a:lnTo>
                <a:lnTo>
                  <a:pt x="2604" y="18177"/>
                </a:lnTo>
                <a:lnTo>
                  <a:pt x="2653" y="18250"/>
                </a:lnTo>
                <a:lnTo>
                  <a:pt x="2702" y="18274"/>
                </a:lnTo>
                <a:lnTo>
                  <a:pt x="2775" y="18298"/>
                </a:lnTo>
                <a:lnTo>
                  <a:pt x="2848" y="18323"/>
                </a:lnTo>
                <a:lnTo>
                  <a:pt x="3018" y="18323"/>
                </a:lnTo>
                <a:lnTo>
                  <a:pt x="3164" y="18298"/>
                </a:lnTo>
                <a:lnTo>
                  <a:pt x="3237" y="18323"/>
                </a:lnTo>
                <a:lnTo>
                  <a:pt x="3213" y="18517"/>
                </a:lnTo>
                <a:lnTo>
                  <a:pt x="2848" y="18566"/>
                </a:lnTo>
                <a:lnTo>
                  <a:pt x="2677" y="18615"/>
                </a:lnTo>
                <a:lnTo>
                  <a:pt x="2604" y="18663"/>
                </a:lnTo>
                <a:lnTo>
                  <a:pt x="2531" y="18712"/>
                </a:lnTo>
                <a:lnTo>
                  <a:pt x="2507" y="18761"/>
                </a:lnTo>
                <a:lnTo>
                  <a:pt x="2507" y="18785"/>
                </a:lnTo>
                <a:lnTo>
                  <a:pt x="2531" y="18809"/>
                </a:lnTo>
                <a:lnTo>
                  <a:pt x="2556" y="18834"/>
                </a:lnTo>
                <a:lnTo>
                  <a:pt x="2702" y="18882"/>
                </a:lnTo>
                <a:lnTo>
                  <a:pt x="3164" y="18882"/>
                </a:lnTo>
                <a:lnTo>
                  <a:pt x="3115" y="19223"/>
                </a:lnTo>
                <a:lnTo>
                  <a:pt x="2799" y="19199"/>
                </a:lnTo>
                <a:lnTo>
                  <a:pt x="2677" y="19199"/>
                </a:lnTo>
                <a:lnTo>
                  <a:pt x="2580" y="19223"/>
                </a:lnTo>
                <a:lnTo>
                  <a:pt x="2483" y="19247"/>
                </a:lnTo>
                <a:lnTo>
                  <a:pt x="2410" y="19320"/>
                </a:lnTo>
                <a:lnTo>
                  <a:pt x="2410" y="19369"/>
                </a:lnTo>
                <a:lnTo>
                  <a:pt x="2410" y="19393"/>
                </a:lnTo>
                <a:lnTo>
                  <a:pt x="2483" y="19466"/>
                </a:lnTo>
                <a:lnTo>
                  <a:pt x="2580" y="19515"/>
                </a:lnTo>
                <a:lnTo>
                  <a:pt x="2702" y="19564"/>
                </a:lnTo>
                <a:lnTo>
                  <a:pt x="2799" y="19564"/>
                </a:lnTo>
                <a:lnTo>
                  <a:pt x="3042" y="19612"/>
                </a:lnTo>
                <a:lnTo>
                  <a:pt x="3018" y="19807"/>
                </a:lnTo>
                <a:lnTo>
                  <a:pt x="2896" y="19807"/>
                </a:lnTo>
                <a:lnTo>
                  <a:pt x="2556" y="19856"/>
                </a:lnTo>
                <a:lnTo>
                  <a:pt x="2483" y="19880"/>
                </a:lnTo>
                <a:lnTo>
                  <a:pt x="2434" y="19904"/>
                </a:lnTo>
                <a:lnTo>
                  <a:pt x="2337" y="20001"/>
                </a:lnTo>
                <a:lnTo>
                  <a:pt x="2312" y="20026"/>
                </a:lnTo>
                <a:lnTo>
                  <a:pt x="2337" y="20074"/>
                </a:lnTo>
                <a:lnTo>
                  <a:pt x="2434" y="20123"/>
                </a:lnTo>
                <a:lnTo>
                  <a:pt x="2531" y="20147"/>
                </a:lnTo>
                <a:lnTo>
                  <a:pt x="2726" y="20172"/>
                </a:lnTo>
                <a:lnTo>
                  <a:pt x="2507" y="20269"/>
                </a:lnTo>
                <a:lnTo>
                  <a:pt x="2288" y="20366"/>
                </a:lnTo>
                <a:lnTo>
                  <a:pt x="1801" y="20512"/>
                </a:lnTo>
                <a:lnTo>
                  <a:pt x="1655" y="20537"/>
                </a:lnTo>
                <a:lnTo>
                  <a:pt x="1485" y="20561"/>
                </a:lnTo>
                <a:lnTo>
                  <a:pt x="1315" y="20537"/>
                </a:lnTo>
                <a:lnTo>
                  <a:pt x="1145" y="20488"/>
                </a:lnTo>
                <a:lnTo>
                  <a:pt x="1120" y="20464"/>
                </a:lnTo>
                <a:lnTo>
                  <a:pt x="1096" y="20415"/>
                </a:lnTo>
                <a:lnTo>
                  <a:pt x="1096" y="20391"/>
                </a:lnTo>
                <a:lnTo>
                  <a:pt x="1096" y="20342"/>
                </a:lnTo>
                <a:lnTo>
                  <a:pt x="1145" y="20245"/>
                </a:lnTo>
                <a:lnTo>
                  <a:pt x="1242" y="20123"/>
                </a:lnTo>
                <a:lnTo>
                  <a:pt x="1485" y="19929"/>
                </a:lnTo>
                <a:lnTo>
                  <a:pt x="1631" y="19831"/>
                </a:lnTo>
                <a:lnTo>
                  <a:pt x="1680" y="19807"/>
                </a:lnTo>
                <a:lnTo>
                  <a:pt x="1704" y="19758"/>
                </a:lnTo>
                <a:lnTo>
                  <a:pt x="1704" y="19710"/>
                </a:lnTo>
                <a:lnTo>
                  <a:pt x="1704" y="19661"/>
                </a:lnTo>
                <a:lnTo>
                  <a:pt x="1728" y="19588"/>
                </a:lnTo>
                <a:lnTo>
                  <a:pt x="1826" y="18785"/>
                </a:lnTo>
                <a:lnTo>
                  <a:pt x="1923" y="18006"/>
                </a:lnTo>
                <a:lnTo>
                  <a:pt x="2045" y="16425"/>
                </a:lnTo>
                <a:lnTo>
                  <a:pt x="2142" y="14843"/>
                </a:lnTo>
                <a:lnTo>
                  <a:pt x="2264" y="13237"/>
                </a:lnTo>
                <a:lnTo>
                  <a:pt x="2410" y="11631"/>
                </a:lnTo>
                <a:lnTo>
                  <a:pt x="2531" y="10025"/>
                </a:lnTo>
                <a:lnTo>
                  <a:pt x="2556" y="9368"/>
                </a:lnTo>
                <a:lnTo>
                  <a:pt x="2580" y="8663"/>
                </a:lnTo>
                <a:lnTo>
                  <a:pt x="2580" y="8322"/>
                </a:lnTo>
                <a:lnTo>
                  <a:pt x="2580" y="7981"/>
                </a:lnTo>
                <a:lnTo>
                  <a:pt x="2531" y="7641"/>
                </a:lnTo>
                <a:lnTo>
                  <a:pt x="2483" y="7324"/>
                </a:lnTo>
                <a:lnTo>
                  <a:pt x="2483" y="7251"/>
                </a:lnTo>
                <a:lnTo>
                  <a:pt x="2458" y="7178"/>
                </a:lnTo>
                <a:lnTo>
                  <a:pt x="2434" y="7130"/>
                </a:lnTo>
                <a:lnTo>
                  <a:pt x="2410" y="7105"/>
                </a:lnTo>
                <a:lnTo>
                  <a:pt x="2337" y="7057"/>
                </a:lnTo>
                <a:lnTo>
                  <a:pt x="2239" y="7057"/>
                </a:lnTo>
                <a:lnTo>
                  <a:pt x="2166" y="7105"/>
                </a:lnTo>
                <a:lnTo>
                  <a:pt x="2020" y="7130"/>
                </a:lnTo>
                <a:lnTo>
                  <a:pt x="1899" y="7154"/>
                </a:lnTo>
                <a:lnTo>
                  <a:pt x="1826" y="7227"/>
                </a:lnTo>
                <a:lnTo>
                  <a:pt x="1801" y="7300"/>
                </a:lnTo>
                <a:lnTo>
                  <a:pt x="1801" y="7349"/>
                </a:lnTo>
                <a:lnTo>
                  <a:pt x="1801" y="7397"/>
                </a:lnTo>
                <a:lnTo>
                  <a:pt x="1874" y="7446"/>
                </a:lnTo>
                <a:lnTo>
                  <a:pt x="1923" y="7470"/>
                </a:lnTo>
                <a:lnTo>
                  <a:pt x="1899" y="7519"/>
                </a:lnTo>
                <a:lnTo>
                  <a:pt x="1704" y="7519"/>
                </a:lnTo>
                <a:lnTo>
                  <a:pt x="1631" y="7543"/>
                </a:lnTo>
                <a:lnTo>
                  <a:pt x="1558" y="7592"/>
                </a:lnTo>
                <a:lnTo>
                  <a:pt x="1534" y="7665"/>
                </a:lnTo>
                <a:lnTo>
                  <a:pt x="1534" y="7714"/>
                </a:lnTo>
                <a:lnTo>
                  <a:pt x="1558" y="7738"/>
                </a:lnTo>
                <a:lnTo>
                  <a:pt x="1631" y="7811"/>
                </a:lnTo>
                <a:lnTo>
                  <a:pt x="1753" y="7860"/>
                </a:lnTo>
                <a:lnTo>
                  <a:pt x="1728" y="7957"/>
                </a:lnTo>
                <a:lnTo>
                  <a:pt x="1582" y="7957"/>
                </a:lnTo>
                <a:lnTo>
                  <a:pt x="1461" y="8006"/>
                </a:lnTo>
                <a:lnTo>
                  <a:pt x="1412" y="8054"/>
                </a:lnTo>
                <a:lnTo>
                  <a:pt x="1388" y="8127"/>
                </a:lnTo>
                <a:lnTo>
                  <a:pt x="1412" y="8200"/>
                </a:lnTo>
                <a:lnTo>
                  <a:pt x="1461" y="8249"/>
                </a:lnTo>
                <a:lnTo>
                  <a:pt x="1534" y="8273"/>
                </a:lnTo>
                <a:lnTo>
                  <a:pt x="1631" y="8298"/>
                </a:lnTo>
                <a:lnTo>
                  <a:pt x="1582" y="8468"/>
                </a:lnTo>
                <a:lnTo>
                  <a:pt x="1437" y="8468"/>
                </a:lnTo>
                <a:lnTo>
                  <a:pt x="1364" y="8517"/>
                </a:lnTo>
                <a:lnTo>
                  <a:pt x="1291" y="8541"/>
                </a:lnTo>
                <a:lnTo>
                  <a:pt x="1291" y="8590"/>
                </a:lnTo>
                <a:lnTo>
                  <a:pt x="1291" y="8638"/>
                </a:lnTo>
                <a:lnTo>
                  <a:pt x="1339" y="8687"/>
                </a:lnTo>
                <a:lnTo>
                  <a:pt x="1388" y="8736"/>
                </a:lnTo>
                <a:lnTo>
                  <a:pt x="1509" y="8760"/>
                </a:lnTo>
                <a:lnTo>
                  <a:pt x="1485" y="8833"/>
                </a:lnTo>
                <a:lnTo>
                  <a:pt x="1461" y="8930"/>
                </a:lnTo>
                <a:lnTo>
                  <a:pt x="1315" y="8955"/>
                </a:lnTo>
                <a:lnTo>
                  <a:pt x="1242" y="8979"/>
                </a:lnTo>
                <a:lnTo>
                  <a:pt x="1193" y="9028"/>
                </a:lnTo>
                <a:lnTo>
                  <a:pt x="1169" y="9076"/>
                </a:lnTo>
                <a:lnTo>
                  <a:pt x="1169" y="9149"/>
                </a:lnTo>
                <a:lnTo>
                  <a:pt x="1218" y="9198"/>
                </a:lnTo>
                <a:lnTo>
                  <a:pt x="1242" y="9222"/>
                </a:lnTo>
                <a:lnTo>
                  <a:pt x="1364" y="9271"/>
                </a:lnTo>
                <a:lnTo>
                  <a:pt x="1364" y="9295"/>
                </a:lnTo>
                <a:lnTo>
                  <a:pt x="1315" y="9320"/>
                </a:lnTo>
                <a:lnTo>
                  <a:pt x="1169" y="9344"/>
                </a:lnTo>
                <a:lnTo>
                  <a:pt x="1096" y="9393"/>
                </a:lnTo>
                <a:lnTo>
                  <a:pt x="1047" y="9441"/>
                </a:lnTo>
                <a:lnTo>
                  <a:pt x="1023" y="9539"/>
                </a:lnTo>
                <a:lnTo>
                  <a:pt x="1047" y="9563"/>
                </a:lnTo>
                <a:lnTo>
                  <a:pt x="1072" y="9612"/>
                </a:lnTo>
                <a:lnTo>
                  <a:pt x="1120" y="9636"/>
                </a:lnTo>
                <a:lnTo>
                  <a:pt x="1169" y="9660"/>
                </a:lnTo>
                <a:lnTo>
                  <a:pt x="1291" y="9660"/>
                </a:lnTo>
                <a:lnTo>
                  <a:pt x="1266" y="9733"/>
                </a:lnTo>
                <a:lnTo>
                  <a:pt x="1145" y="9733"/>
                </a:lnTo>
                <a:lnTo>
                  <a:pt x="1072" y="9758"/>
                </a:lnTo>
                <a:lnTo>
                  <a:pt x="1023" y="9806"/>
                </a:lnTo>
                <a:lnTo>
                  <a:pt x="999" y="9879"/>
                </a:lnTo>
                <a:lnTo>
                  <a:pt x="1023" y="9952"/>
                </a:lnTo>
                <a:lnTo>
                  <a:pt x="1120" y="10001"/>
                </a:lnTo>
                <a:lnTo>
                  <a:pt x="1218" y="10025"/>
                </a:lnTo>
                <a:lnTo>
                  <a:pt x="1169" y="10269"/>
                </a:lnTo>
                <a:lnTo>
                  <a:pt x="1096" y="10244"/>
                </a:lnTo>
                <a:lnTo>
                  <a:pt x="1023" y="10269"/>
                </a:lnTo>
                <a:lnTo>
                  <a:pt x="974" y="10293"/>
                </a:lnTo>
                <a:lnTo>
                  <a:pt x="926" y="10342"/>
                </a:lnTo>
                <a:lnTo>
                  <a:pt x="926" y="10390"/>
                </a:lnTo>
                <a:lnTo>
                  <a:pt x="926" y="10439"/>
                </a:lnTo>
                <a:lnTo>
                  <a:pt x="950" y="10488"/>
                </a:lnTo>
                <a:lnTo>
                  <a:pt x="999" y="10536"/>
                </a:lnTo>
                <a:lnTo>
                  <a:pt x="1096" y="10609"/>
                </a:lnTo>
                <a:lnTo>
                  <a:pt x="1072" y="10634"/>
                </a:lnTo>
                <a:lnTo>
                  <a:pt x="1047" y="10682"/>
                </a:lnTo>
                <a:lnTo>
                  <a:pt x="1047" y="10755"/>
                </a:lnTo>
                <a:lnTo>
                  <a:pt x="1047" y="10804"/>
                </a:lnTo>
                <a:lnTo>
                  <a:pt x="1145" y="11096"/>
                </a:lnTo>
                <a:lnTo>
                  <a:pt x="1169" y="11291"/>
                </a:lnTo>
                <a:lnTo>
                  <a:pt x="1193" y="11461"/>
                </a:lnTo>
                <a:lnTo>
                  <a:pt x="1193" y="11631"/>
                </a:lnTo>
                <a:lnTo>
                  <a:pt x="1120" y="11777"/>
                </a:lnTo>
                <a:lnTo>
                  <a:pt x="1096" y="11826"/>
                </a:lnTo>
                <a:lnTo>
                  <a:pt x="1023" y="11875"/>
                </a:lnTo>
                <a:lnTo>
                  <a:pt x="950" y="11923"/>
                </a:lnTo>
                <a:lnTo>
                  <a:pt x="780" y="11923"/>
                </a:lnTo>
                <a:lnTo>
                  <a:pt x="707" y="11875"/>
                </a:lnTo>
                <a:lnTo>
                  <a:pt x="658" y="11826"/>
                </a:lnTo>
                <a:lnTo>
                  <a:pt x="609" y="11753"/>
                </a:lnTo>
                <a:lnTo>
                  <a:pt x="512" y="11607"/>
                </a:lnTo>
                <a:lnTo>
                  <a:pt x="463" y="11437"/>
                </a:lnTo>
                <a:lnTo>
                  <a:pt x="463" y="11315"/>
                </a:lnTo>
                <a:lnTo>
                  <a:pt x="463" y="11193"/>
                </a:lnTo>
                <a:lnTo>
                  <a:pt x="512" y="10974"/>
                </a:lnTo>
                <a:lnTo>
                  <a:pt x="585" y="10974"/>
                </a:lnTo>
                <a:lnTo>
                  <a:pt x="634" y="10950"/>
                </a:lnTo>
                <a:lnTo>
                  <a:pt x="658" y="10901"/>
                </a:lnTo>
                <a:lnTo>
                  <a:pt x="658" y="10853"/>
                </a:lnTo>
                <a:lnTo>
                  <a:pt x="609" y="10658"/>
                </a:lnTo>
                <a:lnTo>
                  <a:pt x="585" y="10463"/>
                </a:lnTo>
                <a:lnTo>
                  <a:pt x="561" y="10074"/>
                </a:lnTo>
                <a:lnTo>
                  <a:pt x="585" y="9660"/>
                </a:lnTo>
                <a:lnTo>
                  <a:pt x="634" y="9271"/>
                </a:lnTo>
                <a:lnTo>
                  <a:pt x="731" y="8882"/>
                </a:lnTo>
                <a:lnTo>
                  <a:pt x="828" y="8492"/>
                </a:lnTo>
                <a:lnTo>
                  <a:pt x="1072" y="7714"/>
                </a:lnTo>
                <a:lnTo>
                  <a:pt x="1218" y="7227"/>
                </a:lnTo>
                <a:lnTo>
                  <a:pt x="1412" y="6740"/>
                </a:lnTo>
                <a:lnTo>
                  <a:pt x="1631" y="6302"/>
                </a:lnTo>
                <a:lnTo>
                  <a:pt x="1753" y="6108"/>
                </a:lnTo>
                <a:lnTo>
                  <a:pt x="1899" y="5913"/>
                </a:lnTo>
                <a:lnTo>
                  <a:pt x="2045" y="5743"/>
                </a:lnTo>
                <a:lnTo>
                  <a:pt x="2215" y="5572"/>
                </a:lnTo>
                <a:lnTo>
                  <a:pt x="2385" y="5402"/>
                </a:lnTo>
                <a:lnTo>
                  <a:pt x="2580" y="5280"/>
                </a:lnTo>
                <a:lnTo>
                  <a:pt x="2799" y="5159"/>
                </a:lnTo>
                <a:lnTo>
                  <a:pt x="3042" y="5061"/>
                </a:lnTo>
                <a:lnTo>
                  <a:pt x="3286" y="4964"/>
                </a:lnTo>
                <a:lnTo>
                  <a:pt x="3553" y="4891"/>
                </a:lnTo>
                <a:lnTo>
                  <a:pt x="3845" y="4842"/>
                </a:lnTo>
                <a:lnTo>
                  <a:pt x="4113" y="4818"/>
                </a:lnTo>
                <a:lnTo>
                  <a:pt x="4162" y="4842"/>
                </a:lnTo>
                <a:lnTo>
                  <a:pt x="4259" y="4818"/>
                </a:lnTo>
                <a:close/>
                <a:moveTo>
                  <a:pt x="4259" y="0"/>
                </a:moveTo>
                <a:lnTo>
                  <a:pt x="4016" y="25"/>
                </a:lnTo>
                <a:lnTo>
                  <a:pt x="3797" y="98"/>
                </a:lnTo>
                <a:lnTo>
                  <a:pt x="3675" y="98"/>
                </a:lnTo>
                <a:lnTo>
                  <a:pt x="3578" y="146"/>
                </a:lnTo>
                <a:lnTo>
                  <a:pt x="3334" y="244"/>
                </a:lnTo>
                <a:lnTo>
                  <a:pt x="3140" y="390"/>
                </a:lnTo>
                <a:lnTo>
                  <a:pt x="2945" y="536"/>
                </a:lnTo>
                <a:lnTo>
                  <a:pt x="2799" y="682"/>
                </a:lnTo>
                <a:lnTo>
                  <a:pt x="2677" y="852"/>
                </a:lnTo>
                <a:lnTo>
                  <a:pt x="2556" y="1047"/>
                </a:lnTo>
                <a:lnTo>
                  <a:pt x="2458" y="1241"/>
                </a:lnTo>
                <a:lnTo>
                  <a:pt x="2385" y="1436"/>
                </a:lnTo>
                <a:lnTo>
                  <a:pt x="2337" y="1655"/>
                </a:lnTo>
                <a:lnTo>
                  <a:pt x="2288" y="1850"/>
                </a:lnTo>
                <a:lnTo>
                  <a:pt x="2264" y="2069"/>
                </a:lnTo>
                <a:lnTo>
                  <a:pt x="2264" y="2263"/>
                </a:lnTo>
                <a:lnTo>
                  <a:pt x="2288" y="2434"/>
                </a:lnTo>
                <a:lnTo>
                  <a:pt x="2312" y="2628"/>
                </a:lnTo>
                <a:lnTo>
                  <a:pt x="2361" y="2823"/>
                </a:lnTo>
                <a:lnTo>
                  <a:pt x="2434" y="2993"/>
                </a:lnTo>
                <a:lnTo>
                  <a:pt x="2507" y="3164"/>
                </a:lnTo>
                <a:lnTo>
                  <a:pt x="2604" y="3310"/>
                </a:lnTo>
                <a:lnTo>
                  <a:pt x="2702" y="3480"/>
                </a:lnTo>
                <a:lnTo>
                  <a:pt x="2823" y="3626"/>
                </a:lnTo>
                <a:lnTo>
                  <a:pt x="2945" y="3748"/>
                </a:lnTo>
                <a:lnTo>
                  <a:pt x="3067" y="3869"/>
                </a:lnTo>
                <a:lnTo>
                  <a:pt x="3213" y="3991"/>
                </a:lnTo>
                <a:lnTo>
                  <a:pt x="3383" y="4088"/>
                </a:lnTo>
                <a:lnTo>
                  <a:pt x="3553" y="4161"/>
                </a:lnTo>
                <a:lnTo>
                  <a:pt x="3724" y="4210"/>
                </a:lnTo>
                <a:lnTo>
                  <a:pt x="3894" y="4258"/>
                </a:lnTo>
                <a:lnTo>
                  <a:pt x="3894" y="4404"/>
                </a:lnTo>
                <a:lnTo>
                  <a:pt x="3553" y="4429"/>
                </a:lnTo>
                <a:lnTo>
                  <a:pt x="3261" y="4502"/>
                </a:lnTo>
                <a:lnTo>
                  <a:pt x="2969" y="4575"/>
                </a:lnTo>
                <a:lnTo>
                  <a:pt x="2702" y="4696"/>
                </a:lnTo>
                <a:lnTo>
                  <a:pt x="2458" y="4818"/>
                </a:lnTo>
                <a:lnTo>
                  <a:pt x="2239" y="4964"/>
                </a:lnTo>
                <a:lnTo>
                  <a:pt x="2020" y="5110"/>
                </a:lnTo>
                <a:lnTo>
                  <a:pt x="1826" y="5305"/>
                </a:lnTo>
                <a:lnTo>
                  <a:pt x="1655" y="5499"/>
                </a:lnTo>
                <a:lnTo>
                  <a:pt x="1485" y="5694"/>
                </a:lnTo>
                <a:lnTo>
                  <a:pt x="1339" y="5937"/>
                </a:lnTo>
                <a:lnTo>
                  <a:pt x="1193" y="6156"/>
                </a:lnTo>
                <a:lnTo>
                  <a:pt x="1072" y="6400"/>
                </a:lnTo>
                <a:lnTo>
                  <a:pt x="853" y="6935"/>
                </a:lnTo>
                <a:lnTo>
                  <a:pt x="658" y="7470"/>
                </a:lnTo>
                <a:lnTo>
                  <a:pt x="366" y="8492"/>
                </a:lnTo>
                <a:lnTo>
                  <a:pt x="244" y="9003"/>
                </a:lnTo>
                <a:lnTo>
                  <a:pt x="147" y="9514"/>
                </a:lnTo>
                <a:lnTo>
                  <a:pt x="123" y="9782"/>
                </a:lnTo>
                <a:lnTo>
                  <a:pt x="123" y="10098"/>
                </a:lnTo>
                <a:lnTo>
                  <a:pt x="147" y="10415"/>
                </a:lnTo>
                <a:lnTo>
                  <a:pt x="171" y="10561"/>
                </a:lnTo>
                <a:lnTo>
                  <a:pt x="220" y="10682"/>
                </a:lnTo>
                <a:lnTo>
                  <a:pt x="147" y="10755"/>
                </a:lnTo>
                <a:lnTo>
                  <a:pt x="74" y="10853"/>
                </a:lnTo>
                <a:lnTo>
                  <a:pt x="25" y="10974"/>
                </a:lnTo>
                <a:lnTo>
                  <a:pt x="1" y="11096"/>
                </a:lnTo>
                <a:lnTo>
                  <a:pt x="1" y="11339"/>
                </a:lnTo>
                <a:lnTo>
                  <a:pt x="25" y="11558"/>
                </a:lnTo>
                <a:lnTo>
                  <a:pt x="74" y="11704"/>
                </a:lnTo>
                <a:lnTo>
                  <a:pt x="123" y="11826"/>
                </a:lnTo>
                <a:lnTo>
                  <a:pt x="196" y="11972"/>
                </a:lnTo>
                <a:lnTo>
                  <a:pt x="269" y="12093"/>
                </a:lnTo>
                <a:lnTo>
                  <a:pt x="366" y="12191"/>
                </a:lnTo>
                <a:lnTo>
                  <a:pt x="488" y="12264"/>
                </a:lnTo>
                <a:lnTo>
                  <a:pt x="609" y="12337"/>
                </a:lnTo>
                <a:lnTo>
                  <a:pt x="755" y="12361"/>
                </a:lnTo>
                <a:lnTo>
                  <a:pt x="926" y="12385"/>
                </a:lnTo>
                <a:lnTo>
                  <a:pt x="1072" y="12361"/>
                </a:lnTo>
                <a:lnTo>
                  <a:pt x="1193" y="12312"/>
                </a:lnTo>
                <a:lnTo>
                  <a:pt x="1291" y="12264"/>
                </a:lnTo>
                <a:lnTo>
                  <a:pt x="1388" y="12166"/>
                </a:lnTo>
                <a:lnTo>
                  <a:pt x="1461" y="12069"/>
                </a:lnTo>
                <a:lnTo>
                  <a:pt x="1509" y="11947"/>
                </a:lnTo>
                <a:lnTo>
                  <a:pt x="1534" y="11802"/>
                </a:lnTo>
                <a:lnTo>
                  <a:pt x="1582" y="11510"/>
                </a:lnTo>
                <a:lnTo>
                  <a:pt x="1582" y="11218"/>
                </a:lnTo>
                <a:lnTo>
                  <a:pt x="1534" y="10950"/>
                </a:lnTo>
                <a:lnTo>
                  <a:pt x="1461" y="10707"/>
                </a:lnTo>
                <a:lnTo>
                  <a:pt x="1437" y="10658"/>
                </a:lnTo>
                <a:lnTo>
                  <a:pt x="1485" y="10536"/>
                </a:lnTo>
                <a:lnTo>
                  <a:pt x="1509" y="10488"/>
                </a:lnTo>
                <a:lnTo>
                  <a:pt x="1534" y="10269"/>
                </a:lnTo>
                <a:lnTo>
                  <a:pt x="1582" y="10025"/>
                </a:lnTo>
                <a:lnTo>
                  <a:pt x="1704" y="9539"/>
                </a:lnTo>
                <a:lnTo>
                  <a:pt x="1850" y="9028"/>
                </a:lnTo>
                <a:lnTo>
                  <a:pt x="2142" y="8103"/>
                </a:lnTo>
                <a:lnTo>
                  <a:pt x="2118" y="9344"/>
                </a:lnTo>
                <a:lnTo>
                  <a:pt x="2045" y="10585"/>
                </a:lnTo>
                <a:lnTo>
                  <a:pt x="1947" y="11826"/>
                </a:lnTo>
                <a:lnTo>
                  <a:pt x="1826" y="13067"/>
                </a:lnTo>
                <a:lnTo>
                  <a:pt x="1680" y="14648"/>
                </a:lnTo>
                <a:lnTo>
                  <a:pt x="1558" y="16254"/>
                </a:lnTo>
                <a:lnTo>
                  <a:pt x="1412" y="17860"/>
                </a:lnTo>
                <a:lnTo>
                  <a:pt x="1339" y="18663"/>
                </a:lnTo>
                <a:lnTo>
                  <a:pt x="1218" y="19442"/>
                </a:lnTo>
                <a:lnTo>
                  <a:pt x="1242" y="19564"/>
                </a:lnTo>
                <a:lnTo>
                  <a:pt x="1120" y="19612"/>
                </a:lnTo>
                <a:lnTo>
                  <a:pt x="1023" y="19661"/>
                </a:lnTo>
                <a:lnTo>
                  <a:pt x="950" y="19734"/>
                </a:lnTo>
                <a:lnTo>
                  <a:pt x="853" y="19831"/>
                </a:lnTo>
                <a:lnTo>
                  <a:pt x="731" y="20026"/>
                </a:lnTo>
                <a:lnTo>
                  <a:pt x="634" y="20245"/>
                </a:lnTo>
                <a:lnTo>
                  <a:pt x="634" y="20342"/>
                </a:lnTo>
                <a:lnTo>
                  <a:pt x="609" y="20464"/>
                </a:lnTo>
                <a:lnTo>
                  <a:pt x="634" y="20561"/>
                </a:lnTo>
                <a:lnTo>
                  <a:pt x="658" y="20683"/>
                </a:lnTo>
                <a:lnTo>
                  <a:pt x="731" y="20780"/>
                </a:lnTo>
                <a:lnTo>
                  <a:pt x="804" y="20853"/>
                </a:lnTo>
                <a:lnTo>
                  <a:pt x="901" y="20926"/>
                </a:lnTo>
                <a:lnTo>
                  <a:pt x="1023" y="20999"/>
                </a:lnTo>
                <a:lnTo>
                  <a:pt x="1145" y="21023"/>
                </a:lnTo>
                <a:lnTo>
                  <a:pt x="1266" y="21048"/>
                </a:lnTo>
                <a:lnTo>
                  <a:pt x="1558" y="21072"/>
                </a:lnTo>
                <a:lnTo>
                  <a:pt x="1874" y="21048"/>
                </a:lnTo>
                <a:lnTo>
                  <a:pt x="2191" y="20975"/>
                </a:lnTo>
                <a:lnTo>
                  <a:pt x="2483" y="20877"/>
                </a:lnTo>
                <a:lnTo>
                  <a:pt x="2775" y="20731"/>
                </a:lnTo>
                <a:lnTo>
                  <a:pt x="3042" y="20610"/>
                </a:lnTo>
                <a:lnTo>
                  <a:pt x="3261" y="20439"/>
                </a:lnTo>
                <a:lnTo>
                  <a:pt x="3334" y="20366"/>
                </a:lnTo>
                <a:lnTo>
                  <a:pt x="3359" y="20293"/>
                </a:lnTo>
                <a:lnTo>
                  <a:pt x="3383" y="20269"/>
                </a:lnTo>
                <a:lnTo>
                  <a:pt x="3456" y="20172"/>
                </a:lnTo>
                <a:lnTo>
                  <a:pt x="3480" y="20050"/>
                </a:lnTo>
                <a:lnTo>
                  <a:pt x="3529" y="19807"/>
                </a:lnTo>
                <a:lnTo>
                  <a:pt x="3699" y="18542"/>
                </a:lnTo>
                <a:lnTo>
                  <a:pt x="3870" y="16984"/>
                </a:lnTo>
                <a:lnTo>
                  <a:pt x="4040" y="15427"/>
                </a:lnTo>
                <a:lnTo>
                  <a:pt x="4064" y="15184"/>
                </a:lnTo>
                <a:lnTo>
                  <a:pt x="4089" y="15111"/>
                </a:lnTo>
                <a:lnTo>
                  <a:pt x="4089" y="15062"/>
                </a:lnTo>
                <a:lnTo>
                  <a:pt x="4186" y="14089"/>
                </a:lnTo>
                <a:lnTo>
                  <a:pt x="4186" y="14040"/>
                </a:lnTo>
                <a:lnTo>
                  <a:pt x="4186" y="13991"/>
                </a:lnTo>
                <a:lnTo>
                  <a:pt x="4186" y="13967"/>
                </a:lnTo>
                <a:lnTo>
                  <a:pt x="4210" y="13870"/>
                </a:lnTo>
                <a:lnTo>
                  <a:pt x="4308" y="14186"/>
                </a:lnTo>
                <a:lnTo>
                  <a:pt x="4454" y="14892"/>
                </a:lnTo>
                <a:lnTo>
                  <a:pt x="4575" y="15597"/>
                </a:lnTo>
                <a:lnTo>
                  <a:pt x="4673" y="16327"/>
                </a:lnTo>
                <a:lnTo>
                  <a:pt x="4721" y="17057"/>
                </a:lnTo>
                <a:lnTo>
                  <a:pt x="4843" y="18493"/>
                </a:lnTo>
                <a:lnTo>
                  <a:pt x="4916" y="19223"/>
                </a:lnTo>
                <a:lnTo>
                  <a:pt x="5013" y="19953"/>
                </a:lnTo>
                <a:lnTo>
                  <a:pt x="5038" y="20147"/>
                </a:lnTo>
                <a:lnTo>
                  <a:pt x="5111" y="20342"/>
                </a:lnTo>
                <a:lnTo>
                  <a:pt x="5208" y="20537"/>
                </a:lnTo>
                <a:lnTo>
                  <a:pt x="5354" y="20683"/>
                </a:lnTo>
                <a:lnTo>
                  <a:pt x="5500" y="20780"/>
                </a:lnTo>
                <a:lnTo>
                  <a:pt x="5670" y="20853"/>
                </a:lnTo>
                <a:lnTo>
                  <a:pt x="5865" y="20877"/>
                </a:lnTo>
                <a:lnTo>
                  <a:pt x="6084" y="20853"/>
                </a:lnTo>
                <a:lnTo>
                  <a:pt x="6303" y="20877"/>
                </a:lnTo>
                <a:lnTo>
                  <a:pt x="6522" y="20902"/>
                </a:lnTo>
                <a:lnTo>
                  <a:pt x="6741" y="20877"/>
                </a:lnTo>
                <a:lnTo>
                  <a:pt x="6936" y="20853"/>
                </a:lnTo>
                <a:lnTo>
                  <a:pt x="7155" y="20780"/>
                </a:lnTo>
                <a:lnTo>
                  <a:pt x="7325" y="20683"/>
                </a:lnTo>
                <a:lnTo>
                  <a:pt x="7495" y="20561"/>
                </a:lnTo>
                <a:lnTo>
                  <a:pt x="7666" y="20391"/>
                </a:lnTo>
                <a:lnTo>
                  <a:pt x="7714" y="20293"/>
                </a:lnTo>
                <a:lnTo>
                  <a:pt x="7739" y="20220"/>
                </a:lnTo>
                <a:lnTo>
                  <a:pt x="7739" y="20123"/>
                </a:lnTo>
                <a:lnTo>
                  <a:pt x="7739" y="20026"/>
                </a:lnTo>
                <a:lnTo>
                  <a:pt x="7739" y="19929"/>
                </a:lnTo>
                <a:lnTo>
                  <a:pt x="7690" y="19831"/>
                </a:lnTo>
                <a:lnTo>
                  <a:pt x="7666" y="19758"/>
                </a:lnTo>
                <a:lnTo>
                  <a:pt x="7593" y="19685"/>
                </a:lnTo>
                <a:lnTo>
                  <a:pt x="7495" y="19612"/>
                </a:lnTo>
                <a:lnTo>
                  <a:pt x="7374" y="19539"/>
                </a:lnTo>
                <a:lnTo>
                  <a:pt x="7130" y="19442"/>
                </a:lnTo>
                <a:lnTo>
                  <a:pt x="7130" y="19418"/>
                </a:lnTo>
                <a:lnTo>
                  <a:pt x="7057" y="19126"/>
                </a:lnTo>
                <a:lnTo>
                  <a:pt x="7009" y="18809"/>
                </a:lnTo>
                <a:lnTo>
                  <a:pt x="6984" y="18152"/>
                </a:lnTo>
                <a:lnTo>
                  <a:pt x="6936" y="16546"/>
                </a:lnTo>
                <a:lnTo>
                  <a:pt x="6863" y="15476"/>
                </a:lnTo>
                <a:lnTo>
                  <a:pt x="6765" y="14405"/>
                </a:lnTo>
                <a:lnTo>
                  <a:pt x="6668" y="13334"/>
                </a:lnTo>
                <a:lnTo>
                  <a:pt x="6595" y="12288"/>
                </a:lnTo>
                <a:lnTo>
                  <a:pt x="6571" y="10804"/>
                </a:lnTo>
                <a:lnTo>
                  <a:pt x="6546" y="9344"/>
                </a:lnTo>
                <a:lnTo>
                  <a:pt x="6546" y="8395"/>
                </a:lnTo>
                <a:lnTo>
                  <a:pt x="6644" y="8663"/>
                </a:lnTo>
                <a:lnTo>
                  <a:pt x="6765" y="8930"/>
                </a:lnTo>
                <a:lnTo>
                  <a:pt x="6814" y="9174"/>
                </a:lnTo>
                <a:lnTo>
                  <a:pt x="6887" y="9417"/>
                </a:lnTo>
                <a:lnTo>
                  <a:pt x="6936" y="9904"/>
                </a:lnTo>
                <a:lnTo>
                  <a:pt x="6984" y="10415"/>
                </a:lnTo>
                <a:lnTo>
                  <a:pt x="7057" y="10901"/>
                </a:lnTo>
                <a:lnTo>
                  <a:pt x="6960" y="11120"/>
                </a:lnTo>
                <a:lnTo>
                  <a:pt x="6911" y="11339"/>
                </a:lnTo>
                <a:lnTo>
                  <a:pt x="6887" y="11583"/>
                </a:lnTo>
                <a:lnTo>
                  <a:pt x="6936" y="11802"/>
                </a:lnTo>
                <a:lnTo>
                  <a:pt x="6960" y="11923"/>
                </a:lnTo>
                <a:lnTo>
                  <a:pt x="7009" y="12020"/>
                </a:lnTo>
                <a:lnTo>
                  <a:pt x="7057" y="12093"/>
                </a:lnTo>
                <a:lnTo>
                  <a:pt x="7130" y="12166"/>
                </a:lnTo>
                <a:lnTo>
                  <a:pt x="7228" y="12239"/>
                </a:lnTo>
                <a:lnTo>
                  <a:pt x="7325" y="12288"/>
                </a:lnTo>
                <a:lnTo>
                  <a:pt x="7447" y="12312"/>
                </a:lnTo>
                <a:lnTo>
                  <a:pt x="7714" y="12312"/>
                </a:lnTo>
                <a:lnTo>
                  <a:pt x="7860" y="12264"/>
                </a:lnTo>
                <a:lnTo>
                  <a:pt x="7982" y="12215"/>
                </a:lnTo>
                <a:lnTo>
                  <a:pt x="8104" y="12142"/>
                </a:lnTo>
                <a:lnTo>
                  <a:pt x="8201" y="12045"/>
                </a:lnTo>
                <a:lnTo>
                  <a:pt x="8298" y="11947"/>
                </a:lnTo>
                <a:lnTo>
                  <a:pt x="8371" y="11826"/>
                </a:lnTo>
                <a:lnTo>
                  <a:pt x="8444" y="11704"/>
                </a:lnTo>
                <a:lnTo>
                  <a:pt x="8517" y="11510"/>
                </a:lnTo>
                <a:lnTo>
                  <a:pt x="8542" y="11291"/>
                </a:lnTo>
                <a:lnTo>
                  <a:pt x="8517" y="11193"/>
                </a:lnTo>
                <a:lnTo>
                  <a:pt x="8493" y="11096"/>
                </a:lnTo>
                <a:lnTo>
                  <a:pt x="8469" y="10999"/>
                </a:lnTo>
                <a:lnTo>
                  <a:pt x="8396" y="10926"/>
                </a:lnTo>
                <a:lnTo>
                  <a:pt x="8469" y="10269"/>
                </a:lnTo>
                <a:lnTo>
                  <a:pt x="8493" y="9587"/>
                </a:lnTo>
                <a:lnTo>
                  <a:pt x="8469" y="8906"/>
                </a:lnTo>
                <a:lnTo>
                  <a:pt x="8396" y="8249"/>
                </a:lnTo>
                <a:lnTo>
                  <a:pt x="8323" y="7908"/>
                </a:lnTo>
                <a:lnTo>
                  <a:pt x="8250" y="7568"/>
                </a:lnTo>
                <a:lnTo>
                  <a:pt x="8177" y="7251"/>
                </a:lnTo>
                <a:lnTo>
                  <a:pt x="8079" y="6935"/>
                </a:lnTo>
                <a:lnTo>
                  <a:pt x="7958" y="6619"/>
                </a:lnTo>
                <a:lnTo>
                  <a:pt x="7812" y="6327"/>
                </a:lnTo>
                <a:lnTo>
                  <a:pt x="7666" y="6035"/>
                </a:lnTo>
                <a:lnTo>
                  <a:pt x="7495" y="5743"/>
                </a:lnTo>
                <a:lnTo>
                  <a:pt x="7349" y="5548"/>
                </a:lnTo>
                <a:lnTo>
                  <a:pt x="7203" y="5378"/>
                </a:lnTo>
                <a:lnTo>
                  <a:pt x="7057" y="5232"/>
                </a:lnTo>
                <a:lnTo>
                  <a:pt x="6887" y="5086"/>
                </a:lnTo>
                <a:lnTo>
                  <a:pt x="6717" y="4940"/>
                </a:lnTo>
                <a:lnTo>
                  <a:pt x="6522" y="4842"/>
                </a:lnTo>
                <a:lnTo>
                  <a:pt x="6327" y="4745"/>
                </a:lnTo>
                <a:lnTo>
                  <a:pt x="6133" y="4648"/>
                </a:lnTo>
                <a:lnTo>
                  <a:pt x="5719" y="4502"/>
                </a:lnTo>
                <a:lnTo>
                  <a:pt x="5305" y="4429"/>
                </a:lnTo>
                <a:lnTo>
                  <a:pt x="4867" y="4380"/>
                </a:lnTo>
                <a:lnTo>
                  <a:pt x="4405" y="4356"/>
                </a:lnTo>
                <a:lnTo>
                  <a:pt x="4405" y="4307"/>
                </a:lnTo>
                <a:lnTo>
                  <a:pt x="4405" y="4283"/>
                </a:lnTo>
                <a:lnTo>
                  <a:pt x="4600" y="4258"/>
                </a:lnTo>
                <a:lnTo>
                  <a:pt x="4794" y="4185"/>
                </a:lnTo>
                <a:lnTo>
                  <a:pt x="4965" y="4112"/>
                </a:lnTo>
                <a:lnTo>
                  <a:pt x="5159" y="4015"/>
                </a:lnTo>
                <a:lnTo>
                  <a:pt x="5305" y="3893"/>
                </a:lnTo>
                <a:lnTo>
                  <a:pt x="5451" y="3772"/>
                </a:lnTo>
                <a:lnTo>
                  <a:pt x="5597" y="3626"/>
                </a:lnTo>
                <a:lnTo>
                  <a:pt x="5719" y="3456"/>
                </a:lnTo>
                <a:lnTo>
                  <a:pt x="5841" y="3310"/>
                </a:lnTo>
                <a:lnTo>
                  <a:pt x="5938" y="3115"/>
                </a:lnTo>
                <a:lnTo>
                  <a:pt x="6035" y="2945"/>
                </a:lnTo>
                <a:lnTo>
                  <a:pt x="6108" y="2750"/>
                </a:lnTo>
                <a:lnTo>
                  <a:pt x="6181" y="2555"/>
                </a:lnTo>
                <a:lnTo>
                  <a:pt x="6230" y="2361"/>
                </a:lnTo>
                <a:lnTo>
                  <a:pt x="6254" y="2166"/>
                </a:lnTo>
                <a:lnTo>
                  <a:pt x="6279" y="1971"/>
                </a:lnTo>
                <a:lnTo>
                  <a:pt x="6254" y="1752"/>
                </a:lnTo>
                <a:lnTo>
                  <a:pt x="6230" y="1533"/>
                </a:lnTo>
                <a:lnTo>
                  <a:pt x="6157" y="1314"/>
                </a:lnTo>
                <a:lnTo>
                  <a:pt x="6060" y="1095"/>
                </a:lnTo>
                <a:lnTo>
                  <a:pt x="5962" y="925"/>
                </a:lnTo>
                <a:lnTo>
                  <a:pt x="5816" y="730"/>
                </a:lnTo>
                <a:lnTo>
                  <a:pt x="5670" y="584"/>
                </a:lnTo>
                <a:lnTo>
                  <a:pt x="5500" y="438"/>
                </a:lnTo>
                <a:lnTo>
                  <a:pt x="5305" y="292"/>
                </a:lnTo>
                <a:lnTo>
                  <a:pt x="5111" y="195"/>
                </a:lnTo>
                <a:lnTo>
                  <a:pt x="4892" y="98"/>
                </a:lnTo>
                <a:lnTo>
                  <a:pt x="4697" y="49"/>
                </a:lnTo>
                <a:lnTo>
                  <a:pt x="4478" y="25"/>
                </a:lnTo>
                <a:lnTo>
                  <a:pt x="4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06;p50">
            <a:extLst>
              <a:ext uri="{FF2B5EF4-FFF2-40B4-BE49-F238E27FC236}">
                <a16:creationId xmlns:a16="http://schemas.microsoft.com/office/drawing/2014/main" id="{0188C0B1-D9B8-45A4-84DC-61296CD61126}"/>
              </a:ext>
            </a:extLst>
          </p:cNvPr>
          <p:cNvSpPr/>
          <p:nvPr/>
        </p:nvSpPr>
        <p:spPr>
          <a:xfrm>
            <a:off x="4410317" y="1254305"/>
            <a:ext cx="161683" cy="455218"/>
          </a:xfrm>
          <a:custGeom>
            <a:avLst/>
            <a:gdLst/>
            <a:ahLst/>
            <a:cxnLst/>
            <a:rect l="l" t="t" r="r" b="b"/>
            <a:pathLst>
              <a:path w="7398" h="20829" extrusionOk="0">
                <a:moveTo>
                  <a:pt x="3991" y="584"/>
                </a:moveTo>
                <a:lnTo>
                  <a:pt x="3942" y="657"/>
                </a:lnTo>
                <a:lnTo>
                  <a:pt x="3893" y="730"/>
                </a:lnTo>
                <a:lnTo>
                  <a:pt x="3893" y="755"/>
                </a:lnTo>
                <a:lnTo>
                  <a:pt x="3918" y="779"/>
                </a:lnTo>
                <a:lnTo>
                  <a:pt x="3991" y="803"/>
                </a:lnTo>
                <a:lnTo>
                  <a:pt x="4064" y="779"/>
                </a:lnTo>
                <a:lnTo>
                  <a:pt x="4185" y="755"/>
                </a:lnTo>
                <a:lnTo>
                  <a:pt x="4283" y="706"/>
                </a:lnTo>
                <a:lnTo>
                  <a:pt x="4380" y="633"/>
                </a:lnTo>
                <a:lnTo>
                  <a:pt x="4453" y="730"/>
                </a:lnTo>
                <a:lnTo>
                  <a:pt x="4356" y="779"/>
                </a:lnTo>
                <a:lnTo>
                  <a:pt x="4210" y="852"/>
                </a:lnTo>
                <a:lnTo>
                  <a:pt x="4088" y="949"/>
                </a:lnTo>
                <a:lnTo>
                  <a:pt x="4088" y="974"/>
                </a:lnTo>
                <a:lnTo>
                  <a:pt x="4112" y="998"/>
                </a:lnTo>
                <a:lnTo>
                  <a:pt x="4283" y="998"/>
                </a:lnTo>
                <a:lnTo>
                  <a:pt x="4453" y="974"/>
                </a:lnTo>
                <a:lnTo>
                  <a:pt x="4623" y="901"/>
                </a:lnTo>
                <a:lnTo>
                  <a:pt x="4721" y="1071"/>
                </a:lnTo>
                <a:lnTo>
                  <a:pt x="4696" y="1071"/>
                </a:lnTo>
                <a:lnTo>
                  <a:pt x="4429" y="1193"/>
                </a:lnTo>
                <a:lnTo>
                  <a:pt x="4185" y="1314"/>
                </a:lnTo>
                <a:lnTo>
                  <a:pt x="4161" y="1339"/>
                </a:lnTo>
                <a:lnTo>
                  <a:pt x="4185" y="1339"/>
                </a:lnTo>
                <a:lnTo>
                  <a:pt x="4307" y="1387"/>
                </a:lnTo>
                <a:lnTo>
                  <a:pt x="4429" y="1387"/>
                </a:lnTo>
                <a:lnTo>
                  <a:pt x="4550" y="1363"/>
                </a:lnTo>
                <a:lnTo>
                  <a:pt x="4696" y="1314"/>
                </a:lnTo>
                <a:lnTo>
                  <a:pt x="4818" y="1266"/>
                </a:lnTo>
                <a:lnTo>
                  <a:pt x="4915" y="1533"/>
                </a:lnTo>
                <a:lnTo>
                  <a:pt x="4794" y="1582"/>
                </a:lnTo>
                <a:lnTo>
                  <a:pt x="4502" y="1679"/>
                </a:lnTo>
                <a:lnTo>
                  <a:pt x="4356" y="1728"/>
                </a:lnTo>
                <a:lnTo>
                  <a:pt x="4234" y="1825"/>
                </a:lnTo>
                <a:lnTo>
                  <a:pt x="4210" y="1850"/>
                </a:lnTo>
                <a:lnTo>
                  <a:pt x="4210" y="1874"/>
                </a:lnTo>
                <a:lnTo>
                  <a:pt x="4210" y="1898"/>
                </a:lnTo>
                <a:lnTo>
                  <a:pt x="4234" y="1898"/>
                </a:lnTo>
                <a:lnTo>
                  <a:pt x="4404" y="1947"/>
                </a:lnTo>
                <a:lnTo>
                  <a:pt x="4550" y="1923"/>
                </a:lnTo>
                <a:lnTo>
                  <a:pt x="4696" y="1898"/>
                </a:lnTo>
                <a:lnTo>
                  <a:pt x="4867" y="1874"/>
                </a:lnTo>
                <a:lnTo>
                  <a:pt x="4964" y="1850"/>
                </a:lnTo>
                <a:lnTo>
                  <a:pt x="4988" y="2069"/>
                </a:lnTo>
                <a:lnTo>
                  <a:pt x="4891" y="2093"/>
                </a:lnTo>
                <a:lnTo>
                  <a:pt x="4696" y="2142"/>
                </a:lnTo>
                <a:lnTo>
                  <a:pt x="4526" y="2190"/>
                </a:lnTo>
                <a:lnTo>
                  <a:pt x="4331" y="2263"/>
                </a:lnTo>
                <a:lnTo>
                  <a:pt x="4137" y="2336"/>
                </a:lnTo>
                <a:lnTo>
                  <a:pt x="4112" y="2361"/>
                </a:lnTo>
                <a:lnTo>
                  <a:pt x="4137" y="2385"/>
                </a:lnTo>
                <a:lnTo>
                  <a:pt x="4283" y="2385"/>
                </a:lnTo>
                <a:lnTo>
                  <a:pt x="4404" y="2409"/>
                </a:lnTo>
                <a:lnTo>
                  <a:pt x="4599" y="2385"/>
                </a:lnTo>
                <a:lnTo>
                  <a:pt x="4769" y="2361"/>
                </a:lnTo>
                <a:lnTo>
                  <a:pt x="4988" y="2336"/>
                </a:lnTo>
                <a:lnTo>
                  <a:pt x="4988" y="2434"/>
                </a:lnTo>
                <a:lnTo>
                  <a:pt x="4940" y="2604"/>
                </a:lnTo>
                <a:lnTo>
                  <a:pt x="4891" y="2750"/>
                </a:lnTo>
                <a:lnTo>
                  <a:pt x="4794" y="2726"/>
                </a:lnTo>
                <a:lnTo>
                  <a:pt x="4696" y="2726"/>
                </a:lnTo>
                <a:lnTo>
                  <a:pt x="4502" y="2750"/>
                </a:lnTo>
                <a:lnTo>
                  <a:pt x="4258" y="2750"/>
                </a:lnTo>
                <a:lnTo>
                  <a:pt x="4137" y="2774"/>
                </a:lnTo>
                <a:lnTo>
                  <a:pt x="4015" y="2847"/>
                </a:lnTo>
                <a:lnTo>
                  <a:pt x="4015" y="2872"/>
                </a:lnTo>
                <a:lnTo>
                  <a:pt x="4112" y="2945"/>
                </a:lnTo>
                <a:lnTo>
                  <a:pt x="4210" y="2993"/>
                </a:lnTo>
                <a:lnTo>
                  <a:pt x="4429" y="2993"/>
                </a:lnTo>
                <a:lnTo>
                  <a:pt x="4599" y="3018"/>
                </a:lnTo>
                <a:lnTo>
                  <a:pt x="4745" y="3018"/>
                </a:lnTo>
                <a:lnTo>
                  <a:pt x="4623" y="3164"/>
                </a:lnTo>
                <a:lnTo>
                  <a:pt x="4502" y="3310"/>
                </a:lnTo>
                <a:lnTo>
                  <a:pt x="4453" y="3285"/>
                </a:lnTo>
                <a:lnTo>
                  <a:pt x="4283" y="3237"/>
                </a:lnTo>
                <a:lnTo>
                  <a:pt x="4112" y="3212"/>
                </a:lnTo>
                <a:lnTo>
                  <a:pt x="3918" y="3212"/>
                </a:lnTo>
                <a:lnTo>
                  <a:pt x="3747" y="3237"/>
                </a:lnTo>
                <a:lnTo>
                  <a:pt x="3723" y="3237"/>
                </a:lnTo>
                <a:lnTo>
                  <a:pt x="3723" y="3261"/>
                </a:lnTo>
                <a:lnTo>
                  <a:pt x="3747" y="3310"/>
                </a:lnTo>
                <a:lnTo>
                  <a:pt x="3966" y="3407"/>
                </a:lnTo>
                <a:lnTo>
                  <a:pt x="4210" y="3480"/>
                </a:lnTo>
                <a:lnTo>
                  <a:pt x="3991" y="3529"/>
                </a:lnTo>
                <a:lnTo>
                  <a:pt x="3796" y="3553"/>
                </a:lnTo>
                <a:lnTo>
                  <a:pt x="3553" y="3553"/>
                </a:lnTo>
                <a:lnTo>
                  <a:pt x="3334" y="3504"/>
                </a:lnTo>
                <a:lnTo>
                  <a:pt x="3090" y="3407"/>
                </a:lnTo>
                <a:lnTo>
                  <a:pt x="2896" y="3285"/>
                </a:lnTo>
                <a:lnTo>
                  <a:pt x="2701" y="3115"/>
                </a:lnTo>
                <a:lnTo>
                  <a:pt x="2555" y="2945"/>
                </a:lnTo>
                <a:lnTo>
                  <a:pt x="2433" y="2726"/>
                </a:lnTo>
                <a:lnTo>
                  <a:pt x="2360" y="2507"/>
                </a:lnTo>
                <a:lnTo>
                  <a:pt x="2312" y="2288"/>
                </a:lnTo>
                <a:lnTo>
                  <a:pt x="2312" y="2020"/>
                </a:lnTo>
                <a:lnTo>
                  <a:pt x="2336" y="1874"/>
                </a:lnTo>
                <a:lnTo>
                  <a:pt x="2360" y="1704"/>
                </a:lnTo>
                <a:lnTo>
                  <a:pt x="2409" y="1558"/>
                </a:lnTo>
                <a:lnTo>
                  <a:pt x="2482" y="1412"/>
                </a:lnTo>
                <a:lnTo>
                  <a:pt x="2677" y="1120"/>
                </a:lnTo>
                <a:lnTo>
                  <a:pt x="2871" y="876"/>
                </a:lnTo>
                <a:lnTo>
                  <a:pt x="3017" y="755"/>
                </a:lnTo>
                <a:lnTo>
                  <a:pt x="3139" y="682"/>
                </a:lnTo>
                <a:lnTo>
                  <a:pt x="3261" y="633"/>
                </a:lnTo>
                <a:lnTo>
                  <a:pt x="3407" y="584"/>
                </a:lnTo>
                <a:close/>
                <a:moveTo>
                  <a:pt x="1898" y="7860"/>
                </a:moveTo>
                <a:lnTo>
                  <a:pt x="2020" y="7933"/>
                </a:lnTo>
                <a:lnTo>
                  <a:pt x="1995" y="8200"/>
                </a:lnTo>
                <a:lnTo>
                  <a:pt x="1995" y="8444"/>
                </a:lnTo>
                <a:lnTo>
                  <a:pt x="1971" y="8979"/>
                </a:lnTo>
                <a:lnTo>
                  <a:pt x="1971" y="9149"/>
                </a:lnTo>
                <a:lnTo>
                  <a:pt x="1922" y="9344"/>
                </a:lnTo>
                <a:lnTo>
                  <a:pt x="1801" y="9685"/>
                </a:lnTo>
                <a:lnTo>
                  <a:pt x="1655" y="10050"/>
                </a:lnTo>
                <a:lnTo>
                  <a:pt x="1509" y="10390"/>
                </a:lnTo>
                <a:lnTo>
                  <a:pt x="1436" y="10658"/>
                </a:lnTo>
                <a:lnTo>
                  <a:pt x="1363" y="10926"/>
                </a:lnTo>
                <a:lnTo>
                  <a:pt x="1314" y="10707"/>
                </a:lnTo>
                <a:lnTo>
                  <a:pt x="1265" y="10536"/>
                </a:lnTo>
                <a:lnTo>
                  <a:pt x="1241" y="10512"/>
                </a:lnTo>
                <a:lnTo>
                  <a:pt x="1290" y="10463"/>
                </a:lnTo>
                <a:lnTo>
                  <a:pt x="1314" y="10390"/>
                </a:lnTo>
                <a:lnTo>
                  <a:pt x="1363" y="9733"/>
                </a:lnTo>
                <a:lnTo>
                  <a:pt x="1460" y="9076"/>
                </a:lnTo>
                <a:lnTo>
                  <a:pt x="1533" y="8760"/>
                </a:lnTo>
                <a:lnTo>
                  <a:pt x="1606" y="8444"/>
                </a:lnTo>
                <a:lnTo>
                  <a:pt x="1728" y="8152"/>
                </a:lnTo>
                <a:lnTo>
                  <a:pt x="1898" y="7860"/>
                </a:lnTo>
                <a:close/>
                <a:moveTo>
                  <a:pt x="5499" y="7860"/>
                </a:moveTo>
                <a:lnTo>
                  <a:pt x="5670" y="8152"/>
                </a:lnTo>
                <a:lnTo>
                  <a:pt x="5791" y="8444"/>
                </a:lnTo>
                <a:lnTo>
                  <a:pt x="5864" y="8760"/>
                </a:lnTo>
                <a:lnTo>
                  <a:pt x="5937" y="9076"/>
                </a:lnTo>
                <a:lnTo>
                  <a:pt x="6010" y="9733"/>
                </a:lnTo>
                <a:lnTo>
                  <a:pt x="6083" y="10390"/>
                </a:lnTo>
                <a:lnTo>
                  <a:pt x="6107" y="10463"/>
                </a:lnTo>
                <a:lnTo>
                  <a:pt x="6156" y="10512"/>
                </a:lnTo>
                <a:lnTo>
                  <a:pt x="6132" y="10536"/>
                </a:lnTo>
                <a:lnTo>
                  <a:pt x="6083" y="10707"/>
                </a:lnTo>
                <a:lnTo>
                  <a:pt x="6034" y="10926"/>
                </a:lnTo>
                <a:lnTo>
                  <a:pt x="5961" y="10658"/>
                </a:lnTo>
                <a:lnTo>
                  <a:pt x="5889" y="10390"/>
                </a:lnTo>
                <a:lnTo>
                  <a:pt x="5743" y="10050"/>
                </a:lnTo>
                <a:lnTo>
                  <a:pt x="5597" y="9685"/>
                </a:lnTo>
                <a:lnTo>
                  <a:pt x="5475" y="9344"/>
                </a:lnTo>
                <a:lnTo>
                  <a:pt x="5426" y="9149"/>
                </a:lnTo>
                <a:lnTo>
                  <a:pt x="5426" y="8979"/>
                </a:lnTo>
                <a:lnTo>
                  <a:pt x="5402" y="8444"/>
                </a:lnTo>
                <a:lnTo>
                  <a:pt x="5402" y="8200"/>
                </a:lnTo>
                <a:lnTo>
                  <a:pt x="5378" y="7933"/>
                </a:lnTo>
                <a:lnTo>
                  <a:pt x="5499" y="7860"/>
                </a:lnTo>
                <a:close/>
                <a:moveTo>
                  <a:pt x="3869" y="4623"/>
                </a:moveTo>
                <a:lnTo>
                  <a:pt x="4161" y="4672"/>
                </a:lnTo>
                <a:lnTo>
                  <a:pt x="4453" y="4721"/>
                </a:lnTo>
                <a:lnTo>
                  <a:pt x="4380" y="4769"/>
                </a:lnTo>
                <a:lnTo>
                  <a:pt x="4283" y="4842"/>
                </a:lnTo>
                <a:lnTo>
                  <a:pt x="4283" y="4867"/>
                </a:lnTo>
                <a:lnTo>
                  <a:pt x="4307" y="4891"/>
                </a:lnTo>
                <a:lnTo>
                  <a:pt x="4696" y="4842"/>
                </a:lnTo>
                <a:lnTo>
                  <a:pt x="4842" y="4842"/>
                </a:lnTo>
                <a:lnTo>
                  <a:pt x="4915" y="4867"/>
                </a:lnTo>
                <a:lnTo>
                  <a:pt x="4818" y="4891"/>
                </a:lnTo>
                <a:lnTo>
                  <a:pt x="4696" y="4940"/>
                </a:lnTo>
                <a:lnTo>
                  <a:pt x="4599" y="4988"/>
                </a:lnTo>
                <a:lnTo>
                  <a:pt x="4550" y="5086"/>
                </a:lnTo>
                <a:lnTo>
                  <a:pt x="4550" y="5110"/>
                </a:lnTo>
                <a:lnTo>
                  <a:pt x="4575" y="5110"/>
                </a:lnTo>
                <a:lnTo>
                  <a:pt x="4818" y="5037"/>
                </a:lnTo>
                <a:lnTo>
                  <a:pt x="4964" y="5013"/>
                </a:lnTo>
                <a:lnTo>
                  <a:pt x="5086" y="4988"/>
                </a:lnTo>
                <a:lnTo>
                  <a:pt x="5159" y="4988"/>
                </a:lnTo>
                <a:lnTo>
                  <a:pt x="5329" y="5110"/>
                </a:lnTo>
                <a:lnTo>
                  <a:pt x="5086" y="5134"/>
                </a:lnTo>
                <a:lnTo>
                  <a:pt x="4964" y="5183"/>
                </a:lnTo>
                <a:lnTo>
                  <a:pt x="4867" y="5232"/>
                </a:lnTo>
                <a:lnTo>
                  <a:pt x="4867" y="5280"/>
                </a:lnTo>
                <a:lnTo>
                  <a:pt x="4867" y="5305"/>
                </a:lnTo>
                <a:lnTo>
                  <a:pt x="4988" y="5353"/>
                </a:lnTo>
                <a:lnTo>
                  <a:pt x="5110" y="5353"/>
                </a:lnTo>
                <a:lnTo>
                  <a:pt x="5378" y="5329"/>
                </a:lnTo>
                <a:lnTo>
                  <a:pt x="5548" y="5305"/>
                </a:lnTo>
                <a:lnTo>
                  <a:pt x="5694" y="5451"/>
                </a:lnTo>
                <a:lnTo>
                  <a:pt x="5572" y="5475"/>
                </a:lnTo>
                <a:lnTo>
                  <a:pt x="5378" y="5524"/>
                </a:lnTo>
                <a:lnTo>
                  <a:pt x="5305" y="5548"/>
                </a:lnTo>
                <a:lnTo>
                  <a:pt x="5232" y="5597"/>
                </a:lnTo>
                <a:lnTo>
                  <a:pt x="5232" y="5621"/>
                </a:lnTo>
                <a:lnTo>
                  <a:pt x="5232" y="5645"/>
                </a:lnTo>
                <a:lnTo>
                  <a:pt x="5402" y="5621"/>
                </a:lnTo>
                <a:lnTo>
                  <a:pt x="5572" y="5621"/>
                </a:lnTo>
                <a:lnTo>
                  <a:pt x="5791" y="5572"/>
                </a:lnTo>
                <a:lnTo>
                  <a:pt x="5889" y="5718"/>
                </a:lnTo>
                <a:lnTo>
                  <a:pt x="5840" y="5718"/>
                </a:lnTo>
                <a:lnTo>
                  <a:pt x="5621" y="5743"/>
                </a:lnTo>
                <a:lnTo>
                  <a:pt x="5499" y="5791"/>
                </a:lnTo>
                <a:lnTo>
                  <a:pt x="5426" y="5840"/>
                </a:lnTo>
                <a:lnTo>
                  <a:pt x="5426" y="5889"/>
                </a:lnTo>
                <a:lnTo>
                  <a:pt x="5524" y="5913"/>
                </a:lnTo>
                <a:lnTo>
                  <a:pt x="5621" y="5913"/>
                </a:lnTo>
                <a:lnTo>
                  <a:pt x="5791" y="5889"/>
                </a:lnTo>
                <a:lnTo>
                  <a:pt x="6010" y="5889"/>
                </a:lnTo>
                <a:lnTo>
                  <a:pt x="6107" y="6083"/>
                </a:lnTo>
                <a:lnTo>
                  <a:pt x="5937" y="6132"/>
                </a:lnTo>
                <a:lnTo>
                  <a:pt x="5840" y="6181"/>
                </a:lnTo>
                <a:lnTo>
                  <a:pt x="5767" y="6229"/>
                </a:lnTo>
                <a:lnTo>
                  <a:pt x="5864" y="6254"/>
                </a:lnTo>
                <a:lnTo>
                  <a:pt x="5986" y="6254"/>
                </a:lnTo>
                <a:lnTo>
                  <a:pt x="6205" y="6229"/>
                </a:lnTo>
                <a:lnTo>
                  <a:pt x="6302" y="6448"/>
                </a:lnTo>
                <a:lnTo>
                  <a:pt x="6253" y="6473"/>
                </a:lnTo>
                <a:lnTo>
                  <a:pt x="6083" y="6521"/>
                </a:lnTo>
                <a:lnTo>
                  <a:pt x="5937" y="6619"/>
                </a:lnTo>
                <a:lnTo>
                  <a:pt x="5937" y="6643"/>
                </a:lnTo>
                <a:lnTo>
                  <a:pt x="6083" y="6643"/>
                </a:lnTo>
                <a:lnTo>
                  <a:pt x="6229" y="6619"/>
                </a:lnTo>
                <a:lnTo>
                  <a:pt x="6351" y="6594"/>
                </a:lnTo>
                <a:lnTo>
                  <a:pt x="6448" y="6813"/>
                </a:lnTo>
                <a:lnTo>
                  <a:pt x="6448" y="6838"/>
                </a:lnTo>
                <a:lnTo>
                  <a:pt x="6375" y="6862"/>
                </a:lnTo>
                <a:lnTo>
                  <a:pt x="6229" y="6935"/>
                </a:lnTo>
                <a:lnTo>
                  <a:pt x="6107" y="7008"/>
                </a:lnTo>
                <a:lnTo>
                  <a:pt x="6107" y="7032"/>
                </a:lnTo>
                <a:lnTo>
                  <a:pt x="6132" y="7057"/>
                </a:lnTo>
                <a:lnTo>
                  <a:pt x="6399" y="7008"/>
                </a:lnTo>
                <a:lnTo>
                  <a:pt x="6497" y="6984"/>
                </a:lnTo>
                <a:lnTo>
                  <a:pt x="6545" y="7130"/>
                </a:lnTo>
                <a:lnTo>
                  <a:pt x="6472" y="7154"/>
                </a:lnTo>
                <a:lnTo>
                  <a:pt x="6302" y="7178"/>
                </a:lnTo>
                <a:lnTo>
                  <a:pt x="6205" y="7203"/>
                </a:lnTo>
                <a:lnTo>
                  <a:pt x="6132" y="7227"/>
                </a:lnTo>
                <a:lnTo>
                  <a:pt x="6107" y="7276"/>
                </a:lnTo>
                <a:lnTo>
                  <a:pt x="6083" y="7300"/>
                </a:lnTo>
                <a:lnTo>
                  <a:pt x="6107" y="7349"/>
                </a:lnTo>
                <a:lnTo>
                  <a:pt x="6132" y="7373"/>
                </a:lnTo>
                <a:lnTo>
                  <a:pt x="6205" y="7422"/>
                </a:lnTo>
                <a:lnTo>
                  <a:pt x="6278" y="7422"/>
                </a:lnTo>
                <a:lnTo>
                  <a:pt x="6424" y="7397"/>
                </a:lnTo>
                <a:lnTo>
                  <a:pt x="6618" y="7397"/>
                </a:lnTo>
                <a:lnTo>
                  <a:pt x="6667" y="7519"/>
                </a:lnTo>
                <a:lnTo>
                  <a:pt x="6424" y="7592"/>
                </a:lnTo>
                <a:lnTo>
                  <a:pt x="6278" y="7641"/>
                </a:lnTo>
                <a:lnTo>
                  <a:pt x="6253" y="7665"/>
                </a:lnTo>
                <a:lnTo>
                  <a:pt x="6278" y="7689"/>
                </a:lnTo>
                <a:lnTo>
                  <a:pt x="6375" y="7714"/>
                </a:lnTo>
                <a:lnTo>
                  <a:pt x="6472" y="7738"/>
                </a:lnTo>
                <a:lnTo>
                  <a:pt x="6667" y="7714"/>
                </a:lnTo>
                <a:lnTo>
                  <a:pt x="6716" y="7714"/>
                </a:lnTo>
                <a:lnTo>
                  <a:pt x="6740" y="7860"/>
                </a:lnTo>
                <a:lnTo>
                  <a:pt x="6667" y="7884"/>
                </a:lnTo>
                <a:lnTo>
                  <a:pt x="6570" y="7933"/>
                </a:lnTo>
                <a:lnTo>
                  <a:pt x="6448" y="7981"/>
                </a:lnTo>
                <a:lnTo>
                  <a:pt x="6424" y="8030"/>
                </a:lnTo>
                <a:lnTo>
                  <a:pt x="6448" y="8030"/>
                </a:lnTo>
                <a:lnTo>
                  <a:pt x="6545" y="8079"/>
                </a:lnTo>
                <a:lnTo>
                  <a:pt x="6691" y="8079"/>
                </a:lnTo>
                <a:lnTo>
                  <a:pt x="6789" y="8054"/>
                </a:lnTo>
                <a:lnTo>
                  <a:pt x="6813" y="8249"/>
                </a:lnTo>
                <a:lnTo>
                  <a:pt x="6740" y="8249"/>
                </a:lnTo>
                <a:lnTo>
                  <a:pt x="6570" y="8298"/>
                </a:lnTo>
                <a:lnTo>
                  <a:pt x="6424" y="8371"/>
                </a:lnTo>
                <a:lnTo>
                  <a:pt x="6399" y="8395"/>
                </a:lnTo>
                <a:lnTo>
                  <a:pt x="6424" y="8419"/>
                </a:lnTo>
                <a:lnTo>
                  <a:pt x="6472" y="8444"/>
                </a:lnTo>
                <a:lnTo>
                  <a:pt x="6545" y="8468"/>
                </a:lnTo>
                <a:lnTo>
                  <a:pt x="6837" y="8468"/>
                </a:lnTo>
                <a:lnTo>
                  <a:pt x="6862" y="8638"/>
                </a:lnTo>
                <a:lnTo>
                  <a:pt x="6764" y="8663"/>
                </a:lnTo>
                <a:lnTo>
                  <a:pt x="6667" y="8711"/>
                </a:lnTo>
                <a:lnTo>
                  <a:pt x="6570" y="8784"/>
                </a:lnTo>
                <a:lnTo>
                  <a:pt x="6570" y="8809"/>
                </a:lnTo>
                <a:lnTo>
                  <a:pt x="6886" y="8809"/>
                </a:lnTo>
                <a:lnTo>
                  <a:pt x="6910" y="9052"/>
                </a:lnTo>
                <a:lnTo>
                  <a:pt x="6764" y="9101"/>
                </a:lnTo>
                <a:lnTo>
                  <a:pt x="6691" y="9125"/>
                </a:lnTo>
                <a:lnTo>
                  <a:pt x="6618" y="9174"/>
                </a:lnTo>
                <a:lnTo>
                  <a:pt x="6618" y="9198"/>
                </a:lnTo>
                <a:lnTo>
                  <a:pt x="6667" y="9222"/>
                </a:lnTo>
                <a:lnTo>
                  <a:pt x="6691" y="9222"/>
                </a:lnTo>
                <a:lnTo>
                  <a:pt x="6789" y="9247"/>
                </a:lnTo>
                <a:lnTo>
                  <a:pt x="6910" y="9222"/>
                </a:lnTo>
                <a:lnTo>
                  <a:pt x="6910" y="9466"/>
                </a:lnTo>
                <a:lnTo>
                  <a:pt x="6570" y="9587"/>
                </a:lnTo>
                <a:lnTo>
                  <a:pt x="6545" y="9612"/>
                </a:lnTo>
                <a:lnTo>
                  <a:pt x="6545" y="9636"/>
                </a:lnTo>
                <a:lnTo>
                  <a:pt x="6594" y="9685"/>
                </a:lnTo>
                <a:lnTo>
                  <a:pt x="6764" y="9709"/>
                </a:lnTo>
                <a:lnTo>
                  <a:pt x="6910" y="9709"/>
                </a:lnTo>
                <a:lnTo>
                  <a:pt x="6910" y="9831"/>
                </a:lnTo>
                <a:lnTo>
                  <a:pt x="6813" y="9855"/>
                </a:lnTo>
                <a:lnTo>
                  <a:pt x="6667" y="9928"/>
                </a:lnTo>
                <a:lnTo>
                  <a:pt x="6643" y="9952"/>
                </a:lnTo>
                <a:lnTo>
                  <a:pt x="6643" y="10001"/>
                </a:lnTo>
                <a:lnTo>
                  <a:pt x="6667" y="10025"/>
                </a:lnTo>
                <a:lnTo>
                  <a:pt x="6716" y="10050"/>
                </a:lnTo>
                <a:lnTo>
                  <a:pt x="6910" y="10074"/>
                </a:lnTo>
                <a:lnTo>
                  <a:pt x="6886" y="10293"/>
                </a:lnTo>
                <a:lnTo>
                  <a:pt x="6789" y="10293"/>
                </a:lnTo>
                <a:lnTo>
                  <a:pt x="6691" y="10317"/>
                </a:lnTo>
                <a:lnTo>
                  <a:pt x="6667" y="10342"/>
                </a:lnTo>
                <a:lnTo>
                  <a:pt x="6667" y="10366"/>
                </a:lnTo>
                <a:lnTo>
                  <a:pt x="6667" y="10390"/>
                </a:lnTo>
                <a:lnTo>
                  <a:pt x="6691" y="10415"/>
                </a:lnTo>
                <a:lnTo>
                  <a:pt x="6789" y="10439"/>
                </a:lnTo>
                <a:lnTo>
                  <a:pt x="6862" y="10439"/>
                </a:lnTo>
                <a:lnTo>
                  <a:pt x="6837" y="10682"/>
                </a:lnTo>
                <a:lnTo>
                  <a:pt x="6813" y="10658"/>
                </a:lnTo>
                <a:lnTo>
                  <a:pt x="6764" y="10658"/>
                </a:lnTo>
                <a:lnTo>
                  <a:pt x="6764" y="10682"/>
                </a:lnTo>
                <a:lnTo>
                  <a:pt x="6740" y="10682"/>
                </a:lnTo>
                <a:lnTo>
                  <a:pt x="6764" y="10755"/>
                </a:lnTo>
                <a:lnTo>
                  <a:pt x="6813" y="10804"/>
                </a:lnTo>
                <a:lnTo>
                  <a:pt x="6813" y="10828"/>
                </a:lnTo>
                <a:lnTo>
                  <a:pt x="6813" y="10926"/>
                </a:lnTo>
                <a:lnTo>
                  <a:pt x="6837" y="10974"/>
                </a:lnTo>
                <a:lnTo>
                  <a:pt x="6862" y="11047"/>
                </a:lnTo>
                <a:lnTo>
                  <a:pt x="6910" y="11096"/>
                </a:lnTo>
                <a:lnTo>
                  <a:pt x="6935" y="11339"/>
                </a:lnTo>
                <a:lnTo>
                  <a:pt x="6935" y="11461"/>
                </a:lnTo>
                <a:lnTo>
                  <a:pt x="6886" y="11583"/>
                </a:lnTo>
                <a:lnTo>
                  <a:pt x="6837" y="11656"/>
                </a:lnTo>
                <a:lnTo>
                  <a:pt x="6740" y="11729"/>
                </a:lnTo>
                <a:lnTo>
                  <a:pt x="6643" y="11801"/>
                </a:lnTo>
                <a:lnTo>
                  <a:pt x="6594" y="11801"/>
                </a:lnTo>
                <a:lnTo>
                  <a:pt x="6570" y="11753"/>
                </a:lnTo>
                <a:lnTo>
                  <a:pt x="6521" y="11656"/>
                </a:lnTo>
                <a:lnTo>
                  <a:pt x="6472" y="11534"/>
                </a:lnTo>
                <a:lnTo>
                  <a:pt x="6424" y="11266"/>
                </a:lnTo>
                <a:lnTo>
                  <a:pt x="6448" y="10999"/>
                </a:lnTo>
                <a:lnTo>
                  <a:pt x="6472" y="10853"/>
                </a:lnTo>
                <a:lnTo>
                  <a:pt x="6521" y="10755"/>
                </a:lnTo>
                <a:lnTo>
                  <a:pt x="6521" y="10658"/>
                </a:lnTo>
                <a:lnTo>
                  <a:pt x="6521" y="10585"/>
                </a:lnTo>
                <a:lnTo>
                  <a:pt x="6472" y="10512"/>
                </a:lnTo>
                <a:lnTo>
                  <a:pt x="6424" y="10463"/>
                </a:lnTo>
                <a:lnTo>
                  <a:pt x="6424" y="10390"/>
                </a:lnTo>
                <a:lnTo>
                  <a:pt x="6448" y="10025"/>
                </a:lnTo>
                <a:lnTo>
                  <a:pt x="6448" y="9660"/>
                </a:lnTo>
                <a:lnTo>
                  <a:pt x="6399" y="9271"/>
                </a:lnTo>
                <a:lnTo>
                  <a:pt x="6326" y="8906"/>
                </a:lnTo>
                <a:lnTo>
                  <a:pt x="6253" y="8541"/>
                </a:lnTo>
                <a:lnTo>
                  <a:pt x="6132" y="8200"/>
                </a:lnTo>
                <a:lnTo>
                  <a:pt x="5961" y="7860"/>
                </a:lnTo>
                <a:lnTo>
                  <a:pt x="5791" y="7568"/>
                </a:lnTo>
                <a:lnTo>
                  <a:pt x="5767" y="7543"/>
                </a:lnTo>
                <a:lnTo>
                  <a:pt x="5864" y="7300"/>
                </a:lnTo>
                <a:lnTo>
                  <a:pt x="5937" y="7081"/>
                </a:lnTo>
                <a:lnTo>
                  <a:pt x="5937" y="6935"/>
                </a:lnTo>
                <a:lnTo>
                  <a:pt x="5937" y="6789"/>
                </a:lnTo>
                <a:lnTo>
                  <a:pt x="5889" y="6619"/>
                </a:lnTo>
                <a:lnTo>
                  <a:pt x="5840" y="6473"/>
                </a:lnTo>
                <a:lnTo>
                  <a:pt x="5767" y="6327"/>
                </a:lnTo>
                <a:lnTo>
                  <a:pt x="5670" y="6229"/>
                </a:lnTo>
                <a:lnTo>
                  <a:pt x="5597" y="6205"/>
                </a:lnTo>
                <a:lnTo>
                  <a:pt x="5524" y="6181"/>
                </a:lnTo>
                <a:lnTo>
                  <a:pt x="5451" y="6181"/>
                </a:lnTo>
                <a:lnTo>
                  <a:pt x="5378" y="6205"/>
                </a:lnTo>
                <a:lnTo>
                  <a:pt x="5305" y="6254"/>
                </a:lnTo>
                <a:lnTo>
                  <a:pt x="5280" y="6327"/>
                </a:lnTo>
                <a:lnTo>
                  <a:pt x="5280" y="6400"/>
                </a:lnTo>
                <a:lnTo>
                  <a:pt x="5305" y="6473"/>
                </a:lnTo>
                <a:lnTo>
                  <a:pt x="5426" y="6570"/>
                </a:lnTo>
                <a:lnTo>
                  <a:pt x="5475" y="6643"/>
                </a:lnTo>
                <a:lnTo>
                  <a:pt x="5524" y="6716"/>
                </a:lnTo>
                <a:lnTo>
                  <a:pt x="5524" y="6886"/>
                </a:lnTo>
                <a:lnTo>
                  <a:pt x="5499" y="7057"/>
                </a:lnTo>
                <a:lnTo>
                  <a:pt x="5451" y="7227"/>
                </a:lnTo>
                <a:lnTo>
                  <a:pt x="5353" y="7373"/>
                </a:lnTo>
                <a:lnTo>
                  <a:pt x="5305" y="7446"/>
                </a:lnTo>
                <a:lnTo>
                  <a:pt x="5256" y="7519"/>
                </a:lnTo>
                <a:lnTo>
                  <a:pt x="5183" y="7543"/>
                </a:lnTo>
                <a:lnTo>
                  <a:pt x="5086" y="7568"/>
                </a:lnTo>
                <a:lnTo>
                  <a:pt x="5013" y="7592"/>
                </a:lnTo>
                <a:lnTo>
                  <a:pt x="4964" y="7616"/>
                </a:lnTo>
                <a:lnTo>
                  <a:pt x="4915" y="7665"/>
                </a:lnTo>
                <a:lnTo>
                  <a:pt x="4891" y="7738"/>
                </a:lnTo>
                <a:lnTo>
                  <a:pt x="4867" y="7811"/>
                </a:lnTo>
                <a:lnTo>
                  <a:pt x="4891" y="7860"/>
                </a:lnTo>
                <a:lnTo>
                  <a:pt x="4915" y="7933"/>
                </a:lnTo>
                <a:lnTo>
                  <a:pt x="4964" y="7981"/>
                </a:lnTo>
                <a:lnTo>
                  <a:pt x="4842" y="7981"/>
                </a:lnTo>
                <a:lnTo>
                  <a:pt x="4648" y="8006"/>
                </a:lnTo>
                <a:lnTo>
                  <a:pt x="4575" y="8054"/>
                </a:lnTo>
                <a:lnTo>
                  <a:pt x="4550" y="8079"/>
                </a:lnTo>
                <a:lnTo>
                  <a:pt x="4550" y="8103"/>
                </a:lnTo>
                <a:lnTo>
                  <a:pt x="4550" y="8152"/>
                </a:lnTo>
                <a:lnTo>
                  <a:pt x="4599" y="8176"/>
                </a:lnTo>
                <a:lnTo>
                  <a:pt x="4696" y="8225"/>
                </a:lnTo>
                <a:lnTo>
                  <a:pt x="5013" y="8225"/>
                </a:lnTo>
                <a:lnTo>
                  <a:pt x="5013" y="8346"/>
                </a:lnTo>
                <a:lnTo>
                  <a:pt x="4842" y="8371"/>
                </a:lnTo>
                <a:lnTo>
                  <a:pt x="4696" y="8395"/>
                </a:lnTo>
                <a:lnTo>
                  <a:pt x="4526" y="8419"/>
                </a:lnTo>
                <a:lnTo>
                  <a:pt x="4477" y="8468"/>
                </a:lnTo>
                <a:lnTo>
                  <a:pt x="4453" y="8517"/>
                </a:lnTo>
                <a:lnTo>
                  <a:pt x="4477" y="8565"/>
                </a:lnTo>
                <a:lnTo>
                  <a:pt x="4526" y="8590"/>
                </a:lnTo>
                <a:lnTo>
                  <a:pt x="4745" y="8638"/>
                </a:lnTo>
                <a:lnTo>
                  <a:pt x="5013" y="8638"/>
                </a:lnTo>
                <a:lnTo>
                  <a:pt x="5013" y="8687"/>
                </a:lnTo>
                <a:lnTo>
                  <a:pt x="4891" y="8711"/>
                </a:lnTo>
                <a:lnTo>
                  <a:pt x="4672" y="8736"/>
                </a:lnTo>
                <a:lnTo>
                  <a:pt x="4575" y="8760"/>
                </a:lnTo>
                <a:lnTo>
                  <a:pt x="4477" y="8809"/>
                </a:lnTo>
                <a:lnTo>
                  <a:pt x="4453" y="8833"/>
                </a:lnTo>
                <a:lnTo>
                  <a:pt x="4477" y="8882"/>
                </a:lnTo>
                <a:lnTo>
                  <a:pt x="4550" y="8906"/>
                </a:lnTo>
                <a:lnTo>
                  <a:pt x="4648" y="8930"/>
                </a:lnTo>
                <a:lnTo>
                  <a:pt x="5013" y="8930"/>
                </a:lnTo>
                <a:lnTo>
                  <a:pt x="5013" y="9028"/>
                </a:lnTo>
                <a:lnTo>
                  <a:pt x="4794" y="9052"/>
                </a:lnTo>
                <a:lnTo>
                  <a:pt x="4623" y="9076"/>
                </a:lnTo>
                <a:lnTo>
                  <a:pt x="4550" y="9125"/>
                </a:lnTo>
                <a:lnTo>
                  <a:pt x="4550" y="9149"/>
                </a:lnTo>
                <a:lnTo>
                  <a:pt x="4550" y="9198"/>
                </a:lnTo>
                <a:lnTo>
                  <a:pt x="4599" y="9247"/>
                </a:lnTo>
                <a:lnTo>
                  <a:pt x="4696" y="9271"/>
                </a:lnTo>
                <a:lnTo>
                  <a:pt x="5037" y="9271"/>
                </a:lnTo>
                <a:lnTo>
                  <a:pt x="5061" y="9344"/>
                </a:lnTo>
                <a:lnTo>
                  <a:pt x="5013" y="9344"/>
                </a:lnTo>
                <a:lnTo>
                  <a:pt x="4794" y="9393"/>
                </a:lnTo>
                <a:lnTo>
                  <a:pt x="4623" y="9490"/>
                </a:lnTo>
                <a:lnTo>
                  <a:pt x="4599" y="9514"/>
                </a:lnTo>
                <a:lnTo>
                  <a:pt x="4623" y="9539"/>
                </a:lnTo>
                <a:lnTo>
                  <a:pt x="4818" y="9563"/>
                </a:lnTo>
                <a:lnTo>
                  <a:pt x="5037" y="9539"/>
                </a:lnTo>
                <a:lnTo>
                  <a:pt x="5110" y="9539"/>
                </a:lnTo>
                <a:lnTo>
                  <a:pt x="5134" y="9587"/>
                </a:lnTo>
                <a:lnTo>
                  <a:pt x="5037" y="9612"/>
                </a:lnTo>
                <a:lnTo>
                  <a:pt x="4940" y="9612"/>
                </a:lnTo>
                <a:lnTo>
                  <a:pt x="4794" y="9660"/>
                </a:lnTo>
                <a:lnTo>
                  <a:pt x="4745" y="9709"/>
                </a:lnTo>
                <a:lnTo>
                  <a:pt x="4696" y="9758"/>
                </a:lnTo>
                <a:lnTo>
                  <a:pt x="4696" y="9806"/>
                </a:lnTo>
                <a:lnTo>
                  <a:pt x="4721" y="9855"/>
                </a:lnTo>
                <a:lnTo>
                  <a:pt x="4794" y="9879"/>
                </a:lnTo>
                <a:lnTo>
                  <a:pt x="4964" y="9879"/>
                </a:lnTo>
                <a:lnTo>
                  <a:pt x="5086" y="9855"/>
                </a:lnTo>
                <a:lnTo>
                  <a:pt x="5207" y="9831"/>
                </a:lnTo>
                <a:lnTo>
                  <a:pt x="5256" y="9904"/>
                </a:lnTo>
                <a:lnTo>
                  <a:pt x="5134" y="9928"/>
                </a:lnTo>
                <a:lnTo>
                  <a:pt x="5013" y="9977"/>
                </a:lnTo>
                <a:lnTo>
                  <a:pt x="4915" y="10074"/>
                </a:lnTo>
                <a:lnTo>
                  <a:pt x="4915" y="10098"/>
                </a:lnTo>
                <a:lnTo>
                  <a:pt x="5037" y="10171"/>
                </a:lnTo>
                <a:lnTo>
                  <a:pt x="5159" y="10171"/>
                </a:lnTo>
                <a:lnTo>
                  <a:pt x="5329" y="10147"/>
                </a:lnTo>
                <a:lnTo>
                  <a:pt x="5402" y="10317"/>
                </a:lnTo>
                <a:lnTo>
                  <a:pt x="5329" y="10342"/>
                </a:lnTo>
                <a:lnTo>
                  <a:pt x="5207" y="10390"/>
                </a:lnTo>
                <a:lnTo>
                  <a:pt x="5086" y="10415"/>
                </a:lnTo>
                <a:lnTo>
                  <a:pt x="5086" y="10439"/>
                </a:lnTo>
                <a:lnTo>
                  <a:pt x="5207" y="10463"/>
                </a:lnTo>
                <a:lnTo>
                  <a:pt x="5305" y="10488"/>
                </a:lnTo>
                <a:lnTo>
                  <a:pt x="5475" y="10488"/>
                </a:lnTo>
                <a:lnTo>
                  <a:pt x="5524" y="10658"/>
                </a:lnTo>
                <a:lnTo>
                  <a:pt x="5378" y="10707"/>
                </a:lnTo>
                <a:lnTo>
                  <a:pt x="5232" y="10755"/>
                </a:lnTo>
                <a:lnTo>
                  <a:pt x="5207" y="10780"/>
                </a:lnTo>
                <a:lnTo>
                  <a:pt x="5232" y="10780"/>
                </a:lnTo>
                <a:lnTo>
                  <a:pt x="5353" y="10804"/>
                </a:lnTo>
                <a:lnTo>
                  <a:pt x="5548" y="10804"/>
                </a:lnTo>
                <a:lnTo>
                  <a:pt x="5572" y="10950"/>
                </a:lnTo>
                <a:lnTo>
                  <a:pt x="5524" y="10974"/>
                </a:lnTo>
                <a:lnTo>
                  <a:pt x="5402" y="10999"/>
                </a:lnTo>
                <a:lnTo>
                  <a:pt x="5280" y="11047"/>
                </a:lnTo>
                <a:lnTo>
                  <a:pt x="5280" y="11072"/>
                </a:lnTo>
                <a:lnTo>
                  <a:pt x="5280" y="11096"/>
                </a:lnTo>
                <a:lnTo>
                  <a:pt x="5451" y="11145"/>
                </a:lnTo>
                <a:lnTo>
                  <a:pt x="5621" y="11169"/>
                </a:lnTo>
                <a:lnTo>
                  <a:pt x="5645" y="11339"/>
                </a:lnTo>
                <a:lnTo>
                  <a:pt x="5548" y="11364"/>
                </a:lnTo>
                <a:lnTo>
                  <a:pt x="5426" y="11412"/>
                </a:lnTo>
                <a:lnTo>
                  <a:pt x="5426" y="11437"/>
                </a:lnTo>
                <a:lnTo>
                  <a:pt x="5451" y="11461"/>
                </a:lnTo>
                <a:lnTo>
                  <a:pt x="5548" y="11485"/>
                </a:lnTo>
                <a:lnTo>
                  <a:pt x="5670" y="11485"/>
                </a:lnTo>
                <a:lnTo>
                  <a:pt x="5694" y="11607"/>
                </a:lnTo>
                <a:lnTo>
                  <a:pt x="5548" y="11631"/>
                </a:lnTo>
                <a:lnTo>
                  <a:pt x="5426" y="11656"/>
                </a:lnTo>
                <a:lnTo>
                  <a:pt x="5378" y="11704"/>
                </a:lnTo>
                <a:lnTo>
                  <a:pt x="5353" y="11777"/>
                </a:lnTo>
                <a:lnTo>
                  <a:pt x="5378" y="11850"/>
                </a:lnTo>
                <a:lnTo>
                  <a:pt x="5402" y="11874"/>
                </a:lnTo>
                <a:lnTo>
                  <a:pt x="5426" y="11874"/>
                </a:lnTo>
                <a:lnTo>
                  <a:pt x="5548" y="11899"/>
                </a:lnTo>
                <a:lnTo>
                  <a:pt x="5718" y="11899"/>
                </a:lnTo>
                <a:lnTo>
                  <a:pt x="5718" y="12045"/>
                </a:lnTo>
                <a:lnTo>
                  <a:pt x="5548" y="12093"/>
                </a:lnTo>
                <a:lnTo>
                  <a:pt x="5402" y="12166"/>
                </a:lnTo>
                <a:lnTo>
                  <a:pt x="5402" y="12191"/>
                </a:lnTo>
                <a:lnTo>
                  <a:pt x="5548" y="12264"/>
                </a:lnTo>
                <a:lnTo>
                  <a:pt x="5645" y="12288"/>
                </a:lnTo>
                <a:lnTo>
                  <a:pt x="5718" y="12288"/>
                </a:lnTo>
                <a:lnTo>
                  <a:pt x="5718" y="12434"/>
                </a:lnTo>
                <a:lnTo>
                  <a:pt x="5597" y="12434"/>
                </a:lnTo>
                <a:lnTo>
                  <a:pt x="5451" y="12458"/>
                </a:lnTo>
                <a:lnTo>
                  <a:pt x="5378" y="12483"/>
                </a:lnTo>
                <a:lnTo>
                  <a:pt x="5305" y="12556"/>
                </a:lnTo>
                <a:lnTo>
                  <a:pt x="5280" y="12604"/>
                </a:lnTo>
                <a:lnTo>
                  <a:pt x="5280" y="12653"/>
                </a:lnTo>
                <a:lnTo>
                  <a:pt x="5305" y="12677"/>
                </a:lnTo>
                <a:lnTo>
                  <a:pt x="5353" y="12726"/>
                </a:lnTo>
                <a:lnTo>
                  <a:pt x="5499" y="12726"/>
                </a:lnTo>
                <a:lnTo>
                  <a:pt x="5645" y="12702"/>
                </a:lnTo>
                <a:lnTo>
                  <a:pt x="5743" y="12702"/>
                </a:lnTo>
                <a:lnTo>
                  <a:pt x="5718" y="13018"/>
                </a:lnTo>
                <a:lnTo>
                  <a:pt x="5621" y="13018"/>
                </a:lnTo>
                <a:lnTo>
                  <a:pt x="5451" y="13067"/>
                </a:lnTo>
                <a:lnTo>
                  <a:pt x="5305" y="13115"/>
                </a:lnTo>
                <a:lnTo>
                  <a:pt x="5280" y="13140"/>
                </a:lnTo>
                <a:lnTo>
                  <a:pt x="5280" y="13164"/>
                </a:lnTo>
                <a:lnTo>
                  <a:pt x="5305" y="13188"/>
                </a:lnTo>
                <a:lnTo>
                  <a:pt x="5670" y="13213"/>
                </a:lnTo>
                <a:lnTo>
                  <a:pt x="5718" y="13213"/>
                </a:lnTo>
                <a:lnTo>
                  <a:pt x="5718" y="13407"/>
                </a:lnTo>
                <a:lnTo>
                  <a:pt x="5597" y="13432"/>
                </a:lnTo>
                <a:lnTo>
                  <a:pt x="5475" y="13432"/>
                </a:lnTo>
                <a:lnTo>
                  <a:pt x="5378" y="13480"/>
                </a:lnTo>
                <a:lnTo>
                  <a:pt x="5305" y="13578"/>
                </a:lnTo>
                <a:lnTo>
                  <a:pt x="5305" y="13602"/>
                </a:lnTo>
                <a:lnTo>
                  <a:pt x="5329" y="13651"/>
                </a:lnTo>
                <a:lnTo>
                  <a:pt x="5451" y="13675"/>
                </a:lnTo>
                <a:lnTo>
                  <a:pt x="5572" y="13699"/>
                </a:lnTo>
                <a:lnTo>
                  <a:pt x="5718" y="13724"/>
                </a:lnTo>
                <a:lnTo>
                  <a:pt x="5718" y="13870"/>
                </a:lnTo>
                <a:lnTo>
                  <a:pt x="5621" y="13894"/>
                </a:lnTo>
                <a:lnTo>
                  <a:pt x="5353" y="13943"/>
                </a:lnTo>
                <a:lnTo>
                  <a:pt x="5305" y="13967"/>
                </a:lnTo>
                <a:lnTo>
                  <a:pt x="5280" y="14016"/>
                </a:lnTo>
                <a:lnTo>
                  <a:pt x="5305" y="14064"/>
                </a:lnTo>
                <a:lnTo>
                  <a:pt x="5329" y="14089"/>
                </a:lnTo>
                <a:lnTo>
                  <a:pt x="5402" y="14137"/>
                </a:lnTo>
                <a:lnTo>
                  <a:pt x="5499" y="14162"/>
                </a:lnTo>
                <a:lnTo>
                  <a:pt x="5718" y="14186"/>
                </a:lnTo>
                <a:lnTo>
                  <a:pt x="5694" y="14381"/>
                </a:lnTo>
                <a:lnTo>
                  <a:pt x="5524" y="14405"/>
                </a:lnTo>
                <a:lnTo>
                  <a:pt x="5378" y="14454"/>
                </a:lnTo>
                <a:lnTo>
                  <a:pt x="5305" y="14502"/>
                </a:lnTo>
                <a:lnTo>
                  <a:pt x="5232" y="14551"/>
                </a:lnTo>
                <a:lnTo>
                  <a:pt x="5232" y="14575"/>
                </a:lnTo>
                <a:lnTo>
                  <a:pt x="5256" y="14624"/>
                </a:lnTo>
                <a:lnTo>
                  <a:pt x="5402" y="14648"/>
                </a:lnTo>
                <a:lnTo>
                  <a:pt x="5694" y="14648"/>
                </a:lnTo>
                <a:lnTo>
                  <a:pt x="5694" y="14819"/>
                </a:lnTo>
                <a:lnTo>
                  <a:pt x="5475" y="14819"/>
                </a:lnTo>
                <a:lnTo>
                  <a:pt x="5402" y="14843"/>
                </a:lnTo>
                <a:lnTo>
                  <a:pt x="5329" y="14867"/>
                </a:lnTo>
                <a:lnTo>
                  <a:pt x="5305" y="14916"/>
                </a:lnTo>
                <a:lnTo>
                  <a:pt x="5280" y="14940"/>
                </a:lnTo>
                <a:lnTo>
                  <a:pt x="5280" y="14989"/>
                </a:lnTo>
                <a:lnTo>
                  <a:pt x="5305" y="15038"/>
                </a:lnTo>
                <a:lnTo>
                  <a:pt x="5378" y="15086"/>
                </a:lnTo>
                <a:lnTo>
                  <a:pt x="5475" y="15111"/>
                </a:lnTo>
                <a:lnTo>
                  <a:pt x="5572" y="15135"/>
                </a:lnTo>
                <a:lnTo>
                  <a:pt x="5670" y="15159"/>
                </a:lnTo>
                <a:lnTo>
                  <a:pt x="5670" y="15354"/>
                </a:lnTo>
                <a:lnTo>
                  <a:pt x="5548" y="15354"/>
                </a:lnTo>
                <a:lnTo>
                  <a:pt x="5451" y="15330"/>
                </a:lnTo>
                <a:lnTo>
                  <a:pt x="5353" y="15378"/>
                </a:lnTo>
                <a:lnTo>
                  <a:pt x="5329" y="15403"/>
                </a:lnTo>
                <a:lnTo>
                  <a:pt x="5305" y="15427"/>
                </a:lnTo>
                <a:lnTo>
                  <a:pt x="5329" y="15500"/>
                </a:lnTo>
                <a:lnTo>
                  <a:pt x="5378" y="15524"/>
                </a:lnTo>
                <a:lnTo>
                  <a:pt x="5426" y="15549"/>
                </a:lnTo>
                <a:lnTo>
                  <a:pt x="5524" y="15573"/>
                </a:lnTo>
                <a:lnTo>
                  <a:pt x="5645" y="15597"/>
                </a:lnTo>
                <a:lnTo>
                  <a:pt x="5645" y="15719"/>
                </a:lnTo>
                <a:lnTo>
                  <a:pt x="5305" y="15768"/>
                </a:lnTo>
                <a:lnTo>
                  <a:pt x="5280" y="15792"/>
                </a:lnTo>
                <a:lnTo>
                  <a:pt x="5280" y="15816"/>
                </a:lnTo>
                <a:lnTo>
                  <a:pt x="5280" y="15841"/>
                </a:lnTo>
                <a:lnTo>
                  <a:pt x="5305" y="15865"/>
                </a:lnTo>
                <a:lnTo>
                  <a:pt x="5621" y="15889"/>
                </a:lnTo>
                <a:lnTo>
                  <a:pt x="5621" y="16108"/>
                </a:lnTo>
                <a:lnTo>
                  <a:pt x="5524" y="16133"/>
                </a:lnTo>
                <a:lnTo>
                  <a:pt x="5378" y="16157"/>
                </a:lnTo>
                <a:lnTo>
                  <a:pt x="5305" y="16181"/>
                </a:lnTo>
                <a:lnTo>
                  <a:pt x="5256" y="16230"/>
                </a:lnTo>
                <a:lnTo>
                  <a:pt x="5232" y="16254"/>
                </a:lnTo>
                <a:lnTo>
                  <a:pt x="5256" y="16279"/>
                </a:lnTo>
                <a:lnTo>
                  <a:pt x="5305" y="16327"/>
                </a:lnTo>
                <a:lnTo>
                  <a:pt x="5353" y="16352"/>
                </a:lnTo>
                <a:lnTo>
                  <a:pt x="5475" y="16376"/>
                </a:lnTo>
                <a:lnTo>
                  <a:pt x="5597" y="16376"/>
                </a:lnTo>
                <a:lnTo>
                  <a:pt x="5572" y="16571"/>
                </a:lnTo>
                <a:lnTo>
                  <a:pt x="5572" y="16668"/>
                </a:lnTo>
                <a:lnTo>
                  <a:pt x="5280" y="16668"/>
                </a:lnTo>
                <a:lnTo>
                  <a:pt x="5207" y="16692"/>
                </a:lnTo>
                <a:lnTo>
                  <a:pt x="5159" y="16741"/>
                </a:lnTo>
                <a:lnTo>
                  <a:pt x="5159" y="16790"/>
                </a:lnTo>
                <a:lnTo>
                  <a:pt x="5207" y="16838"/>
                </a:lnTo>
                <a:lnTo>
                  <a:pt x="5256" y="16863"/>
                </a:lnTo>
                <a:lnTo>
                  <a:pt x="5402" y="16887"/>
                </a:lnTo>
                <a:lnTo>
                  <a:pt x="5548" y="16887"/>
                </a:lnTo>
                <a:lnTo>
                  <a:pt x="5524" y="17082"/>
                </a:lnTo>
                <a:lnTo>
                  <a:pt x="5426" y="17106"/>
                </a:lnTo>
                <a:lnTo>
                  <a:pt x="5280" y="17130"/>
                </a:lnTo>
                <a:lnTo>
                  <a:pt x="5207" y="17155"/>
                </a:lnTo>
                <a:lnTo>
                  <a:pt x="5134" y="17203"/>
                </a:lnTo>
                <a:lnTo>
                  <a:pt x="5134" y="17228"/>
                </a:lnTo>
                <a:lnTo>
                  <a:pt x="5134" y="17252"/>
                </a:lnTo>
                <a:lnTo>
                  <a:pt x="5207" y="17276"/>
                </a:lnTo>
                <a:lnTo>
                  <a:pt x="5280" y="17276"/>
                </a:lnTo>
                <a:lnTo>
                  <a:pt x="5426" y="17301"/>
                </a:lnTo>
                <a:lnTo>
                  <a:pt x="5499" y="17301"/>
                </a:lnTo>
                <a:lnTo>
                  <a:pt x="5475" y="17544"/>
                </a:lnTo>
                <a:lnTo>
                  <a:pt x="5378" y="17544"/>
                </a:lnTo>
                <a:lnTo>
                  <a:pt x="5256" y="17593"/>
                </a:lnTo>
                <a:lnTo>
                  <a:pt x="5183" y="17641"/>
                </a:lnTo>
                <a:lnTo>
                  <a:pt x="5183" y="17666"/>
                </a:lnTo>
                <a:lnTo>
                  <a:pt x="5183" y="17690"/>
                </a:lnTo>
                <a:lnTo>
                  <a:pt x="5207" y="17739"/>
                </a:lnTo>
                <a:lnTo>
                  <a:pt x="5256" y="17763"/>
                </a:lnTo>
                <a:lnTo>
                  <a:pt x="5378" y="17787"/>
                </a:lnTo>
                <a:lnTo>
                  <a:pt x="5451" y="17812"/>
                </a:lnTo>
                <a:lnTo>
                  <a:pt x="5426" y="17982"/>
                </a:lnTo>
                <a:lnTo>
                  <a:pt x="5329" y="17982"/>
                </a:lnTo>
                <a:lnTo>
                  <a:pt x="5086" y="18006"/>
                </a:lnTo>
                <a:lnTo>
                  <a:pt x="5037" y="18031"/>
                </a:lnTo>
                <a:lnTo>
                  <a:pt x="5013" y="18055"/>
                </a:lnTo>
                <a:lnTo>
                  <a:pt x="5013" y="18104"/>
                </a:lnTo>
                <a:lnTo>
                  <a:pt x="5061" y="18152"/>
                </a:lnTo>
                <a:lnTo>
                  <a:pt x="5159" y="18201"/>
                </a:lnTo>
                <a:lnTo>
                  <a:pt x="5280" y="18225"/>
                </a:lnTo>
                <a:lnTo>
                  <a:pt x="5402" y="18225"/>
                </a:lnTo>
                <a:lnTo>
                  <a:pt x="5402" y="18420"/>
                </a:lnTo>
                <a:lnTo>
                  <a:pt x="5353" y="18420"/>
                </a:lnTo>
                <a:lnTo>
                  <a:pt x="5207" y="18444"/>
                </a:lnTo>
                <a:lnTo>
                  <a:pt x="5134" y="18469"/>
                </a:lnTo>
                <a:lnTo>
                  <a:pt x="5086" y="18517"/>
                </a:lnTo>
                <a:lnTo>
                  <a:pt x="5061" y="18566"/>
                </a:lnTo>
                <a:lnTo>
                  <a:pt x="5086" y="18615"/>
                </a:lnTo>
                <a:lnTo>
                  <a:pt x="5134" y="18663"/>
                </a:lnTo>
                <a:lnTo>
                  <a:pt x="5183" y="18688"/>
                </a:lnTo>
                <a:lnTo>
                  <a:pt x="5329" y="18712"/>
                </a:lnTo>
                <a:lnTo>
                  <a:pt x="5378" y="18712"/>
                </a:lnTo>
                <a:lnTo>
                  <a:pt x="5353" y="18907"/>
                </a:lnTo>
                <a:lnTo>
                  <a:pt x="5280" y="18907"/>
                </a:lnTo>
                <a:lnTo>
                  <a:pt x="5183" y="18955"/>
                </a:lnTo>
                <a:lnTo>
                  <a:pt x="5159" y="18980"/>
                </a:lnTo>
                <a:lnTo>
                  <a:pt x="5159" y="19004"/>
                </a:lnTo>
                <a:lnTo>
                  <a:pt x="5159" y="19053"/>
                </a:lnTo>
                <a:lnTo>
                  <a:pt x="5183" y="19077"/>
                </a:lnTo>
                <a:lnTo>
                  <a:pt x="5256" y="19126"/>
                </a:lnTo>
                <a:lnTo>
                  <a:pt x="5353" y="19126"/>
                </a:lnTo>
                <a:lnTo>
                  <a:pt x="5353" y="19539"/>
                </a:lnTo>
                <a:lnTo>
                  <a:pt x="5353" y="19637"/>
                </a:lnTo>
                <a:lnTo>
                  <a:pt x="5402" y="19710"/>
                </a:lnTo>
                <a:lnTo>
                  <a:pt x="5475" y="19758"/>
                </a:lnTo>
                <a:lnTo>
                  <a:pt x="5548" y="19783"/>
                </a:lnTo>
                <a:lnTo>
                  <a:pt x="5572" y="19807"/>
                </a:lnTo>
                <a:lnTo>
                  <a:pt x="5718" y="19953"/>
                </a:lnTo>
                <a:lnTo>
                  <a:pt x="5840" y="20074"/>
                </a:lnTo>
                <a:lnTo>
                  <a:pt x="5986" y="20220"/>
                </a:lnTo>
                <a:lnTo>
                  <a:pt x="6132" y="20366"/>
                </a:lnTo>
                <a:lnTo>
                  <a:pt x="5961" y="20366"/>
                </a:lnTo>
                <a:lnTo>
                  <a:pt x="5816" y="20342"/>
                </a:lnTo>
                <a:lnTo>
                  <a:pt x="5670" y="20318"/>
                </a:lnTo>
                <a:lnTo>
                  <a:pt x="5524" y="20269"/>
                </a:lnTo>
                <a:lnTo>
                  <a:pt x="5378" y="20196"/>
                </a:lnTo>
                <a:lnTo>
                  <a:pt x="5232" y="20099"/>
                </a:lnTo>
                <a:lnTo>
                  <a:pt x="5086" y="20001"/>
                </a:lnTo>
                <a:lnTo>
                  <a:pt x="4940" y="19928"/>
                </a:lnTo>
                <a:lnTo>
                  <a:pt x="4818" y="19539"/>
                </a:lnTo>
                <a:lnTo>
                  <a:pt x="4721" y="19126"/>
                </a:lnTo>
                <a:lnTo>
                  <a:pt x="4672" y="18712"/>
                </a:lnTo>
                <a:lnTo>
                  <a:pt x="4623" y="18274"/>
                </a:lnTo>
                <a:lnTo>
                  <a:pt x="4575" y="17447"/>
                </a:lnTo>
                <a:lnTo>
                  <a:pt x="4526" y="16619"/>
                </a:lnTo>
                <a:lnTo>
                  <a:pt x="4477" y="15670"/>
                </a:lnTo>
                <a:lnTo>
                  <a:pt x="4429" y="14721"/>
                </a:lnTo>
                <a:lnTo>
                  <a:pt x="4404" y="14235"/>
                </a:lnTo>
                <a:lnTo>
                  <a:pt x="4380" y="13894"/>
                </a:lnTo>
                <a:lnTo>
                  <a:pt x="4331" y="13505"/>
                </a:lnTo>
                <a:lnTo>
                  <a:pt x="4258" y="13140"/>
                </a:lnTo>
                <a:lnTo>
                  <a:pt x="4161" y="12775"/>
                </a:lnTo>
                <a:lnTo>
                  <a:pt x="4112" y="12629"/>
                </a:lnTo>
                <a:lnTo>
                  <a:pt x="4039" y="12483"/>
                </a:lnTo>
                <a:lnTo>
                  <a:pt x="3966" y="12361"/>
                </a:lnTo>
                <a:lnTo>
                  <a:pt x="3893" y="12288"/>
                </a:lnTo>
                <a:lnTo>
                  <a:pt x="3820" y="12264"/>
                </a:lnTo>
                <a:lnTo>
                  <a:pt x="3577" y="12264"/>
                </a:lnTo>
                <a:lnTo>
                  <a:pt x="3504" y="12288"/>
                </a:lnTo>
                <a:lnTo>
                  <a:pt x="3407" y="12385"/>
                </a:lnTo>
                <a:lnTo>
                  <a:pt x="3334" y="12507"/>
                </a:lnTo>
                <a:lnTo>
                  <a:pt x="3309" y="12483"/>
                </a:lnTo>
                <a:lnTo>
                  <a:pt x="3188" y="12483"/>
                </a:lnTo>
                <a:lnTo>
                  <a:pt x="3066" y="12531"/>
                </a:lnTo>
                <a:lnTo>
                  <a:pt x="3042" y="12556"/>
                </a:lnTo>
                <a:lnTo>
                  <a:pt x="3042" y="12604"/>
                </a:lnTo>
                <a:lnTo>
                  <a:pt x="3066" y="12653"/>
                </a:lnTo>
                <a:lnTo>
                  <a:pt x="3115" y="12677"/>
                </a:lnTo>
                <a:lnTo>
                  <a:pt x="3236" y="12702"/>
                </a:lnTo>
                <a:lnTo>
                  <a:pt x="3261" y="12702"/>
                </a:lnTo>
                <a:lnTo>
                  <a:pt x="3212" y="12848"/>
                </a:lnTo>
                <a:lnTo>
                  <a:pt x="3042" y="12872"/>
                </a:lnTo>
                <a:lnTo>
                  <a:pt x="2871" y="12921"/>
                </a:lnTo>
                <a:lnTo>
                  <a:pt x="2871" y="12945"/>
                </a:lnTo>
                <a:lnTo>
                  <a:pt x="2871" y="12969"/>
                </a:lnTo>
                <a:lnTo>
                  <a:pt x="3017" y="13018"/>
                </a:lnTo>
                <a:lnTo>
                  <a:pt x="3163" y="13042"/>
                </a:lnTo>
                <a:lnTo>
                  <a:pt x="3139" y="13140"/>
                </a:lnTo>
                <a:lnTo>
                  <a:pt x="2969" y="13140"/>
                </a:lnTo>
                <a:lnTo>
                  <a:pt x="2847" y="13164"/>
                </a:lnTo>
                <a:lnTo>
                  <a:pt x="2725" y="13213"/>
                </a:lnTo>
                <a:lnTo>
                  <a:pt x="2701" y="13237"/>
                </a:lnTo>
                <a:lnTo>
                  <a:pt x="2701" y="13261"/>
                </a:lnTo>
                <a:lnTo>
                  <a:pt x="2701" y="13286"/>
                </a:lnTo>
                <a:lnTo>
                  <a:pt x="2725" y="13310"/>
                </a:lnTo>
                <a:lnTo>
                  <a:pt x="2847" y="13359"/>
                </a:lnTo>
                <a:lnTo>
                  <a:pt x="2969" y="13383"/>
                </a:lnTo>
                <a:lnTo>
                  <a:pt x="3090" y="13383"/>
                </a:lnTo>
                <a:lnTo>
                  <a:pt x="3066" y="13529"/>
                </a:lnTo>
                <a:lnTo>
                  <a:pt x="2847" y="13553"/>
                </a:lnTo>
                <a:lnTo>
                  <a:pt x="2750" y="13602"/>
                </a:lnTo>
                <a:lnTo>
                  <a:pt x="2652" y="13651"/>
                </a:lnTo>
                <a:lnTo>
                  <a:pt x="2628" y="13699"/>
                </a:lnTo>
                <a:lnTo>
                  <a:pt x="2652" y="13724"/>
                </a:lnTo>
                <a:lnTo>
                  <a:pt x="2847" y="13748"/>
                </a:lnTo>
                <a:lnTo>
                  <a:pt x="3042" y="13772"/>
                </a:lnTo>
                <a:lnTo>
                  <a:pt x="3042" y="13870"/>
                </a:lnTo>
                <a:lnTo>
                  <a:pt x="2920" y="13870"/>
                </a:lnTo>
                <a:lnTo>
                  <a:pt x="2774" y="13918"/>
                </a:lnTo>
                <a:lnTo>
                  <a:pt x="2701" y="13943"/>
                </a:lnTo>
                <a:lnTo>
                  <a:pt x="2628" y="13991"/>
                </a:lnTo>
                <a:lnTo>
                  <a:pt x="2628" y="14016"/>
                </a:lnTo>
                <a:lnTo>
                  <a:pt x="2701" y="14064"/>
                </a:lnTo>
                <a:lnTo>
                  <a:pt x="2798" y="14113"/>
                </a:lnTo>
                <a:lnTo>
                  <a:pt x="2896" y="14137"/>
                </a:lnTo>
                <a:lnTo>
                  <a:pt x="3017" y="14137"/>
                </a:lnTo>
                <a:lnTo>
                  <a:pt x="2993" y="14283"/>
                </a:lnTo>
                <a:lnTo>
                  <a:pt x="2871" y="14283"/>
                </a:lnTo>
                <a:lnTo>
                  <a:pt x="2725" y="14308"/>
                </a:lnTo>
                <a:lnTo>
                  <a:pt x="2677" y="14332"/>
                </a:lnTo>
                <a:lnTo>
                  <a:pt x="2604" y="14381"/>
                </a:lnTo>
                <a:lnTo>
                  <a:pt x="2604" y="14405"/>
                </a:lnTo>
                <a:lnTo>
                  <a:pt x="2579" y="14429"/>
                </a:lnTo>
                <a:lnTo>
                  <a:pt x="2604" y="14502"/>
                </a:lnTo>
                <a:lnTo>
                  <a:pt x="2677" y="14551"/>
                </a:lnTo>
                <a:lnTo>
                  <a:pt x="2725" y="14575"/>
                </a:lnTo>
                <a:lnTo>
                  <a:pt x="2871" y="14600"/>
                </a:lnTo>
                <a:lnTo>
                  <a:pt x="2969" y="14600"/>
                </a:lnTo>
                <a:lnTo>
                  <a:pt x="2969" y="14721"/>
                </a:lnTo>
                <a:lnTo>
                  <a:pt x="2969" y="14794"/>
                </a:lnTo>
                <a:lnTo>
                  <a:pt x="2774" y="14819"/>
                </a:lnTo>
                <a:lnTo>
                  <a:pt x="2628" y="14843"/>
                </a:lnTo>
                <a:lnTo>
                  <a:pt x="2555" y="14892"/>
                </a:lnTo>
                <a:lnTo>
                  <a:pt x="2506" y="14940"/>
                </a:lnTo>
                <a:lnTo>
                  <a:pt x="2482" y="14989"/>
                </a:lnTo>
                <a:lnTo>
                  <a:pt x="2506" y="15013"/>
                </a:lnTo>
                <a:lnTo>
                  <a:pt x="2579" y="15038"/>
                </a:lnTo>
                <a:lnTo>
                  <a:pt x="2652" y="15062"/>
                </a:lnTo>
                <a:lnTo>
                  <a:pt x="2823" y="15062"/>
                </a:lnTo>
                <a:lnTo>
                  <a:pt x="2944" y="15038"/>
                </a:lnTo>
                <a:lnTo>
                  <a:pt x="2944" y="15232"/>
                </a:lnTo>
                <a:lnTo>
                  <a:pt x="2871" y="15232"/>
                </a:lnTo>
                <a:lnTo>
                  <a:pt x="2677" y="15257"/>
                </a:lnTo>
                <a:lnTo>
                  <a:pt x="2506" y="15305"/>
                </a:lnTo>
                <a:lnTo>
                  <a:pt x="2506" y="15330"/>
                </a:lnTo>
                <a:lnTo>
                  <a:pt x="2506" y="15354"/>
                </a:lnTo>
                <a:lnTo>
                  <a:pt x="2701" y="15378"/>
                </a:lnTo>
                <a:lnTo>
                  <a:pt x="2920" y="15403"/>
                </a:lnTo>
                <a:lnTo>
                  <a:pt x="2920" y="15622"/>
                </a:lnTo>
                <a:lnTo>
                  <a:pt x="2798" y="15646"/>
                </a:lnTo>
                <a:lnTo>
                  <a:pt x="2652" y="15695"/>
                </a:lnTo>
                <a:lnTo>
                  <a:pt x="2506" y="15768"/>
                </a:lnTo>
                <a:lnTo>
                  <a:pt x="2506" y="15792"/>
                </a:lnTo>
                <a:lnTo>
                  <a:pt x="2506" y="15816"/>
                </a:lnTo>
                <a:lnTo>
                  <a:pt x="2798" y="15841"/>
                </a:lnTo>
                <a:lnTo>
                  <a:pt x="2896" y="15841"/>
                </a:lnTo>
                <a:lnTo>
                  <a:pt x="2896" y="15914"/>
                </a:lnTo>
                <a:lnTo>
                  <a:pt x="2750" y="15938"/>
                </a:lnTo>
                <a:lnTo>
                  <a:pt x="2604" y="15987"/>
                </a:lnTo>
                <a:lnTo>
                  <a:pt x="2482" y="16060"/>
                </a:lnTo>
                <a:lnTo>
                  <a:pt x="2433" y="16108"/>
                </a:lnTo>
                <a:lnTo>
                  <a:pt x="2433" y="16157"/>
                </a:lnTo>
                <a:lnTo>
                  <a:pt x="2433" y="16181"/>
                </a:lnTo>
                <a:lnTo>
                  <a:pt x="2506" y="16230"/>
                </a:lnTo>
                <a:lnTo>
                  <a:pt x="2579" y="16254"/>
                </a:lnTo>
                <a:lnTo>
                  <a:pt x="2725" y="16254"/>
                </a:lnTo>
                <a:lnTo>
                  <a:pt x="2896" y="16230"/>
                </a:lnTo>
                <a:lnTo>
                  <a:pt x="2871" y="16425"/>
                </a:lnTo>
                <a:lnTo>
                  <a:pt x="2628" y="16473"/>
                </a:lnTo>
                <a:lnTo>
                  <a:pt x="2506" y="16498"/>
                </a:lnTo>
                <a:lnTo>
                  <a:pt x="2409" y="16546"/>
                </a:lnTo>
                <a:lnTo>
                  <a:pt x="2409" y="16571"/>
                </a:lnTo>
                <a:lnTo>
                  <a:pt x="2409" y="16595"/>
                </a:lnTo>
                <a:lnTo>
                  <a:pt x="2506" y="16644"/>
                </a:lnTo>
                <a:lnTo>
                  <a:pt x="2628" y="16668"/>
                </a:lnTo>
                <a:lnTo>
                  <a:pt x="2871" y="16692"/>
                </a:lnTo>
                <a:lnTo>
                  <a:pt x="2847" y="16936"/>
                </a:lnTo>
                <a:lnTo>
                  <a:pt x="2701" y="16936"/>
                </a:lnTo>
                <a:lnTo>
                  <a:pt x="2555" y="16960"/>
                </a:lnTo>
                <a:lnTo>
                  <a:pt x="2458" y="16984"/>
                </a:lnTo>
                <a:lnTo>
                  <a:pt x="2409" y="17033"/>
                </a:lnTo>
                <a:lnTo>
                  <a:pt x="2385" y="17057"/>
                </a:lnTo>
                <a:lnTo>
                  <a:pt x="2433" y="17106"/>
                </a:lnTo>
                <a:lnTo>
                  <a:pt x="2482" y="17130"/>
                </a:lnTo>
                <a:lnTo>
                  <a:pt x="2604" y="17155"/>
                </a:lnTo>
                <a:lnTo>
                  <a:pt x="2847" y="17155"/>
                </a:lnTo>
                <a:lnTo>
                  <a:pt x="2823" y="17349"/>
                </a:lnTo>
                <a:lnTo>
                  <a:pt x="2701" y="17398"/>
                </a:lnTo>
                <a:lnTo>
                  <a:pt x="2604" y="17447"/>
                </a:lnTo>
                <a:lnTo>
                  <a:pt x="2506" y="17495"/>
                </a:lnTo>
                <a:lnTo>
                  <a:pt x="2458" y="17568"/>
                </a:lnTo>
                <a:lnTo>
                  <a:pt x="2433" y="17593"/>
                </a:lnTo>
                <a:lnTo>
                  <a:pt x="2458" y="17641"/>
                </a:lnTo>
                <a:lnTo>
                  <a:pt x="2458" y="17666"/>
                </a:lnTo>
                <a:lnTo>
                  <a:pt x="2506" y="17690"/>
                </a:lnTo>
                <a:lnTo>
                  <a:pt x="2652" y="17690"/>
                </a:lnTo>
                <a:lnTo>
                  <a:pt x="2823" y="17641"/>
                </a:lnTo>
                <a:lnTo>
                  <a:pt x="2798" y="17860"/>
                </a:lnTo>
                <a:lnTo>
                  <a:pt x="2628" y="17933"/>
                </a:lnTo>
                <a:lnTo>
                  <a:pt x="2506" y="17958"/>
                </a:lnTo>
                <a:lnTo>
                  <a:pt x="2482" y="17958"/>
                </a:lnTo>
                <a:lnTo>
                  <a:pt x="2458" y="17982"/>
                </a:lnTo>
                <a:lnTo>
                  <a:pt x="2458" y="18006"/>
                </a:lnTo>
                <a:lnTo>
                  <a:pt x="2482" y="18031"/>
                </a:lnTo>
                <a:lnTo>
                  <a:pt x="2628" y="18055"/>
                </a:lnTo>
                <a:lnTo>
                  <a:pt x="2798" y="18055"/>
                </a:lnTo>
                <a:lnTo>
                  <a:pt x="2774" y="18298"/>
                </a:lnTo>
                <a:lnTo>
                  <a:pt x="2725" y="18298"/>
                </a:lnTo>
                <a:lnTo>
                  <a:pt x="2628" y="18323"/>
                </a:lnTo>
                <a:lnTo>
                  <a:pt x="2506" y="18371"/>
                </a:lnTo>
                <a:lnTo>
                  <a:pt x="2482" y="18396"/>
                </a:lnTo>
                <a:lnTo>
                  <a:pt x="2482" y="18420"/>
                </a:lnTo>
                <a:lnTo>
                  <a:pt x="2482" y="18444"/>
                </a:lnTo>
                <a:lnTo>
                  <a:pt x="2506" y="18444"/>
                </a:lnTo>
                <a:lnTo>
                  <a:pt x="2604" y="18493"/>
                </a:lnTo>
                <a:lnTo>
                  <a:pt x="2725" y="18542"/>
                </a:lnTo>
                <a:lnTo>
                  <a:pt x="2750" y="18542"/>
                </a:lnTo>
                <a:lnTo>
                  <a:pt x="2725" y="18688"/>
                </a:lnTo>
                <a:lnTo>
                  <a:pt x="2628" y="18712"/>
                </a:lnTo>
                <a:lnTo>
                  <a:pt x="2506" y="18712"/>
                </a:lnTo>
                <a:lnTo>
                  <a:pt x="2458" y="18736"/>
                </a:lnTo>
                <a:lnTo>
                  <a:pt x="2409" y="18761"/>
                </a:lnTo>
                <a:lnTo>
                  <a:pt x="2385" y="18809"/>
                </a:lnTo>
                <a:lnTo>
                  <a:pt x="2385" y="18858"/>
                </a:lnTo>
                <a:lnTo>
                  <a:pt x="2433" y="18882"/>
                </a:lnTo>
                <a:lnTo>
                  <a:pt x="2482" y="18931"/>
                </a:lnTo>
                <a:lnTo>
                  <a:pt x="2604" y="18955"/>
                </a:lnTo>
                <a:lnTo>
                  <a:pt x="2701" y="18955"/>
                </a:lnTo>
                <a:lnTo>
                  <a:pt x="2677" y="19053"/>
                </a:lnTo>
                <a:lnTo>
                  <a:pt x="2604" y="19077"/>
                </a:lnTo>
                <a:lnTo>
                  <a:pt x="2555" y="19101"/>
                </a:lnTo>
                <a:lnTo>
                  <a:pt x="2433" y="19174"/>
                </a:lnTo>
                <a:lnTo>
                  <a:pt x="2433" y="19199"/>
                </a:lnTo>
                <a:lnTo>
                  <a:pt x="2433" y="19223"/>
                </a:lnTo>
                <a:lnTo>
                  <a:pt x="2531" y="19272"/>
                </a:lnTo>
                <a:lnTo>
                  <a:pt x="2628" y="19320"/>
                </a:lnTo>
                <a:lnTo>
                  <a:pt x="2604" y="19466"/>
                </a:lnTo>
                <a:lnTo>
                  <a:pt x="2458" y="19466"/>
                </a:lnTo>
                <a:lnTo>
                  <a:pt x="2360" y="19515"/>
                </a:lnTo>
                <a:lnTo>
                  <a:pt x="2336" y="19564"/>
                </a:lnTo>
                <a:lnTo>
                  <a:pt x="2360" y="19612"/>
                </a:lnTo>
                <a:lnTo>
                  <a:pt x="2385" y="19661"/>
                </a:lnTo>
                <a:lnTo>
                  <a:pt x="2433" y="19685"/>
                </a:lnTo>
                <a:lnTo>
                  <a:pt x="2531" y="19734"/>
                </a:lnTo>
                <a:lnTo>
                  <a:pt x="2458" y="19928"/>
                </a:lnTo>
                <a:lnTo>
                  <a:pt x="2312" y="20001"/>
                </a:lnTo>
                <a:lnTo>
                  <a:pt x="2166" y="20099"/>
                </a:lnTo>
                <a:lnTo>
                  <a:pt x="2020" y="20196"/>
                </a:lnTo>
                <a:lnTo>
                  <a:pt x="1874" y="20269"/>
                </a:lnTo>
                <a:lnTo>
                  <a:pt x="1728" y="20318"/>
                </a:lnTo>
                <a:lnTo>
                  <a:pt x="1582" y="20342"/>
                </a:lnTo>
                <a:lnTo>
                  <a:pt x="1436" y="20366"/>
                </a:lnTo>
                <a:lnTo>
                  <a:pt x="1265" y="20366"/>
                </a:lnTo>
                <a:lnTo>
                  <a:pt x="1411" y="20220"/>
                </a:lnTo>
                <a:lnTo>
                  <a:pt x="1557" y="20074"/>
                </a:lnTo>
                <a:lnTo>
                  <a:pt x="1679" y="19953"/>
                </a:lnTo>
                <a:lnTo>
                  <a:pt x="1825" y="19807"/>
                </a:lnTo>
                <a:lnTo>
                  <a:pt x="1849" y="19783"/>
                </a:lnTo>
                <a:lnTo>
                  <a:pt x="1922" y="19758"/>
                </a:lnTo>
                <a:lnTo>
                  <a:pt x="1995" y="19710"/>
                </a:lnTo>
                <a:lnTo>
                  <a:pt x="2020" y="19637"/>
                </a:lnTo>
                <a:lnTo>
                  <a:pt x="2044" y="19539"/>
                </a:lnTo>
                <a:lnTo>
                  <a:pt x="2020" y="18785"/>
                </a:lnTo>
                <a:lnTo>
                  <a:pt x="1971" y="18055"/>
                </a:lnTo>
                <a:lnTo>
                  <a:pt x="1825" y="16571"/>
                </a:lnTo>
                <a:lnTo>
                  <a:pt x="1752" y="15792"/>
                </a:lnTo>
                <a:lnTo>
                  <a:pt x="1703" y="15013"/>
                </a:lnTo>
                <a:lnTo>
                  <a:pt x="1679" y="13456"/>
                </a:lnTo>
                <a:lnTo>
                  <a:pt x="1655" y="12702"/>
                </a:lnTo>
                <a:lnTo>
                  <a:pt x="1679" y="11947"/>
                </a:lnTo>
                <a:lnTo>
                  <a:pt x="1703" y="11583"/>
                </a:lnTo>
                <a:lnTo>
                  <a:pt x="1752" y="11218"/>
                </a:lnTo>
                <a:lnTo>
                  <a:pt x="1825" y="10853"/>
                </a:lnTo>
                <a:lnTo>
                  <a:pt x="1922" y="10488"/>
                </a:lnTo>
                <a:lnTo>
                  <a:pt x="2044" y="10171"/>
                </a:lnTo>
                <a:lnTo>
                  <a:pt x="2166" y="9855"/>
                </a:lnTo>
                <a:lnTo>
                  <a:pt x="2287" y="9539"/>
                </a:lnTo>
                <a:lnTo>
                  <a:pt x="2360" y="9198"/>
                </a:lnTo>
                <a:lnTo>
                  <a:pt x="2385" y="8906"/>
                </a:lnTo>
                <a:lnTo>
                  <a:pt x="2385" y="8590"/>
                </a:lnTo>
                <a:lnTo>
                  <a:pt x="2385" y="8006"/>
                </a:lnTo>
                <a:lnTo>
                  <a:pt x="2458" y="7957"/>
                </a:lnTo>
                <a:lnTo>
                  <a:pt x="2482" y="7908"/>
                </a:lnTo>
                <a:lnTo>
                  <a:pt x="2506" y="7835"/>
                </a:lnTo>
                <a:lnTo>
                  <a:pt x="2506" y="7762"/>
                </a:lnTo>
                <a:lnTo>
                  <a:pt x="2506" y="7689"/>
                </a:lnTo>
                <a:lnTo>
                  <a:pt x="2458" y="7641"/>
                </a:lnTo>
                <a:lnTo>
                  <a:pt x="2385" y="7592"/>
                </a:lnTo>
                <a:lnTo>
                  <a:pt x="2312" y="7568"/>
                </a:lnTo>
                <a:lnTo>
                  <a:pt x="2214" y="7543"/>
                </a:lnTo>
                <a:lnTo>
                  <a:pt x="2141" y="7519"/>
                </a:lnTo>
                <a:lnTo>
                  <a:pt x="2093" y="7446"/>
                </a:lnTo>
                <a:lnTo>
                  <a:pt x="2044" y="7373"/>
                </a:lnTo>
                <a:lnTo>
                  <a:pt x="1947" y="7227"/>
                </a:lnTo>
                <a:lnTo>
                  <a:pt x="1898" y="7057"/>
                </a:lnTo>
                <a:lnTo>
                  <a:pt x="1874" y="6886"/>
                </a:lnTo>
                <a:lnTo>
                  <a:pt x="1874" y="6716"/>
                </a:lnTo>
                <a:lnTo>
                  <a:pt x="1898" y="6643"/>
                </a:lnTo>
                <a:lnTo>
                  <a:pt x="1971" y="6570"/>
                </a:lnTo>
                <a:lnTo>
                  <a:pt x="2093" y="6473"/>
                </a:lnTo>
                <a:lnTo>
                  <a:pt x="2117" y="6400"/>
                </a:lnTo>
                <a:lnTo>
                  <a:pt x="2117" y="6327"/>
                </a:lnTo>
                <a:lnTo>
                  <a:pt x="2093" y="6254"/>
                </a:lnTo>
                <a:lnTo>
                  <a:pt x="2020" y="6205"/>
                </a:lnTo>
                <a:lnTo>
                  <a:pt x="1947" y="6181"/>
                </a:lnTo>
                <a:lnTo>
                  <a:pt x="1849" y="6181"/>
                </a:lnTo>
                <a:lnTo>
                  <a:pt x="1801" y="6205"/>
                </a:lnTo>
                <a:lnTo>
                  <a:pt x="1728" y="6229"/>
                </a:lnTo>
                <a:lnTo>
                  <a:pt x="1630" y="6327"/>
                </a:lnTo>
                <a:lnTo>
                  <a:pt x="1557" y="6473"/>
                </a:lnTo>
                <a:lnTo>
                  <a:pt x="1484" y="6619"/>
                </a:lnTo>
                <a:lnTo>
                  <a:pt x="1460" y="6789"/>
                </a:lnTo>
                <a:lnTo>
                  <a:pt x="1460" y="6935"/>
                </a:lnTo>
                <a:lnTo>
                  <a:pt x="1460" y="7081"/>
                </a:lnTo>
                <a:lnTo>
                  <a:pt x="1533" y="7300"/>
                </a:lnTo>
                <a:lnTo>
                  <a:pt x="1630" y="7543"/>
                </a:lnTo>
                <a:lnTo>
                  <a:pt x="1606" y="7568"/>
                </a:lnTo>
                <a:lnTo>
                  <a:pt x="1533" y="7519"/>
                </a:lnTo>
                <a:lnTo>
                  <a:pt x="1411" y="7470"/>
                </a:lnTo>
                <a:lnTo>
                  <a:pt x="1363" y="7446"/>
                </a:lnTo>
                <a:lnTo>
                  <a:pt x="1290" y="7446"/>
                </a:lnTo>
                <a:lnTo>
                  <a:pt x="1265" y="7470"/>
                </a:lnTo>
                <a:lnTo>
                  <a:pt x="1241" y="7495"/>
                </a:lnTo>
                <a:lnTo>
                  <a:pt x="1241" y="7568"/>
                </a:lnTo>
                <a:lnTo>
                  <a:pt x="1290" y="7616"/>
                </a:lnTo>
                <a:lnTo>
                  <a:pt x="1363" y="7689"/>
                </a:lnTo>
                <a:lnTo>
                  <a:pt x="1460" y="7787"/>
                </a:lnTo>
                <a:lnTo>
                  <a:pt x="1436" y="7860"/>
                </a:lnTo>
                <a:lnTo>
                  <a:pt x="1314" y="7811"/>
                </a:lnTo>
                <a:lnTo>
                  <a:pt x="1192" y="7762"/>
                </a:lnTo>
                <a:lnTo>
                  <a:pt x="1071" y="7738"/>
                </a:lnTo>
                <a:lnTo>
                  <a:pt x="1022" y="7762"/>
                </a:lnTo>
                <a:lnTo>
                  <a:pt x="998" y="7811"/>
                </a:lnTo>
                <a:lnTo>
                  <a:pt x="1022" y="7835"/>
                </a:lnTo>
                <a:lnTo>
                  <a:pt x="1071" y="7908"/>
                </a:lnTo>
                <a:lnTo>
                  <a:pt x="1144" y="7981"/>
                </a:lnTo>
                <a:lnTo>
                  <a:pt x="1314" y="8103"/>
                </a:lnTo>
                <a:lnTo>
                  <a:pt x="1265" y="8249"/>
                </a:lnTo>
                <a:lnTo>
                  <a:pt x="1168" y="8225"/>
                </a:lnTo>
                <a:lnTo>
                  <a:pt x="1095" y="8200"/>
                </a:lnTo>
                <a:lnTo>
                  <a:pt x="998" y="8225"/>
                </a:lnTo>
                <a:lnTo>
                  <a:pt x="949" y="8249"/>
                </a:lnTo>
                <a:lnTo>
                  <a:pt x="949" y="8273"/>
                </a:lnTo>
                <a:lnTo>
                  <a:pt x="949" y="8322"/>
                </a:lnTo>
                <a:lnTo>
                  <a:pt x="1022" y="8371"/>
                </a:lnTo>
                <a:lnTo>
                  <a:pt x="1095" y="8419"/>
                </a:lnTo>
                <a:lnTo>
                  <a:pt x="1192" y="8444"/>
                </a:lnTo>
                <a:lnTo>
                  <a:pt x="1168" y="8468"/>
                </a:lnTo>
                <a:lnTo>
                  <a:pt x="973" y="8468"/>
                </a:lnTo>
                <a:lnTo>
                  <a:pt x="900" y="8492"/>
                </a:lnTo>
                <a:lnTo>
                  <a:pt x="852" y="8541"/>
                </a:lnTo>
                <a:lnTo>
                  <a:pt x="827" y="8565"/>
                </a:lnTo>
                <a:lnTo>
                  <a:pt x="803" y="8614"/>
                </a:lnTo>
                <a:lnTo>
                  <a:pt x="827" y="8663"/>
                </a:lnTo>
                <a:lnTo>
                  <a:pt x="852" y="8711"/>
                </a:lnTo>
                <a:lnTo>
                  <a:pt x="949" y="8760"/>
                </a:lnTo>
                <a:lnTo>
                  <a:pt x="1071" y="8784"/>
                </a:lnTo>
                <a:lnTo>
                  <a:pt x="1095" y="8784"/>
                </a:lnTo>
                <a:lnTo>
                  <a:pt x="1046" y="8979"/>
                </a:lnTo>
                <a:lnTo>
                  <a:pt x="803" y="8979"/>
                </a:lnTo>
                <a:lnTo>
                  <a:pt x="779" y="9028"/>
                </a:lnTo>
                <a:lnTo>
                  <a:pt x="779" y="9052"/>
                </a:lnTo>
                <a:lnTo>
                  <a:pt x="779" y="9101"/>
                </a:lnTo>
                <a:lnTo>
                  <a:pt x="827" y="9149"/>
                </a:lnTo>
                <a:lnTo>
                  <a:pt x="876" y="9174"/>
                </a:lnTo>
                <a:lnTo>
                  <a:pt x="973" y="9198"/>
                </a:lnTo>
                <a:lnTo>
                  <a:pt x="998" y="9222"/>
                </a:lnTo>
                <a:lnTo>
                  <a:pt x="998" y="9368"/>
                </a:lnTo>
                <a:lnTo>
                  <a:pt x="852" y="9368"/>
                </a:lnTo>
                <a:lnTo>
                  <a:pt x="803" y="9393"/>
                </a:lnTo>
                <a:lnTo>
                  <a:pt x="754" y="9417"/>
                </a:lnTo>
                <a:lnTo>
                  <a:pt x="730" y="9490"/>
                </a:lnTo>
                <a:lnTo>
                  <a:pt x="730" y="9539"/>
                </a:lnTo>
                <a:lnTo>
                  <a:pt x="730" y="9563"/>
                </a:lnTo>
                <a:lnTo>
                  <a:pt x="779" y="9612"/>
                </a:lnTo>
                <a:lnTo>
                  <a:pt x="827" y="9636"/>
                </a:lnTo>
                <a:lnTo>
                  <a:pt x="949" y="9660"/>
                </a:lnTo>
                <a:lnTo>
                  <a:pt x="949" y="9806"/>
                </a:lnTo>
                <a:lnTo>
                  <a:pt x="876" y="9806"/>
                </a:lnTo>
                <a:lnTo>
                  <a:pt x="803" y="9831"/>
                </a:lnTo>
                <a:lnTo>
                  <a:pt x="730" y="9879"/>
                </a:lnTo>
                <a:lnTo>
                  <a:pt x="681" y="9904"/>
                </a:lnTo>
                <a:lnTo>
                  <a:pt x="681" y="9952"/>
                </a:lnTo>
                <a:lnTo>
                  <a:pt x="681" y="10001"/>
                </a:lnTo>
                <a:lnTo>
                  <a:pt x="730" y="10050"/>
                </a:lnTo>
                <a:lnTo>
                  <a:pt x="827" y="10074"/>
                </a:lnTo>
                <a:lnTo>
                  <a:pt x="949" y="10074"/>
                </a:lnTo>
                <a:lnTo>
                  <a:pt x="949" y="10123"/>
                </a:lnTo>
                <a:lnTo>
                  <a:pt x="852" y="10147"/>
                </a:lnTo>
                <a:lnTo>
                  <a:pt x="803" y="10196"/>
                </a:lnTo>
                <a:lnTo>
                  <a:pt x="754" y="10244"/>
                </a:lnTo>
                <a:lnTo>
                  <a:pt x="754" y="10269"/>
                </a:lnTo>
                <a:lnTo>
                  <a:pt x="779" y="10293"/>
                </a:lnTo>
                <a:lnTo>
                  <a:pt x="876" y="10342"/>
                </a:lnTo>
                <a:lnTo>
                  <a:pt x="949" y="10342"/>
                </a:lnTo>
                <a:lnTo>
                  <a:pt x="973" y="10390"/>
                </a:lnTo>
                <a:lnTo>
                  <a:pt x="973" y="10463"/>
                </a:lnTo>
                <a:lnTo>
                  <a:pt x="925" y="10512"/>
                </a:lnTo>
                <a:lnTo>
                  <a:pt x="876" y="10585"/>
                </a:lnTo>
                <a:lnTo>
                  <a:pt x="852" y="10658"/>
                </a:lnTo>
                <a:lnTo>
                  <a:pt x="876" y="10755"/>
                </a:lnTo>
                <a:lnTo>
                  <a:pt x="925" y="10853"/>
                </a:lnTo>
                <a:lnTo>
                  <a:pt x="949" y="10999"/>
                </a:lnTo>
                <a:lnTo>
                  <a:pt x="973" y="11266"/>
                </a:lnTo>
                <a:lnTo>
                  <a:pt x="925" y="11534"/>
                </a:lnTo>
                <a:lnTo>
                  <a:pt x="876" y="11656"/>
                </a:lnTo>
                <a:lnTo>
                  <a:pt x="827" y="11753"/>
                </a:lnTo>
                <a:lnTo>
                  <a:pt x="803" y="11801"/>
                </a:lnTo>
                <a:lnTo>
                  <a:pt x="754" y="11801"/>
                </a:lnTo>
                <a:lnTo>
                  <a:pt x="657" y="11729"/>
                </a:lnTo>
                <a:lnTo>
                  <a:pt x="560" y="11656"/>
                </a:lnTo>
                <a:lnTo>
                  <a:pt x="511" y="11583"/>
                </a:lnTo>
                <a:lnTo>
                  <a:pt x="462" y="11461"/>
                </a:lnTo>
                <a:lnTo>
                  <a:pt x="462" y="11339"/>
                </a:lnTo>
                <a:lnTo>
                  <a:pt x="487" y="11096"/>
                </a:lnTo>
                <a:lnTo>
                  <a:pt x="535" y="11047"/>
                </a:lnTo>
                <a:lnTo>
                  <a:pt x="560" y="10974"/>
                </a:lnTo>
                <a:lnTo>
                  <a:pt x="584" y="10926"/>
                </a:lnTo>
                <a:lnTo>
                  <a:pt x="584" y="10828"/>
                </a:lnTo>
                <a:lnTo>
                  <a:pt x="511" y="10342"/>
                </a:lnTo>
                <a:lnTo>
                  <a:pt x="462" y="9831"/>
                </a:lnTo>
                <a:lnTo>
                  <a:pt x="462" y="9320"/>
                </a:lnTo>
                <a:lnTo>
                  <a:pt x="511" y="8809"/>
                </a:lnTo>
                <a:lnTo>
                  <a:pt x="584" y="8298"/>
                </a:lnTo>
                <a:lnTo>
                  <a:pt x="681" y="7787"/>
                </a:lnTo>
                <a:lnTo>
                  <a:pt x="803" y="7300"/>
                </a:lnTo>
                <a:lnTo>
                  <a:pt x="949" y="6813"/>
                </a:lnTo>
                <a:lnTo>
                  <a:pt x="1119" y="6400"/>
                </a:lnTo>
                <a:lnTo>
                  <a:pt x="1314" y="6010"/>
                </a:lnTo>
                <a:lnTo>
                  <a:pt x="1557" y="5621"/>
                </a:lnTo>
                <a:lnTo>
                  <a:pt x="1703" y="5451"/>
                </a:lnTo>
                <a:lnTo>
                  <a:pt x="1849" y="5280"/>
                </a:lnTo>
                <a:lnTo>
                  <a:pt x="2044" y="5134"/>
                </a:lnTo>
                <a:lnTo>
                  <a:pt x="2214" y="4988"/>
                </a:lnTo>
                <a:lnTo>
                  <a:pt x="2409" y="4891"/>
                </a:lnTo>
                <a:lnTo>
                  <a:pt x="2628" y="4794"/>
                </a:lnTo>
                <a:lnTo>
                  <a:pt x="2823" y="4745"/>
                </a:lnTo>
                <a:lnTo>
                  <a:pt x="3066" y="4696"/>
                </a:lnTo>
                <a:lnTo>
                  <a:pt x="3528" y="4623"/>
                </a:lnTo>
                <a:close/>
                <a:moveTo>
                  <a:pt x="3893" y="0"/>
                </a:moveTo>
                <a:lnTo>
                  <a:pt x="3699" y="73"/>
                </a:lnTo>
                <a:lnTo>
                  <a:pt x="3382" y="73"/>
                </a:lnTo>
                <a:lnTo>
                  <a:pt x="3212" y="122"/>
                </a:lnTo>
                <a:lnTo>
                  <a:pt x="3066" y="195"/>
                </a:lnTo>
                <a:lnTo>
                  <a:pt x="2896" y="268"/>
                </a:lnTo>
                <a:lnTo>
                  <a:pt x="2774" y="365"/>
                </a:lnTo>
                <a:lnTo>
                  <a:pt x="2628" y="487"/>
                </a:lnTo>
                <a:lnTo>
                  <a:pt x="2506" y="609"/>
                </a:lnTo>
                <a:lnTo>
                  <a:pt x="2287" y="901"/>
                </a:lnTo>
                <a:lnTo>
                  <a:pt x="2093" y="1217"/>
                </a:lnTo>
                <a:lnTo>
                  <a:pt x="1947" y="1533"/>
                </a:lnTo>
                <a:lnTo>
                  <a:pt x="1874" y="1850"/>
                </a:lnTo>
                <a:lnTo>
                  <a:pt x="1849" y="2044"/>
                </a:lnTo>
                <a:lnTo>
                  <a:pt x="1849" y="2215"/>
                </a:lnTo>
                <a:lnTo>
                  <a:pt x="1874" y="2409"/>
                </a:lnTo>
                <a:lnTo>
                  <a:pt x="1898" y="2580"/>
                </a:lnTo>
                <a:lnTo>
                  <a:pt x="1947" y="2750"/>
                </a:lnTo>
                <a:lnTo>
                  <a:pt x="2020" y="2896"/>
                </a:lnTo>
                <a:lnTo>
                  <a:pt x="2093" y="3066"/>
                </a:lnTo>
                <a:lnTo>
                  <a:pt x="2214" y="3212"/>
                </a:lnTo>
                <a:lnTo>
                  <a:pt x="2312" y="3358"/>
                </a:lnTo>
                <a:lnTo>
                  <a:pt x="2433" y="3480"/>
                </a:lnTo>
                <a:lnTo>
                  <a:pt x="2579" y="3577"/>
                </a:lnTo>
                <a:lnTo>
                  <a:pt x="2725" y="3699"/>
                </a:lnTo>
                <a:lnTo>
                  <a:pt x="2871" y="3772"/>
                </a:lnTo>
                <a:lnTo>
                  <a:pt x="3042" y="3845"/>
                </a:lnTo>
                <a:lnTo>
                  <a:pt x="3212" y="3918"/>
                </a:lnTo>
                <a:lnTo>
                  <a:pt x="3407" y="3966"/>
                </a:lnTo>
                <a:lnTo>
                  <a:pt x="3553" y="3966"/>
                </a:lnTo>
                <a:lnTo>
                  <a:pt x="3528" y="4039"/>
                </a:lnTo>
                <a:lnTo>
                  <a:pt x="3504" y="4234"/>
                </a:lnTo>
                <a:lnTo>
                  <a:pt x="3431" y="4234"/>
                </a:lnTo>
                <a:lnTo>
                  <a:pt x="3188" y="4210"/>
                </a:lnTo>
                <a:lnTo>
                  <a:pt x="2944" y="4210"/>
                </a:lnTo>
                <a:lnTo>
                  <a:pt x="2725" y="4258"/>
                </a:lnTo>
                <a:lnTo>
                  <a:pt x="2506" y="4331"/>
                </a:lnTo>
                <a:lnTo>
                  <a:pt x="2287" y="4404"/>
                </a:lnTo>
                <a:lnTo>
                  <a:pt x="2093" y="4526"/>
                </a:lnTo>
                <a:lnTo>
                  <a:pt x="1898" y="4648"/>
                </a:lnTo>
                <a:lnTo>
                  <a:pt x="1728" y="4794"/>
                </a:lnTo>
                <a:lnTo>
                  <a:pt x="1557" y="4964"/>
                </a:lnTo>
                <a:lnTo>
                  <a:pt x="1387" y="5134"/>
                </a:lnTo>
                <a:lnTo>
                  <a:pt x="1095" y="5499"/>
                </a:lnTo>
                <a:lnTo>
                  <a:pt x="852" y="5913"/>
                </a:lnTo>
                <a:lnTo>
                  <a:pt x="633" y="6327"/>
                </a:lnTo>
                <a:lnTo>
                  <a:pt x="438" y="6862"/>
                </a:lnTo>
                <a:lnTo>
                  <a:pt x="268" y="7446"/>
                </a:lnTo>
                <a:lnTo>
                  <a:pt x="122" y="8006"/>
                </a:lnTo>
                <a:lnTo>
                  <a:pt x="49" y="8614"/>
                </a:lnTo>
                <a:lnTo>
                  <a:pt x="0" y="9198"/>
                </a:lnTo>
                <a:lnTo>
                  <a:pt x="0" y="9806"/>
                </a:lnTo>
                <a:lnTo>
                  <a:pt x="49" y="10390"/>
                </a:lnTo>
                <a:lnTo>
                  <a:pt x="122" y="10974"/>
                </a:lnTo>
                <a:lnTo>
                  <a:pt x="146" y="10974"/>
                </a:lnTo>
                <a:lnTo>
                  <a:pt x="97" y="11193"/>
                </a:lnTo>
                <a:lnTo>
                  <a:pt x="73" y="11412"/>
                </a:lnTo>
                <a:lnTo>
                  <a:pt x="97" y="11631"/>
                </a:lnTo>
                <a:lnTo>
                  <a:pt x="170" y="11777"/>
                </a:lnTo>
                <a:lnTo>
                  <a:pt x="219" y="11899"/>
                </a:lnTo>
                <a:lnTo>
                  <a:pt x="316" y="11972"/>
                </a:lnTo>
                <a:lnTo>
                  <a:pt x="414" y="12069"/>
                </a:lnTo>
                <a:lnTo>
                  <a:pt x="511" y="12142"/>
                </a:lnTo>
                <a:lnTo>
                  <a:pt x="633" y="12191"/>
                </a:lnTo>
                <a:lnTo>
                  <a:pt x="754" y="12215"/>
                </a:lnTo>
                <a:lnTo>
                  <a:pt x="876" y="12215"/>
                </a:lnTo>
                <a:lnTo>
                  <a:pt x="998" y="12166"/>
                </a:lnTo>
                <a:lnTo>
                  <a:pt x="1144" y="12069"/>
                </a:lnTo>
                <a:lnTo>
                  <a:pt x="1241" y="11923"/>
                </a:lnTo>
                <a:lnTo>
                  <a:pt x="1217" y="12604"/>
                </a:lnTo>
                <a:lnTo>
                  <a:pt x="1217" y="13261"/>
                </a:lnTo>
                <a:lnTo>
                  <a:pt x="1217" y="14040"/>
                </a:lnTo>
                <a:lnTo>
                  <a:pt x="1241" y="14819"/>
                </a:lnTo>
                <a:lnTo>
                  <a:pt x="1265" y="15597"/>
                </a:lnTo>
                <a:lnTo>
                  <a:pt x="1314" y="16376"/>
                </a:lnTo>
                <a:lnTo>
                  <a:pt x="1460" y="17958"/>
                </a:lnTo>
                <a:lnTo>
                  <a:pt x="1509" y="18736"/>
                </a:lnTo>
                <a:lnTo>
                  <a:pt x="1509" y="19515"/>
                </a:lnTo>
                <a:lnTo>
                  <a:pt x="1265" y="19685"/>
                </a:lnTo>
                <a:lnTo>
                  <a:pt x="1022" y="19904"/>
                </a:lnTo>
                <a:lnTo>
                  <a:pt x="827" y="20147"/>
                </a:lnTo>
                <a:lnTo>
                  <a:pt x="730" y="20269"/>
                </a:lnTo>
                <a:lnTo>
                  <a:pt x="681" y="20415"/>
                </a:lnTo>
                <a:lnTo>
                  <a:pt x="633" y="20512"/>
                </a:lnTo>
                <a:lnTo>
                  <a:pt x="657" y="20634"/>
                </a:lnTo>
                <a:lnTo>
                  <a:pt x="706" y="20707"/>
                </a:lnTo>
                <a:lnTo>
                  <a:pt x="803" y="20756"/>
                </a:lnTo>
                <a:lnTo>
                  <a:pt x="1119" y="20829"/>
                </a:lnTo>
                <a:lnTo>
                  <a:pt x="1411" y="20829"/>
                </a:lnTo>
                <a:lnTo>
                  <a:pt x="1703" y="20804"/>
                </a:lnTo>
                <a:lnTo>
                  <a:pt x="1995" y="20731"/>
                </a:lnTo>
                <a:lnTo>
                  <a:pt x="2214" y="20634"/>
                </a:lnTo>
                <a:lnTo>
                  <a:pt x="2458" y="20512"/>
                </a:lnTo>
                <a:lnTo>
                  <a:pt x="2555" y="20439"/>
                </a:lnTo>
                <a:lnTo>
                  <a:pt x="2652" y="20366"/>
                </a:lnTo>
                <a:lnTo>
                  <a:pt x="2750" y="20269"/>
                </a:lnTo>
                <a:lnTo>
                  <a:pt x="2798" y="20172"/>
                </a:lnTo>
                <a:lnTo>
                  <a:pt x="2847" y="20123"/>
                </a:lnTo>
                <a:lnTo>
                  <a:pt x="2871" y="20074"/>
                </a:lnTo>
                <a:lnTo>
                  <a:pt x="2969" y="19783"/>
                </a:lnTo>
                <a:lnTo>
                  <a:pt x="3042" y="19466"/>
                </a:lnTo>
                <a:lnTo>
                  <a:pt x="3090" y="19150"/>
                </a:lnTo>
                <a:lnTo>
                  <a:pt x="3139" y="18809"/>
                </a:lnTo>
                <a:lnTo>
                  <a:pt x="3188" y="18152"/>
                </a:lnTo>
                <a:lnTo>
                  <a:pt x="3236" y="17520"/>
                </a:lnTo>
                <a:lnTo>
                  <a:pt x="3285" y="16425"/>
                </a:lnTo>
                <a:lnTo>
                  <a:pt x="3334" y="15330"/>
                </a:lnTo>
                <a:lnTo>
                  <a:pt x="3407" y="14502"/>
                </a:lnTo>
                <a:lnTo>
                  <a:pt x="3480" y="13651"/>
                </a:lnTo>
                <a:lnTo>
                  <a:pt x="3528" y="13164"/>
                </a:lnTo>
                <a:lnTo>
                  <a:pt x="3601" y="12872"/>
                </a:lnTo>
                <a:lnTo>
                  <a:pt x="3650" y="12750"/>
                </a:lnTo>
                <a:lnTo>
                  <a:pt x="3699" y="12629"/>
                </a:lnTo>
                <a:lnTo>
                  <a:pt x="3747" y="12750"/>
                </a:lnTo>
                <a:lnTo>
                  <a:pt x="3796" y="12872"/>
                </a:lnTo>
                <a:lnTo>
                  <a:pt x="3845" y="13164"/>
                </a:lnTo>
                <a:lnTo>
                  <a:pt x="3918" y="13651"/>
                </a:lnTo>
                <a:lnTo>
                  <a:pt x="3991" y="14502"/>
                </a:lnTo>
                <a:lnTo>
                  <a:pt x="4064" y="15330"/>
                </a:lnTo>
                <a:lnTo>
                  <a:pt x="4112" y="16425"/>
                </a:lnTo>
                <a:lnTo>
                  <a:pt x="4161" y="17520"/>
                </a:lnTo>
                <a:lnTo>
                  <a:pt x="4210" y="18152"/>
                </a:lnTo>
                <a:lnTo>
                  <a:pt x="4258" y="18809"/>
                </a:lnTo>
                <a:lnTo>
                  <a:pt x="4307" y="19150"/>
                </a:lnTo>
                <a:lnTo>
                  <a:pt x="4356" y="19466"/>
                </a:lnTo>
                <a:lnTo>
                  <a:pt x="4429" y="19783"/>
                </a:lnTo>
                <a:lnTo>
                  <a:pt x="4526" y="20074"/>
                </a:lnTo>
                <a:lnTo>
                  <a:pt x="4550" y="20123"/>
                </a:lnTo>
                <a:lnTo>
                  <a:pt x="4599" y="20172"/>
                </a:lnTo>
                <a:lnTo>
                  <a:pt x="4648" y="20269"/>
                </a:lnTo>
                <a:lnTo>
                  <a:pt x="4745" y="20366"/>
                </a:lnTo>
                <a:lnTo>
                  <a:pt x="4842" y="20439"/>
                </a:lnTo>
                <a:lnTo>
                  <a:pt x="4940" y="20512"/>
                </a:lnTo>
                <a:lnTo>
                  <a:pt x="5183" y="20634"/>
                </a:lnTo>
                <a:lnTo>
                  <a:pt x="5402" y="20731"/>
                </a:lnTo>
                <a:lnTo>
                  <a:pt x="5694" y="20804"/>
                </a:lnTo>
                <a:lnTo>
                  <a:pt x="5986" y="20829"/>
                </a:lnTo>
                <a:lnTo>
                  <a:pt x="6278" y="20829"/>
                </a:lnTo>
                <a:lnTo>
                  <a:pt x="6594" y="20756"/>
                </a:lnTo>
                <a:lnTo>
                  <a:pt x="6691" y="20707"/>
                </a:lnTo>
                <a:lnTo>
                  <a:pt x="6740" y="20634"/>
                </a:lnTo>
                <a:lnTo>
                  <a:pt x="6740" y="20512"/>
                </a:lnTo>
                <a:lnTo>
                  <a:pt x="6716" y="20415"/>
                </a:lnTo>
                <a:lnTo>
                  <a:pt x="6667" y="20269"/>
                </a:lnTo>
                <a:lnTo>
                  <a:pt x="6570" y="20147"/>
                </a:lnTo>
                <a:lnTo>
                  <a:pt x="6375" y="19904"/>
                </a:lnTo>
                <a:lnTo>
                  <a:pt x="6132" y="19685"/>
                </a:lnTo>
                <a:lnTo>
                  <a:pt x="5864" y="19515"/>
                </a:lnTo>
                <a:lnTo>
                  <a:pt x="5889" y="18736"/>
                </a:lnTo>
                <a:lnTo>
                  <a:pt x="5937" y="17958"/>
                </a:lnTo>
                <a:lnTo>
                  <a:pt x="6059" y="16376"/>
                </a:lnTo>
                <a:lnTo>
                  <a:pt x="6132" y="15597"/>
                </a:lnTo>
                <a:lnTo>
                  <a:pt x="6156" y="14819"/>
                </a:lnTo>
                <a:lnTo>
                  <a:pt x="6180" y="14040"/>
                </a:lnTo>
                <a:lnTo>
                  <a:pt x="6180" y="13261"/>
                </a:lnTo>
                <a:lnTo>
                  <a:pt x="6180" y="12604"/>
                </a:lnTo>
                <a:lnTo>
                  <a:pt x="6156" y="11923"/>
                </a:lnTo>
                <a:lnTo>
                  <a:pt x="6253" y="12069"/>
                </a:lnTo>
                <a:lnTo>
                  <a:pt x="6399" y="12166"/>
                </a:lnTo>
                <a:lnTo>
                  <a:pt x="6521" y="12215"/>
                </a:lnTo>
                <a:lnTo>
                  <a:pt x="6643" y="12215"/>
                </a:lnTo>
                <a:lnTo>
                  <a:pt x="6764" y="12191"/>
                </a:lnTo>
                <a:lnTo>
                  <a:pt x="6886" y="12142"/>
                </a:lnTo>
                <a:lnTo>
                  <a:pt x="6983" y="12069"/>
                </a:lnTo>
                <a:lnTo>
                  <a:pt x="7081" y="11972"/>
                </a:lnTo>
                <a:lnTo>
                  <a:pt x="7178" y="11899"/>
                </a:lnTo>
                <a:lnTo>
                  <a:pt x="7227" y="11777"/>
                </a:lnTo>
                <a:lnTo>
                  <a:pt x="7300" y="11631"/>
                </a:lnTo>
                <a:lnTo>
                  <a:pt x="7324" y="11412"/>
                </a:lnTo>
                <a:lnTo>
                  <a:pt x="7300" y="11193"/>
                </a:lnTo>
                <a:lnTo>
                  <a:pt x="7251" y="10974"/>
                </a:lnTo>
                <a:lnTo>
                  <a:pt x="7275" y="10974"/>
                </a:lnTo>
                <a:lnTo>
                  <a:pt x="7348" y="10390"/>
                </a:lnTo>
                <a:lnTo>
                  <a:pt x="7397" y="9806"/>
                </a:lnTo>
                <a:lnTo>
                  <a:pt x="7397" y="9198"/>
                </a:lnTo>
                <a:lnTo>
                  <a:pt x="7348" y="8614"/>
                </a:lnTo>
                <a:lnTo>
                  <a:pt x="7251" y="8006"/>
                </a:lnTo>
                <a:lnTo>
                  <a:pt x="7129" y="7446"/>
                </a:lnTo>
                <a:lnTo>
                  <a:pt x="6959" y="6862"/>
                </a:lnTo>
                <a:lnTo>
                  <a:pt x="6764" y="6327"/>
                </a:lnTo>
                <a:lnTo>
                  <a:pt x="6545" y="5913"/>
                </a:lnTo>
                <a:lnTo>
                  <a:pt x="6302" y="5499"/>
                </a:lnTo>
                <a:lnTo>
                  <a:pt x="6010" y="5134"/>
                </a:lnTo>
                <a:lnTo>
                  <a:pt x="5840" y="4964"/>
                </a:lnTo>
                <a:lnTo>
                  <a:pt x="5670" y="4794"/>
                </a:lnTo>
                <a:lnTo>
                  <a:pt x="5499" y="4648"/>
                </a:lnTo>
                <a:lnTo>
                  <a:pt x="5305" y="4526"/>
                </a:lnTo>
                <a:lnTo>
                  <a:pt x="5110" y="4404"/>
                </a:lnTo>
                <a:lnTo>
                  <a:pt x="4891" y="4331"/>
                </a:lnTo>
                <a:lnTo>
                  <a:pt x="4672" y="4258"/>
                </a:lnTo>
                <a:lnTo>
                  <a:pt x="4453" y="4210"/>
                </a:lnTo>
                <a:lnTo>
                  <a:pt x="4210" y="4210"/>
                </a:lnTo>
                <a:lnTo>
                  <a:pt x="3966" y="4234"/>
                </a:lnTo>
                <a:lnTo>
                  <a:pt x="3966" y="4210"/>
                </a:lnTo>
                <a:lnTo>
                  <a:pt x="3966" y="4185"/>
                </a:lnTo>
                <a:lnTo>
                  <a:pt x="3966" y="4137"/>
                </a:lnTo>
                <a:lnTo>
                  <a:pt x="3942" y="4039"/>
                </a:lnTo>
                <a:lnTo>
                  <a:pt x="3918" y="3966"/>
                </a:lnTo>
                <a:lnTo>
                  <a:pt x="4064" y="3942"/>
                </a:lnTo>
                <a:lnTo>
                  <a:pt x="4210" y="3893"/>
                </a:lnTo>
                <a:lnTo>
                  <a:pt x="4356" y="3845"/>
                </a:lnTo>
                <a:lnTo>
                  <a:pt x="4477" y="3772"/>
                </a:lnTo>
                <a:lnTo>
                  <a:pt x="4721" y="3602"/>
                </a:lnTo>
                <a:lnTo>
                  <a:pt x="4940" y="3383"/>
                </a:lnTo>
                <a:lnTo>
                  <a:pt x="5110" y="3115"/>
                </a:lnTo>
                <a:lnTo>
                  <a:pt x="5232" y="2847"/>
                </a:lnTo>
                <a:lnTo>
                  <a:pt x="5353" y="2531"/>
                </a:lnTo>
                <a:lnTo>
                  <a:pt x="5402" y="2215"/>
                </a:lnTo>
                <a:lnTo>
                  <a:pt x="5426" y="2069"/>
                </a:lnTo>
                <a:lnTo>
                  <a:pt x="5402" y="1898"/>
                </a:lnTo>
                <a:lnTo>
                  <a:pt x="5378" y="1704"/>
                </a:lnTo>
                <a:lnTo>
                  <a:pt x="5329" y="1485"/>
                </a:lnTo>
                <a:lnTo>
                  <a:pt x="5280" y="1290"/>
                </a:lnTo>
                <a:lnTo>
                  <a:pt x="5183" y="1095"/>
                </a:lnTo>
                <a:lnTo>
                  <a:pt x="5086" y="876"/>
                </a:lnTo>
                <a:lnTo>
                  <a:pt x="4988" y="682"/>
                </a:lnTo>
                <a:lnTo>
                  <a:pt x="4867" y="511"/>
                </a:lnTo>
                <a:lnTo>
                  <a:pt x="4721" y="365"/>
                </a:lnTo>
                <a:lnTo>
                  <a:pt x="4575" y="219"/>
                </a:lnTo>
                <a:lnTo>
                  <a:pt x="4429" y="122"/>
                </a:lnTo>
                <a:lnTo>
                  <a:pt x="4258" y="49"/>
                </a:lnTo>
                <a:lnTo>
                  <a:pt x="40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16;p50">
            <a:extLst>
              <a:ext uri="{FF2B5EF4-FFF2-40B4-BE49-F238E27FC236}">
                <a16:creationId xmlns:a16="http://schemas.microsoft.com/office/drawing/2014/main" id="{4DD6BA4B-3519-4680-B0B0-D8D0564733F0}"/>
              </a:ext>
            </a:extLst>
          </p:cNvPr>
          <p:cNvSpPr/>
          <p:nvPr/>
        </p:nvSpPr>
        <p:spPr>
          <a:xfrm>
            <a:off x="4191356" y="1843947"/>
            <a:ext cx="373327" cy="376518"/>
          </a:xfrm>
          <a:custGeom>
            <a:avLst/>
            <a:gdLst/>
            <a:ahLst/>
            <a:cxnLst/>
            <a:rect l="l" t="t" r="r" b="b"/>
            <a:pathLst>
              <a:path w="17082" h="17228" extrusionOk="0">
                <a:moveTo>
                  <a:pt x="6497" y="2993"/>
                </a:moveTo>
                <a:lnTo>
                  <a:pt x="6400" y="3042"/>
                </a:lnTo>
                <a:lnTo>
                  <a:pt x="6302" y="3090"/>
                </a:lnTo>
                <a:lnTo>
                  <a:pt x="6229" y="3212"/>
                </a:lnTo>
                <a:lnTo>
                  <a:pt x="6229" y="3285"/>
                </a:lnTo>
                <a:lnTo>
                  <a:pt x="6254" y="3334"/>
                </a:lnTo>
                <a:lnTo>
                  <a:pt x="6278" y="3407"/>
                </a:lnTo>
                <a:lnTo>
                  <a:pt x="6351" y="3455"/>
                </a:lnTo>
                <a:lnTo>
                  <a:pt x="6400" y="3480"/>
                </a:lnTo>
                <a:lnTo>
                  <a:pt x="6643" y="3480"/>
                </a:lnTo>
                <a:lnTo>
                  <a:pt x="6692" y="3504"/>
                </a:lnTo>
                <a:lnTo>
                  <a:pt x="6911" y="3504"/>
                </a:lnTo>
                <a:lnTo>
                  <a:pt x="6959" y="3480"/>
                </a:lnTo>
                <a:lnTo>
                  <a:pt x="7008" y="3455"/>
                </a:lnTo>
                <a:lnTo>
                  <a:pt x="7057" y="3407"/>
                </a:lnTo>
                <a:lnTo>
                  <a:pt x="7057" y="3334"/>
                </a:lnTo>
                <a:lnTo>
                  <a:pt x="7057" y="3212"/>
                </a:lnTo>
                <a:lnTo>
                  <a:pt x="7032" y="3163"/>
                </a:lnTo>
                <a:lnTo>
                  <a:pt x="7008" y="3115"/>
                </a:lnTo>
                <a:lnTo>
                  <a:pt x="6935" y="3042"/>
                </a:lnTo>
                <a:lnTo>
                  <a:pt x="6838" y="3017"/>
                </a:lnTo>
                <a:lnTo>
                  <a:pt x="6716" y="2993"/>
                </a:lnTo>
                <a:close/>
                <a:moveTo>
                  <a:pt x="5743" y="3236"/>
                </a:moveTo>
                <a:lnTo>
                  <a:pt x="5670" y="3261"/>
                </a:lnTo>
                <a:lnTo>
                  <a:pt x="5402" y="3358"/>
                </a:lnTo>
                <a:lnTo>
                  <a:pt x="5134" y="3480"/>
                </a:lnTo>
                <a:lnTo>
                  <a:pt x="4891" y="3601"/>
                </a:lnTo>
                <a:lnTo>
                  <a:pt x="4672" y="3747"/>
                </a:lnTo>
                <a:lnTo>
                  <a:pt x="4453" y="3918"/>
                </a:lnTo>
                <a:lnTo>
                  <a:pt x="4234" y="4088"/>
                </a:lnTo>
                <a:lnTo>
                  <a:pt x="4039" y="4283"/>
                </a:lnTo>
                <a:lnTo>
                  <a:pt x="3869" y="4477"/>
                </a:lnTo>
                <a:lnTo>
                  <a:pt x="3699" y="4696"/>
                </a:lnTo>
                <a:lnTo>
                  <a:pt x="3553" y="4940"/>
                </a:lnTo>
                <a:lnTo>
                  <a:pt x="3431" y="5159"/>
                </a:lnTo>
                <a:lnTo>
                  <a:pt x="3309" y="5402"/>
                </a:lnTo>
                <a:lnTo>
                  <a:pt x="3236" y="5670"/>
                </a:lnTo>
                <a:lnTo>
                  <a:pt x="3163" y="5937"/>
                </a:lnTo>
                <a:lnTo>
                  <a:pt x="3115" y="6229"/>
                </a:lnTo>
                <a:lnTo>
                  <a:pt x="3090" y="6497"/>
                </a:lnTo>
                <a:lnTo>
                  <a:pt x="3090" y="6546"/>
                </a:lnTo>
                <a:lnTo>
                  <a:pt x="3115" y="6594"/>
                </a:lnTo>
                <a:lnTo>
                  <a:pt x="3188" y="6667"/>
                </a:lnTo>
                <a:lnTo>
                  <a:pt x="3261" y="6716"/>
                </a:lnTo>
                <a:lnTo>
                  <a:pt x="3285" y="6716"/>
                </a:lnTo>
                <a:lnTo>
                  <a:pt x="3309" y="6692"/>
                </a:lnTo>
                <a:lnTo>
                  <a:pt x="3382" y="6667"/>
                </a:lnTo>
                <a:lnTo>
                  <a:pt x="3431" y="6594"/>
                </a:lnTo>
                <a:lnTo>
                  <a:pt x="3480" y="6546"/>
                </a:lnTo>
                <a:lnTo>
                  <a:pt x="3504" y="6473"/>
                </a:lnTo>
                <a:lnTo>
                  <a:pt x="3528" y="6156"/>
                </a:lnTo>
                <a:lnTo>
                  <a:pt x="3601" y="5864"/>
                </a:lnTo>
                <a:lnTo>
                  <a:pt x="3699" y="5597"/>
                </a:lnTo>
                <a:lnTo>
                  <a:pt x="3820" y="5353"/>
                </a:lnTo>
                <a:lnTo>
                  <a:pt x="3966" y="5086"/>
                </a:lnTo>
                <a:lnTo>
                  <a:pt x="4137" y="4867"/>
                </a:lnTo>
                <a:lnTo>
                  <a:pt x="4307" y="4623"/>
                </a:lnTo>
                <a:lnTo>
                  <a:pt x="4526" y="4429"/>
                </a:lnTo>
                <a:lnTo>
                  <a:pt x="4745" y="4234"/>
                </a:lnTo>
                <a:lnTo>
                  <a:pt x="4988" y="4088"/>
                </a:lnTo>
                <a:lnTo>
                  <a:pt x="5256" y="3942"/>
                </a:lnTo>
                <a:lnTo>
                  <a:pt x="5499" y="3796"/>
                </a:lnTo>
                <a:lnTo>
                  <a:pt x="5767" y="3699"/>
                </a:lnTo>
                <a:lnTo>
                  <a:pt x="5864" y="3650"/>
                </a:lnTo>
                <a:lnTo>
                  <a:pt x="5913" y="3577"/>
                </a:lnTo>
                <a:lnTo>
                  <a:pt x="5937" y="3504"/>
                </a:lnTo>
                <a:lnTo>
                  <a:pt x="5937" y="3407"/>
                </a:lnTo>
                <a:lnTo>
                  <a:pt x="5889" y="3334"/>
                </a:lnTo>
                <a:lnTo>
                  <a:pt x="5840" y="3285"/>
                </a:lnTo>
                <a:lnTo>
                  <a:pt x="5743" y="3236"/>
                </a:lnTo>
                <a:close/>
                <a:moveTo>
                  <a:pt x="7324" y="1971"/>
                </a:moveTo>
                <a:lnTo>
                  <a:pt x="7787" y="2020"/>
                </a:lnTo>
                <a:lnTo>
                  <a:pt x="8249" y="2141"/>
                </a:lnTo>
                <a:lnTo>
                  <a:pt x="8687" y="2312"/>
                </a:lnTo>
                <a:lnTo>
                  <a:pt x="9101" y="2506"/>
                </a:lnTo>
                <a:lnTo>
                  <a:pt x="9490" y="2774"/>
                </a:lnTo>
                <a:lnTo>
                  <a:pt x="9879" y="3066"/>
                </a:lnTo>
                <a:lnTo>
                  <a:pt x="10220" y="3431"/>
                </a:lnTo>
                <a:lnTo>
                  <a:pt x="10512" y="3820"/>
                </a:lnTo>
                <a:lnTo>
                  <a:pt x="10707" y="4088"/>
                </a:lnTo>
                <a:lnTo>
                  <a:pt x="10877" y="4380"/>
                </a:lnTo>
                <a:lnTo>
                  <a:pt x="11023" y="4696"/>
                </a:lnTo>
                <a:lnTo>
                  <a:pt x="11120" y="5013"/>
                </a:lnTo>
                <a:lnTo>
                  <a:pt x="11217" y="5329"/>
                </a:lnTo>
                <a:lnTo>
                  <a:pt x="11266" y="5645"/>
                </a:lnTo>
                <a:lnTo>
                  <a:pt x="11315" y="5986"/>
                </a:lnTo>
                <a:lnTo>
                  <a:pt x="11315" y="6302"/>
                </a:lnTo>
                <a:lnTo>
                  <a:pt x="11315" y="6643"/>
                </a:lnTo>
                <a:lnTo>
                  <a:pt x="11266" y="6959"/>
                </a:lnTo>
                <a:lnTo>
                  <a:pt x="11217" y="7300"/>
                </a:lnTo>
                <a:lnTo>
                  <a:pt x="11144" y="7616"/>
                </a:lnTo>
                <a:lnTo>
                  <a:pt x="11047" y="7932"/>
                </a:lnTo>
                <a:lnTo>
                  <a:pt x="10925" y="8249"/>
                </a:lnTo>
                <a:lnTo>
                  <a:pt x="10780" y="8565"/>
                </a:lnTo>
                <a:lnTo>
                  <a:pt x="10634" y="8857"/>
                </a:lnTo>
                <a:lnTo>
                  <a:pt x="10439" y="9173"/>
                </a:lnTo>
                <a:lnTo>
                  <a:pt x="10220" y="9490"/>
                </a:lnTo>
                <a:lnTo>
                  <a:pt x="9977" y="9757"/>
                </a:lnTo>
                <a:lnTo>
                  <a:pt x="9733" y="10025"/>
                </a:lnTo>
                <a:lnTo>
                  <a:pt x="9441" y="10268"/>
                </a:lnTo>
                <a:lnTo>
                  <a:pt x="9149" y="10487"/>
                </a:lnTo>
                <a:lnTo>
                  <a:pt x="8857" y="10682"/>
                </a:lnTo>
                <a:lnTo>
                  <a:pt x="8541" y="10852"/>
                </a:lnTo>
                <a:lnTo>
                  <a:pt x="8200" y="10998"/>
                </a:lnTo>
                <a:lnTo>
                  <a:pt x="7860" y="11120"/>
                </a:lnTo>
                <a:lnTo>
                  <a:pt x="7519" y="11193"/>
                </a:lnTo>
                <a:lnTo>
                  <a:pt x="7154" y="11242"/>
                </a:lnTo>
                <a:lnTo>
                  <a:pt x="6789" y="11266"/>
                </a:lnTo>
                <a:lnTo>
                  <a:pt x="6424" y="11242"/>
                </a:lnTo>
                <a:lnTo>
                  <a:pt x="6059" y="11193"/>
                </a:lnTo>
                <a:lnTo>
                  <a:pt x="5670" y="11096"/>
                </a:lnTo>
                <a:lnTo>
                  <a:pt x="5353" y="10998"/>
                </a:lnTo>
                <a:lnTo>
                  <a:pt x="5037" y="10877"/>
                </a:lnTo>
                <a:lnTo>
                  <a:pt x="4721" y="10731"/>
                </a:lnTo>
                <a:lnTo>
                  <a:pt x="4404" y="10560"/>
                </a:lnTo>
                <a:lnTo>
                  <a:pt x="4112" y="10390"/>
                </a:lnTo>
                <a:lnTo>
                  <a:pt x="3820" y="10171"/>
                </a:lnTo>
                <a:lnTo>
                  <a:pt x="3553" y="9952"/>
                </a:lnTo>
                <a:lnTo>
                  <a:pt x="3285" y="9733"/>
                </a:lnTo>
                <a:lnTo>
                  <a:pt x="3042" y="9490"/>
                </a:lnTo>
                <a:lnTo>
                  <a:pt x="2823" y="9222"/>
                </a:lnTo>
                <a:lnTo>
                  <a:pt x="2628" y="8930"/>
                </a:lnTo>
                <a:lnTo>
                  <a:pt x="2434" y="8638"/>
                </a:lnTo>
                <a:lnTo>
                  <a:pt x="2288" y="8346"/>
                </a:lnTo>
                <a:lnTo>
                  <a:pt x="2142" y="8030"/>
                </a:lnTo>
                <a:lnTo>
                  <a:pt x="2044" y="7689"/>
                </a:lnTo>
                <a:lnTo>
                  <a:pt x="1971" y="7349"/>
                </a:lnTo>
                <a:lnTo>
                  <a:pt x="1947" y="7057"/>
                </a:lnTo>
                <a:lnTo>
                  <a:pt x="1923" y="6765"/>
                </a:lnTo>
                <a:lnTo>
                  <a:pt x="1923" y="6497"/>
                </a:lnTo>
                <a:lnTo>
                  <a:pt x="1947" y="6205"/>
                </a:lnTo>
                <a:lnTo>
                  <a:pt x="1996" y="5937"/>
                </a:lnTo>
                <a:lnTo>
                  <a:pt x="2044" y="5670"/>
                </a:lnTo>
                <a:lnTo>
                  <a:pt x="2142" y="5402"/>
                </a:lnTo>
                <a:lnTo>
                  <a:pt x="2239" y="5159"/>
                </a:lnTo>
                <a:lnTo>
                  <a:pt x="2336" y="4915"/>
                </a:lnTo>
                <a:lnTo>
                  <a:pt x="2482" y="4672"/>
                </a:lnTo>
                <a:lnTo>
                  <a:pt x="2628" y="4429"/>
                </a:lnTo>
                <a:lnTo>
                  <a:pt x="2774" y="4210"/>
                </a:lnTo>
                <a:lnTo>
                  <a:pt x="2944" y="3991"/>
                </a:lnTo>
                <a:lnTo>
                  <a:pt x="3139" y="3772"/>
                </a:lnTo>
                <a:lnTo>
                  <a:pt x="3528" y="3382"/>
                </a:lnTo>
                <a:lnTo>
                  <a:pt x="3966" y="3017"/>
                </a:lnTo>
                <a:lnTo>
                  <a:pt x="4404" y="2701"/>
                </a:lnTo>
                <a:lnTo>
                  <a:pt x="4891" y="2409"/>
                </a:lnTo>
                <a:lnTo>
                  <a:pt x="5134" y="2287"/>
                </a:lnTo>
                <a:lnTo>
                  <a:pt x="5378" y="2166"/>
                </a:lnTo>
                <a:lnTo>
                  <a:pt x="5645" y="2117"/>
                </a:lnTo>
                <a:lnTo>
                  <a:pt x="6035" y="2068"/>
                </a:lnTo>
                <a:lnTo>
                  <a:pt x="6716" y="1995"/>
                </a:lnTo>
                <a:lnTo>
                  <a:pt x="7300" y="1995"/>
                </a:lnTo>
                <a:lnTo>
                  <a:pt x="7324" y="1971"/>
                </a:lnTo>
                <a:close/>
                <a:moveTo>
                  <a:pt x="6935" y="1533"/>
                </a:moveTo>
                <a:lnTo>
                  <a:pt x="6497" y="1582"/>
                </a:lnTo>
                <a:lnTo>
                  <a:pt x="6083" y="1679"/>
                </a:lnTo>
                <a:lnTo>
                  <a:pt x="5864" y="1703"/>
                </a:lnTo>
                <a:lnTo>
                  <a:pt x="5621" y="1752"/>
                </a:lnTo>
                <a:lnTo>
                  <a:pt x="5353" y="1825"/>
                </a:lnTo>
                <a:lnTo>
                  <a:pt x="5110" y="1922"/>
                </a:lnTo>
                <a:lnTo>
                  <a:pt x="4842" y="2044"/>
                </a:lnTo>
                <a:lnTo>
                  <a:pt x="4599" y="2166"/>
                </a:lnTo>
                <a:lnTo>
                  <a:pt x="4112" y="2458"/>
                </a:lnTo>
                <a:lnTo>
                  <a:pt x="3650" y="2774"/>
                </a:lnTo>
                <a:lnTo>
                  <a:pt x="3212" y="3115"/>
                </a:lnTo>
                <a:lnTo>
                  <a:pt x="2823" y="3504"/>
                </a:lnTo>
                <a:lnTo>
                  <a:pt x="2458" y="3918"/>
                </a:lnTo>
                <a:lnTo>
                  <a:pt x="2312" y="4161"/>
                </a:lnTo>
                <a:lnTo>
                  <a:pt x="2166" y="4380"/>
                </a:lnTo>
                <a:lnTo>
                  <a:pt x="2020" y="4623"/>
                </a:lnTo>
                <a:lnTo>
                  <a:pt x="1923" y="4867"/>
                </a:lnTo>
                <a:lnTo>
                  <a:pt x="1801" y="5110"/>
                </a:lnTo>
                <a:lnTo>
                  <a:pt x="1728" y="5378"/>
                </a:lnTo>
                <a:lnTo>
                  <a:pt x="1631" y="5645"/>
                </a:lnTo>
                <a:lnTo>
                  <a:pt x="1582" y="5913"/>
                </a:lnTo>
                <a:lnTo>
                  <a:pt x="1533" y="6181"/>
                </a:lnTo>
                <a:lnTo>
                  <a:pt x="1509" y="6473"/>
                </a:lnTo>
                <a:lnTo>
                  <a:pt x="1509" y="6765"/>
                </a:lnTo>
                <a:lnTo>
                  <a:pt x="1509" y="7057"/>
                </a:lnTo>
                <a:lnTo>
                  <a:pt x="1558" y="7349"/>
                </a:lnTo>
                <a:lnTo>
                  <a:pt x="1606" y="7640"/>
                </a:lnTo>
                <a:lnTo>
                  <a:pt x="1679" y="7932"/>
                </a:lnTo>
                <a:lnTo>
                  <a:pt x="1752" y="8224"/>
                </a:lnTo>
                <a:lnTo>
                  <a:pt x="1874" y="8492"/>
                </a:lnTo>
                <a:lnTo>
                  <a:pt x="1996" y="8760"/>
                </a:lnTo>
                <a:lnTo>
                  <a:pt x="2142" y="9027"/>
                </a:lnTo>
                <a:lnTo>
                  <a:pt x="2312" y="9295"/>
                </a:lnTo>
                <a:lnTo>
                  <a:pt x="2507" y="9538"/>
                </a:lnTo>
                <a:lnTo>
                  <a:pt x="2726" y="9782"/>
                </a:lnTo>
                <a:lnTo>
                  <a:pt x="2944" y="10001"/>
                </a:lnTo>
                <a:lnTo>
                  <a:pt x="3188" y="10195"/>
                </a:lnTo>
                <a:lnTo>
                  <a:pt x="3699" y="10585"/>
                </a:lnTo>
                <a:lnTo>
                  <a:pt x="3991" y="10779"/>
                </a:lnTo>
                <a:lnTo>
                  <a:pt x="4283" y="10950"/>
                </a:lnTo>
                <a:lnTo>
                  <a:pt x="4599" y="11120"/>
                </a:lnTo>
                <a:lnTo>
                  <a:pt x="4915" y="11266"/>
                </a:lnTo>
                <a:lnTo>
                  <a:pt x="5232" y="11412"/>
                </a:lnTo>
                <a:lnTo>
                  <a:pt x="5572" y="11509"/>
                </a:lnTo>
                <a:lnTo>
                  <a:pt x="5889" y="11607"/>
                </a:lnTo>
                <a:lnTo>
                  <a:pt x="6254" y="11680"/>
                </a:lnTo>
                <a:lnTo>
                  <a:pt x="6594" y="11704"/>
                </a:lnTo>
                <a:lnTo>
                  <a:pt x="6959" y="11728"/>
                </a:lnTo>
                <a:lnTo>
                  <a:pt x="7300" y="11680"/>
                </a:lnTo>
                <a:lnTo>
                  <a:pt x="7641" y="11631"/>
                </a:lnTo>
                <a:lnTo>
                  <a:pt x="7981" y="11534"/>
                </a:lnTo>
                <a:lnTo>
                  <a:pt x="8322" y="11436"/>
                </a:lnTo>
                <a:lnTo>
                  <a:pt x="8638" y="11290"/>
                </a:lnTo>
                <a:lnTo>
                  <a:pt x="8955" y="11120"/>
                </a:lnTo>
                <a:lnTo>
                  <a:pt x="9344" y="10877"/>
                </a:lnTo>
                <a:lnTo>
                  <a:pt x="9733" y="10609"/>
                </a:lnTo>
                <a:lnTo>
                  <a:pt x="10074" y="10293"/>
                </a:lnTo>
                <a:lnTo>
                  <a:pt x="10390" y="9976"/>
                </a:lnTo>
                <a:lnTo>
                  <a:pt x="10658" y="9611"/>
                </a:lnTo>
                <a:lnTo>
                  <a:pt x="10925" y="9222"/>
                </a:lnTo>
                <a:lnTo>
                  <a:pt x="11144" y="8808"/>
                </a:lnTo>
                <a:lnTo>
                  <a:pt x="11339" y="8395"/>
                </a:lnTo>
                <a:lnTo>
                  <a:pt x="11509" y="7957"/>
                </a:lnTo>
                <a:lnTo>
                  <a:pt x="11631" y="7519"/>
                </a:lnTo>
                <a:lnTo>
                  <a:pt x="11704" y="7081"/>
                </a:lnTo>
                <a:lnTo>
                  <a:pt x="11753" y="6619"/>
                </a:lnTo>
                <a:lnTo>
                  <a:pt x="11753" y="6156"/>
                </a:lnTo>
                <a:lnTo>
                  <a:pt x="11728" y="5694"/>
                </a:lnTo>
                <a:lnTo>
                  <a:pt x="11655" y="5256"/>
                </a:lnTo>
                <a:lnTo>
                  <a:pt x="11534" y="4794"/>
                </a:lnTo>
                <a:lnTo>
                  <a:pt x="11363" y="4404"/>
                </a:lnTo>
                <a:lnTo>
                  <a:pt x="11169" y="4015"/>
                </a:lnTo>
                <a:lnTo>
                  <a:pt x="10950" y="3650"/>
                </a:lnTo>
                <a:lnTo>
                  <a:pt x="10682" y="3285"/>
                </a:lnTo>
                <a:lnTo>
                  <a:pt x="10390" y="2969"/>
                </a:lnTo>
                <a:lnTo>
                  <a:pt x="10074" y="2677"/>
                </a:lnTo>
                <a:lnTo>
                  <a:pt x="9733" y="2409"/>
                </a:lnTo>
                <a:lnTo>
                  <a:pt x="9393" y="2166"/>
                </a:lnTo>
                <a:lnTo>
                  <a:pt x="9003" y="1971"/>
                </a:lnTo>
                <a:lnTo>
                  <a:pt x="8614" y="1801"/>
                </a:lnTo>
                <a:lnTo>
                  <a:pt x="8200" y="1655"/>
                </a:lnTo>
                <a:lnTo>
                  <a:pt x="7787" y="1582"/>
                </a:lnTo>
                <a:lnTo>
                  <a:pt x="7349" y="1533"/>
                </a:lnTo>
                <a:close/>
                <a:moveTo>
                  <a:pt x="12118" y="11558"/>
                </a:moveTo>
                <a:lnTo>
                  <a:pt x="12142" y="11582"/>
                </a:lnTo>
                <a:lnTo>
                  <a:pt x="11972" y="11777"/>
                </a:lnTo>
                <a:lnTo>
                  <a:pt x="12093" y="11631"/>
                </a:lnTo>
                <a:lnTo>
                  <a:pt x="12118" y="11558"/>
                </a:lnTo>
                <a:close/>
                <a:moveTo>
                  <a:pt x="6789" y="584"/>
                </a:moveTo>
                <a:lnTo>
                  <a:pt x="7154" y="608"/>
                </a:lnTo>
                <a:lnTo>
                  <a:pt x="7519" y="657"/>
                </a:lnTo>
                <a:lnTo>
                  <a:pt x="7884" y="706"/>
                </a:lnTo>
                <a:lnTo>
                  <a:pt x="8225" y="803"/>
                </a:lnTo>
                <a:lnTo>
                  <a:pt x="8565" y="900"/>
                </a:lnTo>
                <a:lnTo>
                  <a:pt x="8906" y="1022"/>
                </a:lnTo>
                <a:lnTo>
                  <a:pt x="9247" y="1144"/>
                </a:lnTo>
                <a:lnTo>
                  <a:pt x="9563" y="1314"/>
                </a:lnTo>
                <a:lnTo>
                  <a:pt x="9879" y="1484"/>
                </a:lnTo>
                <a:lnTo>
                  <a:pt x="10171" y="1679"/>
                </a:lnTo>
                <a:lnTo>
                  <a:pt x="10439" y="1874"/>
                </a:lnTo>
                <a:lnTo>
                  <a:pt x="10707" y="2093"/>
                </a:lnTo>
                <a:lnTo>
                  <a:pt x="10950" y="2312"/>
                </a:lnTo>
                <a:lnTo>
                  <a:pt x="11193" y="2555"/>
                </a:lnTo>
                <a:lnTo>
                  <a:pt x="11485" y="2896"/>
                </a:lnTo>
                <a:lnTo>
                  <a:pt x="11753" y="3261"/>
                </a:lnTo>
                <a:lnTo>
                  <a:pt x="11996" y="3626"/>
                </a:lnTo>
                <a:lnTo>
                  <a:pt x="12191" y="4015"/>
                </a:lnTo>
                <a:lnTo>
                  <a:pt x="12361" y="4404"/>
                </a:lnTo>
                <a:lnTo>
                  <a:pt x="12507" y="4818"/>
                </a:lnTo>
                <a:lnTo>
                  <a:pt x="12629" y="5232"/>
                </a:lnTo>
                <a:lnTo>
                  <a:pt x="12702" y="5645"/>
                </a:lnTo>
                <a:lnTo>
                  <a:pt x="12750" y="6059"/>
                </a:lnTo>
                <a:lnTo>
                  <a:pt x="12775" y="6473"/>
                </a:lnTo>
                <a:lnTo>
                  <a:pt x="12775" y="6911"/>
                </a:lnTo>
                <a:lnTo>
                  <a:pt x="12726" y="7324"/>
                </a:lnTo>
                <a:lnTo>
                  <a:pt x="12653" y="7762"/>
                </a:lnTo>
                <a:lnTo>
                  <a:pt x="12556" y="8176"/>
                </a:lnTo>
                <a:lnTo>
                  <a:pt x="12434" y="8589"/>
                </a:lnTo>
                <a:lnTo>
                  <a:pt x="12264" y="9003"/>
                </a:lnTo>
                <a:lnTo>
                  <a:pt x="12045" y="9465"/>
                </a:lnTo>
                <a:lnTo>
                  <a:pt x="11801" y="9903"/>
                </a:lnTo>
                <a:lnTo>
                  <a:pt x="11534" y="10293"/>
                </a:lnTo>
                <a:lnTo>
                  <a:pt x="11217" y="10682"/>
                </a:lnTo>
                <a:lnTo>
                  <a:pt x="10901" y="11047"/>
                </a:lnTo>
                <a:lnTo>
                  <a:pt x="10536" y="11388"/>
                </a:lnTo>
                <a:lnTo>
                  <a:pt x="10171" y="11680"/>
                </a:lnTo>
                <a:lnTo>
                  <a:pt x="9782" y="11947"/>
                </a:lnTo>
                <a:lnTo>
                  <a:pt x="9368" y="12191"/>
                </a:lnTo>
                <a:lnTo>
                  <a:pt x="8930" y="12385"/>
                </a:lnTo>
                <a:lnTo>
                  <a:pt x="8468" y="12556"/>
                </a:lnTo>
                <a:lnTo>
                  <a:pt x="8006" y="12677"/>
                </a:lnTo>
                <a:lnTo>
                  <a:pt x="7543" y="12750"/>
                </a:lnTo>
                <a:lnTo>
                  <a:pt x="7032" y="12775"/>
                </a:lnTo>
                <a:lnTo>
                  <a:pt x="6546" y="12775"/>
                </a:lnTo>
                <a:lnTo>
                  <a:pt x="6035" y="12702"/>
                </a:lnTo>
                <a:lnTo>
                  <a:pt x="5597" y="12604"/>
                </a:lnTo>
                <a:lnTo>
                  <a:pt x="5159" y="12483"/>
                </a:lnTo>
                <a:lnTo>
                  <a:pt x="4721" y="12337"/>
                </a:lnTo>
                <a:lnTo>
                  <a:pt x="4307" y="12166"/>
                </a:lnTo>
                <a:lnTo>
                  <a:pt x="3893" y="11947"/>
                </a:lnTo>
                <a:lnTo>
                  <a:pt x="3504" y="11728"/>
                </a:lnTo>
                <a:lnTo>
                  <a:pt x="3115" y="11485"/>
                </a:lnTo>
                <a:lnTo>
                  <a:pt x="2774" y="11193"/>
                </a:lnTo>
                <a:lnTo>
                  <a:pt x="2434" y="10901"/>
                </a:lnTo>
                <a:lnTo>
                  <a:pt x="2117" y="10560"/>
                </a:lnTo>
                <a:lnTo>
                  <a:pt x="1825" y="10220"/>
                </a:lnTo>
                <a:lnTo>
                  <a:pt x="1558" y="9855"/>
                </a:lnTo>
                <a:lnTo>
                  <a:pt x="1314" y="9465"/>
                </a:lnTo>
                <a:lnTo>
                  <a:pt x="1095" y="9052"/>
                </a:lnTo>
                <a:lnTo>
                  <a:pt x="925" y="8638"/>
                </a:lnTo>
                <a:lnTo>
                  <a:pt x="779" y="8200"/>
                </a:lnTo>
                <a:lnTo>
                  <a:pt x="682" y="7811"/>
                </a:lnTo>
                <a:lnTo>
                  <a:pt x="609" y="7446"/>
                </a:lnTo>
                <a:lnTo>
                  <a:pt x="560" y="7081"/>
                </a:lnTo>
                <a:lnTo>
                  <a:pt x="560" y="6716"/>
                </a:lnTo>
                <a:lnTo>
                  <a:pt x="560" y="6351"/>
                </a:lnTo>
                <a:lnTo>
                  <a:pt x="584" y="5986"/>
                </a:lnTo>
                <a:lnTo>
                  <a:pt x="633" y="5645"/>
                </a:lnTo>
                <a:lnTo>
                  <a:pt x="706" y="5305"/>
                </a:lnTo>
                <a:lnTo>
                  <a:pt x="803" y="4964"/>
                </a:lnTo>
                <a:lnTo>
                  <a:pt x="925" y="4648"/>
                </a:lnTo>
                <a:lnTo>
                  <a:pt x="1047" y="4307"/>
                </a:lnTo>
                <a:lnTo>
                  <a:pt x="1217" y="3991"/>
                </a:lnTo>
                <a:lnTo>
                  <a:pt x="1387" y="3674"/>
                </a:lnTo>
                <a:lnTo>
                  <a:pt x="1606" y="3382"/>
                </a:lnTo>
                <a:lnTo>
                  <a:pt x="1825" y="3090"/>
                </a:lnTo>
                <a:lnTo>
                  <a:pt x="2069" y="2798"/>
                </a:lnTo>
                <a:lnTo>
                  <a:pt x="2361" y="2506"/>
                </a:lnTo>
                <a:lnTo>
                  <a:pt x="2726" y="2190"/>
                </a:lnTo>
                <a:lnTo>
                  <a:pt x="3163" y="1849"/>
                </a:lnTo>
                <a:lnTo>
                  <a:pt x="3674" y="1509"/>
                </a:lnTo>
                <a:lnTo>
                  <a:pt x="4210" y="1217"/>
                </a:lnTo>
                <a:lnTo>
                  <a:pt x="4502" y="1071"/>
                </a:lnTo>
                <a:lnTo>
                  <a:pt x="4794" y="949"/>
                </a:lnTo>
                <a:lnTo>
                  <a:pt x="5110" y="852"/>
                </a:lnTo>
                <a:lnTo>
                  <a:pt x="5402" y="754"/>
                </a:lnTo>
                <a:lnTo>
                  <a:pt x="5718" y="681"/>
                </a:lnTo>
                <a:lnTo>
                  <a:pt x="6035" y="633"/>
                </a:lnTo>
                <a:lnTo>
                  <a:pt x="6400" y="608"/>
                </a:lnTo>
                <a:lnTo>
                  <a:pt x="6789" y="584"/>
                </a:lnTo>
                <a:close/>
                <a:moveTo>
                  <a:pt x="11704" y="10998"/>
                </a:moveTo>
                <a:lnTo>
                  <a:pt x="11923" y="11315"/>
                </a:lnTo>
                <a:lnTo>
                  <a:pt x="11874" y="11339"/>
                </a:lnTo>
                <a:lnTo>
                  <a:pt x="11850" y="11363"/>
                </a:lnTo>
                <a:lnTo>
                  <a:pt x="11607" y="11607"/>
                </a:lnTo>
                <a:lnTo>
                  <a:pt x="11339" y="11826"/>
                </a:lnTo>
                <a:lnTo>
                  <a:pt x="11071" y="11996"/>
                </a:lnTo>
                <a:lnTo>
                  <a:pt x="10950" y="12093"/>
                </a:lnTo>
                <a:lnTo>
                  <a:pt x="10925" y="12166"/>
                </a:lnTo>
                <a:lnTo>
                  <a:pt x="10901" y="12239"/>
                </a:lnTo>
                <a:lnTo>
                  <a:pt x="10901" y="12264"/>
                </a:lnTo>
                <a:lnTo>
                  <a:pt x="10974" y="12288"/>
                </a:lnTo>
                <a:lnTo>
                  <a:pt x="11047" y="12288"/>
                </a:lnTo>
                <a:lnTo>
                  <a:pt x="11217" y="12264"/>
                </a:lnTo>
                <a:lnTo>
                  <a:pt x="11363" y="12191"/>
                </a:lnTo>
                <a:lnTo>
                  <a:pt x="11509" y="12093"/>
                </a:lnTo>
                <a:lnTo>
                  <a:pt x="11826" y="11899"/>
                </a:lnTo>
                <a:lnTo>
                  <a:pt x="11972" y="11777"/>
                </a:lnTo>
                <a:lnTo>
                  <a:pt x="11850" y="11899"/>
                </a:lnTo>
                <a:lnTo>
                  <a:pt x="11728" y="11996"/>
                </a:lnTo>
                <a:lnTo>
                  <a:pt x="11485" y="12191"/>
                </a:lnTo>
                <a:lnTo>
                  <a:pt x="11363" y="12288"/>
                </a:lnTo>
                <a:lnTo>
                  <a:pt x="11339" y="12361"/>
                </a:lnTo>
                <a:lnTo>
                  <a:pt x="11339" y="12434"/>
                </a:lnTo>
                <a:lnTo>
                  <a:pt x="11363" y="12483"/>
                </a:lnTo>
                <a:lnTo>
                  <a:pt x="11412" y="12531"/>
                </a:lnTo>
                <a:lnTo>
                  <a:pt x="11485" y="12556"/>
                </a:lnTo>
                <a:lnTo>
                  <a:pt x="11558" y="12531"/>
                </a:lnTo>
                <a:lnTo>
                  <a:pt x="11728" y="12483"/>
                </a:lnTo>
                <a:lnTo>
                  <a:pt x="11874" y="12385"/>
                </a:lnTo>
                <a:lnTo>
                  <a:pt x="12020" y="12288"/>
                </a:lnTo>
                <a:lnTo>
                  <a:pt x="12239" y="12118"/>
                </a:lnTo>
                <a:lnTo>
                  <a:pt x="12361" y="12020"/>
                </a:lnTo>
                <a:lnTo>
                  <a:pt x="12434" y="11899"/>
                </a:lnTo>
                <a:lnTo>
                  <a:pt x="12507" y="11947"/>
                </a:lnTo>
                <a:lnTo>
                  <a:pt x="12288" y="12142"/>
                </a:lnTo>
                <a:lnTo>
                  <a:pt x="12069" y="12337"/>
                </a:lnTo>
                <a:lnTo>
                  <a:pt x="11826" y="12556"/>
                </a:lnTo>
                <a:lnTo>
                  <a:pt x="11728" y="12677"/>
                </a:lnTo>
                <a:lnTo>
                  <a:pt x="11655" y="12823"/>
                </a:lnTo>
                <a:lnTo>
                  <a:pt x="11631" y="12896"/>
                </a:lnTo>
                <a:lnTo>
                  <a:pt x="11680" y="12969"/>
                </a:lnTo>
                <a:lnTo>
                  <a:pt x="11753" y="12994"/>
                </a:lnTo>
                <a:lnTo>
                  <a:pt x="11826" y="12994"/>
                </a:lnTo>
                <a:lnTo>
                  <a:pt x="11972" y="12945"/>
                </a:lnTo>
                <a:lnTo>
                  <a:pt x="12118" y="12848"/>
                </a:lnTo>
                <a:lnTo>
                  <a:pt x="12385" y="12629"/>
                </a:lnTo>
                <a:lnTo>
                  <a:pt x="12604" y="12458"/>
                </a:lnTo>
                <a:lnTo>
                  <a:pt x="12823" y="12264"/>
                </a:lnTo>
                <a:lnTo>
                  <a:pt x="12872" y="12312"/>
                </a:lnTo>
                <a:lnTo>
                  <a:pt x="12604" y="12702"/>
                </a:lnTo>
                <a:lnTo>
                  <a:pt x="12483" y="12848"/>
                </a:lnTo>
                <a:lnTo>
                  <a:pt x="12361" y="12969"/>
                </a:lnTo>
                <a:lnTo>
                  <a:pt x="12215" y="13067"/>
                </a:lnTo>
                <a:lnTo>
                  <a:pt x="12093" y="13213"/>
                </a:lnTo>
                <a:lnTo>
                  <a:pt x="12093" y="13261"/>
                </a:lnTo>
                <a:lnTo>
                  <a:pt x="12093" y="13310"/>
                </a:lnTo>
                <a:lnTo>
                  <a:pt x="12118" y="13334"/>
                </a:lnTo>
                <a:lnTo>
                  <a:pt x="12166" y="13359"/>
                </a:lnTo>
                <a:lnTo>
                  <a:pt x="12312" y="13359"/>
                </a:lnTo>
                <a:lnTo>
                  <a:pt x="12458" y="13334"/>
                </a:lnTo>
                <a:lnTo>
                  <a:pt x="12604" y="13261"/>
                </a:lnTo>
                <a:lnTo>
                  <a:pt x="12750" y="13140"/>
                </a:lnTo>
                <a:lnTo>
                  <a:pt x="12896" y="13042"/>
                </a:lnTo>
                <a:lnTo>
                  <a:pt x="12994" y="12896"/>
                </a:lnTo>
                <a:lnTo>
                  <a:pt x="13115" y="12750"/>
                </a:lnTo>
                <a:lnTo>
                  <a:pt x="13188" y="12604"/>
                </a:lnTo>
                <a:lnTo>
                  <a:pt x="13505" y="12872"/>
                </a:lnTo>
                <a:lnTo>
                  <a:pt x="13407" y="12945"/>
                </a:lnTo>
                <a:lnTo>
                  <a:pt x="13310" y="13018"/>
                </a:lnTo>
                <a:lnTo>
                  <a:pt x="13115" y="13213"/>
                </a:lnTo>
                <a:lnTo>
                  <a:pt x="12896" y="13359"/>
                </a:lnTo>
                <a:lnTo>
                  <a:pt x="12677" y="13529"/>
                </a:lnTo>
                <a:lnTo>
                  <a:pt x="12653" y="13553"/>
                </a:lnTo>
                <a:lnTo>
                  <a:pt x="12629" y="13602"/>
                </a:lnTo>
                <a:lnTo>
                  <a:pt x="12653" y="13651"/>
                </a:lnTo>
                <a:lnTo>
                  <a:pt x="12677" y="13699"/>
                </a:lnTo>
                <a:lnTo>
                  <a:pt x="12750" y="13724"/>
                </a:lnTo>
                <a:lnTo>
                  <a:pt x="12848" y="13748"/>
                </a:lnTo>
                <a:lnTo>
                  <a:pt x="12921" y="13748"/>
                </a:lnTo>
                <a:lnTo>
                  <a:pt x="12994" y="13724"/>
                </a:lnTo>
                <a:lnTo>
                  <a:pt x="13140" y="13651"/>
                </a:lnTo>
                <a:lnTo>
                  <a:pt x="13286" y="13578"/>
                </a:lnTo>
                <a:lnTo>
                  <a:pt x="13407" y="13480"/>
                </a:lnTo>
                <a:lnTo>
                  <a:pt x="13553" y="13383"/>
                </a:lnTo>
                <a:lnTo>
                  <a:pt x="13675" y="13237"/>
                </a:lnTo>
                <a:lnTo>
                  <a:pt x="13724" y="13164"/>
                </a:lnTo>
                <a:lnTo>
                  <a:pt x="13748" y="13091"/>
                </a:lnTo>
                <a:lnTo>
                  <a:pt x="13943" y="13286"/>
                </a:lnTo>
                <a:lnTo>
                  <a:pt x="13918" y="13286"/>
                </a:lnTo>
                <a:lnTo>
                  <a:pt x="13772" y="13383"/>
                </a:lnTo>
                <a:lnTo>
                  <a:pt x="13675" y="13505"/>
                </a:lnTo>
                <a:lnTo>
                  <a:pt x="13456" y="13748"/>
                </a:lnTo>
                <a:lnTo>
                  <a:pt x="13237" y="13967"/>
                </a:lnTo>
                <a:lnTo>
                  <a:pt x="13140" y="14064"/>
                </a:lnTo>
                <a:lnTo>
                  <a:pt x="13067" y="14210"/>
                </a:lnTo>
                <a:lnTo>
                  <a:pt x="13042" y="14235"/>
                </a:lnTo>
                <a:lnTo>
                  <a:pt x="13067" y="14259"/>
                </a:lnTo>
                <a:lnTo>
                  <a:pt x="13067" y="14308"/>
                </a:lnTo>
                <a:lnTo>
                  <a:pt x="13115" y="14308"/>
                </a:lnTo>
                <a:lnTo>
                  <a:pt x="13261" y="14259"/>
                </a:lnTo>
                <a:lnTo>
                  <a:pt x="13407" y="14210"/>
                </a:lnTo>
                <a:lnTo>
                  <a:pt x="13651" y="14040"/>
                </a:lnTo>
                <a:lnTo>
                  <a:pt x="13797" y="13918"/>
                </a:lnTo>
                <a:lnTo>
                  <a:pt x="13943" y="13797"/>
                </a:lnTo>
                <a:lnTo>
                  <a:pt x="14064" y="13626"/>
                </a:lnTo>
                <a:lnTo>
                  <a:pt x="14137" y="13480"/>
                </a:lnTo>
                <a:lnTo>
                  <a:pt x="14332" y="13675"/>
                </a:lnTo>
                <a:lnTo>
                  <a:pt x="14186" y="13918"/>
                </a:lnTo>
                <a:lnTo>
                  <a:pt x="14089" y="14040"/>
                </a:lnTo>
                <a:lnTo>
                  <a:pt x="13991" y="14137"/>
                </a:lnTo>
                <a:lnTo>
                  <a:pt x="13870" y="14235"/>
                </a:lnTo>
                <a:lnTo>
                  <a:pt x="13748" y="14308"/>
                </a:lnTo>
                <a:lnTo>
                  <a:pt x="13626" y="14381"/>
                </a:lnTo>
                <a:lnTo>
                  <a:pt x="13505" y="14454"/>
                </a:lnTo>
                <a:lnTo>
                  <a:pt x="13505" y="14502"/>
                </a:lnTo>
                <a:lnTo>
                  <a:pt x="13480" y="14527"/>
                </a:lnTo>
                <a:lnTo>
                  <a:pt x="13505" y="14600"/>
                </a:lnTo>
                <a:lnTo>
                  <a:pt x="13602" y="14648"/>
                </a:lnTo>
                <a:lnTo>
                  <a:pt x="13675" y="14673"/>
                </a:lnTo>
                <a:lnTo>
                  <a:pt x="13772" y="14673"/>
                </a:lnTo>
                <a:lnTo>
                  <a:pt x="13894" y="14648"/>
                </a:lnTo>
                <a:lnTo>
                  <a:pt x="14089" y="14551"/>
                </a:lnTo>
                <a:lnTo>
                  <a:pt x="14235" y="14454"/>
                </a:lnTo>
                <a:lnTo>
                  <a:pt x="14356" y="14356"/>
                </a:lnTo>
                <a:lnTo>
                  <a:pt x="14454" y="14235"/>
                </a:lnTo>
                <a:lnTo>
                  <a:pt x="14575" y="14113"/>
                </a:lnTo>
                <a:lnTo>
                  <a:pt x="14648" y="13967"/>
                </a:lnTo>
                <a:lnTo>
                  <a:pt x="14867" y="14210"/>
                </a:lnTo>
                <a:lnTo>
                  <a:pt x="14843" y="14210"/>
                </a:lnTo>
                <a:lnTo>
                  <a:pt x="14721" y="14259"/>
                </a:lnTo>
                <a:lnTo>
                  <a:pt x="14624" y="14332"/>
                </a:lnTo>
                <a:lnTo>
                  <a:pt x="14454" y="14527"/>
                </a:lnTo>
                <a:lnTo>
                  <a:pt x="14235" y="14746"/>
                </a:lnTo>
                <a:lnTo>
                  <a:pt x="14113" y="14867"/>
                </a:lnTo>
                <a:lnTo>
                  <a:pt x="13991" y="14940"/>
                </a:lnTo>
                <a:lnTo>
                  <a:pt x="13967" y="14989"/>
                </a:lnTo>
                <a:lnTo>
                  <a:pt x="13967" y="15038"/>
                </a:lnTo>
                <a:lnTo>
                  <a:pt x="14016" y="15086"/>
                </a:lnTo>
                <a:lnTo>
                  <a:pt x="14064" y="15086"/>
                </a:lnTo>
                <a:lnTo>
                  <a:pt x="14356" y="15013"/>
                </a:lnTo>
                <a:lnTo>
                  <a:pt x="14478" y="14940"/>
                </a:lnTo>
                <a:lnTo>
                  <a:pt x="14624" y="14867"/>
                </a:lnTo>
                <a:lnTo>
                  <a:pt x="14867" y="14648"/>
                </a:lnTo>
                <a:lnTo>
                  <a:pt x="14965" y="14527"/>
                </a:lnTo>
                <a:lnTo>
                  <a:pt x="15038" y="14405"/>
                </a:lnTo>
                <a:lnTo>
                  <a:pt x="15038" y="14381"/>
                </a:lnTo>
                <a:lnTo>
                  <a:pt x="15330" y="14673"/>
                </a:lnTo>
                <a:lnTo>
                  <a:pt x="15111" y="14867"/>
                </a:lnTo>
                <a:lnTo>
                  <a:pt x="14892" y="15062"/>
                </a:lnTo>
                <a:lnTo>
                  <a:pt x="14648" y="15232"/>
                </a:lnTo>
                <a:lnTo>
                  <a:pt x="14527" y="15330"/>
                </a:lnTo>
                <a:lnTo>
                  <a:pt x="14429" y="15427"/>
                </a:lnTo>
                <a:lnTo>
                  <a:pt x="14405" y="15451"/>
                </a:lnTo>
                <a:lnTo>
                  <a:pt x="14405" y="15500"/>
                </a:lnTo>
                <a:lnTo>
                  <a:pt x="14429" y="15524"/>
                </a:lnTo>
                <a:lnTo>
                  <a:pt x="14454" y="15549"/>
                </a:lnTo>
                <a:lnTo>
                  <a:pt x="14624" y="15573"/>
                </a:lnTo>
                <a:lnTo>
                  <a:pt x="14770" y="15549"/>
                </a:lnTo>
                <a:lnTo>
                  <a:pt x="14940" y="15476"/>
                </a:lnTo>
                <a:lnTo>
                  <a:pt x="15086" y="15378"/>
                </a:lnTo>
                <a:lnTo>
                  <a:pt x="15232" y="15281"/>
                </a:lnTo>
                <a:lnTo>
                  <a:pt x="15354" y="15159"/>
                </a:lnTo>
                <a:lnTo>
                  <a:pt x="15573" y="14916"/>
                </a:lnTo>
                <a:lnTo>
                  <a:pt x="15743" y="15111"/>
                </a:lnTo>
                <a:lnTo>
                  <a:pt x="15476" y="15378"/>
                </a:lnTo>
                <a:lnTo>
                  <a:pt x="15330" y="15476"/>
                </a:lnTo>
                <a:lnTo>
                  <a:pt x="15184" y="15573"/>
                </a:lnTo>
                <a:lnTo>
                  <a:pt x="15038" y="15670"/>
                </a:lnTo>
                <a:lnTo>
                  <a:pt x="14892" y="15792"/>
                </a:lnTo>
                <a:lnTo>
                  <a:pt x="14843" y="15840"/>
                </a:lnTo>
                <a:lnTo>
                  <a:pt x="14867" y="15913"/>
                </a:lnTo>
                <a:lnTo>
                  <a:pt x="14892" y="15986"/>
                </a:lnTo>
                <a:lnTo>
                  <a:pt x="14940" y="16011"/>
                </a:lnTo>
                <a:lnTo>
                  <a:pt x="15038" y="16035"/>
                </a:lnTo>
                <a:lnTo>
                  <a:pt x="15159" y="16011"/>
                </a:lnTo>
                <a:lnTo>
                  <a:pt x="15354" y="15962"/>
                </a:lnTo>
                <a:lnTo>
                  <a:pt x="15524" y="15865"/>
                </a:lnTo>
                <a:lnTo>
                  <a:pt x="15695" y="15767"/>
                </a:lnTo>
                <a:lnTo>
                  <a:pt x="15889" y="15597"/>
                </a:lnTo>
                <a:lnTo>
                  <a:pt x="16060" y="15427"/>
                </a:lnTo>
                <a:lnTo>
                  <a:pt x="16352" y="15694"/>
                </a:lnTo>
                <a:lnTo>
                  <a:pt x="16181" y="15865"/>
                </a:lnTo>
                <a:lnTo>
                  <a:pt x="16011" y="16011"/>
                </a:lnTo>
                <a:lnTo>
                  <a:pt x="15743" y="16157"/>
                </a:lnTo>
                <a:lnTo>
                  <a:pt x="15500" y="16303"/>
                </a:lnTo>
                <a:lnTo>
                  <a:pt x="15451" y="16327"/>
                </a:lnTo>
                <a:lnTo>
                  <a:pt x="15451" y="16376"/>
                </a:lnTo>
                <a:lnTo>
                  <a:pt x="15476" y="16400"/>
                </a:lnTo>
                <a:lnTo>
                  <a:pt x="15524" y="16424"/>
                </a:lnTo>
                <a:lnTo>
                  <a:pt x="15719" y="16424"/>
                </a:lnTo>
                <a:lnTo>
                  <a:pt x="15889" y="16449"/>
                </a:lnTo>
                <a:lnTo>
                  <a:pt x="16084" y="16400"/>
                </a:lnTo>
                <a:lnTo>
                  <a:pt x="16254" y="16351"/>
                </a:lnTo>
                <a:lnTo>
                  <a:pt x="16400" y="16254"/>
                </a:lnTo>
                <a:lnTo>
                  <a:pt x="16522" y="16157"/>
                </a:lnTo>
                <a:lnTo>
                  <a:pt x="16498" y="16254"/>
                </a:lnTo>
                <a:lnTo>
                  <a:pt x="16400" y="16376"/>
                </a:lnTo>
                <a:lnTo>
                  <a:pt x="16279" y="16473"/>
                </a:lnTo>
                <a:lnTo>
                  <a:pt x="16133" y="16546"/>
                </a:lnTo>
                <a:lnTo>
                  <a:pt x="15987" y="16619"/>
                </a:lnTo>
                <a:lnTo>
                  <a:pt x="15768" y="16668"/>
                </a:lnTo>
                <a:lnTo>
                  <a:pt x="15451" y="16765"/>
                </a:lnTo>
                <a:lnTo>
                  <a:pt x="15427" y="16692"/>
                </a:lnTo>
                <a:lnTo>
                  <a:pt x="15354" y="16643"/>
                </a:lnTo>
                <a:lnTo>
                  <a:pt x="15208" y="16546"/>
                </a:lnTo>
                <a:lnTo>
                  <a:pt x="15062" y="16400"/>
                </a:lnTo>
                <a:lnTo>
                  <a:pt x="14770" y="16132"/>
                </a:lnTo>
                <a:lnTo>
                  <a:pt x="14016" y="15524"/>
                </a:lnTo>
                <a:lnTo>
                  <a:pt x="13626" y="15159"/>
                </a:lnTo>
                <a:lnTo>
                  <a:pt x="13261" y="14770"/>
                </a:lnTo>
                <a:lnTo>
                  <a:pt x="12556" y="14016"/>
                </a:lnTo>
                <a:lnTo>
                  <a:pt x="12312" y="13772"/>
                </a:lnTo>
                <a:lnTo>
                  <a:pt x="12045" y="13553"/>
                </a:lnTo>
                <a:lnTo>
                  <a:pt x="11485" y="13140"/>
                </a:lnTo>
                <a:lnTo>
                  <a:pt x="11217" y="12921"/>
                </a:lnTo>
                <a:lnTo>
                  <a:pt x="10950" y="12677"/>
                </a:lnTo>
                <a:lnTo>
                  <a:pt x="10707" y="12434"/>
                </a:lnTo>
                <a:lnTo>
                  <a:pt x="10512" y="12166"/>
                </a:lnTo>
                <a:lnTo>
                  <a:pt x="10828" y="11899"/>
                </a:lnTo>
                <a:lnTo>
                  <a:pt x="11144" y="11607"/>
                </a:lnTo>
                <a:lnTo>
                  <a:pt x="11436" y="11315"/>
                </a:lnTo>
                <a:lnTo>
                  <a:pt x="11704" y="10998"/>
                </a:lnTo>
                <a:close/>
                <a:moveTo>
                  <a:pt x="6400" y="0"/>
                </a:moveTo>
                <a:lnTo>
                  <a:pt x="5791" y="73"/>
                </a:lnTo>
                <a:lnTo>
                  <a:pt x="5183" y="170"/>
                </a:lnTo>
                <a:lnTo>
                  <a:pt x="4891" y="243"/>
                </a:lnTo>
                <a:lnTo>
                  <a:pt x="4599" y="341"/>
                </a:lnTo>
                <a:lnTo>
                  <a:pt x="4258" y="462"/>
                </a:lnTo>
                <a:lnTo>
                  <a:pt x="3918" y="633"/>
                </a:lnTo>
                <a:lnTo>
                  <a:pt x="3601" y="827"/>
                </a:lnTo>
                <a:lnTo>
                  <a:pt x="3285" y="1022"/>
                </a:lnTo>
                <a:lnTo>
                  <a:pt x="2969" y="1241"/>
                </a:lnTo>
                <a:lnTo>
                  <a:pt x="2677" y="1484"/>
                </a:lnTo>
                <a:lnTo>
                  <a:pt x="2117" y="1971"/>
                </a:lnTo>
                <a:lnTo>
                  <a:pt x="1850" y="2239"/>
                </a:lnTo>
                <a:lnTo>
                  <a:pt x="1606" y="2506"/>
                </a:lnTo>
                <a:lnTo>
                  <a:pt x="1363" y="2798"/>
                </a:lnTo>
                <a:lnTo>
                  <a:pt x="1168" y="3066"/>
                </a:lnTo>
                <a:lnTo>
                  <a:pt x="949" y="3382"/>
                </a:lnTo>
                <a:lnTo>
                  <a:pt x="779" y="3699"/>
                </a:lnTo>
                <a:lnTo>
                  <a:pt x="609" y="4015"/>
                </a:lnTo>
                <a:lnTo>
                  <a:pt x="463" y="4331"/>
                </a:lnTo>
                <a:lnTo>
                  <a:pt x="341" y="4672"/>
                </a:lnTo>
                <a:lnTo>
                  <a:pt x="244" y="5013"/>
                </a:lnTo>
                <a:lnTo>
                  <a:pt x="146" y="5353"/>
                </a:lnTo>
                <a:lnTo>
                  <a:pt x="73" y="5718"/>
                </a:lnTo>
                <a:lnTo>
                  <a:pt x="25" y="6083"/>
                </a:lnTo>
                <a:lnTo>
                  <a:pt x="0" y="6448"/>
                </a:lnTo>
                <a:lnTo>
                  <a:pt x="0" y="6813"/>
                </a:lnTo>
                <a:lnTo>
                  <a:pt x="0" y="7203"/>
                </a:lnTo>
                <a:lnTo>
                  <a:pt x="25" y="7592"/>
                </a:lnTo>
                <a:lnTo>
                  <a:pt x="98" y="7957"/>
                </a:lnTo>
                <a:lnTo>
                  <a:pt x="171" y="8346"/>
                </a:lnTo>
                <a:lnTo>
                  <a:pt x="268" y="8711"/>
                </a:lnTo>
                <a:lnTo>
                  <a:pt x="390" y="9076"/>
                </a:lnTo>
                <a:lnTo>
                  <a:pt x="560" y="9441"/>
                </a:lnTo>
                <a:lnTo>
                  <a:pt x="730" y="9782"/>
                </a:lnTo>
                <a:lnTo>
                  <a:pt x="925" y="10122"/>
                </a:lnTo>
                <a:lnTo>
                  <a:pt x="1168" y="10463"/>
                </a:lnTo>
                <a:lnTo>
                  <a:pt x="1436" y="10804"/>
                </a:lnTo>
                <a:lnTo>
                  <a:pt x="1704" y="11096"/>
                </a:lnTo>
                <a:lnTo>
                  <a:pt x="1996" y="11363"/>
                </a:lnTo>
                <a:lnTo>
                  <a:pt x="2312" y="11631"/>
                </a:lnTo>
                <a:lnTo>
                  <a:pt x="2628" y="11874"/>
                </a:lnTo>
                <a:lnTo>
                  <a:pt x="2969" y="12093"/>
                </a:lnTo>
                <a:lnTo>
                  <a:pt x="3334" y="12312"/>
                </a:lnTo>
                <a:lnTo>
                  <a:pt x="3747" y="12531"/>
                </a:lnTo>
                <a:lnTo>
                  <a:pt x="4161" y="12726"/>
                </a:lnTo>
                <a:lnTo>
                  <a:pt x="4599" y="12896"/>
                </a:lnTo>
                <a:lnTo>
                  <a:pt x="5037" y="13042"/>
                </a:lnTo>
                <a:lnTo>
                  <a:pt x="5499" y="13164"/>
                </a:lnTo>
                <a:lnTo>
                  <a:pt x="5937" y="13261"/>
                </a:lnTo>
                <a:lnTo>
                  <a:pt x="6400" y="13334"/>
                </a:lnTo>
                <a:lnTo>
                  <a:pt x="6862" y="13383"/>
                </a:lnTo>
                <a:lnTo>
                  <a:pt x="7324" y="13383"/>
                </a:lnTo>
                <a:lnTo>
                  <a:pt x="7787" y="13334"/>
                </a:lnTo>
                <a:lnTo>
                  <a:pt x="8225" y="13261"/>
                </a:lnTo>
                <a:lnTo>
                  <a:pt x="8638" y="13140"/>
                </a:lnTo>
                <a:lnTo>
                  <a:pt x="9076" y="12994"/>
                </a:lnTo>
                <a:lnTo>
                  <a:pt x="9466" y="12799"/>
                </a:lnTo>
                <a:lnTo>
                  <a:pt x="9879" y="12580"/>
                </a:lnTo>
                <a:lnTo>
                  <a:pt x="10269" y="12337"/>
                </a:lnTo>
                <a:lnTo>
                  <a:pt x="10293" y="12458"/>
                </a:lnTo>
                <a:lnTo>
                  <a:pt x="10317" y="12580"/>
                </a:lnTo>
                <a:lnTo>
                  <a:pt x="10390" y="12677"/>
                </a:lnTo>
                <a:lnTo>
                  <a:pt x="10463" y="12775"/>
                </a:lnTo>
                <a:lnTo>
                  <a:pt x="10658" y="12969"/>
                </a:lnTo>
                <a:lnTo>
                  <a:pt x="10828" y="13140"/>
                </a:lnTo>
                <a:lnTo>
                  <a:pt x="11120" y="13383"/>
                </a:lnTo>
                <a:lnTo>
                  <a:pt x="11412" y="13602"/>
                </a:lnTo>
                <a:lnTo>
                  <a:pt x="11704" y="13845"/>
                </a:lnTo>
                <a:lnTo>
                  <a:pt x="11972" y="14089"/>
                </a:lnTo>
                <a:lnTo>
                  <a:pt x="12385" y="14502"/>
                </a:lnTo>
                <a:lnTo>
                  <a:pt x="12775" y="14916"/>
                </a:lnTo>
                <a:lnTo>
                  <a:pt x="13164" y="15330"/>
                </a:lnTo>
                <a:lnTo>
                  <a:pt x="13553" y="15743"/>
                </a:lnTo>
                <a:lnTo>
                  <a:pt x="13772" y="15938"/>
                </a:lnTo>
                <a:lnTo>
                  <a:pt x="13991" y="16132"/>
                </a:lnTo>
                <a:lnTo>
                  <a:pt x="14429" y="16473"/>
                </a:lnTo>
                <a:lnTo>
                  <a:pt x="14770" y="16789"/>
                </a:lnTo>
                <a:lnTo>
                  <a:pt x="14916" y="16935"/>
                </a:lnTo>
                <a:lnTo>
                  <a:pt x="15111" y="17081"/>
                </a:lnTo>
                <a:lnTo>
                  <a:pt x="15184" y="17106"/>
                </a:lnTo>
                <a:lnTo>
                  <a:pt x="15232" y="17154"/>
                </a:lnTo>
                <a:lnTo>
                  <a:pt x="15305" y="17179"/>
                </a:lnTo>
                <a:lnTo>
                  <a:pt x="15451" y="17227"/>
                </a:lnTo>
                <a:lnTo>
                  <a:pt x="15646" y="17203"/>
                </a:lnTo>
                <a:lnTo>
                  <a:pt x="15841" y="17179"/>
                </a:lnTo>
                <a:lnTo>
                  <a:pt x="16035" y="17106"/>
                </a:lnTo>
                <a:lnTo>
                  <a:pt x="16230" y="17033"/>
                </a:lnTo>
                <a:lnTo>
                  <a:pt x="16498" y="16911"/>
                </a:lnTo>
                <a:lnTo>
                  <a:pt x="16644" y="16814"/>
                </a:lnTo>
                <a:lnTo>
                  <a:pt x="16790" y="16668"/>
                </a:lnTo>
                <a:lnTo>
                  <a:pt x="16911" y="16497"/>
                </a:lnTo>
                <a:lnTo>
                  <a:pt x="17009" y="16327"/>
                </a:lnTo>
                <a:lnTo>
                  <a:pt x="17057" y="16132"/>
                </a:lnTo>
                <a:lnTo>
                  <a:pt x="17082" y="15938"/>
                </a:lnTo>
                <a:lnTo>
                  <a:pt x="17057" y="15840"/>
                </a:lnTo>
                <a:lnTo>
                  <a:pt x="17033" y="15767"/>
                </a:lnTo>
                <a:lnTo>
                  <a:pt x="17009" y="15670"/>
                </a:lnTo>
                <a:lnTo>
                  <a:pt x="16936" y="15597"/>
                </a:lnTo>
                <a:lnTo>
                  <a:pt x="16887" y="15549"/>
                </a:lnTo>
                <a:lnTo>
                  <a:pt x="15500" y="14137"/>
                </a:lnTo>
                <a:lnTo>
                  <a:pt x="14819" y="13432"/>
                </a:lnTo>
                <a:lnTo>
                  <a:pt x="14089" y="12750"/>
                </a:lnTo>
                <a:lnTo>
                  <a:pt x="13772" y="12458"/>
                </a:lnTo>
                <a:lnTo>
                  <a:pt x="13432" y="12166"/>
                </a:lnTo>
                <a:lnTo>
                  <a:pt x="13091" y="11899"/>
                </a:lnTo>
                <a:lnTo>
                  <a:pt x="12775" y="11582"/>
                </a:lnTo>
                <a:lnTo>
                  <a:pt x="12580" y="11363"/>
                </a:lnTo>
                <a:lnTo>
                  <a:pt x="12385" y="11120"/>
                </a:lnTo>
                <a:lnTo>
                  <a:pt x="12166" y="10901"/>
                </a:lnTo>
                <a:lnTo>
                  <a:pt x="12045" y="10804"/>
                </a:lnTo>
                <a:lnTo>
                  <a:pt x="11923" y="10706"/>
                </a:lnTo>
                <a:lnTo>
                  <a:pt x="12191" y="10317"/>
                </a:lnTo>
                <a:lnTo>
                  <a:pt x="12434" y="9928"/>
                </a:lnTo>
                <a:lnTo>
                  <a:pt x="12629" y="9490"/>
                </a:lnTo>
                <a:lnTo>
                  <a:pt x="12823" y="9076"/>
                </a:lnTo>
                <a:lnTo>
                  <a:pt x="12969" y="8614"/>
                </a:lnTo>
                <a:lnTo>
                  <a:pt x="13091" y="8176"/>
                </a:lnTo>
                <a:lnTo>
                  <a:pt x="13188" y="7713"/>
                </a:lnTo>
                <a:lnTo>
                  <a:pt x="13261" y="7251"/>
                </a:lnTo>
                <a:lnTo>
                  <a:pt x="13310" y="6765"/>
                </a:lnTo>
                <a:lnTo>
                  <a:pt x="13310" y="6302"/>
                </a:lnTo>
                <a:lnTo>
                  <a:pt x="13286" y="5840"/>
                </a:lnTo>
                <a:lnTo>
                  <a:pt x="13237" y="5378"/>
                </a:lnTo>
                <a:lnTo>
                  <a:pt x="13164" y="4891"/>
                </a:lnTo>
                <a:lnTo>
                  <a:pt x="13042" y="4453"/>
                </a:lnTo>
                <a:lnTo>
                  <a:pt x="12896" y="3991"/>
                </a:lnTo>
                <a:lnTo>
                  <a:pt x="12702" y="3553"/>
                </a:lnTo>
                <a:lnTo>
                  <a:pt x="12580" y="3285"/>
                </a:lnTo>
                <a:lnTo>
                  <a:pt x="12434" y="3042"/>
                </a:lnTo>
                <a:lnTo>
                  <a:pt x="12288" y="2798"/>
                </a:lnTo>
                <a:lnTo>
                  <a:pt x="12118" y="2579"/>
                </a:lnTo>
                <a:lnTo>
                  <a:pt x="11753" y="2141"/>
                </a:lnTo>
                <a:lnTo>
                  <a:pt x="11339" y="1728"/>
                </a:lnTo>
                <a:lnTo>
                  <a:pt x="10901" y="1363"/>
                </a:lnTo>
                <a:lnTo>
                  <a:pt x="10415" y="1046"/>
                </a:lnTo>
                <a:lnTo>
                  <a:pt x="9904" y="754"/>
                </a:lnTo>
                <a:lnTo>
                  <a:pt x="9368" y="511"/>
                </a:lnTo>
                <a:lnTo>
                  <a:pt x="8784" y="316"/>
                </a:lnTo>
                <a:lnTo>
                  <a:pt x="8225" y="170"/>
                </a:lnTo>
                <a:lnTo>
                  <a:pt x="7616" y="73"/>
                </a:lnTo>
                <a:lnTo>
                  <a:pt x="70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24;p50">
            <a:extLst>
              <a:ext uri="{FF2B5EF4-FFF2-40B4-BE49-F238E27FC236}">
                <a16:creationId xmlns:a16="http://schemas.microsoft.com/office/drawing/2014/main" id="{FB28D771-53A0-44C4-A898-46ACBBEBF8BE}"/>
              </a:ext>
            </a:extLst>
          </p:cNvPr>
          <p:cNvSpPr/>
          <p:nvPr/>
        </p:nvSpPr>
        <p:spPr>
          <a:xfrm>
            <a:off x="4183367" y="2354889"/>
            <a:ext cx="389303" cy="316439"/>
          </a:xfrm>
          <a:custGeom>
            <a:avLst/>
            <a:gdLst/>
            <a:ahLst/>
            <a:cxnLst/>
            <a:rect l="l" t="t" r="r" b="b"/>
            <a:pathLst>
              <a:path w="17813" h="14479" extrusionOk="0">
                <a:moveTo>
                  <a:pt x="9904" y="1387"/>
                </a:moveTo>
                <a:lnTo>
                  <a:pt x="10074" y="1412"/>
                </a:lnTo>
                <a:lnTo>
                  <a:pt x="10245" y="1460"/>
                </a:lnTo>
                <a:lnTo>
                  <a:pt x="10391" y="1509"/>
                </a:lnTo>
                <a:lnTo>
                  <a:pt x="10464" y="1558"/>
                </a:lnTo>
                <a:lnTo>
                  <a:pt x="10537" y="1631"/>
                </a:lnTo>
                <a:lnTo>
                  <a:pt x="10610" y="1777"/>
                </a:lnTo>
                <a:lnTo>
                  <a:pt x="9880" y="1728"/>
                </a:lnTo>
                <a:lnTo>
                  <a:pt x="9150" y="1704"/>
                </a:lnTo>
                <a:lnTo>
                  <a:pt x="7057" y="1728"/>
                </a:lnTo>
                <a:lnTo>
                  <a:pt x="7082" y="1606"/>
                </a:lnTo>
                <a:lnTo>
                  <a:pt x="7179" y="1509"/>
                </a:lnTo>
                <a:lnTo>
                  <a:pt x="7276" y="1436"/>
                </a:lnTo>
                <a:lnTo>
                  <a:pt x="7422" y="1412"/>
                </a:lnTo>
                <a:lnTo>
                  <a:pt x="7568" y="1387"/>
                </a:lnTo>
                <a:lnTo>
                  <a:pt x="7714" y="1387"/>
                </a:lnTo>
                <a:lnTo>
                  <a:pt x="7982" y="1412"/>
                </a:lnTo>
                <a:lnTo>
                  <a:pt x="8980" y="1412"/>
                </a:lnTo>
                <a:lnTo>
                  <a:pt x="9344" y="1387"/>
                </a:lnTo>
                <a:close/>
                <a:moveTo>
                  <a:pt x="9393" y="414"/>
                </a:moveTo>
                <a:lnTo>
                  <a:pt x="9880" y="463"/>
                </a:lnTo>
                <a:lnTo>
                  <a:pt x="10123" y="511"/>
                </a:lnTo>
                <a:lnTo>
                  <a:pt x="10342" y="560"/>
                </a:lnTo>
                <a:lnTo>
                  <a:pt x="10561" y="633"/>
                </a:lnTo>
                <a:lnTo>
                  <a:pt x="10756" y="730"/>
                </a:lnTo>
                <a:lnTo>
                  <a:pt x="10926" y="852"/>
                </a:lnTo>
                <a:lnTo>
                  <a:pt x="11072" y="974"/>
                </a:lnTo>
                <a:lnTo>
                  <a:pt x="11194" y="1144"/>
                </a:lnTo>
                <a:lnTo>
                  <a:pt x="11291" y="1339"/>
                </a:lnTo>
                <a:lnTo>
                  <a:pt x="11364" y="1558"/>
                </a:lnTo>
                <a:lnTo>
                  <a:pt x="11364" y="1825"/>
                </a:lnTo>
                <a:lnTo>
                  <a:pt x="10999" y="1801"/>
                </a:lnTo>
                <a:lnTo>
                  <a:pt x="10999" y="1679"/>
                </a:lnTo>
                <a:lnTo>
                  <a:pt x="10975" y="1582"/>
                </a:lnTo>
                <a:lnTo>
                  <a:pt x="10926" y="1485"/>
                </a:lnTo>
                <a:lnTo>
                  <a:pt x="10877" y="1387"/>
                </a:lnTo>
                <a:lnTo>
                  <a:pt x="10707" y="1217"/>
                </a:lnTo>
                <a:lnTo>
                  <a:pt x="10537" y="1095"/>
                </a:lnTo>
                <a:lnTo>
                  <a:pt x="10293" y="1022"/>
                </a:lnTo>
                <a:lnTo>
                  <a:pt x="10050" y="974"/>
                </a:lnTo>
                <a:lnTo>
                  <a:pt x="9807" y="949"/>
                </a:lnTo>
                <a:lnTo>
                  <a:pt x="9539" y="925"/>
                </a:lnTo>
                <a:lnTo>
                  <a:pt x="9004" y="974"/>
                </a:lnTo>
                <a:lnTo>
                  <a:pt x="8493" y="998"/>
                </a:lnTo>
                <a:lnTo>
                  <a:pt x="8152" y="998"/>
                </a:lnTo>
                <a:lnTo>
                  <a:pt x="7787" y="974"/>
                </a:lnTo>
                <a:lnTo>
                  <a:pt x="7593" y="974"/>
                </a:lnTo>
                <a:lnTo>
                  <a:pt x="7422" y="998"/>
                </a:lnTo>
                <a:lnTo>
                  <a:pt x="7252" y="1047"/>
                </a:lnTo>
                <a:lnTo>
                  <a:pt x="7082" y="1095"/>
                </a:lnTo>
                <a:lnTo>
                  <a:pt x="6911" y="1217"/>
                </a:lnTo>
                <a:lnTo>
                  <a:pt x="6790" y="1363"/>
                </a:lnTo>
                <a:lnTo>
                  <a:pt x="6741" y="1460"/>
                </a:lnTo>
                <a:lnTo>
                  <a:pt x="6692" y="1558"/>
                </a:lnTo>
                <a:lnTo>
                  <a:pt x="6692" y="1631"/>
                </a:lnTo>
                <a:lnTo>
                  <a:pt x="6692" y="1728"/>
                </a:lnTo>
                <a:lnTo>
                  <a:pt x="6181" y="1728"/>
                </a:lnTo>
                <a:lnTo>
                  <a:pt x="6206" y="1436"/>
                </a:lnTo>
                <a:lnTo>
                  <a:pt x="6230" y="1290"/>
                </a:lnTo>
                <a:lnTo>
                  <a:pt x="6303" y="1168"/>
                </a:lnTo>
                <a:lnTo>
                  <a:pt x="6425" y="998"/>
                </a:lnTo>
                <a:lnTo>
                  <a:pt x="6571" y="876"/>
                </a:lnTo>
                <a:lnTo>
                  <a:pt x="6765" y="779"/>
                </a:lnTo>
                <a:lnTo>
                  <a:pt x="6936" y="706"/>
                </a:lnTo>
                <a:lnTo>
                  <a:pt x="7301" y="584"/>
                </a:lnTo>
                <a:lnTo>
                  <a:pt x="7690" y="487"/>
                </a:lnTo>
                <a:lnTo>
                  <a:pt x="8079" y="438"/>
                </a:lnTo>
                <a:lnTo>
                  <a:pt x="8493" y="414"/>
                </a:lnTo>
                <a:close/>
                <a:moveTo>
                  <a:pt x="17131" y="2336"/>
                </a:moveTo>
                <a:lnTo>
                  <a:pt x="17179" y="2604"/>
                </a:lnTo>
                <a:lnTo>
                  <a:pt x="16839" y="2945"/>
                </a:lnTo>
                <a:lnTo>
                  <a:pt x="16790" y="2482"/>
                </a:lnTo>
                <a:lnTo>
                  <a:pt x="16936" y="2336"/>
                </a:lnTo>
                <a:close/>
                <a:moveTo>
                  <a:pt x="17179" y="2969"/>
                </a:moveTo>
                <a:lnTo>
                  <a:pt x="17155" y="3431"/>
                </a:lnTo>
                <a:lnTo>
                  <a:pt x="16888" y="3577"/>
                </a:lnTo>
                <a:lnTo>
                  <a:pt x="16888" y="3455"/>
                </a:lnTo>
                <a:lnTo>
                  <a:pt x="16863" y="3310"/>
                </a:lnTo>
                <a:lnTo>
                  <a:pt x="17009" y="3188"/>
                </a:lnTo>
                <a:lnTo>
                  <a:pt x="17131" y="3042"/>
                </a:lnTo>
                <a:lnTo>
                  <a:pt x="17179" y="2969"/>
                </a:lnTo>
                <a:close/>
                <a:moveTo>
                  <a:pt x="17155" y="3626"/>
                </a:moveTo>
                <a:lnTo>
                  <a:pt x="17155" y="4064"/>
                </a:lnTo>
                <a:lnTo>
                  <a:pt x="16936" y="4234"/>
                </a:lnTo>
                <a:lnTo>
                  <a:pt x="16912" y="3869"/>
                </a:lnTo>
                <a:lnTo>
                  <a:pt x="17033" y="3747"/>
                </a:lnTo>
                <a:lnTo>
                  <a:pt x="17155" y="3626"/>
                </a:lnTo>
                <a:close/>
                <a:moveTo>
                  <a:pt x="17155" y="4258"/>
                </a:moveTo>
                <a:lnTo>
                  <a:pt x="17179" y="4599"/>
                </a:lnTo>
                <a:lnTo>
                  <a:pt x="16912" y="4769"/>
                </a:lnTo>
                <a:lnTo>
                  <a:pt x="16936" y="4526"/>
                </a:lnTo>
                <a:lnTo>
                  <a:pt x="17155" y="4258"/>
                </a:lnTo>
                <a:close/>
                <a:moveTo>
                  <a:pt x="1509" y="2093"/>
                </a:moveTo>
                <a:lnTo>
                  <a:pt x="2045" y="2117"/>
                </a:lnTo>
                <a:lnTo>
                  <a:pt x="4332" y="2190"/>
                </a:lnTo>
                <a:lnTo>
                  <a:pt x="5524" y="2239"/>
                </a:lnTo>
                <a:lnTo>
                  <a:pt x="6741" y="2239"/>
                </a:lnTo>
                <a:lnTo>
                  <a:pt x="9150" y="2215"/>
                </a:lnTo>
                <a:lnTo>
                  <a:pt x="9734" y="2215"/>
                </a:lnTo>
                <a:lnTo>
                  <a:pt x="10293" y="2239"/>
                </a:lnTo>
                <a:lnTo>
                  <a:pt x="11437" y="2312"/>
                </a:lnTo>
                <a:lnTo>
                  <a:pt x="12581" y="2385"/>
                </a:lnTo>
                <a:lnTo>
                  <a:pt x="13165" y="2409"/>
                </a:lnTo>
                <a:lnTo>
                  <a:pt x="13724" y="2409"/>
                </a:lnTo>
                <a:lnTo>
                  <a:pt x="14819" y="2361"/>
                </a:lnTo>
                <a:lnTo>
                  <a:pt x="15379" y="2361"/>
                </a:lnTo>
                <a:lnTo>
                  <a:pt x="15914" y="2336"/>
                </a:lnTo>
                <a:lnTo>
                  <a:pt x="16450" y="2361"/>
                </a:lnTo>
                <a:lnTo>
                  <a:pt x="16304" y="2458"/>
                </a:lnTo>
                <a:lnTo>
                  <a:pt x="16133" y="2555"/>
                </a:lnTo>
                <a:lnTo>
                  <a:pt x="15987" y="2653"/>
                </a:lnTo>
                <a:lnTo>
                  <a:pt x="15914" y="2726"/>
                </a:lnTo>
                <a:lnTo>
                  <a:pt x="15841" y="2799"/>
                </a:lnTo>
                <a:lnTo>
                  <a:pt x="15817" y="2872"/>
                </a:lnTo>
                <a:lnTo>
                  <a:pt x="15793" y="2969"/>
                </a:lnTo>
                <a:lnTo>
                  <a:pt x="15817" y="3018"/>
                </a:lnTo>
                <a:lnTo>
                  <a:pt x="15866" y="3042"/>
                </a:lnTo>
                <a:lnTo>
                  <a:pt x="15963" y="3042"/>
                </a:lnTo>
                <a:lnTo>
                  <a:pt x="16036" y="3018"/>
                </a:lnTo>
                <a:lnTo>
                  <a:pt x="16206" y="2920"/>
                </a:lnTo>
                <a:lnTo>
                  <a:pt x="16523" y="2677"/>
                </a:lnTo>
                <a:lnTo>
                  <a:pt x="16571" y="2653"/>
                </a:lnTo>
                <a:lnTo>
                  <a:pt x="16644" y="3091"/>
                </a:lnTo>
                <a:lnTo>
                  <a:pt x="16596" y="3139"/>
                </a:lnTo>
                <a:lnTo>
                  <a:pt x="16133" y="3407"/>
                </a:lnTo>
                <a:lnTo>
                  <a:pt x="15939" y="3577"/>
                </a:lnTo>
                <a:lnTo>
                  <a:pt x="15866" y="3674"/>
                </a:lnTo>
                <a:lnTo>
                  <a:pt x="15793" y="3772"/>
                </a:lnTo>
                <a:lnTo>
                  <a:pt x="15793" y="3820"/>
                </a:lnTo>
                <a:lnTo>
                  <a:pt x="15793" y="3869"/>
                </a:lnTo>
                <a:lnTo>
                  <a:pt x="15841" y="3893"/>
                </a:lnTo>
                <a:lnTo>
                  <a:pt x="15890" y="3893"/>
                </a:lnTo>
                <a:lnTo>
                  <a:pt x="16085" y="3820"/>
                </a:lnTo>
                <a:lnTo>
                  <a:pt x="16304" y="3723"/>
                </a:lnTo>
                <a:lnTo>
                  <a:pt x="16498" y="3601"/>
                </a:lnTo>
                <a:lnTo>
                  <a:pt x="16669" y="3455"/>
                </a:lnTo>
                <a:lnTo>
                  <a:pt x="16693" y="3699"/>
                </a:lnTo>
                <a:lnTo>
                  <a:pt x="16158" y="4039"/>
                </a:lnTo>
                <a:lnTo>
                  <a:pt x="15963" y="4185"/>
                </a:lnTo>
                <a:lnTo>
                  <a:pt x="15744" y="4356"/>
                </a:lnTo>
                <a:lnTo>
                  <a:pt x="15647" y="4453"/>
                </a:lnTo>
                <a:lnTo>
                  <a:pt x="15574" y="4575"/>
                </a:lnTo>
                <a:lnTo>
                  <a:pt x="15525" y="4672"/>
                </a:lnTo>
                <a:lnTo>
                  <a:pt x="15525" y="4794"/>
                </a:lnTo>
                <a:lnTo>
                  <a:pt x="15549" y="4818"/>
                </a:lnTo>
                <a:lnTo>
                  <a:pt x="15574" y="4842"/>
                </a:lnTo>
                <a:lnTo>
                  <a:pt x="15647" y="4867"/>
                </a:lnTo>
                <a:lnTo>
                  <a:pt x="15744" y="4818"/>
                </a:lnTo>
                <a:lnTo>
                  <a:pt x="15841" y="4769"/>
                </a:lnTo>
                <a:lnTo>
                  <a:pt x="15987" y="4599"/>
                </a:lnTo>
                <a:lnTo>
                  <a:pt x="16255" y="4356"/>
                </a:lnTo>
                <a:lnTo>
                  <a:pt x="16547" y="4137"/>
                </a:lnTo>
                <a:lnTo>
                  <a:pt x="16693" y="4039"/>
                </a:lnTo>
                <a:lnTo>
                  <a:pt x="16693" y="4404"/>
                </a:lnTo>
                <a:lnTo>
                  <a:pt x="16255" y="4672"/>
                </a:lnTo>
                <a:lnTo>
                  <a:pt x="16036" y="4818"/>
                </a:lnTo>
                <a:lnTo>
                  <a:pt x="15841" y="4964"/>
                </a:lnTo>
                <a:lnTo>
                  <a:pt x="15647" y="5134"/>
                </a:lnTo>
                <a:lnTo>
                  <a:pt x="15574" y="5232"/>
                </a:lnTo>
                <a:lnTo>
                  <a:pt x="15525" y="5329"/>
                </a:lnTo>
                <a:lnTo>
                  <a:pt x="15525" y="5378"/>
                </a:lnTo>
                <a:lnTo>
                  <a:pt x="15549" y="5402"/>
                </a:lnTo>
                <a:lnTo>
                  <a:pt x="15574" y="5426"/>
                </a:lnTo>
                <a:lnTo>
                  <a:pt x="15622" y="5426"/>
                </a:lnTo>
                <a:lnTo>
                  <a:pt x="15744" y="5378"/>
                </a:lnTo>
                <a:lnTo>
                  <a:pt x="15866" y="5329"/>
                </a:lnTo>
                <a:lnTo>
                  <a:pt x="16109" y="5159"/>
                </a:lnTo>
                <a:lnTo>
                  <a:pt x="16571" y="4818"/>
                </a:lnTo>
                <a:lnTo>
                  <a:pt x="16669" y="4745"/>
                </a:lnTo>
                <a:lnTo>
                  <a:pt x="16669" y="4745"/>
                </a:lnTo>
                <a:lnTo>
                  <a:pt x="16644" y="4964"/>
                </a:lnTo>
                <a:lnTo>
                  <a:pt x="16328" y="5207"/>
                </a:lnTo>
                <a:lnTo>
                  <a:pt x="16133" y="5378"/>
                </a:lnTo>
                <a:lnTo>
                  <a:pt x="15914" y="5572"/>
                </a:lnTo>
                <a:lnTo>
                  <a:pt x="15817" y="5694"/>
                </a:lnTo>
                <a:lnTo>
                  <a:pt x="15744" y="5791"/>
                </a:lnTo>
                <a:lnTo>
                  <a:pt x="15695" y="5913"/>
                </a:lnTo>
                <a:lnTo>
                  <a:pt x="15720" y="6035"/>
                </a:lnTo>
                <a:lnTo>
                  <a:pt x="15403" y="6083"/>
                </a:lnTo>
                <a:lnTo>
                  <a:pt x="15136" y="6108"/>
                </a:lnTo>
                <a:lnTo>
                  <a:pt x="14089" y="6108"/>
                </a:lnTo>
                <a:lnTo>
                  <a:pt x="13554" y="6059"/>
                </a:lnTo>
                <a:lnTo>
                  <a:pt x="13019" y="6059"/>
                </a:lnTo>
                <a:lnTo>
                  <a:pt x="11340" y="6108"/>
                </a:lnTo>
                <a:lnTo>
                  <a:pt x="10318" y="6108"/>
                </a:lnTo>
                <a:lnTo>
                  <a:pt x="10001" y="6156"/>
                </a:lnTo>
                <a:lnTo>
                  <a:pt x="9928" y="5962"/>
                </a:lnTo>
                <a:lnTo>
                  <a:pt x="9831" y="5791"/>
                </a:lnTo>
                <a:lnTo>
                  <a:pt x="9709" y="5670"/>
                </a:lnTo>
                <a:lnTo>
                  <a:pt x="9539" y="5548"/>
                </a:lnTo>
                <a:lnTo>
                  <a:pt x="9417" y="5499"/>
                </a:lnTo>
                <a:lnTo>
                  <a:pt x="9296" y="5475"/>
                </a:lnTo>
                <a:lnTo>
                  <a:pt x="9028" y="5426"/>
                </a:lnTo>
                <a:lnTo>
                  <a:pt x="8882" y="5451"/>
                </a:lnTo>
                <a:lnTo>
                  <a:pt x="8761" y="5451"/>
                </a:lnTo>
                <a:lnTo>
                  <a:pt x="8615" y="5499"/>
                </a:lnTo>
                <a:lnTo>
                  <a:pt x="8517" y="5548"/>
                </a:lnTo>
                <a:lnTo>
                  <a:pt x="8420" y="5572"/>
                </a:lnTo>
                <a:lnTo>
                  <a:pt x="8323" y="5597"/>
                </a:lnTo>
                <a:lnTo>
                  <a:pt x="8225" y="5645"/>
                </a:lnTo>
                <a:lnTo>
                  <a:pt x="8128" y="5718"/>
                </a:lnTo>
                <a:lnTo>
                  <a:pt x="8055" y="5816"/>
                </a:lnTo>
                <a:lnTo>
                  <a:pt x="7982" y="5913"/>
                </a:lnTo>
                <a:lnTo>
                  <a:pt x="7933" y="6059"/>
                </a:lnTo>
                <a:lnTo>
                  <a:pt x="7885" y="6205"/>
                </a:lnTo>
                <a:lnTo>
                  <a:pt x="7568" y="6229"/>
                </a:lnTo>
                <a:lnTo>
                  <a:pt x="7228" y="6229"/>
                </a:lnTo>
                <a:lnTo>
                  <a:pt x="6546" y="6205"/>
                </a:lnTo>
                <a:lnTo>
                  <a:pt x="5865" y="6181"/>
                </a:lnTo>
                <a:lnTo>
                  <a:pt x="5524" y="6156"/>
                </a:lnTo>
                <a:lnTo>
                  <a:pt x="5208" y="6181"/>
                </a:lnTo>
                <a:lnTo>
                  <a:pt x="4551" y="6205"/>
                </a:lnTo>
                <a:lnTo>
                  <a:pt x="3918" y="6205"/>
                </a:lnTo>
                <a:lnTo>
                  <a:pt x="3310" y="6181"/>
                </a:lnTo>
                <a:lnTo>
                  <a:pt x="2994" y="6156"/>
                </a:lnTo>
                <a:lnTo>
                  <a:pt x="2677" y="6108"/>
                </a:lnTo>
                <a:lnTo>
                  <a:pt x="2385" y="6035"/>
                </a:lnTo>
                <a:lnTo>
                  <a:pt x="2118" y="5962"/>
                </a:lnTo>
                <a:lnTo>
                  <a:pt x="1850" y="5840"/>
                </a:lnTo>
                <a:lnTo>
                  <a:pt x="1631" y="5718"/>
                </a:lnTo>
                <a:lnTo>
                  <a:pt x="1412" y="5548"/>
                </a:lnTo>
                <a:lnTo>
                  <a:pt x="1242" y="5329"/>
                </a:lnTo>
                <a:lnTo>
                  <a:pt x="1096" y="5110"/>
                </a:lnTo>
                <a:lnTo>
                  <a:pt x="974" y="4818"/>
                </a:lnTo>
                <a:lnTo>
                  <a:pt x="901" y="4477"/>
                </a:lnTo>
                <a:lnTo>
                  <a:pt x="877" y="4137"/>
                </a:lnTo>
                <a:lnTo>
                  <a:pt x="901" y="3796"/>
                </a:lnTo>
                <a:lnTo>
                  <a:pt x="926" y="3455"/>
                </a:lnTo>
                <a:lnTo>
                  <a:pt x="974" y="2774"/>
                </a:lnTo>
                <a:lnTo>
                  <a:pt x="974" y="2434"/>
                </a:lnTo>
                <a:lnTo>
                  <a:pt x="950" y="2093"/>
                </a:lnTo>
                <a:close/>
                <a:moveTo>
                  <a:pt x="17155" y="5767"/>
                </a:moveTo>
                <a:lnTo>
                  <a:pt x="17106" y="5864"/>
                </a:lnTo>
                <a:lnTo>
                  <a:pt x="17033" y="5986"/>
                </a:lnTo>
                <a:lnTo>
                  <a:pt x="16961" y="6083"/>
                </a:lnTo>
                <a:lnTo>
                  <a:pt x="16863" y="6181"/>
                </a:lnTo>
                <a:lnTo>
                  <a:pt x="16717" y="6302"/>
                </a:lnTo>
                <a:lnTo>
                  <a:pt x="16523" y="6400"/>
                </a:lnTo>
                <a:lnTo>
                  <a:pt x="16523" y="6400"/>
                </a:lnTo>
                <a:lnTo>
                  <a:pt x="16669" y="6229"/>
                </a:lnTo>
                <a:lnTo>
                  <a:pt x="17155" y="5767"/>
                </a:lnTo>
                <a:close/>
                <a:moveTo>
                  <a:pt x="877" y="2093"/>
                </a:moveTo>
                <a:lnTo>
                  <a:pt x="804" y="2434"/>
                </a:lnTo>
                <a:lnTo>
                  <a:pt x="755" y="2799"/>
                </a:lnTo>
                <a:lnTo>
                  <a:pt x="707" y="3164"/>
                </a:lnTo>
                <a:lnTo>
                  <a:pt x="682" y="3553"/>
                </a:lnTo>
                <a:lnTo>
                  <a:pt x="682" y="3918"/>
                </a:lnTo>
                <a:lnTo>
                  <a:pt x="707" y="4283"/>
                </a:lnTo>
                <a:lnTo>
                  <a:pt x="780" y="4648"/>
                </a:lnTo>
                <a:lnTo>
                  <a:pt x="853" y="4988"/>
                </a:lnTo>
                <a:lnTo>
                  <a:pt x="950" y="5232"/>
                </a:lnTo>
                <a:lnTo>
                  <a:pt x="1072" y="5426"/>
                </a:lnTo>
                <a:lnTo>
                  <a:pt x="1242" y="5621"/>
                </a:lnTo>
                <a:lnTo>
                  <a:pt x="1412" y="5767"/>
                </a:lnTo>
                <a:lnTo>
                  <a:pt x="1607" y="5913"/>
                </a:lnTo>
                <a:lnTo>
                  <a:pt x="1801" y="6035"/>
                </a:lnTo>
                <a:lnTo>
                  <a:pt x="2045" y="6132"/>
                </a:lnTo>
                <a:lnTo>
                  <a:pt x="2264" y="6205"/>
                </a:lnTo>
                <a:lnTo>
                  <a:pt x="2580" y="6302"/>
                </a:lnTo>
                <a:lnTo>
                  <a:pt x="2896" y="6351"/>
                </a:lnTo>
                <a:lnTo>
                  <a:pt x="3213" y="6351"/>
                </a:lnTo>
                <a:lnTo>
                  <a:pt x="3553" y="6375"/>
                </a:lnTo>
                <a:lnTo>
                  <a:pt x="4210" y="6327"/>
                </a:lnTo>
                <a:lnTo>
                  <a:pt x="4843" y="6302"/>
                </a:lnTo>
                <a:lnTo>
                  <a:pt x="5695" y="6254"/>
                </a:lnTo>
                <a:lnTo>
                  <a:pt x="6108" y="6254"/>
                </a:lnTo>
                <a:lnTo>
                  <a:pt x="6546" y="6278"/>
                </a:lnTo>
                <a:lnTo>
                  <a:pt x="7203" y="6327"/>
                </a:lnTo>
                <a:lnTo>
                  <a:pt x="7544" y="6327"/>
                </a:lnTo>
                <a:lnTo>
                  <a:pt x="7860" y="6302"/>
                </a:lnTo>
                <a:lnTo>
                  <a:pt x="7836" y="6521"/>
                </a:lnTo>
                <a:lnTo>
                  <a:pt x="7812" y="6521"/>
                </a:lnTo>
                <a:lnTo>
                  <a:pt x="6133" y="6546"/>
                </a:lnTo>
                <a:lnTo>
                  <a:pt x="4454" y="6570"/>
                </a:lnTo>
                <a:lnTo>
                  <a:pt x="2921" y="6546"/>
                </a:lnTo>
                <a:lnTo>
                  <a:pt x="2142" y="6546"/>
                </a:lnTo>
                <a:lnTo>
                  <a:pt x="1753" y="6521"/>
                </a:lnTo>
                <a:lnTo>
                  <a:pt x="1388" y="6473"/>
                </a:lnTo>
                <a:lnTo>
                  <a:pt x="1242" y="6424"/>
                </a:lnTo>
                <a:lnTo>
                  <a:pt x="1096" y="6351"/>
                </a:lnTo>
                <a:lnTo>
                  <a:pt x="974" y="6254"/>
                </a:lnTo>
                <a:lnTo>
                  <a:pt x="877" y="6132"/>
                </a:lnTo>
                <a:lnTo>
                  <a:pt x="780" y="6010"/>
                </a:lnTo>
                <a:lnTo>
                  <a:pt x="731" y="5864"/>
                </a:lnTo>
                <a:lnTo>
                  <a:pt x="609" y="5548"/>
                </a:lnTo>
                <a:lnTo>
                  <a:pt x="536" y="5207"/>
                </a:lnTo>
                <a:lnTo>
                  <a:pt x="512" y="4867"/>
                </a:lnTo>
                <a:lnTo>
                  <a:pt x="488" y="4234"/>
                </a:lnTo>
                <a:lnTo>
                  <a:pt x="463" y="3577"/>
                </a:lnTo>
                <a:lnTo>
                  <a:pt x="488" y="2896"/>
                </a:lnTo>
                <a:lnTo>
                  <a:pt x="488" y="2531"/>
                </a:lnTo>
                <a:lnTo>
                  <a:pt x="463" y="2312"/>
                </a:lnTo>
                <a:lnTo>
                  <a:pt x="439" y="2142"/>
                </a:lnTo>
                <a:lnTo>
                  <a:pt x="877" y="2093"/>
                </a:lnTo>
                <a:close/>
                <a:moveTo>
                  <a:pt x="17179" y="4842"/>
                </a:moveTo>
                <a:lnTo>
                  <a:pt x="17204" y="4964"/>
                </a:lnTo>
                <a:lnTo>
                  <a:pt x="17204" y="5183"/>
                </a:lnTo>
                <a:lnTo>
                  <a:pt x="17204" y="5378"/>
                </a:lnTo>
                <a:lnTo>
                  <a:pt x="16888" y="5597"/>
                </a:lnTo>
                <a:lnTo>
                  <a:pt x="16571" y="5864"/>
                </a:lnTo>
                <a:lnTo>
                  <a:pt x="16401" y="5986"/>
                </a:lnTo>
                <a:lnTo>
                  <a:pt x="16206" y="6132"/>
                </a:lnTo>
                <a:lnTo>
                  <a:pt x="16133" y="6229"/>
                </a:lnTo>
                <a:lnTo>
                  <a:pt x="16060" y="6327"/>
                </a:lnTo>
                <a:lnTo>
                  <a:pt x="16012" y="6424"/>
                </a:lnTo>
                <a:lnTo>
                  <a:pt x="15987" y="6521"/>
                </a:lnTo>
                <a:lnTo>
                  <a:pt x="15744" y="6546"/>
                </a:lnTo>
                <a:lnTo>
                  <a:pt x="15209" y="6570"/>
                </a:lnTo>
                <a:lnTo>
                  <a:pt x="14673" y="6546"/>
                </a:lnTo>
                <a:lnTo>
                  <a:pt x="14138" y="6521"/>
                </a:lnTo>
                <a:lnTo>
                  <a:pt x="13603" y="6521"/>
                </a:lnTo>
                <a:lnTo>
                  <a:pt x="11778" y="6546"/>
                </a:lnTo>
                <a:lnTo>
                  <a:pt x="10488" y="6546"/>
                </a:lnTo>
                <a:lnTo>
                  <a:pt x="10269" y="6570"/>
                </a:lnTo>
                <a:lnTo>
                  <a:pt x="10074" y="6619"/>
                </a:lnTo>
                <a:lnTo>
                  <a:pt x="10050" y="6327"/>
                </a:lnTo>
                <a:lnTo>
                  <a:pt x="10415" y="6351"/>
                </a:lnTo>
                <a:lnTo>
                  <a:pt x="10780" y="6327"/>
                </a:lnTo>
                <a:lnTo>
                  <a:pt x="11510" y="6302"/>
                </a:lnTo>
                <a:lnTo>
                  <a:pt x="12459" y="6254"/>
                </a:lnTo>
                <a:lnTo>
                  <a:pt x="13384" y="6254"/>
                </a:lnTo>
                <a:lnTo>
                  <a:pt x="13968" y="6278"/>
                </a:lnTo>
                <a:lnTo>
                  <a:pt x="14552" y="6302"/>
                </a:lnTo>
                <a:lnTo>
                  <a:pt x="15428" y="6302"/>
                </a:lnTo>
                <a:lnTo>
                  <a:pt x="15720" y="6254"/>
                </a:lnTo>
                <a:lnTo>
                  <a:pt x="15963" y="6205"/>
                </a:lnTo>
                <a:lnTo>
                  <a:pt x="16158" y="6132"/>
                </a:lnTo>
                <a:lnTo>
                  <a:pt x="16328" y="6010"/>
                </a:lnTo>
                <a:lnTo>
                  <a:pt x="16450" y="5889"/>
                </a:lnTo>
                <a:lnTo>
                  <a:pt x="16571" y="5743"/>
                </a:lnTo>
                <a:lnTo>
                  <a:pt x="16669" y="5572"/>
                </a:lnTo>
                <a:lnTo>
                  <a:pt x="16766" y="5402"/>
                </a:lnTo>
                <a:lnTo>
                  <a:pt x="16815" y="5207"/>
                </a:lnTo>
                <a:lnTo>
                  <a:pt x="17179" y="4842"/>
                </a:lnTo>
                <a:close/>
                <a:moveTo>
                  <a:pt x="9174" y="5937"/>
                </a:moveTo>
                <a:lnTo>
                  <a:pt x="9296" y="5986"/>
                </a:lnTo>
                <a:lnTo>
                  <a:pt x="9417" y="6059"/>
                </a:lnTo>
                <a:lnTo>
                  <a:pt x="9515" y="6181"/>
                </a:lnTo>
                <a:lnTo>
                  <a:pt x="9588" y="6351"/>
                </a:lnTo>
                <a:lnTo>
                  <a:pt x="9612" y="6521"/>
                </a:lnTo>
                <a:lnTo>
                  <a:pt x="9612" y="6692"/>
                </a:lnTo>
                <a:lnTo>
                  <a:pt x="9612" y="6911"/>
                </a:lnTo>
                <a:lnTo>
                  <a:pt x="9588" y="7105"/>
                </a:lnTo>
                <a:lnTo>
                  <a:pt x="9515" y="7300"/>
                </a:lnTo>
                <a:lnTo>
                  <a:pt x="9442" y="7470"/>
                </a:lnTo>
                <a:lnTo>
                  <a:pt x="9320" y="7592"/>
                </a:lnTo>
                <a:lnTo>
                  <a:pt x="9247" y="7665"/>
                </a:lnTo>
                <a:lnTo>
                  <a:pt x="9174" y="7689"/>
                </a:lnTo>
                <a:lnTo>
                  <a:pt x="9077" y="7714"/>
                </a:lnTo>
                <a:lnTo>
                  <a:pt x="8834" y="7714"/>
                </a:lnTo>
                <a:lnTo>
                  <a:pt x="8736" y="7689"/>
                </a:lnTo>
                <a:lnTo>
                  <a:pt x="8615" y="7641"/>
                </a:lnTo>
                <a:lnTo>
                  <a:pt x="8517" y="7568"/>
                </a:lnTo>
                <a:lnTo>
                  <a:pt x="8444" y="7495"/>
                </a:lnTo>
                <a:lnTo>
                  <a:pt x="8371" y="7422"/>
                </a:lnTo>
                <a:lnTo>
                  <a:pt x="8323" y="7349"/>
                </a:lnTo>
                <a:lnTo>
                  <a:pt x="8298" y="7251"/>
                </a:lnTo>
                <a:lnTo>
                  <a:pt x="8274" y="7057"/>
                </a:lnTo>
                <a:lnTo>
                  <a:pt x="8250" y="6862"/>
                </a:lnTo>
                <a:lnTo>
                  <a:pt x="8274" y="6692"/>
                </a:lnTo>
                <a:lnTo>
                  <a:pt x="8323" y="6302"/>
                </a:lnTo>
                <a:lnTo>
                  <a:pt x="8371" y="6108"/>
                </a:lnTo>
                <a:lnTo>
                  <a:pt x="8396" y="6035"/>
                </a:lnTo>
                <a:lnTo>
                  <a:pt x="8444" y="5962"/>
                </a:lnTo>
                <a:lnTo>
                  <a:pt x="8542" y="5986"/>
                </a:lnTo>
                <a:lnTo>
                  <a:pt x="8858" y="5937"/>
                </a:lnTo>
                <a:close/>
                <a:moveTo>
                  <a:pt x="8493" y="0"/>
                </a:moveTo>
                <a:lnTo>
                  <a:pt x="7958" y="49"/>
                </a:lnTo>
                <a:lnTo>
                  <a:pt x="7422" y="122"/>
                </a:lnTo>
                <a:lnTo>
                  <a:pt x="7179" y="195"/>
                </a:lnTo>
                <a:lnTo>
                  <a:pt x="6936" y="268"/>
                </a:lnTo>
                <a:lnTo>
                  <a:pt x="6692" y="365"/>
                </a:lnTo>
                <a:lnTo>
                  <a:pt x="6449" y="487"/>
                </a:lnTo>
                <a:lnTo>
                  <a:pt x="6303" y="584"/>
                </a:lnTo>
                <a:lnTo>
                  <a:pt x="6157" y="706"/>
                </a:lnTo>
                <a:lnTo>
                  <a:pt x="6035" y="852"/>
                </a:lnTo>
                <a:lnTo>
                  <a:pt x="5938" y="1022"/>
                </a:lnTo>
                <a:lnTo>
                  <a:pt x="5841" y="1193"/>
                </a:lnTo>
                <a:lnTo>
                  <a:pt x="5792" y="1387"/>
                </a:lnTo>
                <a:lnTo>
                  <a:pt x="5792" y="1558"/>
                </a:lnTo>
                <a:lnTo>
                  <a:pt x="5841" y="1728"/>
                </a:lnTo>
                <a:lnTo>
                  <a:pt x="4332" y="1704"/>
                </a:lnTo>
                <a:lnTo>
                  <a:pt x="3188" y="1655"/>
                </a:lnTo>
                <a:lnTo>
                  <a:pt x="2045" y="1606"/>
                </a:lnTo>
                <a:lnTo>
                  <a:pt x="853" y="1606"/>
                </a:lnTo>
                <a:lnTo>
                  <a:pt x="609" y="1631"/>
                </a:lnTo>
                <a:lnTo>
                  <a:pt x="366" y="1679"/>
                </a:lnTo>
                <a:lnTo>
                  <a:pt x="147" y="1752"/>
                </a:lnTo>
                <a:lnTo>
                  <a:pt x="74" y="1801"/>
                </a:lnTo>
                <a:lnTo>
                  <a:pt x="50" y="1825"/>
                </a:lnTo>
                <a:lnTo>
                  <a:pt x="1" y="1923"/>
                </a:lnTo>
                <a:lnTo>
                  <a:pt x="1" y="2020"/>
                </a:lnTo>
                <a:lnTo>
                  <a:pt x="50" y="2117"/>
                </a:lnTo>
                <a:lnTo>
                  <a:pt x="25" y="2336"/>
                </a:lnTo>
                <a:lnTo>
                  <a:pt x="25" y="2580"/>
                </a:lnTo>
                <a:lnTo>
                  <a:pt x="25" y="3042"/>
                </a:lnTo>
                <a:lnTo>
                  <a:pt x="1" y="3869"/>
                </a:lnTo>
                <a:lnTo>
                  <a:pt x="1" y="4258"/>
                </a:lnTo>
                <a:lnTo>
                  <a:pt x="25" y="4672"/>
                </a:lnTo>
                <a:lnTo>
                  <a:pt x="50" y="4988"/>
                </a:lnTo>
                <a:lnTo>
                  <a:pt x="98" y="5329"/>
                </a:lnTo>
                <a:lnTo>
                  <a:pt x="171" y="5645"/>
                </a:lnTo>
                <a:lnTo>
                  <a:pt x="269" y="5962"/>
                </a:lnTo>
                <a:lnTo>
                  <a:pt x="220" y="6010"/>
                </a:lnTo>
                <a:lnTo>
                  <a:pt x="220" y="6083"/>
                </a:lnTo>
                <a:lnTo>
                  <a:pt x="171" y="7251"/>
                </a:lnTo>
                <a:lnTo>
                  <a:pt x="147" y="8419"/>
                </a:lnTo>
                <a:lnTo>
                  <a:pt x="147" y="10731"/>
                </a:lnTo>
                <a:lnTo>
                  <a:pt x="147" y="11169"/>
                </a:lnTo>
                <a:lnTo>
                  <a:pt x="123" y="11582"/>
                </a:lnTo>
                <a:lnTo>
                  <a:pt x="50" y="12410"/>
                </a:lnTo>
                <a:lnTo>
                  <a:pt x="25" y="12775"/>
                </a:lnTo>
                <a:lnTo>
                  <a:pt x="25" y="13140"/>
                </a:lnTo>
                <a:lnTo>
                  <a:pt x="50" y="13310"/>
                </a:lnTo>
                <a:lnTo>
                  <a:pt x="98" y="13505"/>
                </a:lnTo>
                <a:lnTo>
                  <a:pt x="147" y="13675"/>
                </a:lnTo>
                <a:lnTo>
                  <a:pt x="220" y="13845"/>
                </a:lnTo>
                <a:lnTo>
                  <a:pt x="317" y="13991"/>
                </a:lnTo>
                <a:lnTo>
                  <a:pt x="415" y="14113"/>
                </a:lnTo>
                <a:lnTo>
                  <a:pt x="561" y="14210"/>
                </a:lnTo>
                <a:lnTo>
                  <a:pt x="707" y="14283"/>
                </a:lnTo>
                <a:lnTo>
                  <a:pt x="877" y="14356"/>
                </a:lnTo>
                <a:lnTo>
                  <a:pt x="1047" y="14405"/>
                </a:lnTo>
                <a:lnTo>
                  <a:pt x="1412" y="14454"/>
                </a:lnTo>
                <a:lnTo>
                  <a:pt x="1801" y="14478"/>
                </a:lnTo>
                <a:lnTo>
                  <a:pt x="2191" y="14454"/>
                </a:lnTo>
                <a:lnTo>
                  <a:pt x="2848" y="14405"/>
                </a:lnTo>
                <a:lnTo>
                  <a:pt x="3894" y="14332"/>
                </a:lnTo>
                <a:lnTo>
                  <a:pt x="4940" y="14308"/>
                </a:lnTo>
                <a:lnTo>
                  <a:pt x="7009" y="14235"/>
                </a:lnTo>
                <a:lnTo>
                  <a:pt x="9369" y="14210"/>
                </a:lnTo>
                <a:lnTo>
                  <a:pt x="11729" y="14235"/>
                </a:lnTo>
                <a:lnTo>
                  <a:pt x="12824" y="14283"/>
                </a:lnTo>
                <a:lnTo>
                  <a:pt x="13919" y="14332"/>
                </a:lnTo>
                <a:lnTo>
                  <a:pt x="15014" y="14356"/>
                </a:lnTo>
                <a:lnTo>
                  <a:pt x="16279" y="14356"/>
                </a:lnTo>
                <a:lnTo>
                  <a:pt x="16450" y="14332"/>
                </a:lnTo>
                <a:lnTo>
                  <a:pt x="16620" y="14283"/>
                </a:lnTo>
                <a:lnTo>
                  <a:pt x="16766" y="14235"/>
                </a:lnTo>
                <a:lnTo>
                  <a:pt x="16888" y="14162"/>
                </a:lnTo>
                <a:lnTo>
                  <a:pt x="17009" y="14089"/>
                </a:lnTo>
                <a:lnTo>
                  <a:pt x="17131" y="14016"/>
                </a:lnTo>
                <a:lnTo>
                  <a:pt x="17228" y="13918"/>
                </a:lnTo>
                <a:lnTo>
                  <a:pt x="17398" y="13675"/>
                </a:lnTo>
                <a:lnTo>
                  <a:pt x="17544" y="13407"/>
                </a:lnTo>
                <a:lnTo>
                  <a:pt x="17642" y="13091"/>
                </a:lnTo>
                <a:lnTo>
                  <a:pt x="17690" y="12750"/>
                </a:lnTo>
                <a:lnTo>
                  <a:pt x="17739" y="12337"/>
                </a:lnTo>
                <a:lnTo>
                  <a:pt x="17763" y="11631"/>
                </a:lnTo>
                <a:lnTo>
                  <a:pt x="17812" y="9733"/>
                </a:lnTo>
                <a:lnTo>
                  <a:pt x="17812" y="8760"/>
                </a:lnTo>
                <a:lnTo>
                  <a:pt x="17812" y="7860"/>
                </a:lnTo>
                <a:lnTo>
                  <a:pt x="17763" y="7154"/>
                </a:lnTo>
                <a:lnTo>
                  <a:pt x="17739" y="6911"/>
                </a:lnTo>
                <a:lnTo>
                  <a:pt x="17715" y="6765"/>
                </a:lnTo>
                <a:lnTo>
                  <a:pt x="17690" y="6692"/>
                </a:lnTo>
                <a:lnTo>
                  <a:pt x="17642" y="6643"/>
                </a:lnTo>
                <a:lnTo>
                  <a:pt x="17569" y="6619"/>
                </a:lnTo>
                <a:lnTo>
                  <a:pt x="17520" y="6619"/>
                </a:lnTo>
                <a:lnTo>
                  <a:pt x="17447" y="6643"/>
                </a:lnTo>
                <a:lnTo>
                  <a:pt x="17398" y="6667"/>
                </a:lnTo>
                <a:lnTo>
                  <a:pt x="17350" y="6692"/>
                </a:lnTo>
                <a:lnTo>
                  <a:pt x="17325" y="6740"/>
                </a:lnTo>
                <a:lnTo>
                  <a:pt x="17228" y="6765"/>
                </a:lnTo>
                <a:lnTo>
                  <a:pt x="17155" y="6813"/>
                </a:lnTo>
                <a:lnTo>
                  <a:pt x="16985" y="6959"/>
                </a:lnTo>
                <a:lnTo>
                  <a:pt x="16839" y="7130"/>
                </a:lnTo>
                <a:lnTo>
                  <a:pt x="16717" y="7276"/>
                </a:lnTo>
                <a:lnTo>
                  <a:pt x="16547" y="7495"/>
                </a:lnTo>
                <a:lnTo>
                  <a:pt x="16401" y="7762"/>
                </a:lnTo>
                <a:lnTo>
                  <a:pt x="16328" y="7908"/>
                </a:lnTo>
                <a:lnTo>
                  <a:pt x="16255" y="8054"/>
                </a:lnTo>
                <a:lnTo>
                  <a:pt x="16231" y="8176"/>
                </a:lnTo>
                <a:lnTo>
                  <a:pt x="16206" y="8322"/>
                </a:lnTo>
                <a:lnTo>
                  <a:pt x="16231" y="8371"/>
                </a:lnTo>
                <a:lnTo>
                  <a:pt x="16255" y="8395"/>
                </a:lnTo>
                <a:lnTo>
                  <a:pt x="16304" y="8395"/>
                </a:lnTo>
                <a:lnTo>
                  <a:pt x="16401" y="8346"/>
                </a:lnTo>
                <a:lnTo>
                  <a:pt x="16498" y="8273"/>
                </a:lnTo>
                <a:lnTo>
                  <a:pt x="16644" y="8103"/>
                </a:lnTo>
                <a:lnTo>
                  <a:pt x="16766" y="7884"/>
                </a:lnTo>
                <a:lnTo>
                  <a:pt x="16888" y="7689"/>
                </a:lnTo>
                <a:lnTo>
                  <a:pt x="17106" y="7373"/>
                </a:lnTo>
                <a:lnTo>
                  <a:pt x="17350" y="7057"/>
                </a:lnTo>
                <a:lnTo>
                  <a:pt x="17398" y="7762"/>
                </a:lnTo>
                <a:lnTo>
                  <a:pt x="17301" y="7787"/>
                </a:lnTo>
                <a:lnTo>
                  <a:pt x="17179" y="7811"/>
                </a:lnTo>
                <a:lnTo>
                  <a:pt x="17082" y="7884"/>
                </a:lnTo>
                <a:lnTo>
                  <a:pt x="16985" y="7957"/>
                </a:lnTo>
                <a:lnTo>
                  <a:pt x="16790" y="8152"/>
                </a:lnTo>
                <a:lnTo>
                  <a:pt x="16669" y="8322"/>
                </a:lnTo>
                <a:lnTo>
                  <a:pt x="16450" y="8590"/>
                </a:lnTo>
                <a:lnTo>
                  <a:pt x="16231" y="8882"/>
                </a:lnTo>
                <a:lnTo>
                  <a:pt x="16109" y="9101"/>
                </a:lnTo>
                <a:lnTo>
                  <a:pt x="16060" y="9198"/>
                </a:lnTo>
                <a:lnTo>
                  <a:pt x="16036" y="9271"/>
                </a:lnTo>
                <a:lnTo>
                  <a:pt x="16060" y="9320"/>
                </a:lnTo>
                <a:lnTo>
                  <a:pt x="16060" y="9393"/>
                </a:lnTo>
                <a:lnTo>
                  <a:pt x="16109" y="9417"/>
                </a:lnTo>
                <a:lnTo>
                  <a:pt x="16182" y="9417"/>
                </a:lnTo>
                <a:lnTo>
                  <a:pt x="16255" y="9368"/>
                </a:lnTo>
                <a:lnTo>
                  <a:pt x="16352" y="9271"/>
                </a:lnTo>
                <a:lnTo>
                  <a:pt x="16523" y="9028"/>
                </a:lnTo>
                <a:lnTo>
                  <a:pt x="16620" y="8882"/>
                </a:lnTo>
                <a:lnTo>
                  <a:pt x="16815" y="8638"/>
                </a:lnTo>
                <a:lnTo>
                  <a:pt x="16985" y="8419"/>
                </a:lnTo>
                <a:lnTo>
                  <a:pt x="17204" y="8200"/>
                </a:lnTo>
                <a:lnTo>
                  <a:pt x="17398" y="8006"/>
                </a:lnTo>
                <a:lnTo>
                  <a:pt x="17423" y="8468"/>
                </a:lnTo>
                <a:lnTo>
                  <a:pt x="17252" y="8565"/>
                </a:lnTo>
                <a:lnTo>
                  <a:pt x="17106" y="8687"/>
                </a:lnTo>
                <a:lnTo>
                  <a:pt x="16839" y="8955"/>
                </a:lnTo>
                <a:lnTo>
                  <a:pt x="16669" y="9149"/>
                </a:lnTo>
                <a:lnTo>
                  <a:pt x="16498" y="9368"/>
                </a:lnTo>
                <a:lnTo>
                  <a:pt x="16352" y="9587"/>
                </a:lnTo>
                <a:lnTo>
                  <a:pt x="16304" y="9709"/>
                </a:lnTo>
                <a:lnTo>
                  <a:pt x="16255" y="9831"/>
                </a:lnTo>
                <a:lnTo>
                  <a:pt x="16255" y="9879"/>
                </a:lnTo>
                <a:lnTo>
                  <a:pt x="16279" y="9904"/>
                </a:lnTo>
                <a:lnTo>
                  <a:pt x="16304" y="9928"/>
                </a:lnTo>
                <a:lnTo>
                  <a:pt x="16352" y="9928"/>
                </a:lnTo>
                <a:lnTo>
                  <a:pt x="16450" y="9879"/>
                </a:lnTo>
                <a:lnTo>
                  <a:pt x="16547" y="9806"/>
                </a:lnTo>
                <a:lnTo>
                  <a:pt x="16693" y="9660"/>
                </a:lnTo>
                <a:lnTo>
                  <a:pt x="16839" y="9514"/>
                </a:lnTo>
                <a:lnTo>
                  <a:pt x="16961" y="9320"/>
                </a:lnTo>
                <a:lnTo>
                  <a:pt x="17423" y="8784"/>
                </a:lnTo>
                <a:lnTo>
                  <a:pt x="17423" y="9076"/>
                </a:lnTo>
                <a:lnTo>
                  <a:pt x="17423" y="9101"/>
                </a:lnTo>
                <a:lnTo>
                  <a:pt x="17082" y="9441"/>
                </a:lnTo>
                <a:lnTo>
                  <a:pt x="16742" y="9806"/>
                </a:lnTo>
                <a:lnTo>
                  <a:pt x="16425" y="10123"/>
                </a:lnTo>
                <a:lnTo>
                  <a:pt x="16304" y="10293"/>
                </a:lnTo>
                <a:lnTo>
                  <a:pt x="16255" y="10366"/>
                </a:lnTo>
                <a:lnTo>
                  <a:pt x="16206" y="10463"/>
                </a:lnTo>
                <a:lnTo>
                  <a:pt x="16206" y="10512"/>
                </a:lnTo>
                <a:lnTo>
                  <a:pt x="16231" y="10536"/>
                </a:lnTo>
                <a:lnTo>
                  <a:pt x="16255" y="10561"/>
                </a:lnTo>
                <a:lnTo>
                  <a:pt x="16304" y="10561"/>
                </a:lnTo>
                <a:lnTo>
                  <a:pt x="16401" y="10512"/>
                </a:lnTo>
                <a:lnTo>
                  <a:pt x="16474" y="10463"/>
                </a:lnTo>
                <a:lnTo>
                  <a:pt x="16620" y="10293"/>
                </a:lnTo>
                <a:lnTo>
                  <a:pt x="16888" y="9977"/>
                </a:lnTo>
                <a:lnTo>
                  <a:pt x="17155" y="9612"/>
                </a:lnTo>
                <a:lnTo>
                  <a:pt x="17423" y="9222"/>
                </a:lnTo>
                <a:lnTo>
                  <a:pt x="17423" y="9928"/>
                </a:lnTo>
                <a:lnTo>
                  <a:pt x="17398" y="9928"/>
                </a:lnTo>
                <a:lnTo>
                  <a:pt x="16961" y="10293"/>
                </a:lnTo>
                <a:lnTo>
                  <a:pt x="16766" y="10488"/>
                </a:lnTo>
                <a:lnTo>
                  <a:pt x="16547" y="10682"/>
                </a:lnTo>
                <a:lnTo>
                  <a:pt x="16377" y="10853"/>
                </a:lnTo>
                <a:lnTo>
                  <a:pt x="16231" y="11047"/>
                </a:lnTo>
                <a:lnTo>
                  <a:pt x="16158" y="11145"/>
                </a:lnTo>
                <a:lnTo>
                  <a:pt x="16109" y="11266"/>
                </a:lnTo>
                <a:lnTo>
                  <a:pt x="16085" y="11388"/>
                </a:lnTo>
                <a:lnTo>
                  <a:pt x="16085" y="11485"/>
                </a:lnTo>
                <a:lnTo>
                  <a:pt x="16133" y="11534"/>
                </a:lnTo>
                <a:lnTo>
                  <a:pt x="16206" y="11558"/>
                </a:lnTo>
                <a:lnTo>
                  <a:pt x="16304" y="11509"/>
                </a:lnTo>
                <a:lnTo>
                  <a:pt x="16377" y="11461"/>
                </a:lnTo>
                <a:lnTo>
                  <a:pt x="16547" y="11291"/>
                </a:lnTo>
                <a:lnTo>
                  <a:pt x="16669" y="11096"/>
                </a:lnTo>
                <a:lnTo>
                  <a:pt x="16790" y="10926"/>
                </a:lnTo>
                <a:lnTo>
                  <a:pt x="17423" y="10196"/>
                </a:lnTo>
                <a:lnTo>
                  <a:pt x="17423" y="10755"/>
                </a:lnTo>
                <a:lnTo>
                  <a:pt x="17033" y="11096"/>
                </a:lnTo>
                <a:lnTo>
                  <a:pt x="16669" y="11436"/>
                </a:lnTo>
                <a:lnTo>
                  <a:pt x="16498" y="11607"/>
                </a:lnTo>
                <a:lnTo>
                  <a:pt x="16352" y="11777"/>
                </a:lnTo>
                <a:lnTo>
                  <a:pt x="16231" y="11972"/>
                </a:lnTo>
                <a:lnTo>
                  <a:pt x="16182" y="12093"/>
                </a:lnTo>
                <a:lnTo>
                  <a:pt x="16158" y="12191"/>
                </a:lnTo>
                <a:lnTo>
                  <a:pt x="16158" y="12239"/>
                </a:lnTo>
                <a:lnTo>
                  <a:pt x="16182" y="12288"/>
                </a:lnTo>
                <a:lnTo>
                  <a:pt x="16279" y="12288"/>
                </a:lnTo>
                <a:lnTo>
                  <a:pt x="16352" y="12239"/>
                </a:lnTo>
                <a:lnTo>
                  <a:pt x="16450" y="12166"/>
                </a:lnTo>
                <a:lnTo>
                  <a:pt x="16596" y="11996"/>
                </a:lnTo>
                <a:lnTo>
                  <a:pt x="16888" y="11655"/>
                </a:lnTo>
                <a:lnTo>
                  <a:pt x="17423" y="10999"/>
                </a:lnTo>
                <a:lnTo>
                  <a:pt x="17398" y="11485"/>
                </a:lnTo>
                <a:lnTo>
                  <a:pt x="17301" y="11582"/>
                </a:lnTo>
                <a:lnTo>
                  <a:pt x="17204" y="11680"/>
                </a:lnTo>
                <a:lnTo>
                  <a:pt x="17009" y="11899"/>
                </a:lnTo>
                <a:lnTo>
                  <a:pt x="16863" y="12045"/>
                </a:lnTo>
                <a:lnTo>
                  <a:pt x="16693" y="12191"/>
                </a:lnTo>
                <a:lnTo>
                  <a:pt x="16328" y="12410"/>
                </a:lnTo>
                <a:lnTo>
                  <a:pt x="16158" y="12556"/>
                </a:lnTo>
                <a:lnTo>
                  <a:pt x="15914" y="12750"/>
                </a:lnTo>
                <a:lnTo>
                  <a:pt x="15817" y="12848"/>
                </a:lnTo>
                <a:lnTo>
                  <a:pt x="15768" y="12969"/>
                </a:lnTo>
                <a:lnTo>
                  <a:pt x="15744" y="13018"/>
                </a:lnTo>
                <a:lnTo>
                  <a:pt x="15744" y="13067"/>
                </a:lnTo>
                <a:lnTo>
                  <a:pt x="15768" y="13115"/>
                </a:lnTo>
                <a:lnTo>
                  <a:pt x="15817" y="13164"/>
                </a:lnTo>
                <a:lnTo>
                  <a:pt x="15866" y="13213"/>
                </a:lnTo>
                <a:lnTo>
                  <a:pt x="15939" y="13188"/>
                </a:lnTo>
                <a:lnTo>
                  <a:pt x="16012" y="13164"/>
                </a:lnTo>
                <a:lnTo>
                  <a:pt x="16085" y="13140"/>
                </a:lnTo>
                <a:lnTo>
                  <a:pt x="16377" y="12872"/>
                </a:lnTo>
                <a:lnTo>
                  <a:pt x="16693" y="12653"/>
                </a:lnTo>
                <a:lnTo>
                  <a:pt x="17058" y="12361"/>
                </a:lnTo>
                <a:lnTo>
                  <a:pt x="17228" y="12191"/>
                </a:lnTo>
                <a:lnTo>
                  <a:pt x="17398" y="12020"/>
                </a:lnTo>
                <a:lnTo>
                  <a:pt x="17374" y="12312"/>
                </a:lnTo>
                <a:lnTo>
                  <a:pt x="17228" y="12385"/>
                </a:lnTo>
                <a:lnTo>
                  <a:pt x="17082" y="12507"/>
                </a:lnTo>
                <a:lnTo>
                  <a:pt x="16815" y="12726"/>
                </a:lnTo>
                <a:lnTo>
                  <a:pt x="16620" y="12921"/>
                </a:lnTo>
                <a:lnTo>
                  <a:pt x="16401" y="13115"/>
                </a:lnTo>
                <a:lnTo>
                  <a:pt x="16182" y="13359"/>
                </a:lnTo>
                <a:lnTo>
                  <a:pt x="16109" y="13456"/>
                </a:lnTo>
                <a:lnTo>
                  <a:pt x="16036" y="13578"/>
                </a:lnTo>
                <a:lnTo>
                  <a:pt x="16036" y="13626"/>
                </a:lnTo>
                <a:lnTo>
                  <a:pt x="16036" y="13675"/>
                </a:lnTo>
                <a:lnTo>
                  <a:pt x="16085" y="13699"/>
                </a:lnTo>
                <a:lnTo>
                  <a:pt x="16133" y="13699"/>
                </a:lnTo>
                <a:lnTo>
                  <a:pt x="16255" y="13651"/>
                </a:lnTo>
                <a:lnTo>
                  <a:pt x="16352" y="13602"/>
                </a:lnTo>
                <a:lnTo>
                  <a:pt x="16547" y="13432"/>
                </a:lnTo>
                <a:lnTo>
                  <a:pt x="16888" y="13067"/>
                </a:lnTo>
                <a:lnTo>
                  <a:pt x="17301" y="12677"/>
                </a:lnTo>
                <a:lnTo>
                  <a:pt x="17350" y="12629"/>
                </a:lnTo>
                <a:lnTo>
                  <a:pt x="17350" y="12629"/>
                </a:lnTo>
                <a:lnTo>
                  <a:pt x="17301" y="12969"/>
                </a:lnTo>
                <a:lnTo>
                  <a:pt x="17204" y="13286"/>
                </a:lnTo>
                <a:lnTo>
                  <a:pt x="17131" y="13456"/>
                </a:lnTo>
                <a:lnTo>
                  <a:pt x="17033" y="13578"/>
                </a:lnTo>
                <a:lnTo>
                  <a:pt x="16936" y="13699"/>
                </a:lnTo>
                <a:lnTo>
                  <a:pt x="16815" y="13797"/>
                </a:lnTo>
                <a:lnTo>
                  <a:pt x="16669" y="13894"/>
                </a:lnTo>
                <a:lnTo>
                  <a:pt x="16474" y="13967"/>
                </a:lnTo>
                <a:lnTo>
                  <a:pt x="16279" y="13991"/>
                </a:lnTo>
                <a:lnTo>
                  <a:pt x="15671" y="13991"/>
                </a:lnTo>
                <a:lnTo>
                  <a:pt x="15282" y="13943"/>
                </a:lnTo>
                <a:lnTo>
                  <a:pt x="14162" y="13894"/>
                </a:lnTo>
                <a:lnTo>
                  <a:pt x="13043" y="13821"/>
                </a:lnTo>
                <a:lnTo>
                  <a:pt x="11924" y="13797"/>
                </a:lnTo>
                <a:lnTo>
                  <a:pt x="10780" y="13772"/>
                </a:lnTo>
                <a:lnTo>
                  <a:pt x="8517" y="13772"/>
                </a:lnTo>
                <a:lnTo>
                  <a:pt x="6279" y="13797"/>
                </a:lnTo>
                <a:lnTo>
                  <a:pt x="4016" y="13870"/>
                </a:lnTo>
                <a:lnTo>
                  <a:pt x="3651" y="13894"/>
                </a:lnTo>
                <a:lnTo>
                  <a:pt x="3237" y="13943"/>
                </a:lnTo>
                <a:lnTo>
                  <a:pt x="2410" y="14016"/>
                </a:lnTo>
                <a:lnTo>
                  <a:pt x="1996" y="14040"/>
                </a:lnTo>
                <a:lnTo>
                  <a:pt x="1582" y="14016"/>
                </a:lnTo>
                <a:lnTo>
                  <a:pt x="1193" y="13943"/>
                </a:lnTo>
                <a:lnTo>
                  <a:pt x="1023" y="13894"/>
                </a:lnTo>
                <a:lnTo>
                  <a:pt x="828" y="13821"/>
                </a:lnTo>
                <a:lnTo>
                  <a:pt x="755" y="13772"/>
                </a:lnTo>
                <a:lnTo>
                  <a:pt x="682" y="13699"/>
                </a:lnTo>
                <a:lnTo>
                  <a:pt x="609" y="13626"/>
                </a:lnTo>
                <a:lnTo>
                  <a:pt x="561" y="13529"/>
                </a:lnTo>
                <a:lnTo>
                  <a:pt x="512" y="13334"/>
                </a:lnTo>
                <a:lnTo>
                  <a:pt x="488" y="13115"/>
                </a:lnTo>
                <a:lnTo>
                  <a:pt x="463" y="12896"/>
                </a:lnTo>
                <a:lnTo>
                  <a:pt x="488" y="12677"/>
                </a:lnTo>
                <a:lnTo>
                  <a:pt x="536" y="12288"/>
                </a:lnTo>
                <a:lnTo>
                  <a:pt x="585" y="11412"/>
                </a:lnTo>
                <a:lnTo>
                  <a:pt x="609" y="10561"/>
                </a:lnTo>
                <a:lnTo>
                  <a:pt x="609" y="9563"/>
                </a:lnTo>
                <a:lnTo>
                  <a:pt x="634" y="8565"/>
                </a:lnTo>
                <a:lnTo>
                  <a:pt x="634" y="7543"/>
                </a:lnTo>
                <a:lnTo>
                  <a:pt x="609" y="6546"/>
                </a:lnTo>
                <a:lnTo>
                  <a:pt x="731" y="6667"/>
                </a:lnTo>
                <a:lnTo>
                  <a:pt x="853" y="6765"/>
                </a:lnTo>
                <a:lnTo>
                  <a:pt x="999" y="6862"/>
                </a:lnTo>
                <a:lnTo>
                  <a:pt x="1144" y="6911"/>
                </a:lnTo>
                <a:lnTo>
                  <a:pt x="1315" y="6959"/>
                </a:lnTo>
                <a:lnTo>
                  <a:pt x="1485" y="6984"/>
                </a:lnTo>
                <a:lnTo>
                  <a:pt x="1290" y="7154"/>
                </a:lnTo>
                <a:lnTo>
                  <a:pt x="1193" y="7227"/>
                </a:lnTo>
                <a:lnTo>
                  <a:pt x="1096" y="7324"/>
                </a:lnTo>
                <a:lnTo>
                  <a:pt x="1047" y="7373"/>
                </a:lnTo>
                <a:lnTo>
                  <a:pt x="1023" y="7446"/>
                </a:lnTo>
                <a:lnTo>
                  <a:pt x="1047" y="7495"/>
                </a:lnTo>
                <a:lnTo>
                  <a:pt x="1096" y="7543"/>
                </a:lnTo>
                <a:lnTo>
                  <a:pt x="1169" y="7592"/>
                </a:lnTo>
                <a:lnTo>
                  <a:pt x="1217" y="7592"/>
                </a:lnTo>
                <a:lnTo>
                  <a:pt x="1242" y="7568"/>
                </a:lnTo>
                <a:lnTo>
                  <a:pt x="1363" y="7470"/>
                </a:lnTo>
                <a:lnTo>
                  <a:pt x="1509" y="7349"/>
                </a:lnTo>
                <a:lnTo>
                  <a:pt x="1704" y="7154"/>
                </a:lnTo>
                <a:lnTo>
                  <a:pt x="1826" y="7008"/>
                </a:lnTo>
                <a:lnTo>
                  <a:pt x="2020" y="7032"/>
                </a:lnTo>
                <a:lnTo>
                  <a:pt x="2264" y="7032"/>
                </a:lnTo>
                <a:lnTo>
                  <a:pt x="2093" y="7154"/>
                </a:lnTo>
                <a:lnTo>
                  <a:pt x="1850" y="7349"/>
                </a:lnTo>
                <a:lnTo>
                  <a:pt x="1753" y="7446"/>
                </a:lnTo>
                <a:lnTo>
                  <a:pt x="1680" y="7543"/>
                </a:lnTo>
                <a:lnTo>
                  <a:pt x="1655" y="7641"/>
                </a:lnTo>
                <a:lnTo>
                  <a:pt x="1680" y="7714"/>
                </a:lnTo>
                <a:lnTo>
                  <a:pt x="1753" y="7738"/>
                </a:lnTo>
                <a:lnTo>
                  <a:pt x="1850" y="7714"/>
                </a:lnTo>
                <a:lnTo>
                  <a:pt x="1947" y="7665"/>
                </a:lnTo>
                <a:lnTo>
                  <a:pt x="2045" y="7568"/>
                </a:lnTo>
                <a:lnTo>
                  <a:pt x="2239" y="7373"/>
                </a:lnTo>
                <a:lnTo>
                  <a:pt x="2410" y="7203"/>
                </a:lnTo>
                <a:lnTo>
                  <a:pt x="2580" y="7032"/>
                </a:lnTo>
                <a:lnTo>
                  <a:pt x="2775" y="7032"/>
                </a:lnTo>
                <a:lnTo>
                  <a:pt x="2726" y="7081"/>
                </a:lnTo>
                <a:lnTo>
                  <a:pt x="2483" y="7276"/>
                </a:lnTo>
                <a:lnTo>
                  <a:pt x="2361" y="7397"/>
                </a:lnTo>
                <a:lnTo>
                  <a:pt x="2288" y="7519"/>
                </a:lnTo>
                <a:lnTo>
                  <a:pt x="2264" y="7568"/>
                </a:lnTo>
                <a:lnTo>
                  <a:pt x="2264" y="7641"/>
                </a:lnTo>
                <a:lnTo>
                  <a:pt x="2288" y="7689"/>
                </a:lnTo>
                <a:lnTo>
                  <a:pt x="2312" y="7738"/>
                </a:lnTo>
                <a:lnTo>
                  <a:pt x="2361" y="7762"/>
                </a:lnTo>
                <a:lnTo>
                  <a:pt x="2410" y="7787"/>
                </a:lnTo>
                <a:lnTo>
                  <a:pt x="2458" y="7787"/>
                </a:lnTo>
                <a:lnTo>
                  <a:pt x="2531" y="7762"/>
                </a:lnTo>
                <a:lnTo>
                  <a:pt x="2653" y="7665"/>
                </a:lnTo>
                <a:lnTo>
                  <a:pt x="2848" y="7470"/>
                </a:lnTo>
                <a:lnTo>
                  <a:pt x="3042" y="7251"/>
                </a:lnTo>
                <a:lnTo>
                  <a:pt x="3140" y="7154"/>
                </a:lnTo>
                <a:lnTo>
                  <a:pt x="3188" y="7057"/>
                </a:lnTo>
                <a:lnTo>
                  <a:pt x="3505" y="7057"/>
                </a:lnTo>
                <a:lnTo>
                  <a:pt x="3261" y="7203"/>
                </a:lnTo>
                <a:lnTo>
                  <a:pt x="3067" y="7349"/>
                </a:lnTo>
                <a:lnTo>
                  <a:pt x="2969" y="7446"/>
                </a:lnTo>
                <a:lnTo>
                  <a:pt x="2921" y="7543"/>
                </a:lnTo>
                <a:lnTo>
                  <a:pt x="2896" y="7616"/>
                </a:lnTo>
                <a:lnTo>
                  <a:pt x="2896" y="7665"/>
                </a:lnTo>
                <a:lnTo>
                  <a:pt x="2921" y="7714"/>
                </a:lnTo>
                <a:lnTo>
                  <a:pt x="2945" y="7738"/>
                </a:lnTo>
                <a:lnTo>
                  <a:pt x="2994" y="7762"/>
                </a:lnTo>
                <a:lnTo>
                  <a:pt x="3042" y="7787"/>
                </a:lnTo>
                <a:lnTo>
                  <a:pt x="3091" y="7762"/>
                </a:lnTo>
                <a:lnTo>
                  <a:pt x="3164" y="7738"/>
                </a:lnTo>
                <a:lnTo>
                  <a:pt x="3310" y="7568"/>
                </a:lnTo>
                <a:lnTo>
                  <a:pt x="3456" y="7397"/>
                </a:lnTo>
                <a:lnTo>
                  <a:pt x="3748" y="7057"/>
                </a:lnTo>
                <a:lnTo>
                  <a:pt x="4186" y="7057"/>
                </a:lnTo>
                <a:lnTo>
                  <a:pt x="4040" y="7154"/>
                </a:lnTo>
                <a:lnTo>
                  <a:pt x="3870" y="7324"/>
                </a:lnTo>
                <a:lnTo>
                  <a:pt x="3724" y="7495"/>
                </a:lnTo>
                <a:lnTo>
                  <a:pt x="3699" y="7568"/>
                </a:lnTo>
                <a:lnTo>
                  <a:pt x="3699" y="7616"/>
                </a:lnTo>
                <a:lnTo>
                  <a:pt x="3724" y="7665"/>
                </a:lnTo>
                <a:lnTo>
                  <a:pt x="3772" y="7714"/>
                </a:lnTo>
                <a:lnTo>
                  <a:pt x="3845" y="7738"/>
                </a:lnTo>
                <a:lnTo>
                  <a:pt x="3894" y="7738"/>
                </a:lnTo>
                <a:lnTo>
                  <a:pt x="3967" y="7714"/>
                </a:lnTo>
                <a:lnTo>
                  <a:pt x="4016" y="7665"/>
                </a:lnTo>
                <a:lnTo>
                  <a:pt x="4137" y="7495"/>
                </a:lnTo>
                <a:lnTo>
                  <a:pt x="4259" y="7324"/>
                </a:lnTo>
                <a:lnTo>
                  <a:pt x="4332" y="7203"/>
                </a:lnTo>
                <a:lnTo>
                  <a:pt x="4381" y="7057"/>
                </a:lnTo>
                <a:lnTo>
                  <a:pt x="4624" y="7057"/>
                </a:lnTo>
                <a:lnTo>
                  <a:pt x="4502" y="7154"/>
                </a:lnTo>
                <a:lnTo>
                  <a:pt x="4405" y="7300"/>
                </a:lnTo>
                <a:lnTo>
                  <a:pt x="4332" y="7422"/>
                </a:lnTo>
                <a:lnTo>
                  <a:pt x="4259" y="7543"/>
                </a:lnTo>
                <a:lnTo>
                  <a:pt x="4259" y="7616"/>
                </a:lnTo>
                <a:lnTo>
                  <a:pt x="4283" y="7665"/>
                </a:lnTo>
                <a:lnTo>
                  <a:pt x="4308" y="7714"/>
                </a:lnTo>
                <a:lnTo>
                  <a:pt x="4356" y="7762"/>
                </a:lnTo>
                <a:lnTo>
                  <a:pt x="4405" y="7787"/>
                </a:lnTo>
                <a:lnTo>
                  <a:pt x="4454" y="7787"/>
                </a:lnTo>
                <a:lnTo>
                  <a:pt x="4527" y="7762"/>
                </a:lnTo>
                <a:lnTo>
                  <a:pt x="4575" y="7738"/>
                </a:lnTo>
                <a:lnTo>
                  <a:pt x="4600" y="7689"/>
                </a:lnTo>
                <a:lnTo>
                  <a:pt x="4746" y="7495"/>
                </a:lnTo>
                <a:lnTo>
                  <a:pt x="4867" y="7300"/>
                </a:lnTo>
                <a:lnTo>
                  <a:pt x="4965" y="7178"/>
                </a:lnTo>
                <a:lnTo>
                  <a:pt x="5038" y="7032"/>
                </a:lnTo>
                <a:lnTo>
                  <a:pt x="5354" y="7032"/>
                </a:lnTo>
                <a:lnTo>
                  <a:pt x="5208" y="7178"/>
                </a:lnTo>
                <a:lnTo>
                  <a:pt x="5062" y="7373"/>
                </a:lnTo>
                <a:lnTo>
                  <a:pt x="4989" y="7470"/>
                </a:lnTo>
                <a:lnTo>
                  <a:pt x="4940" y="7592"/>
                </a:lnTo>
                <a:lnTo>
                  <a:pt x="4940" y="7641"/>
                </a:lnTo>
                <a:lnTo>
                  <a:pt x="4940" y="7665"/>
                </a:lnTo>
                <a:lnTo>
                  <a:pt x="4989" y="7762"/>
                </a:lnTo>
                <a:lnTo>
                  <a:pt x="5086" y="7787"/>
                </a:lnTo>
                <a:lnTo>
                  <a:pt x="5135" y="7787"/>
                </a:lnTo>
                <a:lnTo>
                  <a:pt x="5159" y="7762"/>
                </a:lnTo>
                <a:lnTo>
                  <a:pt x="5257" y="7689"/>
                </a:lnTo>
                <a:lnTo>
                  <a:pt x="5330" y="7616"/>
                </a:lnTo>
                <a:lnTo>
                  <a:pt x="5451" y="7422"/>
                </a:lnTo>
                <a:lnTo>
                  <a:pt x="5670" y="7032"/>
                </a:lnTo>
                <a:lnTo>
                  <a:pt x="6011" y="7032"/>
                </a:lnTo>
                <a:lnTo>
                  <a:pt x="5889" y="7130"/>
                </a:lnTo>
                <a:lnTo>
                  <a:pt x="5719" y="7300"/>
                </a:lnTo>
                <a:lnTo>
                  <a:pt x="5573" y="7495"/>
                </a:lnTo>
                <a:lnTo>
                  <a:pt x="5549" y="7568"/>
                </a:lnTo>
                <a:lnTo>
                  <a:pt x="5573" y="7616"/>
                </a:lnTo>
                <a:lnTo>
                  <a:pt x="5597" y="7665"/>
                </a:lnTo>
                <a:lnTo>
                  <a:pt x="5646" y="7714"/>
                </a:lnTo>
                <a:lnTo>
                  <a:pt x="5695" y="7738"/>
                </a:lnTo>
                <a:lnTo>
                  <a:pt x="5743" y="7738"/>
                </a:lnTo>
                <a:lnTo>
                  <a:pt x="5816" y="7714"/>
                </a:lnTo>
                <a:lnTo>
                  <a:pt x="5865" y="7665"/>
                </a:lnTo>
                <a:lnTo>
                  <a:pt x="6060" y="7349"/>
                </a:lnTo>
                <a:lnTo>
                  <a:pt x="6157" y="7178"/>
                </a:lnTo>
                <a:lnTo>
                  <a:pt x="6230" y="7032"/>
                </a:lnTo>
                <a:lnTo>
                  <a:pt x="6936" y="7008"/>
                </a:lnTo>
                <a:lnTo>
                  <a:pt x="6936" y="7008"/>
                </a:lnTo>
                <a:lnTo>
                  <a:pt x="6765" y="7154"/>
                </a:lnTo>
                <a:lnTo>
                  <a:pt x="6619" y="7276"/>
                </a:lnTo>
                <a:lnTo>
                  <a:pt x="6449" y="7422"/>
                </a:lnTo>
                <a:lnTo>
                  <a:pt x="6303" y="7592"/>
                </a:lnTo>
                <a:lnTo>
                  <a:pt x="6279" y="7641"/>
                </a:lnTo>
                <a:lnTo>
                  <a:pt x="6254" y="7714"/>
                </a:lnTo>
                <a:lnTo>
                  <a:pt x="6279" y="7762"/>
                </a:lnTo>
                <a:lnTo>
                  <a:pt x="6303" y="7811"/>
                </a:lnTo>
                <a:lnTo>
                  <a:pt x="6352" y="7835"/>
                </a:lnTo>
                <a:lnTo>
                  <a:pt x="6400" y="7860"/>
                </a:lnTo>
                <a:lnTo>
                  <a:pt x="6473" y="7835"/>
                </a:lnTo>
                <a:lnTo>
                  <a:pt x="6522" y="7811"/>
                </a:lnTo>
                <a:lnTo>
                  <a:pt x="6790" y="7470"/>
                </a:lnTo>
                <a:lnTo>
                  <a:pt x="6911" y="7251"/>
                </a:lnTo>
                <a:lnTo>
                  <a:pt x="7009" y="7032"/>
                </a:lnTo>
                <a:lnTo>
                  <a:pt x="7009" y="7008"/>
                </a:lnTo>
                <a:lnTo>
                  <a:pt x="7398" y="7008"/>
                </a:lnTo>
                <a:lnTo>
                  <a:pt x="7252" y="7130"/>
                </a:lnTo>
                <a:lnTo>
                  <a:pt x="7106" y="7276"/>
                </a:lnTo>
                <a:lnTo>
                  <a:pt x="6984" y="7446"/>
                </a:lnTo>
                <a:lnTo>
                  <a:pt x="6887" y="7616"/>
                </a:lnTo>
                <a:lnTo>
                  <a:pt x="6863" y="7689"/>
                </a:lnTo>
                <a:lnTo>
                  <a:pt x="6887" y="7738"/>
                </a:lnTo>
                <a:lnTo>
                  <a:pt x="6911" y="7787"/>
                </a:lnTo>
                <a:lnTo>
                  <a:pt x="6960" y="7835"/>
                </a:lnTo>
                <a:lnTo>
                  <a:pt x="7009" y="7860"/>
                </a:lnTo>
                <a:lnTo>
                  <a:pt x="7057" y="7860"/>
                </a:lnTo>
                <a:lnTo>
                  <a:pt x="7130" y="7835"/>
                </a:lnTo>
                <a:lnTo>
                  <a:pt x="7179" y="7787"/>
                </a:lnTo>
                <a:lnTo>
                  <a:pt x="7398" y="7397"/>
                </a:lnTo>
                <a:lnTo>
                  <a:pt x="7617" y="7008"/>
                </a:lnTo>
                <a:lnTo>
                  <a:pt x="7812" y="7008"/>
                </a:lnTo>
                <a:lnTo>
                  <a:pt x="7812" y="7081"/>
                </a:lnTo>
                <a:lnTo>
                  <a:pt x="7690" y="7251"/>
                </a:lnTo>
                <a:lnTo>
                  <a:pt x="7568" y="7446"/>
                </a:lnTo>
                <a:lnTo>
                  <a:pt x="7520" y="7568"/>
                </a:lnTo>
                <a:lnTo>
                  <a:pt x="7471" y="7665"/>
                </a:lnTo>
                <a:lnTo>
                  <a:pt x="7471" y="7762"/>
                </a:lnTo>
                <a:lnTo>
                  <a:pt x="7495" y="7811"/>
                </a:lnTo>
                <a:lnTo>
                  <a:pt x="7544" y="7860"/>
                </a:lnTo>
                <a:lnTo>
                  <a:pt x="7593" y="7884"/>
                </a:lnTo>
                <a:lnTo>
                  <a:pt x="7666" y="7908"/>
                </a:lnTo>
                <a:lnTo>
                  <a:pt x="7739" y="7884"/>
                </a:lnTo>
                <a:lnTo>
                  <a:pt x="7787" y="7835"/>
                </a:lnTo>
                <a:lnTo>
                  <a:pt x="7836" y="7762"/>
                </a:lnTo>
                <a:lnTo>
                  <a:pt x="7933" y="7519"/>
                </a:lnTo>
                <a:lnTo>
                  <a:pt x="8031" y="7665"/>
                </a:lnTo>
                <a:lnTo>
                  <a:pt x="8152" y="7835"/>
                </a:lnTo>
                <a:lnTo>
                  <a:pt x="8274" y="7957"/>
                </a:lnTo>
                <a:lnTo>
                  <a:pt x="8444" y="8054"/>
                </a:lnTo>
                <a:lnTo>
                  <a:pt x="8615" y="8127"/>
                </a:lnTo>
                <a:lnTo>
                  <a:pt x="8785" y="8176"/>
                </a:lnTo>
                <a:lnTo>
                  <a:pt x="9004" y="8200"/>
                </a:lnTo>
                <a:lnTo>
                  <a:pt x="9198" y="8152"/>
                </a:lnTo>
                <a:lnTo>
                  <a:pt x="9393" y="8079"/>
                </a:lnTo>
                <a:lnTo>
                  <a:pt x="9563" y="7981"/>
                </a:lnTo>
                <a:lnTo>
                  <a:pt x="9709" y="7860"/>
                </a:lnTo>
                <a:lnTo>
                  <a:pt x="9807" y="7714"/>
                </a:lnTo>
                <a:lnTo>
                  <a:pt x="9904" y="7543"/>
                </a:lnTo>
                <a:lnTo>
                  <a:pt x="9977" y="7373"/>
                </a:lnTo>
                <a:lnTo>
                  <a:pt x="10026" y="7178"/>
                </a:lnTo>
                <a:lnTo>
                  <a:pt x="10050" y="6984"/>
                </a:lnTo>
                <a:lnTo>
                  <a:pt x="10415" y="7032"/>
                </a:lnTo>
                <a:lnTo>
                  <a:pt x="10293" y="7130"/>
                </a:lnTo>
                <a:lnTo>
                  <a:pt x="10172" y="7227"/>
                </a:lnTo>
                <a:lnTo>
                  <a:pt x="10026" y="7397"/>
                </a:lnTo>
                <a:lnTo>
                  <a:pt x="9928" y="7616"/>
                </a:lnTo>
                <a:lnTo>
                  <a:pt x="9904" y="7665"/>
                </a:lnTo>
                <a:lnTo>
                  <a:pt x="9928" y="7738"/>
                </a:lnTo>
                <a:lnTo>
                  <a:pt x="9977" y="7762"/>
                </a:lnTo>
                <a:lnTo>
                  <a:pt x="10026" y="7811"/>
                </a:lnTo>
                <a:lnTo>
                  <a:pt x="10099" y="7811"/>
                </a:lnTo>
                <a:lnTo>
                  <a:pt x="10147" y="7787"/>
                </a:lnTo>
                <a:lnTo>
                  <a:pt x="10220" y="7762"/>
                </a:lnTo>
                <a:lnTo>
                  <a:pt x="10245" y="7689"/>
                </a:lnTo>
                <a:lnTo>
                  <a:pt x="10342" y="7519"/>
                </a:lnTo>
                <a:lnTo>
                  <a:pt x="10439" y="7349"/>
                </a:lnTo>
                <a:lnTo>
                  <a:pt x="10488" y="7203"/>
                </a:lnTo>
                <a:lnTo>
                  <a:pt x="10512" y="7057"/>
                </a:lnTo>
                <a:lnTo>
                  <a:pt x="11048" y="7057"/>
                </a:lnTo>
                <a:lnTo>
                  <a:pt x="10926" y="7178"/>
                </a:lnTo>
                <a:lnTo>
                  <a:pt x="10829" y="7300"/>
                </a:lnTo>
                <a:lnTo>
                  <a:pt x="10756" y="7446"/>
                </a:lnTo>
                <a:lnTo>
                  <a:pt x="10683" y="7592"/>
                </a:lnTo>
                <a:lnTo>
                  <a:pt x="10683" y="7641"/>
                </a:lnTo>
                <a:lnTo>
                  <a:pt x="10683" y="7665"/>
                </a:lnTo>
                <a:lnTo>
                  <a:pt x="10707" y="7714"/>
                </a:lnTo>
                <a:lnTo>
                  <a:pt x="10756" y="7714"/>
                </a:lnTo>
                <a:lnTo>
                  <a:pt x="10829" y="7738"/>
                </a:lnTo>
                <a:lnTo>
                  <a:pt x="10877" y="7714"/>
                </a:lnTo>
                <a:lnTo>
                  <a:pt x="10902" y="7689"/>
                </a:lnTo>
                <a:lnTo>
                  <a:pt x="10999" y="7543"/>
                </a:lnTo>
                <a:lnTo>
                  <a:pt x="11096" y="7373"/>
                </a:lnTo>
                <a:lnTo>
                  <a:pt x="11267" y="7057"/>
                </a:lnTo>
                <a:lnTo>
                  <a:pt x="11534" y="7032"/>
                </a:lnTo>
                <a:lnTo>
                  <a:pt x="11340" y="7300"/>
                </a:lnTo>
                <a:lnTo>
                  <a:pt x="11242" y="7446"/>
                </a:lnTo>
                <a:lnTo>
                  <a:pt x="11169" y="7592"/>
                </a:lnTo>
                <a:lnTo>
                  <a:pt x="11169" y="7665"/>
                </a:lnTo>
                <a:lnTo>
                  <a:pt x="11194" y="7714"/>
                </a:lnTo>
                <a:lnTo>
                  <a:pt x="11218" y="7762"/>
                </a:lnTo>
                <a:lnTo>
                  <a:pt x="11267" y="7787"/>
                </a:lnTo>
                <a:lnTo>
                  <a:pt x="11388" y="7787"/>
                </a:lnTo>
                <a:lnTo>
                  <a:pt x="11437" y="7762"/>
                </a:lnTo>
                <a:lnTo>
                  <a:pt x="11461" y="7714"/>
                </a:lnTo>
                <a:lnTo>
                  <a:pt x="11632" y="7373"/>
                </a:lnTo>
                <a:lnTo>
                  <a:pt x="11778" y="7032"/>
                </a:lnTo>
                <a:lnTo>
                  <a:pt x="12191" y="7032"/>
                </a:lnTo>
                <a:lnTo>
                  <a:pt x="12021" y="7227"/>
                </a:lnTo>
                <a:lnTo>
                  <a:pt x="11948" y="7349"/>
                </a:lnTo>
                <a:lnTo>
                  <a:pt x="11875" y="7470"/>
                </a:lnTo>
                <a:lnTo>
                  <a:pt x="11851" y="7592"/>
                </a:lnTo>
                <a:lnTo>
                  <a:pt x="11851" y="7641"/>
                </a:lnTo>
                <a:lnTo>
                  <a:pt x="11875" y="7714"/>
                </a:lnTo>
                <a:lnTo>
                  <a:pt x="11924" y="7738"/>
                </a:lnTo>
                <a:lnTo>
                  <a:pt x="11972" y="7762"/>
                </a:lnTo>
                <a:lnTo>
                  <a:pt x="12021" y="7738"/>
                </a:lnTo>
                <a:lnTo>
                  <a:pt x="12070" y="7689"/>
                </a:lnTo>
                <a:lnTo>
                  <a:pt x="12143" y="7592"/>
                </a:lnTo>
                <a:lnTo>
                  <a:pt x="12240" y="7349"/>
                </a:lnTo>
                <a:lnTo>
                  <a:pt x="12386" y="7032"/>
                </a:lnTo>
                <a:lnTo>
                  <a:pt x="12775" y="7008"/>
                </a:lnTo>
                <a:lnTo>
                  <a:pt x="12654" y="7130"/>
                </a:lnTo>
                <a:lnTo>
                  <a:pt x="12556" y="7276"/>
                </a:lnTo>
                <a:lnTo>
                  <a:pt x="12459" y="7397"/>
                </a:lnTo>
                <a:lnTo>
                  <a:pt x="12386" y="7568"/>
                </a:lnTo>
                <a:lnTo>
                  <a:pt x="12386" y="7616"/>
                </a:lnTo>
                <a:lnTo>
                  <a:pt x="12410" y="7665"/>
                </a:lnTo>
                <a:lnTo>
                  <a:pt x="12435" y="7689"/>
                </a:lnTo>
                <a:lnTo>
                  <a:pt x="12483" y="7714"/>
                </a:lnTo>
                <a:lnTo>
                  <a:pt x="12581" y="7714"/>
                </a:lnTo>
                <a:lnTo>
                  <a:pt x="12605" y="7689"/>
                </a:lnTo>
                <a:lnTo>
                  <a:pt x="12654" y="7641"/>
                </a:lnTo>
                <a:lnTo>
                  <a:pt x="12702" y="7470"/>
                </a:lnTo>
                <a:lnTo>
                  <a:pt x="12775" y="7300"/>
                </a:lnTo>
                <a:lnTo>
                  <a:pt x="12970" y="7008"/>
                </a:lnTo>
                <a:lnTo>
                  <a:pt x="13384" y="7008"/>
                </a:lnTo>
                <a:lnTo>
                  <a:pt x="13165" y="7276"/>
                </a:lnTo>
                <a:lnTo>
                  <a:pt x="12994" y="7568"/>
                </a:lnTo>
                <a:lnTo>
                  <a:pt x="12970" y="7641"/>
                </a:lnTo>
                <a:lnTo>
                  <a:pt x="12994" y="7714"/>
                </a:lnTo>
                <a:lnTo>
                  <a:pt x="13043" y="7762"/>
                </a:lnTo>
                <a:lnTo>
                  <a:pt x="13116" y="7787"/>
                </a:lnTo>
                <a:lnTo>
                  <a:pt x="13189" y="7762"/>
                </a:lnTo>
                <a:lnTo>
                  <a:pt x="13238" y="7714"/>
                </a:lnTo>
                <a:lnTo>
                  <a:pt x="13408" y="7373"/>
                </a:lnTo>
                <a:lnTo>
                  <a:pt x="13578" y="7008"/>
                </a:lnTo>
                <a:lnTo>
                  <a:pt x="13919" y="7008"/>
                </a:lnTo>
                <a:lnTo>
                  <a:pt x="13676" y="7300"/>
                </a:lnTo>
                <a:lnTo>
                  <a:pt x="13457" y="7592"/>
                </a:lnTo>
                <a:lnTo>
                  <a:pt x="13432" y="7665"/>
                </a:lnTo>
                <a:lnTo>
                  <a:pt x="13432" y="7714"/>
                </a:lnTo>
                <a:lnTo>
                  <a:pt x="13457" y="7738"/>
                </a:lnTo>
                <a:lnTo>
                  <a:pt x="13505" y="7787"/>
                </a:lnTo>
                <a:lnTo>
                  <a:pt x="13554" y="7811"/>
                </a:lnTo>
                <a:lnTo>
                  <a:pt x="13603" y="7811"/>
                </a:lnTo>
                <a:lnTo>
                  <a:pt x="13651" y="7787"/>
                </a:lnTo>
                <a:lnTo>
                  <a:pt x="13700" y="7738"/>
                </a:lnTo>
                <a:lnTo>
                  <a:pt x="13943" y="7397"/>
                </a:lnTo>
                <a:lnTo>
                  <a:pt x="14041" y="7203"/>
                </a:lnTo>
                <a:lnTo>
                  <a:pt x="14089" y="7008"/>
                </a:lnTo>
                <a:lnTo>
                  <a:pt x="14357" y="7032"/>
                </a:lnTo>
                <a:lnTo>
                  <a:pt x="14211" y="7178"/>
                </a:lnTo>
                <a:lnTo>
                  <a:pt x="14065" y="7349"/>
                </a:lnTo>
                <a:lnTo>
                  <a:pt x="13943" y="7519"/>
                </a:lnTo>
                <a:lnTo>
                  <a:pt x="13846" y="7714"/>
                </a:lnTo>
                <a:lnTo>
                  <a:pt x="13846" y="7787"/>
                </a:lnTo>
                <a:lnTo>
                  <a:pt x="13846" y="7860"/>
                </a:lnTo>
                <a:lnTo>
                  <a:pt x="13895" y="7884"/>
                </a:lnTo>
                <a:lnTo>
                  <a:pt x="13943" y="7908"/>
                </a:lnTo>
                <a:lnTo>
                  <a:pt x="14016" y="7933"/>
                </a:lnTo>
                <a:lnTo>
                  <a:pt x="14065" y="7908"/>
                </a:lnTo>
                <a:lnTo>
                  <a:pt x="14138" y="7860"/>
                </a:lnTo>
                <a:lnTo>
                  <a:pt x="14162" y="7811"/>
                </a:lnTo>
                <a:lnTo>
                  <a:pt x="14260" y="7616"/>
                </a:lnTo>
                <a:lnTo>
                  <a:pt x="14357" y="7446"/>
                </a:lnTo>
                <a:lnTo>
                  <a:pt x="14576" y="7105"/>
                </a:lnTo>
                <a:lnTo>
                  <a:pt x="14576" y="7081"/>
                </a:lnTo>
                <a:lnTo>
                  <a:pt x="14576" y="7032"/>
                </a:lnTo>
                <a:lnTo>
                  <a:pt x="15014" y="7057"/>
                </a:lnTo>
                <a:lnTo>
                  <a:pt x="14795" y="7203"/>
                </a:lnTo>
                <a:lnTo>
                  <a:pt x="14625" y="7397"/>
                </a:lnTo>
                <a:lnTo>
                  <a:pt x="14552" y="7495"/>
                </a:lnTo>
                <a:lnTo>
                  <a:pt x="14479" y="7616"/>
                </a:lnTo>
                <a:lnTo>
                  <a:pt x="14454" y="7738"/>
                </a:lnTo>
                <a:lnTo>
                  <a:pt x="14430" y="7860"/>
                </a:lnTo>
                <a:lnTo>
                  <a:pt x="14430" y="7908"/>
                </a:lnTo>
                <a:lnTo>
                  <a:pt x="14454" y="7957"/>
                </a:lnTo>
                <a:lnTo>
                  <a:pt x="14503" y="7981"/>
                </a:lnTo>
                <a:lnTo>
                  <a:pt x="14552" y="8006"/>
                </a:lnTo>
                <a:lnTo>
                  <a:pt x="14649" y="8006"/>
                </a:lnTo>
                <a:lnTo>
                  <a:pt x="14673" y="7981"/>
                </a:lnTo>
                <a:lnTo>
                  <a:pt x="14722" y="7933"/>
                </a:lnTo>
                <a:lnTo>
                  <a:pt x="14819" y="7689"/>
                </a:lnTo>
                <a:lnTo>
                  <a:pt x="14941" y="7470"/>
                </a:lnTo>
                <a:lnTo>
                  <a:pt x="15160" y="7057"/>
                </a:lnTo>
                <a:lnTo>
                  <a:pt x="15720" y="7032"/>
                </a:lnTo>
                <a:lnTo>
                  <a:pt x="15622" y="7130"/>
                </a:lnTo>
                <a:lnTo>
                  <a:pt x="15476" y="7251"/>
                </a:lnTo>
                <a:lnTo>
                  <a:pt x="15379" y="7397"/>
                </a:lnTo>
                <a:lnTo>
                  <a:pt x="15282" y="7543"/>
                </a:lnTo>
                <a:lnTo>
                  <a:pt x="15209" y="7714"/>
                </a:lnTo>
                <a:lnTo>
                  <a:pt x="15184" y="7787"/>
                </a:lnTo>
                <a:lnTo>
                  <a:pt x="15209" y="7860"/>
                </a:lnTo>
                <a:lnTo>
                  <a:pt x="15257" y="7908"/>
                </a:lnTo>
                <a:lnTo>
                  <a:pt x="15330" y="7933"/>
                </a:lnTo>
                <a:lnTo>
                  <a:pt x="15403" y="7957"/>
                </a:lnTo>
                <a:lnTo>
                  <a:pt x="15452" y="7957"/>
                </a:lnTo>
                <a:lnTo>
                  <a:pt x="15525" y="7933"/>
                </a:lnTo>
                <a:lnTo>
                  <a:pt x="15574" y="7860"/>
                </a:lnTo>
                <a:lnTo>
                  <a:pt x="15647" y="7714"/>
                </a:lnTo>
                <a:lnTo>
                  <a:pt x="15744" y="7568"/>
                </a:lnTo>
                <a:lnTo>
                  <a:pt x="15963" y="7300"/>
                </a:lnTo>
                <a:lnTo>
                  <a:pt x="16060" y="7154"/>
                </a:lnTo>
                <a:lnTo>
                  <a:pt x="16133" y="7081"/>
                </a:lnTo>
                <a:lnTo>
                  <a:pt x="16158" y="6984"/>
                </a:lnTo>
                <a:lnTo>
                  <a:pt x="16450" y="6935"/>
                </a:lnTo>
                <a:lnTo>
                  <a:pt x="16693" y="6838"/>
                </a:lnTo>
                <a:lnTo>
                  <a:pt x="16474" y="7008"/>
                </a:lnTo>
                <a:lnTo>
                  <a:pt x="16279" y="7178"/>
                </a:lnTo>
                <a:lnTo>
                  <a:pt x="16158" y="7300"/>
                </a:lnTo>
                <a:lnTo>
                  <a:pt x="16036" y="7446"/>
                </a:lnTo>
                <a:lnTo>
                  <a:pt x="15939" y="7592"/>
                </a:lnTo>
                <a:lnTo>
                  <a:pt x="15866" y="7762"/>
                </a:lnTo>
                <a:lnTo>
                  <a:pt x="15866" y="7835"/>
                </a:lnTo>
                <a:lnTo>
                  <a:pt x="15890" y="7884"/>
                </a:lnTo>
                <a:lnTo>
                  <a:pt x="15914" y="7933"/>
                </a:lnTo>
                <a:lnTo>
                  <a:pt x="15963" y="7957"/>
                </a:lnTo>
                <a:lnTo>
                  <a:pt x="16085" y="7957"/>
                </a:lnTo>
                <a:lnTo>
                  <a:pt x="16133" y="7933"/>
                </a:lnTo>
                <a:lnTo>
                  <a:pt x="16182" y="7884"/>
                </a:lnTo>
                <a:lnTo>
                  <a:pt x="16352" y="7616"/>
                </a:lnTo>
                <a:lnTo>
                  <a:pt x="16547" y="7373"/>
                </a:lnTo>
                <a:lnTo>
                  <a:pt x="16766" y="7105"/>
                </a:lnTo>
                <a:lnTo>
                  <a:pt x="16863" y="6984"/>
                </a:lnTo>
                <a:lnTo>
                  <a:pt x="16936" y="6838"/>
                </a:lnTo>
                <a:lnTo>
                  <a:pt x="16961" y="6813"/>
                </a:lnTo>
                <a:lnTo>
                  <a:pt x="16936" y="6789"/>
                </a:lnTo>
                <a:lnTo>
                  <a:pt x="16912" y="6740"/>
                </a:lnTo>
                <a:lnTo>
                  <a:pt x="17082" y="6643"/>
                </a:lnTo>
                <a:lnTo>
                  <a:pt x="17252" y="6497"/>
                </a:lnTo>
                <a:lnTo>
                  <a:pt x="17374" y="6327"/>
                </a:lnTo>
                <a:lnTo>
                  <a:pt x="17496" y="6156"/>
                </a:lnTo>
                <a:lnTo>
                  <a:pt x="17593" y="5962"/>
                </a:lnTo>
                <a:lnTo>
                  <a:pt x="17642" y="5743"/>
                </a:lnTo>
                <a:lnTo>
                  <a:pt x="17690" y="5499"/>
                </a:lnTo>
                <a:lnTo>
                  <a:pt x="17690" y="5256"/>
                </a:lnTo>
                <a:lnTo>
                  <a:pt x="17690" y="4842"/>
                </a:lnTo>
                <a:lnTo>
                  <a:pt x="17666" y="4429"/>
                </a:lnTo>
                <a:lnTo>
                  <a:pt x="17642" y="3991"/>
                </a:lnTo>
                <a:lnTo>
                  <a:pt x="17642" y="3577"/>
                </a:lnTo>
                <a:lnTo>
                  <a:pt x="17690" y="2945"/>
                </a:lnTo>
                <a:lnTo>
                  <a:pt x="17690" y="2628"/>
                </a:lnTo>
                <a:lnTo>
                  <a:pt x="17642" y="2312"/>
                </a:lnTo>
                <a:lnTo>
                  <a:pt x="17690" y="2239"/>
                </a:lnTo>
                <a:lnTo>
                  <a:pt x="17739" y="2166"/>
                </a:lnTo>
                <a:lnTo>
                  <a:pt x="17763" y="2069"/>
                </a:lnTo>
                <a:lnTo>
                  <a:pt x="17715" y="1971"/>
                </a:lnTo>
                <a:lnTo>
                  <a:pt x="17666" y="1898"/>
                </a:lnTo>
                <a:lnTo>
                  <a:pt x="17569" y="1850"/>
                </a:lnTo>
                <a:lnTo>
                  <a:pt x="17423" y="1825"/>
                </a:lnTo>
                <a:lnTo>
                  <a:pt x="17252" y="1801"/>
                </a:lnTo>
                <a:lnTo>
                  <a:pt x="16912" y="1801"/>
                </a:lnTo>
                <a:lnTo>
                  <a:pt x="16571" y="1825"/>
                </a:lnTo>
                <a:lnTo>
                  <a:pt x="16279" y="1850"/>
                </a:lnTo>
                <a:lnTo>
                  <a:pt x="14649" y="1850"/>
                </a:lnTo>
                <a:lnTo>
                  <a:pt x="14089" y="1874"/>
                </a:lnTo>
                <a:lnTo>
                  <a:pt x="13530" y="1923"/>
                </a:lnTo>
                <a:lnTo>
                  <a:pt x="12946" y="1898"/>
                </a:lnTo>
                <a:lnTo>
                  <a:pt x="12362" y="1898"/>
                </a:lnTo>
                <a:lnTo>
                  <a:pt x="11802" y="1850"/>
                </a:lnTo>
                <a:lnTo>
                  <a:pt x="11778" y="1533"/>
                </a:lnTo>
                <a:lnTo>
                  <a:pt x="11729" y="1266"/>
                </a:lnTo>
                <a:lnTo>
                  <a:pt x="11632" y="1022"/>
                </a:lnTo>
                <a:lnTo>
                  <a:pt x="11486" y="803"/>
                </a:lnTo>
                <a:lnTo>
                  <a:pt x="11315" y="633"/>
                </a:lnTo>
                <a:lnTo>
                  <a:pt x="11121" y="463"/>
                </a:lnTo>
                <a:lnTo>
                  <a:pt x="10902" y="341"/>
                </a:lnTo>
                <a:lnTo>
                  <a:pt x="10658" y="244"/>
                </a:lnTo>
                <a:lnTo>
                  <a:pt x="10415" y="171"/>
                </a:lnTo>
                <a:lnTo>
                  <a:pt x="10147" y="98"/>
                </a:lnTo>
                <a:lnTo>
                  <a:pt x="9855" y="49"/>
                </a:lnTo>
                <a:lnTo>
                  <a:pt x="9588" y="25"/>
                </a:lnTo>
                <a:lnTo>
                  <a:pt x="90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83;p50">
            <a:extLst>
              <a:ext uri="{FF2B5EF4-FFF2-40B4-BE49-F238E27FC236}">
                <a16:creationId xmlns:a16="http://schemas.microsoft.com/office/drawing/2014/main" id="{A64EDD0D-7F53-4A2D-A249-112E6C8DD5AF}"/>
              </a:ext>
            </a:extLst>
          </p:cNvPr>
          <p:cNvSpPr/>
          <p:nvPr/>
        </p:nvSpPr>
        <p:spPr>
          <a:xfrm>
            <a:off x="4183367" y="2830586"/>
            <a:ext cx="380233" cy="327060"/>
          </a:xfrm>
          <a:custGeom>
            <a:avLst/>
            <a:gdLst/>
            <a:ahLst/>
            <a:cxnLst/>
            <a:rect l="l" t="t" r="r" b="b"/>
            <a:pathLst>
              <a:path w="17398" h="14965" extrusionOk="0">
                <a:moveTo>
                  <a:pt x="4258" y="12069"/>
                </a:moveTo>
                <a:lnTo>
                  <a:pt x="4599" y="12093"/>
                </a:lnTo>
                <a:lnTo>
                  <a:pt x="4769" y="12093"/>
                </a:lnTo>
                <a:lnTo>
                  <a:pt x="4721" y="12264"/>
                </a:lnTo>
                <a:lnTo>
                  <a:pt x="4672" y="12458"/>
                </a:lnTo>
                <a:lnTo>
                  <a:pt x="4672" y="12580"/>
                </a:lnTo>
                <a:lnTo>
                  <a:pt x="4477" y="12580"/>
                </a:lnTo>
                <a:lnTo>
                  <a:pt x="4307" y="12215"/>
                </a:lnTo>
                <a:lnTo>
                  <a:pt x="4258" y="12069"/>
                </a:lnTo>
                <a:close/>
                <a:moveTo>
                  <a:pt x="3991" y="12069"/>
                </a:moveTo>
                <a:lnTo>
                  <a:pt x="3991" y="12166"/>
                </a:lnTo>
                <a:lnTo>
                  <a:pt x="3991" y="12239"/>
                </a:lnTo>
                <a:lnTo>
                  <a:pt x="4015" y="12434"/>
                </a:lnTo>
                <a:lnTo>
                  <a:pt x="4064" y="12580"/>
                </a:lnTo>
                <a:lnTo>
                  <a:pt x="3553" y="12629"/>
                </a:lnTo>
                <a:lnTo>
                  <a:pt x="3529" y="12531"/>
                </a:lnTo>
                <a:lnTo>
                  <a:pt x="3504" y="12434"/>
                </a:lnTo>
                <a:lnTo>
                  <a:pt x="3480" y="12361"/>
                </a:lnTo>
                <a:lnTo>
                  <a:pt x="3456" y="12118"/>
                </a:lnTo>
                <a:lnTo>
                  <a:pt x="3456" y="12093"/>
                </a:lnTo>
                <a:lnTo>
                  <a:pt x="3991" y="12069"/>
                </a:lnTo>
                <a:close/>
                <a:moveTo>
                  <a:pt x="4940" y="12093"/>
                </a:moveTo>
                <a:lnTo>
                  <a:pt x="5499" y="12166"/>
                </a:lnTo>
                <a:lnTo>
                  <a:pt x="5475" y="12264"/>
                </a:lnTo>
                <a:lnTo>
                  <a:pt x="5451" y="12361"/>
                </a:lnTo>
                <a:lnTo>
                  <a:pt x="5451" y="12483"/>
                </a:lnTo>
                <a:lnTo>
                  <a:pt x="5475" y="12629"/>
                </a:lnTo>
                <a:lnTo>
                  <a:pt x="5378" y="12604"/>
                </a:lnTo>
                <a:lnTo>
                  <a:pt x="5061" y="12604"/>
                </a:lnTo>
                <a:lnTo>
                  <a:pt x="5061" y="12531"/>
                </a:lnTo>
                <a:lnTo>
                  <a:pt x="4988" y="12312"/>
                </a:lnTo>
                <a:lnTo>
                  <a:pt x="4940" y="12093"/>
                </a:lnTo>
                <a:close/>
                <a:moveTo>
                  <a:pt x="13699" y="12069"/>
                </a:moveTo>
                <a:lnTo>
                  <a:pt x="13651" y="12215"/>
                </a:lnTo>
                <a:lnTo>
                  <a:pt x="13602" y="12361"/>
                </a:lnTo>
                <a:lnTo>
                  <a:pt x="13602" y="12653"/>
                </a:lnTo>
                <a:lnTo>
                  <a:pt x="13188" y="12653"/>
                </a:lnTo>
                <a:lnTo>
                  <a:pt x="13115" y="12385"/>
                </a:lnTo>
                <a:lnTo>
                  <a:pt x="13091" y="12093"/>
                </a:lnTo>
                <a:lnTo>
                  <a:pt x="13699" y="12069"/>
                </a:lnTo>
                <a:close/>
                <a:moveTo>
                  <a:pt x="13845" y="12069"/>
                </a:moveTo>
                <a:lnTo>
                  <a:pt x="14381" y="12093"/>
                </a:lnTo>
                <a:lnTo>
                  <a:pt x="14332" y="12215"/>
                </a:lnTo>
                <a:lnTo>
                  <a:pt x="14283" y="12361"/>
                </a:lnTo>
                <a:lnTo>
                  <a:pt x="14283" y="12507"/>
                </a:lnTo>
                <a:lnTo>
                  <a:pt x="14283" y="12677"/>
                </a:lnTo>
                <a:lnTo>
                  <a:pt x="13943" y="12653"/>
                </a:lnTo>
                <a:lnTo>
                  <a:pt x="13943" y="12361"/>
                </a:lnTo>
                <a:lnTo>
                  <a:pt x="13894" y="12215"/>
                </a:lnTo>
                <a:lnTo>
                  <a:pt x="13845" y="12069"/>
                </a:lnTo>
                <a:close/>
                <a:moveTo>
                  <a:pt x="3188" y="12093"/>
                </a:moveTo>
                <a:lnTo>
                  <a:pt x="3139" y="12215"/>
                </a:lnTo>
                <a:lnTo>
                  <a:pt x="3139" y="12434"/>
                </a:lnTo>
                <a:lnTo>
                  <a:pt x="3139" y="12556"/>
                </a:lnTo>
                <a:lnTo>
                  <a:pt x="3164" y="12653"/>
                </a:lnTo>
                <a:lnTo>
                  <a:pt x="2750" y="12726"/>
                </a:lnTo>
                <a:lnTo>
                  <a:pt x="2677" y="12726"/>
                </a:lnTo>
                <a:lnTo>
                  <a:pt x="2701" y="12677"/>
                </a:lnTo>
                <a:lnTo>
                  <a:pt x="2701" y="12629"/>
                </a:lnTo>
                <a:lnTo>
                  <a:pt x="2701" y="12580"/>
                </a:lnTo>
                <a:lnTo>
                  <a:pt x="2653" y="12531"/>
                </a:lnTo>
                <a:lnTo>
                  <a:pt x="2628" y="12458"/>
                </a:lnTo>
                <a:lnTo>
                  <a:pt x="2604" y="12361"/>
                </a:lnTo>
                <a:lnTo>
                  <a:pt x="2580" y="12166"/>
                </a:lnTo>
                <a:lnTo>
                  <a:pt x="3188" y="12093"/>
                </a:lnTo>
                <a:close/>
                <a:moveTo>
                  <a:pt x="5694" y="12215"/>
                </a:moveTo>
                <a:lnTo>
                  <a:pt x="5986" y="12288"/>
                </a:lnTo>
                <a:lnTo>
                  <a:pt x="6278" y="12361"/>
                </a:lnTo>
                <a:lnTo>
                  <a:pt x="6229" y="12507"/>
                </a:lnTo>
                <a:lnTo>
                  <a:pt x="6229" y="12677"/>
                </a:lnTo>
                <a:lnTo>
                  <a:pt x="6229" y="12726"/>
                </a:lnTo>
                <a:lnTo>
                  <a:pt x="5791" y="12653"/>
                </a:lnTo>
                <a:lnTo>
                  <a:pt x="5767" y="12531"/>
                </a:lnTo>
                <a:lnTo>
                  <a:pt x="5743" y="12410"/>
                </a:lnTo>
                <a:lnTo>
                  <a:pt x="5694" y="12215"/>
                </a:lnTo>
                <a:close/>
                <a:moveTo>
                  <a:pt x="13383" y="487"/>
                </a:moveTo>
                <a:lnTo>
                  <a:pt x="13699" y="511"/>
                </a:lnTo>
                <a:lnTo>
                  <a:pt x="14308" y="584"/>
                </a:lnTo>
                <a:lnTo>
                  <a:pt x="14648" y="657"/>
                </a:lnTo>
                <a:lnTo>
                  <a:pt x="14989" y="730"/>
                </a:lnTo>
                <a:lnTo>
                  <a:pt x="15305" y="827"/>
                </a:lnTo>
                <a:lnTo>
                  <a:pt x="15646" y="949"/>
                </a:lnTo>
                <a:lnTo>
                  <a:pt x="15938" y="1095"/>
                </a:lnTo>
                <a:lnTo>
                  <a:pt x="16230" y="1265"/>
                </a:lnTo>
                <a:lnTo>
                  <a:pt x="16498" y="1484"/>
                </a:lnTo>
                <a:lnTo>
                  <a:pt x="16741" y="1728"/>
                </a:lnTo>
                <a:lnTo>
                  <a:pt x="16741" y="1801"/>
                </a:lnTo>
                <a:lnTo>
                  <a:pt x="16790" y="2020"/>
                </a:lnTo>
                <a:lnTo>
                  <a:pt x="16838" y="2214"/>
                </a:lnTo>
                <a:lnTo>
                  <a:pt x="16887" y="2652"/>
                </a:lnTo>
                <a:lnTo>
                  <a:pt x="16887" y="3066"/>
                </a:lnTo>
                <a:lnTo>
                  <a:pt x="16911" y="3504"/>
                </a:lnTo>
                <a:lnTo>
                  <a:pt x="16887" y="4477"/>
                </a:lnTo>
                <a:lnTo>
                  <a:pt x="16863" y="5475"/>
                </a:lnTo>
                <a:lnTo>
                  <a:pt x="16814" y="6983"/>
                </a:lnTo>
                <a:lnTo>
                  <a:pt x="16790" y="8492"/>
                </a:lnTo>
                <a:lnTo>
                  <a:pt x="16838" y="10244"/>
                </a:lnTo>
                <a:lnTo>
                  <a:pt x="16838" y="11120"/>
                </a:lnTo>
                <a:lnTo>
                  <a:pt x="16790" y="11996"/>
                </a:lnTo>
                <a:lnTo>
                  <a:pt x="16473" y="11947"/>
                </a:lnTo>
                <a:lnTo>
                  <a:pt x="16181" y="11874"/>
                </a:lnTo>
                <a:lnTo>
                  <a:pt x="15622" y="11753"/>
                </a:lnTo>
                <a:lnTo>
                  <a:pt x="15354" y="11680"/>
                </a:lnTo>
                <a:lnTo>
                  <a:pt x="15062" y="11655"/>
                </a:lnTo>
                <a:lnTo>
                  <a:pt x="14405" y="11607"/>
                </a:lnTo>
                <a:lnTo>
                  <a:pt x="13724" y="11582"/>
                </a:lnTo>
                <a:lnTo>
                  <a:pt x="13067" y="11607"/>
                </a:lnTo>
                <a:lnTo>
                  <a:pt x="12385" y="11655"/>
                </a:lnTo>
                <a:lnTo>
                  <a:pt x="11850" y="11704"/>
                </a:lnTo>
                <a:lnTo>
                  <a:pt x="11315" y="11801"/>
                </a:lnTo>
                <a:lnTo>
                  <a:pt x="10780" y="11923"/>
                </a:lnTo>
                <a:lnTo>
                  <a:pt x="10269" y="12118"/>
                </a:lnTo>
                <a:lnTo>
                  <a:pt x="10025" y="12215"/>
                </a:lnTo>
                <a:lnTo>
                  <a:pt x="9733" y="12361"/>
                </a:lnTo>
                <a:lnTo>
                  <a:pt x="9417" y="12531"/>
                </a:lnTo>
                <a:lnTo>
                  <a:pt x="9149" y="12726"/>
                </a:lnTo>
                <a:lnTo>
                  <a:pt x="9101" y="11363"/>
                </a:lnTo>
                <a:lnTo>
                  <a:pt x="9052" y="10001"/>
                </a:lnTo>
                <a:lnTo>
                  <a:pt x="8979" y="8662"/>
                </a:lnTo>
                <a:lnTo>
                  <a:pt x="8955" y="7300"/>
                </a:lnTo>
                <a:lnTo>
                  <a:pt x="8955" y="5913"/>
                </a:lnTo>
                <a:lnTo>
                  <a:pt x="8930" y="4526"/>
                </a:lnTo>
                <a:lnTo>
                  <a:pt x="8930" y="3942"/>
                </a:lnTo>
                <a:lnTo>
                  <a:pt x="8930" y="3358"/>
                </a:lnTo>
                <a:lnTo>
                  <a:pt x="8930" y="2774"/>
                </a:lnTo>
                <a:lnTo>
                  <a:pt x="8930" y="2214"/>
                </a:lnTo>
                <a:lnTo>
                  <a:pt x="8930" y="2166"/>
                </a:lnTo>
                <a:lnTo>
                  <a:pt x="9222" y="2020"/>
                </a:lnTo>
                <a:lnTo>
                  <a:pt x="9490" y="1849"/>
                </a:lnTo>
                <a:lnTo>
                  <a:pt x="9758" y="1679"/>
                </a:lnTo>
                <a:lnTo>
                  <a:pt x="10001" y="1533"/>
                </a:lnTo>
                <a:lnTo>
                  <a:pt x="10877" y="1046"/>
                </a:lnTo>
                <a:lnTo>
                  <a:pt x="11339" y="827"/>
                </a:lnTo>
                <a:lnTo>
                  <a:pt x="11777" y="657"/>
                </a:lnTo>
                <a:lnTo>
                  <a:pt x="12069" y="560"/>
                </a:lnTo>
                <a:lnTo>
                  <a:pt x="12385" y="511"/>
                </a:lnTo>
                <a:lnTo>
                  <a:pt x="12702" y="487"/>
                </a:lnTo>
                <a:close/>
                <a:moveTo>
                  <a:pt x="12872" y="12093"/>
                </a:moveTo>
                <a:lnTo>
                  <a:pt x="12823" y="12166"/>
                </a:lnTo>
                <a:lnTo>
                  <a:pt x="12775" y="12264"/>
                </a:lnTo>
                <a:lnTo>
                  <a:pt x="12750" y="12361"/>
                </a:lnTo>
                <a:lnTo>
                  <a:pt x="12750" y="12458"/>
                </a:lnTo>
                <a:lnTo>
                  <a:pt x="12775" y="12677"/>
                </a:lnTo>
                <a:lnTo>
                  <a:pt x="12215" y="12726"/>
                </a:lnTo>
                <a:lnTo>
                  <a:pt x="12215" y="12702"/>
                </a:lnTo>
                <a:lnTo>
                  <a:pt x="12191" y="12629"/>
                </a:lnTo>
                <a:lnTo>
                  <a:pt x="12166" y="12580"/>
                </a:lnTo>
                <a:lnTo>
                  <a:pt x="12166" y="12434"/>
                </a:lnTo>
                <a:lnTo>
                  <a:pt x="12166" y="12191"/>
                </a:lnTo>
                <a:lnTo>
                  <a:pt x="12166" y="12166"/>
                </a:lnTo>
                <a:lnTo>
                  <a:pt x="12677" y="12118"/>
                </a:lnTo>
                <a:lnTo>
                  <a:pt x="12872" y="12093"/>
                </a:lnTo>
                <a:close/>
                <a:moveTo>
                  <a:pt x="14673" y="12093"/>
                </a:moveTo>
                <a:lnTo>
                  <a:pt x="15232" y="12166"/>
                </a:lnTo>
                <a:lnTo>
                  <a:pt x="15184" y="12239"/>
                </a:lnTo>
                <a:lnTo>
                  <a:pt x="15135" y="12312"/>
                </a:lnTo>
                <a:lnTo>
                  <a:pt x="15111" y="12410"/>
                </a:lnTo>
                <a:lnTo>
                  <a:pt x="15111" y="12483"/>
                </a:lnTo>
                <a:lnTo>
                  <a:pt x="15135" y="12629"/>
                </a:lnTo>
                <a:lnTo>
                  <a:pt x="15159" y="12775"/>
                </a:lnTo>
                <a:lnTo>
                  <a:pt x="15159" y="12775"/>
                </a:lnTo>
                <a:lnTo>
                  <a:pt x="14648" y="12702"/>
                </a:lnTo>
                <a:lnTo>
                  <a:pt x="14673" y="12410"/>
                </a:lnTo>
                <a:lnTo>
                  <a:pt x="14673" y="12239"/>
                </a:lnTo>
                <a:lnTo>
                  <a:pt x="14673" y="12093"/>
                </a:lnTo>
                <a:close/>
                <a:moveTo>
                  <a:pt x="6521" y="12458"/>
                </a:moveTo>
                <a:lnTo>
                  <a:pt x="6838" y="12580"/>
                </a:lnTo>
                <a:lnTo>
                  <a:pt x="6789" y="12702"/>
                </a:lnTo>
                <a:lnTo>
                  <a:pt x="6765" y="12848"/>
                </a:lnTo>
                <a:lnTo>
                  <a:pt x="6667" y="12799"/>
                </a:lnTo>
                <a:lnTo>
                  <a:pt x="6570" y="12629"/>
                </a:lnTo>
                <a:lnTo>
                  <a:pt x="6521" y="12458"/>
                </a:lnTo>
                <a:close/>
                <a:moveTo>
                  <a:pt x="2215" y="12239"/>
                </a:moveTo>
                <a:lnTo>
                  <a:pt x="2190" y="12361"/>
                </a:lnTo>
                <a:lnTo>
                  <a:pt x="2215" y="12507"/>
                </a:lnTo>
                <a:lnTo>
                  <a:pt x="2239" y="12629"/>
                </a:lnTo>
                <a:lnTo>
                  <a:pt x="2312" y="12750"/>
                </a:lnTo>
                <a:lnTo>
                  <a:pt x="2336" y="12775"/>
                </a:lnTo>
                <a:lnTo>
                  <a:pt x="1850" y="12872"/>
                </a:lnTo>
                <a:lnTo>
                  <a:pt x="1850" y="12604"/>
                </a:lnTo>
                <a:lnTo>
                  <a:pt x="1850" y="12312"/>
                </a:lnTo>
                <a:lnTo>
                  <a:pt x="2215" y="12239"/>
                </a:lnTo>
                <a:close/>
                <a:moveTo>
                  <a:pt x="11850" y="12191"/>
                </a:moveTo>
                <a:lnTo>
                  <a:pt x="11826" y="12385"/>
                </a:lnTo>
                <a:lnTo>
                  <a:pt x="11826" y="12580"/>
                </a:lnTo>
                <a:lnTo>
                  <a:pt x="11850" y="12775"/>
                </a:lnTo>
                <a:lnTo>
                  <a:pt x="11315" y="12848"/>
                </a:lnTo>
                <a:lnTo>
                  <a:pt x="11242" y="12872"/>
                </a:lnTo>
                <a:lnTo>
                  <a:pt x="11193" y="12823"/>
                </a:lnTo>
                <a:lnTo>
                  <a:pt x="11193" y="12775"/>
                </a:lnTo>
                <a:lnTo>
                  <a:pt x="11193" y="12580"/>
                </a:lnTo>
                <a:lnTo>
                  <a:pt x="11193" y="12410"/>
                </a:lnTo>
                <a:lnTo>
                  <a:pt x="11169" y="12337"/>
                </a:lnTo>
                <a:lnTo>
                  <a:pt x="11510" y="12239"/>
                </a:lnTo>
                <a:lnTo>
                  <a:pt x="11850" y="12191"/>
                </a:lnTo>
                <a:close/>
                <a:moveTo>
                  <a:pt x="4842" y="511"/>
                </a:moveTo>
                <a:lnTo>
                  <a:pt x="5183" y="535"/>
                </a:lnTo>
                <a:lnTo>
                  <a:pt x="5548" y="584"/>
                </a:lnTo>
                <a:lnTo>
                  <a:pt x="5889" y="657"/>
                </a:lnTo>
                <a:lnTo>
                  <a:pt x="6229" y="754"/>
                </a:lnTo>
                <a:lnTo>
                  <a:pt x="6546" y="876"/>
                </a:lnTo>
                <a:lnTo>
                  <a:pt x="6862" y="1022"/>
                </a:lnTo>
                <a:lnTo>
                  <a:pt x="7178" y="1168"/>
                </a:lnTo>
                <a:lnTo>
                  <a:pt x="7470" y="1363"/>
                </a:lnTo>
                <a:lnTo>
                  <a:pt x="7738" y="1557"/>
                </a:lnTo>
                <a:lnTo>
                  <a:pt x="8006" y="1801"/>
                </a:lnTo>
                <a:lnTo>
                  <a:pt x="8225" y="2044"/>
                </a:lnTo>
                <a:lnTo>
                  <a:pt x="8444" y="2287"/>
                </a:lnTo>
                <a:lnTo>
                  <a:pt x="8492" y="2360"/>
                </a:lnTo>
                <a:lnTo>
                  <a:pt x="8444" y="2847"/>
                </a:lnTo>
                <a:lnTo>
                  <a:pt x="8419" y="3358"/>
                </a:lnTo>
                <a:lnTo>
                  <a:pt x="8444" y="4331"/>
                </a:lnTo>
                <a:lnTo>
                  <a:pt x="8468" y="5718"/>
                </a:lnTo>
                <a:lnTo>
                  <a:pt x="8468" y="7105"/>
                </a:lnTo>
                <a:lnTo>
                  <a:pt x="8468" y="7835"/>
                </a:lnTo>
                <a:lnTo>
                  <a:pt x="8492" y="8565"/>
                </a:lnTo>
                <a:lnTo>
                  <a:pt x="8541" y="10049"/>
                </a:lnTo>
                <a:lnTo>
                  <a:pt x="8614" y="11509"/>
                </a:lnTo>
                <a:lnTo>
                  <a:pt x="8663" y="12969"/>
                </a:lnTo>
                <a:lnTo>
                  <a:pt x="8663" y="12969"/>
                </a:lnTo>
                <a:lnTo>
                  <a:pt x="7860" y="12507"/>
                </a:lnTo>
                <a:lnTo>
                  <a:pt x="7446" y="12288"/>
                </a:lnTo>
                <a:lnTo>
                  <a:pt x="7032" y="12069"/>
                </a:lnTo>
                <a:lnTo>
                  <a:pt x="6765" y="11947"/>
                </a:lnTo>
                <a:lnTo>
                  <a:pt x="6497" y="11850"/>
                </a:lnTo>
                <a:lnTo>
                  <a:pt x="6205" y="11777"/>
                </a:lnTo>
                <a:lnTo>
                  <a:pt x="5937" y="11704"/>
                </a:lnTo>
                <a:lnTo>
                  <a:pt x="5353" y="11607"/>
                </a:lnTo>
                <a:lnTo>
                  <a:pt x="4769" y="11534"/>
                </a:lnTo>
                <a:lnTo>
                  <a:pt x="3650" y="11534"/>
                </a:lnTo>
                <a:lnTo>
                  <a:pt x="3066" y="11558"/>
                </a:lnTo>
                <a:lnTo>
                  <a:pt x="2507" y="11631"/>
                </a:lnTo>
                <a:lnTo>
                  <a:pt x="2044" y="11704"/>
                </a:lnTo>
                <a:lnTo>
                  <a:pt x="1533" y="11801"/>
                </a:lnTo>
                <a:lnTo>
                  <a:pt x="1290" y="11874"/>
                </a:lnTo>
                <a:lnTo>
                  <a:pt x="1047" y="11947"/>
                </a:lnTo>
                <a:lnTo>
                  <a:pt x="828" y="12045"/>
                </a:lnTo>
                <a:lnTo>
                  <a:pt x="609" y="12166"/>
                </a:lnTo>
                <a:lnTo>
                  <a:pt x="609" y="12166"/>
                </a:lnTo>
                <a:lnTo>
                  <a:pt x="633" y="11972"/>
                </a:lnTo>
                <a:lnTo>
                  <a:pt x="657" y="11777"/>
                </a:lnTo>
                <a:lnTo>
                  <a:pt x="657" y="11485"/>
                </a:lnTo>
                <a:lnTo>
                  <a:pt x="584" y="10147"/>
                </a:lnTo>
                <a:lnTo>
                  <a:pt x="536" y="9490"/>
                </a:lnTo>
                <a:lnTo>
                  <a:pt x="536" y="8833"/>
                </a:lnTo>
                <a:lnTo>
                  <a:pt x="560" y="7908"/>
                </a:lnTo>
                <a:lnTo>
                  <a:pt x="609" y="7008"/>
                </a:lnTo>
                <a:lnTo>
                  <a:pt x="657" y="6083"/>
                </a:lnTo>
                <a:lnTo>
                  <a:pt x="657" y="5645"/>
                </a:lnTo>
                <a:lnTo>
                  <a:pt x="657" y="5183"/>
                </a:lnTo>
                <a:lnTo>
                  <a:pt x="609" y="4234"/>
                </a:lnTo>
                <a:lnTo>
                  <a:pt x="584" y="3309"/>
                </a:lnTo>
                <a:lnTo>
                  <a:pt x="584" y="2896"/>
                </a:lnTo>
                <a:lnTo>
                  <a:pt x="609" y="2506"/>
                </a:lnTo>
                <a:lnTo>
                  <a:pt x="657" y="1728"/>
                </a:lnTo>
                <a:lnTo>
                  <a:pt x="949" y="1582"/>
                </a:lnTo>
                <a:lnTo>
                  <a:pt x="1241" y="1460"/>
                </a:lnTo>
                <a:lnTo>
                  <a:pt x="1801" y="1241"/>
                </a:lnTo>
                <a:lnTo>
                  <a:pt x="2653" y="949"/>
                </a:lnTo>
                <a:lnTo>
                  <a:pt x="3504" y="681"/>
                </a:lnTo>
                <a:lnTo>
                  <a:pt x="3821" y="608"/>
                </a:lnTo>
                <a:lnTo>
                  <a:pt x="4161" y="535"/>
                </a:lnTo>
                <a:lnTo>
                  <a:pt x="4502" y="511"/>
                </a:lnTo>
                <a:close/>
                <a:moveTo>
                  <a:pt x="15354" y="12191"/>
                </a:moveTo>
                <a:lnTo>
                  <a:pt x="15646" y="12239"/>
                </a:lnTo>
                <a:lnTo>
                  <a:pt x="15938" y="12337"/>
                </a:lnTo>
                <a:lnTo>
                  <a:pt x="15889" y="12507"/>
                </a:lnTo>
                <a:lnTo>
                  <a:pt x="15889" y="12653"/>
                </a:lnTo>
                <a:lnTo>
                  <a:pt x="15889" y="12994"/>
                </a:lnTo>
                <a:lnTo>
                  <a:pt x="15524" y="12872"/>
                </a:lnTo>
                <a:lnTo>
                  <a:pt x="15500" y="12702"/>
                </a:lnTo>
                <a:lnTo>
                  <a:pt x="15427" y="12507"/>
                </a:lnTo>
                <a:lnTo>
                  <a:pt x="15378" y="12337"/>
                </a:lnTo>
                <a:lnTo>
                  <a:pt x="15330" y="12191"/>
                </a:lnTo>
                <a:close/>
                <a:moveTo>
                  <a:pt x="1509" y="12385"/>
                </a:moveTo>
                <a:lnTo>
                  <a:pt x="1460" y="12677"/>
                </a:lnTo>
                <a:lnTo>
                  <a:pt x="1436" y="12848"/>
                </a:lnTo>
                <a:lnTo>
                  <a:pt x="1460" y="13018"/>
                </a:lnTo>
                <a:lnTo>
                  <a:pt x="1290" y="13091"/>
                </a:lnTo>
                <a:lnTo>
                  <a:pt x="1290" y="12969"/>
                </a:lnTo>
                <a:lnTo>
                  <a:pt x="1290" y="12726"/>
                </a:lnTo>
                <a:lnTo>
                  <a:pt x="1266" y="12580"/>
                </a:lnTo>
                <a:lnTo>
                  <a:pt x="1241" y="12458"/>
                </a:lnTo>
                <a:lnTo>
                  <a:pt x="1509" y="12385"/>
                </a:lnTo>
                <a:close/>
                <a:moveTo>
                  <a:pt x="10926" y="12385"/>
                </a:moveTo>
                <a:lnTo>
                  <a:pt x="10877" y="12531"/>
                </a:lnTo>
                <a:lnTo>
                  <a:pt x="10828" y="12750"/>
                </a:lnTo>
                <a:lnTo>
                  <a:pt x="10804" y="12969"/>
                </a:lnTo>
                <a:lnTo>
                  <a:pt x="10366" y="13091"/>
                </a:lnTo>
                <a:lnTo>
                  <a:pt x="10366" y="12921"/>
                </a:lnTo>
                <a:lnTo>
                  <a:pt x="10366" y="12750"/>
                </a:lnTo>
                <a:lnTo>
                  <a:pt x="10366" y="12677"/>
                </a:lnTo>
                <a:lnTo>
                  <a:pt x="10342" y="12604"/>
                </a:lnTo>
                <a:lnTo>
                  <a:pt x="10536" y="12531"/>
                </a:lnTo>
                <a:lnTo>
                  <a:pt x="10926" y="12385"/>
                </a:lnTo>
                <a:close/>
                <a:moveTo>
                  <a:pt x="7105" y="12726"/>
                </a:moveTo>
                <a:lnTo>
                  <a:pt x="7641" y="13018"/>
                </a:lnTo>
                <a:lnTo>
                  <a:pt x="7616" y="13115"/>
                </a:lnTo>
                <a:lnTo>
                  <a:pt x="7616" y="13140"/>
                </a:lnTo>
                <a:lnTo>
                  <a:pt x="7397" y="13042"/>
                </a:lnTo>
                <a:lnTo>
                  <a:pt x="7178" y="12969"/>
                </a:lnTo>
                <a:lnTo>
                  <a:pt x="7130" y="12823"/>
                </a:lnTo>
                <a:lnTo>
                  <a:pt x="7105" y="12726"/>
                </a:lnTo>
                <a:close/>
                <a:moveTo>
                  <a:pt x="16181" y="12410"/>
                </a:moveTo>
                <a:lnTo>
                  <a:pt x="16303" y="12458"/>
                </a:lnTo>
                <a:lnTo>
                  <a:pt x="16254" y="12604"/>
                </a:lnTo>
                <a:lnTo>
                  <a:pt x="16230" y="12775"/>
                </a:lnTo>
                <a:lnTo>
                  <a:pt x="16206" y="13140"/>
                </a:lnTo>
                <a:lnTo>
                  <a:pt x="16157" y="13115"/>
                </a:lnTo>
                <a:lnTo>
                  <a:pt x="16206" y="13067"/>
                </a:lnTo>
                <a:lnTo>
                  <a:pt x="16206" y="12994"/>
                </a:lnTo>
                <a:lnTo>
                  <a:pt x="16181" y="12702"/>
                </a:lnTo>
                <a:lnTo>
                  <a:pt x="16181" y="12410"/>
                </a:lnTo>
                <a:close/>
                <a:moveTo>
                  <a:pt x="10025" y="12750"/>
                </a:moveTo>
                <a:lnTo>
                  <a:pt x="9977" y="12994"/>
                </a:lnTo>
                <a:lnTo>
                  <a:pt x="9928" y="13213"/>
                </a:lnTo>
                <a:lnTo>
                  <a:pt x="9928" y="13261"/>
                </a:lnTo>
                <a:lnTo>
                  <a:pt x="9563" y="13432"/>
                </a:lnTo>
                <a:lnTo>
                  <a:pt x="9563" y="13286"/>
                </a:lnTo>
                <a:lnTo>
                  <a:pt x="9563" y="13164"/>
                </a:lnTo>
                <a:lnTo>
                  <a:pt x="9539" y="13067"/>
                </a:lnTo>
                <a:lnTo>
                  <a:pt x="9539" y="13042"/>
                </a:lnTo>
                <a:lnTo>
                  <a:pt x="9563" y="13018"/>
                </a:lnTo>
                <a:lnTo>
                  <a:pt x="9782" y="12896"/>
                </a:lnTo>
                <a:lnTo>
                  <a:pt x="10025" y="12750"/>
                </a:lnTo>
                <a:close/>
                <a:moveTo>
                  <a:pt x="8030" y="13261"/>
                </a:moveTo>
                <a:lnTo>
                  <a:pt x="8322" y="13432"/>
                </a:lnTo>
                <a:lnTo>
                  <a:pt x="8614" y="13553"/>
                </a:lnTo>
                <a:lnTo>
                  <a:pt x="8565" y="13675"/>
                </a:lnTo>
                <a:lnTo>
                  <a:pt x="8541" y="13870"/>
                </a:lnTo>
                <a:lnTo>
                  <a:pt x="8419" y="13724"/>
                </a:lnTo>
                <a:lnTo>
                  <a:pt x="8298" y="13602"/>
                </a:lnTo>
                <a:lnTo>
                  <a:pt x="8030" y="13383"/>
                </a:lnTo>
                <a:lnTo>
                  <a:pt x="8030" y="13261"/>
                </a:lnTo>
                <a:close/>
                <a:moveTo>
                  <a:pt x="9247" y="13261"/>
                </a:moveTo>
                <a:lnTo>
                  <a:pt x="9247" y="13383"/>
                </a:lnTo>
                <a:lnTo>
                  <a:pt x="9271" y="13578"/>
                </a:lnTo>
                <a:lnTo>
                  <a:pt x="9052" y="13724"/>
                </a:lnTo>
                <a:lnTo>
                  <a:pt x="8857" y="13894"/>
                </a:lnTo>
                <a:lnTo>
                  <a:pt x="8857" y="13699"/>
                </a:lnTo>
                <a:lnTo>
                  <a:pt x="8857" y="13626"/>
                </a:lnTo>
                <a:lnTo>
                  <a:pt x="8930" y="13602"/>
                </a:lnTo>
                <a:lnTo>
                  <a:pt x="8979" y="13553"/>
                </a:lnTo>
                <a:lnTo>
                  <a:pt x="9052" y="13456"/>
                </a:lnTo>
                <a:lnTo>
                  <a:pt x="9101" y="13407"/>
                </a:lnTo>
                <a:lnTo>
                  <a:pt x="9149" y="13334"/>
                </a:lnTo>
                <a:lnTo>
                  <a:pt x="9247" y="13261"/>
                </a:lnTo>
                <a:close/>
                <a:moveTo>
                  <a:pt x="4550" y="0"/>
                </a:moveTo>
                <a:lnTo>
                  <a:pt x="4185" y="24"/>
                </a:lnTo>
                <a:lnTo>
                  <a:pt x="3845" y="49"/>
                </a:lnTo>
                <a:lnTo>
                  <a:pt x="3504" y="122"/>
                </a:lnTo>
                <a:lnTo>
                  <a:pt x="3042" y="243"/>
                </a:lnTo>
                <a:lnTo>
                  <a:pt x="2580" y="414"/>
                </a:lnTo>
                <a:lnTo>
                  <a:pt x="1679" y="754"/>
                </a:lnTo>
                <a:lnTo>
                  <a:pt x="1290" y="876"/>
                </a:lnTo>
                <a:lnTo>
                  <a:pt x="852" y="1046"/>
                </a:lnTo>
                <a:lnTo>
                  <a:pt x="633" y="1168"/>
                </a:lnTo>
                <a:lnTo>
                  <a:pt x="438" y="1290"/>
                </a:lnTo>
                <a:lnTo>
                  <a:pt x="292" y="1436"/>
                </a:lnTo>
                <a:lnTo>
                  <a:pt x="195" y="1606"/>
                </a:lnTo>
                <a:lnTo>
                  <a:pt x="171" y="1703"/>
                </a:lnTo>
                <a:lnTo>
                  <a:pt x="195" y="1801"/>
                </a:lnTo>
                <a:lnTo>
                  <a:pt x="122" y="2093"/>
                </a:lnTo>
                <a:lnTo>
                  <a:pt x="73" y="2409"/>
                </a:lnTo>
                <a:lnTo>
                  <a:pt x="49" y="2725"/>
                </a:lnTo>
                <a:lnTo>
                  <a:pt x="49" y="3066"/>
                </a:lnTo>
                <a:lnTo>
                  <a:pt x="73" y="3699"/>
                </a:lnTo>
                <a:lnTo>
                  <a:pt x="98" y="4331"/>
                </a:lnTo>
                <a:lnTo>
                  <a:pt x="122" y="5183"/>
                </a:lnTo>
                <a:lnTo>
                  <a:pt x="122" y="6034"/>
                </a:lnTo>
                <a:lnTo>
                  <a:pt x="98" y="6886"/>
                </a:lnTo>
                <a:lnTo>
                  <a:pt x="25" y="7738"/>
                </a:lnTo>
                <a:lnTo>
                  <a:pt x="0" y="8468"/>
                </a:lnTo>
                <a:lnTo>
                  <a:pt x="0" y="9198"/>
                </a:lnTo>
                <a:lnTo>
                  <a:pt x="0" y="9928"/>
                </a:lnTo>
                <a:lnTo>
                  <a:pt x="49" y="10633"/>
                </a:lnTo>
                <a:lnTo>
                  <a:pt x="122" y="11680"/>
                </a:lnTo>
                <a:lnTo>
                  <a:pt x="122" y="12045"/>
                </a:lnTo>
                <a:lnTo>
                  <a:pt x="122" y="12166"/>
                </a:lnTo>
                <a:lnTo>
                  <a:pt x="171" y="12264"/>
                </a:lnTo>
                <a:lnTo>
                  <a:pt x="195" y="12337"/>
                </a:lnTo>
                <a:lnTo>
                  <a:pt x="292" y="12385"/>
                </a:lnTo>
                <a:lnTo>
                  <a:pt x="341" y="12410"/>
                </a:lnTo>
                <a:lnTo>
                  <a:pt x="365" y="12507"/>
                </a:lnTo>
                <a:lnTo>
                  <a:pt x="414" y="12580"/>
                </a:lnTo>
                <a:lnTo>
                  <a:pt x="487" y="12629"/>
                </a:lnTo>
                <a:lnTo>
                  <a:pt x="584" y="12629"/>
                </a:lnTo>
                <a:lnTo>
                  <a:pt x="803" y="12580"/>
                </a:lnTo>
                <a:lnTo>
                  <a:pt x="803" y="12896"/>
                </a:lnTo>
                <a:lnTo>
                  <a:pt x="803" y="13188"/>
                </a:lnTo>
                <a:lnTo>
                  <a:pt x="828" y="13334"/>
                </a:lnTo>
                <a:lnTo>
                  <a:pt x="876" y="13480"/>
                </a:lnTo>
                <a:lnTo>
                  <a:pt x="925" y="13529"/>
                </a:lnTo>
                <a:lnTo>
                  <a:pt x="998" y="13578"/>
                </a:lnTo>
                <a:lnTo>
                  <a:pt x="1144" y="13578"/>
                </a:lnTo>
                <a:lnTo>
                  <a:pt x="1217" y="13553"/>
                </a:lnTo>
                <a:lnTo>
                  <a:pt x="1241" y="13529"/>
                </a:lnTo>
                <a:lnTo>
                  <a:pt x="1363" y="13529"/>
                </a:lnTo>
                <a:lnTo>
                  <a:pt x="1485" y="13505"/>
                </a:lnTo>
                <a:lnTo>
                  <a:pt x="1704" y="13432"/>
                </a:lnTo>
                <a:lnTo>
                  <a:pt x="2142" y="13310"/>
                </a:lnTo>
                <a:lnTo>
                  <a:pt x="2604" y="13213"/>
                </a:lnTo>
                <a:lnTo>
                  <a:pt x="3188" y="13140"/>
                </a:lnTo>
                <a:lnTo>
                  <a:pt x="3772" y="13091"/>
                </a:lnTo>
                <a:lnTo>
                  <a:pt x="4356" y="13067"/>
                </a:lnTo>
                <a:lnTo>
                  <a:pt x="4940" y="13091"/>
                </a:lnTo>
                <a:lnTo>
                  <a:pt x="5402" y="13115"/>
                </a:lnTo>
                <a:lnTo>
                  <a:pt x="5937" y="13164"/>
                </a:lnTo>
                <a:lnTo>
                  <a:pt x="6473" y="13261"/>
                </a:lnTo>
                <a:lnTo>
                  <a:pt x="6740" y="13334"/>
                </a:lnTo>
                <a:lnTo>
                  <a:pt x="7008" y="13407"/>
                </a:lnTo>
                <a:lnTo>
                  <a:pt x="7251" y="13505"/>
                </a:lnTo>
                <a:lnTo>
                  <a:pt x="7495" y="13626"/>
                </a:lnTo>
                <a:lnTo>
                  <a:pt x="7714" y="13772"/>
                </a:lnTo>
                <a:lnTo>
                  <a:pt x="7908" y="13918"/>
                </a:lnTo>
                <a:lnTo>
                  <a:pt x="8079" y="14088"/>
                </a:lnTo>
                <a:lnTo>
                  <a:pt x="8225" y="14307"/>
                </a:lnTo>
                <a:lnTo>
                  <a:pt x="8322" y="14526"/>
                </a:lnTo>
                <a:lnTo>
                  <a:pt x="8371" y="14794"/>
                </a:lnTo>
                <a:lnTo>
                  <a:pt x="8419" y="14891"/>
                </a:lnTo>
                <a:lnTo>
                  <a:pt x="8468" y="14940"/>
                </a:lnTo>
                <a:lnTo>
                  <a:pt x="8565" y="14964"/>
                </a:lnTo>
                <a:lnTo>
                  <a:pt x="8638" y="14964"/>
                </a:lnTo>
                <a:lnTo>
                  <a:pt x="8736" y="14916"/>
                </a:lnTo>
                <a:lnTo>
                  <a:pt x="8809" y="14843"/>
                </a:lnTo>
                <a:lnTo>
                  <a:pt x="8857" y="14770"/>
                </a:lnTo>
                <a:lnTo>
                  <a:pt x="8857" y="14648"/>
                </a:lnTo>
                <a:lnTo>
                  <a:pt x="8833" y="14599"/>
                </a:lnTo>
                <a:lnTo>
                  <a:pt x="9052" y="14332"/>
                </a:lnTo>
                <a:lnTo>
                  <a:pt x="9247" y="14113"/>
                </a:lnTo>
                <a:lnTo>
                  <a:pt x="9514" y="13943"/>
                </a:lnTo>
                <a:lnTo>
                  <a:pt x="9806" y="13772"/>
                </a:lnTo>
                <a:lnTo>
                  <a:pt x="10220" y="13602"/>
                </a:lnTo>
                <a:lnTo>
                  <a:pt x="10658" y="13456"/>
                </a:lnTo>
                <a:lnTo>
                  <a:pt x="11096" y="13334"/>
                </a:lnTo>
                <a:lnTo>
                  <a:pt x="11534" y="13261"/>
                </a:lnTo>
                <a:lnTo>
                  <a:pt x="12045" y="13188"/>
                </a:lnTo>
                <a:lnTo>
                  <a:pt x="12580" y="13140"/>
                </a:lnTo>
                <a:lnTo>
                  <a:pt x="13626" y="13091"/>
                </a:lnTo>
                <a:lnTo>
                  <a:pt x="13967" y="13091"/>
                </a:lnTo>
                <a:lnTo>
                  <a:pt x="14308" y="13115"/>
                </a:lnTo>
                <a:lnTo>
                  <a:pt x="14648" y="13140"/>
                </a:lnTo>
                <a:lnTo>
                  <a:pt x="14965" y="13188"/>
                </a:lnTo>
                <a:lnTo>
                  <a:pt x="15305" y="13261"/>
                </a:lnTo>
                <a:lnTo>
                  <a:pt x="15622" y="13359"/>
                </a:lnTo>
                <a:lnTo>
                  <a:pt x="15938" y="13480"/>
                </a:lnTo>
                <a:lnTo>
                  <a:pt x="16254" y="13651"/>
                </a:lnTo>
                <a:lnTo>
                  <a:pt x="16303" y="13675"/>
                </a:lnTo>
                <a:lnTo>
                  <a:pt x="16376" y="13675"/>
                </a:lnTo>
                <a:lnTo>
                  <a:pt x="16425" y="13651"/>
                </a:lnTo>
                <a:lnTo>
                  <a:pt x="16473" y="13626"/>
                </a:lnTo>
                <a:lnTo>
                  <a:pt x="16522" y="13578"/>
                </a:lnTo>
                <a:lnTo>
                  <a:pt x="16546" y="13529"/>
                </a:lnTo>
                <a:lnTo>
                  <a:pt x="16571" y="13456"/>
                </a:lnTo>
                <a:lnTo>
                  <a:pt x="16571" y="13407"/>
                </a:lnTo>
                <a:lnTo>
                  <a:pt x="16595" y="13310"/>
                </a:lnTo>
                <a:lnTo>
                  <a:pt x="16595" y="12921"/>
                </a:lnTo>
                <a:lnTo>
                  <a:pt x="16571" y="12531"/>
                </a:lnTo>
                <a:lnTo>
                  <a:pt x="16765" y="12556"/>
                </a:lnTo>
                <a:lnTo>
                  <a:pt x="16911" y="12556"/>
                </a:lnTo>
                <a:lnTo>
                  <a:pt x="17082" y="12531"/>
                </a:lnTo>
                <a:lnTo>
                  <a:pt x="17228" y="12483"/>
                </a:lnTo>
                <a:lnTo>
                  <a:pt x="17301" y="12458"/>
                </a:lnTo>
                <a:lnTo>
                  <a:pt x="17325" y="12410"/>
                </a:lnTo>
                <a:lnTo>
                  <a:pt x="17374" y="12361"/>
                </a:lnTo>
                <a:lnTo>
                  <a:pt x="17374" y="12312"/>
                </a:lnTo>
                <a:lnTo>
                  <a:pt x="17398" y="12264"/>
                </a:lnTo>
                <a:lnTo>
                  <a:pt x="17374" y="12191"/>
                </a:lnTo>
                <a:lnTo>
                  <a:pt x="17349" y="12142"/>
                </a:lnTo>
                <a:lnTo>
                  <a:pt x="17301" y="12118"/>
                </a:lnTo>
                <a:lnTo>
                  <a:pt x="17325" y="11972"/>
                </a:lnTo>
                <a:lnTo>
                  <a:pt x="17349" y="11826"/>
                </a:lnTo>
                <a:lnTo>
                  <a:pt x="17349" y="11558"/>
                </a:lnTo>
                <a:lnTo>
                  <a:pt x="17325" y="10998"/>
                </a:lnTo>
                <a:lnTo>
                  <a:pt x="17301" y="8881"/>
                </a:lnTo>
                <a:lnTo>
                  <a:pt x="17301" y="7178"/>
                </a:lnTo>
                <a:lnTo>
                  <a:pt x="17301" y="6326"/>
                </a:lnTo>
                <a:lnTo>
                  <a:pt x="17349" y="5475"/>
                </a:lnTo>
                <a:lnTo>
                  <a:pt x="17374" y="4380"/>
                </a:lnTo>
                <a:lnTo>
                  <a:pt x="17374" y="3820"/>
                </a:lnTo>
                <a:lnTo>
                  <a:pt x="17374" y="3285"/>
                </a:lnTo>
                <a:lnTo>
                  <a:pt x="17349" y="2920"/>
                </a:lnTo>
                <a:lnTo>
                  <a:pt x="17325" y="2531"/>
                </a:lnTo>
                <a:lnTo>
                  <a:pt x="17301" y="2336"/>
                </a:lnTo>
                <a:lnTo>
                  <a:pt x="17276" y="2141"/>
                </a:lnTo>
                <a:lnTo>
                  <a:pt x="17228" y="1971"/>
                </a:lnTo>
                <a:lnTo>
                  <a:pt x="17130" y="1801"/>
                </a:lnTo>
                <a:lnTo>
                  <a:pt x="17179" y="1728"/>
                </a:lnTo>
                <a:lnTo>
                  <a:pt x="17203" y="1630"/>
                </a:lnTo>
                <a:lnTo>
                  <a:pt x="17203" y="1557"/>
                </a:lnTo>
                <a:lnTo>
                  <a:pt x="17155" y="1460"/>
                </a:lnTo>
                <a:lnTo>
                  <a:pt x="16911" y="1217"/>
                </a:lnTo>
                <a:lnTo>
                  <a:pt x="16644" y="998"/>
                </a:lnTo>
                <a:lnTo>
                  <a:pt x="16352" y="803"/>
                </a:lnTo>
                <a:lnTo>
                  <a:pt x="16035" y="633"/>
                </a:lnTo>
                <a:lnTo>
                  <a:pt x="15719" y="487"/>
                </a:lnTo>
                <a:lnTo>
                  <a:pt x="15378" y="365"/>
                </a:lnTo>
                <a:lnTo>
                  <a:pt x="15038" y="268"/>
                </a:lnTo>
                <a:lnTo>
                  <a:pt x="14697" y="195"/>
                </a:lnTo>
                <a:lnTo>
                  <a:pt x="14356" y="146"/>
                </a:lnTo>
                <a:lnTo>
                  <a:pt x="14016" y="97"/>
                </a:lnTo>
                <a:lnTo>
                  <a:pt x="13626" y="49"/>
                </a:lnTo>
                <a:lnTo>
                  <a:pt x="13261" y="24"/>
                </a:lnTo>
                <a:lnTo>
                  <a:pt x="12896" y="24"/>
                </a:lnTo>
                <a:lnTo>
                  <a:pt x="12531" y="49"/>
                </a:lnTo>
                <a:lnTo>
                  <a:pt x="12166" y="97"/>
                </a:lnTo>
                <a:lnTo>
                  <a:pt x="11826" y="170"/>
                </a:lnTo>
                <a:lnTo>
                  <a:pt x="11583" y="243"/>
                </a:lnTo>
                <a:lnTo>
                  <a:pt x="11339" y="316"/>
                </a:lnTo>
                <a:lnTo>
                  <a:pt x="10877" y="560"/>
                </a:lnTo>
                <a:lnTo>
                  <a:pt x="10415" y="803"/>
                </a:lnTo>
                <a:lnTo>
                  <a:pt x="9977" y="1046"/>
                </a:lnTo>
                <a:lnTo>
                  <a:pt x="9441" y="1338"/>
                </a:lnTo>
                <a:lnTo>
                  <a:pt x="9125" y="1509"/>
                </a:lnTo>
                <a:lnTo>
                  <a:pt x="8857" y="1703"/>
                </a:lnTo>
                <a:lnTo>
                  <a:pt x="8809" y="1679"/>
                </a:lnTo>
                <a:lnTo>
                  <a:pt x="8687" y="1679"/>
                </a:lnTo>
                <a:lnTo>
                  <a:pt x="8638" y="1728"/>
                </a:lnTo>
                <a:lnTo>
                  <a:pt x="8419" y="1460"/>
                </a:lnTo>
                <a:lnTo>
                  <a:pt x="8152" y="1217"/>
                </a:lnTo>
                <a:lnTo>
                  <a:pt x="7884" y="1022"/>
                </a:lnTo>
                <a:lnTo>
                  <a:pt x="7592" y="803"/>
                </a:lnTo>
                <a:lnTo>
                  <a:pt x="7276" y="633"/>
                </a:lnTo>
                <a:lnTo>
                  <a:pt x="6959" y="487"/>
                </a:lnTo>
                <a:lnTo>
                  <a:pt x="6643" y="341"/>
                </a:lnTo>
                <a:lnTo>
                  <a:pt x="6302" y="243"/>
                </a:lnTo>
                <a:lnTo>
                  <a:pt x="5962" y="146"/>
                </a:lnTo>
                <a:lnTo>
                  <a:pt x="5597" y="73"/>
                </a:lnTo>
                <a:lnTo>
                  <a:pt x="5256" y="24"/>
                </a:lnTo>
                <a:lnTo>
                  <a:pt x="48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73;p50">
            <a:extLst>
              <a:ext uri="{FF2B5EF4-FFF2-40B4-BE49-F238E27FC236}">
                <a16:creationId xmlns:a16="http://schemas.microsoft.com/office/drawing/2014/main" id="{B0DA2366-2101-4C2E-976F-D5BEEF527EE9}"/>
              </a:ext>
            </a:extLst>
          </p:cNvPr>
          <p:cNvSpPr/>
          <p:nvPr/>
        </p:nvSpPr>
        <p:spPr>
          <a:xfrm>
            <a:off x="4191356" y="3250126"/>
            <a:ext cx="387139" cy="341965"/>
          </a:xfrm>
          <a:custGeom>
            <a:avLst/>
            <a:gdLst/>
            <a:ahLst/>
            <a:cxnLst/>
            <a:rect l="l" t="t" r="r" b="b"/>
            <a:pathLst>
              <a:path w="17714" h="15647" extrusionOk="0">
                <a:moveTo>
                  <a:pt x="9806" y="2118"/>
                </a:moveTo>
                <a:lnTo>
                  <a:pt x="9782" y="2166"/>
                </a:lnTo>
                <a:lnTo>
                  <a:pt x="9757" y="2239"/>
                </a:lnTo>
                <a:lnTo>
                  <a:pt x="9757" y="2312"/>
                </a:lnTo>
                <a:lnTo>
                  <a:pt x="9782" y="2483"/>
                </a:lnTo>
                <a:lnTo>
                  <a:pt x="9855" y="2677"/>
                </a:lnTo>
                <a:lnTo>
                  <a:pt x="9903" y="2872"/>
                </a:lnTo>
                <a:lnTo>
                  <a:pt x="9952" y="2945"/>
                </a:lnTo>
                <a:lnTo>
                  <a:pt x="10001" y="2969"/>
                </a:lnTo>
                <a:lnTo>
                  <a:pt x="10049" y="2994"/>
                </a:lnTo>
                <a:lnTo>
                  <a:pt x="10122" y="3018"/>
                </a:lnTo>
                <a:lnTo>
                  <a:pt x="10195" y="2994"/>
                </a:lnTo>
                <a:lnTo>
                  <a:pt x="10244" y="2945"/>
                </a:lnTo>
                <a:lnTo>
                  <a:pt x="10293" y="2896"/>
                </a:lnTo>
                <a:lnTo>
                  <a:pt x="10293" y="2823"/>
                </a:lnTo>
                <a:lnTo>
                  <a:pt x="10293" y="2702"/>
                </a:lnTo>
                <a:lnTo>
                  <a:pt x="10244" y="2580"/>
                </a:lnTo>
                <a:lnTo>
                  <a:pt x="10171" y="2361"/>
                </a:lnTo>
                <a:lnTo>
                  <a:pt x="10122" y="2264"/>
                </a:lnTo>
                <a:lnTo>
                  <a:pt x="10049" y="2191"/>
                </a:lnTo>
                <a:lnTo>
                  <a:pt x="9952" y="2118"/>
                </a:lnTo>
                <a:close/>
                <a:moveTo>
                  <a:pt x="13821" y="2312"/>
                </a:moveTo>
                <a:lnTo>
                  <a:pt x="13748" y="2385"/>
                </a:lnTo>
                <a:lnTo>
                  <a:pt x="13602" y="2531"/>
                </a:lnTo>
                <a:lnTo>
                  <a:pt x="13456" y="2677"/>
                </a:lnTo>
                <a:lnTo>
                  <a:pt x="13407" y="2775"/>
                </a:lnTo>
                <a:lnTo>
                  <a:pt x="13383" y="2872"/>
                </a:lnTo>
                <a:lnTo>
                  <a:pt x="13407" y="2921"/>
                </a:lnTo>
                <a:lnTo>
                  <a:pt x="13431" y="2945"/>
                </a:lnTo>
                <a:lnTo>
                  <a:pt x="13456" y="2994"/>
                </a:lnTo>
                <a:lnTo>
                  <a:pt x="13504" y="3018"/>
                </a:lnTo>
                <a:lnTo>
                  <a:pt x="13602" y="3018"/>
                </a:lnTo>
                <a:lnTo>
                  <a:pt x="13699" y="2969"/>
                </a:lnTo>
                <a:lnTo>
                  <a:pt x="13796" y="2921"/>
                </a:lnTo>
                <a:lnTo>
                  <a:pt x="13894" y="2848"/>
                </a:lnTo>
                <a:lnTo>
                  <a:pt x="14040" y="2702"/>
                </a:lnTo>
                <a:lnTo>
                  <a:pt x="14113" y="2604"/>
                </a:lnTo>
                <a:lnTo>
                  <a:pt x="14137" y="2507"/>
                </a:lnTo>
                <a:lnTo>
                  <a:pt x="14113" y="2434"/>
                </a:lnTo>
                <a:lnTo>
                  <a:pt x="14064" y="2361"/>
                </a:lnTo>
                <a:lnTo>
                  <a:pt x="13991" y="2312"/>
                </a:lnTo>
                <a:close/>
                <a:moveTo>
                  <a:pt x="15232" y="4600"/>
                </a:moveTo>
                <a:lnTo>
                  <a:pt x="15037" y="4648"/>
                </a:lnTo>
                <a:lnTo>
                  <a:pt x="14867" y="4697"/>
                </a:lnTo>
                <a:lnTo>
                  <a:pt x="14672" y="4770"/>
                </a:lnTo>
                <a:lnTo>
                  <a:pt x="14575" y="4794"/>
                </a:lnTo>
                <a:lnTo>
                  <a:pt x="14478" y="4843"/>
                </a:lnTo>
                <a:lnTo>
                  <a:pt x="14429" y="4916"/>
                </a:lnTo>
                <a:lnTo>
                  <a:pt x="14429" y="4965"/>
                </a:lnTo>
                <a:lnTo>
                  <a:pt x="14453" y="5038"/>
                </a:lnTo>
                <a:lnTo>
                  <a:pt x="14502" y="5086"/>
                </a:lnTo>
                <a:lnTo>
                  <a:pt x="14721" y="5135"/>
                </a:lnTo>
                <a:lnTo>
                  <a:pt x="14964" y="5135"/>
                </a:lnTo>
                <a:lnTo>
                  <a:pt x="15086" y="5111"/>
                </a:lnTo>
                <a:lnTo>
                  <a:pt x="15183" y="5086"/>
                </a:lnTo>
                <a:lnTo>
                  <a:pt x="15281" y="5038"/>
                </a:lnTo>
                <a:lnTo>
                  <a:pt x="15378" y="4965"/>
                </a:lnTo>
                <a:lnTo>
                  <a:pt x="15402" y="4916"/>
                </a:lnTo>
                <a:lnTo>
                  <a:pt x="15427" y="4867"/>
                </a:lnTo>
                <a:lnTo>
                  <a:pt x="15427" y="4794"/>
                </a:lnTo>
                <a:lnTo>
                  <a:pt x="15427" y="4746"/>
                </a:lnTo>
                <a:lnTo>
                  <a:pt x="15402" y="4673"/>
                </a:lnTo>
                <a:lnTo>
                  <a:pt x="15354" y="4648"/>
                </a:lnTo>
                <a:lnTo>
                  <a:pt x="15305" y="4624"/>
                </a:lnTo>
                <a:lnTo>
                  <a:pt x="15232" y="4600"/>
                </a:lnTo>
                <a:close/>
                <a:moveTo>
                  <a:pt x="9052" y="4721"/>
                </a:moveTo>
                <a:lnTo>
                  <a:pt x="8954" y="4746"/>
                </a:lnTo>
                <a:lnTo>
                  <a:pt x="8711" y="4794"/>
                </a:lnTo>
                <a:lnTo>
                  <a:pt x="8516" y="4819"/>
                </a:lnTo>
                <a:lnTo>
                  <a:pt x="8419" y="4867"/>
                </a:lnTo>
                <a:lnTo>
                  <a:pt x="8346" y="4916"/>
                </a:lnTo>
                <a:lnTo>
                  <a:pt x="8273" y="4989"/>
                </a:lnTo>
                <a:lnTo>
                  <a:pt x="8249" y="5062"/>
                </a:lnTo>
                <a:lnTo>
                  <a:pt x="8273" y="5159"/>
                </a:lnTo>
                <a:lnTo>
                  <a:pt x="8297" y="5184"/>
                </a:lnTo>
                <a:lnTo>
                  <a:pt x="8346" y="5208"/>
                </a:lnTo>
                <a:lnTo>
                  <a:pt x="8443" y="5257"/>
                </a:lnTo>
                <a:lnTo>
                  <a:pt x="8930" y="5257"/>
                </a:lnTo>
                <a:lnTo>
                  <a:pt x="9076" y="5232"/>
                </a:lnTo>
                <a:lnTo>
                  <a:pt x="9198" y="5184"/>
                </a:lnTo>
                <a:lnTo>
                  <a:pt x="9319" y="5086"/>
                </a:lnTo>
                <a:lnTo>
                  <a:pt x="9344" y="5038"/>
                </a:lnTo>
                <a:lnTo>
                  <a:pt x="9344" y="4989"/>
                </a:lnTo>
                <a:lnTo>
                  <a:pt x="9319" y="4892"/>
                </a:lnTo>
                <a:lnTo>
                  <a:pt x="9246" y="4794"/>
                </a:lnTo>
                <a:lnTo>
                  <a:pt x="9173" y="4746"/>
                </a:lnTo>
                <a:lnTo>
                  <a:pt x="9052" y="4721"/>
                </a:lnTo>
                <a:close/>
                <a:moveTo>
                  <a:pt x="11801" y="3505"/>
                </a:moveTo>
                <a:lnTo>
                  <a:pt x="12020" y="3529"/>
                </a:lnTo>
                <a:lnTo>
                  <a:pt x="12263" y="3578"/>
                </a:lnTo>
                <a:lnTo>
                  <a:pt x="12482" y="3651"/>
                </a:lnTo>
                <a:lnTo>
                  <a:pt x="12701" y="3772"/>
                </a:lnTo>
                <a:lnTo>
                  <a:pt x="12872" y="3918"/>
                </a:lnTo>
                <a:lnTo>
                  <a:pt x="13042" y="4089"/>
                </a:lnTo>
                <a:lnTo>
                  <a:pt x="13212" y="4283"/>
                </a:lnTo>
                <a:lnTo>
                  <a:pt x="13334" y="4478"/>
                </a:lnTo>
                <a:lnTo>
                  <a:pt x="13431" y="4697"/>
                </a:lnTo>
                <a:lnTo>
                  <a:pt x="13480" y="4867"/>
                </a:lnTo>
                <a:lnTo>
                  <a:pt x="13504" y="5038"/>
                </a:lnTo>
                <a:lnTo>
                  <a:pt x="13504" y="5208"/>
                </a:lnTo>
                <a:lnTo>
                  <a:pt x="13480" y="5378"/>
                </a:lnTo>
                <a:lnTo>
                  <a:pt x="13456" y="5549"/>
                </a:lnTo>
                <a:lnTo>
                  <a:pt x="13407" y="5719"/>
                </a:lnTo>
                <a:lnTo>
                  <a:pt x="13334" y="5889"/>
                </a:lnTo>
                <a:lnTo>
                  <a:pt x="13237" y="6035"/>
                </a:lnTo>
                <a:lnTo>
                  <a:pt x="13139" y="6181"/>
                </a:lnTo>
                <a:lnTo>
                  <a:pt x="13042" y="6303"/>
                </a:lnTo>
                <a:lnTo>
                  <a:pt x="12920" y="6425"/>
                </a:lnTo>
                <a:lnTo>
                  <a:pt x="12774" y="6546"/>
                </a:lnTo>
                <a:lnTo>
                  <a:pt x="12628" y="6644"/>
                </a:lnTo>
                <a:lnTo>
                  <a:pt x="12482" y="6741"/>
                </a:lnTo>
                <a:lnTo>
                  <a:pt x="12336" y="6814"/>
                </a:lnTo>
                <a:lnTo>
                  <a:pt x="12166" y="6863"/>
                </a:lnTo>
                <a:lnTo>
                  <a:pt x="11996" y="6911"/>
                </a:lnTo>
                <a:lnTo>
                  <a:pt x="11801" y="6936"/>
                </a:lnTo>
                <a:lnTo>
                  <a:pt x="11631" y="6936"/>
                </a:lnTo>
                <a:lnTo>
                  <a:pt x="11485" y="6911"/>
                </a:lnTo>
                <a:lnTo>
                  <a:pt x="11315" y="6863"/>
                </a:lnTo>
                <a:lnTo>
                  <a:pt x="11169" y="6814"/>
                </a:lnTo>
                <a:lnTo>
                  <a:pt x="11023" y="6741"/>
                </a:lnTo>
                <a:lnTo>
                  <a:pt x="10901" y="6644"/>
                </a:lnTo>
                <a:lnTo>
                  <a:pt x="10779" y="6546"/>
                </a:lnTo>
                <a:lnTo>
                  <a:pt x="10658" y="6425"/>
                </a:lnTo>
                <a:lnTo>
                  <a:pt x="10560" y="6303"/>
                </a:lnTo>
                <a:lnTo>
                  <a:pt x="10463" y="6157"/>
                </a:lnTo>
                <a:lnTo>
                  <a:pt x="10317" y="5865"/>
                </a:lnTo>
                <a:lnTo>
                  <a:pt x="10195" y="5524"/>
                </a:lnTo>
                <a:lnTo>
                  <a:pt x="10147" y="5208"/>
                </a:lnTo>
                <a:lnTo>
                  <a:pt x="10147" y="4892"/>
                </a:lnTo>
                <a:lnTo>
                  <a:pt x="10195" y="4575"/>
                </a:lnTo>
                <a:lnTo>
                  <a:pt x="10244" y="4405"/>
                </a:lnTo>
                <a:lnTo>
                  <a:pt x="10317" y="4259"/>
                </a:lnTo>
                <a:lnTo>
                  <a:pt x="10414" y="4089"/>
                </a:lnTo>
                <a:lnTo>
                  <a:pt x="10560" y="3943"/>
                </a:lnTo>
                <a:lnTo>
                  <a:pt x="10901" y="3772"/>
                </a:lnTo>
                <a:lnTo>
                  <a:pt x="11242" y="3602"/>
                </a:lnTo>
                <a:lnTo>
                  <a:pt x="11436" y="3553"/>
                </a:lnTo>
                <a:lnTo>
                  <a:pt x="11607" y="3529"/>
                </a:lnTo>
                <a:lnTo>
                  <a:pt x="11801" y="3505"/>
                </a:lnTo>
                <a:close/>
                <a:moveTo>
                  <a:pt x="11753" y="2969"/>
                </a:moveTo>
                <a:lnTo>
                  <a:pt x="11461" y="2994"/>
                </a:lnTo>
                <a:lnTo>
                  <a:pt x="11169" y="3042"/>
                </a:lnTo>
                <a:lnTo>
                  <a:pt x="10901" y="3115"/>
                </a:lnTo>
                <a:lnTo>
                  <a:pt x="10633" y="3237"/>
                </a:lnTo>
                <a:lnTo>
                  <a:pt x="10390" y="3407"/>
                </a:lnTo>
                <a:lnTo>
                  <a:pt x="10195" y="3578"/>
                </a:lnTo>
                <a:lnTo>
                  <a:pt x="10074" y="3724"/>
                </a:lnTo>
                <a:lnTo>
                  <a:pt x="9952" y="3845"/>
                </a:lnTo>
                <a:lnTo>
                  <a:pt x="9830" y="4040"/>
                </a:lnTo>
                <a:lnTo>
                  <a:pt x="9757" y="4235"/>
                </a:lnTo>
                <a:lnTo>
                  <a:pt x="9684" y="4429"/>
                </a:lnTo>
                <a:lnTo>
                  <a:pt x="9636" y="4648"/>
                </a:lnTo>
                <a:lnTo>
                  <a:pt x="9611" y="4843"/>
                </a:lnTo>
                <a:lnTo>
                  <a:pt x="9611" y="5062"/>
                </a:lnTo>
                <a:lnTo>
                  <a:pt x="9611" y="5281"/>
                </a:lnTo>
                <a:lnTo>
                  <a:pt x="9636" y="5476"/>
                </a:lnTo>
                <a:lnTo>
                  <a:pt x="9684" y="5719"/>
                </a:lnTo>
                <a:lnTo>
                  <a:pt x="9757" y="5962"/>
                </a:lnTo>
                <a:lnTo>
                  <a:pt x="9830" y="6181"/>
                </a:lnTo>
                <a:lnTo>
                  <a:pt x="9952" y="6376"/>
                </a:lnTo>
                <a:lnTo>
                  <a:pt x="10074" y="6571"/>
                </a:lnTo>
                <a:lnTo>
                  <a:pt x="10220" y="6765"/>
                </a:lnTo>
                <a:lnTo>
                  <a:pt x="10366" y="6911"/>
                </a:lnTo>
                <a:lnTo>
                  <a:pt x="10536" y="7057"/>
                </a:lnTo>
                <a:lnTo>
                  <a:pt x="10731" y="7203"/>
                </a:lnTo>
                <a:lnTo>
                  <a:pt x="10925" y="7301"/>
                </a:lnTo>
                <a:lnTo>
                  <a:pt x="11120" y="7374"/>
                </a:lnTo>
                <a:lnTo>
                  <a:pt x="11363" y="7447"/>
                </a:lnTo>
                <a:lnTo>
                  <a:pt x="11582" y="7471"/>
                </a:lnTo>
                <a:lnTo>
                  <a:pt x="11826" y="7471"/>
                </a:lnTo>
                <a:lnTo>
                  <a:pt x="12069" y="7447"/>
                </a:lnTo>
                <a:lnTo>
                  <a:pt x="12312" y="7398"/>
                </a:lnTo>
                <a:lnTo>
                  <a:pt x="12531" y="7349"/>
                </a:lnTo>
                <a:lnTo>
                  <a:pt x="12750" y="7252"/>
                </a:lnTo>
                <a:lnTo>
                  <a:pt x="12945" y="7130"/>
                </a:lnTo>
                <a:lnTo>
                  <a:pt x="13139" y="6984"/>
                </a:lnTo>
                <a:lnTo>
                  <a:pt x="13310" y="6838"/>
                </a:lnTo>
                <a:lnTo>
                  <a:pt x="13480" y="6644"/>
                </a:lnTo>
                <a:lnTo>
                  <a:pt x="13602" y="6473"/>
                </a:lnTo>
                <a:lnTo>
                  <a:pt x="13723" y="6254"/>
                </a:lnTo>
                <a:lnTo>
                  <a:pt x="13821" y="6060"/>
                </a:lnTo>
                <a:lnTo>
                  <a:pt x="13894" y="5841"/>
                </a:lnTo>
                <a:lnTo>
                  <a:pt x="13967" y="5597"/>
                </a:lnTo>
                <a:lnTo>
                  <a:pt x="13991" y="5378"/>
                </a:lnTo>
                <a:lnTo>
                  <a:pt x="14015" y="5135"/>
                </a:lnTo>
                <a:lnTo>
                  <a:pt x="13991" y="4916"/>
                </a:lnTo>
                <a:lnTo>
                  <a:pt x="13942" y="4673"/>
                </a:lnTo>
                <a:lnTo>
                  <a:pt x="13894" y="4454"/>
                </a:lnTo>
                <a:lnTo>
                  <a:pt x="13772" y="4210"/>
                </a:lnTo>
                <a:lnTo>
                  <a:pt x="13626" y="3967"/>
                </a:lnTo>
                <a:lnTo>
                  <a:pt x="13456" y="3748"/>
                </a:lnTo>
                <a:lnTo>
                  <a:pt x="13261" y="3553"/>
                </a:lnTo>
                <a:lnTo>
                  <a:pt x="13042" y="3383"/>
                </a:lnTo>
                <a:lnTo>
                  <a:pt x="12799" y="3237"/>
                </a:lnTo>
                <a:lnTo>
                  <a:pt x="12555" y="3115"/>
                </a:lnTo>
                <a:lnTo>
                  <a:pt x="12288" y="3042"/>
                </a:lnTo>
                <a:lnTo>
                  <a:pt x="12045" y="2994"/>
                </a:lnTo>
                <a:lnTo>
                  <a:pt x="11753" y="2969"/>
                </a:lnTo>
                <a:close/>
                <a:moveTo>
                  <a:pt x="9903" y="7057"/>
                </a:moveTo>
                <a:lnTo>
                  <a:pt x="9806" y="7082"/>
                </a:lnTo>
                <a:lnTo>
                  <a:pt x="9733" y="7130"/>
                </a:lnTo>
                <a:lnTo>
                  <a:pt x="9587" y="7276"/>
                </a:lnTo>
                <a:lnTo>
                  <a:pt x="9465" y="7471"/>
                </a:lnTo>
                <a:lnTo>
                  <a:pt x="9392" y="7641"/>
                </a:lnTo>
                <a:lnTo>
                  <a:pt x="9368" y="7739"/>
                </a:lnTo>
                <a:lnTo>
                  <a:pt x="9392" y="7836"/>
                </a:lnTo>
                <a:lnTo>
                  <a:pt x="9441" y="7909"/>
                </a:lnTo>
                <a:lnTo>
                  <a:pt x="9514" y="7958"/>
                </a:lnTo>
                <a:lnTo>
                  <a:pt x="9587" y="7982"/>
                </a:lnTo>
                <a:lnTo>
                  <a:pt x="9684" y="7958"/>
                </a:lnTo>
                <a:lnTo>
                  <a:pt x="9757" y="7909"/>
                </a:lnTo>
                <a:lnTo>
                  <a:pt x="9806" y="7812"/>
                </a:lnTo>
                <a:lnTo>
                  <a:pt x="9879" y="7690"/>
                </a:lnTo>
                <a:lnTo>
                  <a:pt x="9952" y="7568"/>
                </a:lnTo>
                <a:lnTo>
                  <a:pt x="10098" y="7301"/>
                </a:lnTo>
                <a:lnTo>
                  <a:pt x="10098" y="7252"/>
                </a:lnTo>
                <a:lnTo>
                  <a:pt x="10098" y="7203"/>
                </a:lnTo>
                <a:lnTo>
                  <a:pt x="10074" y="7106"/>
                </a:lnTo>
                <a:lnTo>
                  <a:pt x="10001" y="7057"/>
                </a:lnTo>
                <a:close/>
                <a:moveTo>
                  <a:pt x="13504" y="7276"/>
                </a:moveTo>
                <a:lnTo>
                  <a:pt x="13456" y="7301"/>
                </a:lnTo>
                <a:lnTo>
                  <a:pt x="13407" y="7349"/>
                </a:lnTo>
                <a:lnTo>
                  <a:pt x="13383" y="7422"/>
                </a:lnTo>
                <a:lnTo>
                  <a:pt x="13383" y="7544"/>
                </a:lnTo>
                <a:lnTo>
                  <a:pt x="13407" y="7666"/>
                </a:lnTo>
                <a:lnTo>
                  <a:pt x="13456" y="7787"/>
                </a:lnTo>
                <a:lnTo>
                  <a:pt x="13504" y="7909"/>
                </a:lnTo>
                <a:lnTo>
                  <a:pt x="13602" y="8006"/>
                </a:lnTo>
                <a:lnTo>
                  <a:pt x="13723" y="8104"/>
                </a:lnTo>
                <a:lnTo>
                  <a:pt x="13821" y="8177"/>
                </a:lnTo>
                <a:lnTo>
                  <a:pt x="13918" y="8201"/>
                </a:lnTo>
                <a:lnTo>
                  <a:pt x="14015" y="8201"/>
                </a:lnTo>
                <a:lnTo>
                  <a:pt x="14088" y="8152"/>
                </a:lnTo>
                <a:lnTo>
                  <a:pt x="14137" y="8079"/>
                </a:lnTo>
                <a:lnTo>
                  <a:pt x="14161" y="8006"/>
                </a:lnTo>
                <a:lnTo>
                  <a:pt x="14161" y="7909"/>
                </a:lnTo>
                <a:lnTo>
                  <a:pt x="14137" y="7836"/>
                </a:lnTo>
                <a:lnTo>
                  <a:pt x="14064" y="7763"/>
                </a:lnTo>
                <a:lnTo>
                  <a:pt x="13918" y="7666"/>
                </a:lnTo>
                <a:lnTo>
                  <a:pt x="13821" y="7520"/>
                </a:lnTo>
                <a:lnTo>
                  <a:pt x="13699" y="7374"/>
                </a:lnTo>
                <a:lnTo>
                  <a:pt x="13650" y="7325"/>
                </a:lnTo>
                <a:lnTo>
                  <a:pt x="13553" y="7276"/>
                </a:lnTo>
                <a:close/>
                <a:moveTo>
                  <a:pt x="2312" y="11242"/>
                </a:moveTo>
                <a:lnTo>
                  <a:pt x="2287" y="11267"/>
                </a:lnTo>
                <a:lnTo>
                  <a:pt x="2263" y="11291"/>
                </a:lnTo>
                <a:lnTo>
                  <a:pt x="2287" y="11437"/>
                </a:lnTo>
                <a:lnTo>
                  <a:pt x="2312" y="11559"/>
                </a:lnTo>
                <a:lnTo>
                  <a:pt x="2360" y="11705"/>
                </a:lnTo>
                <a:lnTo>
                  <a:pt x="2409" y="11826"/>
                </a:lnTo>
                <a:lnTo>
                  <a:pt x="2555" y="12070"/>
                </a:lnTo>
                <a:lnTo>
                  <a:pt x="2701" y="12313"/>
                </a:lnTo>
                <a:lnTo>
                  <a:pt x="2871" y="12556"/>
                </a:lnTo>
                <a:lnTo>
                  <a:pt x="3042" y="12800"/>
                </a:lnTo>
                <a:lnTo>
                  <a:pt x="3236" y="13019"/>
                </a:lnTo>
                <a:lnTo>
                  <a:pt x="3455" y="13238"/>
                </a:lnTo>
                <a:lnTo>
                  <a:pt x="3528" y="13262"/>
                </a:lnTo>
                <a:lnTo>
                  <a:pt x="3650" y="13262"/>
                </a:lnTo>
                <a:lnTo>
                  <a:pt x="3699" y="13213"/>
                </a:lnTo>
                <a:lnTo>
                  <a:pt x="3747" y="13165"/>
                </a:lnTo>
                <a:lnTo>
                  <a:pt x="3772" y="13092"/>
                </a:lnTo>
                <a:lnTo>
                  <a:pt x="3747" y="13043"/>
                </a:lnTo>
                <a:lnTo>
                  <a:pt x="3699" y="12970"/>
                </a:lnTo>
                <a:lnTo>
                  <a:pt x="3504" y="12751"/>
                </a:lnTo>
                <a:lnTo>
                  <a:pt x="3309" y="12532"/>
                </a:lnTo>
                <a:lnTo>
                  <a:pt x="2944" y="12045"/>
                </a:lnTo>
                <a:lnTo>
                  <a:pt x="2652" y="11632"/>
                </a:lnTo>
                <a:lnTo>
                  <a:pt x="2506" y="11437"/>
                </a:lnTo>
                <a:lnTo>
                  <a:pt x="2336" y="11267"/>
                </a:lnTo>
                <a:lnTo>
                  <a:pt x="2312" y="11242"/>
                </a:lnTo>
                <a:close/>
                <a:moveTo>
                  <a:pt x="2336" y="12678"/>
                </a:moveTo>
                <a:lnTo>
                  <a:pt x="2287" y="12702"/>
                </a:lnTo>
                <a:lnTo>
                  <a:pt x="2263" y="12751"/>
                </a:lnTo>
                <a:lnTo>
                  <a:pt x="2239" y="12800"/>
                </a:lnTo>
                <a:lnTo>
                  <a:pt x="2287" y="12897"/>
                </a:lnTo>
                <a:lnTo>
                  <a:pt x="2360" y="13019"/>
                </a:lnTo>
                <a:lnTo>
                  <a:pt x="2531" y="13213"/>
                </a:lnTo>
                <a:lnTo>
                  <a:pt x="2604" y="13286"/>
                </a:lnTo>
                <a:lnTo>
                  <a:pt x="2725" y="13384"/>
                </a:lnTo>
                <a:lnTo>
                  <a:pt x="2823" y="13432"/>
                </a:lnTo>
                <a:lnTo>
                  <a:pt x="2896" y="13457"/>
                </a:lnTo>
                <a:lnTo>
                  <a:pt x="2944" y="13457"/>
                </a:lnTo>
                <a:lnTo>
                  <a:pt x="3017" y="13408"/>
                </a:lnTo>
                <a:lnTo>
                  <a:pt x="3042" y="13359"/>
                </a:lnTo>
                <a:lnTo>
                  <a:pt x="3066" y="13286"/>
                </a:lnTo>
                <a:lnTo>
                  <a:pt x="3042" y="13238"/>
                </a:lnTo>
                <a:lnTo>
                  <a:pt x="2969" y="13165"/>
                </a:lnTo>
                <a:lnTo>
                  <a:pt x="2896" y="13116"/>
                </a:lnTo>
                <a:lnTo>
                  <a:pt x="2750" y="12994"/>
                </a:lnTo>
                <a:lnTo>
                  <a:pt x="2579" y="12824"/>
                </a:lnTo>
                <a:lnTo>
                  <a:pt x="2482" y="12727"/>
                </a:lnTo>
                <a:lnTo>
                  <a:pt x="2385" y="12678"/>
                </a:lnTo>
                <a:close/>
                <a:moveTo>
                  <a:pt x="5645" y="6084"/>
                </a:moveTo>
                <a:lnTo>
                  <a:pt x="5499" y="6108"/>
                </a:lnTo>
                <a:lnTo>
                  <a:pt x="5353" y="6157"/>
                </a:lnTo>
                <a:lnTo>
                  <a:pt x="5231" y="6230"/>
                </a:lnTo>
                <a:lnTo>
                  <a:pt x="5085" y="6327"/>
                </a:lnTo>
                <a:lnTo>
                  <a:pt x="4818" y="6546"/>
                </a:lnTo>
                <a:lnTo>
                  <a:pt x="4599" y="6790"/>
                </a:lnTo>
                <a:lnTo>
                  <a:pt x="4355" y="7082"/>
                </a:lnTo>
                <a:lnTo>
                  <a:pt x="4161" y="7349"/>
                </a:lnTo>
                <a:lnTo>
                  <a:pt x="3796" y="7860"/>
                </a:lnTo>
                <a:lnTo>
                  <a:pt x="3382" y="8420"/>
                </a:lnTo>
                <a:lnTo>
                  <a:pt x="3163" y="8688"/>
                </a:lnTo>
                <a:lnTo>
                  <a:pt x="2920" y="8931"/>
                </a:lnTo>
                <a:lnTo>
                  <a:pt x="2433" y="9393"/>
                </a:lnTo>
                <a:lnTo>
                  <a:pt x="2190" y="9636"/>
                </a:lnTo>
                <a:lnTo>
                  <a:pt x="1971" y="9880"/>
                </a:lnTo>
                <a:lnTo>
                  <a:pt x="1922" y="9953"/>
                </a:lnTo>
                <a:lnTo>
                  <a:pt x="1922" y="10050"/>
                </a:lnTo>
                <a:lnTo>
                  <a:pt x="1922" y="10123"/>
                </a:lnTo>
                <a:lnTo>
                  <a:pt x="1971" y="10172"/>
                </a:lnTo>
                <a:lnTo>
                  <a:pt x="2044" y="10220"/>
                </a:lnTo>
                <a:lnTo>
                  <a:pt x="2117" y="10245"/>
                </a:lnTo>
                <a:lnTo>
                  <a:pt x="2190" y="10245"/>
                </a:lnTo>
                <a:lnTo>
                  <a:pt x="2263" y="10196"/>
                </a:lnTo>
                <a:lnTo>
                  <a:pt x="2312" y="10147"/>
                </a:lnTo>
                <a:lnTo>
                  <a:pt x="2360" y="10293"/>
                </a:lnTo>
                <a:lnTo>
                  <a:pt x="2409" y="10439"/>
                </a:lnTo>
                <a:lnTo>
                  <a:pt x="2555" y="10756"/>
                </a:lnTo>
                <a:lnTo>
                  <a:pt x="2823" y="11169"/>
                </a:lnTo>
                <a:lnTo>
                  <a:pt x="3042" y="11583"/>
                </a:lnTo>
                <a:lnTo>
                  <a:pt x="3309" y="12021"/>
                </a:lnTo>
                <a:lnTo>
                  <a:pt x="3455" y="12240"/>
                </a:lnTo>
                <a:lnTo>
                  <a:pt x="3601" y="12435"/>
                </a:lnTo>
                <a:lnTo>
                  <a:pt x="3772" y="12605"/>
                </a:lnTo>
                <a:lnTo>
                  <a:pt x="3942" y="12751"/>
                </a:lnTo>
                <a:lnTo>
                  <a:pt x="4015" y="12775"/>
                </a:lnTo>
                <a:lnTo>
                  <a:pt x="4088" y="12775"/>
                </a:lnTo>
                <a:lnTo>
                  <a:pt x="4161" y="12751"/>
                </a:lnTo>
                <a:lnTo>
                  <a:pt x="4209" y="12727"/>
                </a:lnTo>
                <a:lnTo>
                  <a:pt x="4282" y="12629"/>
                </a:lnTo>
                <a:lnTo>
                  <a:pt x="4282" y="12556"/>
                </a:lnTo>
                <a:lnTo>
                  <a:pt x="4282" y="12508"/>
                </a:lnTo>
                <a:lnTo>
                  <a:pt x="4258" y="12459"/>
                </a:lnTo>
                <a:lnTo>
                  <a:pt x="4209" y="12410"/>
                </a:lnTo>
                <a:lnTo>
                  <a:pt x="4039" y="12240"/>
                </a:lnTo>
                <a:lnTo>
                  <a:pt x="3893" y="12070"/>
                </a:lnTo>
                <a:lnTo>
                  <a:pt x="3626" y="11680"/>
                </a:lnTo>
                <a:lnTo>
                  <a:pt x="3358" y="11291"/>
                </a:lnTo>
                <a:lnTo>
                  <a:pt x="3139" y="10877"/>
                </a:lnTo>
                <a:lnTo>
                  <a:pt x="2920" y="10464"/>
                </a:lnTo>
                <a:lnTo>
                  <a:pt x="2750" y="10172"/>
                </a:lnTo>
                <a:lnTo>
                  <a:pt x="2579" y="9928"/>
                </a:lnTo>
                <a:lnTo>
                  <a:pt x="2920" y="9612"/>
                </a:lnTo>
                <a:lnTo>
                  <a:pt x="3066" y="9904"/>
                </a:lnTo>
                <a:lnTo>
                  <a:pt x="3212" y="10172"/>
                </a:lnTo>
                <a:lnTo>
                  <a:pt x="3528" y="10658"/>
                </a:lnTo>
                <a:lnTo>
                  <a:pt x="3747" y="10999"/>
                </a:lnTo>
                <a:lnTo>
                  <a:pt x="3966" y="11340"/>
                </a:lnTo>
                <a:lnTo>
                  <a:pt x="4112" y="11510"/>
                </a:lnTo>
                <a:lnTo>
                  <a:pt x="4234" y="11656"/>
                </a:lnTo>
                <a:lnTo>
                  <a:pt x="4380" y="11778"/>
                </a:lnTo>
                <a:lnTo>
                  <a:pt x="4550" y="11875"/>
                </a:lnTo>
                <a:lnTo>
                  <a:pt x="4623" y="11899"/>
                </a:lnTo>
                <a:lnTo>
                  <a:pt x="4672" y="11899"/>
                </a:lnTo>
                <a:lnTo>
                  <a:pt x="4745" y="11875"/>
                </a:lnTo>
                <a:lnTo>
                  <a:pt x="4793" y="11851"/>
                </a:lnTo>
                <a:lnTo>
                  <a:pt x="4842" y="11778"/>
                </a:lnTo>
                <a:lnTo>
                  <a:pt x="4866" y="11729"/>
                </a:lnTo>
                <a:lnTo>
                  <a:pt x="4866" y="11656"/>
                </a:lnTo>
                <a:lnTo>
                  <a:pt x="4842" y="11607"/>
                </a:lnTo>
                <a:lnTo>
                  <a:pt x="4599" y="11267"/>
                </a:lnTo>
                <a:lnTo>
                  <a:pt x="4331" y="10950"/>
                </a:lnTo>
                <a:lnTo>
                  <a:pt x="4088" y="10634"/>
                </a:lnTo>
                <a:lnTo>
                  <a:pt x="3845" y="10318"/>
                </a:lnTo>
                <a:lnTo>
                  <a:pt x="3528" y="9855"/>
                </a:lnTo>
                <a:lnTo>
                  <a:pt x="3334" y="9612"/>
                </a:lnTo>
                <a:lnTo>
                  <a:pt x="3139" y="9417"/>
                </a:lnTo>
                <a:lnTo>
                  <a:pt x="3480" y="9077"/>
                </a:lnTo>
                <a:lnTo>
                  <a:pt x="3577" y="9223"/>
                </a:lnTo>
                <a:lnTo>
                  <a:pt x="3674" y="9344"/>
                </a:lnTo>
                <a:lnTo>
                  <a:pt x="3893" y="9661"/>
                </a:lnTo>
                <a:lnTo>
                  <a:pt x="4112" y="9977"/>
                </a:lnTo>
                <a:lnTo>
                  <a:pt x="4282" y="10196"/>
                </a:lnTo>
                <a:lnTo>
                  <a:pt x="4501" y="10415"/>
                </a:lnTo>
                <a:lnTo>
                  <a:pt x="4599" y="10512"/>
                </a:lnTo>
                <a:lnTo>
                  <a:pt x="4720" y="10610"/>
                </a:lnTo>
                <a:lnTo>
                  <a:pt x="4866" y="10658"/>
                </a:lnTo>
                <a:lnTo>
                  <a:pt x="4988" y="10707"/>
                </a:lnTo>
                <a:lnTo>
                  <a:pt x="5085" y="10707"/>
                </a:lnTo>
                <a:lnTo>
                  <a:pt x="5183" y="10683"/>
                </a:lnTo>
                <a:lnTo>
                  <a:pt x="5231" y="10610"/>
                </a:lnTo>
                <a:lnTo>
                  <a:pt x="5256" y="10537"/>
                </a:lnTo>
                <a:lnTo>
                  <a:pt x="5280" y="10464"/>
                </a:lnTo>
                <a:lnTo>
                  <a:pt x="5256" y="10391"/>
                </a:lnTo>
                <a:lnTo>
                  <a:pt x="5207" y="10318"/>
                </a:lnTo>
                <a:lnTo>
                  <a:pt x="5110" y="10269"/>
                </a:lnTo>
                <a:lnTo>
                  <a:pt x="4988" y="10220"/>
                </a:lnTo>
                <a:lnTo>
                  <a:pt x="4866" y="10147"/>
                </a:lnTo>
                <a:lnTo>
                  <a:pt x="4745" y="10050"/>
                </a:lnTo>
                <a:lnTo>
                  <a:pt x="4647" y="9953"/>
                </a:lnTo>
                <a:lnTo>
                  <a:pt x="4453" y="9734"/>
                </a:lnTo>
                <a:lnTo>
                  <a:pt x="4282" y="9515"/>
                </a:lnTo>
                <a:lnTo>
                  <a:pt x="3991" y="9174"/>
                </a:lnTo>
                <a:lnTo>
                  <a:pt x="3845" y="9004"/>
                </a:lnTo>
                <a:lnTo>
                  <a:pt x="3747" y="8931"/>
                </a:lnTo>
                <a:lnTo>
                  <a:pt x="3650" y="8882"/>
                </a:lnTo>
                <a:lnTo>
                  <a:pt x="3966" y="8517"/>
                </a:lnTo>
                <a:lnTo>
                  <a:pt x="4039" y="8420"/>
                </a:lnTo>
                <a:lnTo>
                  <a:pt x="4185" y="8615"/>
                </a:lnTo>
                <a:lnTo>
                  <a:pt x="4331" y="8809"/>
                </a:lnTo>
                <a:lnTo>
                  <a:pt x="4647" y="9150"/>
                </a:lnTo>
                <a:lnTo>
                  <a:pt x="5183" y="9709"/>
                </a:lnTo>
                <a:lnTo>
                  <a:pt x="5304" y="9807"/>
                </a:lnTo>
                <a:lnTo>
                  <a:pt x="5426" y="9904"/>
                </a:lnTo>
                <a:lnTo>
                  <a:pt x="5548" y="9977"/>
                </a:lnTo>
                <a:lnTo>
                  <a:pt x="5718" y="9977"/>
                </a:lnTo>
                <a:lnTo>
                  <a:pt x="5767" y="9953"/>
                </a:lnTo>
                <a:lnTo>
                  <a:pt x="5791" y="9904"/>
                </a:lnTo>
                <a:lnTo>
                  <a:pt x="5840" y="9855"/>
                </a:lnTo>
                <a:lnTo>
                  <a:pt x="5840" y="9807"/>
                </a:lnTo>
                <a:lnTo>
                  <a:pt x="5815" y="9685"/>
                </a:lnTo>
                <a:lnTo>
                  <a:pt x="5767" y="9588"/>
                </a:lnTo>
                <a:lnTo>
                  <a:pt x="5669" y="9515"/>
                </a:lnTo>
                <a:lnTo>
                  <a:pt x="5572" y="9417"/>
                </a:lnTo>
                <a:lnTo>
                  <a:pt x="5304" y="9174"/>
                </a:lnTo>
                <a:lnTo>
                  <a:pt x="5012" y="8907"/>
                </a:lnTo>
                <a:lnTo>
                  <a:pt x="4647" y="8542"/>
                </a:lnTo>
                <a:lnTo>
                  <a:pt x="4282" y="8201"/>
                </a:lnTo>
                <a:lnTo>
                  <a:pt x="4234" y="8152"/>
                </a:lnTo>
                <a:lnTo>
                  <a:pt x="4599" y="7690"/>
                </a:lnTo>
                <a:lnTo>
                  <a:pt x="4696" y="7885"/>
                </a:lnTo>
                <a:lnTo>
                  <a:pt x="4842" y="8079"/>
                </a:lnTo>
                <a:lnTo>
                  <a:pt x="5134" y="8396"/>
                </a:lnTo>
                <a:lnTo>
                  <a:pt x="5329" y="8590"/>
                </a:lnTo>
                <a:lnTo>
                  <a:pt x="5548" y="8809"/>
                </a:lnTo>
                <a:lnTo>
                  <a:pt x="5791" y="9004"/>
                </a:lnTo>
                <a:lnTo>
                  <a:pt x="5913" y="9077"/>
                </a:lnTo>
                <a:lnTo>
                  <a:pt x="6034" y="9150"/>
                </a:lnTo>
                <a:lnTo>
                  <a:pt x="6180" y="9150"/>
                </a:lnTo>
                <a:lnTo>
                  <a:pt x="6205" y="9101"/>
                </a:lnTo>
                <a:lnTo>
                  <a:pt x="6253" y="9052"/>
                </a:lnTo>
                <a:lnTo>
                  <a:pt x="6278" y="9004"/>
                </a:lnTo>
                <a:lnTo>
                  <a:pt x="6278" y="8931"/>
                </a:lnTo>
                <a:lnTo>
                  <a:pt x="6253" y="8882"/>
                </a:lnTo>
                <a:lnTo>
                  <a:pt x="6229" y="8834"/>
                </a:lnTo>
                <a:lnTo>
                  <a:pt x="6034" y="8639"/>
                </a:lnTo>
                <a:lnTo>
                  <a:pt x="5840" y="8469"/>
                </a:lnTo>
                <a:lnTo>
                  <a:pt x="5621" y="8298"/>
                </a:lnTo>
                <a:lnTo>
                  <a:pt x="5402" y="8104"/>
                </a:lnTo>
                <a:lnTo>
                  <a:pt x="5110" y="7787"/>
                </a:lnTo>
                <a:lnTo>
                  <a:pt x="4939" y="7641"/>
                </a:lnTo>
                <a:lnTo>
                  <a:pt x="4745" y="7495"/>
                </a:lnTo>
                <a:lnTo>
                  <a:pt x="4915" y="7301"/>
                </a:lnTo>
                <a:lnTo>
                  <a:pt x="5061" y="7155"/>
                </a:lnTo>
                <a:lnTo>
                  <a:pt x="5402" y="7495"/>
                </a:lnTo>
                <a:lnTo>
                  <a:pt x="5718" y="7885"/>
                </a:lnTo>
                <a:lnTo>
                  <a:pt x="5888" y="8104"/>
                </a:lnTo>
                <a:lnTo>
                  <a:pt x="6132" y="8323"/>
                </a:lnTo>
                <a:lnTo>
                  <a:pt x="6253" y="8420"/>
                </a:lnTo>
                <a:lnTo>
                  <a:pt x="6375" y="8469"/>
                </a:lnTo>
                <a:lnTo>
                  <a:pt x="6497" y="8493"/>
                </a:lnTo>
                <a:lnTo>
                  <a:pt x="6643" y="8493"/>
                </a:lnTo>
                <a:lnTo>
                  <a:pt x="6716" y="8444"/>
                </a:lnTo>
                <a:lnTo>
                  <a:pt x="6764" y="8371"/>
                </a:lnTo>
                <a:lnTo>
                  <a:pt x="6764" y="8298"/>
                </a:lnTo>
                <a:lnTo>
                  <a:pt x="6740" y="8225"/>
                </a:lnTo>
                <a:lnTo>
                  <a:pt x="6643" y="8128"/>
                </a:lnTo>
                <a:lnTo>
                  <a:pt x="6545" y="8055"/>
                </a:lnTo>
                <a:lnTo>
                  <a:pt x="6424" y="7982"/>
                </a:lnTo>
                <a:lnTo>
                  <a:pt x="6326" y="7885"/>
                </a:lnTo>
                <a:lnTo>
                  <a:pt x="6205" y="7787"/>
                </a:lnTo>
                <a:lnTo>
                  <a:pt x="6083" y="7641"/>
                </a:lnTo>
                <a:lnTo>
                  <a:pt x="5864" y="7398"/>
                </a:lnTo>
                <a:lnTo>
                  <a:pt x="5742" y="7252"/>
                </a:lnTo>
                <a:lnTo>
                  <a:pt x="5621" y="7130"/>
                </a:lnTo>
                <a:lnTo>
                  <a:pt x="5450" y="7009"/>
                </a:lnTo>
                <a:lnTo>
                  <a:pt x="5304" y="6936"/>
                </a:lnTo>
                <a:lnTo>
                  <a:pt x="5718" y="6595"/>
                </a:lnTo>
                <a:lnTo>
                  <a:pt x="6326" y="7203"/>
                </a:lnTo>
                <a:lnTo>
                  <a:pt x="6643" y="7520"/>
                </a:lnTo>
                <a:lnTo>
                  <a:pt x="6910" y="7860"/>
                </a:lnTo>
                <a:lnTo>
                  <a:pt x="7251" y="8274"/>
                </a:lnTo>
                <a:lnTo>
                  <a:pt x="7543" y="8688"/>
                </a:lnTo>
                <a:lnTo>
                  <a:pt x="8176" y="9539"/>
                </a:lnTo>
                <a:lnTo>
                  <a:pt x="8954" y="10512"/>
                </a:lnTo>
                <a:lnTo>
                  <a:pt x="9733" y="11486"/>
                </a:lnTo>
                <a:lnTo>
                  <a:pt x="10098" y="11997"/>
                </a:lnTo>
                <a:lnTo>
                  <a:pt x="10463" y="12508"/>
                </a:lnTo>
                <a:lnTo>
                  <a:pt x="10828" y="13019"/>
                </a:lnTo>
                <a:lnTo>
                  <a:pt x="11023" y="13262"/>
                </a:lnTo>
                <a:lnTo>
                  <a:pt x="11242" y="13481"/>
                </a:lnTo>
                <a:lnTo>
                  <a:pt x="11339" y="13554"/>
                </a:lnTo>
                <a:lnTo>
                  <a:pt x="11436" y="13578"/>
                </a:lnTo>
                <a:lnTo>
                  <a:pt x="11509" y="13554"/>
                </a:lnTo>
                <a:lnTo>
                  <a:pt x="11582" y="13505"/>
                </a:lnTo>
                <a:lnTo>
                  <a:pt x="11655" y="13432"/>
                </a:lnTo>
                <a:lnTo>
                  <a:pt x="11680" y="13359"/>
                </a:lnTo>
                <a:lnTo>
                  <a:pt x="11704" y="13238"/>
                </a:lnTo>
                <a:lnTo>
                  <a:pt x="11680" y="13140"/>
                </a:lnTo>
                <a:lnTo>
                  <a:pt x="11558" y="12897"/>
                </a:lnTo>
                <a:lnTo>
                  <a:pt x="11388" y="12629"/>
                </a:lnTo>
                <a:lnTo>
                  <a:pt x="11217" y="12386"/>
                </a:lnTo>
                <a:lnTo>
                  <a:pt x="11047" y="12143"/>
                </a:lnTo>
                <a:lnTo>
                  <a:pt x="10268" y="11194"/>
                </a:lnTo>
                <a:lnTo>
                  <a:pt x="10001" y="10853"/>
                </a:lnTo>
                <a:lnTo>
                  <a:pt x="10147" y="10756"/>
                </a:lnTo>
                <a:lnTo>
                  <a:pt x="10220" y="10877"/>
                </a:lnTo>
                <a:lnTo>
                  <a:pt x="10317" y="10999"/>
                </a:lnTo>
                <a:lnTo>
                  <a:pt x="10463" y="11169"/>
                </a:lnTo>
                <a:lnTo>
                  <a:pt x="10633" y="11364"/>
                </a:lnTo>
                <a:lnTo>
                  <a:pt x="10828" y="11510"/>
                </a:lnTo>
                <a:lnTo>
                  <a:pt x="11023" y="11656"/>
                </a:lnTo>
                <a:lnTo>
                  <a:pt x="11071" y="11680"/>
                </a:lnTo>
                <a:lnTo>
                  <a:pt x="11144" y="11680"/>
                </a:lnTo>
                <a:lnTo>
                  <a:pt x="11217" y="11656"/>
                </a:lnTo>
                <a:lnTo>
                  <a:pt x="11266" y="11632"/>
                </a:lnTo>
                <a:lnTo>
                  <a:pt x="11315" y="11559"/>
                </a:lnTo>
                <a:lnTo>
                  <a:pt x="11339" y="11510"/>
                </a:lnTo>
                <a:lnTo>
                  <a:pt x="11339" y="11437"/>
                </a:lnTo>
                <a:lnTo>
                  <a:pt x="11315" y="11364"/>
                </a:lnTo>
                <a:lnTo>
                  <a:pt x="11169" y="11218"/>
                </a:lnTo>
                <a:lnTo>
                  <a:pt x="11023" y="11072"/>
                </a:lnTo>
                <a:lnTo>
                  <a:pt x="10682" y="10804"/>
                </a:lnTo>
                <a:lnTo>
                  <a:pt x="10390" y="10512"/>
                </a:lnTo>
                <a:lnTo>
                  <a:pt x="10390" y="10488"/>
                </a:lnTo>
                <a:lnTo>
                  <a:pt x="10731" y="10026"/>
                </a:lnTo>
                <a:lnTo>
                  <a:pt x="10828" y="10172"/>
                </a:lnTo>
                <a:lnTo>
                  <a:pt x="10901" y="10293"/>
                </a:lnTo>
                <a:lnTo>
                  <a:pt x="11023" y="10439"/>
                </a:lnTo>
                <a:lnTo>
                  <a:pt x="11169" y="10610"/>
                </a:lnTo>
                <a:lnTo>
                  <a:pt x="11315" y="10756"/>
                </a:lnTo>
                <a:lnTo>
                  <a:pt x="11412" y="10926"/>
                </a:lnTo>
                <a:lnTo>
                  <a:pt x="11485" y="10999"/>
                </a:lnTo>
                <a:lnTo>
                  <a:pt x="11534" y="11048"/>
                </a:lnTo>
                <a:lnTo>
                  <a:pt x="11607" y="11048"/>
                </a:lnTo>
                <a:lnTo>
                  <a:pt x="11680" y="11023"/>
                </a:lnTo>
                <a:lnTo>
                  <a:pt x="11753" y="10975"/>
                </a:lnTo>
                <a:lnTo>
                  <a:pt x="11777" y="10902"/>
                </a:lnTo>
                <a:lnTo>
                  <a:pt x="11801" y="10829"/>
                </a:lnTo>
                <a:lnTo>
                  <a:pt x="11777" y="10731"/>
                </a:lnTo>
                <a:lnTo>
                  <a:pt x="11680" y="10585"/>
                </a:lnTo>
                <a:lnTo>
                  <a:pt x="11582" y="10439"/>
                </a:lnTo>
                <a:lnTo>
                  <a:pt x="11315" y="10196"/>
                </a:lnTo>
                <a:lnTo>
                  <a:pt x="11169" y="10050"/>
                </a:lnTo>
                <a:lnTo>
                  <a:pt x="11023" y="9904"/>
                </a:lnTo>
                <a:lnTo>
                  <a:pt x="10925" y="9807"/>
                </a:lnTo>
                <a:lnTo>
                  <a:pt x="11217" y="9539"/>
                </a:lnTo>
                <a:lnTo>
                  <a:pt x="11315" y="9636"/>
                </a:lnTo>
                <a:lnTo>
                  <a:pt x="11412" y="9782"/>
                </a:lnTo>
                <a:lnTo>
                  <a:pt x="11582" y="10026"/>
                </a:lnTo>
                <a:lnTo>
                  <a:pt x="11655" y="10172"/>
                </a:lnTo>
                <a:lnTo>
                  <a:pt x="11753" y="10293"/>
                </a:lnTo>
                <a:lnTo>
                  <a:pt x="11874" y="10391"/>
                </a:lnTo>
                <a:lnTo>
                  <a:pt x="11996" y="10488"/>
                </a:lnTo>
                <a:lnTo>
                  <a:pt x="12093" y="10512"/>
                </a:lnTo>
                <a:lnTo>
                  <a:pt x="12190" y="10512"/>
                </a:lnTo>
                <a:lnTo>
                  <a:pt x="12239" y="10464"/>
                </a:lnTo>
                <a:lnTo>
                  <a:pt x="12312" y="10391"/>
                </a:lnTo>
                <a:lnTo>
                  <a:pt x="12336" y="10318"/>
                </a:lnTo>
                <a:lnTo>
                  <a:pt x="12336" y="10245"/>
                </a:lnTo>
                <a:lnTo>
                  <a:pt x="12288" y="10172"/>
                </a:lnTo>
                <a:lnTo>
                  <a:pt x="12215" y="10099"/>
                </a:lnTo>
                <a:lnTo>
                  <a:pt x="12117" y="10026"/>
                </a:lnTo>
                <a:lnTo>
                  <a:pt x="12020" y="9928"/>
                </a:lnTo>
                <a:lnTo>
                  <a:pt x="11850" y="9709"/>
                </a:lnTo>
                <a:lnTo>
                  <a:pt x="11680" y="9466"/>
                </a:lnTo>
                <a:lnTo>
                  <a:pt x="11607" y="9369"/>
                </a:lnTo>
                <a:lnTo>
                  <a:pt x="11485" y="9271"/>
                </a:lnTo>
                <a:lnTo>
                  <a:pt x="11704" y="9077"/>
                </a:lnTo>
                <a:lnTo>
                  <a:pt x="11972" y="9223"/>
                </a:lnTo>
                <a:lnTo>
                  <a:pt x="12215" y="9417"/>
                </a:lnTo>
                <a:lnTo>
                  <a:pt x="12409" y="9636"/>
                </a:lnTo>
                <a:lnTo>
                  <a:pt x="12628" y="9880"/>
                </a:lnTo>
                <a:lnTo>
                  <a:pt x="12993" y="10415"/>
                </a:lnTo>
                <a:lnTo>
                  <a:pt x="13334" y="10902"/>
                </a:lnTo>
                <a:lnTo>
                  <a:pt x="13845" y="11559"/>
                </a:lnTo>
                <a:lnTo>
                  <a:pt x="14356" y="12240"/>
                </a:lnTo>
                <a:lnTo>
                  <a:pt x="14551" y="12556"/>
                </a:lnTo>
                <a:lnTo>
                  <a:pt x="14770" y="12921"/>
                </a:lnTo>
                <a:lnTo>
                  <a:pt x="14891" y="13092"/>
                </a:lnTo>
                <a:lnTo>
                  <a:pt x="15037" y="13262"/>
                </a:lnTo>
                <a:lnTo>
                  <a:pt x="15159" y="13384"/>
                </a:lnTo>
                <a:lnTo>
                  <a:pt x="15305" y="13481"/>
                </a:lnTo>
                <a:lnTo>
                  <a:pt x="15427" y="13505"/>
                </a:lnTo>
                <a:lnTo>
                  <a:pt x="15548" y="13481"/>
                </a:lnTo>
                <a:lnTo>
                  <a:pt x="15597" y="13432"/>
                </a:lnTo>
                <a:lnTo>
                  <a:pt x="15621" y="13408"/>
                </a:lnTo>
                <a:lnTo>
                  <a:pt x="15646" y="13359"/>
                </a:lnTo>
                <a:lnTo>
                  <a:pt x="15646" y="13286"/>
                </a:lnTo>
                <a:lnTo>
                  <a:pt x="15597" y="13092"/>
                </a:lnTo>
                <a:lnTo>
                  <a:pt x="15524" y="12897"/>
                </a:lnTo>
                <a:lnTo>
                  <a:pt x="15427" y="12702"/>
                </a:lnTo>
                <a:lnTo>
                  <a:pt x="15281" y="12532"/>
                </a:lnTo>
                <a:lnTo>
                  <a:pt x="15013" y="12167"/>
                </a:lnTo>
                <a:lnTo>
                  <a:pt x="14745" y="11826"/>
                </a:lnTo>
                <a:lnTo>
                  <a:pt x="14478" y="11461"/>
                </a:lnTo>
                <a:lnTo>
                  <a:pt x="14210" y="11121"/>
                </a:lnTo>
                <a:lnTo>
                  <a:pt x="13650" y="10415"/>
                </a:lnTo>
                <a:lnTo>
                  <a:pt x="13310" y="9880"/>
                </a:lnTo>
                <a:lnTo>
                  <a:pt x="13091" y="9588"/>
                </a:lnTo>
                <a:lnTo>
                  <a:pt x="12872" y="9296"/>
                </a:lnTo>
                <a:lnTo>
                  <a:pt x="12604" y="9052"/>
                </a:lnTo>
                <a:lnTo>
                  <a:pt x="12482" y="8931"/>
                </a:lnTo>
                <a:lnTo>
                  <a:pt x="12336" y="8834"/>
                </a:lnTo>
                <a:lnTo>
                  <a:pt x="12215" y="8761"/>
                </a:lnTo>
                <a:lnTo>
                  <a:pt x="12069" y="8688"/>
                </a:lnTo>
                <a:lnTo>
                  <a:pt x="11899" y="8663"/>
                </a:lnTo>
                <a:lnTo>
                  <a:pt x="11753" y="8663"/>
                </a:lnTo>
                <a:lnTo>
                  <a:pt x="11655" y="8615"/>
                </a:lnTo>
                <a:lnTo>
                  <a:pt x="11558" y="8615"/>
                </a:lnTo>
                <a:lnTo>
                  <a:pt x="11388" y="8688"/>
                </a:lnTo>
                <a:lnTo>
                  <a:pt x="11242" y="8785"/>
                </a:lnTo>
                <a:lnTo>
                  <a:pt x="11071" y="8907"/>
                </a:lnTo>
                <a:lnTo>
                  <a:pt x="10950" y="9028"/>
                </a:lnTo>
                <a:lnTo>
                  <a:pt x="10682" y="9320"/>
                </a:lnTo>
                <a:lnTo>
                  <a:pt x="10463" y="9612"/>
                </a:lnTo>
                <a:lnTo>
                  <a:pt x="10074" y="10050"/>
                </a:lnTo>
                <a:lnTo>
                  <a:pt x="9903" y="10318"/>
                </a:lnTo>
                <a:lnTo>
                  <a:pt x="9830" y="10464"/>
                </a:lnTo>
                <a:lnTo>
                  <a:pt x="9782" y="10585"/>
                </a:lnTo>
                <a:lnTo>
                  <a:pt x="8589" y="9125"/>
                </a:lnTo>
                <a:lnTo>
                  <a:pt x="8249" y="8688"/>
                </a:lnTo>
                <a:lnTo>
                  <a:pt x="7908" y="8225"/>
                </a:lnTo>
                <a:lnTo>
                  <a:pt x="7567" y="7787"/>
                </a:lnTo>
                <a:lnTo>
                  <a:pt x="7227" y="7349"/>
                </a:lnTo>
                <a:lnTo>
                  <a:pt x="6935" y="7009"/>
                </a:lnTo>
                <a:lnTo>
                  <a:pt x="6594" y="6668"/>
                </a:lnTo>
                <a:lnTo>
                  <a:pt x="6424" y="6498"/>
                </a:lnTo>
                <a:lnTo>
                  <a:pt x="6229" y="6376"/>
                </a:lnTo>
                <a:lnTo>
                  <a:pt x="6034" y="6254"/>
                </a:lnTo>
                <a:lnTo>
                  <a:pt x="5815" y="6157"/>
                </a:lnTo>
                <a:lnTo>
                  <a:pt x="5742" y="6108"/>
                </a:lnTo>
                <a:lnTo>
                  <a:pt x="5645" y="6084"/>
                </a:lnTo>
                <a:close/>
                <a:moveTo>
                  <a:pt x="5864" y="1388"/>
                </a:moveTo>
                <a:lnTo>
                  <a:pt x="6837" y="1412"/>
                </a:lnTo>
                <a:lnTo>
                  <a:pt x="7811" y="1436"/>
                </a:lnTo>
                <a:lnTo>
                  <a:pt x="8784" y="1485"/>
                </a:lnTo>
                <a:lnTo>
                  <a:pt x="9757" y="1534"/>
                </a:lnTo>
                <a:lnTo>
                  <a:pt x="10755" y="1558"/>
                </a:lnTo>
                <a:lnTo>
                  <a:pt x="12726" y="1558"/>
                </a:lnTo>
                <a:lnTo>
                  <a:pt x="14429" y="1485"/>
                </a:lnTo>
                <a:lnTo>
                  <a:pt x="16181" y="1485"/>
                </a:lnTo>
                <a:lnTo>
                  <a:pt x="16181" y="1558"/>
                </a:lnTo>
                <a:lnTo>
                  <a:pt x="16157" y="1801"/>
                </a:lnTo>
                <a:lnTo>
                  <a:pt x="16132" y="2045"/>
                </a:lnTo>
                <a:lnTo>
                  <a:pt x="16132" y="2507"/>
                </a:lnTo>
                <a:lnTo>
                  <a:pt x="16132" y="2945"/>
                </a:lnTo>
                <a:lnTo>
                  <a:pt x="16181" y="3821"/>
                </a:lnTo>
                <a:lnTo>
                  <a:pt x="16181" y="5062"/>
                </a:lnTo>
                <a:lnTo>
                  <a:pt x="16132" y="6303"/>
                </a:lnTo>
                <a:lnTo>
                  <a:pt x="16059" y="8809"/>
                </a:lnTo>
                <a:lnTo>
                  <a:pt x="16059" y="10561"/>
                </a:lnTo>
                <a:lnTo>
                  <a:pt x="16084" y="12313"/>
                </a:lnTo>
                <a:lnTo>
                  <a:pt x="16108" y="12946"/>
                </a:lnTo>
                <a:lnTo>
                  <a:pt x="16132" y="13603"/>
                </a:lnTo>
                <a:lnTo>
                  <a:pt x="16157" y="13724"/>
                </a:lnTo>
                <a:lnTo>
                  <a:pt x="15524" y="13773"/>
                </a:lnTo>
                <a:lnTo>
                  <a:pt x="14916" y="13797"/>
                </a:lnTo>
                <a:lnTo>
                  <a:pt x="13675" y="13822"/>
                </a:lnTo>
                <a:lnTo>
                  <a:pt x="11193" y="13822"/>
                </a:lnTo>
                <a:lnTo>
                  <a:pt x="8614" y="13846"/>
                </a:lnTo>
                <a:lnTo>
                  <a:pt x="6010" y="13895"/>
                </a:lnTo>
                <a:lnTo>
                  <a:pt x="4793" y="13895"/>
                </a:lnTo>
                <a:lnTo>
                  <a:pt x="3577" y="13870"/>
                </a:lnTo>
                <a:lnTo>
                  <a:pt x="2263" y="13846"/>
                </a:lnTo>
                <a:lnTo>
                  <a:pt x="1801" y="13846"/>
                </a:lnTo>
                <a:lnTo>
                  <a:pt x="1728" y="12873"/>
                </a:lnTo>
                <a:lnTo>
                  <a:pt x="1655" y="11899"/>
                </a:lnTo>
                <a:lnTo>
                  <a:pt x="1606" y="10950"/>
                </a:lnTo>
                <a:lnTo>
                  <a:pt x="1582" y="9977"/>
                </a:lnTo>
                <a:lnTo>
                  <a:pt x="1582" y="8882"/>
                </a:lnTo>
                <a:lnTo>
                  <a:pt x="1606" y="7787"/>
                </a:lnTo>
                <a:lnTo>
                  <a:pt x="1606" y="6668"/>
                </a:lnTo>
                <a:lnTo>
                  <a:pt x="1582" y="5573"/>
                </a:lnTo>
                <a:lnTo>
                  <a:pt x="1533" y="4356"/>
                </a:lnTo>
                <a:lnTo>
                  <a:pt x="1484" y="3115"/>
                </a:lnTo>
                <a:lnTo>
                  <a:pt x="1460" y="2483"/>
                </a:lnTo>
                <a:lnTo>
                  <a:pt x="1460" y="1850"/>
                </a:lnTo>
                <a:lnTo>
                  <a:pt x="1436" y="1631"/>
                </a:lnTo>
                <a:lnTo>
                  <a:pt x="1411" y="1412"/>
                </a:lnTo>
                <a:lnTo>
                  <a:pt x="1557" y="1412"/>
                </a:lnTo>
                <a:lnTo>
                  <a:pt x="1703" y="1436"/>
                </a:lnTo>
                <a:lnTo>
                  <a:pt x="1849" y="1485"/>
                </a:lnTo>
                <a:lnTo>
                  <a:pt x="1995" y="1509"/>
                </a:lnTo>
                <a:lnTo>
                  <a:pt x="2433" y="1558"/>
                </a:lnTo>
                <a:lnTo>
                  <a:pt x="2871" y="1558"/>
                </a:lnTo>
                <a:lnTo>
                  <a:pt x="3358" y="1534"/>
                </a:lnTo>
                <a:lnTo>
                  <a:pt x="3869" y="1485"/>
                </a:lnTo>
                <a:lnTo>
                  <a:pt x="4866" y="1412"/>
                </a:lnTo>
                <a:lnTo>
                  <a:pt x="5864" y="1388"/>
                </a:lnTo>
                <a:close/>
                <a:moveTo>
                  <a:pt x="6375" y="925"/>
                </a:moveTo>
                <a:lnTo>
                  <a:pt x="5353" y="950"/>
                </a:lnTo>
                <a:lnTo>
                  <a:pt x="4331" y="998"/>
                </a:lnTo>
                <a:lnTo>
                  <a:pt x="3334" y="1071"/>
                </a:lnTo>
                <a:lnTo>
                  <a:pt x="2823" y="1096"/>
                </a:lnTo>
                <a:lnTo>
                  <a:pt x="2190" y="1096"/>
                </a:lnTo>
                <a:lnTo>
                  <a:pt x="2020" y="1071"/>
                </a:lnTo>
                <a:lnTo>
                  <a:pt x="1728" y="1023"/>
                </a:lnTo>
                <a:lnTo>
                  <a:pt x="1582" y="1023"/>
                </a:lnTo>
                <a:lnTo>
                  <a:pt x="1436" y="1047"/>
                </a:lnTo>
                <a:lnTo>
                  <a:pt x="1314" y="1120"/>
                </a:lnTo>
                <a:lnTo>
                  <a:pt x="1241" y="1242"/>
                </a:lnTo>
                <a:lnTo>
                  <a:pt x="1192" y="1290"/>
                </a:lnTo>
                <a:lnTo>
                  <a:pt x="1144" y="1339"/>
                </a:lnTo>
                <a:lnTo>
                  <a:pt x="1095" y="1509"/>
                </a:lnTo>
                <a:lnTo>
                  <a:pt x="1071" y="1680"/>
                </a:lnTo>
                <a:lnTo>
                  <a:pt x="1046" y="1899"/>
                </a:lnTo>
                <a:lnTo>
                  <a:pt x="1046" y="2288"/>
                </a:lnTo>
                <a:lnTo>
                  <a:pt x="1046" y="2531"/>
                </a:lnTo>
                <a:lnTo>
                  <a:pt x="1046" y="3213"/>
                </a:lnTo>
                <a:lnTo>
                  <a:pt x="1071" y="3918"/>
                </a:lnTo>
                <a:lnTo>
                  <a:pt x="1119" y="5330"/>
                </a:lnTo>
                <a:lnTo>
                  <a:pt x="1144" y="6352"/>
                </a:lnTo>
                <a:lnTo>
                  <a:pt x="1144" y="7374"/>
                </a:lnTo>
                <a:lnTo>
                  <a:pt x="1119" y="9417"/>
                </a:lnTo>
                <a:lnTo>
                  <a:pt x="1144" y="10634"/>
                </a:lnTo>
                <a:lnTo>
                  <a:pt x="1192" y="11851"/>
                </a:lnTo>
                <a:lnTo>
                  <a:pt x="1290" y="13043"/>
                </a:lnTo>
                <a:lnTo>
                  <a:pt x="1387" y="14260"/>
                </a:lnTo>
                <a:lnTo>
                  <a:pt x="1411" y="14357"/>
                </a:lnTo>
                <a:lnTo>
                  <a:pt x="1460" y="14406"/>
                </a:lnTo>
                <a:lnTo>
                  <a:pt x="1533" y="14454"/>
                </a:lnTo>
                <a:lnTo>
                  <a:pt x="1606" y="14479"/>
                </a:lnTo>
                <a:lnTo>
                  <a:pt x="1679" y="14479"/>
                </a:lnTo>
                <a:lnTo>
                  <a:pt x="1752" y="14430"/>
                </a:lnTo>
                <a:lnTo>
                  <a:pt x="1801" y="14381"/>
                </a:lnTo>
                <a:lnTo>
                  <a:pt x="1825" y="14308"/>
                </a:lnTo>
                <a:lnTo>
                  <a:pt x="2141" y="14357"/>
                </a:lnTo>
                <a:lnTo>
                  <a:pt x="2969" y="14357"/>
                </a:lnTo>
                <a:lnTo>
                  <a:pt x="4282" y="14406"/>
                </a:lnTo>
                <a:lnTo>
                  <a:pt x="5572" y="14430"/>
                </a:lnTo>
                <a:lnTo>
                  <a:pt x="6837" y="14406"/>
                </a:lnTo>
                <a:lnTo>
                  <a:pt x="8103" y="14406"/>
                </a:lnTo>
                <a:lnTo>
                  <a:pt x="10633" y="14357"/>
                </a:lnTo>
                <a:lnTo>
                  <a:pt x="12045" y="14333"/>
                </a:lnTo>
                <a:lnTo>
                  <a:pt x="13480" y="14333"/>
                </a:lnTo>
                <a:lnTo>
                  <a:pt x="14891" y="14308"/>
                </a:lnTo>
                <a:lnTo>
                  <a:pt x="15597" y="14284"/>
                </a:lnTo>
                <a:lnTo>
                  <a:pt x="16303" y="14235"/>
                </a:lnTo>
                <a:lnTo>
                  <a:pt x="16400" y="14211"/>
                </a:lnTo>
                <a:lnTo>
                  <a:pt x="16473" y="14211"/>
                </a:lnTo>
                <a:lnTo>
                  <a:pt x="16546" y="14187"/>
                </a:lnTo>
                <a:lnTo>
                  <a:pt x="16619" y="14138"/>
                </a:lnTo>
                <a:lnTo>
                  <a:pt x="16643" y="14065"/>
                </a:lnTo>
                <a:lnTo>
                  <a:pt x="16668" y="13992"/>
                </a:lnTo>
                <a:lnTo>
                  <a:pt x="16668" y="13895"/>
                </a:lnTo>
                <a:lnTo>
                  <a:pt x="16643" y="13822"/>
                </a:lnTo>
                <a:lnTo>
                  <a:pt x="16570" y="13773"/>
                </a:lnTo>
                <a:lnTo>
                  <a:pt x="16570" y="13773"/>
                </a:lnTo>
                <a:lnTo>
                  <a:pt x="16643" y="13797"/>
                </a:lnTo>
                <a:lnTo>
                  <a:pt x="16668" y="13797"/>
                </a:lnTo>
                <a:lnTo>
                  <a:pt x="16643" y="13700"/>
                </a:lnTo>
                <a:lnTo>
                  <a:pt x="16619" y="13603"/>
                </a:lnTo>
                <a:lnTo>
                  <a:pt x="16595" y="13043"/>
                </a:lnTo>
                <a:lnTo>
                  <a:pt x="16546" y="11729"/>
                </a:lnTo>
                <a:lnTo>
                  <a:pt x="16546" y="9685"/>
                </a:lnTo>
                <a:lnTo>
                  <a:pt x="16570" y="7666"/>
                </a:lnTo>
                <a:lnTo>
                  <a:pt x="16643" y="5184"/>
                </a:lnTo>
                <a:lnTo>
                  <a:pt x="16643" y="3943"/>
                </a:lnTo>
                <a:lnTo>
                  <a:pt x="16595" y="2702"/>
                </a:lnTo>
                <a:lnTo>
                  <a:pt x="16619" y="2312"/>
                </a:lnTo>
                <a:lnTo>
                  <a:pt x="16619" y="2045"/>
                </a:lnTo>
                <a:lnTo>
                  <a:pt x="16643" y="1753"/>
                </a:lnTo>
                <a:lnTo>
                  <a:pt x="16619" y="1485"/>
                </a:lnTo>
                <a:lnTo>
                  <a:pt x="16546" y="1266"/>
                </a:lnTo>
                <a:lnTo>
                  <a:pt x="16522" y="1169"/>
                </a:lnTo>
                <a:lnTo>
                  <a:pt x="16449" y="1120"/>
                </a:lnTo>
                <a:lnTo>
                  <a:pt x="16400" y="1071"/>
                </a:lnTo>
                <a:lnTo>
                  <a:pt x="16278" y="1071"/>
                </a:lnTo>
                <a:lnTo>
                  <a:pt x="16205" y="1047"/>
                </a:lnTo>
                <a:lnTo>
                  <a:pt x="15792" y="974"/>
                </a:lnTo>
                <a:lnTo>
                  <a:pt x="15354" y="950"/>
                </a:lnTo>
                <a:lnTo>
                  <a:pt x="14916" y="925"/>
                </a:lnTo>
                <a:lnTo>
                  <a:pt x="14478" y="950"/>
                </a:lnTo>
                <a:lnTo>
                  <a:pt x="13577" y="998"/>
                </a:lnTo>
                <a:lnTo>
                  <a:pt x="12726" y="1071"/>
                </a:lnTo>
                <a:lnTo>
                  <a:pt x="11631" y="1096"/>
                </a:lnTo>
                <a:lnTo>
                  <a:pt x="10560" y="1096"/>
                </a:lnTo>
                <a:lnTo>
                  <a:pt x="9490" y="1047"/>
                </a:lnTo>
                <a:lnTo>
                  <a:pt x="8395" y="998"/>
                </a:lnTo>
                <a:lnTo>
                  <a:pt x="7373" y="950"/>
                </a:lnTo>
                <a:lnTo>
                  <a:pt x="6375" y="925"/>
                </a:lnTo>
                <a:close/>
                <a:moveTo>
                  <a:pt x="3480" y="415"/>
                </a:moveTo>
                <a:lnTo>
                  <a:pt x="4647" y="463"/>
                </a:lnTo>
                <a:lnTo>
                  <a:pt x="8200" y="463"/>
                </a:lnTo>
                <a:lnTo>
                  <a:pt x="10390" y="439"/>
                </a:lnTo>
                <a:lnTo>
                  <a:pt x="12604" y="439"/>
                </a:lnTo>
                <a:lnTo>
                  <a:pt x="17033" y="463"/>
                </a:lnTo>
                <a:lnTo>
                  <a:pt x="16935" y="731"/>
                </a:lnTo>
                <a:lnTo>
                  <a:pt x="16887" y="1023"/>
                </a:lnTo>
                <a:lnTo>
                  <a:pt x="16862" y="1315"/>
                </a:lnTo>
                <a:lnTo>
                  <a:pt x="16862" y="1631"/>
                </a:lnTo>
                <a:lnTo>
                  <a:pt x="16887" y="2239"/>
                </a:lnTo>
                <a:lnTo>
                  <a:pt x="16960" y="2799"/>
                </a:lnTo>
                <a:lnTo>
                  <a:pt x="17057" y="3797"/>
                </a:lnTo>
                <a:lnTo>
                  <a:pt x="17154" y="4770"/>
                </a:lnTo>
                <a:lnTo>
                  <a:pt x="17179" y="5768"/>
                </a:lnTo>
                <a:lnTo>
                  <a:pt x="17203" y="6765"/>
                </a:lnTo>
                <a:lnTo>
                  <a:pt x="17154" y="8031"/>
                </a:lnTo>
                <a:lnTo>
                  <a:pt x="17106" y="9296"/>
                </a:lnTo>
                <a:lnTo>
                  <a:pt x="17033" y="10561"/>
                </a:lnTo>
                <a:lnTo>
                  <a:pt x="16960" y="11802"/>
                </a:lnTo>
                <a:lnTo>
                  <a:pt x="16960" y="12289"/>
                </a:lnTo>
                <a:lnTo>
                  <a:pt x="16960" y="12775"/>
                </a:lnTo>
                <a:lnTo>
                  <a:pt x="16984" y="13749"/>
                </a:lnTo>
                <a:lnTo>
                  <a:pt x="16960" y="14187"/>
                </a:lnTo>
                <a:lnTo>
                  <a:pt x="16960" y="14406"/>
                </a:lnTo>
                <a:lnTo>
                  <a:pt x="16984" y="14625"/>
                </a:lnTo>
                <a:lnTo>
                  <a:pt x="16497" y="14722"/>
                </a:lnTo>
                <a:lnTo>
                  <a:pt x="15986" y="14771"/>
                </a:lnTo>
                <a:lnTo>
                  <a:pt x="15500" y="14795"/>
                </a:lnTo>
                <a:lnTo>
                  <a:pt x="14989" y="14819"/>
                </a:lnTo>
                <a:lnTo>
                  <a:pt x="13991" y="14795"/>
                </a:lnTo>
                <a:lnTo>
                  <a:pt x="12969" y="14771"/>
                </a:lnTo>
                <a:lnTo>
                  <a:pt x="11874" y="14771"/>
                </a:lnTo>
                <a:lnTo>
                  <a:pt x="10779" y="14795"/>
                </a:lnTo>
                <a:lnTo>
                  <a:pt x="9684" y="14844"/>
                </a:lnTo>
                <a:lnTo>
                  <a:pt x="8589" y="14941"/>
                </a:lnTo>
                <a:lnTo>
                  <a:pt x="7470" y="15038"/>
                </a:lnTo>
                <a:lnTo>
                  <a:pt x="6375" y="15160"/>
                </a:lnTo>
                <a:lnTo>
                  <a:pt x="5815" y="15184"/>
                </a:lnTo>
                <a:lnTo>
                  <a:pt x="5256" y="15184"/>
                </a:lnTo>
                <a:lnTo>
                  <a:pt x="4696" y="15160"/>
                </a:lnTo>
                <a:lnTo>
                  <a:pt x="4136" y="15111"/>
                </a:lnTo>
                <a:lnTo>
                  <a:pt x="3212" y="15014"/>
                </a:lnTo>
                <a:lnTo>
                  <a:pt x="2750" y="14965"/>
                </a:lnTo>
                <a:lnTo>
                  <a:pt x="2287" y="14965"/>
                </a:lnTo>
                <a:lnTo>
                  <a:pt x="1192" y="15014"/>
                </a:lnTo>
                <a:lnTo>
                  <a:pt x="633" y="15087"/>
                </a:lnTo>
                <a:lnTo>
                  <a:pt x="633" y="15038"/>
                </a:lnTo>
                <a:lnTo>
                  <a:pt x="657" y="14990"/>
                </a:lnTo>
                <a:lnTo>
                  <a:pt x="633" y="14941"/>
                </a:lnTo>
                <a:lnTo>
                  <a:pt x="633" y="14892"/>
                </a:lnTo>
                <a:lnTo>
                  <a:pt x="584" y="14844"/>
                </a:lnTo>
                <a:lnTo>
                  <a:pt x="608" y="14600"/>
                </a:lnTo>
                <a:lnTo>
                  <a:pt x="608" y="14381"/>
                </a:lnTo>
                <a:lnTo>
                  <a:pt x="584" y="14162"/>
                </a:lnTo>
                <a:lnTo>
                  <a:pt x="535" y="13749"/>
                </a:lnTo>
                <a:lnTo>
                  <a:pt x="511" y="13262"/>
                </a:lnTo>
                <a:lnTo>
                  <a:pt x="511" y="12751"/>
                </a:lnTo>
                <a:lnTo>
                  <a:pt x="511" y="11753"/>
                </a:lnTo>
                <a:lnTo>
                  <a:pt x="560" y="9709"/>
                </a:lnTo>
                <a:lnTo>
                  <a:pt x="584" y="8688"/>
                </a:lnTo>
                <a:lnTo>
                  <a:pt x="560" y="7666"/>
                </a:lnTo>
                <a:lnTo>
                  <a:pt x="535" y="5695"/>
                </a:lnTo>
                <a:lnTo>
                  <a:pt x="462" y="3724"/>
                </a:lnTo>
                <a:lnTo>
                  <a:pt x="438" y="2799"/>
                </a:lnTo>
                <a:lnTo>
                  <a:pt x="414" y="1874"/>
                </a:lnTo>
                <a:lnTo>
                  <a:pt x="414" y="1534"/>
                </a:lnTo>
                <a:lnTo>
                  <a:pt x="438" y="1193"/>
                </a:lnTo>
                <a:lnTo>
                  <a:pt x="462" y="828"/>
                </a:lnTo>
                <a:lnTo>
                  <a:pt x="438" y="488"/>
                </a:lnTo>
                <a:lnTo>
                  <a:pt x="706" y="536"/>
                </a:lnTo>
                <a:lnTo>
                  <a:pt x="998" y="536"/>
                </a:lnTo>
                <a:lnTo>
                  <a:pt x="1582" y="463"/>
                </a:lnTo>
                <a:lnTo>
                  <a:pt x="2044" y="439"/>
                </a:lnTo>
                <a:lnTo>
                  <a:pt x="2531" y="415"/>
                </a:lnTo>
                <a:close/>
                <a:moveTo>
                  <a:pt x="2360" y="1"/>
                </a:moveTo>
                <a:lnTo>
                  <a:pt x="1874" y="50"/>
                </a:lnTo>
                <a:lnTo>
                  <a:pt x="1071" y="123"/>
                </a:lnTo>
                <a:lnTo>
                  <a:pt x="681" y="147"/>
                </a:lnTo>
                <a:lnTo>
                  <a:pt x="243" y="147"/>
                </a:lnTo>
                <a:lnTo>
                  <a:pt x="195" y="171"/>
                </a:lnTo>
                <a:lnTo>
                  <a:pt x="146" y="244"/>
                </a:lnTo>
                <a:lnTo>
                  <a:pt x="146" y="342"/>
                </a:lnTo>
                <a:lnTo>
                  <a:pt x="170" y="390"/>
                </a:lnTo>
                <a:lnTo>
                  <a:pt x="219" y="415"/>
                </a:lnTo>
                <a:lnTo>
                  <a:pt x="146" y="561"/>
                </a:lnTo>
                <a:lnTo>
                  <a:pt x="97" y="707"/>
                </a:lnTo>
                <a:lnTo>
                  <a:pt x="49" y="1047"/>
                </a:lnTo>
                <a:lnTo>
                  <a:pt x="24" y="1388"/>
                </a:lnTo>
                <a:lnTo>
                  <a:pt x="0" y="1704"/>
                </a:lnTo>
                <a:lnTo>
                  <a:pt x="0" y="2215"/>
                </a:lnTo>
                <a:lnTo>
                  <a:pt x="0" y="2702"/>
                </a:lnTo>
                <a:lnTo>
                  <a:pt x="49" y="3724"/>
                </a:lnTo>
                <a:lnTo>
                  <a:pt x="122" y="5792"/>
                </a:lnTo>
                <a:lnTo>
                  <a:pt x="146" y="7860"/>
                </a:lnTo>
                <a:lnTo>
                  <a:pt x="146" y="8931"/>
                </a:lnTo>
                <a:lnTo>
                  <a:pt x="122" y="10001"/>
                </a:lnTo>
                <a:lnTo>
                  <a:pt x="73" y="12143"/>
                </a:lnTo>
                <a:lnTo>
                  <a:pt x="73" y="13116"/>
                </a:lnTo>
                <a:lnTo>
                  <a:pt x="97" y="13603"/>
                </a:lnTo>
                <a:lnTo>
                  <a:pt x="122" y="14089"/>
                </a:lnTo>
                <a:lnTo>
                  <a:pt x="122" y="14333"/>
                </a:lnTo>
                <a:lnTo>
                  <a:pt x="122" y="14600"/>
                </a:lnTo>
                <a:lnTo>
                  <a:pt x="146" y="14868"/>
                </a:lnTo>
                <a:lnTo>
                  <a:pt x="170" y="14990"/>
                </a:lnTo>
                <a:lnTo>
                  <a:pt x="195" y="15111"/>
                </a:lnTo>
                <a:lnTo>
                  <a:pt x="170" y="15111"/>
                </a:lnTo>
                <a:lnTo>
                  <a:pt x="146" y="15160"/>
                </a:lnTo>
                <a:lnTo>
                  <a:pt x="122" y="15209"/>
                </a:lnTo>
                <a:lnTo>
                  <a:pt x="146" y="15282"/>
                </a:lnTo>
                <a:lnTo>
                  <a:pt x="195" y="15355"/>
                </a:lnTo>
                <a:lnTo>
                  <a:pt x="292" y="15403"/>
                </a:lnTo>
                <a:lnTo>
                  <a:pt x="779" y="15428"/>
                </a:lnTo>
                <a:lnTo>
                  <a:pt x="1290" y="15428"/>
                </a:lnTo>
                <a:lnTo>
                  <a:pt x="2287" y="15403"/>
                </a:lnTo>
                <a:lnTo>
                  <a:pt x="2823" y="15428"/>
                </a:lnTo>
                <a:lnTo>
                  <a:pt x="3358" y="15452"/>
                </a:lnTo>
                <a:lnTo>
                  <a:pt x="4453" y="15598"/>
                </a:lnTo>
                <a:lnTo>
                  <a:pt x="4988" y="15647"/>
                </a:lnTo>
                <a:lnTo>
                  <a:pt x="6083" y="15647"/>
                </a:lnTo>
                <a:lnTo>
                  <a:pt x="6618" y="15598"/>
                </a:lnTo>
                <a:lnTo>
                  <a:pt x="7713" y="15476"/>
                </a:lnTo>
                <a:lnTo>
                  <a:pt x="8784" y="15379"/>
                </a:lnTo>
                <a:lnTo>
                  <a:pt x="9879" y="15282"/>
                </a:lnTo>
                <a:lnTo>
                  <a:pt x="10974" y="15233"/>
                </a:lnTo>
                <a:lnTo>
                  <a:pt x="13164" y="15233"/>
                </a:lnTo>
                <a:lnTo>
                  <a:pt x="14161" y="15282"/>
                </a:lnTo>
                <a:lnTo>
                  <a:pt x="15183" y="15257"/>
                </a:lnTo>
                <a:lnTo>
                  <a:pt x="15694" y="15257"/>
                </a:lnTo>
                <a:lnTo>
                  <a:pt x="16181" y="15209"/>
                </a:lnTo>
                <a:lnTo>
                  <a:pt x="16692" y="15160"/>
                </a:lnTo>
                <a:lnTo>
                  <a:pt x="17203" y="15063"/>
                </a:lnTo>
                <a:lnTo>
                  <a:pt x="17276" y="15038"/>
                </a:lnTo>
                <a:lnTo>
                  <a:pt x="17325" y="14990"/>
                </a:lnTo>
                <a:lnTo>
                  <a:pt x="17349" y="14917"/>
                </a:lnTo>
                <a:lnTo>
                  <a:pt x="17349" y="14844"/>
                </a:lnTo>
                <a:lnTo>
                  <a:pt x="17373" y="14844"/>
                </a:lnTo>
                <a:lnTo>
                  <a:pt x="17422" y="14722"/>
                </a:lnTo>
                <a:lnTo>
                  <a:pt x="17471" y="14625"/>
                </a:lnTo>
                <a:lnTo>
                  <a:pt x="17519" y="14357"/>
                </a:lnTo>
                <a:lnTo>
                  <a:pt x="17495" y="13870"/>
                </a:lnTo>
                <a:lnTo>
                  <a:pt x="17495" y="13432"/>
                </a:lnTo>
                <a:lnTo>
                  <a:pt x="17495" y="13019"/>
                </a:lnTo>
                <a:lnTo>
                  <a:pt x="17471" y="12167"/>
                </a:lnTo>
                <a:lnTo>
                  <a:pt x="17519" y="10950"/>
                </a:lnTo>
                <a:lnTo>
                  <a:pt x="17568" y="9734"/>
                </a:lnTo>
                <a:lnTo>
                  <a:pt x="17665" y="8517"/>
                </a:lnTo>
                <a:lnTo>
                  <a:pt x="17714" y="7301"/>
                </a:lnTo>
                <a:lnTo>
                  <a:pt x="17714" y="6352"/>
                </a:lnTo>
                <a:lnTo>
                  <a:pt x="17714" y="5378"/>
                </a:lnTo>
                <a:lnTo>
                  <a:pt x="17665" y="4429"/>
                </a:lnTo>
                <a:lnTo>
                  <a:pt x="17544" y="3480"/>
                </a:lnTo>
                <a:lnTo>
                  <a:pt x="17446" y="2629"/>
                </a:lnTo>
                <a:lnTo>
                  <a:pt x="17373" y="1777"/>
                </a:lnTo>
                <a:lnTo>
                  <a:pt x="17349" y="1461"/>
                </a:lnTo>
                <a:lnTo>
                  <a:pt x="17349" y="1120"/>
                </a:lnTo>
                <a:lnTo>
                  <a:pt x="17373" y="780"/>
                </a:lnTo>
                <a:lnTo>
                  <a:pt x="17446" y="463"/>
                </a:lnTo>
                <a:lnTo>
                  <a:pt x="17519" y="439"/>
                </a:lnTo>
                <a:lnTo>
                  <a:pt x="17592" y="390"/>
                </a:lnTo>
                <a:lnTo>
                  <a:pt x="17617" y="317"/>
                </a:lnTo>
                <a:lnTo>
                  <a:pt x="17641" y="244"/>
                </a:lnTo>
                <a:lnTo>
                  <a:pt x="17617" y="147"/>
                </a:lnTo>
                <a:lnTo>
                  <a:pt x="17568" y="98"/>
                </a:lnTo>
                <a:lnTo>
                  <a:pt x="17519" y="50"/>
                </a:lnTo>
                <a:lnTo>
                  <a:pt x="17422" y="25"/>
                </a:lnTo>
                <a:lnTo>
                  <a:pt x="12896" y="1"/>
                </a:lnTo>
                <a:lnTo>
                  <a:pt x="10633" y="1"/>
                </a:lnTo>
                <a:lnTo>
                  <a:pt x="8370" y="25"/>
                </a:lnTo>
                <a:lnTo>
                  <a:pt x="6107" y="50"/>
                </a:lnTo>
                <a:lnTo>
                  <a:pt x="4988" y="50"/>
                </a:lnTo>
                <a:lnTo>
                  <a:pt x="3845" y="25"/>
                </a:lnTo>
                <a:lnTo>
                  <a:pt x="28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85;p50">
            <a:extLst>
              <a:ext uri="{FF2B5EF4-FFF2-40B4-BE49-F238E27FC236}">
                <a16:creationId xmlns:a16="http://schemas.microsoft.com/office/drawing/2014/main" id="{FF4FE197-C414-422C-8983-487A28137ABD}"/>
              </a:ext>
            </a:extLst>
          </p:cNvPr>
          <p:cNvSpPr/>
          <p:nvPr/>
        </p:nvSpPr>
        <p:spPr>
          <a:xfrm>
            <a:off x="4222058" y="3722736"/>
            <a:ext cx="376518" cy="332917"/>
          </a:xfrm>
          <a:custGeom>
            <a:avLst/>
            <a:gdLst/>
            <a:ahLst/>
            <a:cxnLst/>
            <a:rect l="l" t="t" r="r" b="b"/>
            <a:pathLst>
              <a:path w="17228" h="15233" extrusionOk="0">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38;p50">
            <a:extLst>
              <a:ext uri="{FF2B5EF4-FFF2-40B4-BE49-F238E27FC236}">
                <a16:creationId xmlns:a16="http://schemas.microsoft.com/office/drawing/2014/main" id="{2852EBD1-9A95-46BC-9490-FF68923ACAC7}"/>
              </a:ext>
            </a:extLst>
          </p:cNvPr>
          <p:cNvSpPr/>
          <p:nvPr/>
        </p:nvSpPr>
        <p:spPr>
          <a:xfrm>
            <a:off x="4208905" y="4233678"/>
            <a:ext cx="422260" cy="356848"/>
          </a:xfrm>
          <a:custGeom>
            <a:avLst/>
            <a:gdLst/>
            <a:ahLst/>
            <a:cxnLst/>
            <a:rect l="l" t="t" r="r" b="b"/>
            <a:pathLst>
              <a:path w="19321" h="16328" extrusionOk="0">
                <a:moveTo>
                  <a:pt x="15403" y="1996"/>
                </a:moveTo>
                <a:lnTo>
                  <a:pt x="15573" y="2215"/>
                </a:lnTo>
                <a:lnTo>
                  <a:pt x="15695" y="2458"/>
                </a:lnTo>
                <a:lnTo>
                  <a:pt x="15500" y="2531"/>
                </a:lnTo>
                <a:lnTo>
                  <a:pt x="15306" y="2629"/>
                </a:lnTo>
                <a:lnTo>
                  <a:pt x="14916" y="2799"/>
                </a:lnTo>
                <a:lnTo>
                  <a:pt x="14819" y="2483"/>
                </a:lnTo>
                <a:lnTo>
                  <a:pt x="14673" y="2215"/>
                </a:lnTo>
                <a:lnTo>
                  <a:pt x="14965" y="2118"/>
                </a:lnTo>
                <a:lnTo>
                  <a:pt x="15403" y="1996"/>
                </a:lnTo>
                <a:close/>
                <a:moveTo>
                  <a:pt x="15817" y="2702"/>
                </a:moveTo>
                <a:lnTo>
                  <a:pt x="16011" y="3140"/>
                </a:lnTo>
                <a:lnTo>
                  <a:pt x="15646" y="3286"/>
                </a:lnTo>
                <a:lnTo>
                  <a:pt x="15379" y="3407"/>
                </a:lnTo>
                <a:lnTo>
                  <a:pt x="15111" y="3553"/>
                </a:lnTo>
                <a:lnTo>
                  <a:pt x="14989" y="3042"/>
                </a:lnTo>
                <a:lnTo>
                  <a:pt x="15306" y="2921"/>
                </a:lnTo>
                <a:lnTo>
                  <a:pt x="15573" y="2823"/>
                </a:lnTo>
                <a:lnTo>
                  <a:pt x="15817" y="2702"/>
                </a:lnTo>
                <a:close/>
                <a:moveTo>
                  <a:pt x="16084" y="3286"/>
                </a:moveTo>
                <a:lnTo>
                  <a:pt x="16206" y="3602"/>
                </a:lnTo>
                <a:lnTo>
                  <a:pt x="15817" y="3772"/>
                </a:lnTo>
                <a:lnTo>
                  <a:pt x="15500" y="3894"/>
                </a:lnTo>
                <a:lnTo>
                  <a:pt x="15354" y="3943"/>
                </a:lnTo>
                <a:lnTo>
                  <a:pt x="15208" y="4040"/>
                </a:lnTo>
                <a:lnTo>
                  <a:pt x="15135" y="3699"/>
                </a:lnTo>
                <a:lnTo>
                  <a:pt x="15427" y="3578"/>
                </a:lnTo>
                <a:lnTo>
                  <a:pt x="15719" y="3456"/>
                </a:lnTo>
                <a:lnTo>
                  <a:pt x="16084" y="3286"/>
                </a:lnTo>
                <a:close/>
                <a:moveTo>
                  <a:pt x="16303" y="3894"/>
                </a:moveTo>
                <a:lnTo>
                  <a:pt x="16449" y="4283"/>
                </a:lnTo>
                <a:lnTo>
                  <a:pt x="16376" y="4259"/>
                </a:lnTo>
                <a:lnTo>
                  <a:pt x="16279" y="4259"/>
                </a:lnTo>
                <a:lnTo>
                  <a:pt x="16133" y="4308"/>
                </a:lnTo>
                <a:lnTo>
                  <a:pt x="15841" y="4454"/>
                </a:lnTo>
                <a:lnTo>
                  <a:pt x="15598" y="4575"/>
                </a:lnTo>
                <a:lnTo>
                  <a:pt x="15379" y="4697"/>
                </a:lnTo>
                <a:lnTo>
                  <a:pt x="15257" y="4259"/>
                </a:lnTo>
                <a:lnTo>
                  <a:pt x="15427" y="4210"/>
                </a:lnTo>
                <a:lnTo>
                  <a:pt x="15573" y="4162"/>
                </a:lnTo>
                <a:lnTo>
                  <a:pt x="15890" y="4040"/>
                </a:lnTo>
                <a:lnTo>
                  <a:pt x="16303" y="3894"/>
                </a:lnTo>
                <a:close/>
                <a:moveTo>
                  <a:pt x="16498" y="4405"/>
                </a:moveTo>
                <a:lnTo>
                  <a:pt x="16498" y="4454"/>
                </a:lnTo>
                <a:lnTo>
                  <a:pt x="16595" y="4721"/>
                </a:lnTo>
                <a:lnTo>
                  <a:pt x="16449" y="4770"/>
                </a:lnTo>
                <a:lnTo>
                  <a:pt x="16303" y="4819"/>
                </a:lnTo>
                <a:lnTo>
                  <a:pt x="16011" y="4965"/>
                </a:lnTo>
                <a:lnTo>
                  <a:pt x="15768" y="5086"/>
                </a:lnTo>
                <a:lnTo>
                  <a:pt x="15622" y="5184"/>
                </a:lnTo>
                <a:lnTo>
                  <a:pt x="15549" y="5232"/>
                </a:lnTo>
                <a:lnTo>
                  <a:pt x="15525" y="5305"/>
                </a:lnTo>
                <a:lnTo>
                  <a:pt x="15427" y="4892"/>
                </a:lnTo>
                <a:lnTo>
                  <a:pt x="15695" y="4819"/>
                </a:lnTo>
                <a:lnTo>
                  <a:pt x="15938" y="4721"/>
                </a:lnTo>
                <a:lnTo>
                  <a:pt x="16255" y="4624"/>
                </a:lnTo>
                <a:lnTo>
                  <a:pt x="16401" y="4527"/>
                </a:lnTo>
                <a:lnTo>
                  <a:pt x="16449" y="4478"/>
                </a:lnTo>
                <a:lnTo>
                  <a:pt x="16498" y="4405"/>
                </a:lnTo>
                <a:close/>
                <a:moveTo>
                  <a:pt x="16717" y="5062"/>
                </a:moveTo>
                <a:lnTo>
                  <a:pt x="16814" y="5305"/>
                </a:lnTo>
                <a:lnTo>
                  <a:pt x="16547" y="5403"/>
                </a:lnTo>
                <a:lnTo>
                  <a:pt x="16303" y="5524"/>
                </a:lnTo>
                <a:lnTo>
                  <a:pt x="15987" y="5670"/>
                </a:lnTo>
                <a:lnTo>
                  <a:pt x="15817" y="5743"/>
                </a:lnTo>
                <a:lnTo>
                  <a:pt x="15671" y="5816"/>
                </a:lnTo>
                <a:lnTo>
                  <a:pt x="15549" y="5354"/>
                </a:lnTo>
                <a:lnTo>
                  <a:pt x="15622" y="5403"/>
                </a:lnTo>
                <a:lnTo>
                  <a:pt x="15719" y="5427"/>
                </a:lnTo>
                <a:lnTo>
                  <a:pt x="15792" y="5403"/>
                </a:lnTo>
                <a:lnTo>
                  <a:pt x="15890" y="5378"/>
                </a:lnTo>
                <a:lnTo>
                  <a:pt x="16084" y="5305"/>
                </a:lnTo>
                <a:lnTo>
                  <a:pt x="16255" y="5257"/>
                </a:lnTo>
                <a:lnTo>
                  <a:pt x="16498" y="5159"/>
                </a:lnTo>
                <a:lnTo>
                  <a:pt x="16620" y="5111"/>
                </a:lnTo>
                <a:lnTo>
                  <a:pt x="16717" y="5062"/>
                </a:lnTo>
                <a:close/>
                <a:moveTo>
                  <a:pt x="17082" y="4551"/>
                </a:moveTo>
                <a:lnTo>
                  <a:pt x="17106" y="4575"/>
                </a:lnTo>
                <a:lnTo>
                  <a:pt x="17228" y="4673"/>
                </a:lnTo>
                <a:lnTo>
                  <a:pt x="17350" y="4746"/>
                </a:lnTo>
                <a:lnTo>
                  <a:pt x="17496" y="4794"/>
                </a:lnTo>
                <a:lnTo>
                  <a:pt x="17666" y="4819"/>
                </a:lnTo>
                <a:lnTo>
                  <a:pt x="17885" y="4867"/>
                </a:lnTo>
                <a:lnTo>
                  <a:pt x="18128" y="4965"/>
                </a:lnTo>
                <a:lnTo>
                  <a:pt x="18323" y="5062"/>
                </a:lnTo>
                <a:lnTo>
                  <a:pt x="18518" y="5208"/>
                </a:lnTo>
                <a:lnTo>
                  <a:pt x="18591" y="5281"/>
                </a:lnTo>
                <a:lnTo>
                  <a:pt x="18664" y="5354"/>
                </a:lnTo>
                <a:lnTo>
                  <a:pt x="18785" y="5573"/>
                </a:lnTo>
                <a:lnTo>
                  <a:pt x="18810" y="5670"/>
                </a:lnTo>
                <a:lnTo>
                  <a:pt x="18834" y="5768"/>
                </a:lnTo>
                <a:lnTo>
                  <a:pt x="18834" y="5889"/>
                </a:lnTo>
                <a:lnTo>
                  <a:pt x="18810" y="6011"/>
                </a:lnTo>
                <a:lnTo>
                  <a:pt x="18761" y="6108"/>
                </a:lnTo>
                <a:lnTo>
                  <a:pt x="18664" y="6181"/>
                </a:lnTo>
                <a:lnTo>
                  <a:pt x="18542" y="6254"/>
                </a:lnTo>
                <a:lnTo>
                  <a:pt x="18396" y="6303"/>
                </a:lnTo>
                <a:lnTo>
                  <a:pt x="18080" y="6376"/>
                </a:lnTo>
                <a:lnTo>
                  <a:pt x="17812" y="6400"/>
                </a:lnTo>
                <a:lnTo>
                  <a:pt x="17447" y="5476"/>
                </a:lnTo>
                <a:lnTo>
                  <a:pt x="17082" y="4551"/>
                </a:lnTo>
                <a:close/>
                <a:moveTo>
                  <a:pt x="16936" y="5622"/>
                </a:moveTo>
                <a:lnTo>
                  <a:pt x="17033" y="5889"/>
                </a:lnTo>
                <a:lnTo>
                  <a:pt x="16863" y="5938"/>
                </a:lnTo>
                <a:lnTo>
                  <a:pt x="16717" y="6011"/>
                </a:lnTo>
                <a:lnTo>
                  <a:pt x="16401" y="6157"/>
                </a:lnTo>
                <a:lnTo>
                  <a:pt x="16084" y="6303"/>
                </a:lnTo>
                <a:lnTo>
                  <a:pt x="15768" y="6425"/>
                </a:lnTo>
                <a:lnTo>
                  <a:pt x="15768" y="6376"/>
                </a:lnTo>
                <a:lnTo>
                  <a:pt x="15719" y="6303"/>
                </a:lnTo>
                <a:lnTo>
                  <a:pt x="15719" y="6157"/>
                </a:lnTo>
                <a:lnTo>
                  <a:pt x="15719" y="6011"/>
                </a:lnTo>
                <a:lnTo>
                  <a:pt x="15890" y="5987"/>
                </a:lnTo>
                <a:lnTo>
                  <a:pt x="16084" y="5938"/>
                </a:lnTo>
                <a:lnTo>
                  <a:pt x="16425" y="5816"/>
                </a:lnTo>
                <a:lnTo>
                  <a:pt x="16668" y="5719"/>
                </a:lnTo>
                <a:lnTo>
                  <a:pt x="16936" y="5622"/>
                </a:lnTo>
                <a:close/>
                <a:moveTo>
                  <a:pt x="2142" y="4770"/>
                </a:moveTo>
                <a:lnTo>
                  <a:pt x="1607" y="6303"/>
                </a:lnTo>
                <a:lnTo>
                  <a:pt x="1534" y="6473"/>
                </a:lnTo>
                <a:lnTo>
                  <a:pt x="1436" y="6449"/>
                </a:lnTo>
                <a:lnTo>
                  <a:pt x="877" y="6449"/>
                </a:lnTo>
                <a:lnTo>
                  <a:pt x="779" y="6400"/>
                </a:lnTo>
                <a:lnTo>
                  <a:pt x="706" y="6327"/>
                </a:lnTo>
                <a:lnTo>
                  <a:pt x="609" y="6230"/>
                </a:lnTo>
                <a:lnTo>
                  <a:pt x="536" y="6084"/>
                </a:lnTo>
                <a:lnTo>
                  <a:pt x="512" y="5938"/>
                </a:lnTo>
                <a:lnTo>
                  <a:pt x="536" y="5816"/>
                </a:lnTo>
                <a:lnTo>
                  <a:pt x="560" y="5670"/>
                </a:lnTo>
                <a:lnTo>
                  <a:pt x="633" y="5524"/>
                </a:lnTo>
                <a:lnTo>
                  <a:pt x="706" y="5403"/>
                </a:lnTo>
                <a:lnTo>
                  <a:pt x="804" y="5305"/>
                </a:lnTo>
                <a:lnTo>
                  <a:pt x="901" y="5208"/>
                </a:lnTo>
                <a:lnTo>
                  <a:pt x="998" y="5111"/>
                </a:lnTo>
                <a:lnTo>
                  <a:pt x="1144" y="5038"/>
                </a:lnTo>
                <a:lnTo>
                  <a:pt x="1266" y="4965"/>
                </a:lnTo>
                <a:lnTo>
                  <a:pt x="1412" y="4916"/>
                </a:lnTo>
                <a:lnTo>
                  <a:pt x="1704" y="4867"/>
                </a:lnTo>
                <a:lnTo>
                  <a:pt x="1996" y="4819"/>
                </a:lnTo>
                <a:lnTo>
                  <a:pt x="2142" y="4770"/>
                </a:lnTo>
                <a:close/>
                <a:moveTo>
                  <a:pt x="10342" y="1899"/>
                </a:moveTo>
                <a:lnTo>
                  <a:pt x="10926" y="1923"/>
                </a:lnTo>
                <a:lnTo>
                  <a:pt x="11510" y="1972"/>
                </a:lnTo>
                <a:lnTo>
                  <a:pt x="12094" y="2045"/>
                </a:lnTo>
                <a:lnTo>
                  <a:pt x="12702" y="2118"/>
                </a:lnTo>
                <a:lnTo>
                  <a:pt x="13286" y="2239"/>
                </a:lnTo>
                <a:lnTo>
                  <a:pt x="13797" y="2361"/>
                </a:lnTo>
                <a:lnTo>
                  <a:pt x="14065" y="2410"/>
                </a:lnTo>
                <a:lnTo>
                  <a:pt x="14308" y="2434"/>
                </a:lnTo>
                <a:lnTo>
                  <a:pt x="14332" y="2653"/>
                </a:lnTo>
                <a:lnTo>
                  <a:pt x="14357" y="2872"/>
                </a:lnTo>
                <a:lnTo>
                  <a:pt x="14478" y="3334"/>
                </a:lnTo>
                <a:lnTo>
                  <a:pt x="14600" y="3772"/>
                </a:lnTo>
                <a:lnTo>
                  <a:pt x="14722" y="4186"/>
                </a:lnTo>
                <a:lnTo>
                  <a:pt x="14989" y="5305"/>
                </a:lnTo>
                <a:lnTo>
                  <a:pt x="15111" y="5816"/>
                </a:lnTo>
                <a:lnTo>
                  <a:pt x="15184" y="6084"/>
                </a:lnTo>
                <a:lnTo>
                  <a:pt x="15281" y="6327"/>
                </a:lnTo>
                <a:lnTo>
                  <a:pt x="15014" y="6449"/>
                </a:lnTo>
                <a:lnTo>
                  <a:pt x="14722" y="6571"/>
                </a:lnTo>
                <a:lnTo>
                  <a:pt x="14162" y="6814"/>
                </a:lnTo>
                <a:lnTo>
                  <a:pt x="13457" y="7033"/>
                </a:lnTo>
                <a:lnTo>
                  <a:pt x="12751" y="7228"/>
                </a:lnTo>
                <a:lnTo>
                  <a:pt x="11972" y="7398"/>
                </a:lnTo>
                <a:lnTo>
                  <a:pt x="11169" y="7520"/>
                </a:lnTo>
                <a:lnTo>
                  <a:pt x="10366" y="7593"/>
                </a:lnTo>
                <a:lnTo>
                  <a:pt x="9588" y="7617"/>
                </a:lnTo>
                <a:lnTo>
                  <a:pt x="8809" y="7617"/>
                </a:lnTo>
                <a:lnTo>
                  <a:pt x="8055" y="7568"/>
                </a:lnTo>
                <a:lnTo>
                  <a:pt x="7300" y="7471"/>
                </a:lnTo>
                <a:lnTo>
                  <a:pt x="6546" y="7325"/>
                </a:lnTo>
                <a:lnTo>
                  <a:pt x="5840" y="7155"/>
                </a:lnTo>
                <a:lnTo>
                  <a:pt x="5135" y="6960"/>
                </a:lnTo>
                <a:lnTo>
                  <a:pt x="4794" y="6838"/>
                </a:lnTo>
                <a:lnTo>
                  <a:pt x="4478" y="6717"/>
                </a:lnTo>
                <a:lnTo>
                  <a:pt x="4137" y="6595"/>
                </a:lnTo>
                <a:lnTo>
                  <a:pt x="3821" y="6498"/>
                </a:lnTo>
                <a:lnTo>
                  <a:pt x="3821" y="6449"/>
                </a:lnTo>
                <a:lnTo>
                  <a:pt x="3943" y="5914"/>
                </a:lnTo>
                <a:lnTo>
                  <a:pt x="4064" y="5378"/>
                </a:lnTo>
                <a:lnTo>
                  <a:pt x="4186" y="4867"/>
                </a:lnTo>
                <a:lnTo>
                  <a:pt x="4356" y="4332"/>
                </a:lnTo>
                <a:lnTo>
                  <a:pt x="4527" y="3821"/>
                </a:lnTo>
                <a:lnTo>
                  <a:pt x="4697" y="3310"/>
                </a:lnTo>
                <a:lnTo>
                  <a:pt x="4843" y="2896"/>
                </a:lnTo>
                <a:lnTo>
                  <a:pt x="4916" y="2702"/>
                </a:lnTo>
                <a:lnTo>
                  <a:pt x="4965" y="2483"/>
                </a:lnTo>
                <a:lnTo>
                  <a:pt x="5038" y="2507"/>
                </a:lnTo>
                <a:lnTo>
                  <a:pt x="5111" y="2507"/>
                </a:lnTo>
                <a:lnTo>
                  <a:pt x="6254" y="2264"/>
                </a:lnTo>
                <a:lnTo>
                  <a:pt x="6838" y="2142"/>
                </a:lnTo>
                <a:lnTo>
                  <a:pt x="7398" y="2069"/>
                </a:lnTo>
                <a:lnTo>
                  <a:pt x="7982" y="1996"/>
                </a:lnTo>
                <a:lnTo>
                  <a:pt x="8566" y="1947"/>
                </a:lnTo>
                <a:lnTo>
                  <a:pt x="9150" y="1923"/>
                </a:lnTo>
                <a:lnTo>
                  <a:pt x="9734" y="1899"/>
                </a:lnTo>
                <a:close/>
                <a:moveTo>
                  <a:pt x="16863" y="7933"/>
                </a:moveTo>
                <a:lnTo>
                  <a:pt x="16011" y="8177"/>
                </a:lnTo>
                <a:lnTo>
                  <a:pt x="15160" y="8371"/>
                </a:lnTo>
                <a:lnTo>
                  <a:pt x="14308" y="8566"/>
                </a:lnTo>
                <a:lnTo>
                  <a:pt x="13432" y="8736"/>
                </a:lnTo>
                <a:lnTo>
                  <a:pt x="12581" y="8882"/>
                </a:lnTo>
                <a:lnTo>
                  <a:pt x="11705" y="9004"/>
                </a:lnTo>
                <a:lnTo>
                  <a:pt x="10829" y="9077"/>
                </a:lnTo>
                <a:lnTo>
                  <a:pt x="9953" y="9126"/>
                </a:lnTo>
                <a:lnTo>
                  <a:pt x="9052" y="9126"/>
                </a:lnTo>
                <a:lnTo>
                  <a:pt x="8176" y="9101"/>
                </a:lnTo>
                <a:lnTo>
                  <a:pt x="7276" y="9053"/>
                </a:lnTo>
                <a:lnTo>
                  <a:pt x="6400" y="8955"/>
                </a:lnTo>
                <a:lnTo>
                  <a:pt x="5476" y="8834"/>
                </a:lnTo>
                <a:lnTo>
                  <a:pt x="4575" y="8663"/>
                </a:lnTo>
                <a:lnTo>
                  <a:pt x="3675" y="8469"/>
                </a:lnTo>
                <a:lnTo>
                  <a:pt x="2775" y="8323"/>
                </a:lnTo>
                <a:lnTo>
                  <a:pt x="2702" y="8347"/>
                </a:lnTo>
                <a:lnTo>
                  <a:pt x="2677" y="8371"/>
                </a:lnTo>
                <a:lnTo>
                  <a:pt x="2677" y="8420"/>
                </a:lnTo>
                <a:lnTo>
                  <a:pt x="2726" y="8469"/>
                </a:lnTo>
                <a:lnTo>
                  <a:pt x="3140" y="8615"/>
                </a:lnTo>
                <a:lnTo>
                  <a:pt x="3553" y="8761"/>
                </a:lnTo>
                <a:lnTo>
                  <a:pt x="3991" y="8882"/>
                </a:lnTo>
                <a:lnTo>
                  <a:pt x="4429" y="8980"/>
                </a:lnTo>
                <a:lnTo>
                  <a:pt x="5305" y="9126"/>
                </a:lnTo>
                <a:lnTo>
                  <a:pt x="6181" y="9272"/>
                </a:lnTo>
                <a:lnTo>
                  <a:pt x="7081" y="9369"/>
                </a:lnTo>
                <a:lnTo>
                  <a:pt x="7957" y="9442"/>
                </a:lnTo>
                <a:lnTo>
                  <a:pt x="8858" y="9466"/>
                </a:lnTo>
                <a:lnTo>
                  <a:pt x="9758" y="9466"/>
                </a:lnTo>
                <a:lnTo>
                  <a:pt x="10658" y="9442"/>
                </a:lnTo>
                <a:lnTo>
                  <a:pt x="11583" y="9393"/>
                </a:lnTo>
                <a:lnTo>
                  <a:pt x="12508" y="9296"/>
                </a:lnTo>
                <a:lnTo>
                  <a:pt x="13408" y="9174"/>
                </a:lnTo>
                <a:lnTo>
                  <a:pt x="14308" y="9004"/>
                </a:lnTo>
                <a:lnTo>
                  <a:pt x="15208" y="8785"/>
                </a:lnTo>
                <a:lnTo>
                  <a:pt x="16084" y="8542"/>
                </a:lnTo>
                <a:lnTo>
                  <a:pt x="16960" y="8250"/>
                </a:lnTo>
                <a:lnTo>
                  <a:pt x="17009" y="8225"/>
                </a:lnTo>
                <a:lnTo>
                  <a:pt x="17058" y="8177"/>
                </a:lnTo>
                <a:lnTo>
                  <a:pt x="17058" y="8104"/>
                </a:lnTo>
                <a:lnTo>
                  <a:pt x="17058" y="8055"/>
                </a:lnTo>
                <a:lnTo>
                  <a:pt x="17033" y="8006"/>
                </a:lnTo>
                <a:lnTo>
                  <a:pt x="16985" y="7958"/>
                </a:lnTo>
                <a:lnTo>
                  <a:pt x="16936" y="7933"/>
                </a:lnTo>
                <a:close/>
                <a:moveTo>
                  <a:pt x="9320" y="9953"/>
                </a:moveTo>
                <a:lnTo>
                  <a:pt x="8639" y="9977"/>
                </a:lnTo>
                <a:lnTo>
                  <a:pt x="7714" y="9977"/>
                </a:lnTo>
                <a:lnTo>
                  <a:pt x="7446" y="10001"/>
                </a:lnTo>
                <a:lnTo>
                  <a:pt x="7300" y="10026"/>
                </a:lnTo>
                <a:lnTo>
                  <a:pt x="7179" y="10050"/>
                </a:lnTo>
                <a:lnTo>
                  <a:pt x="7081" y="10123"/>
                </a:lnTo>
                <a:lnTo>
                  <a:pt x="6984" y="10220"/>
                </a:lnTo>
                <a:lnTo>
                  <a:pt x="6960" y="10269"/>
                </a:lnTo>
                <a:lnTo>
                  <a:pt x="6984" y="10293"/>
                </a:lnTo>
                <a:lnTo>
                  <a:pt x="7057" y="10366"/>
                </a:lnTo>
                <a:lnTo>
                  <a:pt x="7154" y="10415"/>
                </a:lnTo>
                <a:lnTo>
                  <a:pt x="7252" y="10464"/>
                </a:lnTo>
                <a:lnTo>
                  <a:pt x="7349" y="10488"/>
                </a:lnTo>
                <a:lnTo>
                  <a:pt x="7568" y="10512"/>
                </a:lnTo>
                <a:lnTo>
                  <a:pt x="10585" y="10512"/>
                </a:lnTo>
                <a:lnTo>
                  <a:pt x="12021" y="10561"/>
                </a:lnTo>
                <a:lnTo>
                  <a:pt x="12143" y="10537"/>
                </a:lnTo>
                <a:lnTo>
                  <a:pt x="12216" y="10488"/>
                </a:lnTo>
                <a:lnTo>
                  <a:pt x="12264" y="10391"/>
                </a:lnTo>
                <a:lnTo>
                  <a:pt x="12289" y="10293"/>
                </a:lnTo>
                <a:lnTo>
                  <a:pt x="12264" y="10196"/>
                </a:lnTo>
                <a:lnTo>
                  <a:pt x="12216" y="10099"/>
                </a:lnTo>
                <a:lnTo>
                  <a:pt x="12143" y="10050"/>
                </a:lnTo>
                <a:lnTo>
                  <a:pt x="12021" y="10001"/>
                </a:lnTo>
                <a:lnTo>
                  <a:pt x="10683" y="9977"/>
                </a:lnTo>
                <a:lnTo>
                  <a:pt x="9320" y="9953"/>
                </a:lnTo>
                <a:close/>
                <a:moveTo>
                  <a:pt x="10950" y="10975"/>
                </a:moveTo>
                <a:lnTo>
                  <a:pt x="10683" y="10999"/>
                </a:lnTo>
                <a:lnTo>
                  <a:pt x="10123" y="11023"/>
                </a:lnTo>
                <a:lnTo>
                  <a:pt x="9612" y="11048"/>
                </a:lnTo>
                <a:lnTo>
                  <a:pt x="9028" y="11023"/>
                </a:lnTo>
                <a:lnTo>
                  <a:pt x="8152" y="11023"/>
                </a:lnTo>
                <a:lnTo>
                  <a:pt x="7860" y="11048"/>
                </a:lnTo>
                <a:lnTo>
                  <a:pt x="7568" y="11096"/>
                </a:lnTo>
                <a:lnTo>
                  <a:pt x="7300" y="11169"/>
                </a:lnTo>
                <a:lnTo>
                  <a:pt x="7252" y="11194"/>
                </a:lnTo>
                <a:lnTo>
                  <a:pt x="7227" y="11218"/>
                </a:lnTo>
                <a:lnTo>
                  <a:pt x="7203" y="11315"/>
                </a:lnTo>
                <a:lnTo>
                  <a:pt x="7227" y="11413"/>
                </a:lnTo>
                <a:lnTo>
                  <a:pt x="7252" y="11437"/>
                </a:lnTo>
                <a:lnTo>
                  <a:pt x="7300" y="11461"/>
                </a:lnTo>
                <a:lnTo>
                  <a:pt x="7568" y="11534"/>
                </a:lnTo>
                <a:lnTo>
                  <a:pt x="7811" y="11559"/>
                </a:lnTo>
                <a:lnTo>
                  <a:pt x="8079" y="11583"/>
                </a:lnTo>
                <a:lnTo>
                  <a:pt x="8347" y="11607"/>
                </a:lnTo>
                <a:lnTo>
                  <a:pt x="9417" y="11559"/>
                </a:lnTo>
                <a:lnTo>
                  <a:pt x="10561" y="11559"/>
                </a:lnTo>
                <a:lnTo>
                  <a:pt x="11145" y="11583"/>
                </a:lnTo>
                <a:lnTo>
                  <a:pt x="11437" y="11559"/>
                </a:lnTo>
                <a:lnTo>
                  <a:pt x="11583" y="11534"/>
                </a:lnTo>
                <a:lnTo>
                  <a:pt x="11729" y="11486"/>
                </a:lnTo>
                <a:lnTo>
                  <a:pt x="11802" y="11461"/>
                </a:lnTo>
                <a:lnTo>
                  <a:pt x="11851" y="11413"/>
                </a:lnTo>
                <a:lnTo>
                  <a:pt x="11875" y="11364"/>
                </a:lnTo>
                <a:lnTo>
                  <a:pt x="11875" y="11291"/>
                </a:lnTo>
                <a:lnTo>
                  <a:pt x="11875" y="11218"/>
                </a:lnTo>
                <a:lnTo>
                  <a:pt x="11851" y="11169"/>
                </a:lnTo>
                <a:lnTo>
                  <a:pt x="11802" y="11121"/>
                </a:lnTo>
                <a:lnTo>
                  <a:pt x="11729" y="11096"/>
                </a:lnTo>
                <a:lnTo>
                  <a:pt x="11486" y="11023"/>
                </a:lnTo>
                <a:lnTo>
                  <a:pt x="11218" y="10999"/>
                </a:lnTo>
                <a:lnTo>
                  <a:pt x="10950" y="10975"/>
                </a:lnTo>
                <a:close/>
                <a:moveTo>
                  <a:pt x="4210" y="9734"/>
                </a:moveTo>
                <a:lnTo>
                  <a:pt x="4356" y="9758"/>
                </a:lnTo>
                <a:lnTo>
                  <a:pt x="4478" y="9783"/>
                </a:lnTo>
                <a:lnTo>
                  <a:pt x="4600" y="9807"/>
                </a:lnTo>
                <a:lnTo>
                  <a:pt x="4819" y="9928"/>
                </a:lnTo>
                <a:lnTo>
                  <a:pt x="5013" y="10074"/>
                </a:lnTo>
                <a:lnTo>
                  <a:pt x="5184" y="10269"/>
                </a:lnTo>
                <a:lnTo>
                  <a:pt x="5330" y="10488"/>
                </a:lnTo>
                <a:lnTo>
                  <a:pt x="5451" y="10756"/>
                </a:lnTo>
                <a:lnTo>
                  <a:pt x="5524" y="10902"/>
                </a:lnTo>
                <a:lnTo>
                  <a:pt x="5549" y="11048"/>
                </a:lnTo>
                <a:lnTo>
                  <a:pt x="5549" y="11194"/>
                </a:lnTo>
                <a:lnTo>
                  <a:pt x="5524" y="11315"/>
                </a:lnTo>
                <a:lnTo>
                  <a:pt x="5476" y="11437"/>
                </a:lnTo>
                <a:lnTo>
                  <a:pt x="5427" y="11534"/>
                </a:lnTo>
                <a:lnTo>
                  <a:pt x="5330" y="11607"/>
                </a:lnTo>
                <a:lnTo>
                  <a:pt x="5232" y="11680"/>
                </a:lnTo>
                <a:lnTo>
                  <a:pt x="5135" y="11753"/>
                </a:lnTo>
                <a:lnTo>
                  <a:pt x="5013" y="11802"/>
                </a:lnTo>
                <a:lnTo>
                  <a:pt x="4770" y="11875"/>
                </a:lnTo>
                <a:lnTo>
                  <a:pt x="4478" y="11924"/>
                </a:lnTo>
                <a:lnTo>
                  <a:pt x="4210" y="11924"/>
                </a:lnTo>
                <a:lnTo>
                  <a:pt x="3967" y="11899"/>
                </a:lnTo>
                <a:lnTo>
                  <a:pt x="3699" y="11851"/>
                </a:lnTo>
                <a:lnTo>
                  <a:pt x="3456" y="11753"/>
                </a:lnTo>
                <a:lnTo>
                  <a:pt x="3213" y="11656"/>
                </a:lnTo>
                <a:lnTo>
                  <a:pt x="3018" y="11510"/>
                </a:lnTo>
                <a:lnTo>
                  <a:pt x="2921" y="11413"/>
                </a:lnTo>
                <a:lnTo>
                  <a:pt x="2848" y="11315"/>
                </a:lnTo>
                <a:lnTo>
                  <a:pt x="2799" y="11194"/>
                </a:lnTo>
                <a:lnTo>
                  <a:pt x="2750" y="11096"/>
                </a:lnTo>
                <a:lnTo>
                  <a:pt x="2702" y="10950"/>
                </a:lnTo>
                <a:lnTo>
                  <a:pt x="2677" y="10829"/>
                </a:lnTo>
                <a:lnTo>
                  <a:pt x="2702" y="10707"/>
                </a:lnTo>
                <a:lnTo>
                  <a:pt x="2702" y="10610"/>
                </a:lnTo>
                <a:lnTo>
                  <a:pt x="2726" y="10512"/>
                </a:lnTo>
                <a:lnTo>
                  <a:pt x="2775" y="10415"/>
                </a:lnTo>
                <a:lnTo>
                  <a:pt x="2896" y="10269"/>
                </a:lnTo>
                <a:lnTo>
                  <a:pt x="3042" y="10147"/>
                </a:lnTo>
                <a:lnTo>
                  <a:pt x="3213" y="10050"/>
                </a:lnTo>
                <a:lnTo>
                  <a:pt x="3383" y="9977"/>
                </a:lnTo>
                <a:lnTo>
                  <a:pt x="3772" y="9807"/>
                </a:lnTo>
                <a:lnTo>
                  <a:pt x="3797" y="9807"/>
                </a:lnTo>
                <a:lnTo>
                  <a:pt x="3943" y="9758"/>
                </a:lnTo>
                <a:lnTo>
                  <a:pt x="4089" y="9758"/>
                </a:lnTo>
                <a:lnTo>
                  <a:pt x="4210" y="9734"/>
                </a:lnTo>
                <a:close/>
                <a:moveTo>
                  <a:pt x="15208" y="9612"/>
                </a:moveTo>
                <a:lnTo>
                  <a:pt x="15476" y="9637"/>
                </a:lnTo>
                <a:lnTo>
                  <a:pt x="15622" y="9685"/>
                </a:lnTo>
                <a:lnTo>
                  <a:pt x="15719" y="9734"/>
                </a:lnTo>
                <a:lnTo>
                  <a:pt x="15914" y="9880"/>
                </a:lnTo>
                <a:lnTo>
                  <a:pt x="16084" y="10050"/>
                </a:lnTo>
                <a:lnTo>
                  <a:pt x="16279" y="10220"/>
                </a:lnTo>
                <a:lnTo>
                  <a:pt x="16401" y="10342"/>
                </a:lnTo>
                <a:lnTo>
                  <a:pt x="16498" y="10464"/>
                </a:lnTo>
                <a:lnTo>
                  <a:pt x="16547" y="10585"/>
                </a:lnTo>
                <a:lnTo>
                  <a:pt x="16571" y="10731"/>
                </a:lnTo>
                <a:lnTo>
                  <a:pt x="16571" y="10877"/>
                </a:lnTo>
                <a:lnTo>
                  <a:pt x="16547" y="11023"/>
                </a:lnTo>
                <a:lnTo>
                  <a:pt x="16498" y="11169"/>
                </a:lnTo>
                <a:lnTo>
                  <a:pt x="16425" y="11315"/>
                </a:lnTo>
                <a:lnTo>
                  <a:pt x="16352" y="11437"/>
                </a:lnTo>
                <a:lnTo>
                  <a:pt x="16255" y="11534"/>
                </a:lnTo>
                <a:lnTo>
                  <a:pt x="16133" y="11632"/>
                </a:lnTo>
                <a:lnTo>
                  <a:pt x="16011" y="11705"/>
                </a:lnTo>
                <a:lnTo>
                  <a:pt x="15768" y="11826"/>
                </a:lnTo>
                <a:lnTo>
                  <a:pt x="15500" y="11899"/>
                </a:lnTo>
                <a:lnTo>
                  <a:pt x="15208" y="11948"/>
                </a:lnTo>
                <a:lnTo>
                  <a:pt x="14916" y="11972"/>
                </a:lnTo>
                <a:lnTo>
                  <a:pt x="14624" y="11972"/>
                </a:lnTo>
                <a:lnTo>
                  <a:pt x="14357" y="11924"/>
                </a:lnTo>
                <a:lnTo>
                  <a:pt x="14235" y="11875"/>
                </a:lnTo>
                <a:lnTo>
                  <a:pt x="14113" y="11802"/>
                </a:lnTo>
                <a:lnTo>
                  <a:pt x="14016" y="11729"/>
                </a:lnTo>
                <a:lnTo>
                  <a:pt x="13919" y="11632"/>
                </a:lnTo>
                <a:lnTo>
                  <a:pt x="13846" y="11534"/>
                </a:lnTo>
                <a:lnTo>
                  <a:pt x="13797" y="11413"/>
                </a:lnTo>
                <a:lnTo>
                  <a:pt x="13773" y="11267"/>
                </a:lnTo>
                <a:lnTo>
                  <a:pt x="13748" y="11096"/>
                </a:lnTo>
                <a:lnTo>
                  <a:pt x="13773" y="10902"/>
                </a:lnTo>
                <a:lnTo>
                  <a:pt x="13821" y="10707"/>
                </a:lnTo>
                <a:lnTo>
                  <a:pt x="13919" y="10537"/>
                </a:lnTo>
                <a:lnTo>
                  <a:pt x="14040" y="10391"/>
                </a:lnTo>
                <a:lnTo>
                  <a:pt x="14284" y="10074"/>
                </a:lnTo>
                <a:lnTo>
                  <a:pt x="14405" y="9928"/>
                </a:lnTo>
                <a:lnTo>
                  <a:pt x="14503" y="9758"/>
                </a:lnTo>
                <a:lnTo>
                  <a:pt x="14746" y="9685"/>
                </a:lnTo>
                <a:lnTo>
                  <a:pt x="14989" y="9637"/>
                </a:lnTo>
                <a:lnTo>
                  <a:pt x="15208" y="9612"/>
                </a:lnTo>
                <a:close/>
                <a:moveTo>
                  <a:pt x="4064" y="9247"/>
                </a:moveTo>
                <a:lnTo>
                  <a:pt x="3870" y="9296"/>
                </a:lnTo>
                <a:lnTo>
                  <a:pt x="3675" y="9345"/>
                </a:lnTo>
                <a:lnTo>
                  <a:pt x="3626" y="9393"/>
                </a:lnTo>
                <a:lnTo>
                  <a:pt x="3578" y="9418"/>
                </a:lnTo>
                <a:lnTo>
                  <a:pt x="3334" y="9491"/>
                </a:lnTo>
                <a:lnTo>
                  <a:pt x="3091" y="9612"/>
                </a:lnTo>
                <a:lnTo>
                  <a:pt x="2848" y="9758"/>
                </a:lnTo>
                <a:lnTo>
                  <a:pt x="2653" y="9928"/>
                </a:lnTo>
                <a:lnTo>
                  <a:pt x="2458" y="10123"/>
                </a:lnTo>
                <a:lnTo>
                  <a:pt x="2337" y="10342"/>
                </a:lnTo>
                <a:lnTo>
                  <a:pt x="2239" y="10585"/>
                </a:lnTo>
                <a:lnTo>
                  <a:pt x="2215" y="10707"/>
                </a:lnTo>
                <a:lnTo>
                  <a:pt x="2215" y="10829"/>
                </a:lnTo>
                <a:lnTo>
                  <a:pt x="2239" y="11023"/>
                </a:lnTo>
                <a:lnTo>
                  <a:pt x="2264" y="11218"/>
                </a:lnTo>
                <a:lnTo>
                  <a:pt x="2337" y="11388"/>
                </a:lnTo>
                <a:lnTo>
                  <a:pt x="2434" y="11559"/>
                </a:lnTo>
                <a:lnTo>
                  <a:pt x="2531" y="11705"/>
                </a:lnTo>
                <a:lnTo>
                  <a:pt x="2653" y="11826"/>
                </a:lnTo>
                <a:lnTo>
                  <a:pt x="2775" y="11948"/>
                </a:lnTo>
                <a:lnTo>
                  <a:pt x="2945" y="12045"/>
                </a:lnTo>
                <a:lnTo>
                  <a:pt x="3091" y="12118"/>
                </a:lnTo>
                <a:lnTo>
                  <a:pt x="3261" y="12216"/>
                </a:lnTo>
                <a:lnTo>
                  <a:pt x="3626" y="12313"/>
                </a:lnTo>
                <a:lnTo>
                  <a:pt x="4016" y="12386"/>
                </a:lnTo>
                <a:lnTo>
                  <a:pt x="4381" y="12435"/>
                </a:lnTo>
                <a:lnTo>
                  <a:pt x="4575" y="12435"/>
                </a:lnTo>
                <a:lnTo>
                  <a:pt x="4746" y="12410"/>
                </a:lnTo>
                <a:lnTo>
                  <a:pt x="4916" y="12386"/>
                </a:lnTo>
                <a:lnTo>
                  <a:pt x="5086" y="12337"/>
                </a:lnTo>
                <a:lnTo>
                  <a:pt x="5232" y="12264"/>
                </a:lnTo>
                <a:lnTo>
                  <a:pt x="5378" y="12191"/>
                </a:lnTo>
                <a:lnTo>
                  <a:pt x="5500" y="12118"/>
                </a:lnTo>
                <a:lnTo>
                  <a:pt x="5622" y="11997"/>
                </a:lnTo>
                <a:lnTo>
                  <a:pt x="5719" y="11875"/>
                </a:lnTo>
                <a:lnTo>
                  <a:pt x="5816" y="11753"/>
                </a:lnTo>
                <a:lnTo>
                  <a:pt x="5889" y="11607"/>
                </a:lnTo>
                <a:lnTo>
                  <a:pt x="5938" y="11461"/>
                </a:lnTo>
                <a:lnTo>
                  <a:pt x="5986" y="11315"/>
                </a:lnTo>
                <a:lnTo>
                  <a:pt x="5986" y="11145"/>
                </a:lnTo>
                <a:lnTo>
                  <a:pt x="5986" y="10950"/>
                </a:lnTo>
                <a:lnTo>
                  <a:pt x="5962" y="10780"/>
                </a:lnTo>
                <a:lnTo>
                  <a:pt x="5913" y="10585"/>
                </a:lnTo>
                <a:lnTo>
                  <a:pt x="5865" y="10415"/>
                </a:lnTo>
                <a:lnTo>
                  <a:pt x="5768" y="10245"/>
                </a:lnTo>
                <a:lnTo>
                  <a:pt x="5670" y="10074"/>
                </a:lnTo>
                <a:lnTo>
                  <a:pt x="5549" y="9928"/>
                </a:lnTo>
                <a:lnTo>
                  <a:pt x="5427" y="9783"/>
                </a:lnTo>
                <a:lnTo>
                  <a:pt x="5281" y="9661"/>
                </a:lnTo>
                <a:lnTo>
                  <a:pt x="5111" y="9539"/>
                </a:lnTo>
                <a:lnTo>
                  <a:pt x="4965" y="9442"/>
                </a:lnTo>
                <a:lnTo>
                  <a:pt x="4794" y="9369"/>
                </a:lnTo>
                <a:lnTo>
                  <a:pt x="4600" y="9296"/>
                </a:lnTo>
                <a:lnTo>
                  <a:pt x="4429" y="9272"/>
                </a:lnTo>
                <a:lnTo>
                  <a:pt x="4235" y="9247"/>
                </a:lnTo>
                <a:close/>
                <a:moveTo>
                  <a:pt x="14916" y="9150"/>
                </a:moveTo>
                <a:lnTo>
                  <a:pt x="14746" y="9199"/>
                </a:lnTo>
                <a:lnTo>
                  <a:pt x="14576" y="9247"/>
                </a:lnTo>
                <a:lnTo>
                  <a:pt x="14405" y="9320"/>
                </a:lnTo>
                <a:lnTo>
                  <a:pt x="14259" y="9418"/>
                </a:lnTo>
                <a:lnTo>
                  <a:pt x="14113" y="9539"/>
                </a:lnTo>
                <a:lnTo>
                  <a:pt x="14065" y="9612"/>
                </a:lnTo>
                <a:lnTo>
                  <a:pt x="14065" y="9710"/>
                </a:lnTo>
                <a:lnTo>
                  <a:pt x="13846" y="9904"/>
                </a:lnTo>
                <a:lnTo>
                  <a:pt x="13676" y="10123"/>
                </a:lnTo>
                <a:lnTo>
                  <a:pt x="13505" y="10366"/>
                </a:lnTo>
                <a:lnTo>
                  <a:pt x="13408" y="10634"/>
                </a:lnTo>
                <a:lnTo>
                  <a:pt x="13335" y="10926"/>
                </a:lnTo>
                <a:lnTo>
                  <a:pt x="13311" y="11194"/>
                </a:lnTo>
                <a:lnTo>
                  <a:pt x="13335" y="11461"/>
                </a:lnTo>
                <a:lnTo>
                  <a:pt x="13359" y="11583"/>
                </a:lnTo>
                <a:lnTo>
                  <a:pt x="13408" y="11705"/>
                </a:lnTo>
                <a:lnTo>
                  <a:pt x="13505" y="11875"/>
                </a:lnTo>
                <a:lnTo>
                  <a:pt x="13627" y="12021"/>
                </a:lnTo>
                <a:lnTo>
                  <a:pt x="13773" y="12143"/>
                </a:lnTo>
                <a:lnTo>
                  <a:pt x="13919" y="12240"/>
                </a:lnTo>
                <a:lnTo>
                  <a:pt x="14089" y="12337"/>
                </a:lnTo>
                <a:lnTo>
                  <a:pt x="14259" y="12386"/>
                </a:lnTo>
                <a:lnTo>
                  <a:pt x="14454" y="12410"/>
                </a:lnTo>
                <a:lnTo>
                  <a:pt x="14649" y="12435"/>
                </a:lnTo>
                <a:lnTo>
                  <a:pt x="14843" y="12459"/>
                </a:lnTo>
                <a:lnTo>
                  <a:pt x="15038" y="12435"/>
                </a:lnTo>
                <a:lnTo>
                  <a:pt x="15452" y="12386"/>
                </a:lnTo>
                <a:lnTo>
                  <a:pt x="15817" y="12289"/>
                </a:lnTo>
                <a:lnTo>
                  <a:pt x="16157" y="12143"/>
                </a:lnTo>
                <a:lnTo>
                  <a:pt x="16303" y="12070"/>
                </a:lnTo>
                <a:lnTo>
                  <a:pt x="16449" y="11972"/>
                </a:lnTo>
                <a:lnTo>
                  <a:pt x="16571" y="11875"/>
                </a:lnTo>
                <a:lnTo>
                  <a:pt x="16693" y="11753"/>
                </a:lnTo>
                <a:lnTo>
                  <a:pt x="16790" y="11607"/>
                </a:lnTo>
                <a:lnTo>
                  <a:pt x="16887" y="11461"/>
                </a:lnTo>
                <a:lnTo>
                  <a:pt x="16936" y="11315"/>
                </a:lnTo>
                <a:lnTo>
                  <a:pt x="16985" y="11169"/>
                </a:lnTo>
                <a:lnTo>
                  <a:pt x="17033" y="10999"/>
                </a:lnTo>
                <a:lnTo>
                  <a:pt x="17033" y="10853"/>
                </a:lnTo>
                <a:lnTo>
                  <a:pt x="17033" y="10683"/>
                </a:lnTo>
                <a:lnTo>
                  <a:pt x="17009" y="10512"/>
                </a:lnTo>
                <a:lnTo>
                  <a:pt x="16936" y="10366"/>
                </a:lnTo>
                <a:lnTo>
                  <a:pt x="16863" y="10220"/>
                </a:lnTo>
                <a:lnTo>
                  <a:pt x="16790" y="10074"/>
                </a:lnTo>
                <a:lnTo>
                  <a:pt x="16668" y="9953"/>
                </a:lnTo>
                <a:lnTo>
                  <a:pt x="16401" y="9685"/>
                </a:lnTo>
                <a:lnTo>
                  <a:pt x="16109" y="9466"/>
                </a:lnTo>
                <a:lnTo>
                  <a:pt x="15963" y="9369"/>
                </a:lnTo>
                <a:lnTo>
                  <a:pt x="15817" y="9296"/>
                </a:lnTo>
                <a:lnTo>
                  <a:pt x="15646" y="9223"/>
                </a:lnTo>
                <a:lnTo>
                  <a:pt x="15452" y="9174"/>
                </a:lnTo>
                <a:lnTo>
                  <a:pt x="15281" y="9150"/>
                </a:lnTo>
                <a:close/>
                <a:moveTo>
                  <a:pt x="12337" y="561"/>
                </a:moveTo>
                <a:lnTo>
                  <a:pt x="12751" y="585"/>
                </a:lnTo>
                <a:lnTo>
                  <a:pt x="13213" y="658"/>
                </a:lnTo>
                <a:lnTo>
                  <a:pt x="13676" y="780"/>
                </a:lnTo>
                <a:lnTo>
                  <a:pt x="14113" y="974"/>
                </a:lnTo>
                <a:lnTo>
                  <a:pt x="14527" y="1193"/>
                </a:lnTo>
                <a:lnTo>
                  <a:pt x="14478" y="1218"/>
                </a:lnTo>
                <a:lnTo>
                  <a:pt x="14211" y="1315"/>
                </a:lnTo>
                <a:lnTo>
                  <a:pt x="14089" y="1412"/>
                </a:lnTo>
                <a:lnTo>
                  <a:pt x="13992" y="1534"/>
                </a:lnTo>
                <a:lnTo>
                  <a:pt x="13967" y="1558"/>
                </a:lnTo>
                <a:lnTo>
                  <a:pt x="13992" y="1607"/>
                </a:lnTo>
                <a:lnTo>
                  <a:pt x="14016" y="1631"/>
                </a:lnTo>
                <a:lnTo>
                  <a:pt x="14211" y="1631"/>
                </a:lnTo>
                <a:lnTo>
                  <a:pt x="14357" y="1583"/>
                </a:lnTo>
                <a:lnTo>
                  <a:pt x="14649" y="1461"/>
                </a:lnTo>
                <a:lnTo>
                  <a:pt x="14819" y="1412"/>
                </a:lnTo>
                <a:lnTo>
                  <a:pt x="15014" y="1558"/>
                </a:lnTo>
                <a:lnTo>
                  <a:pt x="15184" y="1729"/>
                </a:lnTo>
                <a:lnTo>
                  <a:pt x="14892" y="1850"/>
                </a:lnTo>
                <a:lnTo>
                  <a:pt x="14527" y="1996"/>
                </a:lnTo>
                <a:lnTo>
                  <a:pt x="14454" y="1972"/>
                </a:lnTo>
                <a:lnTo>
                  <a:pt x="14381" y="2020"/>
                </a:lnTo>
                <a:lnTo>
                  <a:pt x="14138" y="1923"/>
                </a:lnTo>
                <a:lnTo>
                  <a:pt x="13894" y="1826"/>
                </a:lnTo>
                <a:lnTo>
                  <a:pt x="13651" y="1777"/>
                </a:lnTo>
                <a:lnTo>
                  <a:pt x="13384" y="1729"/>
                </a:lnTo>
                <a:lnTo>
                  <a:pt x="12848" y="1656"/>
                </a:lnTo>
                <a:lnTo>
                  <a:pt x="12337" y="1583"/>
                </a:lnTo>
                <a:lnTo>
                  <a:pt x="11753" y="1510"/>
                </a:lnTo>
                <a:lnTo>
                  <a:pt x="11145" y="1461"/>
                </a:lnTo>
                <a:lnTo>
                  <a:pt x="10537" y="1437"/>
                </a:lnTo>
                <a:lnTo>
                  <a:pt x="9928" y="1412"/>
                </a:lnTo>
                <a:lnTo>
                  <a:pt x="9296" y="1412"/>
                </a:lnTo>
                <a:lnTo>
                  <a:pt x="8663" y="1437"/>
                </a:lnTo>
                <a:lnTo>
                  <a:pt x="8055" y="1485"/>
                </a:lnTo>
                <a:lnTo>
                  <a:pt x="7422" y="1534"/>
                </a:lnTo>
                <a:lnTo>
                  <a:pt x="6814" y="1631"/>
                </a:lnTo>
                <a:lnTo>
                  <a:pt x="6205" y="1729"/>
                </a:lnTo>
                <a:lnTo>
                  <a:pt x="5597" y="1874"/>
                </a:lnTo>
                <a:lnTo>
                  <a:pt x="4989" y="2020"/>
                </a:lnTo>
                <a:lnTo>
                  <a:pt x="4916" y="2069"/>
                </a:lnTo>
                <a:lnTo>
                  <a:pt x="4867" y="2118"/>
                </a:lnTo>
                <a:lnTo>
                  <a:pt x="4819" y="2166"/>
                </a:lnTo>
                <a:lnTo>
                  <a:pt x="4819" y="2239"/>
                </a:lnTo>
                <a:lnTo>
                  <a:pt x="4648" y="2410"/>
                </a:lnTo>
                <a:lnTo>
                  <a:pt x="4527" y="2580"/>
                </a:lnTo>
                <a:lnTo>
                  <a:pt x="4405" y="2799"/>
                </a:lnTo>
                <a:lnTo>
                  <a:pt x="4308" y="2994"/>
                </a:lnTo>
                <a:lnTo>
                  <a:pt x="4162" y="3456"/>
                </a:lnTo>
                <a:lnTo>
                  <a:pt x="4016" y="3870"/>
                </a:lnTo>
                <a:lnTo>
                  <a:pt x="3821" y="4478"/>
                </a:lnTo>
                <a:lnTo>
                  <a:pt x="3651" y="5086"/>
                </a:lnTo>
                <a:lnTo>
                  <a:pt x="3505" y="5695"/>
                </a:lnTo>
                <a:lnTo>
                  <a:pt x="3383" y="6303"/>
                </a:lnTo>
                <a:lnTo>
                  <a:pt x="3383" y="6376"/>
                </a:lnTo>
                <a:lnTo>
                  <a:pt x="3383" y="6425"/>
                </a:lnTo>
                <a:lnTo>
                  <a:pt x="3432" y="6522"/>
                </a:lnTo>
                <a:lnTo>
                  <a:pt x="3432" y="6595"/>
                </a:lnTo>
                <a:lnTo>
                  <a:pt x="3480" y="6644"/>
                </a:lnTo>
                <a:lnTo>
                  <a:pt x="3772" y="6863"/>
                </a:lnTo>
                <a:lnTo>
                  <a:pt x="4089" y="7057"/>
                </a:lnTo>
                <a:lnTo>
                  <a:pt x="4454" y="7203"/>
                </a:lnTo>
                <a:lnTo>
                  <a:pt x="4819" y="7349"/>
                </a:lnTo>
                <a:lnTo>
                  <a:pt x="5184" y="7471"/>
                </a:lnTo>
                <a:lnTo>
                  <a:pt x="5549" y="7568"/>
                </a:lnTo>
                <a:lnTo>
                  <a:pt x="6278" y="7763"/>
                </a:lnTo>
                <a:lnTo>
                  <a:pt x="7057" y="7933"/>
                </a:lnTo>
                <a:lnTo>
                  <a:pt x="7836" y="8031"/>
                </a:lnTo>
                <a:lnTo>
                  <a:pt x="8614" y="8104"/>
                </a:lnTo>
                <a:lnTo>
                  <a:pt x="9417" y="8128"/>
                </a:lnTo>
                <a:lnTo>
                  <a:pt x="10196" y="8128"/>
                </a:lnTo>
                <a:lnTo>
                  <a:pt x="10999" y="8055"/>
                </a:lnTo>
                <a:lnTo>
                  <a:pt x="11778" y="7933"/>
                </a:lnTo>
                <a:lnTo>
                  <a:pt x="12556" y="7787"/>
                </a:lnTo>
                <a:lnTo>
                  <a:pt x="12970" y="7714"/>
                </a:lnTo>
                <a:lnTo>
                  <a:pt x="13359" y="7593"/>
                </a:lnTo>
                <a:lnTo>
                  <a:pt x="14138" y="7349"/>
                </a:lnTo>
                <a:lnTo>
                  <a:pt x="14795" y="7106"/>
                </a:lnTo>
                <a:lnTo>
                  <a:pt x="15135" y="6984"/>
                </a:lnTo>
                <a:lnTo>
                  <a:pt x="15452" y="6814"/>
                </a:lnTo>
                <a:lnTo>
                  <a:pt x="15695" y="6814"/>
                </a:lnTo>
                <a:lnTo>
                  <a:pt x="15914" y="6765"/>
                </a:lnTo>
                <a:lnTo>
                  <a:pt x="16133" y="6668"/>
                </a:lnTo>
                <a:lnTo>
                  <a:pt x="16352" y="6595"/>
                </a:lnTo>
                <a:lnTo>
                  <a:pt x="16766" y="6425"/>
                </a:lnTo>
                <a:lnTo>
                  <a:pt x="16960" y="6327"/>
                </a:lnTo>
                <a:lnTo>
                  <a:pt x="17131" y="6206"/>
                </a:lnTo>
                <a:lnTo>
                  <a:pt x="17301" y="6619"/>
                </a:lnTo>
                <a:lnTo>
                  <a:pt x="17082" y="6692"/>
                </a:lnTo>
                <a:lnTo>
                  <a:pt x="16863" y="6790"/>
                </a:lnTo>
                <a:lnTo>
                  <a:pt x="16425" y="6984"/>
                </a:lnTo>
                <a:lnTo>
                  <a:pt x="15719" y="7252"/>
                </a:lnTo>
                <a:lnTo>
                  <a:pt x="15354" y="7422"/>
                </a:lnTo>
                <a:lnTo>
                  <a:pt x="15038" y="7593"/>
                </a:lnTo>
                <a:lnTo>
                  <a:pt x="15014" y="7617"/>
                </a:lnTo>
                <a:lnTo>
                  <a:pt x="15014" y="7666"/>
                </a:lnTo>
                <a:lnTo>
                  <a:pt x="15014" y="7690"/>
                </a:lnTo>
                <a:lnTo>
                  <a:pt x="15062" y="7690"/>
                </a:lnTo>
                <a:lnTo>
                  <a:pt x="15427" y="7641"/>
                </a:lnTo>
                <a:lnTo>
                  <a:pt x="15792" y="7544"/>
                </a:lnTo>
                <a:lnTo>
                  <a:pt x="16157" y="7422"/>
                </a:lnTo>
                <a:lnTo>
                  <a:pt x="16498" y="7301"/>
                </a:lnTo>
                <a:lnTo>
                  <a:pt x="16960" y="7130"/>
                </a:lnTo>
                <a:lnTo>
                  <a:pt x="17204" y="7033"/>
                </a:lnTo>
                <a:lnTo>
                  <a:pt x="17423" y="6911"/>
                </a:lnTo>
                <a:lnTo>
                  <a:pt x="17569" y="7252"/>
                </a:lnTo>
                <a:lnTo>
                  <a:pt x="17325" y="7276"/>
                </a:lnTo>
                <a:lnTo>
                  <a:pt x="17082" y="7349"/>
                </a:lnTo>
                <a:lnTo>
                  <a:pt x="16595" y="7520"/>
                </a:lnTo>
                <a:lnTo>
                  <a:pt x="16084" y="7690"/>
                </a:lnTo>
                <a:lnTo>
                  <a:pt x="15841" y="7812"/>
                </a:lnTo>
                <a:lnTo>
                  <a:pt x="15719" y="7885"/>
                </a:lnTo>
                <a:lnTo>
                  <a:pt x="15622" y="7958"/>
                </a:lnTo>
                <a:lnTo>
                  <a:pt x="15622" y="7982"/>
                </a:lnTo>
                <a:lnTo>
                  <a:pt x="15622" y="8006"/>
                </a:lnTo>
                <a:lnTo>
                  <a:pt x="15768" y="8031"/>
                </a:lnTo>
                <a:lnTo>
                  <a:pt x="15890" y="8031"/>
                </a:lnTo>
                <a:lnTo>
                  <a:pt x="16182" y="8006"/>
                </a:lnTo>
                <a:lnTo>
                  <a:pt x="16449" y="7933"/>
                </a:lnTo>
                <a:lnTo>
                  <a:pt x="16693" y="7860"/>
                </a:lnTo>
                <a:lnTo>
                  <a:pt x="16960" y="7787"/>
                </a:lnTo>
                <a:lnTo>
                  <a:pt x="17204" y="7690"/>
                </a:lnTo>
                <a:lnTo>
                  <a:pt x="17447" y="7568"/>
                </a:lnTo>
                <a:lnTo>
                  <a:pt x="17642" y="7422"/>
                </a:lnTo>
                <a:lnTo>
                  <a:pt x="17666" y="7471"/>
                </a:lnTo>
                <a:lnTo>
                  <a:pt x="17715" y="7544"/>
                </a:lnTo>
                <a:lnTo>
                  <a:pt x="17788" y="7568"/>
                </a:lnTo>
                <a:lnTo>
                  <a:pt x="17812" y="7763"/>
                </a:lnTo>
                <a:lnTo>
                  <a:pt x="17836" y="7958"/>
                </a:lnTo>
                <a:lnTo>
                  <a:pt x="17934" y="8347"/>
                </a:lnTo>
                <a:lnTo>
                  <a:pt x="17763" y="8396"/>
                </a:lnTo>
                <a:lnTo>
                  <a:pt x="17593" y="8444"/>
                </a:lnTo>
                <a:lnTo>
                  <a:pt x="17252" y="8590"/>
                </a:lnTo>
                <a:lnTo>
                  <a:pt x="16790" y="8761"/>
                </a:lnTo>
                <a:lnTo>
                  <a:pt x="16547" y="8834"/>
                </a:lnTo>
                <a:lnTo>
                  <a:pt x="16328" y="8955"/>
                </a:lnTo>
                <a:lnTo>
                  <a:pt x="16303" y="8955"/>
                </a:lnTo>
                <a:lnTo>
                  <a:pt x="16303" y="8980"/>
                </a:lnTo>
                <a:lnTo>
                  <a:pt x="16328" y="9004"/>
                </a:lnTo>
                <a:lnTo>
                  <a:pt x="16328" y="9028"/>
                </a:lnTo>
                <a:lnTo>
                  <a:pt x="16595" y="9028"/>
                </a:lnTo>
                <a:lnTo>
                  <a:pt x="16839" y="9004"/>
                </a:lnTo>
                <a:lnTo>
                  <a:pt x="17106" y="8955"/>
                </a:lnTo>
                <a:lnTo>
                  <a:pt x="17350" y="8882"/>
                </a:lnTo>
                <a:lnTo>
                  <a:pt x="17666" y="8785"/>
                </a:lnTo>
                <a:lnTo>
                  <a:pt x="17836" y="8712"/>
                </a:lnTo>
                <a:lnTo>
                  <a:pt x="18007" y="8639"/>
                </a:lnTo>
                <a:lnTo>
                  <a:pt x="18031" y="8809"/>
                </a:lnTo>
                <a:lnTo>
                  <a:pt x="17812" y="8907"/>
                </a:lnTo>
                <a:lnTo>
                  <a:pt x="17617" y="9004"/>
                </a:lnTo>
                <a:lnTo>
                  <a:pt x="17398" y="9077"/>
                </a:lnTo>
                <a:lnTo>
                  <a:pt x="17155" y="9174"/>
                </a:lnTo>
                <a:lnTo>
                  <a:pt x="16936" y="9247"/>
                </a:lnTo>
                <a:lnTo>
                  <a:pt x="16741" y="9369"/>
                </a:lnTo>
                <a:lnTo>
                  <a:pt x="16717" y="9418"/>
                </a:lnTo>
                <a:lnTo>
                  <a:pt x="16717" y="9466"/>
                </a:lnTo>
                <a:lnTo>
                  <a:pt x="16741" y="9515"/>
                </a:lnTo>
                <a:lnTo>
                  <a:pt x="16790" y="9539"/>
                </a:lnTo>
                <a:lnTo>
                  <a:pt x="16887" y="9564"/>
                </a:lnTo>
                <a:lnTo>
                  <a:pt x="17228" y="9564"/>
                </a:lnTo>
                <a:lnTo>
                  <a:pt x="17471" y="9491"/>
                </a:lnTo>
                <a:lnTo>
                  <a:pt x="17690" y="9442"/>
                </a:lnTo>
                <a:lnTo>
                  <a:pt x="17885" y="9369"/>
                </a:lnTo>
                <a:lnTo>
                  <a:pt x="18080" y="9272"/>
                </a:lnTo>
                <a:lnTo>
                  <a:pt x="18128" y="9564"/>
                </a:lnTo>
                <a:lnTo>
                  <a:pt x="17958" y="9612"/>
                </a:lnTo>
                <a:lnTo>
                  <a:pt x="17812" y="9661"/>
                </a:lnTo>
                <a:lnTo>
                  <a:pt x="17301" y="9880"/>
                </a:lnTo>
                <a:lnTo>
                  <a:pt x="17228" y="9928"/>
                </a:lnTo>
                <a:lnTo>
                  <a:pt x="17155" y="10001"/>
                </a:lnTo>
                <a:lnTo>
                  <a:pt x="17106" y="10074"/>
                </a:lnTo>
                <a:lnTo>
                  <a:pt x="17033" y="10147"/>
                </a:lnTo>
                <a:lnTo>
                  <a:pt x="17009" y="10172"/>
                </a:lnTo>
                <a:lnTo>
                  <a:pt x="17033" y="10172"/>
                </a:lnTo>
                <a:lnTo>
                  <a:pt x="17106" y="10196"/>
                </a:lnTo>
                <a:lnTo>
                  <a:pt x="17204" y="10220"/>
                </a:lnTo>
                <a:lnTo>
                  <a:pt x="17277" y="10245"/>
                </a:lnTo>
                <a:lnTo>
                  <a:pt x="17471" y="10245"/>
                </a:lnTo>
                <a:lnTo>
                  <a:pt x="17593" y="10196"/>
                </a:lnTo>
                <a:lnTo>
                  <a:pt x="17812" y="10123"/>
                </a:lnTo>
                <a:lnTo>
                  <a:pt x="17982" y="10074"/>
                </a:lnTo>
                <a:lnTo>
                  <a:pt x="18153" y="9977"/>
                </a:lnTo>
                <a:lnTo>
                  <a:pt x="18153" y="10220"/>
                </a:lnTo>
                <a:lnTo>
                  <a:pt x="18031" y="10269"/>
                </a:lnTo>
                <a:lnTo>
                  <a:pt x="17909" y="10318"/>
                </a:lnTo>
                <a:lnTo>
                  <a:pt x="17690" y="10415"/>
                </a:lnTo>
                <a:lnTo>
                  <a:pt x="17471" y="10512"/>
                </a:lnTo>
                <a:lnTo>
                  <a:pt x="17301" y="10634"/>
                </a:lnTo>
                <a:lnTo>
                  <a:pt x="17204" y="10731"/>
                </a:lnTo>
                <a:lnTo>
                  <a:pt x="17131" y="10829"/>
                </a:lnTo>
                <a:lnTo>
                  <a:pt x="17131" y="10853"/>
                </a:lnTo>
                <a:lnTo>
                  <a:pt x="17155" y="10902"/>
                </a:lnTo>
                <a:lnTo>
                  <a:pt x="17374" y="10902"/>
                </a:lnTo>
                <a:lnTo>
                  <a:pt x="17593" y="10877"/>
                </a:lnTo>
                <a:lnTo>
                  <a:pt x="17788" y="10804"/>
                </a:lnTo>
                <a:lnTo>
                  <a:pt x="17982" y="10731"/>
                </a:lnTo>
                <a:lnTo>
                  <a:pt x="18153" y="10683"/>
                </a:lnTo>
                <a:lnTo>
                  <a:pt x="18128" y="11169"/>
                </a:lnTo>
                <a:lnTo>
                  <a:pt x="17861" y="11267"/>
                </a:lnTo>
                <a:lnTo>
                  <a:pt x="17617" y="11364"/>
                </a:lnTo>
                <a:lnTo>
                  <a:pt x="17447" y="11413"/>
                </a:lnTo>
                <a:lnTo>
                  <a:pt x="17277" y="11461"/>
                </a:lnTo>
                <a:lnTo>
                  <a:pt x="17106" y="11510"/>
                </a:lnTo>
                <a:lnTo>
                  <a:pt x="16960" y="11607"/>
                </a:lnTo>
                <a:lnTo>
                  <a:pt x="16936" y="11632"/>
                </a:lnTo>
                <a:lnTo>
                  <a:pt x="16936" y="11680"/>
                </a:lnTo>
                <a:lnTo>
                  <a:pt x="16960" y="11729"/>
                </a:lnTo>
                <a:lnTo>
                  <a:pt x="16985" y="11753"/>
                </a:lnTo>
                <a:lnTo>
                  <a:pt x="17106" y="11802"/>
                </a:lnTo>
                <a:lnTo>
                  <a:pt x="17228" y="11826"/>
                </a:lnTo>
                <a:lnTo>
                  <a:pt x="17374" y="11826"/>
                </a:lnTo>
                <a:lnTo>
                  <a:pt x="17544" y="11778"/>
                </a:lnTo>
                <a:lnTo>
                  <a:pt x="17690" y="11753"/>
                </a:lnTo>
                <a:lnTo>
                  <a:pt x="17836" y="11680"/>
                </a:lnTo>
                <a:lnTo>
                  <a:pt x="17982" y="11607"/>
                </a:lnTo>
                <a:lnTo>
                  <a:pt x="18104" y="11510"/>
                </a:lnTo>
                <a:lnTo>
                  <a:pt x="18080" y="11656"/>
                </a:lnTo>
                <a:lnTo>
                  <a:pt x="17934" y="11705"/>
                </a:lnTo>
                <a:lnTo>
                  <a:pt x="17763" y="11753"/>
                </a:lnTo>
                <a:lnTo>
                  <a:pt x="17471" y="11899"/>
                </a:lnTo>
                <a:lnTo>
                  <a:pt x="17301" y="11948"/>
                </a:lnTo>
                <a:lnTo>
                  <a:pt x="17106" y="11972"/>
                </a:lnTo>
                <a:lnTo>
                  <a:pt x="16936" y="12021"/>
                </a:lnTo>
                <a:lnTo>
                  <a:pt x="16839" y="12045"/>
                </a:lnTo>
                <a:lnTo>
                  <a:pt x="16766" y="12094"/>
                </a:lnTo>
                <a:lnTo>
                  <a:pt x="16741" y="12143"/>
                </a:lnTo>
                <a:lnTo>
                  <a:pt x="16741" y="12167"/>
                </a:lnTo>
                <a:lnTo>
                  <a:pt x="16766" y="12240"/>
                </a:lnTo>
                <a:lnTo>
                  <a:pt x="16863" y="12289"/>
                </a:lnTo>
                <a:lnTo>
                  <a:pt x="16960" y="12337"/>
                </a:lnTo>
                <a:lnTo>
                  <a:pt x="17058" y="12362"/>
                </a:lnTo>
                <a:lnTo>
                  <a:pt x="17155" y="12362"/>
                </a:lnTo>
                <a:lnTo>
                  <a:pt x="17374" y="12313"/>
                </a:lnTo>
                <a:lnTo>
                  <a:pt x="17569" y="12289"/>
                </a:lnTo>
                <a:lnTo>
                  <a:pt x="17812" y="12216"/>
                </a:lnTo>
                <a:lnTo>
                  <a:pt x="18007" y="12094"/>
                </a:lnTo>
                <a:lnTo>
                  <a:pt x="17934" y="12435"/>
                </a:lnTo>
                <a:lnTo>
                  <a:pt x="17788" y="12459"/>
                </a:lnTo>
                <a:lnTo>
                  <a:pt x="17642" y="12508"/>
                </a:lnTo>
                <a:lnTo>
                  <a:pt x="17325" y="12629"/>
                </a:lnTo>
                <a:lnTo>
                  <a:pt x="16839" y="12751"/>
                </a:lnTo>
                <a:lnTo>
                  <a:pt x="16328" y="12897"/>
                </a:lnTo>
                <a:lnTo>
                  <a:pt x="16303" y="12897"/>
                </a:lnTo>
                <a:lnTo>
                  <a:pt x="16303" y="12946"/>
                </a:lnTo>
                <a:lnTo>
                  <a:pt x="16303" y="12970"/>
                </a:lnTo>
                <a:lnTo>
                  <a:pt x="16328" y="12970"/>
                </a:lnTo>
                <a:lnTo>
                  <a:pt x="16571" y="13019"/>
                </a:lnTo>
                <a:lnTo>
                  <a:pt x="16814" y="13019"/>
                </a:lnTo>
                <a:lnTo>
                  <a:pt x="17058" y="12994"/>
                </a:lnTo>
                <a:lnTo>
                  <a:pt x="17277" y="12946"/>
                </a:lnTo>
                <a:lnTo>
                  <a:pt x="17569" y="12897"/>
                </a:lnTo>
                <a:lnTo>
                  <a:pt x="17861" y="12824"/>
                </a:lnTo>
                <a:lnTo>
                  <a:pt x="17739" y="13286"/>
                </a:lnTo>
                <a:lnTo>
                  <a:pt x="15671" y="13286"/>
                </a:lnTo>
                <a:lnTo>
                  <a:pt x="13627" y="13311"/>
                </a:lnTo>
                <a:lnTo>
                  <a:pt x="9515" y="13359"/>
                </a:lnTo>
                <a:lnTo>
                  <a:pt x="5232" y="13408"/>
                </a:lnTo>
                <a:lnTo>
                  <a:pt x="3115" y="13432"/>
                </a:lnTo>
                <a:lnTo>
                  <a:pt x="1509" y="13432"/>
                </a:lnTo>
                <a:lnTo>
                  <a:pt x="1388" y="12654"/>
                </a:lnTo>
                <a:lnTo>
                  <a:pt x="1290" y="11851"/>
                </a:lnTo>
                <a:lnTo>
                  <a:pt x="1266" y="11048"/>
                </a:lnTo>
                <a:lnTo>
                  <a:pt x="1266" y="10245"/>
                </a:lnTo>
                <a:lnTo>
                  <a:pt x="1290" y="9442"/>
                </a:lnTo>
                <a:lnTo>
                  <a:pt x="1363" y="8615"/>
                </a:lnTo>
                <a:lnTo>
                  <a:pt x="1436" y="8152"/>
                </a:lnTo>
                <a:lnTo>
                  <a:pt x="1485" y="7690"/>
                </a:lnTo>
                <a:lnTo>
                  <a:pt x="1777" y="6936"/>
                </a:lnTo>
                <a:lnTo>
                  <a:pt x="2385" y="5305"/>
                </a:lnTo>
                <a:lnTo>
                  <a:pt x="2653" y="4575"/>
                </a:lnTo>
                <a:lnTo>
                  <a:pt x="2921" y="3821"/>
                </a:lnTo>
                <a:lnTo>
                  <a:pt x="3067" y="3456"/>
                </a:lnTo>
                <a:lnTo>
                  <a:pt x="3237" y="3091"/>
                </a:lnTo>
                <a:lnTo>
                  <a:pt x="3407" y="2750"/>
                </a:lnTo>
                <a:lnTo>
                  <a:pt x="3602" y="2410"/>
                </a:lnTo>
                <a:lnTo>
                  <a:pt x="3748" y="2215"/>
                </a:lnTo>
                <a:lnTo>
                  <a:pt x="3894" y="2045"/>
                </a:lnTo>
                <a:lnTo>
                  <a:pt x="4064" y="1899"/>
                </a:lnTo>
                <a:lnTo>
                  <a:pt x="4283" y="1753"/>
                </a:lnTo>
                <a:lnTo>
                  <a:pt x="4502" y="1607"/>
                </a:lnTo>
                <a:lnTo>
                  <a:pt x="4721" y="1485"/>
                </a:lnTo>
                <a:lnTo>
                  <a:pt x="4989" y="1388"/>
                </a:lnTo>
                <a:lnTo>
                  <a:pt x="5232" y="1291"/>
                </a:lnTo>
                <a:lnTo>
                  <a:pt x="5816" y="1096"/>
                </a:lnTo>
                <a:lnTo>
                  <a:pt x="6400" y="950"/>
                </a:lnTo>
                <a:lnTo>
                  <a:pt x="7033" y="853"/>
                </a:lnTo>
                <a:lnTo>
                  <a:pt x="7641" y="755"/>
                </a:lnTo>
                <a:lnTo>
                  <a:pt x="8249" y="707"/>
                </a:lnTo>
                <a:lnTo>
                  <a:pt x="8858" y="658"/>
                </a:lnTo>
                <a:lnTo>
                  <a:pt x="9904" y="609"/>
                </a:lnTo>
                <a:lnTo>
                  <a:pt x="10707" y="609"/>
                </a:lnTo>
                <a:lnTo>
                  <a:pt x="11121" y="585"/>
                </a:lnTo>
                <a:lnTo>
                  <a:pt x="11534" y="561"/>
                </a:lnTo>
                <a:close/>
                <a:moveTo>
                  <a:pt x="2410" y="13919"/>
                </a:moveTo>
                <a:lnTo>
                  <a:pt x="2239" y="14089"/>
                </a:lnTo>
                <a:lnTo>
                  <a:pt x="2093" y="14260"/>
                </a:lnTo>
                <a:lnTo>
                  <a:pt x="1850" y="14649"/>
                </a:lnTo>
                <a:lnTo>
                  <a:pt x="1826" y="14479"/>
                </a:lnTo>
                <a:lnTo>
                  <a:pt x="1850" y="14308"/>
                </a:lnTo>
                <a:lnTo>
                  <a:pt x="1899" y="14114"/>
                </a:lnTo>
                <a:lnTo>
                  <a:pt x="1972" y="13919"/>
                </a:lnTo>
                <a:close/>
                <a:moveTo>
                  <a:pt x="14746" y="13846"/>
                </a:moveTo>
                <a:lnTo>
                  <a:pt x="14649" y="13992"/>
                </a:lnTo>
                <a:lnTo>
                  <a:pt x="14551" y="14138"/>
                </a:lnTo>
                <a:lnTo>
                  <a:pt x="14405" y="14430"/>
                </a:lnTo>
                <a:lnTo>
                  <a:pt x="14235" y="14771"/>
                </a:lnTo>
                <a:lnTo>
                  <a:pt x="14235" y="14527"/>
                </a:lnTo>
                <a:lnTo>
                  <a:pt x="14259" y="14284"/>
                </a:lnTo>
                <a:lnTo>
                  <a:pt x="14235" y="14065"/>
                </a:lnTo>
                <a:lnTo>
                  <a:pt x="14211" y="13943"/>
                </a:lnTo>
                <a:lnTo>
                  <a:pt x="14186" y="13846"/>
                </a:lnTo>
                <a:close/>
                <a:moveTo>
                  <a:pt x="2994" y="13919"/>
                </a:moveTo>
                <a:lnTo>
                  <a:pt x="2848" y="14065"/>
                </a:lnTo>
                <a:lnTo>
                  <a:pt x="2702" y="14211"/>
                </a:lnTo>
                <a:lnTo>
                  <a:pt x="2458" y="14552"/>
                </a:lnTo>
                <a:lnTo>
                  <a:pt x="2288" y="14819"/>
                </a:lnTo>
                <a:lnTo>
                  <a:pt x="2191" y="15014"/>
                </a:lnTo>
                <a:lnTo>
                  <a:pt x="2142" y="15184"/>
                </a:lnTo>
                <a:lnTo>
                  <a:pt x="2045" y="15087"/>
                </a:lnTo>
                <a:lnTo>
                  <a:pt x="2239" y="14771"/>
                </a:lnTo>
                <a:lnTo>
                  <a:pt x="2434" y="14479"/>
                </a:lnTo>
                <a:lnTo>
                  <a:pt x="2629" y="14211"/>
                </a:lnTo>
                <a:lnTo>
                  <a:pt x="2799" y="13919"/>
                </a:lnTo>
                <a:close/>
                <a:moveTo>
                  <a:pt x="4405" y="14381"/>
                </a:moveTo>
                <a:lnTo>
                  <a:pt x="4381" y="14649"/>
                </a:lnTo>
                <a:lnTo>
                  <a:pt x="4308" y="14941"/>
                </a:lnTo>
                <a:lnTo>
                  <a:pt x="4259" y="15087"/>
                </a:lnTo>
                <a:lnTo>
                  <a:pt x="4162" y="15209"/>
                </a:lnTo>
                <a:lnTo>
                  <a:pt x="4040" y="15330"/>
                </a:lnTo>
                <a:lnTo>
                  <a:pt x="3894" y="15403"/>
                </a:lnTo>
                <a:lnTo>
                  <a:pt x="3894" y="15403"/>
                </a:lnTo>
                <a:lnTo>
                  <a:pt x="4016" y="15160"/>
                </a:lnTo>
                <a:lnTo>
                  <a:pt x="4235" y="14771"/>
                </a:lnTo>
                <a:lnTo>
                  <a:pt x="4308" y="14576"/>
                </a:lnTo>
                <a:lnTo>
                  <a:pt x="4405" y="14381"/>
                </a:lnTo>
                <a:close/>
                <a:moveTo>
                  <a:pt x="3845" y="13895"/>
                </a:moveTo>
                <a:lnTo>
                  <a:pt x="3651" y="14041"/>
                </a:lnTo>
                <a:lnTo>
                  <a:pt x="3456" y="14211"/>
                </a:lnTo>
                <a:lnTo>
                  <a:pt x="3286" y="14406"/>
                </a:lnTo>
                <a:lnTo>
                  <a:pt x="3140" y="14625"/>
                </a:lnTo>
                <a:lnTo>
                  <a:pt x="2848" y="15038"/>
                </a:lnTo>
                <a:lnTo>
                  <a:pt x="2629" y="15476"/>
                </a:lnTo>
                <a:lnTo>
                  <a:pt x="2629" y="15501"/>
                </a:lnTo>
                <a:lnTo>
                  <a:pt x="2458" y="15428"/>
                </a:lnTo>
                <a:lnTo>
                  <a:pt x="2556" y="15306"/>
                </a:lnTo>
                <a:lnTo>
                  <a:pt x="2629" y="15160"/>
                </a:lnTo>
                <a:lnTo>
                  <a:pt x="2726" y="14941"/>
                </a:lnTo>
                <a:lnTo>
                  <a:pt x="2896" y="14673"/>
                </a:lnTo>
                <a:lnTo>
                  <a:pt x="3067" y="14406"/>
                </a:lnTo>
                <a:lnTo>
                  <a:pt x="3261" y="14162"/>
                </a:lnTo>
                <a:lnTo>
                  <a:pt x="3432" y="13919"/>
                </a:lnTo>
                <a:lnTo>
                  <a:pt x="3845" y="13895"/>
                </a:lnTo>
                <a:close/>
                <a:moveTo>
                  <a:pt x="4381" y="13895"/>
                </a:moveTo>
                <a:lnTo>
                  <a:pt x="4381" y="14065"/>
                </a:lnTo>
                <a:lnTo>
                  <a:pt x="4186" y="14260"/>
                </a:lnTo>
                <a:lnTo>
                  <a:pt x="4016" y="14503"/>
                </a:lnTo>
                <a:lnTo>
                  <a:pt x="3724" y="14990"/>
                </a:lnTo>
                <a:lnTo>
                  <a:pt x="3529" y="15257"/>
                </a:lnTo>
                <a:lnTo>
                  <a:pt x="3359" y="15549"/>
                </a:lnTo>
                <a:lnTo>
                  <a:pt x="3261" y="15574"/>
                </a:lnTo>
                <a:lnTo>
                  <a:pt x="2994" y="15574"/>
                </a:lnTo>
                <a:lnTo>
                  <a:pt x="3237" y="15160"/>
                </a:lnTo>
                <a:lnTo>
                  <a:pt x="3505" y="14746"/>
                </a:lnTo>
                <a:lnTo>
                  <a:pt x="3821" y="14333"/>
                </a:lnTo>
                <a:lnTo>
                  <a:pt x="3967" y="14114"/>
                </a:lnTo>
                <a:lnTo>
                  <a:pt x="4113" y="13895"/>
                </a:lnTo>
                <a:close/>
                <a:moveTo>
                  <a:pt x="15865" y="13846"/>
                </a:moveTo>
                <a:lnTo>
                  <a:pt x="15695" y="13968"/>
                </a:lnTo>
                <a:lnTo>
                  <a:pt x="15525" y="14089"/>
                </a:lnTo>
                <a:lnTo>
                  <a:pt x="15403" y="14211"/>
                </a:lnTo>
                <a:lnTo>
                  <a:pt x="15306" y="14333"/>
                </a:lnTo>
                <a:lnTo>
                  <a:pt x="15111" y="14625"/>
                </a:lnTo>
                <a:lnTo>
                  <a:pt x="14965" y="14844"/>
                </a:lnTo>
                <a:lnTo>
                  <a:pt x="14819" y="15063"/>
                </a:lnTo>
                <a:lnTo>
                  <a:pt x="14746" y="15184"/>
                </a:lnTo>
                <a:lnTo>
                  <a:pt x="14697" y="15306"/>
                </a:lnTo>
                <a:lnTo>
                  <a:pt x="14673" y="15452"/>
                </a:lnTo>
                <a:lnTo>
                  <a:pt x="14673" y="15574"/>
                </a:lnTo>
                <a:lnTo>
                  <a:pt x="14503" y="15428"/>
                </a:lnTo>
                <a:lnTo>
                  <a:pt x="14381" y="15257"/>
                </a:lnTo>
                <a:lnTo>
                  <a:pt x="14478" y="15111"/>
                </a:lnTo>
                <a:lnTo>
                  <a:pt x="14551" y="14965"/>
                </a:lnTo>
                <a:lnTo>
                  <a:pt x="14673" y="14673"/>
                </a:lnTo>
                <a:lnTo>
                  <a:pt x="14819" y="14284"/>
                </a:lnTo>
                <a:lnTo>
                  <a:pt x="14868" y="14065"/>
                </a:lnTo>
                <a:lnTo>
                  <a:pt x="14892" y="13870"/>
                </a:lnTo>
                <a:lnTo>
                  <a:pt x="14868" y="13846"/>
                </a:lnTo>
                <a:close/>
                <a:moveTo>
                  <a:pt x="16790" y="14625"/>
                </a:moveTo>
                <a:lnTo>
                  <a:pt x="16766" y="14917"/>
                </a:lnTo>
                <a:lnTo>
                  <a:pt x="16717" y="15184"/>
                </a:lnTo>
                <a:lnTo>
                  <a:pt x="16644" y="15330"/>
                </a:lnTo>
                <a:lnTo>
                  <a:pt x="16571" y="15452"/>
                </a:lnTo>
                <a:lnTo>
                  <a:pt x="16449" y="15574"/>
                </a:lnTo>
                <a:lnTo>
                  <a:pt x="16352" y="15647"/>
                </a:lnTo>
                <a:lnTo>
                  <a:pt x="16352" y="15647"/>
                </a:lnTo>
                <a:lnTo>
                  <a:pt x="16571" y="15111"/>
                </a:lnTo>
                <a:lnTo>
                  <a:pt x="16693" y="14868"/>
                </a:lnTo>
                <a:lnTo>
                  <a:pt x="16790" y="14625"/>
                </a:lnTo>
                <a:close/>
                <a:moveTo>
                  <a:pt x="16498" y="13846"/>
                </a:moveTo>
                <a:lnTo>
                  <a:pt x="16328" y="14041"/>
                </a:lnTo>
                <a:lnTo>
                  <a:pt x="16133" y="14260"/>
                </a:lnTo>
                <a:lnTo>
                  <a:pt x="15987" y="14479"/>
                </a:lnTo>
                <a:lnTo>
                  <a:pt x="15817" y="14746"/>
                </a:lnTo>
                <a:lnTo>
                  <a:pt x="15525" y="15257"/>
                </a:lnTo>
                <a:lnTo>
                  <a:pt x="15379" y="15549"/>
                </a:lnTo>
                <a:lnTo>
                  <a:pt x="15257" y="15817"/>
                </a:lnTo>
                <a:lnTo>
                  <a:pt x="15062" y="15768"/>
                </a:lnTo>
                <a:lnTo>
                  <a:pt x="14868" y="15695"/>
                </a:lnTo>
                <a:lnTo>
                  <a:pt x="14965" y="15622"/>
                </a:lnTo>
                <a:lnTo>
                  <a:pt x="15038" y="15549"/>
                </a:lnTo>
                <a:lnTo>
                  <a:pt x="15160" y="15355"/>
                </a:lnTo>
                <a:lnTo>
                  <a:pt x="15379" y="14941"/>
                </a:lnTo>
                <a:lnTo>
                  <a:pt x="15719" y="14381"/>
                </a:lnTo>
                <a:lnTo>
                  <a:pt x="15817" y="14260"/>
                </a:lnTo>
                <a:lnTo>
                  <a:pt x="15865" y="14114"/>
                </a:lnTo>
                <a:lnTo>
                  <a:pt x="16011" y="13846"/>
                </a:lnTo>
                <a:close/>
                <a:moveTo>
                  <a:pt x="16717" y="13846"/>
                </a:moveTo>
                <a:lnTo>
                  <a:pt x="16766" y="14235"/>
                </a:lnTo>
                <a:lnTo>
                  <a:pt x="16620" y="14430"/>
                </a:lnTo>
                <a:lnTo>
                  <a:pt x="16474" y="14625"/>
                </a:lnTo>
                <a:lnTo>
                  <a:pt x="16255" y="15063"/>
                </a:lnTo>
                <a:lnTo>
                  <a:pt x="16084" y="15428"/>
                </a:lnTo>
                <a:lnTo>
                  <a:pt x="15987" y="15622"/>
                </a:lnTo>
                <a:lnTo>
                  <a:pt x="15938" y="15817"/>
                </a:lnTo>
                <a:lnTo>
                  <a:pt x="15646" y="15841"/>
                </a:lnTo>
                <a:lnTo>
                  <a:pt x="15890" y="15379"/>
                </a:lnTo>
                <a:lnTo>
                  <a:pt x="16133" y="14917"/>
                </a:lnTo>
                <a:lnTo>
                  <a:pt x="16401" y="14381"/>
                </a:lnTo>
                <a:lnTo>
                  <a:pt x="16644" y="13846"/>
                </a:lnTo>
                <a:close/>
                <a:moveTo>
                  <a:pt x="8493" y="1"/>
                </a:moveTo>
                <a:lnTo>
                  <a:pt x="7884" y="25"/>
                </a:lnTo>
                <a:lnTo>
                  <a:pt x="7252" y="98"/>
                </a:lnTo>
                <a:lnTo>
                  <a:pt x="6619" y="171"/>
                </a:lnTo>
                <a:lnTo>
                  <a:pt x="6011" y="317"/>
                </a:lnTo>
                <a:lnTo>
                  <a:pt x="5427" y="488"/>
                </a:lnTo>
                <a:lnTo>
                  <a:pt x="5135" y="585"/>
                </a:lnTo>
                <a:lnTo>
                  <a:pt x="4867" y="707"/>
                </a:lnTo>
                <a:lnTo>
                  <a:pt x="4600" y="853"/>
                </a:lnTo>
                <a:lnTo>
                  <a:pt x="4356" y="999"/>
                </a:lnTo>
                <a:lnTo>
                  <a:pt x="4113" y="1169"/>
                </a:lnTo>
                <a:lnTo>
                  <a:pt x="3894" y="1339"/>
                </a:lnTo>
                <a:lnTo>
                  <a:pt x="3699" y="1534"/>
                </a:lnTo>
                <a:lnTo>
                  <a:pt x="3529" y="1753"/>
                </a:lnTo>
                <a:lnTo>
                  <a:pt x="3310" y="2045"/>
                </a:lnTo>
                <a:lnTo>
                  <a:pt x="3115" y="2385"/>
                </a:lnTo>
                <a:lnTo>
                  <a:pt x="2945" y="2702"/>
                </a:lnTo>
                <a:lnTo>
                  <a:pt x="2799" y="3042"/>
                </a:lnTo>
                <a:lnTo>
                  <a:pt x="2507" y="3748"/>
                </a:lnTo>
                <a:lnTo>
                  <a:pt x="2264" y="4454"/>
                </a:lnTo>
                <a:lnTo>
                  <a:pt x="2142" y="4405"/>
                </a:lnTo>
                <a:lnTo>
                  <a:pt x="2020" y="4356"/>
                </a:lnTo>
                <a:lnTo>
                  <a:pt x="1728" y="4356"/>
                </a:lnTo>
                <a:lnTo>
                  <a:pt x="1412" y="4405"/>
                </a:lnTo>
                <a:lnTo>
                  <a:pt x="1193" y="4478"/>
                </a:lnTo>
                <a:lnTo>
                  <a:pt x="998" y="4551"/>
                </a:lnTo>
                <a:lnTo>
                  <a:pt x="804" y="4624"/>
                </a:lnTo>
                <a:lnTo>
                  <a:pt x="633" y="4746"/>
                </a:lnTo>
                <a:lnTo>
                  <a:pt x="487" y="4867"/>
                </a:lnTo>
                <a:lnTo>
                  <a:pt x="366" y="5013"/>
                </a:lnTo>
                <a:lnTo>
                  <a:pt x="244" y="5159"/>
                </a:lnTo>
                <a:lnTo>
                  <a:pt x="147" y="5354"/>
                </a:lnTo>
                <a:lnTo>
                  <a:pt x="49" y="5524"/>
                </a:lnTo>
                <a:lnTo>
                  <a:pt x="25" y="5695"/>
                </a:lnTo>
                <a:lnTo>
                  <a:pt x="1" y="5865"/>
                </a:lnTo>
                <a:lnTo>
                  <a:pt x="25" y="6060"/>
                </a:lnTo>
                <a:lnTo>
                  <a:pt x="49" y="6230"/>
                </a:lnTo>
                <a:lnTo>
                  <a:pt x="122" y="6400"/>
                </a:lnTo>
                <a:lnTo>
                  <a:pt x="220" y="6571"/>
                </a:lnTo>
                <a:lnTo>
                  <a:pt x="317" y="6692"/>
                </a:lnTo>
                <a:lnTo>
                  <a:pt x="463" y="6814"/>
                </a:lnTo>
                <a:lnTo>
                  <a:pt x="658" y="6911"/>
                </a:lnTo>
                <a:lnTo>
                  <a:pt x="901" y="6984"/>
                </a:lnTo>
                <a:lnTo>
                  <a:pt x="1023" y="6984"/>
                </a:lnTo>
                <a:lnTo>
                  <a:pt x="1120" y="7009"/>
                </a:lnTo>
                <a:lnTo>
                  <a:pt x="1242" y="6984"/>
                </a:lnTo>
                <a:lnTo>
                  <a:pt x="1363" y="6960"/>
                </a:lnTo>
                <a:lnTo>
                  <a:pt x="1169" y="7495"/>
                </a:lnTo>
                <a:lnTo>
                  <a:pt x="1071" y="7739"/>
                </a:lnTo>
                <a:lnTo>
                  <a:pt x="998" y="8006"/>
                </a:lnTo>
                <a:lnTo>
                  <a:pt x="901" y="8542"/>
                </a:lnTo>
                <a:lnTo>
                  <a:pt x="779" y="9393"/>
                </a:lnTo>
                <a:lnTo>
                  <a:pt x="731" y="10245"/>
                </a:lnTo>
                <a:lnTo>
                  <a:pt x="731" y="11072"/>
                </a:lnTo>
                <a:lnTo>
                  <a:pt x="755" y="11875"/>
                </a:lnTo>
                <a:lnTo>
                  <a:pt x="852" y="12702"/>
                </a:lnTo>
                <a:lnTo>
                  <a:pt x="974" y="13505"/>
                </a:lnTo>
                <a:lnTo>
                  <a:pt x="925" y="13505"/>
                </a:lnTo>
                <a:lnTo>
                  <a:pt x="877" y="13530"/>
                </a:lnTo>
                <a:lnTo>
                  <a:pt x="828" y="13578"/>
                </a:lnTo>
                <a:lnTo>
                  <a:pt x="804" y="13627"/>
                </a:lnTo>
                <a:lnTo>
                  <a:pt x="804" y="13676"/>
                </a:lnTo>
                <a:lnTo>
                  <a:pt x="804" y="13749"/>
                </a:lnTo>
                <a:lnTo>
                  <a:pt x="828" y="13797"/>
                </a:lnTo>
                <a:lnTo>
                  <a:pt x="877" y="13846"/>
                </a:lnTo>
                <a:lnTo>
                  <a:pt x="925" y="13870"/>
                </a:lnTo>
                <a:lnTo>
                  <a:pt x="1193" y="13895"/>
                </a:lnTo>
                <a:lnTo>
                  <a:pt x="1461" y="13919"/>
                </a:lnTo>
                <a:lnTo>
                  <a:pt x="1412" y="14041"/>
                </a:lnTo>
                <a:lnTo>
                  <a:pt x="1363" y="14187"/>
                </a:lnTo>
                <a:lnTo>
                  <a:pt x="1315" y="14333"/>
                </a:lnTo>
                <a:lnTo>
                  <a:pt x="1315" y="14479"/>
                </a:lnTo>
                <a:lnTo>
                  <a:pt x="1315" y="14649"/>
                </a:lnTo>
                <a:lnTo>
                  <a:pt x="1339" y="14795"/>
                </a:lnTo>
                <a:lnTo>
                  <a:pt x="1363" y="14941"/>
                </a:lnTo>
                <a:lnTo>
                  <a:pt x="1412" y="15063"/>
                </a:lnTo>
                <a:lnTo>
                  <a:pt x="1534" y="15282"/>
                </a:lnTo>
                <a:lnTo>
                  <a:pt x="1680" y="15476"/>
                </a:lnTo>
                <a:lnTo>
                  <a:pt x="1850" y="15647"/>
                </a:lnTo>
                <a:lnTo>
                  <a:pt x="2020" y="15768"/>
                </a:lnTo>
                <a:lnTo>
                  <a:pt x="2215" y="15890"/>
                </a:lnTo>
                <a:lnTo>
                  <a:pt x="2434" y="15987"/>
                </a:lnTo>
                <a:lnTo>
                  <a:pt x="2677" y="16036"/>
                </a:lnTo>
                <a:lnTo>
                  <a:pt x="2921" y="16085"/>
                </a:lnTo>
                <a:lnTo>
                  <a:pt x="3115" y="16109"/>
                </a:lnTo>
                <a:lnTo>
                  <a:pt x="3334" y="16109"/>
                </a:lnTo>
                <a:lnTo>
                  <a:pt x="3529" y="16085"/>
                </a:lnTo>
                <a:lnTo>
                  <a:pt x="3748" y="16036"/>
                </a:lnTo>
                <a:lnTo>
                  <a:pt x="3943" y="15963"/>
                </a:lnTo>
                <a:lnTo>
                  <a:pt x="4137" y="15890"/>
                </a:lnTo>
                <a:lnTo>
                  <a:pt x="4308" y="15793"/>
                </a:lnTo>
                <a:lnTo>
                  <a:pt x="4478" y="15647"/>
                </a:lnTo>
                <a:lnTo>
                  <a:pt x="4648" y="15476"/>
                </a:lnTo>
                <a:lnTo>
                  <a:pt x="4770" y="15282"/>
                </a:lnTo>
                <a:lnTo>
                  <a:pt x="4843" y="15063"/>
                </a:lnTo>
                <a:lnTo>
                  <a:pt x="4892" y="14844"/>
                </a:lnTo>
                <a:lnTo>
                  <a:pt x="4940" y="14600"/>
                </a:lnTo>
                <a:lnTo>
                  <a:pt x="4940" y="14357"/>
                </a:lnTo>
                <a:lnTo>
                  <a:pt x="4916" y="13895"/>
                </a:lnTo>
                <a:lnTo>
                  <a:pt x="5062" y="13895"/>
                </a:lnTo>
                <a:lnTo>
                  <a:pt x="9515" y="13870"/>
                </a:lnTo>
                <a:lnTo>
                  <a:pt x="14040" y="13846"/>
                </a:lnTo>
                <a:lnTo>
                  <a:pt x="13967" y="13919"/>
                </a:lnTo>
                <a:lnTo>
                  <a:pt x="13919" y="13992"/>
                </a:lnTo>
                <a:lnTo>
                  <a:pt x="13846" y="14162"/>
                </a:lnTo>
                <a:lnTo>
                  <a:pt x="13797" y="14357"/>
                </a:lnTo>
                <a:lnTo>
                  <a:pt x="13797" y="14576"/>
                </a:lnTo>
                <a:lnTo>
                  <a:pt x="13821" y="14795"/>
                </a:lnTo>
                <a:lnTo>
                  <a:pt x="13846" y="14990"/>
                </a:lnTo>
                <a:lnTo>
                  <a:pt x="13943" y="15355"/>
                </a:lnTo>
                <a:lnTo>
                  <a:pt x="13967" y="15476"/>
                </a:lnTo>
                <a:lnTo>
                  <a:pt x="14016" y="15574"/>
                </a:lnTo>
                <a:lnTo>
                  <a:pt x="14162" y="15768"/>
                </a:lnTo>
                <a:lnTo>
                  <a:pt x="14357" y="15914"/>
                </a:lnTo>
                <a:lnTo>
                  <a:pt x="14551" y="16060"/>
                </a:lnTo>
                <a:lnTo>
                  <a:pt x="14795" y="16158"/>
                </a:lnTo>
                <a:lnTo>
                  <a:pt x="15038" y="16231"/>
                </a:lnTo>
                <a:lnTo>
                  <a:pt x="15281" y="16279"/>
                </a:lnTo>
                <a:lnTo>
                  <a:pt x="15500" y="16328"/>
                </a:lnTo>
                <a:lnTo>
                  <a:pt x="15744" y="16328"/>
                </a:lnTo>
                <a:lnTo>
                  <a:pt x="15963" y="16304"/>
                </a:lnTo>
                <a:lnTo>
                  <a:pt x="16157" y="16255"/>
                </a:lnTo>
                <a:lnTo>
                  <a:pt x="16352" y="16182"/>
                </a:lnTo>
                <a:lnTo>
                  <a:pt x="16547" y="16060"/>
                </a:lnTo>
                <a:lnTo>
                  <a:pt x="16717" y="15939"/>
                </a:lnTo>
                <a:lnTo>
                  <a:pt x="16887" y="15793"/>
                </a:lnTo>
                <a:lnTo>
                  <a:pt x="17033" y="15622"/>
                </a:lnTo>
                <a:lnTo>
                  <a:pt x="17131" y="15428"/>
                </a:lnTo>
                <a:lnTo>
                  <a:pt x="17204" y="15209"/>
                </a:lnTo>
                <a:lnTo>
                  <a:pt x="17252" y="14990"/>
                </a:lnTo>
                <a:lnTo>
                  <a:pt x="17277" y="14746"/>
                </a:lnTo>
                <a:lnTo>
                  <a:pt x="17277" y="14527"/>
                </a:lnTo>
                <a:lnTo>
                  <a:pt x="17277" y="14284"/>
                </a:lnTo>
                <a:lnTo>
                  <a:pt x="17204" y="13822"/>
                </a:lnTo>
                <a:lnTo>
                  <a:pt x="18250" y="13797"/>
                </a:lnTo>
                <a:lnTo>
                  <a:pt x="18372" y="13773"/>
                </a:lnTo>
                <a:lnTo>
                  <a:pt x="18445" y="13724"/>
                </a:lnTo>
                <a:lnTo>
                  <a:pt x="18493" y="13627"/>
                </a:lnTo>
                <a:lnTo>
                  <a:pt x="18493" y="13530"/>
                </a:lnTo>
                <a:lnTo>
                  <a:pt x="18493" y="13457"/>
                </a:lnTo>
                <a:lnTo>
                  <a:pt x="18445" y="13359"/>
                </a:lnTo>
                <a:lnTo>
                  <a:pt x="18372" y="13311"/>
                </a:lnTo>
                <a:lnTo>
                  <a:pt x="18250" y="13286"/>
                </a:lnTo>
                <a:lnTo>
                  <a:pt x="18445" y="12556"/>
                </a:lnTo>
                <a:lnTo>
                  <a:pt x="18566" y="11802"/>
                </a:lnTo>
                <a:lnTo>
                  <a:pt x="18639" y="11048"/>
                </a:lnTo>
                <a:lnTo>
                  <a:pt x="18664" y="10293"/>
                </a:lnTo>
                <a:lnTo>
                  <a:pt x="18639" y="9880"/>
                </a:lnTo>
                <a:lnTo>
                  <a:pt x="18615" y="9466"/>
                </a:lnTo>
                <a:lnTo>
                  <a:pt x="18493" y="8639"/>
                </a:lnTo>
                <a:lnTo>
                  <a:pt x="18445" y="8323"/>
                </a:lnTo>
                <a:lnTo>
                  <a:pt x="18372" y="7982"/>
                </a:lnTo>
                <a:lnTo>
                  <a:pt x="18250" y="7666"/>
                </a:lnTo>
                <a:lnTo>
                  <a:pt x="18177" y="7520"/>
                </a:lnTo>
                <a:lnTo>
                  <a:pt x="18104" y="7374"/>
                </a:lnTo>
                <a:lnTo>
                  <a:pt x="18080" y="7276"/>
                </a:lnTo>
                <a:lnTo>
                  <a:pt x="17982" y="6887"/>
                </a:lnTo>
                <a:lnTo>
                  <a:pt x="18274" y="6838"/>
                </a:lnTo>
                <a:lnTo>
                  <a:pt x="18542" y="6741"/>
                </a:lnTo>
                <a:lnTo>
                  <a:pt x="18834" y="6644"/>
                </a:lnTo>
                <a:lnTo>
                  <a:pt x="19102" y="6498"/>
                </a:lnTo>
                <a:lnTo>
                  <a:pt x="19199" y="6400"/>
                </a:lnTo>
                <a:lnTo>
                  <a:pt x="19272" y="6279"/>
                </a:lnTo>
                <a:lnTo>
                  <a:pt x="19321" y="6157"/>
                </a:lnTo>
                <a:lnTo>
                  <a:pt x="19321" y="6011"/>
                </a:lnTo>
                <a:lnTo>
                  <a:pt x="19321" y="5841"/>
                </a:lnTo>
                <a:lnTo>
                  <a:pt x="19321" y="5695"/>
                </a:lnTo>
                <a:lnTo>
                  <a:pt x="19272" y="5451"/>
                </a:lnTo>
                <a:lnTo>
                  <a:pt x="19199" y="5281"/>
                </a:lnTo>
                <a:lnTo>
                  <a:pt x="19126" y="5135"/>
                </a:lnTo>
                <a:lnTo>
                  <a:pt x="19029" y="5013"/>
                </a:lnTo>
                <a:lnTo>
                  <a:pt x="18907" y="4892"/>
                </a:lnTo>
                <a:lnTo>
                  <a:pt x="18785" y="4794"/>
                </a:lnTo>
                <a:lnTo>
                  <a:pt x="18664" y="4697"/>
                </a:lnTo>
                <a:lnTo>
                  <a:pt x="18372" y="4527"/>
                </a:lnTo>
                <a:lnTo>
                  <a:pt x="18080" y="4429"/>
                </a:lnTo>
                <a:lnTo>
                  <a:pt x="17934" y="4356"/>
                </a:lnTo>
                <a:lnTo>
                  <a:pt x="17763" y="4332"/>
                </a:lnTo>
                <a:lnTo>
                  <a:pt x="17593" y="4308"/>
                </a:lnTo>
                <a:lnTo>
                  <a:pt x="17423" y="4308"/>
                </a:lnTo>
                <a:lnTo>
                  <a:pt x="17252" y="4356"/>
                </a:lnTo>
                <a:lnTo>
                  <a:pt x="17131" y="4405"/>
                </a:lnTo>
                <a:lnTo>
                  <a:pt x="17082" y="4478"/>
                </a:lnTo>
                <a:lnTo>
                  <a:pt x="17082" y="4527"/>
                </a:lnTo>
                <a:lnTo>
                  <a:pt x="16863" y="3967"/>
                </a:lnTo>
                <a:lnTo>
                  <a:pt x="16595" y="3261"/>
                </a:lnTo>
                <a:lnTo>
                  <a:pt x="16303" y="2580"/>
                </a:lnTo>
                <a:lnTo>
                  <a:pt x="16133" y="2239"/>
                </a:lnTo>
                <a:lnTo>
                  <a:pt x="15938" y="1923"/>
                </a:lnTo>
                <a:lnTo>
                  <a:pt x="15719" y="1607"/>
                </a:lnTo>
                <a:lnTo>
                  <a:pt x="15476" y="1315"/>
                </a:lnTo>
                <a:lnTo>
                  <a:pt x="15354" y="1193"/>
                </a:lnTo>
                <a:lnTo>
                  <a:pt x="15379" y="1145"/>
                </a:lnTo>
                <a:lnTo>
                  <a:pt x="15403" y="1120"/>
                </a:lnTo>
                <a:lnTo>
                  <a:pt x="15379" y="1023"/>
                </a:lnTo>
                <a:lnTo>
                  <a:pt x="15306" y="974"/>
                </a:lnTo>
                <a:lnTo>
                  <a:pt x="15257" y="950"/>
                </a:lnTo>
                <a:lnTo>
                  <a:pt x="15208" y="950"/>
                </a:lnTo>
                <a:lnTo>
                  <a:pt x="15111" y="974"/>
                </a:lnTo>
                <a:lnTo>
                  <a:pt x="14892" y="804"/>
                </a:lnTo>
                <a:lnTo>
                  <a:pt x="14624" y="658"/>
                </a:lnTo>
                <a:lnTo>
                  <a:pt x="14381" y="536"/>
                </a:lnTo>
                <a:lnTo>
                  <a:pt x="14113" y="415"/>
                </a:lnTo>
                <a:lnTo>
                  <a:pt x="13821" y="317"/>
                </a:lnTo>
                <a:lnTo>
                  <a:pt x="13530" y="244"/>
                </a:lnTo>
                <a:lnTo>
                  <a:pt x="12970" y="123"/>
                </a:lnTo>
                <a:lnTo>
                  <a:pt x="12556" y="74"/>
                </a:lnTo>
                <a:lnTo>
                  <a:pt x="12143" y="50"/>
                </a:lnTo>
                <a:lnTo>
                  <a:pt x="11729" y="50"/>
                </a:lnTo>
                <a:lnTo>
                  <a:pt x="11291" y="74"/>
                </a:lnTo>
                <a:lnTo>
                  <a:pt x="10902" y="50"/>
                </a:lnTo>
                <a:lnTo>
                  <a:pt x="10123" y="25"/>
                </a:lnTo>
                <a:lnTo>
                  <a:pt x="90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2;p50">
            <a:extLst>
              <a:ext uri="{FF2B5EF4-FFF2-40B4-BE49-F238E27FC236}">
                <a16:creationId xmlns:a16="http://schemas.microsoft.com/office/drawing/2014/main" id="{200B8C3D-0BDD-4659-8710-863B4AE4BDC6}"/>
              </a:ext>
            </a:extLst>
          </p:cNvPr>
          <p:cNvSpPr/>
          <p:nvPr/>
        </p:nvSpPr>
        <p:spPr>
          <a:xfrm>
            <a:off x="4206628" y="4761803"/>
            <a:ext cx="407377" cy="276553"/>
          </a:xfrm>
          <a:custGeom>
            <a:avLst/>
            <a:gdLst/>
            <a:ahLst/>
            <a:cxnLst/>
            <a:rect l="l" t="t" r="r" b="b"/>
            <a:pathLst>
              <a:path w="18640" h="12654" extrusionOk="0">
                <a:moveTo>
                  <a:pt x="11486" y="512"/>
                </a:moveTo>
                <a:lnTo>
                  <a:pt x="14089" y="536"/>
                </a:lnTo>
                <a:lnTo>
                  <a:pt x="16206" y="585"/>
                </a:lnTo>
                <a:lnTo>
                  <a:pt x="17106" y="585"/>
                </a:lnTo>
                <a:lnTo>
                  <a:pt x="17374" y="633"/>
                </a:lnTo>
                <a:lnTo>
                  <a:pt x="17617" y="706"/>
                </a:lnTo>
                <a:lnTo>
                  <a:pt x="17715" y="755"/>
                </a:lnTo>
                <a:lnTo>
                  <a:pt x="17812" y="828"/>
                </a:lnTo>
                <a:lnTo>
                  <a:pt x="17885" y="925"/>
                </a:lnTo>
                <a:lnTo>
                  <a:pt x="17958" y="1047"/>
                </a:lnTo>
                <a:lnTo>
                  <a:pt x="17982" y="1169"/>
                </a:lnTo>
                <a:lnTo>
                  <a:pt x="18007" y="1315"/>
                </a:lnTo>
                <a:lnTo>
                  <a:pt x="17982" y="1607"/>
                </a:lnTo>
                <a:lnTo>
                  <a:pt x="17958" y="1753"/>
                </a:lnTo>
                <a:lnTo>
                  <a:pt x="17958" y="1923"/>
                </a:lnTo>
                <a:lnTo>
                  <a:pt x="17958" y="2264"/>
                </a:lnTo>
                <a:lnTo>
                  <a:pt x="18007" y="2604"/>
                </a:lnTo>
                <a:lnTo>
                  <a:pt x="18031" y="2945"/>
                </a:lnTo>
                <a:lnTo>
                  <a:pt x="18031" y="3115"/>
                </a:lnTo>
                <a:lnTo>
                  <a:pt x="17520" y="3164"/>
                </a:lnTo>
                <a:lnTo>
                  <a:pt x="17009" y="3188"/>
                </a:lnTo>
                <a:lnTo>
                  <a:pt x="15963" y="3212"/>
                </a:lnTo>
                <a:lnTo>
                  <a:pt x="14917" y="3188"/>
                </a:lnTo>
                <a:lnTo>
                  <a:pt x="13870" y="3164"/>
                </a:lnTo>
                <a:lnTo>
                  <a:pt x="12751" y="3139"/>
                </a:lnTo>
                <a:lnTo>
                  <a:pt x="11607" y="3115"/>
                </a:lnTo>
                <a:lnTo>
                  <a:pt x="11023" y="3139"/>
                </a:lnTo>
                <a:lnTo>
                  <a:pt x="10439" y="3188"/>
                </a:lnTo>
                <a:lnTo>
                  <a:pt x="9855" y="3237"/>
                </a:lnTo>
                <a:lnTo>
                  <a:pt x="9271" y="3261"/>
                </a:lnTo>
                <a:lnTo>
                  <a:pt x="8712" y="3261"/>
                </a:lnTo>
                <a:lnTo>
                  <a:pt x="8152" y="3237"/>
                </a:lnTo>
                <a:lnTo>
                  <a:pt x="7057" y="3164"/>
                </a:lnTo>
                <a:lnTo>
                  <a:pt x="5938" y="3091"/>
                </a:lnTo>
                <a:lnTo>
                  <a:pt x="5403" y="3091"/>
                </a:lnTo>
                <a:lnTo>
                  <a:pt x="4843" y="3066"/>
                </a:lnTo>
                <a:lnTo>
                  <a:pt x="3651" y="3091"/>
                </a:lnTo>
                <a:lnTo>
                  <a:pt x="2483" y="3139"/>
                </a:lnTo>
                <a:lnTo>
                  <a:pt x="1412" y="3164"/>
                </a:lnTo>
                <a:lnTo>
                  <a:pt x="950" y="3164"/>
                </a:lnTo>
                <a:lnTo>
                  <a:pt x="731" y="3188"/>
                </a:lnTo>
                <a:lnTo>
                  <a:pt x="487" y="3212"/>
                </a:lnTo>
                <a:lnTo>
                  <a:pt x="487" y="3212"/>
                </a:lnTo>
                <a:lnTo>
                  <a:pt x="512" y="2799"/>
                </a:lnTo>
                <a:lnTo>
                  <a:pt x="560" y="2410"/>
                </a:lnTo>
                <a:lnTo>
                  <a:pt x="633" y="1996"/>
                </a:lnTo>
                <a:lnTo>
                  <a:pt x="731" y="1607"/>
                </a:lnTo>
                <a:lnTo>
                  <a:pt x="828" y="1363"/>
                </a:lnTo>
                <a:lnTo>
                  <a:pt x="925" y="1169"/>
                </a:lnTo>
                <a:lnTo>
                  <a:pt x="1071" y="998"/>
                </a:lnTo>
                <a:lnTo>
                  <a:pt x="1217" y="852"/>
                </a:lnTo>
                <a:lnTo>
                  <a:pt x="1388" y="731"/>
                </a:lnTo>
                <a:lnTo>
                  <a:pt x="1582" y="658"/>
                </a:lnTo>
                <a:lnTo>
                  <a:pt x="1777" y="585"/>
                </a:lnTo>
                <a:lnTo>
                  <a:pt x="1996" y="512"/>
                </a:lnTo>
                <a:lnTo>
                  <a:pt x="2118" y="560"/>
                </a:lnTo>
                <a:lnTo>
                  <a:pt x="2239" y="560"/>
                </a:lnTo>
                <a:lnTo>
                  <a:pt x="2483" y="585"/>
                </a:lnTo>
                <a:lnTo>
                  <a:pt x="2969" y="536"/>
                </a:lnTo>
                <a:lnTo>
                  <a:pt x="4016" y="512"/>
                </a:lnTo>
                <a:lnTo>
                  <a:pt x="5062" y="512"/>
                </a:lnTo>
                <a:lnTo>
                  <a:pt x="6084" y="536"/>
                </a:lnTo>
                <a:lnTo>
                  <a:pt x="7106" y="560"/>
                </a:lnTo>
                <a:lnTo>
                  <a:pt x="8128" y="585"/>
                </a:lnTo>
                <a:lnTo>
                  <a:pt x="8639" y="585"/>
                </a:lnTo>
                <a:lnTo>
                  <a:pt x="9150" y="560"/>
                </a:lnTo>
                <a:lnTo>
                  <a:pt x="10220" y="512"/>
                </a:lnTo>
                <a:close/>
                <a:moveTo>
                  <a:pt x="487" y="3650"/>
                </a:moveTo>
                <a:lnTo>
                  <a:pt x="560" y="3675"/>
                </a:lnTo>
                <a:lnTo>
                  <a:pt x="512" y="3748"/>
                </a:lnTo>
                <a:lnTo>
                  <a:pt x="487" y="3772"/>
                </a:lnTo>
                <a:lnTo>
                  <a:pt x="487" y="3650"/>
                </a:lnTo>
                <a:close/>
                <a:moveTo>
                  <a:pt x="10147" y="3748"/>
                </a:moveTo>
                <a:lnTo>
                  <a:pt x="9782" y="4137"/>
                </a:lnTo>
                <a:lnTo>
                  <a:pt x="9612" y="4356"/>
                </a:lnTo>
                <a:lnTo>
                  <a:pt x="9466" y="4575"/>
                </a:lnTo>
                <a:lnTo>
                  <a:pt x="9344" y="4745"/>
                </a:lnTo>
                <a:lnTo>
                  <a:pt x="9344" y="4745"/>
                </a:lnTo>
                <a:lnTo>
                  <a:pt x="9515" y="4356"/>
                </a:lnTo>
                <a:lnTo>
                  <a:pt x="9685" y="3967"/>
                </a:lnTo>
                <a:lnTo>
                  <a:pt x="9782" y="3796"/>
                </a:lnTo>
                <a:lnTo>
                  <a:pt x="9807" y="3772"/>
                </a:lnTo>
                <a:lnTo>
                  <a:pt x="10147" y="3748"/>
                </a:lnTo>
                <a:close/>
                <a:moveTo>
                  <a:pt x="1509" y="3699"/>
                </a:moveTo>
                <a:lnTo>
                  <a:pt x="1339" y="3845"/>
                </a:lnTo>
                <a:lnTo>
                  <a:pt x="1217" y="3991"/>
                </a:lnTo>
                <a:lnTo>
                  <a:pt x="950" y="4332"/>
                </a:lnTo>
                <a:lnTo>
                  <a:pt x="731" y="4648"/>
                </a:lnTo>
                <a:lnTo>
                  <a:pt x="512" y="4989"/>
                </a:lnTo>
                <a:lnTo>
                  <a:pt x="512" y="4697"/>
                </a:lnTo>
                <a:lnTo>
                  <a:pt x="633" y="4380"/>
                </a:lnTo>
                <a:lnTo>
                  <a:pt x="779" y="4040"/>
                </a:lnTo>
                <a:lnTo>
                  <a:pt x="877" y="3869"/>
                </a:lnTo>
                <a:lnTo>
                  <a:pt x="998" y="3723"/>
                </a:lnTo>
                <a:lnTo>
                  <a:pt x="1509" y="3699"/>
                </a:lnTo>
                <a:close/>
                <a:moveTo>
                  <a:pt x="15452" y="3723"/>
                </a:moveTo>
                <a:lnTo>
                  <a:pt x="15111" y="4186"/>
                </a:lnTo>
                <a:lnTo>
                  <a:pt x="14746" y="4648"/>
                </a:lnTo>
                <a:lnTo>
                  <a:pt x="14454" y="5013"/>
                </a:lnTo>
                <a:lnTo>
                  <a:pt x="14333" y="5208"/>
                </a:lnTo>
                <a:lnTo>
                  <a:pt x="14235" y="5402"/>
                </a:lnTo>
                <a:lnTo>
                  <a:pt x="13846" y="5402"/>
                </a:lnTo>
                <a:lnTo>
                  <a:pt x="13919" y="5305"/>
                </a:lnTo>
                <a:lnTo>
                  <a:pt x="13992" y="5159"/>
                </a:lnTo>
                <a:lnTo>
                  <a:pt x="14089" y="4964"/>
                </a:lnTo>
                <a:lnTo>
                  <a:pt x="14479" y="4356"/>
                </a:lnTo>
                <a:lnTo>
                  <a:pt x="14673" y="4040"/>
                </a:lnTo>
                <a:lnTo>
                  <a:pt x="14722" y="3869"/>
                </a:lnTo>
                <a:lnTo>
                  <a:pt x="14771" y="3723"/>
                </a:lnTo>
                <a:close/>
                <a:moveTo>
                  <a:pt x="14503" y="3699"/>
                </a:moveTo>
                <a:lnTo>
                  <a:pt x="14187" y="4161"/>
                </a:lnTo>
                <a:lnTo>
                  <a:pt x="13919" y="4599"/>
                </a:lnTo>
                <a:lnTo>
                  <a:pt x="13651" y="4989"/>
                </a:lnTo>
                <a:lnTo>
                  <a:pt x="13530" y="5183"/>
                </a:lnTo>
                <a:lnTo>
                  <a:pt x="13505" y="5281"/>
                </a:lnTo>
                <a:lnTo>
                  <a:pt x="13481" y="5402"/>
                </a:lnTo>
                <a:lnTo>
                  <a:pt x="13481" y="5427"/>
                </a:lnTo>
                <a:lnTo>
                  <a:pt x="13019" y="5427"/>
                </a:lnTo>
                <a:lnTo>
                  <a:pt x="13116" y="5183"/>
                </a:lnTo>
                <a:lnTo>
                  <a:pt x="13238" y="4940"/>
                </a:lnTo>
                <a:lnTo>
                  <a:pt x="13432" y="4648"/>
                </a:lnTo>
                <a:lnTo>
                  <a:pt x="13627" y="4332"/>
                </a:lnTo>
                <a:lnTo>
                  <a:pt x="13822" y="4015"/>
                </a:lnTo>
                <a:lnTo>
                  <a:pt x="13968" y="3699"/>
                </a:lnTo>
                <a:close/>
                <a:moveTo>
                  <a:pt x="16255" y="3723"/>
                </a:moveTo>
                <a:lnTo>
                  <a:pt x="15914" y="4210"/>
                </a:lnTo>
                <a:lnTo>
                  <a:pt x="15573" y="4672"/>
                </a:lnTo>
                <a:lnTo>
                  <a:pt x="15282" y="5037"/>
                </a:lnTo>
                <a:lnTo>
                  <a:pt x="15160" y="5208"/>
                </a:lnTo>
                <a:lnTo>
                  <a:pt x="15111" y="5329"/>
                </a:lnTo>
                <a:lnTo>
                  <a:pt x="15087" y="5427"/>
                </a:lnTo>
                <a:lnTo>
                  <a:pt x="14722" y="5427"/>
                </a:lnTo>
                <a:lnTo>
                  <a:pt x="14795" y="5329"/>
                </a:lnTo>
                <a:lnTo>
                  <a:pt x="15257" y="4697"/>
                </a:lnTo>
                <a:lnTo>
                  <a:pt x="15403" y="4478"/>
                </a:lnTo>
                <a:lnTo>
                  <a:pt x="15525" y="4234"/>
                </a:lnTo>
                <a:lnTo>
                  <a:pt x="15622" y="3991"/>
                </a:lnTo>
                <a:lnTo>
                  <a:pt x="15646" y="3845"/>
                </a:lnTo>
                <a:lnTo>
                  <a:pt x="15671" y="3723"/>
                </a:lnTo>
                <a:close/>
                <a:moveTo>
                  <a:pt x="3748" y="3626"/>
                </a:moveTo>
                <a:lnTo>
                  <a:pt x="3602" y="3772"/>
                </a:lnTo>
                <a:lnTo>
                  <a:pt x="3480" y="3967"/>
                </a:lnTo>
                <a:lnTo>
                  <a:pt x="3286" y="4307"/>
                </a:lnTo>
                <a:lnTo>
                  <a:pt x="3091" y="4599"/>
                </a:lnTo>
                <a:lnTo>
                  <a:pt x="2872" y="4867"/>
                </a:lnTo>
                <a:lnTo>
                  <a:pt x="2677" y="5159"/>
                </a:lnTo>
                <a:lnTo>
                  <a:pt x="2580" y="5305"/>
                </a:lnTo>
                <a:lnTo>
                  <a:pt x="2507" y="5451"/>
                </a:lnTo>
                <a:lnTo>
                  <a:pt x="2191" y="5451"/>
                </a:lnTo>
                <a:lnTo>
                  <a:pt x="2312" y="5305"/>
                </a:lnTo>
                <a:lnTo>
                  <a:pt x="2410" y="5135"/>
                </a:lnTo>
                <a:lnTo>
                  <a:pt x="2604" y="4867"/>
                </a:lnTo>
                <a:lnTo>
                  <a:pt x="2799" y="4599"/>
                </a:lnTo>
                <a:lnTo>
                  <a:pt x="2945" y="4307"/>
                </a:lnTo>
                <a:lnTo>
                  <a:pt x="3091" y="4040"/>
                </a:lnTo>
                <a:lnTo>
                  <a:pt x="3213" y="3748"/>
                </a:lnTo>
                <a:lnTo>
                  <a:pt x="3213" y="3699"/>
                </a:lnTo>
                <a:lnTo>
                  <a:pt x="3164" y="3675"/>
                </a:lnTo>
                <a:lnTo>
                  <a:pt x="3115" y="3650"/>
                </a:lnTo>
                <a:lnTo>
                  <a:pt x="3091" y="3699"/>
                </a:lnTo>
                <a:lnTo>
                  <a:pt x="2872" y="3942"/>
                </a:lnTo>
                <a:lnTo>
                  <a:pt x="2653" y="4210"/>
                </a:lnTo>
                <a:lnTo>
                  <a:pt x="2434" y="4453"/>
                </a:lnTo>
                <a:lnTo>
                  <a:pt x="2215" y="4721"/>
                </a:lnTo>
                <a:lnTo>
                  <a:pt x="1947" y="5062"/>
                </a:lnTo>
                <a:lnTo>
                  <a:pt x="1826" y="5232"/>
                </a:lnTo>
                <a:lnTo>
                  <a:pt x="1777" y="5329"/>
                </a:lnTo>
                <a:lnTo>
                  <a:pt x="1753" y="5427"/>
                </a:lnTo>
                <a:lnTo>
                  <a:pt x="1388" y="5427"/>
                </a:lnTo>
                <a:lnTo>
                  <a:pt x="1461" y="5305"/>
                </a:lnTo>
                <a:lnTo>
                  <a:pt x="1534" y="5159"/>
                </a:lnTo>
                <a:lnTo>
                  <a:pt x="1631" y="5013"/>
                </a:lnTo>
                <a:lnTo>
                  <a:pt x="1728" y="4867"/>
                </a:lnTo>
                <a:lnTo>
                  <a:pt x="1972" y="4575"/>
                </a:lnTo>
                <a:lnTo>
                  <a:pt x="2142" y="4356"/>
                </a:lnTo>
                <a:lnTo>
                  <a:pt x="2288" y="4137"/>
                </a:lnTo>
                <a:lnTo>
                  <a:pt x="2410" y="3894"/>
                </a:lnTo>
                <a:lnTo>
                  <a:pt x="2507" y="3650"/>
                </a:lnTo>
                <a:lnTo>
                  <a:pt x="3748" y="3626"/>
                </a:lnTo>
                <a:close/>
                <a:moveTo>
                  <a:pt x="4551" y="3602"/>
                </a:moveTo>
                <a:lnTo>
                  <a:pt x="4356" y="3796"/>
                </a:lnTo>
                <a:lnTo>
                  <a:pt x="4186" y="4015"/>
                </a:lnTo>
                <a:lnTo>
                  <a:pt x="3894" y="4478"/>
                </a:lnTo>
                <a:lnTo>
                  <a:pt x="3699" y="4697"/>
                </a:lnTo>
                <a:lnTo>
                  <a:pt x="3505" y="4940"/>
                </a:lnTo>
                <a:lnTo>
                  <a:pt x="3407" y="5062"/>
                </a:lnTo>
                <a:lnTo>
                  <a:pt x="3334" y="5183"/>
                </a:lnTo>
                <a:lnTo>
                  <a:pt x="3286" y="5329"/>
                </a:lnTo>
                <a:lnTo>
                  <a:pt x="3261" y="5451"/>
                </a:lnTo>
                <a:lnTo>
                  <a:pt x="2921" y="5451"/>
                </a:lnTo>
                <a:lnTo>
                  <a:pt x="3067" y="5281"/>
                </a:lnTo>
                <a:lnTo>
                  <a:pt x="3213" y="5062"/>
                </a:lnTo>
                <a:lnTo>
                  <a:pt x="3432" y="4672"/>
                </a:lnTo>
                <a:lnTo>
                  <a:pt x="3724" y="4161"/>
                </a:lnTo>
                <a:lnTo>
                  <a:pt x="4016" y="3602"/>
                </a:lnTo>
                <a:close/>
                <a:moveTo>
                  <a:pt x="13140" y="3675"/>
                </a:moveTo>
                <a:lnTo>
                  <a:pt x="13724" y="3699"/>
                </a:lnTo>
                <a:lnTo>
                  <a:pt x="13505" y="3894"/>
                </a:lnTo>
                <a:lnTo>
                  <a:pt x="13335" y="4137"/>
                </a:lnTo>
                <a:lnTo>
                  <a:pt x="12994" y="4624"/>
                </a:lnTo>
                <a:lnTo>
                  <a:pt x="12751" y="5013"/>
                </a:lnTo>
                <a:lnTo>
                  <a:pt x="12605" y="5232"/>
                </a:lnTo>
                <a:lnTo>
                  <a:pt x="12483" y="5451"/>
                </a:lnTo>
                <a:lnTo>
                  <a:pt x="12313" y="5451"/>
                </a:lnTo>
                <a:lnTo>
                  <a:pt x="12459" y="5256"/>
                </a:lnTo>
                <a:lnTo>
                  <a:pt x="12556" y="5037"/>
                </a:lnTo>
                <a:lnTo>
                  <a:pt x="12775" y="4624"/>
                </a:lnTo>
                <a:lnTo>
                  <a:pt x="12873" y="4405"/>
                </a:lnTo>
                <a:lnTo>
                  <a:pt x="12946" y="4161"/>
                </a:lnTo>
                <a:lnTo>
                  <a:pt x="13043" y="3918"/>
                </a:lnTo>
                <a:lnTo>
                  <a:pt x="13140" y="3675"/>
                </a:lnTo>
                <a:close/>
                <a:moveTo>
                  <a:pt x="16912" y="3723"/>
                </a:moveTo>
                <a:lnTo>
                  <a:pt x="16547" y="4283"/>
                </a:lnTo>
                <a:lnTo>
                  <a:pt x="16328" y="4575"/>
                </a:lnTo>
                <a:lnTo>
                  <a:pt x="16109" y="4818"/>
                </a:lnTo>
                <a:lnTo>
                  <a:pt x="15841" y="5086"/>
                </a:lnTo>
                <a:lnTo>
                  <a:pt x="15695" y="5281"/>
                </a:lnTo>
                <a:lnTo>
                  <a:pt x="15573" y="5451"/>
                </a:lnTo>
                <a:lnTo>
                  <a:pt x="15501" y="5451"/>
                </a:lnTo>
                <a:lnTo>
                  <a:pt x="15695" y="5135"/>
                </a:lnTo>
                <a:lnTo>
                  <a:pt x="15914" y="4843"/>
                </a:lnTo>
                <a:lnTo>
                  <a:pt x="16084" y="4575"/>
                </a:lnTo>
                <a:lnTo>
                  <a:pt x="16230" y="4307"/>
                </a:lnTo>
                <a:lnTo>
                  <a:pt x="16474" y="3723"/>
                </a:lnTo>
                <a:close/>
                <a:moveTo>
                  <a:pt x="12921" y="3650"/>
                </a:moveTo>
                <a:lnTo>
                  <a:pt x="12800" y="3821"/>
                </a:lnTo>
                <a:lnTo>
                  <a:pt x="12702" y="3991"/>
                </a:lnTo>
                <a:lnTo>
                  <a:pt x="12532" y="4332"/>
                </a:lnTo>
                <a:lnTo>
                  <a:pt x="12362" y="4599"/>
                </a:lnTo>
                <a:lnTo>
                  <a:pt x="12167" y="4891"/>
                </a:lnTo>
                <a:lnTo>
                  <a:pt x="11997" y="5159"/>
                </a:lnTo>
                <a:lnTo>
                  <a:pt x="11948" y="5305"/>
                </a:lnTo>
                <a:lnTo>
                  <a:pt x="11899" y="5451"/>
                </a:lnTo>
                <a:lnTo>
                  <a:pt x="11583" y="5475"/>
                </a:lnTo>
                <a:lnTo>
                  <a:pt x="11583" y="5475"/>
                </a:lnTo>
                <a:lnTo>
                  <a:pt x="11729" y="5232"/>
                </a:lnTo>
                <a:lnTo>
                  <a:pt x="11826" y="4964"/>
                </a:lnTo>
                <a:lnTo>
                  <a:pt x="12045" y="4453"/>
                </a:lnTo>
                <a:lnTo>
                  <a:pt x="12216" y="4064"/>
                </a:lnTo>
                <a:lnTo>
                  <a:pt x="12289" y="3869"/>
                </a:lnTo>
                <a:lnTo>
                  <a:pt x="12337" y="3650"/>
                </a:lnTo>
                <a:close/>
                <a:moveTo>
                  <a:pt x="4746" y="3602"/>
                </a:moveTo>
                <a:lnTo>
                  <a:pt x="5792" y="3626"/>
                </a:lnTo>
                <a:lnTo>
                  <a:pt x="6814" y="3675"/>
                </a:lnTo>
                <a:lnTo>
                  <a:pt x="6571" y="3845"/>
                </a:lnTo>
                <a:lnTo>
                  <a:pt x="6352" y="4064"/>
                </a:lnTo>
                <a:lnTo>
                  <a:pt x="6157" y="4283"/>
                </a:lnTo>
                <a:lnTo>
                  <a:pt x="5987" y="4526"/>
                </a:lnTo>
                <a:lnTo>
                  <a:pt x="5573" y="5135"/>
                </a:lnTo>
                <a:lnTo>
                  <a:pt x="5427" y="5305"/>
                </a:lnTo>
                <a:lnTo>
                  <a:pt x="5403" y="5402"/>
                </a:lnTo>
                <a:lnTo>
                  <a:pt x="5378" y="5500"/>
                </a:lnTo>
                <a:lnTo>
                  <a:pt x="5013" y="5500"/>
                </a:lnTo>
                <a:lnTo>
                  <a:pt x="5232" y="5232"/>
                </a:lnTo>
                <a:lnTo>
                  <a:pt x="5427" y="4940"/>
                </a:lnTo>
                <a:lnTo>
                  <a:pt x="6206" y="3748"/>
                </a:lnTo>
                <a:lnTo>
                  <a:pt x="6230" y="3699"/>
                </a:lnTo>
                <a:lnTo>
                  <a:pt x="6206" y="3675"/>
                </a:lnTo>
                <a:lnTo>
                  <a:pt x="6108" y="3675"/>
                </a:lnTo>
                <a:lnTo>
                  <a:pt x="5865" y="3894"/>
                </a:lnTo>
                <a:lnTo>
                  <a:pt x="5646" y="4113"/>
                </a:lnTo>
                <a:lnTo>
                  <a:pt x="5427" y="4356"/>
                </a:lnTo>
                <a:lnTo>
                  <a:pt x="5208" y="4599"/>
                </a:lnTo>
                <a:lnTo>
                  <a:pt x="4892" y="5013"/>
                </a:lnTo>
                <a:lnTo>
                  <a:pt x="4770" y="5256"/>
                </a:lnTo>
                <a:lnTo>
                  <a:pt x="4648" y="5500"/>
                </a:lnTo>
                <a:lnTo>
                  <a:pt x="4429" y="5475"/>
                </a:lnTo>
                <a:lnTo>
                  <a:pt x="4746" y="5037"/>
                </a:lnTo>
                <a:lnTo>
                  <a:pt x="4989" y="4745"/>
                </a:lnTo>
                <a:lnTo>
                  <a:pt x="5208" y="4405"/>
                </a:lnTo>
                <a:lnTo>
                  <a:pt x="5403" y="4088"/>
                </a:lnTo>
                <a:lnTo>
                  <a:pt x="5476" y="3894"/>
                </a:lnTo>
                <a:lnTo>
                  <a:pt x="5549" y="3723"/>
                </a:lnTo>
                <a:lnTo>
                  <a:pt x="5549" y="3675"/>
                </a:lnTo>
                <a:lnTo>
                  <a:pt x="5500" y="3650"/>
                </a:lnTo>
                <a:lnTo>
                  <a:pt x="5476" y="3626"/>
                </a:lnTo>
                <a:lnTo>
                  <a:pt x="5427" y="3650"/>
                </a:lnTo>
                <a:lnTo>
                  <a:pt x="5159" y="3918"/>
                </a:lnTo>
                <a:lnTo>
                  <a:pt x="4916" y="4210"/>
                </a:lnTo>
                <a:lnTo>
                  <a:pt x="4429" y="4794"/>
                </a:lnTo>
                <a:lnTo>
                  <a:pt x="4162" y="5110"/>
                </a:lnTo>
                <a:lnTo>
                  <a:pt x="4016" y="5281"/>
                </a:lnTo>
                <a:lnTo>
                  <a:pt x="3894" y="5475"/>
                </a:lnTo>
                <a:lnTo>
                  <a:pt x="3529" y="5451"/>
                </a:lnTo>
                <a:lnTo>
                  <a:pt x="3821" y="5086"/>
                </a:lnTo>
                <a:lnTo>
                  <a:pt x="4064" y="4721"/>
                </a:lnTo>
                <a:lnTo>
                  <a:pt x="4405" y="4161"/>
                </a:lnTo>
                <a:lnTo>
                  <a:pt x="4575" y="3869"/>
                </a:lnTo>
                <a:lnTo>
                  <a:pt x="4746" y="3602"/>
                </a:lnTo>
                <a:close/>
                <a:moveTo>
                  <a:pt x="11997" y="3650"/>
                </a:moveTo>
                <a:lnTo>
                  <a:pt x="11875" y="3869"/>
                </a:lnTo>
                <a:lnTo>
                  <a:pt x="11778" y="4088"/>
                </a:lnTo>
                <a:lnTo>
                  <a:pt x="11559" y="4551"/>
                </a:lnTo>
                <a:lnTo>
                  <a:pt x="11315" y="4989"/>
                </a:lnTo>
                <a:lnTo>
                  <a:pt x="11218" y="5232"/>
                </a:lnTo>
                <a:lnTo>
                  <a:pt x="11194" y="5378"/>
                </a:lnTo>
                <a:lnTo>
                  <a:pt x="11169" y="5500"/>
                </a:lnTo>
                <a:lnTo>
                  <a:pt x="10756" y="5500"/>
                </a:lnTo>
                <a:lnTo>
                  <a:pt x="10950" y="5256"/>
                </a:lnTo>
                <a:lnTo>
                  <a:pt x="11121" y="4989"/>
                </a:lnTo>
                <a:lnTo>
                  <a:pt x="11291" y="4672"/>
                </a:lnTo>
                <a:lnTo>
                  <a:pt x="11437" y="4332"/>
                </a:lnTo>
                <a:lnTo>
                  <a:pt x="11705" y="3650"/>
                </a:lnTo>
                <a:close/>
                <a:moveTo>
                  <a:pt x="17593" y="3699"/>
                </a:moveTo>
                <a:lnTo>
                  <a:pt x="17471" y="3894"/>
                </a:lnTo>
                <a:lnTo>
                  <a:pt x="17325" y="4088"/>
                </a:lnTo>
                <a:lnTo>
                  <a:pt x="17082" y="4502"/>
                </a:lnTo>
                <a:lnTo>
                  <a:pt x="16887" y="4745"/>
                </a:lnTo>
                <a:lnTo>
                  <a:pt x="16668" y="4989"/>
                </a:lnTo>
                <a:lnTo>
                  <a:pt x="16474" y="5232"/>
                </a:lnTo>
                <a:lnTo>
                  <a:pt x="16376" y="5378"/>
                </a:lnTo>
                <a:lnTo>
                  <a:pt x="16303" y="5500"/>
                </a:lnTo>
                <a:lnTo>
                  <a:pt x="16133" y="5475"/>
                </a:lnTo>
                <a:lnTo>
                  <a:pt x="16620" y="4867"/>
                </a:lnTo>
                <a:lnTo>
                  <a:pt x="16790" y="4599"/>
                </a:lnTo>
                <a:lnTo>
                  <a:pt x="16936" y="4307"/>
                </a:lnTo>
                <a:lnTo>
                  <a:pt x="17033" y="4015"/>
                </a:lnTo>
                <a:lnTo>
                  <a:pt x="17131" y="3723"/>
                </a:lnTo>
                <a:lnTo>
                  <a:pt x="17593" y="3699"/>
                </a:lnTo>
                <a:close/>
                <a:moveTo>
                  <a:pt x="2337" y="3650"/>
                </a:moveTo>
                <a:lnTo>
                  <a:pt x="1947" y="4064"/>
                </a:lnTo>
                <a:lnTo>
                  <a:pt x="1558" y="4478"/>
                </a:lnTo>
                <a:lnTo>
                  <a:pt x="1363" y="4697"/>
                </a:lnTo>
                <a:lnTo>
                  <a:pt x="1193" y="4940"/>
                </a:lnTo>
                <a:lnTo>
                  <a:pt x="1096" y="5062"/>
                </a:lnTo>
                <a:lnTo>
                  <a:pt x="1047" y="5183"/>
                </a:lnTo>
                <a:lnTo>
                  <a:pt x="1023" y="5329"/>
                </a:lnTo>
                <a:lnTo>
                  <a:pt x="1023" y="5451"/>
                </a:lnTo>
                <a:lnTo>
                  <a:pt x="804" y="5475"/>
                </a:lnTo>
                <a:lnTo>
                  <a:pt x="609" y="5524"/>
                </a:lnTo>
                <a:lnTo>
                  <a:pt x="609" y="5524"/>
                </a:lnTo>
                <a:lnTo>
                  <a:pt x="682" y="5451"/>
                </a:lnTo>
                <a:lnTo>
                  <a:pt x="755" y="5354"/>
                </a:lnTo>
                <a:lnTo>
                  <a:pt x="901" y="5135"/>
                </a:lnTo>
                <a:lnTo>
                  <a:pt x="1023" y="4891"/>
                </a:lnTo>
                <a:lnTo>
                  <a:pt x="1120" y="4697"/>
                </a:lnTo>
                <a:lnTo>
                  <a:pt x="1485" y="4186"/>
                </a:lnTo>
                <a:lnTo>
                  <a:pt x="1874" y="3675"/>
                </a:lnTo>
                <a:lnTo>
                  <a:pt x="2288" y="3650"/>
                </a:lnTo>
                <a:close/>
                <a:moveTo>
                  <a:pt x="11510" y="3650"/>
                </a:moveTo>
                <a:lnTo>
                  <a:pt x="11291" y="3967"/>
                </a:lnTo>
                <a:lnTo>
                  <a:pt x="11096" y="4283"/>
                </a:lnTo>
                <a:lnTo>
                  <a:pt x="10902" y="4599"/>
                </a:lnTo>
                <a:lnTo>
                  <a:pt x="10707" y="4891"/>
                </a:lnTo>
                <a:lnTo>
                  <a:pt x="10464" y="5208"/>
                </a:lnTo>
                <a:lnTo>
                  <a:pt x="10366" y="5354"/>
                </a:lnTo>
                <a:lnTo>
                  <a:pt x="10269" y="5524"/>
                </a:lnTo>
                <a:lnTo>
                  <a:pt x="10001" y="5524"/>
                </a:lnTo>
                <a:lnTo>
                  <a:pt x="10269" y="5208"/>
                </a:lnTo>
                <a:lnTo>
                  <a:pt x="10488" y="4891"/>
                </a:lnTo>
                <a:lnTo>
                  <a:pt x="10683" y="4599"/>
                </a:lnTo>
                <a:lnTo>
                  <a:pt x="10853" y="4307"/>
                </a:lnTo>
                <a:lnTo>
                  <a:pt x="11023" y="3991"/>
                </a:lnTo>
                <a:lnTo>
                  <a:pt x="11145" y="3675"/>
                </a:lnTo>
                <a:lnTo>
                  <a:pt x="11437" y="3650"/>
                </a:lnTo>
                <a:close/>
                <a:moveTo>
                  <a:pt x="6936" y="3699"/>
                </a:moveTo>
                <a:lnTo>
                  <a:pt x="7325" y="3723"/>
                </a:lnTo>
                <a:lnTo>
                  <a:pt x="7057" y="4015"/>
                </a:lnTo>
                <a:lnTo>
                  <a:pt x="6814" y="4356"/>
                </a:lnTo>
                <a:lnTo>
                  <a:pt x="6619" y="4599"/>
                </a:lnTo>
                <a:lnTo>
                  <a:pt x="6400" y="4867"/>
                </a:lnTo>
                <a:lnTo>
                  <a:pt x="6327" y="5013"/>
                </a:lnTo>
                <a:lnTo>
                  <a:pt x="6254" y="5159"/>
                </a:lnTo>
                <a:lnTo>
                  <a:pt x="6206" y="5329"/>
                </a:lnTo>
                <a:lnTo>
                  <a:pt x="6206" y="5475"/>
                </a:lnTo>
                <a:lnTo>
                  <a:pt x="6206" y="5500"/>
                </a:lnTo>
                <a:lnTo>
                  <a:pt x="6230" y="5548"/>
                </a:lnTo>
                <a:lnTo>
                  <a:pt x="5768" y="5524"/>
                </a:lnTo>
                <a:lnTo>
                  <a:pt x="5889" y="5378"/>
                </a:lnTo>
                <a:lnTo>
                  <a:pt x="5987" y="5208"/>
                </a:lnTo>
                <a:lnTo>
                  <a:pt x="6157" y="4916"/>
                </a:lnTo>
                <a:lnTo>
                  <a:pt x="6546" y="4332"/>
                </a:lnTo>
                <a:lnTo>
                  <a:pt x="6936" y="3723"/>
                </a:lnTo>
                <a:lnTo>
                  <a:pt x="6936" y="3699"/>
                </a:lnTo>
                <a:close/>
                <a:moveTo>
                  <a:pt x="7568" y="3723"/>
                </a:moveTo>
                <a:lnTo>
                  <a:pt x="8103" y="3748"/>
                </a:lnTo>
                <a:lnTo>
                  <a:pt x="7933" y="3991"/>
                </a:lnTo>
                <a:lnTo>
                  <a:pt x="7763" y="4234"/>
                </a:lnTo>
                <a:lnTo>
                  <a:pt x="7592" y="4478"/>
                </a:lnTo>
                <a:lnTo>
                  <a:pt x="7422" y="4721"/>
                </a:lnTo>
                <a:lnTo>
                  <a:pt x="7057" y="5110"/>
                </a:lnTo>
                <a:lnTo>
                  <a:pt x="6887" y="5329"/>
                </a:lnTo>
                <a:lnTo>
                  <a:pt x="6838" y="5427"/>
                </a:lnTo>
                <a:lnTo>
                  <a:pt x="6814" y="5548"/>
                </a:lnTo>
                <a:lnTo>
                  <a:pt x="6327" y="5548"/>
                </a:lnTo>
                <a:lnTo>
                  <a:pt x="6449" y="5451"/>
                </a:lnTo>
                <a:lnTo>
                  <a:pt x="6546" y="5354"/>
                </a:lnTo>
                <a:lnTo>
                  <a:pt x="6717" y="5110"/>
                </a:lnTo>
                <a:lnTo>
                  <a:pt x="7009" y="4624"/>
                </a:lnTo>
                <a:lnTo>
                  <a:pt x="7325" y="4186"/>
                </a:lnTo>
                <a:lnTo>
                  <a:pt x="7447" y="3967"/>
                </a:lnTo>
                <a:lnTo>
                  <a:pt x="7568" y="3723"/>
                </a:lnTo>
                <a:close/>
                <a:moveTo>
                  <a:pt x="10902" y="3675"/>
                </a:moveTo>
                <a:lnTo>
                  <a:pt x="10172" y="4721"/>
                </a:lnTo>
                <a:lnTo>
                  <a:pt x="10026" y="4916"/>
                </a:lnTo>
                <a:lnTo>
                  <a:pt x="9855" y="5110"/>
                </a:lnTo>
                <a:lnTo>
                  <a:pt x="9709" y="5329"/>
                </a:lnTo>
                <a:lnTo>
                  <a:pt x="9661" y="5427"/>
                </a:lnTo>
                <a:lnTo>
                  <a:pt x="9612" y="5548"/>
                </a:lnTo>
                <a:lnTo>
                  <a:pt x="9320" y="5548"/>
                </a:lnTo>
                <a:lnTo>
                  <a:pt x="9515" y="5208"/>
                </a:lnTo>
                <a:lnTo>
                  <a:pt x="9661" y="4867"/>
                </a:lnTo>
                <a:lnTo>
                  <a:pt x="10026" y="4307"/>
                </a:lnTo>
                <a:lnTo>
                  <a:pt x="10391" y="3723"/>
                </a:lnTo>
                <a:lnTo>
                  <a:pt x="10902" y="3675"/>
                </a:lnTo>
                <a:close/>
                <a:moveTo>
                  <a:pt x="9150" y="5062"/>
                </a:moveTo>
                <a:lnTo>
                  <a:pt x="9004" y="5305"/>
                </a:lnTo>
                <a:lnTo>
                  <a:pt x="8979" y="5427"/>
                </a:lnTo>
                <a:lnTo>
                  <a:pt x="8931" y="5548"/>
                </a:lnTo>
                <a:lnTo>
                  <a:pt x="8736" y="5573"/>
                </a:lnTo>
                <a:lnTo>
                  <a:pt x="8736" y="5573"/>
                </a:lnTo>
                <a:lnTo>
                  <a:pt x="8955" y="5281"/>
                </a:lnTo>
                <a:lnTo>
                  <a:pt x="9150" y="5062"/>
                </a:lnTo>
                <a:close/>
                <a:moveTo>
                  <a:pt x="8785" y="3772"/>
                </a:moveTo>
                <a:lnTo>
                  <a:pt x="8663" y="3918"/>
                </a:lnTo>
                <a:lnTo>
                  <a:pt x="8541" y="4064"/>
                </a:lnTo>
                <a:lnTo>
                  <a:pt x="8322" y="4380"/>
                </a:lnTo>
                <a:lnTo>
                  <a:pt x="8103" y="4672"/>
                </a:lnTo>
                <a:lnTo>
                  <a:pt x="7884" y="4940"/>
                </a:lnTo>
                <a:lnTo>
                  <a:pt x="7690" y="5256"/>
                </a:lnTo>
                <a:lnTo>
                  <a:pt x="7617" y="5402"/>
                </a:lnTo>
                <a:lnTo>
                  <a:pt x="7544" y="5573"/>
                </a:lnTo>
                <a:lnTo>
                  <a:pt x="7228" y="5573"/>
                </a:lnTo>
                <a:lnTo>
                  <a:pt x="7374" y="5402"/>
                </a:lnTo>
                <a:lnTo>
                  <a:pt x="7495" y="5256"/>
                </a:lnTo>
                <a:lnTo>
                  <a:pt x="7714" y="4940"/>
                </a:lnTo>
                <a:lnTo>
                  <a:pt x="7909" y="4672"/>
                </a:lnTo>
                <a:lnTo>
                  <a:pt x="8079" y="4380"/>
                </a:lnTo>
                <a:lnTo>
                  <a:pt x="8225" y="4088"/>
                </a:lnTo>
                <a:lnTo>
                  <a:pt x="8347" y="3772"/>
                </a:lnTo>
                <a:close/>
                <a:moveTo>
                  <a:pt x="9515" y="3772"/>
                </a:moveTo>
                <a:lnTo>
                  <a:pt x="9490" y="3821"/>
                </a:lnTo>
                <a:lnTo>
                  <a:pt x="9393" y="3918"/>
                </a:lnTo>
                <a:lnTo>
                  <a:pt x="9320" y="4040"/>
                </a:lnTo>
                <a:lnTo>
                  <a:pt x="9150" y="4332"/>
                </a:lnTo>
                <a:lnTo>
                  <a:pt x="9028" y="4624"/>
                </a:lnTo>
                <a:lnTo>
                  <a:pt x="8833" y="4843"/>
                </a:lnTo>
                <a:lnTo>
                  <a:pt x="8614" y="5086"/>
                </a:lnTo>
                <a:lnTo>
                  <a:pt x="8541" y="5183"/>
                </a:lnTo>
                <a:lnTo>
                  <a:pt x="8444" y="5305"/>
                </a:lnTo>
                <a:lnTo>
                  <a:pt x="8395" y="5427"/>
                </a:lnTo>
                <a:lnTo>
                  <a:pt x="8347" y="5573"/>
                </a:lnTo>
                <a:lnTo>
                  <a:pt x="7884" y="5573"/>
                </a:lnTo>
                <a:lnTo>
                  <a:pt x="8055" y="5378"/>
                </a:lnTo>
                <a:lnTo>
                  <a:pt x="8201" y="5183"/>
                </a:lnTo>
                <a:lnTo>
                  <a:pt x="8444" y="4794"/>
                </a:lnTo>
                <a:lnTo>
                  <a:pt x="8614" y="4551"/>
                </a:lnTo>
                <a:lnTo>
                  <a:pt x="8760" y="4307"/>
                </a:lnTo>
                <a:lnTo>
                  <a:pt x="9028" y="3796"/>
                </a:lnTo>
                <a:lnTo>
                  <a:pt x="9271" y="3796"/>
                </a:lnTo>
                <a:lnTo>
                  <a:pt x="9515" y="3772"/>
                </a:lnTo>
                <a:close/>
                <a:moveTo>
                  <a:pt x="18031" y="3650"/>
                </a:moveTo>
                <a:lnTo>
                  <a:pt x="18031" y="4015"/>
                </a:lnTo>
                <a:lnTo>
                  <a:pt x="17934" y="4186"/>
                </a:lnTo>
                <a:lnTo>
                  <a:pt x="17836" y="4380"/>
                </a:lnTo>
                <a:lnTo>
                  <a:pt x="17642" y="4745"/>
                </a:lnTo>
                <a:lnTo>
                  <a:pt x="17350" y="5159"/>
                </a:lnTo>
                <a:lnTo>
                  <a:pt x="17228" y="5354"/>
                </a:lnTo>
                <a:lnTo>
                  <a:pt x="17131" y="5573"/>
                </a:lnTo>
                <a:lnTo>
                  <a:pt x="16766" y="5548"/>
                </a:lnTo>
                <a:lnTo>
                  <a:pt x="16912" y="5378"/>
                </a:lnTo>
                <a:lnTo>
                  <a:pt x="17058" y="5183"/>
                </a:lnTo>
                <a:lnTo>
                  <a:pt x="17325" y="4818"/>
                </a:lnTo>
                <a:lnTo>
                  <a:pt x="17471" y="4551"/>
                </a:lnTo>
                <a:lnTo>
                  <a:pt x="17569" y="4259"/>
                </a:lnTo>
                <a:lnTo>
                  <a:pt x="17739" y="3699"/>
                </a:lnTo>
                <a:lnTo>
                  <a:pt x="18031" y="3650"/>
                </a:lnTo>
                <a:close/>
                <a:moveTo>
                  <a:pt x="18007" y="4818"/>
                </a:moveTo>
                <a:lnTo>
                  <a:pt x="18007" y="5597"/>
                </a:lnTo>
                <a:lnTo>
                  <a:pt x="17544" y="5597"/>
                </a:lnTo>
                <a:lnTo>
                  <a:pt x="17642" y="5378"/>
                </a:lnTo>
                <a:lnTo>
                  <a:pt x="17812" y="5110"/>
                </a:lnTo>
                <a:lnTo>
                  <a:pt x="18007" y="4818"/>
                </a:lnTo>
                <a:close/>
                <a:moveTo>
                  <a:pt x="560" y="5913"/>
                </a:moveTo>
                <a:lnTo>
                  <a:pt x="537" y="5960"/>
                </a:lnTo>
                <a:lnTo>
                  <a:pt x="537" y="5960"/>
                </a:lnTo>
                <a:lnTo>
                  <a:pt x="536" y="5938"/>
                </a:lnTo>
                <a:lnTo>
                  <a:pt x="560" y="5913"/>
                </a:lnTo>
                <a:close/>
                <a:moveTo>
                  <a:pt x="4673" y="6692"/>
                </a:moveTo>
                <a:lnTo>
                  <a:pt x="4600" y="6716"/>
                </a:lnTo>
                <a:lnTo>
                  <a:pt x="4527" y="6765"/>
                </a:lnTo>
                <a:lnTo>
                  <a:pt x="4405" y="6838"/>
                </a:lnTo>
                <a:lnTo>
                  <a:pt x="4283" y="6911"/>
                </a:lnTo>
                <a:lnTo>
                  <a:pt x="4089" y="6984"/>
                </a:lnTo>
                <a:lnTo>
                  <a:pt x="4016" y="7008"/>
                </a:lnTo>
                <a:lnTo>
                  <a:pt x="4016" y="6935"/>
                </a:lnTo>
                <a:lnTo>
                  <a:pt x="3991" y="6862"/>
                </a:lnTo>
                <a:lnTo>
                  <a:pt x="3967" y="6789"/>
                </a:lnTo>
                <a:lnTo>
                  <a:pt x="3918" y="6741"/>
                </a:lnTo>
                <a:lnTo>
                  <a:pt x="3870" y="6716"/>
                </a:lnTo>
                <a:lnTo>
                  <a:pt x="3797" y="6716"/>
                </a:lnTo>
                <a:lnTo>
                  <a:pt x="3724" y="6741"/>
                </a:lnTo>
                <a:lnTo>
                  <a:pt x="3675" y="6789"/>
                </a:lnTo>
                <a:lnTo>
                  <a:pt x="3578" y="6887"/>
                </a:lnTo>
                <a:lnTo>
                  <a:pt x="3456" y="6984"/>
                </a:lnTo>
                <a:lnTo>
                  <a:pt x="3213" y="7130"/>
                </a:lnTo>
                <a:lnTo>
                  <a:pt x="3042" y="7227"/>
                </a:lnTo>
                <a:lnTo>
                  <a:pt x="2848" y="7252"/>
                </a:lnTo>
                <a:lnTo>
                  <a:pt x="2799" y="7252"/>
                </a:lnTo>
                <a:lnTo>
                  <a:pt x="2799" y="7227"/>
                </a:lnTo>
                <a:lnTo>
                  <a:pt x="2799" y="7106"/>
                </a:lnTo>
                <a:lnTo>
                  <a:pt x="2848" y="6984"/>
                </a:lnTo>
                <a:lnTo>
                  <a:pt x="2896" y="6887"/>
                </a:lnTo>
                <a:lnTo>
                  <a:pt x="2896" y="6838"/>
                </a:lnTo>
                <a:lnTo>
                  <a:pt x="2872" y="6789"/>
                </a:lnTo>
                <a:lnTo>
                  <a:pt x="2823" y="6741"/>
                </a:lnTo>
                <a:lnTo>
                  <a:pt x="2775" y="6741"/>
                </a:lnTo>
                <a:lnTo>
                  <a:pt x="2702" y="6765"/>
                </a:lnTo>
                <a:lnTo>
                  <a:pt x="2629" y="6789"/>
                </a:lnTo>
                <a:lnTo>
                  <a:pt x="2531" y="6887"/>
                </a:lnTo>
                <a:lnTo>
                  <a:pt x="2458" y="7008"/>
                </a:lnTo>
                <a:lnTo>
                  <a:pt x="2434" y="7130"/>
                </a:lnTo>
                <a:lnTo>
                  <a:pt x="2434" y="7276"/>
                </a:lnTo>
                <a:lnTo>
                  <a:pt x="2483" y="7422"/>
                </a:lnTo>
                <a:lnTo>
                  <a:pt x="2556" y="7519"/>
                </a:lnTo>
                <a:lnTo>
                  <a:pt x="2677" y="7617"/>
                </a:lnTo>
                <a:lnTo>
                  <a:pt x="2799" y="7641"/>
                </a:lnTo>
                <a:lnTo>
                  <a:pt x="2921" y="7665"/>
                </a:lnTo>
                <a:lnTo>
                  <a:pt x="3042" y="7641"/>
                </a:lnTo>
                <a:lnTo>
                  <a:pt x="3188" y="7617"/>
                </a:lnTo>
                <a:lnTo>
                  <a:pt x="3432" y="7495"/>
                </a:lnTo>
                <a:lnTo>
                  <a:pt x="3675" y="7349"/>
                </a:lnTo>
                <a:lnTo>
                  <a:pt x="3748" y="7373"/>
                </a:lnTo>
                <a:lnTo>
                  <a:pt x="3845" y="7398"/>
                </a:lnTo>
                <a:lnTo>
                  <a:pt x="4040" y="7398"/>
                </a:lnTo>
                <a:lnTo>
                  <a:pt x="4259" y="7349"/>
                </a:lnTo>
                <a:lnTo>
                  <a:pt x="4478" y="7276"/>
                </a:lnTo>
                <a:lnTo>
                  <a:pt x="4551" y="7373"/>
                </a:lnTo>
                <a:lnTo>
                  <a:pt x="4673" y="7446"/>
                </a:lnTo>
                <a:lnTo>
                  <a:pt x="4819" y="7495"/>
                </a:lnTo>
                <a:lnTo>
                  <a:pt x="4989" y="7519"/>
                </a:lnTo>
                <a:lnTo>
                  <a:pt x="5159" y="7519"/>
                </a:lnTo>
                <a:lnTo>
                  <a:pt x="5354" y="7495"/>
                </a:lnTo>
                <a:lnTo>
                  <a:pt x="5524" y="7446"/>
                </a:lnTo>
                <a:lnTo>
                  <a:pt x="5695" y="7373"/>
                </a:lnTo>
                <a:lnTo>
                  <a:pt x="5792" y="7446"/>
                </a:lnTo>
                <a:lnTo>
                  <a:pt x="5914" y="7495"/>
                </a:lnTo>
                <a:lnTo>
                  <a:pt x="6060" y="7519"/>
                </a:lnTo>
                <a:lnTo>
                  <a:pt x="6230" y="7519"/>
                </a:lnTo>
                <a:lnTo>
                  <a:pt x="6400" y="7495"/>
                </a:lnTo>
                <a:lnTo>
                  <a:pt x="6571" y="7422"/>
                </a:lnTo>
                <a:lnTo>
                  <a:pt x="6741" y="7373"/>
                </a:lnTo>
                <a:lnTo>
                  <a:pt x="6911" y="7276"/>
                </a:lnTo>
                <a:lnTo>
                  <a:pt x="7009" y="7373"/>
                </a:lnTo>
                <a:lnTo>
                  <a:pt x="7106" y="7422"/>
                </a:lnTo>
                <a:lnTo>
                  <a:pt x="7252" y="7446"/>
                </a:lnTo>
                <a:lnTo>
                  <a:pt x="7544" y="7446"/>
                </a:lnTo>
                <a:lnTo>
                  <a:pt x="7690" y="7398"/>
                </a:lnTo>
                <a:lnTo>
                  <a:pt x="7982" y="7300"/>
                </a:lnTo>
                <a:lnTo>
                  <a:pt x="8055" y="7398"/>
                </a:lnTo>
                <a:lnTo>
                  <a:pt x="8152" y="7471"/>
                </a:lnTo>
                <a:lnTo>
                  <a:pt x="8249" y="7519"/>
                </a:lnTo>
                <a:lnTo>
                  <a:pt x="8347" y="7544"/>
                </a:lnTo>
                <a:lnTo>
                  <a:pt x="8468" y="7519"/>
                </a:lnTo>
                <a:lnTo>
                  <a:pt x="8566" y="7471"/>
                </a:lnTo>
                <a:lnTo>
                  <a:pt x="8687" y="7422"/>
                </a:lnTo>
                <a:lnTo>
                  <a:pt x="8785" y="7325"/>
                </a:lnTo>
                <a:lnTo>
                  <a:pt x="8906" y="7373"/>
                </a:lnTo>
                <a:lnTo>
                  <a:pt x="9077" y="7422"/>
                </a:lnTo>
                <a:lnTo>
                  <a:pt x="9223" y="7446"/>
                </a:lnTo>
                <a:lnTo>
                  <a:pt x="9369" y="7471"/>
                </a:lnTo>
                <a:lnTo>
                  <a:pt x="9539" y="7446"/>
                </a:lnTo>
                <a:lnTo>
                  <a:pt x="9685" y="7422"/>
                </a:lnTo>
                <a:lnTo>
                  <a:pt x="9807" y="7373"/>
                </a:lnTo>
                <a:lnTo>
                  <a:pt x="9928" y="7276"/>
                </a:lnTo>
                <a:lnTo>
                  <a:pt x="9977" y="7227"/>
                </a:lnTo>
                <a:lnTo>
                  <a:pt x="9977" y="7154"/>
                </a:lnTo>
                <a:lnTo>
                  <a:pt x="9928" y="7081"/>
                </a:lnTo>
                <a:lnTo>
                  <a:pt x="9880" y="7033"/>
                </a:lnTo>
                <a:lnTo>
                  <a:pt x="9734" y="7008"/>
                </a:lnTo>
                <a:lnTo>
                  <a:pt x="9101" y="7008"/>
                </a:lnTo>
                <a:lnTo>
                  <a:pt x="8979" y="6960"/>
                </a:lnTo>
                <a:lnTo>
                  <a:pt x="8858" y="6887"/>
                </a:lnTo>
                <a:lnTo>
                  <a:pt x="8785" y="6838"/>
                </a:lnTo>
                <a:lnTo>
                  <a:pt x="8687" y="6814"/>
                </a:lnTo>
                <a:lnTo>
                  <a:pt x="8590" y="6862"/>
                </a:lnTo>
                <a:lnTo>
                  <a:pt x="8541" y="6935"/>
                </a:lnTo>
                <a:lnTo>
                  <a:pt x="8493" y="7008"/>
                </a:lnTo>
                <a:lnTo>
                  <a:pt x="8468" y="7033"/>
                </a:lnTo>
                <a:lnTo>
                  <a:pt x="8395" y="7033"/>
                </a:lnTo>
                <a:lnTo>
                  <a:pt x="8322" y="6984"/>
                </a:lnTo>
                <a:lnTo>
                  <a:pt x="8274" y="6887"/>
                </a:lnTo>
                <a:lnTo>
                  <a:pt x="8201" y="6789"/>
                </a:lnTo>
                <a:lnTo>
                  <a:pt x="8152" y="6765"/>
                </a:lnTo>
                <a:lnTo>
                  <a:pt x="8055" y="6765"/>
                </a:lnTo>
                <a:lnTo>
                  <a:pt x="8006" y="6789"/>
                </a:lnTo>
                <a:lnTo>
                  <a:pt x="7836" y="6887"/>
                </a:lnTo>
                <a:lnTo>
                  <a:pt x="7568" y="7008"/>
                </a:lnTo>
                <a:lnTo>
                  <a:pt x="7447" y="7033"/>
                </a:lnTo>
                <a:lnTo>
                  <a:pt x="7349" y="7033"/>
                </a:lnTo>
                <a:lnTo>
                  <a:pt x="7301" y="7008"/>
                </a:lnTo>
                <a:lnTo>
                  <a:pt x="7276" y="6984"/>
                </a:lnTo>
                <a:lnTo>
                  <a:pt x="7252" y="6960"/>
                </a:lnTo>
                <a:lnTo>
                  <a:pt x="7252" y="6911"/>
                </a:lnTo>
                <a:lnTo>
                  <a:pt x="7228" y="6838"/>
                </a:lnTo>
                <a:lnTo>
                  <a:pt x="7203" y="6765"/>
                </a:lnTo>
                <a:lnTo>
                  <a:pt x="7155" y="6741"/>
                </a:lnTo>
                <a:lnTo>
                  <a:pt x="7106" y="6716"/>
                </a:lnTo>
                <a:lnTo>
                  <a:pt x="6960" y="6716"/>
                </a:lnTo>
                <a:lnTo>
                  <a:pt x="6887" y="6741"/>
                </a:lnTo>
                <a:lnTo>
                  <a:pt x="6838" y="6814"/>
                </a:lnTo>
                <a:lnTo>
                  <a:pt x="6790" y="6862"/>
                </a:lnTo>
                <a:lnTo>
                  <a:pt x="6668" y="6935"/>
                </a:lnTo>
                <a:lnTo>
                  <a:pt x="6522" y="7008"/>
                </a:lnTo>
                <a:lnTo>
                  <a:pt x="6376" y="7057"/>
                </a:lnTo>
                <a:lnTo>
                  <a:pt x="6254" y="7106"/>
                </a:lnTo>
                <a:lnTo>
                  <a:pt x="6133" y="7106"/>
                </a:lnTo>
                <a:lnTo>
                  <a:pt x="6108" y="7081"/>
                </a:lnTo>
                <a:lnTo>
                  <a:pt x="6084" y="7057"/>
                </a:lnTo>
                <a:lnTo>
                  <a:pt x="6060" y="7033"/>
                </a:lnTo>
                <a:lnTo>
                  <a:pt x="6084" y="6960"/>
                </a:lnTo>
                <a:lnTo>
                  <a:pt x="6084" y="6887"/>
                </a:lnTo>
                <a:lnTo>
                  <a:pt x="6060" y="6814"/>
                </a:lnTo>
                <a:lnTo>
                  <a:pt x="6011" y="6741"/>
                </a:lnTo>
                <a:lnTo>
                  <a:pt x="5938" y="6716"/>
                </a:lnTo>
                <a:lnTo>
                  <a:pt x="5865" y="6692"/>
                </a:lnTo>
                <a:lnTo>
                  <a:pt x="5792" y="6692"/>
                </a:lnTo>
                <a:lnTo>
                  <a:pt x="5719" y="6741"/>
                </a:lnTo>
                <a:lnTo>
                  <a:pt x="5670" y="6789"/>
                </a:lnTo>
                <a:lnTo>
                  <a:pt x="5597" y="6911"/>
                </a:lnTo>
                <a:lnTo>
                  <a:pt x="5500" y="6984"/>
                </a:lnTo>
                <a:lnTo>
                  <a:pt x="5403" y="7057"/>
                </a:lnTo>
                <a:lnTo>
                  <a:pt x="5281" y="7106"/>
                </a:lnTo>
                <a:lnTo>
                  <a:pt x="5038" y="7106"/>
                </a:lnTo>
                <a:lnTo>
                  <a:pt x="4892" y="7081"/>
                </a:lnTo>
                <a:lnTo>
                  <a:pt x="4867" y="7057"/>
                </a:lnTo>
                <a:lnTo>
                  <a:pt x="4867" y="7008"/>
                </a:lnTo>
                <a:lnTo>
                  <a:pt x="4892" y="6935"/>
                </a:lnTo>
                <a:lnTo>
                  <a:pt x="4867" y="6862"/>
                </a:lnTo>
                <a:lnTo>
                  <a:pt x="4843" y="6789"/>
                </a:lnTo>
                <a:lnTo>
                  <a:pt x="4794" y="6741"/>
                </a:lnTo>
                <a:lnTo>
                  <a:pt x="4746" y="6716"/>
                </a:lnTo>
                <a:lnTo>
                  <a:pt x="4673" y="6692"/>
                </a:lnTo>
                <a:close/>
                <a:moveTo>
                  <a:pt x="14649" y="7690"/>
                </a:moveTo>
                <a:lnTo>
                  <a:pt x="14941" y="7714"/>
                </a:lnTo>
                <a:lnTo>
                  <a:pt x="15233" y="7763"/>
                </a:lnTo>
                <a:lnTo>
                  <a:pt x="15501" y="7860"/>
                </a:lnTo>
                <a:lnTo>
                  <a:pt x="15598" y="7909"/>
                </a:lnTo>
                <a:lnTo>
                  <a:pt x="15695" y="8006"/>
                </a:lnTo>
                <a:lnTo>
                  <a:pt x="15768" y="8103"/>
                </a:lnTo>
                <a:lnTo>
                  <a:pt x="15817" y="8225"/>
                </a:lnTo>
                <a:lnTo>
                  <a:pt x="15865" y="8347"/>
                </a:lnTo>
                <a:lnTo>
                  <a:pt x="15865" y="8468"/>
                </a:lnTo>
                <a:lnTo>
                  <a:pt x="15841" y="8590"/>
                </a:lnTo>
                <a:lnTo>
                  <a:pt x="15792" y="8712"/>
                </a:lnTo>
                <a:lnTo>
                  <a:pt x="15719" y="8785"/>
                </a:lnTo>
                <a:lnTo>
                  <a:pt x="15622" y="8858"/>
                </a:lnTo>
                <a:lnTo>
                  <a:pt x="15428" y="8955"/>
                </a:lnTo>
                <a:lnTo>
                  <a:pt x="15209" y="9004"/>
                </a:lnTo>
                <a:lnTo>
                  <a:pt x="14990" y="9052"/>
                </a:lnTo>
                <a:lnTo>
                  <a:pt x="14600" y="9077"/>
                </a:lnTo>
                <a:lnTo>
                  <a:pt x="14406" y="9077"/>
                </a:lnTo>
                <a:lnTo>
                  <a:pt x="14211" y="9028"/>
                </a:lnTo>
                <a:lnTo>
                  <a:pt x="14041" y="8979"/>
                </a:lnTo>
                <a:lnTo>
                  <a:pt x="13870" y="8882"/>
                </a:lnTo>
                <a:lnTo>
                  <a:pt x="13822" y="8809"/>
                </a:lnTo>
                <a:lnTo>
                  <a:pt x="13773" y="8736"/>
                </a:lnTo>
                <a:lnTo>
                  <a:pt x="13724" y="8639"/>
                </a:lnTo>
                <a:lnTo>
                  <a:pt x="13700" y="8541"/>
                </a:lnTo>
                <a:lnTo>
                  <a:pt x="13651" y="8347"/>
                </a:lnTo>
                <a:lnTo>
                  <a:pt x="13651" y="8128"/>
                </a:lnTo>
                <a:lnTo>
                  <a:pt x="13676" y="8006"/>
                </a:lnTo>
                <a:lnTo>
                  <a:pt x="13700" y="7909"/>
                </a:lnTo>
                <a:lnTo>
                  <a:pt x="13749" y="7811"/>
                </a:lnTo>
                <a:lnTo>
                  <a:pt x="13822" y="7738"/>
                </a:lnTo>
                <a:lnTo>
                  <a:pt x="13870" y="7714"/>
                </a:lnTo>
                <a:lnTo>
                  <a:pt x="14381" y="7714"/>
                </a:lnTo>
                <a:lnTo>
                  <a:pt x="14649" y="7690"/>
                </a:lnTo>
                <a:close/>
                <a:moveTo>
                  <a:pt x="5451" y="8493"/>
                </a:moveTo>
                <a:lnTo>
                  <a:pt x="5403" y="8517"/>
                </a:lnTo>
                <a:lnTo>
                  <a:pt x="5354" y="8541"/>
                </a:lnTo>
                <a:lnTo>
                  <a:pt x="5232" y="8663"/>
                </a:lnTo>
                <a:lnTo>
                  <a:pt x="5062" y="8785"/>
                </a:lnTo>
                <a:lnTo>
                  <a:pt x="4965" y="8833"/>
                </a:lnTo>
                <a:lnTo>
                  <a:pt x="4892" y="8858"/>
                </a:lnTo>
                <a:lnTo>
                  <a:pt x="4843" y="8833"/>
                </a:lnTo>
                <a:lnTo>
                  <a:pt x="4843" y="8760"/>
                </a:lnTo>
                <a:lnTo>
                  <a:pt x="4819" y="8687"/>
                </a:lnTo>
                <a:lnTo>
                  <a:pt x="4794" y="8639"/>
                </a:lnTo>
                <a:lnTo>
                  <a:pt x="4746" y="8590"/>
                </a:lnTo>
                <a:lnTo>
                  <a:pt x="4697" y="8566"/>
                </a:lnTo>
                <a:lnTo>
                  <a:pt x="4600" y="8566"/>
                </a:lnTo>
                <a:lnTo>
                  <a:pt x="4527" y="8590"/>
                </a:lnTo>
                <a:lnTo>
                  <a:pt x="4478" y="8614"/>
                </a:lnTo>
                <a:lnTo>
                  <a:pt x="4332" y="8712"/>
                </a:lnTo>
                <a:lnTo>
                  <a:pt x="4162" y="8785"/>
                </a:lnTo>
                <a:lnTo>
                  <a:pt x="4064" y="8809"/>
                </a:lnTo>
                <a:lnTo>
                  <a:pt x="3967" y="8809"/>
                </a:lnTo>
                <a:lnTo>
                  <a:pt x="3894" y="8785"/>
                </a:lnTo>
                <a:lnTo>
                  <a:pt x="3845" y="8712"/>
                </a:lnTo>
                <a:lnTo>
                  <a:pt x="3797" y="8614"/>
                </a:lnTo>
                <a:lnTo>
                  <a:pt x="3724" y="8566"/>
                </a:lnTo>
                <a:lnTo>
                  <a:pt x="3651" y="8566"/>
                </a:lnTo>
                <a:lnTo>
                  <a:pt x="3553" y="8590"/>
                </a:lnTo>
                <a:lnTo>
                  <a:pt x="3359" y="8687"/>
                </a:lnTo>
                <a:lnTo>
                  <a:pt x="3140" y="8736"/>
                </a:lnTo>
                <a:lnTo>
                  <a:pt x="2896" y="8809"/>
                </a:lnTo>
                <a:lnTo>
                  <a:pt x="2775" y="8809"/>
                </a:lnTo>
                <a:lnTo>
                  <a:pt x="2799" y="8663"/>
                </a:lnTo>
                <a:lnTo>
                  <a:pt x="2799" y="8639"/>
                </a:lnTo>
                <a:lnTo>
                  <a:pt x="2775" y="8639"/>
                </a:lnTo>
                <a:lnTo>
                  <a:pt x="2677" y="8663"/>
                </a:lnTo>
                <a:lnTo>
                  <a:pt x="2604" y="8736"/>
                </a:lnTo>
                <a:lnTo>
                  <a:pt x="2556" y="8809"/>
                </a:lnTo>
                <a:lnTo>
                  <a:pt x="2507" y="8882"/>
                </a:lnTo>
                <a:lnTo>
                  <a:pt x="2483" y="8955"/>
                </a:lnTo>
                <a:lnTo>
                  <a:pt x="2507" y="9028"/>
                </a:lnTo>
                <a:lnTo>
                  <a:pt x="2556" y="9101"/>
                </a:lnTo>
                <a:lnTo>
                  <a:pt x="2653" y="9150"/>
                </a:lnTo>
                <a:lnTo>
                  <a:pt x="2750" y="9174"/>
                </a:lnTo>
                <a:lnTo>
                  <a:pt x="2872" y="9198"/>
                </a:lnTo>
                <a:lnTo>
                  <a:pt x="3115" y="9174"/>
                </a:lnTo>
                <a:lnTo>
                  <a:pt x="3359" y="9125"/>
                </a:lnTo>
                <a:lnTo>
                  <a:pt x="3578" y="9028"/>
                </a:lnTo>
                <a:lnTo>
                  <a:pt x="3675" y="9101"/>
                </a:lnTo>
                <a:lnTo>
                  <a:pt x="3772" y="9174"/>
                </a:lnTo>
                <a:lnTo>
                  <a:pt x="3894" y="9198"/>
                </a:lnTo>
                <a:lnTo>
                  <a:pt x="3991" y="9223"/>
                </a:lnTo>
                <a:lnTo>
                  <a:pt x="4113" y="9198"/>
                </a:lnTo>
                <a:lnTo>
                  <a:pt x="4235" y="9174"/>
                </a:lnTo>
                <a:lnTo>
                  <a:pt x="4502" y="9077"/>
                </a:lnTo>
                <a:lnTo>
                  <a:pt x="4575" y="9174"/>
                </a:lnTo>
                <a:lnTo>
                  <a:pt x="4673" y="9247"/>
                </a:lnTo>
                <a:lnTo>
                  <a:pt x="4770" y="9271"/>
                </a:lnTo>
                <a:lnTo>
                  <a:pt x="4916" y="9271"/>
                </a:lnTo>
                <a:lnTo>
                  <a:pt x="5038" y="9247"/>
                </a:lnTo>
                <a:lnTo>
                  <a:pt x="5184" y="9174"/>
                </a:lnTo>
                <a:lnTo>
                  <a:pt x="5305" y="9101"/>
                </a:lnTo>
                <a:lnTo>
                  <a:pt x="5427" y="9028"/>
                </a:lnTo>
                <a:lnTo>
                  <a:pt x="5524" y="9125"/>
                </a:lnTo>
                <a:lnTo>
                  <a:pt x="5646" y="9198"/>
                </a:lnTo>
                <a:lnTo>
                  <a:pt x="5768" y="9223"/>
                </a:lnTo>
                <a:lnTo>
                  <a:pt x="5914" y="9247"/>
                </a:lnTo>
                <a:lnTo>
                  <a:pt x="6060" y="9247"/>
                </a:lnTo>
                <a:lnTo>
                  <a:pt x="6181" y="9223"/>
                </a:lnTo>
                <a:lnTo>
                  <a:pt x="6327" y="9174"/>
                </a:lnTo>
                <a:lnTo>
                  <a:pt x="6473" y="9125"/>
                </a:lnTo>
                <a:lnTo>
                  <a:pt x="6546" y="9198"/>
                </a:lnTo>
                <a:lnTo>
                  <a:pt x="6644" y="9247"/>
                </a:lnTo>
                <a:lnTo>
                  <a:pt x="6741" y="9271"/>
                </a:lnTo>
                <a:lnTo>
                  <a:pt x="6838" y="9296"/>
                </a:lnTo>
                <a:lnTo>
                  <a:pt x="6960" y="9271"/>
                </a:lnTo>
                <a:lnTo>
                  <a:pt x="7057" y="9247"/>
                </a:lnTo>
                <a:lnTo>
                  <a:pt x="7155" y="9223"/>
                </a:lnTo>
                <a:lnTo>
                  <a:pt x="7252" y="9150"/>
                </a:lnTo>
                <a:lnTo>
                  <a:pt x="7325" y="9174"/>
                </a:lnTo>
                <a:lnTo>
                  <a:pt x="7398" y="9150"/>
                </a:lnTo>
                <a:lnTo>
                  <a:pt x="7447" y="9125"/>
                </a:lnTo>
                <a:lnTo>
                  <a:pt x="7471" y="9077"/>
                </a:lnTo>
                <a:lnTo>
                  <a:pt x="7520" y="9028"/>
                </a:lnTo>
                <a:lnTo>
                  <a:pt x="7520" y="8979"/>
                </a:lnTo>
                <a:lnTo>
                  <a:pt x="7495" y="8906"/>
                </a:lnTo>
                <a:lnTo>
                  <a:pt x="7471" y="8833"/>
                </a:lnTo>
                <a:lnTo>
                  <a:pt x="7398" y="8760"/>
                </a:lnTo>
                <a:lnTo>
                  <a:pt x="7325" y="8712"/>
                </a:lnTo>
                <a:lnTo>
                  <a:pt x="7179" y="8712"/>
                </a:lnTo>
                <a:lnTo>
                  <a:pt x="7106" y="8760"/>
                </a:lnTo>
                <a:lnTo>
                  <a:pt x="7009" y="8858"/>
                </a:lnTo>
                <a:lnTo>
                  <a:pt x="6960" y="8882"/>
                </a:lnTo>
                <a:lnTo>
                  <a:pt x="6911" y="8882"/>
                </a:lnTo>
                <a:lnTo>
                  <a:pt x="6814" y="8858"/>
                </a:lnTo>
                <a:lnTo>
                  <a:pt x="6692" y="8760"/>
                </a:lnTo>
                <a:lnTo>
                  <a:pt x="6619" y="8687"/>
                </a:lnTo>
                <a:lnTo>
                  <a:pt x="6546" y="8663"/>
                </a:lnTo>
                <a:lnTo>
                  <a:pt x="6473" y="8663"/>
                </a:lnTo>
                <a:lnTo>
                  <a:pt x="6376" y="8712"/>
                </a:lnTo>
                <a:lnTo>
                  <a:pt x="6303" y="8760"/>
                </a:lnTo>
                <a:lnTo>
                  <a:pt x="6206" y="8809"/>
                </a:lnTo>
                <a:lnTo>
                  <a:pt x="6084" y="8858"/>
                </a:lnTo>
                <a:lnTo>
                  <a:pt x="5889" y="8858"/>
                </a:lnTo>
                <a:lnTo>
                  <a:pt x="5792" y="8809"/>
                </a:lnTo>
                <a:lnTo>
                  <a:pt x="5743" y="8736"/>
                </a:lnTo>
                <a:lnTo>
                  <a:pt x="5695" y="8639"/>
                </a:lnTo>
                <a:lnTo>
                  <a:pt x="5670" y="8590"/>
                </a:lnTo>
                <a:lnTo>
                  <a:pt x="5646" y="8541"/>
                </a:lnTo>
                <a:lnTo>
                  <a:pt x="5549" y="8493"/>
                </a:lnTo>
                <a:close/>
                <a:moveTo>
                  <a:pt x="13943" y="7276"/>
                </a:moveTo>
                <a:lnTo>
                  <a:pt x="13773" y="7325"/>
                </a:lnTo>
                <a:lnTo>
                  <a:pt x="13603" y="7373"/>
                </a:lnTo>
                <a:lnTo>
                  <a:pt x="13578" y="7398"/>
                </a:lnTo>
                <a:lnTo>
                  <a:pt x="13554" y="7422"/>
                </a:lnTo>
                <a:lnTo>
                  <a:pt x="13432" y="7544"/>
                </a:lnTo>
                <a:lnTo>
                  <a:pt x="13359" y="7714"/>
                </a:lnTo>
                <a:lnTo>
                  <a:pt x="13286" y="7884"/>
                </a:lnTo>
                <a:lnTo>
                  <a:pt x="13262" y="8079"/>
                </a:lnTo>
                <a:lnTo>
                  <a:pt x="13262" y="8298"/>
                </a:lnTo>
                <a:lnTo>
                  <a:pt x="13262" y="8493"/>
                </a:lnTo>
                <a:lnTo>
                  <a:pt x="13286" y="8663"/>
                </a:lnTo>
                <a:lnTo>
                  <a:pt x="13311" y="8809"/>
                </a:lnTo>
                <a:lnTo>
                  <a:pt x="13359" y="8955"/>
                </a:lnTo>
                <a:lnTo>
                  <a:pt x="13432" y="9077"/>
                </a:lnTo>
                <a:lnTo>
                  <a:pt x="13530" y="9174"/>
                </a:lnTo>
                <a:lnTo>
                  <a:pt x="13627" y="9247"/>
                </a:lnTo>
                <a:lnTo>
                  <a:pt x="13724" y="9320"/>
                </a:lnTo>
                <a:lnTo>
                  <a:pt x="13846" y="9393"/>
                </a:lnTo>
                <a:lnTo>
                  <a:pt x="14114" y="9466"/>
                </a:lnTo>
                <a:lnTo>
                  <a:pt x="14406" y="9490"/>
                </a:lnTo>
                <a:lnTo>
                  <a:pt x="14698" y="9515"/>
                </a:lnTo>
                <a:lnTo>
                  <a:pt x="14965" y="9490"/>
                </a:lnTo>
                <a:lnTo>
                  <a:pt x="15233" y="9442"/>
                </a:lnTo>
                <a:lnTo>
                  <a:pt x="15501" y="9369"/>
                </a:lnTo>
                <a:lnTo>
                  <a:pt x="15744" y="9247"/>
                </a:lnTo>
                <a:lnTo>
                  <a:pt x="15938" y="9101"/>
                </a:lnTo>
                <a:lnTo>
                  <a:pt x="16036" y="9004"/>
                </a:lnTo>
                <a:lnTo>
                  <a:pt x="16109" y="8906"/>
                </a:lnTo>
                <a:lnTo>
                  <a:pt x="16157" y="8809"/>
                </a:lnTo>
                <a:lnTo>
                  <a:pt x="16206" y="8687"/>
                </a:lnTo>
                <a:lnTo>
                  <a:pt x="16230" y="8566"/>
                </a:lnTo>
                <a:lnTo>
                  <a:pt x="16230" y="8444"/>
                </a:lnTo>
                <a:lnTo>
                  <a:pt x="16230" y="8322"/>
                </a:lnTo>
                <a:lnTo>
                  <a:pt x="16206" y="8176"/>
                </a:lnTo>
                <a:lnTo>
                  <a:pt x="16157" y="8030"/>
                </a:lnTo>
                <a:lnTo>
                  <a:pt x="16109" y="7909"/>
                </a:lnTo>
                <a:lnTo>
                  <a:pt x="16011" y="7763"/>
                </a:lnTo>
                <a:lnTo>
                  <a:pt x="15890" y="7665"/>
                </a:lnTo>
                <a:lnTo>
                  <a:pt x="15768" y="7568"/>
                </a:lnTo>
                <a:lnTo>
                  <a:pt x="15622" y="7495"/>
                </a:lnTo>
                <a:lnTo>
                  <a:pt x="15476" y="7422"/>
                </a:lnTo>
                <a:lnTo>
                  <a:pt x="15330" y="7398"/>
                </a:lnTo>
                <a:lnTo>
                  <a:pt x="15014" y="7325"/>
                </a:lnTo>
                <a:lnTo>
                  <a:pt x="14673" y="7300"/>
                </a:lnTo>
                <a:lnTo>
                  <a:pt x="14308" y="7276"/>
                </a:lnTo>
                <a:close/>
                <a:moveTo>
                  <a:pt x="15038" y="5889"/>
                </a:moveTo>
                <a:lnTo>
                  <a:pt x="15549" y="5913"/>
                </a:lnTo>
                <a:lnTo>
                  <a:pt x="16084" y="5962"/>
                </a:lnTo>
                <a:lnTo>
                  <a:pt x="16620" y="6011"/>
                </a:lnTo>
                <a:lnTo>
                  <a:pt x="17131" y="6059"/>
                </a:lnTo>
                <a:lnTo>
                  <a:pt x="17179" y="6084"/>
                </a:lnTo>
                <a:lnTo>
                  <a:pt x="17301" y="6084"/>
                </a:lnTo>
                <a:lnTo>
                  <a:pt x="17350" y="6059"/>
                </a:lnTo>
                <a:lnTo>
                  <a:pt x="18031" y="6059"/>
                </a:lnTo>
                <a:lnTo>
                  <a:pt x="18080" y="7130"/>
                </a:lnTo>
                <a:lnTo>
                  <a:pt x="18080" y="7665"/>
                </a:lnTo>
                <a:lnTo>
                  <a:pt x="18055" y="8201"/>
                </a:lnTo>
                <a:lnTo>
                  <a:pt x="17958" y="9369"/>
                </a:lnTo>
                <a:lnTo>
                  <a:pt x="17885" y="9928"/>
                </a:lnTo>
                <a:lnTo>
                  <a:pt x="17788" y="10512"/>
                </a:lnTo>
                <a:lnTo>
                  <a:pt x="17715" y="10780"/>
                </a:lnTo>
                <a:lnTo>
                  <a:pt x="17617" y="11047"/>
                </a:lnTo>
                <a:lnTo>
                  <a:pt x="17496" y="11291"/>
                </a:lnTo>
                <a:lnTo>
                  <a:pt x="17350" y="11534"/>
                </a:lnTo>
                <a:lnTo>
                  <a:pt x="17204" y="11680"/>
                </a:lnTo>
                <a:lnTo>
                  <a:pt x="17058" y="11826"/>
                </a:lnTo>
                <a:lnTo>
                  <a:pt x="16912" y="11923"/>
                </a:lnTo>
                <a:lnTo>
                  <a:pt x="16741" y="12021"/>
                </a:lnTo>
                <a:lnTo>
                  <a:pt x="16644" y="11996"/>
                </a:lnTo>
                <a:lnTo>
                  <a:pt x="16547" y="12021"/>
                </a:lnTo>
                <a:lnTo>
                  <a:pt x="16352" y="12069"/>
                </a:lnTo>
                <a:lnTo>
                  <a:pt x="16133" y="12118"/>
                </a:lnTo>
                <a:lnTo>
                  <a:pt x="15914" y="12142"/>
                </a:lnTo>
                <a:lnTo>
                  <a:pt x="15282" y="12142"/>
                </a:lnTo>
                <a:lnTo>
                  <a:pt x="14844" y="12118"/>
                </a:lnTo>
                <a:lnTo>
                  <a:pt x="14333" y="12069"/>
                </a:lnTo>
                <a:lnTo>
                  <a:pt x="10366" y="12069"/>
                </a:lnTo>
                <a:lnTo>
                  <a:pt x="7982" y="12094"/>
                </a:lnTo>
                <a:lnTo>
                  <a:pt x="5695" y="12069"/>
                </a:lnTo>
                <a:lnTo>
                  <a:pt x="2896" y="12069"/>
                </a:lnTo>
                <a:lnTo>
                  <a:pt x="2337" y="12045"/>
                </a:lnTo>
                <a:lnTo>
                  <a:pt x="2069" y="11996"/>
                </a:lnTo>
                <a:lnTo>
                  <a:pt x="1801" y="11948"/>
                </a:lnTo>
                <a:lnTo>
                  <a:pt x="1558" y="11875"/>
                </a:lnTo>
                <a:lnTo>
                  <a:pt x="1315" y="11753"/>
                </a:lnTo>
                <a:lnTo>
                  <a:pt x="1193" y="11656"/>
                </a:lnTo>
                <a:lnTo>
                  <a:pt x="1071" y="11558"/>
                </a:lnTo>
                <a:lnTo>
                  <a:pt x="974" y="11437"/>
                </a:lnTo>
                <a:lnTo>
                  <a:pt x="877" y="11315"/>
                </a:lnTo>
                <a:lnTo>
                  <a:pt x="755" y="11023"/>
                </a:lnTo>
                <a:lnTo>
                  <a:pt x="658" y="10707"/>
                </a:lnTo>
                <a:lnTo>
                  <a:pt x="682" y="10634"/>
                </a:lnTo>
                <a:lnTo>
                  <a:pt x="658" y="10536"/>
                </a:lnTo>
                <a:lnTo>
                  <a:pt x="609" y="10342"/>
                </a:lnTo>
                <a:lnTo>
                  <a:pt x="585" y="10123"/>
                </a:lnTo>
                <a:lnTo>
                  <a:pt x="560" y="9709"/>
                </a:lnTo>
                <a:lnTo>
                  <a:pt x="560" y="9296"/>
                </a:lnTo>
                <a:lnTo>
                  <a:pt x="585" y="8882"/>
                </a:lnTo>
                <a:lnTo>
                  <a:pt x="609" y="8395"/>
                </a:lnTo>
                <a:lnTo>
                  <a:pt x="609" y="7909"/>
                </a:lnTo>
                <a:lnTo>
                  <a:pt x="585" y="6960"/>
                </a:lnTo>
                <a:lnTo>
                  <a:pt x="537" y="5963"/>
                </a:lnTo>
                <a:lnTo>
                  <a:pt x="537" y="5963"/>
                </a:lnTo>
                <a:lnTo>
                  <a:pt x="560" y="5986"/>
                </a:lnTo>
                <a:lnTo>
                  <a:pt x="731" y="5962"/>
                </a:lnTo>
                <a:lnTo>
                  <a:pt x="1315" y="5913"/>
                </a:lnTo>
                <a:lnTo>
                  <a:pt x="3067" y="5913"/>
                </a:lnTo>
                <a:lnTo>
                  <a:pt x="4892" y="5962"/>
                </a:lnTo>
                <a:lnTo>
                  <a:pt x="6741" y="6011"/>
                </a:lnTo>
                <a:lnTo>
                  <a:pt x="7909" y="6035"/>
                </a:lnTo>
                <a:lnTo>
                  <a:pt x="9101" y="6035"/>
                </a:lnTo>
                <a:lnTo>
                  <a:pt x="10269" y="5986"/>
                </a:lnTo>
                <a:lnTo>
                  <a:pt x="11437" y="5938"/>
                </a:lnTo>
                <a:lnTo>
                  <a:pt x="12410" y="5913"/>
                </a:lnTo>
                <a:lnTo>
                  <a:pt x="12435" y="5938"/>
                </a:lnTo>
                <a:lnTo>
                  <a:pt x="12459" y="5962"/>
                </a:lnTo>
                <a:lnTo>
                  <a:pt x="12508" y="5986"/>
                </a:lnTo>
                <a:lnTo>
                  <a:pt x="12532" y="5986"/>
                </a:lnTo>
                <a:lnTo>
                  <a:pt x="12654" y="5913"/>
                </a:lnTo>
                <a:lnTo>
                  <a:pt x="13846" y="5889"/>
                </a:lnTo>
                <a:close/>
                <a:moveTo>
                  <a:pt x="5062" y="1"/>
                </a:moveTo>
                <a:lnTo>
                  <a:pt x="4210" y="25"/>
                </a:lnTo>
                <a:lnTo>
                  <a:pt x="3359" y="49"/>
                </a:lnTo>
                <a:lnTo>
                  <a:pt x="2507" y="98"/>
                </a:lnTo>
                <a:lnTo>
                  <a:pt x="2458" y="74"/>
                </a:lnTo>
                <a:lnTo>
                  <a:pt x="2118" y="49"/>
                </a:lnTo>
                <a:lnTo>
                  <a:pt x="1801" y="49"/>
                </a:lnTo>
                <a:lnTo>
                  <a:pt x="1534" y="122"/>
                </a:lnTo>
                <a:lnTo>
                  <a:pt x="1290" y="220"/>
                </a:lnTo>
                <a:lnTo>
                  <a:pt x="1071" y="366"/>
                </a:lnTo>
                <a:lnTo>
                  <a:pt x="852" y="536"/>
                </a:lnTo>
                <a:lnTo>
                  <a:pt x="682" y="731"/>
                </a:lnTo>
                <a:lnTo>
                  <a:pt x="536" y="974"/>
                </a:lnTo>
                <a:lnTo>
                  <a:pt x="414" y="1217"/>
                </a:lnTo>
                <a:lnTo>
                  <a:pt x="317" y="1485"/>
                </a:lnTo>
                <a:lnTo>
                  <a:pt x="220" y="1777"/>
                </a:lnTo>
                <a:lnTo>
                  <a:pt x="147" y="2069"/>
                </a:lnTo>
                <a:lnTo>
                  <a:pt x="98" y="2361"/>
                </a:lnTo>
                <a:lnTo>
                  <a:pt x="49" y="2653"/>
                </a:lnTo>
                <a:lnTo>
                  <a:pt x="25" y="3212"/>
                </a:lnTo>
                <a:lnTo>
                  <a:pt x="1" y="3991"/>
                </a:lnTo>
                <a:lnTo>
                  <a:pt x="1" y="4794"/>
                </a:lnTo>
                <a:lnTo>
                  <a:pt x="1" y="4818"/>
                </a:lnTo>
                <a:lnTo>
                  <a:pt x="1" y="4891"/>
                </a:lnTo>
                <a:lnTo>
                  <a:pt x="25" y="4940"/>
                </a:lnTo>
                <a:lnTo>
                  <a:pt x="49" y="6376"/>
                </a:lnTo>
                <a:lnTo>
                  <a:pt x="98" y="7544"/>
                </a:lnTo>
                <a:lnTo>
                  <a:pt x="98" y="8128"/>
                </a:lnTo>
                <a:lnTo>
                  <a:pt x="98" y="8712"/>
                </a:lnTo>
                <a:lnTo>
                  <a:pt x="49" y="9198"/>
                </a:lnTo>
                <a:lnTo>
                  <a:pt x="49" y="9709"/>
                </a:lnTo>
                <a:lnTo>
                  <a:pt x="74" y="10196"/>
                </a:lnTo>
                <a:lnTo>
                  <a:pt x="98" y="10439"/>
                </a:lnTo>
                <a:lnTo>
                  <a:pt x="171" y="10682"/>
                </a:lnTo>
                <a:lnTo>
                  <a:pt x="171" y="10707"/>
                </a:lnTo>
                <a:lnTo>
                  <a:pt x="220" y="10999"/>
                </a:lnTo>
                <a:lnTo>
                  <a:pt x="293" y="11291"/>
                </a:lnTo>
                <a:lnTo>
                  <a:pt x="414" y="11558"/>
                </a:lnTo>
                <a:lnTo>
                  <a:pt x="487" y="11704"/>
                </a:lnTo>
                <a:lnTo>
                  <a:pt x="585" y="11826"/>
                </a:lnTo>
                <a:lnTo>
                  <a:pt x="731" y="11972"/>
                </a:lnTo>
                <a:lnTo>
                  <a:pt x="877" y="12094"/>
                </a:lnTo>
                <a:lnTo>
                  <a:pt x="1023" y="12191"/>
                </a:lnTo>
                <a:lnTo>
                  <a:pt x="1193" y="12288"/>
                </a:lnTo>
                <a:lnTo>
                  <a:pt x="1363" y="12337"/>
                </a:lnTo>
                <a:lnTo>
                  <a:pt x="1558" y="12386"/>
                </a:lnTo>
                <a:lnTo>
                  <a:pt x="1947" y="12459"/>
                </a:lnTo>
                <a:lnTo>
                  <a:pt x="2580" y="12507"/>
                </a:lnTo>
                <a:lnTo>
                  <a:pt x="3237" y="12532"/>
                </a:lnTo>
                <a:lnTo>
                  <a:pt x="4527" y="12507"/>
                </a:lnTo>
                <a:lnTo>
                  <a:pt x="5865" y="12532"/>
                </a:lnTo>
                <a:lnTo>
                  <a:pt x="7203" y="12556"/>
                </a:lnTo>
                <a:lnTo>
                  <a:pt x="13773" y="12556"/>
                </a:lnTo>
                <a:lnTo>
                  <a:pt x="14381" y="12580"/>
                </a:lnTo>
                <a:lnTo>
                  <a:pt x="14990" y="12605"/>
                </a:lnTo>
                <a:lnTo>
                  <a:pt x="15330" y="12629"/>
                </a:lnTo>
                <a:lnTo>
                  <a:pt x="15671" y="12653"/>
                </a:lnTo>
                <a:lnTo>
                  <a:pt x="16036" y="12653"/>
                </a:lnTo>
                <a:lnTo>
                  <a:pt x="16206" y="12629"/>
                </a:lnTo>
                <a:lnTo>
                  <a:pt x="16376" y="12580"/>
                </a:lnTo>
                <a:lnTo>
                  <a:pt x="16449" y="12605"/>
                </a:lnTo>
                <a:lnTo>
                  <a:pt x="16595" y="12605"/>
                </a:lnTo>
                <a:lnTo>
                  <a:pt x="16741" y="12580"/>
                </a:lnTo>
                <a:lnTo>
                  <a:pt x="16985" y="12507"/>
                </a:lnTo>
                <a:lnTo>
                  <a:pt x="17228" y="12386"/>
                </a:lnTo>
                <a:lnTo>
                  <a:pt x="17447" y="12215"/>
                </a:lnTo>
                <a:lnTo>
                  <a:pt x="17642" y="12021"/>
                </a:lnTo>
                <a:lnTo>
                  <a:pt x="17812" y="11802"/>
                </a:lnTo>
                <a:lnTo>
                  <a:pt x="17982" y="11583"/>
                </a:lnTo>
                <a:lnTo>
                  <a:pt x="18104" y="11364"/>
                </a:lnTo>
                <a:lnTo>
                  <a:pt x="18201" y="11096"/>
                </a:lnTo>
                <a:lnTo>
                  <a:pt x="18299" y="10804"/>
                </a:lnTo>
                <a:lnTo>
                  <a:pt x="18347" y="10512"/>
                </a:lnTo>
                <a:lnTo>
                  <a:pt x="18420" y="10245"/>
                </a:lnTo>
                <a:lnTo>
                  <a:pt x="18469" y="9661"/>
                </a:lnTo>
                <a:lnTo>
                  <a:pt x="18542" y="9077"/>
                </a:lnTo>
                <a:lnTo>
                  <a:pt x="18591" y="8371"/>
                </a:lnTo>
                <a:lnTo>
                  <a:pt x="18615" y="8030"/>
                </a:lnTo>
                <a:lnTo>
                  <a:pt x="18639" y="7665"/>
                </a:lnTo>
                <a:lnTo>
                  <a:pt x="18639" y="7179"/>
                </a:lnTo>
                <a:lnTo>
                  <a:pt x="18615" y="6692"/>
                </a:lnTo>
                <a:lnTo>
                  <a:pt x="18566" y="5719"/>
                </a:lnTo>
                <a:lnTo>
                  <a:pt x="18542" y="5208"/>
                </a:lnTo>
                <a:lnTo>
                  <a:pt x="18542" y="4697"/>
                </a:lnTo>
                <a:lnTo>
                  <a:pt x="18566" y="3675"/>
                </a:lnTo>
                <a:lnTo>
                  <a:pt x="18566" y="2750"/>
                </a:lnTo>
                <a:lnTo>
                  <a:pt x="18518" y="1680"/>
                </a:lnTo>
                <a:lnTo>
                  <a:pt x="18493" y="1582"/>
                </a:lnTo>
                <a:lnTo>
                  <a:pt x="18493" y="1436"/>
                </a:lnTo>
                <a:lnTo>
                  <a:pt x="18493" y="1242"/>
                </a:lnTo>
                <a:lnTo>
                  <a:pt x="18445" y="1047"/>
                </a:lnTo>
                <a:lnTo>
                  <a:pt x="18396" y="852"/>
                </a:lnTo>
                <a:lnTo>
                  <a:pt x="18299" y="682"/>
                </a:lnTo>
                <a:lnTo>
                  <a:pt x="18201" y="560"/>
                </a:lnTo>
                <a:lnTo>
                  <a:pt x="18080" y="439"/>
                </a:lnTo>
                <a:lnTo>
                  <a:pt x="17909" y="341"/>
                </a:lnTo>
                <a:lnTo>
                  <a:pt x="17739" y="268"/>
                </a:lnTo>
                <a:lnTo>
                  <a:pt x="17569" y="195"/>
                </a:lnTo>
                <a:lnTo>
                  <a:pt x="17398" y="171"/>
                </a:lnTo>
                <a:lnTo>
                  <a:pt x="17204" y="171"/>
                </a:lnTo>
                <a:lnTo>
                  <a:pt x="17033" y="195"/>
                </a:lnTo>
                <a:lnTo>
                  <a:pt x="16985" y="171"/>
                </a:lnTo>
                <a:lnTo>
                  <a:pt x="16912" y="171"/>
                </a:lnTo>
                <a:lnTo>
                  <a:pt x="15963" y="147"/>
                </a:lnTo>
                <a:lnTo>
                  <a:pt x="15014" y="122"/>
                </a:lnTo>
                <a:lnTo>
                  <a:pt x="13116" y="74"/>
                </a:lnTo>
                <a:lnTo>
                  <a:pt x="11218" y="25"/>
                </a:lnTo>
                <a:lnTo>
                  <a:pt x="10293" y="25"/>
                </a:lnTo>
                <a:lnTo>
                  <a:pt x="9344" y="49"/>
                </a:lnTo>
                <a:lnTo>
                  <a:pt x="8493" y="74"/>
                </a:lnTo>
                <a:lnTo>
                  <a:pt x="7641" y="74"/>
                </a:lnTo>
                <a:lnTo>
                  <a:pt x="5914" y="25"/>
                </a:lnTo>
                <a:lnTo>
                  <a:pt x="50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n 2">
            <a:extLst>
              <a:ext uri="{FF2B5EF4-FFF2-40B4-BE49-F238E27FC236}">
                <a16:creationId xmlns:a16="http://schemas.microsoft.com/office/drawing/2014/main" id="{8F3F6B4E-116F-4F53-A9A8-F76C90A5372A}"/>
              </a:ext>
            </a:extLst>
          </p:cNvPr>
          <p:cNvPicPr>
            <a:picLocks noChangeAspect="1"/>
          </p:cNvPicPr>
          <p:nvPr/>
        </p:nvPicPr>
        <p:blipFill>
          <a:blip r:embed="rId8"/>
          <a:stretch>
            <a:fillRect/>
          </a:stretch>
        </p:blipFill>
        <p:spPr>
          <a:xfrm>
            <a:off x="-201316" y="709012"/>
            <a:ext cx="4243147" cy="4243147"/>
          </a:xfrm>
          <a:prstGeom prst="rect">
            <a:avLst/>
          </a:prstGeom>
        </p:spPr>
      </p:pic>
    </p:spTree>
    <p:extLst>
      <p:ext uri="{BB962C8B-B14F-4D97-AF65-F5344CB8AC3E}">
        <p14:creationId xmlns:p14="http://schemas.microsoft.com/office/powerpoint/2010/main" val="657543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8"/>
          <p:cNvSpPr txBox="1">
            <a:spLocks noGrp="1"/>
          </p:cNvSpPr>
          <p:nvPr>
            <p:ph type="body" idx="1"/>
          </p:nvPr>
        </p:nvSpPr>
        <p:spPr>
          <a:xfrm>
            <a:off x="4292379" y="-87481"/>
            <a:ext cx="5456700" cy="560135"/>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s-EC" b="1" dirty="0">
                <a:solidFill>
                  <a:schemeClr val="bg1"/>
                </a:solidFill>
              </a:rPr>
              <a:t>Encuestas a apicultores</a:t>
            </a:r>
          </a:p>
        </p:txBody>
      </p:sp>
      <p:sp>
        <p:nvSpPr>
          <p:cNvPr id="141" name="Google Shape;141;p1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graphicFrame>
        <p:nvGraphicFramePr>
          <p:cNvPr id="2" name="Diagrama 1">
            <a:extLst>
              <a:ext uri="{FF2B5EF4-FFF2-40B4-BE49-F238E27FC236}">
                <a16:creationId xmlns:a16="http://schemas.microsoft.com/office/drawing/2014/main" id="{16248409-CDF9-4FDE-95F6-A805DF3B2652}"/>
              </a:ext>
            </a:extLst>
          </p:cNvPr>
          <p:cNvGraphicFramePr/>
          <p:nvPr>
            <p:extLst>
              <p:ext uri="{D42A27DB-BD31-4B8C-83A1-F6EECF244321}">
                <p14:modId xmlns:p14="http://schemas.microsoft.com/office/powerpoint/2010/main" val="3033747461"/>
              </p:ext>
            </p:extLst>
          </p:nvPr>
        </p:nvGraphicFramePr>
        <p:xfrm>
          <a:off x="2750289" y="466699"/>
          <a:ext cx="6096000" cy="4299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9E8027AE-C7A8-4C4B-99D4-54DACC67D2C7}"/>
              </a:ext>
            </a:extLst>
          </p:cNvPr>
          <p:cNvSpPr txBox="1"/>
          <p:nvPr/>
        </p:nvSpPr>
        <p:spPr>
          <a:xfrm>
            <a:off x="2876105" y="750456"/>
            <a:ext cx="531629" cy="215444"/>
          </a:xfrm>
          <a:prstGeom prst="rect">
            <a:avLst/>
          </a:prstGeom>
          <a:noFill/>
        </p:spPr>
        <p:txBody>
          <a:bodyPr wrap="square" rtlCol="0">
            <a:spAutoFit/>
          </a:bodyPr>
          <a:lstStyle/>
          <a:p>
            <a:r>
              <a:rPr lang="es-EC" sz="800" b="1" dirty="0"/>
              <a:t>80%</a:t>
            </a:r>
          </a:p>
        </p:txBody>
      </p:sp>
      <p:sp>
        <p:nvSpPr>
          <p:cNvPr id="8" name="CuadroTexto 7">
            <a:extLst>
              <a:ext uri="{FF2B5EF4-FFF2-40B4-BE49-F238E27FC236}">
                <a16:creationId xmlns:a16="http://schemas.microsoft.com/office/drawing/2014/main" id="{97E6B80D-235F-4B31-9193-E58DD11EF3BB}"/>
              </a:ext>
            </a:extLst>
          </p:cNvPr>
          <p:cNvSpPr txBox="1"/>
          <p:nvPr/>
        </p:nvSpPr>
        <p:spPr>
          <a:xfrm>
            <a:off x="3221664" y="1341994"/>
            <a:ext cx="613145" cy="215444"/>
          </a:xfrm>
          <a:prstGeom prst="rect">
            <a:avLst/>
          </a:prstGeom>
          <a:noFill/>
        </p:spPr>
        <p:txBody>
          <a:bodyPr wrap="square" rtlCol="0">
            <a:spAutoFit/>
          </a:bodyPr>
          <a:lstStyle/>
          <a:p>
            <a:r>
              <a:rPr lang="es-EC" sz="800" b="1" dirty="0"/>
              <a:t>60%</a:t>
            </a:r>
          </a:p>
        </p:txBody>
      </p:sp>
      <p:sp>
        <p:nvSpPr>
          <p:cNvPr id="9" name="CuadroTexto 8">
            <a:extLst>
              <a:ext uri="{FF2B5EF4-FFF2-40B4-BE49-F238E27FC236}">
                <a16:creationId xmlns:a16="http://schemas.microsoft.com/office/drawing/2014/main" id="{0AF7E49A-73FF-4A82-93DC-18B54839B7A6}"/>
              </a:ext>
            </a:extLst>
          </p:cNvPr>
          <p:cNvSpPr txBox="1"/>
          <p:nvPr/>
        </p:nvSpPr>
        <p:spPr>
          <a:xfrm>
            <a:off x="3400648" y="1933532"/>
            <a:ext cx="531629" cy="215444"/>
          </a:xfrm>
          <a:prstGeom prst="rect">
            <a:avLst/>
          </a:prstGeom>
          <a:noFill/>
        </p:spPr>
        <p:txBody>
          <a:bodyPr wrap="square" rtlCol="0">
            <a:spAutoFit/>
          </a:bodyPr>
          <a:lstStyle/>
          <a:p>
            <a:r>
              <a:rPr lang="es-EC" sz="800" b="1" dirty="0"/>
              <a:t>80%</a:t>
            </a:r>
          </a:p>
        </p:txBody>
      </p:sp>
      <p:sp>
        <p:nvSpPr>
          <p:cNvPr id="10" name="CuadroTexto 9">
            <a:extLst>
              <a:ext uri="{FF2B5EF4-FFF2-40B4-BE49-F238E27FC236}">
                <a16:creationId xmlns:a16="http://schemas.microsoft.com/office/drawing/2014/main" id="{2020E927-63EB-4C31-8CC1-1AE71A763DA7}"/>
              </a:ext>
            </a:extLst>
          </p:cNvPr>
          <p:cNvSpPr txBox="1"/>
          <p:nvPr/>
        </p:nvSpPr>
        <p:spPr>
          <a:xfrm>
            <a:off x="3478617" y="2526470"/>
            <a:ext cx="531629" cy="215444"/>
          </a:xfrm>
          <a:prstGeom prst="rect">
            <a:avLst/>
          </a:prstGeom>
          <a:noFill/>
        </p:spPr>
        <p:txBody>
          <a:bodyPr wrap="square" rtlCol="0">
            <a:spAutoFit/>
          </a:bodyPr>
          <a:lstStyle/>
          <a:p>
            <a:r>
              <a:rPr lang="es-EC" sz="800" b="1" dirty="0"/>
              <a:t>60%</a:t>
            </a:r>
          </a:p>
        </p:txBody>
      </p:sp>
      <p:sp>
        <p:nvSpPr>
          <p:cNvPr id="11" name="CuadroTexto 10">
            <a:extLst>
              <a:ext uri="{FF2B5EF4-FFF2-40B4-BE49-F238E27FC236}">
                <a16:creationId xmlns:a16="http://schemas.microsoft.com/office/drawing/2014/main" id="{57329F56-3DA4-4D9B-BB3F-D52026CACEC0}"/>
              </a:ext>
            </a:extLst>
          </p:cNvPr>
          <p:cNvSpPr txBox="1"/>
          <p:nvPr/>
        </p:nvSpPr>
        <p:spPr>
          <a:xfrm>
            <a:off x="3400648" y="3080957"/>
            <a:ext cx="531629" cy="215444"/>
          </a:xfrm>
          <a:prstGeom prst="rect">
            <a:avLst/>
          </a:prstGeom>
          <a:noFill/>
        </p:spPr>
        <p:txBody>
          <a:bodyPr wrap="square" rtlCol="0">
            <a:spAutoFit/>
          </a:bodyPr>
          <a:lstStyle/>
          <a:p>
            <a:r>
              <a:rPr lang="es-EC" sz="800" b="1" dirty="0"/>
              <a:t>80%</a:t>
            </a:r>
          </a:p>
        </p:txBody>
      </p:sp>
      <p:sp>
        <p:nvSpPr>
          <p:cNvPr id="12" name="CuadroTexto 11">
            <a:extLst>
              <a:ext uri="{FF2B5EF4-FFF2-40B4-BE49-F238E27FC236}">
                <a16:creationId xmlns:a16="http://schemas.microsoft.com/office/drawing/2014/main" id="{0E06EB26-39AC-4F0A-B18B-D064D2F30A0C}"/>
              </a:ext>
            </a:extLst>
          </p:cNvPr>
          <p:cNvSpPr txBox="1"/>
          <p:nvPr/>
        </p:nvSpPr>
        <p:spPr>
          <a:xfrm>
            <a:off x="3212803" y="3672495"/>
            <a:ext cx="531629" cy="215444"/>
          </a:xfrm>
          <a:prstGeom prst="rect">
            <a:avLst/>
          </a:prstGeom>
          <a:noFill/>
        </p:spPr>
        <p:txBody>
          <a:bodyPr wrap="square" rtlCol="0">
            <a:spAutoFit/>
          </a:bodyPr>
          <a:lstStyle/>
          <a:p>
            <a:r>
              <a:rPr lang="es-EC" sz="800" b="1" dirty="0"/>
              <a:t>80%</a:t>
            </a:r>
          </a:p>
        </p:txBody>
      </p:sp>
      <p:sp>
        <p:nvSpPr>
          <p:cNvPr id="13" name="CuadroTexto 12">
            <a:extLst>
              <a:ext uri="{FF2B5EF4-FFF2-40B4-BE49-F238E27FC236}">
                <a16:creationId xmlns:a16="http://schemas.microsoft.com/office/drawing/2014/main" id="{EE14488B-C11B-49D7-B3ED-7723B746AEB2}"/>
              </a:ext>
            </a:extLst>
          </p:cNvPr>
          <p:cNvSpPr txBox="1"/>
          <p:nvPr/>
        </p:nvSpPr>
        <p:spPr>
          <a:xfrm>
            <a:off x="2869019" y="4264033"/>
            <a:ext cx="531629" cy="215444"/>
          </a:xfrm>
          <a:prstGeom prst="rect">
            <a:avLst/>
          </a:prstGeom>
          <a:noFill/>
        </p:spPr>
        <p:txBody>
          <a:bodyPr wrap="square" rtlCol="0">
            <a:spAutoFit/>
          </a:bodyPr>
          <a:lstStyle/>
          <a:p>
            <a:r>
              <a:rPr lang="es-EC" sz="800" b="1" dirty="0"/>
              <a:t>100%</a:t>
            </a:r>
          </a:p>
        </p:txBody>
      </p:sp>
      <p:sp>
        <p:nvSpPr>
          <p:cNvPr id="16" name="Cerrar llave 15">
            <a:extLst>
              <a:ext uri="{FF2B5EF4-FFF2-40B4-BE49-F238E27FC236}">
                <a16:creationId xmlns:a16="http://schemas.microsoft.com/office/drawing/2014/main" id="{E9ACEFB0-7EBF-4CE5-9A52-21B7258DB66B}"/>
              </a:ext>
            </a:extLst>
          </p:cNvPr>
          <p:cNvSpPr/>
          <p:nvPr/>
        </p:nvSpPr>
        <p:spPr>
          <a:xfrm>
            <a:off x="2640418" y="1539265"/>
            <a:ext cx="501502" cy="2064969"/>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C"/>
          </a:p>
        </p:txBody>
      </p:sp>
      <p:pic>
        <p:nvPicPr>
          <p:cNvPr id="5" name="Imagen 4">
            <a:extLst>
              <a:ext uri="{FF2B5EF4-FFF2-40B4-BE49-F238E27FC236}">
                <a16:creationId xmlns:a16="http://schemas.microsoft.com/office/drawing/2014/main" id="{96C77964-86E9-4777-85DF-0B2EA6DF3ABA}"/>
              </a:ext>
            </a:extLst>
          </p:cNvPr>
          <p:cNvPicPr>
            <a:picLocks noChangeAspect="1"/>
          </p:cNvPicPr>
          <p:nvPr/>
        </p:nvPicPr>
        <p:blipFill>
          <a:blip r:embed="rId8"/>
          <a:stretch>
            <a:fillRect/>
          </a:stretch>
        </p:blipFill>
        <p:spPr>
          <a:xfrm>
            <a:off x="761192" y="2864416"/>
            <a:ext cx="1831601" cy="1831601"/>
          </a:xfrm>
          <a:prstGeom prst="rect">
            <a:avLst/>
          </a:prstGeom>
        </p:spPr>
      </p:pic>
      <p:pic>
        <p:nvPicPr>
          <p:cNvPr id="14" name="Imagen 13">
            <a:extLst>
              <a:ext uri="{FF2B5EF4-FFF2-40B4-BE49-F238E27FC236}">
                <a16:creationId xmlns:a16="http://schemas.microsoft.com/office/drawing/2014/main" id="{B17FA89F-8E3E-4C52-91D1-4330987EDC31}"/>
              </a:ext>
            </a:extLst>
          </p:cNvPr>
          <p:cNvPicPr>
            <a:picLocks noChangeAspect="1"/>
          </p:cNvPicPr>
          <p:nvPr/>
        </p:nvPicPr>
        <p:blipFill>
          <a:blip r:embed="rId9"/>
          <a:stretch>
            <a:fillRect/>
          </a:stretch>
        </p:blipFill>
        <p:spPr>
          <a:xfrm>
            <a:off x="623898" y="1081219"/>
            <a:ext cx="2031141" cy="2031141"/>
          </a:xfrm>
          <a:prstGeom prst="rect">
            <a:avLst/>
          </a:prstGeom>
        </p:spPr>
      </p:pic>
    </p:spTree>
    <p:extLst>
      <p:ext uri="{BB962C8B-B14F-4D97-AF65-F5344CB8AC3E}">
        <p14:creationId xmlns:p14="http://schemas.microsoft.com/office/powerpoint/2010/main" val="516013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6"/>
          <p:cNvSpPr txBox="1">
            <a:spLocks noGrp="1"/>
          </p:cNvSpPr>
          <p:nvPr>
            <p:ph type="ctrTitle" idx="4294967295"/>
          </p:nvPr>
        </p:nvSpPr>
        <p:spPr>
          <a:xfrm>
            <a:off x="-299248" y="-450431"/>
            <a:ext cx="6572798" cy="1159800"/>
          </a:xfrm>
          <a:prstGeom prst="rect">
            <a:avLst/>
          </a:prstGeom>
        </p:spPr>
        <p:txBody>
          <a:bodyPr spcFirstLastPara="1" wrap="square" lIns="0" tIns="0" rIns="0" bIns="0" anchor="b" anchorCtr="0">
            <a:noAutofit/>
          </a:bodyPr>
          <a:lstStyle/>
          <a:p>
            <a:pPr marL="0" lvl="0" indent="0" algn="r" rtl="0">
              <a:spcBef>
                <a:spcPts val="0"/>
              </a:spcBef>
              <a:spcAft>
                <a:spcPts val="0"/>
              </a:spcAft>
              <a:buNone/>
            </a:pPr>
            <a:r>
              <a:rPr lang="en"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Importancia - Justificación</a:t>
            </a:r>
            <a:endParaRPr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27" name="Google Shape;127;p16"/>
          <p:cNvSpPr txBox="1">
            <a:spLocks noGrp="1"/>
          </p:cNvSpPr>
          <p:nvPr>
            <p:ph type="subTitle" idx="4294967295"/>
          </p:nvPr>
        </p:nvSpPr>
        <p:spPr>
          <a:xfrm>
            <a:off x="1277151" y="978613"/>
            <a:ext cx="2991600" cy="935247"/>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0" tIns="0" rIns="0" bIns="0" anchor="t" anchorCtr="0">
            <a:noAutofit/>
          </a:bodyPr>
          <a:lstStyle/>
          <a:p>
            <a:pPr indent="0">
              <a:spcAft>
                <a:spcPts val="800"/>
              </a:spcAft>
              <a:buNone/>
            </a:pPr>
            <a:r>
              <a:rPr lang="es-EC" sz="1200" b="1" dirty="0">
                <a:effectLst/>
                <a:latin typeface="Arial" panose="020B0604020202020204" pitchFamily="34" charset="0"/>
                <a:ea typeface="Calibri" panose="020F0502020204030204" pitchFamily="34" charset="0"/>
                <a:cs typeface="Times New Roman" panose="02020603050405020304" pitchFamily="18" charset="0"/>
              </a:rPr>
              <a:t>¿De qué manera la apicultura contribuye al desarrollo del turismo rural en el Humedal Abras de Mantequilla del cantón Vinces?</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8" name="Google Shape;128;p16"/>
          <p:cNvPicPr preferRelativeResize="0"/>
          <p:nvPr/>
        </p:nvPicPr>
        <p:blipFill>
          <a:blip r:embed="rId3"/>
          <a:srcRect l="21875" r="21875"/>
          <a:stretch/>
        </p:blipFill>
        <p:spPr>
          <a:xfrm>
            <a:off x="4875250" y="1173450"/>
            <a:ext cx="2796600" cy="2796600"/>
          </a:xfrm>
          <a:prstGeom prst="wedgeRectCallout">
            <a:avLst>
              <a:gd name="adj1" fmla="val -69878"/>
              <a:gd name="adj2" fmla="val -33138"/>
            </a:avLst>
          </a:prstGeom>
          <a:noFill/>
          <a:ln>
            <a:noFill/>
          </a:ln>
        </p:spPr>
      </p:pic>
      <p:sp>
        <p:nvSpPr>
          <p:cNvPr id="129" name="Google Shape;129;p1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8" name="Google Shape;127;p16">
            <a:extLst>
              <a:ext uri="{FF2B5EF4-FFF2-40B4-BE49-F238E27FC236}">
                <a16:creationId xmlns:a16="http://schemas.microsoft.com/office/drawing/2014/main" id="{2ADB116A-1FF5-447C-AF33-6BA73DF4C8FD}"/>
              </a:ext>
            </a:extLst>
          </p:cNvPr>
          <p:cNvSpPr txBox="1">
            <a:spLocks/>
          </p:cNvSpPr>
          <p:nvPr/>
        </p:nvSpPr>
        <p:spPr>
          <a:xfrm>
            <a:off x="1277151" y="2183104"/>
            <a:ext cx="2991600" cy="935247"/>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lt1"/>
              </a:buClr>
              <a:buSzPts val="1800"/>
              <a:buFont typeface="Work Sans Regular"/>
              <a:buChar char="✘"/>
              <a:defRPr sz="2400" b="0" i="0" u="none" strike="noStrike" cap="none">
                <a:solidFill>
                  <a:schemeClr val="dk1"/>
                </a:solidFill>
                <a:latin typeface="Work Sans Regular"/>
                <a:ea typeface="Work Sans Regular"/>
                <a:cs typeface="Work Sans Regular"/>
                <a:sym typeface="Work Sans Regular"/>
              </a:defRPr>
            </a:lvl1pPr>
            <a:lvl2pPr marL="914400" marR="0" lvl="1" indent="-342900" algn="l" rtl="0">
              <a:lnSpc>
                <a:spcPct val="100000"/>
              </a:lnSpc>
              <a:spcBef>
                <a:spcPts val="0"/>
              </a:spcBef>
              <a:spcAft>
                <a:spcPts val="0"/>
              </a:spcAft>
              <a:buClr>
                <a:schemeClr val="lt1"/>
              </a:buClr>
              <a:buSzPts val="1800"/>
              <a:buFont typeface="Work Sans Regular"/>
              <a:buChar char="✗"/>
              <a:defRPr sz="2400" b="0" i="0" u="none" strike="noStrike" cap="none">
                <a:solidFill>
                  <a:schemeClr val="dk1"/>
                </a:solidFill>
                <a:latin typeface="Work Sans Regular"/>
                <a:ea typeface="Work Sans Regular"/>
                <a:cs typeface="Work Sans Regular"/>
                <a:sym typeface="Work Sans Regular"/>
              </a:defRPr>
            </a:lvl2pPr>
            <a:lvl3pPr marL="1371600" marR="0" lvl="2"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3pPr>
            <a:lvl4pPr marL="1828800" marR="0" lvl="3"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4pPr>
            <a:lvl5pPr marL="2286000" marR="0" lvl="4"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5pPr>
            <a:lvl6pPr marL="2743200" marR="0" lvl="5"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6pPr>
            <a:lvl7pPr marL="3200400" marR="0" lvl="6"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7pPr>
            <a:lvl8pPr marL="3657600" marR="0" lvl="7"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8pPr>
            <a:lvl9pPr marL="4114800" marR="0" lvl="8"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9pPr>
          </a:lstStyle>
          <a:p>
            <a:pPr indent="0">
              <a:spcAft>
                <a:spcPts val="800"/>
              </a:spcAft>
              <a:buFont typeface="Work Sans Regular"/>
              <a:buNone/>
            </a:pPr>
            <a:r>
              <a:rPr lang="es-EC" sz="1200" b="1" dirty="0">
                <a:latin typeface="Calibri" panose="020F0502020204030204" pitchFamily="34" charset="0"/>
                <a:ea typeface="Calibri" panose="020F0502020204030204" pitchFamily="34" charset="0"/>
                <a:cs typeface="Times New Roman" panose="02020603050405020304" pitchFamily="18" charset="0"/>
              </a:rPr>
              <a:t>La valorización de los recursos naturales como culturales enfocado a las actividades apícolas del Humedal Abras de Mantequilla</a:t>
            </a:r>
          </a:p>
        </p:txBody>
      </p:sp>
      <p:sp>
        <p:nvSpPr>
          <p:cNvPr id="9" name="Google Shape;127;p16">
            <a:extLst>
              <a:ext uri="{FF2B5EF4-FFF2-40B4-BE49-F238E27FC236}">
                <a16:creationId xmlns:a16="http://schemas.microsoft.com/office/drawing/2014/main" id="{CB26C638-3400-46A6-A2C4-FBF6C3879E5C}"/>
              </a:ext>
            </a:extLst>
          </p:cNvPr>
          <p:cNvSpPr txBox="1">
            <a:spLocks/>
          </p:cNvSpPr>
          <p:nvPr/>
        </p:nvSpPr>
        <p:spPr>
          <a:xfrm>
            <a:off x="1277151" y="3368710"/>
            <a:ext cx="2991600" cy="935247"/>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lt1"/>
              </a:buClr>
              <a:buSzPts val="1800"/>
              <a:buFont typeface="Work Sans Regular"/>
              <a:buChar char="✘"/>
              <a:defRPr sz="2400" b="0" i="0" u="none" strike="noStrike" cap="none">
                <a:solidFill>
                  <a:schemeClr val="dk1"/>
                </a:solidFill>
                <a:latin typeface="Work Sans Regular"/>
                <a:ea typeface="Work Sans Regular"/>
                <a:cs typeface="Work Sans Regular"/>
                <a:sym typeface="Work Sans Regular"/>
              </a:defRPr>
            </a:lvl1pPr>
            <a:lvl2pPr marL="914400" marR="0" lvl="1" indent="-342900" algn="l" rtl="0">
              <a:lnSpc>
                <a:spcPct val="100000"/>
              </a:lnSpc>
              <a:spcBef>
                <a:spcPts val="0"/>
              </a:spcBef>
              <a:spcAft>
                <a:spcPts val="0"/>
              </a:spcAft>
              <a:buClr>
                <a:schemeClr val="lt1"/>
              </a:buClr>
              <a:buSzPts val="1800"/>
              <a:buFont typeface="Work Sans Regular"/>
              <a:buChar char="✗"/>
              <a:defRPr sz="2400" b="0" i="0" u="none" strike="noStrike" cap="none">
                <a:solidFill>
                  <a:schemeClr val="dk1"/>
                </a:solidFill>
                <a:latin typeface="Work Sans Regular"/>
                <a:ea typeface="Work Sans Regular"/>
                <a:cs typeface="Work Sans Regular"/>
                <a:sym typeface="Work Sans Regular"/>
              </a:defRPr>
            </a:lvl2pPr>
            <a:lvl3pPr marL="1371600" marR="0" lvl="2"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3pPr>
            <a:lvl4pPr marL="1828800" marR="0" lvl="3"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4pPr>
            <a:lvl5pPr marL="2286000" marR="0" lvl="4"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5pPr>
            <a:lvl6pPr marL="2743200" marR="0" lvl="5"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6pPr>
            <a:lvl7pPr marL="3200400" marR="0" lvl="6"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7pPr>
            <a:lvl8pPr marL="3657600" marR="0" lvl="7"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8pPr>
            <a:lvl9pPr marL="4114800" marR="0" lvl="8"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9pPr>
          </a:lstStyle>
          <a:p>
            <a:pPr indent="0">
              <a:spcAft>
                <a:spcPts val="800"/>
              </a:spcAft>
              <a:buFont typeface="Work Sans Regular"/>
              <a:buNone/>
            </a:pPr>
            <a:r>
              <a:rPr lang="es-EC" sz="1200" b="1" dirty="0">
                <a:latin typeface="Calibri" panose="020F0502020204030204" pitchFamily="34" charset="0"/>
                <a:ea typeface="Calibri" panose="020F0502020204030204" pitchFamily="34" charset="0"/>
                <a:cs typeface="Times New Roman" panose="02020603050405020304" pitchFamily="18" charset="0"/>
              </a:rPr>
              <a:t>Brinda un aporte a nivel de estrategias para los actores involucrados en el turismo y la apicultura del humedal.</a:t>
            </a:r>
          </a:p>
        </p:txBody>
      </p:sp>
      <p:sp>
        <p:nvSpPr>
          <p:cNvPr id="2" name="Flecha: hacia abajo 1">
            <a:extLst>
              <a:ext uri="{FF2B5EF4-FFF2-40B4-BE49-F238E27FC236}">
                <a16:creationId xmlns:a16="http://schemas.microsoft.com/office/drawing/2014/main" id="{23C27E59-E40C-41EF-A694-9EBB543B3CE5}"/>
              </a:ext>
            </a:extLst>
          </p:cNvPr>
          <p:cNvSpPr/>
          <p:nvPr/>
        </p:nvSpPr>
        <p:spPr>
          <a:xfrm>
            <a:off x="2587256" y="1913860"/>
            <a:ext cx="510363" cy="25035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1" name="Flecha: hacia abajo 10">
            <a:extLst>
              <a:ext uri="{FF2B5EF4-FFF2-40B4-BE49-F238E27FC236}">
                <a16:creationId xmlns:a16="http://schemas.microsoft.com/office/drawing/2014/main" id="{DF13741B-E366-4C19-A2B1-F5F508D1D9AD}"/>
              </a:ext>
            </a:extLst>
          </p:cNvPr>
          <p:cNvSpPr/>
          <p:nvPr/>
        </p:nvSpPr>
        <p:spPr>
          <a:xfrm>
            <a:off x="2580168" y="3137236"/>
            <a:ext cx="510363" cy="25035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584514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3"/>
          <p:cNvSpPr txBox="1">
            <a:spLocks noGrp="1"/>
          </p:cNvSpPr>
          <p:nvPr>
            <p:ph type="body" idx="4294967295"/>
          </p:nvPr>
        </p:nvSpPr>
        <p:spPr>
          <a:xfrm>
            <a:off x="5110388" y="-49"/>
            <a:ext cx="2691000" cy="5143500"/>
          </a:xfrm>
          <a:prstGeom prst="rect">
            <a:avLst/>
          </a:prstGeom>
        </p:spPr>
        <p:txBody>
          <a:bodyPr spcFirstLastPara="1" wrap="square" lIns="0" tIns="0" rIns="0" bIns="0" anchor="ctr" anchorCtr="0">
            <a:noAutofit/>
          </a:bodyPr>
          <a:lstStyle/>
          <a:p>
            <a:pPr marL="0" lvl="0" indent="0" algn="l" rtl="0">
              <a:spcBef>
                <a:spcPts val="600"/>
              </a:spcBef>
              <a:spcAft>
                <a:spcPts val="0"/>
              </a:spcAft>
              <a:buNone/>
            </a:pPr>
            <a:r>
              <a:rPr lang="es-EC" sz="1800" b="1" dirty="0">
                <a:solidFill>
                  <a:schemeClr val="bg1"/>
                </a:solidFill>
                <a:latin typeface="Raleway"/>
                <a:sym typeface="Raleway"/>
              </a:rPr>
              <a:t>Turistas y Apicultores</a:t>
            </a:r>
            <a:endParaRPr sz="1800" dirty="0">
              <a:solidFill>
                <a:schemeClr val="bg1"/>
              </a:solidFill>
            </a:endParaRPr>
          </a:p>
        </p:txBody>
      </p:sp>
      <p:sp>
        <p:nvSpPr>
          <p:cNvPr id="325" name="Google Shape;325;p3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20</a:t>
            </a:fld>
            <a:endParaRPr/>
          </a:p>
        </p:txBody>
      </p:sp>
      <p:grpSp>
        <p:nvGrpSpPr>
          <p:cNvPr id="326" name="Google Shape;326;p33"/>
          <p:cNvGrpSpPr/>
          <p:nvPr/>
        </p:nvGrpSpPr>
        <p:grpSpPr>
          <a:xfrm>
            <a:off x="1893938" y="373572"/>
            <a:ext cx="2119546" cy="4396359"/>
            <a:chOff x="2547150" y="238125"/>
            <a:chExt cx="2525675" cy="5238750"/>
          </a:xfrm>
        </p:grpSpPr>
        <p:sp>
          <p:nvSpPr>
            <p:cNvPr id="327" name="Google Shape;327;p33"/>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3"/>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3"/>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3"/>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Cerrar llave 1">
            <a:extLst>
              <a:ext uri="{FF2B5EF4-FFF2-40B4-BE49-F238E27FC236}">
                <a16:creationId xmlns:a16="http://schemas.microsoft.com/office/drawing/2014/main" id="{E428B932-D1B1-44A9-9EF2-1872922CE6F7}"/>
              </a:ext>
            </a:extLst>
          </p:cNvPr>
          <p:cNvSpPr/>
          <p:nvPr/>
        </p:nvSpPr>
        <p:spPr>
          <a:xfrm>
            <a:off x="4494028" y="703152"/>
            <a:ext cx="372445" cy="3737097"/>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C"/>
          </a:p>
        </p:txBody>
      </p:sp>
      <p:sp>
        <p:nvSpPr>
          <p:cNvPr id="11" name="Google Shape;681;p50">
            <a:extLst>
              <a:ext uri="{FF2B5EF4-FFF2-40B4-BE49-F238E27FC236}">
                <a16:creationId xmlns:a16="http://schemas.microsoft.com/office/drawing/2014/main" id="{5D8A72EF-F1AA-4C2B-A0BC-AC94D0B527C7}"/>
              </a:ext>
            </a:extLst>
          </p:cNvPr>
          <p:cNvSpPr/>
          <p:nvPr/>
        </p:nvSpPr>
        <p:spPr>
          <a:xfrm>
            <a:off x="7588174" y="2343555"/>
            <a:ext cx="368541" cy="456289"/>
          </a:xfrm>
          <a:custGeom>
            <a:avLst/>
            <a:gdLst/>
            <a:ahLst/>
            <a:cxnLst/>
            <a:rect l="l" t="t" r="r" b="b"/>
            <a:pathLst>
              <a:path w="16863" h="20878" extrusionOk="0">
                <a:moveTo>
                  <a:pt x="974" y="1801"/>
                </a:moveTo>
                <a:lnTo>
                  <a:pt x="1144" y="1825"/>
                </a:lnTo>
                <a:lnTo>
                  <a:pt x="1314" y="1874"/>
                </a:lnTo>
                <a:lnTo>
                  <a:pt x="1436" y="1874"/>
                </a:lnTo>
                <a:lnTo>
                  <a:pt x="1460" y="2093"/>
                </a:lnTo>
                <a:lnTo>
                  <a:pt x="1485" y="2774"/>
                </a:lnTo>
                <a:lnTo>
                  <a:pt x="1387" y="2750"/>
                </a:lnTo>
                <a:lnTo>
                  <a:pt x="1314" y="2774"/>
                </a:lnTo>
                <a:lnTo>
                  <a:pt x="1241" y="2798"/>
                </a:lnTo>
                <a:lnTo>
                  <a:pt x="901" y="3042"/>
                </a:lnTo>
                <a:lnTo>
                  <a:pt x="560" y="3309"/>
                </a:lnTo>
                <a:lnTo>
                  <a:pt x="511" y="3358"/>
                </a:lnTo>
                <a:lnTo>
                  <a:pt x="511" y="2847"/>
                </a:lnTo>
                <a:lnTo>
                  <a:pt x="536" y="2823"/>
                </a:lnTo>
                <a:lnTo>
                  <a:pt x="706" y="2725"/>
                </a:lnTo>
                <a:lnTo>
                  <a:pt x="852" y="2604"/>
                </a:lnTo>
                <a:lnTo>
                  <a:pt x="1193" y="2409"/>
                </a:lnTo>
                <a:lnTo>
                  <a:pt x="1290" y="2360"/>
                </a:lnTo>
                <a:lnTo>
                  <a:pt x="1339" y="2287"/>
                </a:lnTo>
                <a:lnTo>
                  <a:pt x="1436" y="2117"/>
                </a:lnTo>
                <a:lnTo>
                  <a:pt x="1460" y="2093"/>
                </a:lnTo>
                <a:lnTo>
                  <a:pt x="1436" y="2044"/>
                </a:lnTo>
                <a:lnTo>
                  <a:pt x="1412" y="2020"/>
                </a:lnTo>
                <a:lnTo>
                  <a:pt x="1290" y="1995"/>
                </a:lnTo>
                <a:lnTo>
                  <a:pt x="1168" y="1995"/>
                </a:lnTo>
                <a:lnTo>
                  <a:pt x="998" y="2068"/>
                </a:lnTo>
                <a:lnTo>
                  <a:pt x="828" y="2166"/>
                </a:lnTo>
                <a:lnTo>
                  <a:pt x="657" y="2287"/>
                </a:lnTo>
                <a:lnTo>
                  <a:pt x="487" y="2409"/>
                </a:lnTo>
                <a:lnTo>
                  <a:pt x="487" y="2093"/>
                </a:lnTo>
                <a:lnTo>
                  <a:pt x="438" y="1801"/>
                </a:lnTo>
                <a:lnTo>
                  <a:pt x="609" y="1825"/>
                </a:lnTo>
                <a:lnTo>
                  <a:pt x="974" y="1801"/>
                </a:lnTo>
                <a:close/>
                <a:moveTo>
                  <a:pt x="13237" y="803"/>
                </a:moveTo>
                <a:lnTo>
                  <a:pt x="13383" y="949"/>
                </a:lnTo>
                <a:lnTo>
                  <a:pt x="13651" y="1192"/>
                </a:lnTo>
                <a:lnTo>
                  <a:pt x="13943" y="1436"/>
                </a:lnTo>
                <a:lnTo>
                  <a:pt x="14210" y="1655"/>
                </a:lnTo>
                <a:lnTo>
                  <a:pt x="14454" y="1922"/>
                </a:lnTo>
                <a:lnTo>
                  <a:pt x="14697" y="2214"/>
                </a:lnTo>
                <a:lnTo>
                  <a:pt x="14965" y="2482"/>
                </a:lnTo>
                <a:lnTo>
                  <a:pt x="15500" y="3017"/>
                </a:lnTo>
                <a:lnTo>
                  <a:pt x="15646" y="3188"/>
                </a:lnTo>
                <a:lnTo>
                  <a:pt x="15792" y="3382"/>
                </a:lnTo>
                <a:lnTo>
                  <a:pt x="15938" y="3577"/>
                </a:lnTo>
                <a:lnTo>
                  <a:pt x="16084" y="3772"/>
                </a:lnTo>
                <a:lnTo>
                  <a:pt x="15743" y="3796"/>
                </a:lnTo>
                <a:lnTo>
                  <a:pt x="15403" y="3820"/>
                </a:lnTo>
                <a:lnTo>
                  <a:pt x="14697" y="3820"/>
                </a:lnTo>
                <a:lnTo>
                  <a:pt x="14016" y="3796"/>
                </a:lnTo>
                <a:lnTo>
                  <a:pt x="13651" y="3772"/>
                </a:lnTo>
                <a:lnTo>
                  <a:pt x="13310" y="3820"/>
                </a:lnTo>
                <a:lnTo>
                  <a:pt x="13261" y="3042"/>
                </a:lnTo>
                <a:lnTo>
                  <a:pt x="13188" y="2239"/>
                </a:lnTo>
                <a:lnTo>
                  <a:pt x="13188" y="1874"/>
                </a:lnTo>
                <a:lnTo>
                  <a:pt x="13188" y="1533"/>
                </a:lnTo>
                <a:lnTo>
                  <a:pt x="13237" y="803"/>
                </a:lnTo>
                <a:close/>
                <a:moveTo>
                  <a:pt x="1509" y="3163"/>
                </a:moveTo>
                <a:lnTo>
                  <a:pt x="1533" y="3455"/>
                </a:lnTo>
                <a:lnTo>
                  <a:pt x="1363" y="3553"/>
                </a:lnTo>
                <a:lnTo>
                  <a:pt x="1193" y="3650"/>
                </a:lnTo>
                <a:lnTo>
                  <a:pt x="901" y="3918"/>
                </a:lnTo>
                <a:lnTo>
                  <a:pt x="706" y="4064"/>
                </a:lnTo>
                <a:lnTo>
                  <a:pt x="511" y="4210"/>
                </a:lnTo>
                <a:lnTo>
                  <a:pt x="511" y="3845"/>
                </a:lnTo>
                <a:lnTo>
                  <a:pt x="511" y="3747"/>
                </a:lnTo>
                <a:lnTo>
                  <a:pt x="657" y="3699"/>
                </a:lnTo>
                <a:lnTo>
                  <a:pt x="803" y="3626"/>
                </a:lnTo>
                <a:lnTo>
                  <a:pt x="1047" y="3455"/>
                </a:lnTo>
                <a:lnTo>
                  <a:pt x="1387" y="3236"/>
                </a:lnTo>
                <a:lnTo>
                  <a:pt x="1509" y="3163"/>
                </a:lnTo>
                <a:close/>
                <a:moveTo>
                  <a:pt x="1533" y="3942"/>
                </a:moveTo>
                <a:lnTo>
                  <a:pt x="1533" y="4404"/>
                </a:lnTo>
                <a:lnTo>
                  <a:pt x="1533" y="4526"/>
                </a:lnTo>
                <a:lnTo>
                  <a:pt x="1168" y="4745"/>
                </a:lnTo>
                <a:lnTo>
                  <a:pt x="828" y="4988"/>
                </a:lnTo>
                <a:lnTo>
                  <a:pt x="657" y="5086"/>
                </a:lnTo>
                <a:lnTo>
                  <a:pt x="511" y="5232"/>
                </a:lnTo>
                <a:lnTo>
                  <a:pt x="511" y="4648"/>
                </a:lnTo>
                <a:lnTo>
                  <a:pt x="657" y="4575"/>
                </a:lnTo>
                <a:lnTo>
                  <a:pt x="803" y="4477"/>
                </a:lnTo>
                <a:lnTo>
                  <a:pt x="1095" y="4258"/>
                </a:lnTo>
                <a:lnTo>
                  <a:pt x="1533" y="3942"/>
                </a:lnTo>
                <a:close/>
                <a:moveTo>
                  <a:pt x="1509" y="4964"/>
                </a:moveTo>
                <a:lnTo>
                  <a:pt x="1485" y="5378"/>
                </a:lnTo>
                <a:lnTo>
                  <a:pt x="1363" y="5451"/>
                </a:lnTo>
                <a:lnTo>
                  <a:pt x="1217" y="5548"/>
                </a:lnTo>
                <a:lnTo>
                  <a:pt x="998" y="5767"/>
                </a:lnTo>
                <a:lnTo>
                  <a:pt x="730" y="5986"/>
                </a:lnTo>
                <a:lnTo>
                  <a:pt x="609" y="6108"/>
                </a:lnTo>
                <a:lnTo>
                  <a:pt x="487" y="6254"/>
                </a:lnTo>
                <a:lnTo>
                  <a:pt x="487" y="5499"/>
                </a:lnTo>
                <a:lnTo>
                  <a:pt x="633" y="5475"/>
                </a:lnTo>
                <a:lnTo>
                  <a:pt x="755" y="5426"/>
                </a:lnTo>
                <a:lnTo>
                  <a:pt x="998" y="5256"/>
                </a:lnTo>
                <a:lnTo>
                  <a:pt x="1509" y="4964"/>
                </a:lnTo>
                <a:close/>
                <a:moveTo>
                  <a:pt x="1460" y="5889"/>
                </a:moveTo>
                <a:lnTo>
                  <a:pt x="1436" y="6473"/>
                </a:lnTo>
                <a:lnTo>
                  <a:pt x="1363" y="6448"/>
                </a:lnTo>
                <a:lnTo>
                  <a:pt x="1266" y="6448"/>
                </a:lnTo>
                <a:lnTo>
                  <a:pt x="1168" y="6473"/>
                </a:lnTo>
                <a:lnTo>
                  <a:pt x="998" y="6594"/>
                </a:lnTo>
                <a:lnTo>
                  <a:pt x="852" y="6716"/>
                </a:lnTo>
                <a:lnTo>
                  <a:pt x="730" y="6862"/>
                </a:lnTo>
                <a:lnTo>
                  <a:pt x="511" y="7105"/>
                </a:lnTo>
                <a:lnTo>
                  <a:pt x="487" y="6448"/>
                </a:lnTo>
                <a:lnTo>
                  <a:pt x="511" y="6448"/>
                </a:lnTo>
                <a:lnTo>
                  <a:pt x="682" y="6424"/>
                </a:lnTo>
                <a:lnTo>
                  <a:pt x="828" y="6351"/>
                </a:lnTo>
                <a:lnTo>
                  <a:pt x="974" y="6254"/>
                </a:lnTo>
                <a:lnTo>
                  <a:pt x="1095" y="6156"/>
                </a:lnTo>
                <a:lnTo>
                  <a:pt x="1460" y="5889"/>
                </a:lnTo>
                <a:close/>
                <a:moveTo>
                  <a:pt x="6984" y="6205"/>
                </a:moveTo>
                <a:lnTo>
                  <a:pt x="6935" y="6229"/>
                </a:lnTo>
                <a:lnTo>
                  <a:pt x="6862" y="6278"/>
                </a:lnTo>
                <a:lnTo>
                  <a:pt x="6716" y="6424"/>
                </a:lnTo>
                <a:lnTo>
                  <a:pt x="6546" y="6594"/>
                </a:lnTo>
                <a:lnTo>
                  <a:pt x="6327" y="6740"/>
                </a:lnTo>
                <a:lnTo>
                  <a:pt x="6108" y="6862"/>
                </a:lnTo>
                <a:lnTo>
                  <a:pt x="5986" y="6911"/>
                </a:lnTo>
                <a:lnTo>
                  <a:pt x="5889" y="6935"/>
                </a:lnTo>
                <a:lnTo>
                  <a:pt x="5767" y="6935"/>
                </a:lnTo>
                <a:lnTo>
                  <a:pt x="5670" y="6911"/>
                </a:lnTo>
                <a:lnTo>
                  <a:pt x="5572" y="6886"/>
                </a:lnTo>
                <a:lnTo>
                  <a:pt x="5499" y="6838"/>
                </a:lnTo>
                <a:lnTo>
                  <a:pt x="5426" y="6740"/>
                </a:lnTo>
                <a:lnTo>
                  <a:pt x="5353" y="6619"/>
                </a:lnTo>
                <a:lnTo>
                  <a:pt x="5305" y="6546"/>
                </a:lnTo>
                <a:lnTo>
                  <a:pt x="5232" y="6521"/>
                </a:lnTo>
                <a:lnTo>
                  <a:pt x="5134" y="6521"/>
                </a:lnTo>
                <a:lnTo>
                  <a:pt x="5061" y="6546"/>
                </a:lnTo>
                <a:lnTo>
                  <a:pt x="4794" y="6716"/>
                </a:lnTo>
                <a:lnTo>
                  <a:pt x="4599" y="6813"/>
                </a:lnTo>
                <a:lnTo>
                  <a:pt x="4429" y="6911"/>
                </a:lnTo>
                <a:lnTo>
                  <a:pt x="4283" y="6959"/>
                </a:lnTo>
                <a:lnTo>
                  <a:pt x="4210" y="6959"/>
                </a:lnTo>
                <a:lnTo>
                  <a:pt x="4137" y="6935"/>
                </a:lnTo>
                <a:lnTo>
                  <a:pt x="4088" y="6911"/>
                </a:lnTo>
                <a:lnTo>
                  <a:pt x="4064" y="6838"/>
                </a:lnTo>
                <a:lnTo>
                  <a:pt x="4039" y="6765"/>
                </a:lnTo>
                <a:lnTo>
                  <a:pt x="4039" y="6667"/>
                </a:lnTo>
                <a:lnTo>
                  <a:pt x="4039" y="6619"/>
                </a:lnTo>
                <a:lnTo>
                  <a:pt x="4015" y="6594"/>
                </a:lnTo>
                <a:lnTo>
                  <a:pt x="3966" y="6570"/>
                </a:lnTo>
                <a:lnTo>
                  <a:pt x="3893" y="6570"/>
                </a:lnTo>
                <a:lnTo>
                  <a:pt x="3845" y="6643"/>
                </a:lnTo>
                <a:lnTo>
                  <a:pt x="3796" y="6862"/>
                </a:lnTo>
                <a:lnTo>
                  <a:pt x="3772" y="6959"/>
                </a:lnTo>
                <a:lnTo>
                  <a:pt x="3772" y="7057"/>
                </a:lnTo>
                <a:lnTo>
                  <a:pt x="3796" y="7154"/>
                </a:lnTo>
                <a:lnTo>
                  <a:pt x="3845" y="7251"/>
                </a:lnTo>
                <a:lnTo>
                  <a:pt x="3942" y="7300"/>
                </a:lnTo>
                <a:lnTo>
                  <a:pt x="4064" y="7349"/>
                </a:lnTo>
                <a:lnTo>
                  <a:pt x="4331" y="7349"/>
                </a:lnTo>
                <a:lnTo>
                  <a:pt x="4453" y="7324"/>
                </a:lnTo>
                <a:lnTo>
                  <a:pt x="4599" y="7276"/>
                </a:lnTo>
                <a:lnTo>
                  <a:pt x="4842" y="7154"/>
                </a:lnTo>
                <a:lnTo>
                  <a:pt x="5086" y="7008"/>
                </a:lnTo>
                <a:lnTo>
                  <a:pt x="5183" y="7130"/>
                </a:lnTo>
                <a:lnTo>
                  <a:pt x="5280" y="7203"/>
                </a:lnTo>
                <a:lnTo>
                  <a:pt x="5378" y="7276"/>
                </a:lnTo>
                <a:lnTo>
                  <a:pt x="5499" y="7324"/>
                </a:lnTo>
                <a:lnTo>
                  <a:pt x="5597" y="7349"/>
                </a:lnTo>
                <a:lnTo>
                  <a:pt x="5718" y="7349"/>
                </a:lnTo>
                <a:lnTo>
                  <a:pt x="5962" y="7324"/>
                </a:lnTo>
                <a:lnTo>
                  <a:pt x="6229" y="7251"/>
                </a:lnTo>
                <a:lnTo>
                  <a:pt x="6473" y="7130"/>
                </a:lnTo>
                <a:lnTo>
                  <a:pt x="6716" y="6984"/>
                </a:lnTo>
                <a:lnTo>
                  <a:pt x="6935" y="6813"/>
                </a:lnTo>
                <a:lnTo>
                  <a:pt x="7057" y="6959"/>
                </a:lnTo>
                <a:lnTo>
                  <a:pt x="7203" y="7081"/>
                </a:lnTo>
                <a:lnTo>
                  <a:pt x="7373" y="7154"/>
                </a:lnTo>
                <a:lnTo>
                  <a:pt x="7568" y="7203"/>
                </a:lnTo>
                <a:lnTo>
                  <a:pt x="7714" y="7227"/>
                </a:lnTo>
                <a:lnTo>
                  <a:pt x="7981" y="7227"/>
                </a:lnTo>
                <a:lnTo>
                  <a:pt x="8103" y="7178"/>
                </a:lnTo>
                <a:lnTo>
                  <a:pt x="8225" y="7130"/>
                </a:lnTo>
                <a:lnTo>
                  <a:pt x="8322" y="7057"/>
                </a:lnTo>
                <a:lnTo>
                  <a:pt x="8541" y="6911"/>
                </a:lnTo>
                <a:lnTo>
                  <a:pt x="8663" y="7057"/>
                </a:lnTo>
                <a:lnTo>
                  <a:pt x="8833" y="7154"/>
                </a:lnTo>
                <a:lnTo>
                  <a:pt x="9028" y="7203"/>
                </a:lnTo>
                <a:lnTo>
                  <a:pt x="9222" y="7227"/>
                </a:lnTo>
                <a:lnTo>
                  <a:pt x="9441" y="7203"/>
                </a:lnTo>
                <a:lnTo>
                  <a:pt x="9636" y="7154"/>
                </a:lnTo>
                <a:lnTo>
                  <a:pt x="9830" y="7057"/>
                </a:lnTo>
                <a:lnTo>
                  <a:pt x="10001" y="6935"/>
                </a:lnTo>
                <a:lnTo>
                  <a:pt x="10171" y="7057"/>
                </a:lnTo>
                <a:lnTo>
                  <a:pt x="10341" y="7154"/>
                </a:lnTo>
                <a:lnTo>
                  <a:pt x="10512" y="7227"/>
                </a:lnTo>
                <a:lnTo>
                  <a:pt x="10706" y="7276"/>
                </a:lnTo>
                <a:lnTo>
                  <a:pt x="10877" y="7276"/>
                </a:lnTo>
                <a:lnTo>
                  <a:pt x="11047" y="7251"/>
                </a:lnTo>
                <a:lnTo>
                  <a:pt x="11193" y="7203"/>
                </a:lnTo>
                <a:lnTo>
                  <a:pt x="11339" y="7105"/>
                </a:lnTo>
                <a:lnTo>
                  <a:pt x="11436" y="7203"/>
                </a:lnTo>
                <a:lnTo>
                  <a:pt x="11534" y="7276"/>
                </a:lnTo>
                <a:lnTo>
                  <a:pt x="11655" y="7349"/>
                </a:lnTo>
                <a:lnTo>
                  <a:pt x="11777" y="7397"/>
                </a:lnTo>
                <a:lnTo>
                  <a:pt x="11899" y="7422"/>
                </a:lnTo>
                <a:lnTo>
                  <a:pt x="12020" y="7422"/>
                </a:lnTo>
                <a:lnTo>
                  <a:pt x="12142" y="7397"/>
                </a:lnTo>
                <a:lnTo>
                  <a:pt x="12239" y="7349"/>
                </a:lnTo>
                <a:lnTo>
                  <a:pt x="12337" y="7300"/>
                </a:lnTo>
                <a:lnTo>
                  <a:pt x="12434" y="7203"/>
                </a:lnTo>
                <a:lnTo>
                  <a:pt x="12604" y="7032"/>
                </a:lnTo>
                <a:lnTo>
                  <a:pt x="12848" y="7178"/>
                </a:lnTo>
                <a:lnTo>
                  <a:pt x="12969" y="7251"/>
                </a:lnTo>
                <a:lnTo>
                  <a:pt x="13091" y="7300"/>
                </a:lnTo>
                <a:lnTo>
                  <a:pt x="13213" y="7324"/>
                </a:lnTo>
                <a:lnTo>
                  <a:pt x="13334" y="7324"/>
                </a:lnTo>
                <a:lnTo>
                  <a:pt x="13432" y="7300"/>
                </a:lnTo>
                <a:lnTo>
                  <a:pt x="13529" y="7227"/>
                </a:lnTo>
                <a:lnTo>
                  <a:pt x="13651" y="7324"/>
                </a:lnTo>
                <a:lnTo>
                  <a:pt x="13797" y="7373"/>
                </a:lnTo>
                <a:lnTo>
                  <a:pt x="13967" y="7397"/>
                </a:lnTo>
                <a:lnTo>
                  <a:pt x="14113" y="7373"/>
                </a:lnTo>
                <a:lnTo>
                  <a:pt x="14259" y="7349"/>
                </a:lnTo>
                <a:lnTo>
                  <a:pt x="14405" y="7251"/>
                </a:lnTo>
                <a:lnTo>
                  <a:pt x="14502" y="7154"/>
                </a:lnTo>
                <a:lnTo>
                  <a:pt x="14575" y="7008"/>
                </a:lnTo>
                <a:lnTo>
                  <a:pt x="14575" y="6959"/>
                </a:lnTo>
                <a:lnTo>
                  <a:pt x="14575" y="6935"/>
                </a:lnTo>
                <a:lnTo>
                  <a:pt x="14527" y="6911"/>
                </a:lnTo>
                <a:lnTo>
                  <a:pt x="14502" y="6911"/>
                </a:lnTo>
                <a:lnTo>
                  <a:pt x="14283" y="6959"/>
                </a:lnTo>
                <a:lnTo>
                  <a:pt x="14016" y="7032"/>
                </a:lnTo>
                <a:lnTo>
                  <a:pt x="13894" y="7032"/>
                </a:lnTo>
                <a:lnTo>
                  <a:pt x="13772" y="7008"/>
                </a:lnTo>
                <a:lnTo>
                  <a:pt x="13699" y="6959"/>
                </a:lnTo>
                <a:lnTo>
                  <a:pt x="13651" y="6911"/>
                </a:lnTo>
                <a:lnTo>
                  <a:pt x="13651" y="6862"/>
                </a:lnTo>
                <a:lnTo>
                  <a:pt x="13626" y="6789"/>
                </a:lnTo>
                <a:lnTo>
                  <a:pt x="13578" y="6740"/>
                </a:lnTo>
                <a:lnTo>
                  <a:pt x="13529" y="6692"/>
                </a:lnTo>
                <a:lnTo>
                  <a:pt x="13407" y="6692"/>
                </a:lnTo>
                <a:lnTo>
                  <a:pt x="13359" y="6716"/>
                </a:lnTo>
                <a:lnTo>
                  <a:pt x="13334" y="6789"/>
                </a:lnTo>
                <a:lnTo>
                  <a:pt x="13310" y="6862"/>
                </a:lnTo>
                <a:lnTo>
                  <a:pt x="13286" y="6911"/>
                </a:lnTo>
                <a:lnTo>
                  <a:pt x="13286" y="6959"/>
                </a:lnTo>
                <a:lnTo>
                  <a:pt x="13261" y="6984"/>
                </a:lnTo>
                <a:lnTo>
                  <a:pt x="13115" y="6984"/>
                </a:lnTo>
                <a:lnTo>
                  <a:pt x="13018" y="6935"/>
                </a:lnTo>
                <a:lnTo>
                  <a:pt x="12823" y="6789"/>
                </a:lnTo>
                <a:lnTo>
                  <a:pt x="12677" y="6667"/>
                </a:lnTo>
                <a:lnTo>
                  <a:pt x="12629" y="6643"/>
                </a:lnTo>
                <a:lnTo>
                  <a:pt x="12580" y="6619"/>
                </a:lnTo>
                <a:lnTo>
                  <a:pt x="12507" y="6619"/>
                </a:lnTo>
                <a:lnTo>
                  <a:pt x="12458" y="6667"/>
                </a:lnTo>
                <a:lnTo>
                  <a:pt x="12264" y="6886"/>
                </a:lnTo>
                <a:lnTo>
                  <a:pt x="12166" y="6959"/>
                </a:lnTo>
                <a:lnTo>
                  <a:pt x="12045" y="7032"/>
                </a:lnTo>
                <a:lnTo>
                  <a:pt x="11947" y="7057"/>
                </a:lnTo>
                <a:lnTo>
                  <a:pt x="11850" y="7032"/>
                </a:lnTo>
                <a:lnTo>
                  <a:pt x="11777" y="7008"/>
                </a:lnTo>
                <a:lnTo>
                  <a:pt x="11704" y="6911"/>
                </a:lnTo>
                <a:lnTo>
                  <a:pt x="11631" y="6813"/>
                </a:lnTo>
                <a:lnTo>
                  <a:pt x="11582" y="6667"/>
                </a:lnTo>
                <a:lnTo>
                  <a:pt x="11582" y="6594"/>
                </a:lnTo>
                <a:lnTo>
                  <a:pt x="11534" y="6521"/>
                </a:lnTo>
                <a:lnTo>
                  <a:pt x="11485" y="6497"/>
                </a:lnTo>
                <a:lnTo>
                  <a:pt x="11436" y="6473"/>
                </a:lnTo>
                <a:lnTo>
                  <a:pt x="11363" y="6473"/>
                </a:lnTo>
                <a:lnTo>
                  <a:pt x="11315" y="6497"/>
                </a:lnTo>
                <a:lnTo>
                  <a:pt x="11266" y="6546"/>
                </a:lnTo>
                <a:lnTo>
                  <a:pt x="11217" y="6619"/>
                </a:lnTo>
                <a:lnTo>
                  <a:pt x="11193" y="6716"/>
                </a:lnTo>
                <a:lnTo>
                  <a:pt x="11144" y="6789"/>
                </a:lnTo>
                <a:lnTo>
                  <a:pt x="11071" y="6838"/>
                </a:lnTo>
                <a:lnTo>
                  <a:pt x="11023" y="6886"/>
                </a:lnTo>
                <a:lnTo>
                  <a:pt x="10950" y="6911"/>
                </a:lnTo>
                <a:lnTo>
                  <a:pt x="10877" y="6911"/>
                </a:lnTo>
                <a:lnTo>
                  <a:pt x="10706" y="6886"/>
                </a:lnTo>
                <a:lnTo>
                  <a:pt x="10560" y="6838"/>
                </a:lnTo>
                <a:lnTo>
                  <a:pt x="10390" y="6740"/>
                </a:lnTo>
                <a:lnTo>
                  <a:pt x="10268" y="6643"/>
                </a:lnTo>
                <a:lnTo>
                  <a:pt x="10147" y="6521"/>
                </a:lnTo>
                <a:lnTo>
                  <a:pt x="10074" y="6473"/>
                </a:lnTo>
                <a:lnTo>
                  <a:pt x="10001" y="6448"/>
                </a:lnTo>
                <a:lnTo>
                  <a:pt x="9928" y="6473"/>
                </a:lnTo>
                <a:lnTo>
                  <a:pt x="9855" y="6521"/>
                </a:lnTo>
                <a:lnTo>
                  <a:pt x="9757" y="6619"/>
                </a:lnTo>
                <a:lnTo>
                  <a:pt x="9611" y="6716"/>
                </a:lnTo>
                <a:lnTo>
                  <a:pt x="9441" y="6789"/>
                </a:lnTo>
                <a:lnTo>
                  <a:pt x="9271" y="6838"/>
                </a:lnTo>
                <a:lnTo>
                  <a:pt x="9101" y="6838"/>
                </a:lnTo>
                <a:lnTo>
                  <a:pt x="9028" y="6813"/>
                </a:lnTo>
                <a:lnTo>
                  <a:pt x="8979" y="6789"/>
                </a:lnTo>
                <a:lnTo>
                  <a:pt x="8906" y="6740"/>
                </a:lnTo>
                <a:lnTo>
                  <a:pt x="8882" y="6667"/>
                </a:lnTo>
                <a:lnTo>
                  <a:pt x="8833" y="6594"/>
                </a:lnTo>
                <a:lnTo>
                  <a:pt x="8833" y="6497"/>
                </a:lnTo>
                <a:lnTo>
                  <a:pt x="8809" y="6424"/>
                </a:lnTo>
                <a:lnTo>
                  <a:pt x="8784" y="6375"/>
                </a:lnTo>
                <a:lnTo>
                  <a:pt x="8736" y="6327"/>
                </a:lnTo>
                <a:lnTo>
                  <a:pt x="8687" y="6302"/>
                </a:lnTo>
                <a:lnTo>
                  <a:pt x="8638" y="6278"/>
                </a:lnTo>
                <a:lnTo>
                  <a:pt x="8565" y="6278"/>
                </a:lnTo>
                <a:lnTo>
                  <a:pt x="8517" y="6302"/>
                </a:lnTo>
                <a:lnTo>
                  <a:pt x="8468" y="6351"/>
                </a:lnTo>
                <a:lnTo>
                  <a:pt x="8298" y="6546"/>
                </a:lnTo>
                <a:lnTo>
                  <a:pt x="8200" y="6643"/>
                </a:lnTo>
                <a:lnTo>
                  <a:pt x="8103" y="6740"/>
                </a:lnTo>
                <a:lnTo>
                  <a:pt x="7981" y="6789"/>
                </a:lnTo>
                <a:lnTo>
                  <a:pt x="7860" y="6813"/>
                </a:lnTo>
                <a:lnTo>
                  <a:pt x="7714" y="6813"/>
                </a:lnTo>
                <a:lnTo>
                  <a:pt x="7592" y="6789"/>
                </a:lnTo>
                <a:lnTo>
                  <a:pt x="7446" y="6740"/>
                </a:lnTo>
                <a:lnTo>
                  <a:pt x="7349" y="6667"/>
                </a:lnTo>
                <a:lnTo>
                  <a:pt x="7276" y="6546"/>
                </a:lnTo>
                <a:lnTo>
                  <a:pt x="7227" y="6424"/>
                </a:lnTo>
                <a:lnTo>
                  <a:pt x="7227" y="6375"/>
                </a:lnTo>
                <a:lnTo>
                  <a:pt x="7178" y="6302"/>
                </a:lnTo>
                <a:lnTo>
                  <a:pt x="7154" y="6278"/>
                </a:lnTo>
                <a:lnTo>
                  <a:pt x="7105" y="6229"/>
                </a:lnTo>
                <a:lnTo>
                  <a:pt x="7032" y="6205"/>
                </a:lnTo>
                <a:close/>
                <a:moveTo>
                  <a:pt x="1412" y="6813"/>
                </a:moveTo>
                <a:lnTo>
                  <a:pt x="1387" y="7397"/>
                </a:lnTo>
                <a:lnTo>
                  <a:pt x="1144" y="7616"/>
                </a:lnTo>
                <a:lnTo>
                  <a:pt x="925" y="7835"/>
                </a:lnTo>
                <a:lnTo>
                  <a:pt x="755" y="8006"/>
                </a:lnTo>
                <a:lnTo>
                  <a:pt x="584" y="8176"/>
                </a:lnTo>
                <a:lnTo>
                  <a:pt x="536" y="7543"/>
                </a:lnTo>
                <a:lnTo>
                  <a:pt x="657" y="7446"/>
                </a:lnTo>
                <a:lnTo>
                  <a:pt x="755" y="7349"/>
                </a:lnTo>
                <a:lnTo>
                  <a:pt x="949"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33" y="9222"/>
                </a:lnTo>
                <a:lnTo>
                  <a:pt x="584" y="8492"/>
                </a:lnTo>
                <a:lnTo>
                  <a:pt x="730" y="8444"/>
                </a:lnTo>
                <a:lnTo>
                  <a:pt x="852" y="8395"/>
                </a:lnTo>
                <a:lnTo>
                  <a:pt x="1095" y="8200"/>
                </a:lnTo>
                <a:lnTo>
                  <a:pt x="1363" y="7981"/>
                </a:lnTo>
                <a:close/>
                <a:moveTo>
                  <a:pt x="10901" y="8638"/>
                </a:moveTo>
                <a:lnTo>
                  <a:pt x="10828" y="8687"/>
                </a:lnTo>
                <a:lnTo>
                  <a:pt x="10779" y="8736"/>
                </a:lnTo>
                <a:lnTo>
                  <a:pt x="10706" y="8857"/>
                </a:lnTo>
                <a:lnTo>
                  <a:pt x="10682" y="8979"/>
                </a:lnTo>
                <a:lnTo>
                  <a:pt x="10560" y="9076"/>
                </a:lnTo>
                <a:lnTo>
                  <a:pt x="10414" y="9149"/>
                </a:lnTo>
                <a:lnTo>
                  <a:pt x="10293" y="9173"/>
                </a:lnTo>
                <a:lnTo>
                  <a:pt x="10122" y="9173"/>
                </a:lnTo>
                <a:lnTo>
                  <a:pt x="10025" y="9149"/>
                </a:lnTo>
                <a:lnTo>
                  <a:pt x="9976" y="9125"/>
                </a:lnTo>
                <a:lnTo>
                  <a:pt x="9928" y="9076"/>
                </a:lnTo>
                <a:lnTo>
                  <a:pt x="9903" y="9028"/>
                </a:lnTo>
                <a:lnTo>
                  <a:pt x="9903" y="8930"/>
                </a:lnTo>
                <a:lnTo>
                  <a:pt x="9879" y="8857"/>
                </a:lnTo>
                <a:lnTo>
                  <a:pt x="9830" y="8809"/>
                </a:lnTo>
                <a:lnTo>
                  <a:pt x="9757" y="8760"/>
                </a:lnTo>
                <a:lnTo>
                  <a:pt x="9684" y="8760"/>
                </a:lnTo>
                <a:lnTo>
                  <a:pt x="9611" y="8784"/>
                </a:lnTo>
                <a:lnTo>
                  <a:pt x="9563" y="8833"/>
                </a:lnTo>
                <a:lnTo>
                  <a:pt x="9514" y="8906"/>
                </a:lnTo>
                <a:lnTo>
                  <a:pt x="9490" y="8955"/>
                </a:lnTo>
                <a:lnTo>
                  <a:pt x="9441" y="9003"/>
                </a:lnTo>
                <a:lnTo>
                  <a:pt x="9320" y="9052"/>
                </a:lnTo>
                <a:lnTo>
                  <a:pt x="9149" y="9101"/>
                </a:lnTo>
                <a:lnTo>
                  <a:pt x="8979" y="9125"/>
                </a:lnTo>
                <a:lnTo>
                  <a:pt x="8809" y="9101"/>
                </a:lnTo>
                <a:lnTo>
                  <a:pt x="8663" y="9076"/>
                </a:lnTo>
                <a:lnTo>
                  <a:pt x="8541" y="9003"/>
                </a:lnTo>
                <a:lnTo>
                  <a:pt x="8517" y="8955"/>
                </a:lnTo>
                <a:lnTo>
                  <a:pt x="8492" y="8906"/>
                </a:lnTo>
                <a:lnTo>
                  <a:pt x="8492" y="8833"/>
                </a:lnTo>
                <a:lnTo>
                  <a:pt x="8444" y="8784"/>
                </a:lnTo>
                <a:lnTo>
                  <a:pt x="8419" y="8736"/>
                </a:lnTo>
                <a:lnTo>
                  <a:pt x="8371" y="8711"/>
                </a:lnTo>
                <a:lnTo>
                  <a:pt x="8298" y="8687"/>
                </a:lnTo>
                <a:lnTo>
                  <a:pt x="8249" y="8687"/>
                </a:lnTo>
                <a:lnTo>
                  <a:pt x="8200" y="8711"/>
                </a:lnTo>
                <a:lnTo>
                  <a:pt x="8127" y="8736"/>
                </a:lnTo>
                <a:lnTo>
                  <a:pt x="8006" y="8906"/>
                </a:lnTo>
                <a:lnTo>
                  <a:pt x="7860" y="9052"/>
                </a:lnTo>
                <a:lnTo>
                  <a:pt x="7787" y="9125"/>
                </a:lnTo>
                <a:lnTo>
                  <a:pt x="7689" y="9173"/>
                </a:lnTo>
                <a:lnTo>
                  <a:pt x="7568" y="9222"/>
                </a:lnTo>
                <a:lnTo>
                  <a:pt x="7446" y="9246"/>
                </a:lnTo>
                <a:lnTo>
                  <a:pt x="7324" y="9246"/>
                </a:lnTo>
                <a:lnTo>
                  <a:pt x="7276" y="9222"/>
                </a:lnTo>
                <a:lnTo>
                  <a:pt x="7227" y="9198"/>
                </a:lnTo>
                <a:lnTo>
                  <a:pt x="7203" y="9149"/>
                </a:lnTo>
                <a:lnTo>
                  <a:pt x="7178" y="9076"/>
                </a:lnTo>
                <a:lnTo>
                  <a:pt x="7178" y="9003"/>
                </a:lnTo>
                <a:lnTo>
                  <a:pt x="7203" y="8930"/>
                </a:lnTo>
                <a:lnTo>
                  <a:pt x="7203" y="8833"/>
                </a:lnTo>
                <a:lnTo>
                  <a:pt x="7154" y="8760"/>
                </a:lnTo>
                <a:lnTo>
                  <a:pt x="7105" y="8687"/>
                </a:lnTo>
                <a:lnTo>
                  <a:pt x="7032" y="8663"/>
                </a:lnTo>
                <a:lnTo>
                  <a:pt x="6886" y="8663"/>
                </a:lnTo>
                <a:lnTo>
                  <a:pt x="6813" y="8711"/>
                </a:lnTo>
                <a:lnTo>
                  <a:pt x="6789" y="8809"/>
                </a:lnTo>
                <a:lnTo>
                  <a:pt x="6740" y="8906"/>
                </a:lnTo>
                <a:lnTo>
                  <a:pt x="6692" y="8979"/>
                </a:lnTo>
                <a:lnTo>
                  <a:pt x="6619" y="9076"/>
                </a:lnTo>
                <a:lnTo>
                  <a:pt x="6521" y="9125"/>
                </a:lnTo>
                <a:lnTo>
                  <a:pt x="6424" y="9173"/>
                </a:lnTo>
                <a:lnTo>
                  <a:pt x="6327" y="9222"/>
                </a:lnTo>
                <a:lnTo>
                  <a:pt x="6083" y="9271"/>
                </a:lnTo>
                <a:lnTo>
                  <a:pt x="5864" y="9246"/>
                </a:lnTo>
                <a:lnTo>
                  <a:pt x="5743" y="9222"/>
                </a:lnTo>
                <a:lnTo>
                  <a:pt x="5645" y="9198"/>
                </a:lnTo>
                <a:lnTo>
                  <a:pt x="5572" y="9125"/>
                </a:lnTo>
                <a:lnTo>
                  <a:pt x="5499" y="9052"/>
                </a:lnTo>
                <a:lnTo>
                  <a:pt x="5451" y="8979"/>
                </a:lnTo>
                <a:lnTo>
                  <a:pt x="5402" y="8882"/>
                </a:lnTo>
                <a:lnTo>
                  <a:pt x="5402" y="8833"/>
                </a:lnTo>
                <a:lnTo>
                  <a:pt x="5378" y="8784"/>
                </a:lnTo>
                <a:lnTo>
                  <a:pt x="5280" y="8736"/>
                </a:lnTo>
                <a:lnTo>
                  <a:pt x="5183" y="8711"/>
                </a:lnTo>
                <a:lnTo>
                  <a:pt x="5086" y="8736"/>
                </a:lnTo>
                <a:lnTo>
                  <a:pt x="4842" y="8906"/>
                </a:lnTo>
                <a:lnTo>
                  <a:pt x="4648" y="9028"/>
                </a:lnTo>
                <a:lnTo>
                  <a:pt x="4453" y="9149"/>
                </a:lnTo>
                <a:lnTo>
                  <a:pt x="4258" y="9222"/>
                </a:lnTo>
                <a:lnTo>
                  <a:pt x="4112" y="9222"/>
                </a:lnTo>
                <a:lnTo>
                  <a:pt x="4064" y="9198"/>
                </a:lnTo>
                <a:lnTo>
                  <a:pt x="4015" y="9149"/>
                </a:lnTo>
                <a:lnTo>
                  <a:pt x="3991" y="9076"/>
                </a:lnTo>
                <a:lnTo>
                  <a:pt x="4015" y="8955"/>
                </a:lnTo>
                <a:lnTo>
                  <a:pt x="4015" y="8906"/>
                </a:lnTo>
                <a:lnTo>
                  <a:pt x="3991" y="8857"/>
                </a:lnTo>
                <a:lnTo>
                  <a:pt x="3966" y="8833"/>
                </a:lnTo>
                <a:lnTo>
                  <a:pt x="3918" y="8809"/>
                </a:lnTo>
                <a:lnTo>
                  <a:pt x="3893" y="8784"/>
                </a:lnTo>
                <a:lnTo>
                  <a:pt x="3845" y="8809"/>
                </a:lnTo>
                <a:lnTo>
                  <a:pt x="3796" y="8809"/>
                </a:lnTo>
                <a:lnTo>
                  <a:pt x="3747" y="8857"/>
                </a:lnTo>
                <a:lnTo>
                  <a:pt x="3699" y="8979"/>
                </a:lnTo>
                <a:lnTo>
                  <a:pt x="3674" y="9101"/>
                </a:lnTo>
                <a:lnTo>
                  <a:pt x="3674" y="9222"/>
                </a:lnTo>
                <a:lnTo>
                  <a:pt x="3699" y="9319"/>
                </a:lnTo>
                <a:lnTo>
                  <a:pt x="3772" y="9417"/>
                </a:lnTo>
                <a:lnTo>
                  <a:pt x="3845" y="9514"/>
                </a:lnTo>
                <a:lnTo>
                  <a:pt x="3966" y="9587"/>
                </a:lnTo>
                <a:lnTo>
                  <a:pt x="4088" y="9636"/>
                </a:lnTo>
                <a:lnTo>
                  <a:pt x="4210" y="9660"/>
                </a:lnTo>
                <a:lnTo>
                  <a:pt x="4356" y="9636"/>
                </a:lnTo>
                <a:lnTo>
                  <a:pt x="4477" y="9611"/>
                </a:lnTo>
                <a:lnTo>
                  <a:pt x="4599" y="9563"/>
                </a:lnTo>
                <a:lnTo>
                  <a:pt x="4842" y="9417"/>
                </a:lnTo>
                <a:lnTo>
                  <a:pt x="5086" y="9246"/>
                </a:lnTo>
                <a:lnTo>
                  <a:pt x="5159" y="9344"/>
                </a:lnTo>
                <a:lnTo>
                  <a:pt x="5232" y="9441"/>
                </a:lnTo>
                <a:lnTo>
                  <a:pt x="5329" y="9514"/>
                </a:lnTo>
                <a:lnTo>
                  <a:pt x="5426" y="9563"/>
                </a:lnTo>
                <a:lnTo>
                  <a:pt x="5670" y="9660"/>
                </a:lnTo>
                <a:lnTo>
                  <a:pt x="5913" y="9684"/>
                </a:lnTo>
                <a:lnTo>
                  <a:pt x="6181" y="9684"/>
                </a:lnTo>
                <a:lnTo>
                  <a:pt x="6424" y="9636"/>
                </a:lnTo>
                <a:lnTo>
                  <a:pt x="6667" y="9538"/>
                </a:lnTo>
                <a:lnTo>
                  <a:pt x="6886" y="9392"/>
                </a:lnTo>
                <a:lnTo>
                  <a:pt x="6984" y="9490"/>
                </a:lnTo>
                <a:lnTo>
                  <a:pt x="7081" y="9563"/>
                </a:lnTo>
                <a:lnTo>
                  <a:pt x="7227" y="9636"/>
                </a:lnTo>
                <a:lnTo>
                  <a:pt x="7373" y="9684"/>
                </a:lnTo>
                <a:lnTo>
                  <a:pt x="7519" y="9709"/>
                </a:lnTo>
                <a:lnTo>
                  <a:pt x="7641" y="9684"/>
                </a:lnTo>
                <a:lnTo>
                  <a:pt x="7762" y="9660"/>
                </a:lnTo>
                <a:lnTo>
                  <a:pt x="7884" y="9611"/>
                </a:lnTo>
                <a:lnTo>
                  <a:pt x="7981" y="9538"/>
                </a:lnTo>
                <a:lnTo>
                  <a:pt x="8079" y="9465"/>
                </a:lnTo>
                <a:lnTo>
                  <a:pt x="8249" y="9271"/>
                </a:lnTo>
                <a:lnTo>
                  <a:pt x="8371" y="9368"/>
                </a:lnTo>
                <a:lnTo>
                  <a:pt x="8541" y="9465"/>
                </a:lnTo>
                <a:lnTo>
                  <a:pt x="8711" y="9514"/>
                </a:lnTo>
                <a:lnTo>
                  <a:pt x="8906" y="9538"/>
                </a:lnTo>
                <a:lnTo>
                  <a:pt x="9101" y="9538"/>
                </a:lnTo>
                <a:lnTo>
                  <a:pt x="9271" y="9514"/>
                </a:lnTo>
                <a:lnTo>
                  <a:pt x="9466" y="9441"/>
                </a:lnTo>
                <a:lnTo>
                  <a:pt x="9611" y="9368"/>
                </a:lnTo>
                <a:lnTo>
                  <a:pt x="9733" y="9465"/>
                </a:lnTo>
                <a:lnTo>
                  <a:pt x="9855" y="9514"/>
                </a:lnTo>
                <a:lnTo>
                  <a:pt x="10025" y="9563"/>
                </a:lnTo>
                <a:lnTo>
                  <a:pt x="10195" y="9563"/>
                </a:lnTo>
                <a:lnTo>
                  <a:pt x="10366" y="9538"/>
                </a:lnTo>
                <a:lnTo>
                  <a:pt x="10560" y="9490"/>
                </a:lnTo>
                <a:lnTo>
                  <a:pt x="10706" y="9417"/>
                </a:lnTo>
                <a:lnTo>
                  <a:pt x="10852" y="9319"/>
                </a:lnTo>
                <a:lnTo>
                  <a:pt x="10974" y="9392"/>
                </a:lnTo>
                <a:lnTo>
                  <a:pt x="11096" y="9441"/>
                </a:lnTo>
                <a:lnTo>
                  <a:pt x="11242" y="9465"/>
                </a:lnTo>
                <a:lnTo>
                  <a:pt x="11363" y="9490"/>
                </a:lnTo>
                <a:lnTo>
                  <a:pt x="11509" y="9490"/>
                </a:lnTo>
                <a:lnTo>
                  <a:pt x="11655" y="9465"/>
                </a:lnTo>
                <a:lnTo>
                  <a:pt x="11801" y="9417"/>
                </a:lnTo>
                <a:lnTo>
                  <a:pt x="11923" y="9344"/>
                </a:lnTo>
                <a:lnTo>
                  <a:pt x="12020" y="9441"/>
                </a:lnTo>
                <a:lnTo>
                  <a:pt x="12142" y="9490"/>
                </a:lnTo>
                <a:lnTo>
                  <a:pt x="12434" y="9490"/>
                </a:lnTo>
                <a:lnTo>
                  <a:pt x="12580" y="9441"/>
                </a:lnTo>
                <a:lnTo>
                  <a:pt x="12750" y="9392"/>
                </a:lnTo>
                <a:lnTo>
                  <a:pt x="12896" y="9319"/>
                </a:lnTo>
                <a:lnTo>
                  <a:pt x="13042" y="9222"/>
                </a:lnTo>
                <a:lnTo>
                  <a:pt x="13091" y="9295"/>
                </a:lnTo>
                <a:lnTo>
                  <a:pt x="13164" y="9344"/>
                </a:lnTo>
                <a:lnTo>
                  <a:pt x="13310" y="9417"/>
                </a:lnTo>
                <a:lnTo>
                  <a:pt x="13480" y="9441"/>
                </a:lnTo>
                <a:lnTo>
                  <a:pt x="13675" y="9441"/>
                </a:lnTo>
                <a:lnTo>
                  <a:pt x="13870" y="9392"/>
                </a:lnTo>
                <a:lnTo>
                  <a:pt x="14064" y="9319"/>
                </a:lnTo>
                <a:lnTo>
                  <a:pt x="14259" y="9246"/>
                </a:lnTo>
                <a:lnTo>
                  <a:pt x="14405" y="9149"/>
                </a:lnTo>
                <a:lnTo>
                  <a:pt x="14478" y="9101"/>
                </a:lnTo>
                <a:lnTo>
                  <a:pt x="14502" y="9028"/>
                </a:lnTo>
                <a:lnTo>
                  <a:pt x="14478" y="8955"/>
                </a:lnTo>
                <a:lnTo>
                  <a:pt x="14454" y="8882"/>
                </a:lnTo>
                <a:lnTo>
                  <a:pt x="14429" y="8833"/>
                </a:lnTo>
                <a:lnTo>
                  <a:pt x="14356" y="8809"/>
                </a:lnTo>
                <a:lnTo>
                  <a:pt x="14308" y="8809"/>
                </a:lnTo>
                <a:lnTo>
                  <a:pt x="14235" y="8833"/>
                </a:lnTo>
                <a:lnTo>
                  <a:pt x="14016" y="8955"/>
                </a:lnTo>
                <a:lnTo>
                  <a:pt x="13845" y="9028"/>
                </a:lnTo>
                <a:lnTo>
                  <a:pt x="13675" y="9076"/>
                </a:lnTo>
                <a:lnTo>
                  <a:pt x="13529" y="9101"/>
                </a:lnTo>
                <a:lnTo>
                  <a:pt x="13407" y="9101"/>
                </a:lnTo>
                <a:lnTo>
                  <a:pt x="13359" y="9076"/>
                </a:lnTo>
                <a:lnTo>
                  <a:pt x="13334" y="9028"/>
                </a:lnTo>
                <a:lnTo>
                  <a:pt x="13310" y="8979"/>
                </a:lnTo>
                <a:lnTo>
                  <a:pt x="13310" y="8906"/>
                </a:lnTo>
                <a:lnTo>
                  <a:pt x="13310" y="8857"/>
                </a:lnTo>
                <a:lnTo>
                  <a:pt x="13286" y="8784"/>
                </a:lnTo>
                <a:lnTo>
                  <a:pt x="13261" y="8736"/>
                </a:lnTo>
                <a:lnTo>
                  <a:pt x="13213" y="8711"/>
                </a:lnTo>
                <a:lnTo>
                  <a:pt x="13091" y="8711"/>
                </a:lnTo>
                <a:lnTo>
                  <a:pt x="13042" y="8736"/>
                </a:lnTo>
                <a:lnTo>
                  <a:pt x="13018" y="8784"/>
                </a:lnTo>
                <a:lnTo>
                  <a:pt x="12945" y="8882"/>
                </a:lnTo>
                <a:lnTo>
                  <a:pt x="12823" y="8979"/>
                </a:lnTo>
                <a:lnTo>
                  <a:pt x="12653" y="9076"/>
                </a:lnTo>
                <a:lnTo>
                  <a:pt x="12507" y="9149"/>
                </a:lnTo>
                <a:lnTo>
                  <a:pt x="12361" y="9198"/>
                </a:lnTo>
                <a:lnTo>
                  <a:pt x="12312" y="9198"/>
                </a:lnTo>
                <a:lnTo>
                  <a:pt x="12264" y="9173"/>
                </a:lnTo>
                <a:lnTo>
                  <a:pt x="12215" y="9149"/>
                </a:lnTo>
                <a:lnTo>
                  <a:pt x="12191" y="9101"/>
                </a:lnTo>
                <a:lnTo>
                  <a:pt x="12191" y="9028"/>
                </a:lnTo>
                <a:lnTo>
                  <a:pt x="12215" y="8930"/>
                </a:lnTo>
                <a:lnTo>
                  <a:pt x="12215" y="8857"/>
                </a:lnTo>
                <a:lnTo>
                  <a:pt x="12191" y="8809"/>
                </a:lnTo>
                <a:lnTo>
                  <a:pt x="12142" y="8760"/>
                </a:lnTo>
                <a:lnTo>
                  <a:pt x="12093" y="8736"/>
                </a:lnTo>
                <a:lnTo>
                  <a:pt x="12045" y="8736"/>
                </a:lnTo>
                <a:lnTo>
                  <a:pt x="11972" y="8760"/>
                </a:lnTo>
                <a:lnTo>
                  <a:pt x="11923" y="8784"/>
                </a:lnTo>
                <a:lnTo>
                  <a:pt x="11899" y="8857"/>
                </a:lnTo>
                <a:lnTo>
                  <a:pt x="11801" y="8979"/>
                </a:lnTo>
                <a:lnTo>
                  <a:pt x="11704" y="9076"/>
                </a:lnTo>
                <a:lnTo>
                  <a:pt x="11582" y="9125"/>
                </a:lnTo>
                <a:lnTo>
                  <a:pt x="11266" y="9125"/>
                </a:lnTo>
                <a:lnTo>
                  <a:pt x="11169" y="9076"/>
                </a:lnTo>
                <a:lnTo>
                  <a:pt x="11096" y="9028"/>
                </a:lnTo>
                <a:lnTo>
                  <a:pt x="11144" y="8882"/>
                </a:lnTo>
                <a:lnTo>
                  <a:pt x="11144" y="8809"/>
                </a:lnTo>
                <a:lnTo>
                  <a:pt x="11120" y="8736"/>
                </a:lnTo>
                <a:lnTo>
                  <a:pt x="11071" y="8687"/>
                </a:lnTo>
                <a:lnTo>
                  <a:pt x="11023" y="8663"/>
                </a:lnTo>
                <a:lnTo>
                  <a:pt x="10950" y="8638"/>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779" y="11242"/>
                </a:lnTo>
                <a:lnTo>
                  <a:pt x="730" y="10439"/>
                </a:lnTo>
                <a:lnTo>
                  <a:pt x="876" y="10366"/>
                </a:lnTo>
                <a:lnTo>
                  <a:pt x="1022" y="10293"/>
                </a:lnTo>
                <a:lnTo>
                  <a:pt x="1266" y="10122"/>
                </a:lnTo>
                <a:close/>
                <a:moveTo>
                  <a:pt x="11485" y="10633"/>
                </a:moveTo>
                <a:lnTo>
                  <a:pt x="11412" y="10658"/>
                </a:lnTo>
                <a:lnTo>
                  <a:pt x="11339" y="10731"/>
                </a:lnTo>
                <a:lnTo>
                  <a:pt x="11169" y="11023"/>
                </a:lnTo>
                <a:lnTo>
                  <a:pt x="11071" y="11144"/>
                </a:lnTo>
                <a:lnTo>
                  <a:pt x="10950" y="11242"/>
                </a:lnTo>
                <a:lnTo>
                  <a:pt x="10877" y="11290"/>
                </a:lnTo>
                <a:lnTo>
                  <a:pt x="10779" y="11315"/>
                </a:lnTo>
                <a:lnTo>
                  <a:pt x="10560" y="11315"/>
                </a:lnTo>
                <a:lnTo>
                  <a:pt x="10463" y="11290"/>
                </a:lnTo>
                <a:lnTo>
                  <a:pt x="10390" y="11242"/>
                </a:lnTo>
                <a:lnTo>
                  <a:pt x="10317" y="11169"/>
                </a:lnTo>
                <a:lnTo>
                  <a:pt x="10293" y="11096"/>
                </a:lnTo>
                <a:lnTo>
                  <a:pt x="10366" y="10901"/>
                </a:lnTo>
                <a:lnTo>
                  <a:pt x="10366" y="10828"/>
                </a:lnTo>
                <a:lnTo>
                  <a:pt x="10341" y="10755"/>
                </a:lnTo>
                <a:lnTo>
                  <a:pt x="10293" y="10706"/>
                </a:lnTo>
                <a:lnTo>
                  <a:pt x="10244" y="10658"/>
                </a:lnTo>
                <a:lnTo>
                  <a:pt x="10098" y="10658"/>
                </a:lnTo>
                <a:lnTo>
                  <a:pt x="10049" y="10682"/>
                </a:lnTo>
                <a:lnTo>
                  <a:pt x="10001" y="10755"/>
                </a:lnTo>
                <a:lnTo>
                  <a:pt x="9928" y="10877"/>
                </a:lnTo>
                <a:lnTo>
                  <a:pt x="9903" y="10998"/>
                </a:lnTo>
                <a:lnTo>
                  <a:pt x="9806" y="11120"/>
                </a:lnTo>
                <a:lnTo>
                  <a:pt x="9636" y="11217"/>
                </a:lnTo>
                <a:lnTo>
                  <a:pt x="9539" y="11242"/>
                </a:lnTo>
                <a:lnTo>
                  <a:pt x="9393" y="11266"/>
                </a:lnTo>
                <a:lnTo>
                  <a:pt x="9344" y="11242"/>
                </a:lnTo>
                <a:lnTo>
                  <a:pt x="9295" y="11217"/>
                </a:lnTo>
                <a:lnTo>
                  <a:pt x="9295" y="11169"/>
                </a:lnTo>
                <a:lnTo>
                  <a:pt x="9295" y="11096"/>
                </a:lnTo>
                <a:lnTo>
                  <a:pt x="9320" y="11023"/>
                </a:lnTo>
                <a:lnTo>
                  <a:pt x="9320" y="10950"/>
                </a:lnTo>
                <a:lnTo>
                  <a:pt x="9295" y="10901"/>
                </a:lnTo>
                <a:lnTo>
                  <a:pt x="9247" y="10852"/>
                </a:lnTo>
                <a:lnTo>
                  <a:pt x="9198" y="10828"/>
                </a:lnTo>
                <a:lnTo>
                  <a:pt x="9125" y="10804"/>
                </a:lnTo>
                <a:lnTo>
                  <a:pt x="9052" y="10828"/>
                </a:lnTo>
                <a:lnTo>
                  <a:pt x="8979" y="10852"/>
                </a:lnTo>
                <a:lnTo>
                  <a:pt x="8784" y="11047"/>
                </a:lnTo>
                <a:lnTo>
                  <a:pt x="8565" y="11242"/>
                </a:lnTo>
                <a:lnTo>
                  <a:pt x="8419" y="11290"/>
                </a:lnTo>
                <a:lnTo>
                  <a:pt x="8225" y="11315"/>
                </a:lnTo>
                <a:lnTo>
                  <a:pt x="8103" y="11290"/>
                </a:lnTo>
                <a:lnTo>
                  <a:pt x="8006" y="11290"/>
                </a:lnTo>
                <a:lnTo>
                  <a:pt x="7933" y="11242"/>
                </a:lnTo>
                <a:lnTo>
                  <a:pt x="7884" y="11193"/>
                </a:lnTo>
                <a:lnTo>
                  <a:pt x="7908" y="11071"/>
                </a:lnTo>
                <a:lnTo>
                  <a:pt x="7908" y="10901"/>
                </a:lnTo>
                <a:lnTo>
                  <a:pt x="7884" y="10828"/>
                </a:lnTo>
                <a:lnTo>
                  <a:pt x="7835" y="10755"/>
                </a:lnTo>
                <a:lnTo>
                  <a:pt x="7787" y="10706"/>
                </a:lnTo>
                <a:lnTo>
                  <a:pt x="7714" y="10682"/>
                </a:lnTo>
                <a:lnTo>
                  <a:pt x="7616" y="10682"/>
                </a:lnTo>
                <a:lnTo>
                  <a:pt x="7543" y="10706"/>
                </a:lnTo>
                <a:lnTo>
                  <a:pt x="7495" y="10779"/>
                </a:lnTo>
                <a:lnTo>
                  <a:pt x="7446" y="10852"/>
                </a:lnTo>
                <a:lnTo>
                  <a:pt x="7397" y="10974"/>
                </a:lnTo>
                <a:lnTo>
                  <a:pt x="7397" y="11071"/>
                </a:lnTo>
                <a:lnTo>
                  <a:pt x="7324" y="11144"/>
                </a:lnTo>
                <a:lnTo>
                  <a:pt x="7227" y="11193"/>
                </a:lnTo>
                <a:lnTo>
                  <a:pt x="7008" y="11193"/>
                </a:lnTo>
                <a:lnTo>
                  <a:pt x="6911" y="11169"/>
                </a:lnTo>
                <a:lnTo>
                  <a:pt x="6789" y="11096"/>
                </a:lnTo>
                <a:lnTo>
                  <a:pt x="6716" y="11023"/>
                </a:lnTo>
                <a:lnTo>
                  <a:pt x="6667" y="10950"/>
                </a:lnTo>
                <a:lnTo>
                  <a:pt x="6619" y="10877"/>
                </a:lnTo>
                <a:lnTo>
                  <a:pt x="6546" y="10804"/>
                </a:lnTo>
                <a:lnTo>
                  <a:pt x="6473" y="10779"/>
                </a:lnTo>
                <a:lnTo>
                  <a:pt x="6400" y="10779"/>
                </a:lnTo>
                <a:lnTo>
                  <a:pt x="6302" y="10804"/>
                </a:lnTo>
                <a:lnTo>
                  <a:pt x="6254" y="10852"/>
                </a:lnTo>
                <a:lnTo>
                  <a:pt x="6205" y="10901"/>
                </a:lnTo>
                <a:lnTo>
                  <a:pt x="6205" y="10998"/>
                </a:lnTo>
                <a:lnTo>
                  <a:pt x="6205" y="11096"/>
                </a:lnTo>
                <a:lnTo>
                  <a:pt x="6181" y="11169"/>
                </a:lnTo>
                <a:lnTo>
                  <a:pt x="6156" y="11217"/>
                </a:lnTo>
                <a:lnTo>
                  <a:pt x="6132" y="11266"/>
                </a:lnTo>
                <a:lnTo>
                  <a:pt x="6035" y="11315"/>
                </a:lnTo>
                <a:lnTo>
                  <a:pt x="5937" y="11339"/>
                </a:lnTo>
                <a:lnTo>
                  <a:pt x="5840" y="11315"/>
                </a:lnTo>
                <a:lnTo>
                  <a:pt x="5743" y="11242"/>
                </a:lnTo>
                <a:lnTo>
                  <a:pt x="5694" y="11144"/>
                </a:lnTo>
                <a:lnTo>
                  <a:pt x="5694" y="11096"/>
                </a:lnTo>
                <a:lnTo>
                  <a:pt x="5694" y="11047"/>
                </a:lnTo>
                <a:lnTo>
                  <a:pt x="5694" y="10925"/>
                </a:lnTo>
                <a:lnTo>
                  <a:pt x="5670" y="10852"/>
                </a:lnTo>
                <a:lnTo>
                  <a:pt x="5621" y="10779"/>
                </a:lnTo>
                <a:lnTo>
                  <a:pt x="5524" y="10755"/>
                </a:lnTo>
                <a:lnTo>
                  <a:pt x="5451" y="10731"/>
                </a:lnTo>
                <a:lnTo>
                  <a:pt x="5353" y="10755"/>
                </a:lnTo>
                <a:lnTo>
                  <a:pt x="5280" y="10828"/>
                </a:lnTo>
                <a:lnTo>
                  <a:pt x="5232" y="10901"/>
                </a:lnTo>
                <a:lnTo>
                  <a:pt x="5183" y="10998"/>
                </a:lnTo>
                <a:lnTo>
                  <a:pt x="5110" y="11096"/>
                </a:lnTo>
                <a:lnTo>
                  <a:pt x="5037" y="11169"/>
                </a:lnTo>
                <a:lnTo>
                  <a:pt x="4964" y="11242"/>
                </a:lnTo>
                <a:lnTo>
                  <a:pt x="4769" y="11339"/>
                </a:lnTo>
                <a:lnTo>
                  <a:pt x="4648" y="11363"/>
                </a:lnTo>
                <a:lnTo>
                  <a:pt x="4550" y="11388"/>
                </a:lnTo>
                <a:lnTo>
                  <a:pt x="4502" y="11388"/>
                </a:lnTo>
                <a:lnTo>
                  <a:pt x="4453" y="11363"/>
                </a:lnTo>
                <a:lnTo>
                  <a:pt x="4380" y="11315"/>
                </a:lnTo>
                <a:lnTo>
                  <a:pt x="4331" y="11217"/>
                </a:lnTo>
                <a:lnTo>
                  <a:pt x="4307" y="11120"/>
                </a:lnTo>
                <a:lnTo>
                  <a:pt x="4258" y="10950"/>
                </a:lnTo>
                <a:lnTo>
                  <a:pt x="4234" y="10877"/>
                </a:lnTo>
                <a:lnTo>
                  <a:pt x="4210" y="10877"/>
                </a:lnTo>
                <a:lnTo>
                  <a:pt x="4210" y="10852"/>
                </a:lnTo>
                <a:lnTo>
                  <a:pt x="4185" y="10828"/>
                </a:lnTo>
                <a:lnTo>
                  <a:pt x="4137" y="10804"/>
                </a:lnTo>
                <a:lnTo>
                  <a:pt x="4088" y="10804"/>
                </a:lnTo>
                <a:lnTo>
                  <a:pt x="4039" y="10828"/>
                </a:lnTo>
                <a:lnTo>
                  <a:pt x="3991" y="10852"/>
                </a:lnTo>
                <a:lnTo>
                  <a:pt x="3942" y="10950"/>
                </a:lnTo>
                <a:lnTo>
                  <a:pt x="3918" y="11071"/>
                </a:lnTo>
                <a:lnTo>
                  <a:pt x="3918" y="11290"/>
                </a:lnTo>
                <a:lnTo>
                  <a:pt x="3942" y="11388"/>
                </a:lnTo>
                <a:lnTo>
                  <a:pt x="3966" y="11509"/>
                </a:lnTo>
                <a:lnTo>
                  <a:pt x="4015" y="11582"/>
                </a:lnTo>
                <a:lnTo>
                  <a:pt x="4088" y="11680"/>
                </a:lnTo>
                <a:lnTo>
                  <a:pt x="4185" y="11753"/>
                </a:lnTo>
                <a:lnTo>
                  <a:pt x="4283" y="11801"/>
                </a:lnTo>
                <a:lnTo>
                  <a:pt x="4429" y="11850"/>
                </a:lnTo>
                <a:lnTo>
                  <a:pt x="4721" y="11850"/>
                </a:lnTo>
                <a:lnTo>
                  <a:pt x="4842" y="11826"/>
                </a:lnTo>
                <a:lnTo>
                  <a:pt x="4988" y="11777"/>
                </a:lnTo>
                <a:lnTo>
                  <a:pt x="5110" y="11704"/>
                </a:lnTo>
                <a:lnTo>
                  <a:pt x="5232" y="11631"/>
                </a:lnTo>
                <a:lnTo>
                  <a:pt x="5353" y="11534"/>
                </a:lnTo>
                <a:lnTo>
                  <a:pt x="5475" y="11655"/>
                </a:lnTo>
                <a:lnTo>
                  <a:pt x="5645" y="11728"/>
                </a:lnTo>
                <a:lnTo>
                  <a:pt x="5816" y="11777"/>
                </a:lnTo>
                <a:lnTo>
                  <a:pt x="5986" y="11801"/>
                </a:lnTo>
                <a:lnTo>
                  <a:pt x="6156" y="11777"/>
                </a:lnTo>
                <a:lnTo>
                  <a:pt x="6327" y="11728"/>
                </a:lnTo>
                <a:lnTo>
                  <a:pt x="6473" y="11631"/>
                </a:lnTo>
                <a:lnTo>
                  <a:pt x="6570" y="11509"/>
                </a:lnTo>
                <a:lnTo>
                  <a:pt x="6716" y="11558"/>
                </a:lnTo>
                <a:lnTo>
                  <a:pt x="6838" y="11607"/>
                </a:lnTo>
                <a:lnTo>
                  <a:pt x="6984" y="11631"/>
                </a:lnTo>
                <a:lnTo>
                  <a:pt x="7105" y="11655"/>
                </a:lnTo>
                <a:lnTo>
                  <a:pt x="7251" y="11655"/>
                </a:lnTo>
                <a:lnTo>
                  <a:pt x="7373" y="11631"/>
                </a:lnTo>
                <a:lnTo>
                  <a:pt x="7519" y="11582"/>
                </a:lnTo>
                <a:lnTo>
                  <a:pt x="7616" y="11534"/>
                </a:lnTo>
                <a:lnTo>
                  <a:pt x="7787" y="11631"/>
                </a:lnTo>
                <a:lnTo>
                  <a:pt x="7957" y="11728"/>
                </a:lnTo>
                <a:lnTo>
                  <a:pt x="8103" y="11777"/>
                </a:lnTo>
                <a:lnTo>
                  <a:pt x="8249" y="11801"/>
                </a:lnTo>
                <a:lnTo>
                  <a:pt x="8395" y="11777"/>
                </a:lnTo>
                <a:lnTo>
                  <a:pt x="8517" y="11753"/>
                </a:lnTo>
                <a:lnTo>
                  <a:pt x="8638" y="11680"/>
                </a:lnTo>
                <a:lnTo>
                  <a:pt x="8760" y="11607"/>
                </a:lnTo>
                <a:lnTo>
                  <a:pt x="9003" y="11436"/>
                </a:lnTo>
                <a:lnTo>
                  <a:pt x="9052" y="11509"/>
                </a:lnTo>
                <a:lnTo>
                  <a:pt x="9149" y="11582"/>
                </a:lnTo>
                <a:lnTo>
                  <a:pt x="9271" y="11631"/>
                </a:lnTo>
                <a:lnTo>
                  <a:pt x="9563" y="11631"/>
                </a:lnTo>
                <a:lnTo>
                  <a:pt x="9733" y="11582"/>
                </a:lnTo>
                <a:lnTo>
                  <a:pt x="9903" y="11534"/>
                </a:lnTo>
                <a:lnTo>
                  <a:pt x="10025" y="11436"/>
                </a:lnTo>
                <a:lnTo>
                  <a:pt x="10098" y="11509"/>
                </a:lnTo>
                <a:lnTo>
                  <a:pt x="10195" y="11582"/>
                </a:lnTo>
                <a:lnTo>
                  <a:pt x="10414" y="11680"/>
                </a:lnTo>
                <a:lnTo>
                  <a:pt x="10560" y="11728"/>
                </a:lnTo>
                <a:lnTo>
                  <a:pt x="10682" y="11753"/>
                </a:lnTo>
                <a:lnTo>
                  <a:pt x="10828" y="11728"/>
                </a:lnTo>
                <a:lnTo>
                  <a:pt x="10950" y="11704"/>
                </a:lnTo>
                <a:lnTo>
                  <a:pt x="11071" y="11655"/>
                </a:lnTo>
                <a:lnTo>
                  <a:pt x="11193" y="11582"/>
                </a:lnTo>
                <a:lnTo>
                  <a:pt x="11388" y="11388"/>
                </a:lnTo>
                <a:lnTo>
                  <a:pt x="11509" y="11509"/>
                </a:lnTo>
                <a:lnTo>
                  <a:pt x="11655" y="11582"/>
                </a:lnTo>
                <a:lnTo>
                  <a:pt x="11801" y="11631"/>
                </a:lnTo>
                <a:lnTo>
                  <a:pt x="11996" y="11655"/>
                </a:lnTo>
                <a:lnTo>
                  <a:pt x="12166" y="11655"/>
                </a:lnTo>
                <a:lnTo>
                  <a:pt x="12337" y="11631"/>
                </a:lnTo>
                <a:lnTo>
                  <a:pt x="12507" y="11582"/>
                </a:lnTo>
                <a:lnTo>
                  <a:pt x="12653" y="11509"/>
                </a:lnTo>
                <a:lnTo>
                  <a:pt x="12799" y="11582"/>
                </a:lnTo>
                <a:lnTo>
                  <a:pt x="12945" y="11607"/>
                </a:lnTo>
                <a:lnTo>
                  <a:pt x="13115" y="11631"/>
                </a:lnTo>
                <a:lnTo>
                  <a:pt x="13286" y="11631"/>
                </a:lnTo>
                <a:lnTo>
                  <a:pt x="13456" y="11607"/>
                </a:lnTo>
                <a:lnTo>
                  <a:pt x="13651" y="11558"/>
                </a:lnTo>
                <a:lnTo>
                  <a:pt x="13797" y="11485"/>
                </a:lnTo>
                <a:lnTo>
                  <a:pt x="13967" y="11388"/>
                </a:lnTo>
                <a:lnTo>
                  <a:pt x="14040" y="11436"/>
                </a:lnTo>
                <a:lnTo>
                  <a:pt x="14137" y="11461"/>
                </a:lnTo>
                <a:lnTo>
                  <a:pt x="14259" y="11461"/>
                </a:lnTo>
                <a:lnTo>
                  <a:pt x="14405" y="11436"/>
                </a:lnTo>
                <a:lnTo>
                  <a:pt x="14478" y="11388"/>
                </a:lnTo>
                <a:lnTo>
                  <a:pt x="14527" y="11339"/>
                </a:lnTo>
                <a:lnTo>
                  <a:pt x="14551" y="11266"/>
                </a:lnTo>
                <a:lnTo>
                  <a:pt x="14551" y="11193"/>
                </a:lnTo>
                <a:lnTo>
                  <a:pt x="14527" y="11120"/>
                </a:lnTo>
                <a:lnTo>
                  <a:pt x="14478" y="11071"/>
                </a:lnTo>
                <a:lnTo>
                  <a:pt x="14429" y="11047"/>
                </a:lnTo>
                <a:lnTo>
                  <a:pt x="14356" y="11023"/>
                </a:lnTo>
                <a:lnTo>
                  <a:pt x="14283" y="11047"/>
                </a:lnTo>
                <a:lnTo>
                  <a:pt x="14210" y="11023"/>
                </a:lnTo>
                <a:lnTo>
                  <a:pt x="14137" y="10925"/>
                </a:lnTo>
                <a:lnTo>
                  <a:pt x="14040" y="10852"/>
                </a:lnTo>
                <a:lnTo>
                  <a:pt x="13943" y="10852"/>
                </a:lnTo>
                <a:lnTo>
                  <a:pt x="13894" y="10877"/>
                </a:lnTo>
                <a:lnTo>
                  <a:pt x="13845" y="10925"/>
                </a:lnTo>
                <a:lnTo>
                  <a:pt x="13772" y="10974"/>
                </a:lnTo>
                <a:lnTo>
                  <a:pt x="13651" y="11047"/>
                </a:lnTo>
                <a:lnTo>
                  <a:pt x="13505" y="11120"/>
                </a:lnTo>
                <a:lnTo>
                  <a:pt x="13334" y="11169"/>
                </a:lnTo>
                <a:lnTo>
                  <a:pt x="13188" y="11217"/>
                </a:lnTo>
                <a:lnTo>
                  <a:pt x="12994" y="11217"/>
                </a:lnTo>
                <a:lnTo>
                  <a:pt x="12969" y="11193"/>
                </a:lnTo>
                <a:lnTo>
                  <a:pt x="12945" y="11144"/>
                </a:lnTo>
                <a:lnTo>
                  <a:pt x="12921" y="11096"/>
                </a:lnTo>
                <a:lnTo>
                  <a:pt x="12945" y="10974"/>
                </a:lnTo>
                <a:lnTo>
                  <a:pt x="12945" y="10901"/>
                </a:lnTo>
                <a:lnTo>
                  <a:pt x="12896" y="10828"/>
                </a:lnTo>
                <a:lnTo>
                  <a:pt x="12848" y="10779"/>
                </a:lnTo>
                <a:lnTo>
                  <a:pt x="12775" y="10755"/>
                </a:lnTo>
                <a:lnTo>
                  <a:pt x="12677" y="10779"/>
                </a:lnTo>
                <a:lnTo>
                  <a:pt x="12629" y="10804"/>
                </a:lnTo>
                <a:lnTo>
                  <a:pt x="12556" y="10852"/>
                </a:lnTo>
                <a:lnTo>
                  <a:pt x="12531" y="10925"/>
                </a:lnTo>
                <a:lnTo>
                  <a:pt x="12507" y="11047"/>
                </a:lnTo>
                <a:lnTo>
                  <a:pt x="12458" y="11096"/>
                </a:lnTo>
                <a:lnTo>
                  <a:pt x="12410" y="11144"/>
                </a:lnTo>
                <a:lnTo>
                  <a:pt x="12288" y="11217"/>
                </a:lnTo>
                <a:lnTo>
                  <a:pt x="12142" y="11242"/>
                </a:lnTo>
                <a:lnTo>
                  <a:pt x="11972" y="11242"/>
                </a:lnTo>
                <a:lnTo>
                  <a:pt x="11850" y="11217"/>
                </a:lnTo>
                <a:lnTo>
                  <a:pt x="11728" y="11144"/>
                </a:lnTo>
                <a:lnTo>
                  <a:pt x="11704" y="11120"/>
                </a:lnTo>
                <a:lnTo>
                  <a:pt x="11680" y="11071"/>
                </a:lnTo>
                <a:lnTo>
                  <a:pt x="11680" y="10998"/>
                </a:lnTo>
                <a:lnTo>
                  <a:pt x="11704" y="10950"/>
                </a:lnTo>
                <a:lnTo>
                  <a:pt x="11728" y="10852"/>
                </a:lnTo>
                <a:lnTo>
                  <a:pt x="11728" y="10779"/>
                </a:lnTo>
                <a:lnTo>
                  <a:pt x="11680" y="10706"/>
                </a:lnTo>
                <a:lnTo>
                  <a:pt x="11631" y="10658"/>
                </a:lnTo>
                <a:lnTo>
                  <a:pt x="11558" y="10633"/>
                </a:lnTo>
                <a:close/>
                <a:moveTo>
                  <a:pt x="1266" y="11363"/>
                </a:moveTo>
                <a:lnTo>
                  <a:pt x="1266" y="11826"/>
                </a:lnTo>
                <a:lnTo>
                  <a:pt x="1095" y="11972"/>
                </a:lnTo>
                <a:lnTo>
                  <a:pt x="974" y="12118"/>
                </a:lnTo>
                <a:lnTo>
                  <a:pt x="876"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4088" y="12775"/>
                </a:moveTo>
                <a:lnTo>
                  <a:pt x="4039" y="12799"/>
                </a:lnTo>
                <a:lnTo>
                  <a:pt x="4015" y="12823"/>
                </a:lnTo>
                <a:lnTo>
                  <a:pt x="3820" y="13164"/>
                </a:lnTo>
                <a:lnTo>
                  <a:pt x="3747" y="13359"/>
                </a:lnTo>
                <a:lnTo>
                  <a:pt x="3699" y="13553"/>
                </a:lnTo>
                <a:lnTo>
                  <a:pt x="3674" y="13748"/>
                </a:lnTo>
                <a:lnTo>
                  <a:pt x="3699" y="13821"/>
                </a:lnTo>
                <a:lnTo>
                  <a:pt x="3747" y="13894"/>
                </a:lnTo>
                <a:lnTo>
                  <a:pt x="3796" y="13967"/>
                </a:lnTo>
                <a:lnTo>
                  <a:pt x="3869" y="13991"/>
                </a:lnTo>
                <a:lnTo>
                  <a:pt x="3991" y="14040"/>
                </a:lnTo>
                <a:lnTo>
                  <a:pt x="4258" y="14040"/>
                </a:lnTo>
                <a:lnTo>
                  <a:pt x="4404" y="14016"/>
                </a:lnTo>
                <a:lnTo>
                  <a:pt x="4526" y="13967"/>
                </a:lnTo>
                <a:lnTo>
                  <a:pt x="4672" y="13918"/>
                </a:lnTo>
                <a:lnTo>
                  <a:pt x="4940" y="13748"/>
                </a:lnTo>
                <a:lnTo>
                  <a:pt x="5183" y="13578"/>
                </a:lnTo>
                <a:lnTo>
                  <a:pt x="5256" y="13675"/>
                </a:lnTo>
                <a:lnTo>
                  <a:pt x="5353" y="13748"/>
                </a:lnTo>
                <a:lnTo>
                  <a:pt x="5475" y="13821"/>
                </a:lnTo>
                <a:lnTo>
                  <a:pt x="5621" y="13870"/>
                </a:lnTo>
                <a:lnTo>
                  <a:pt x="5791" y="13918"/>
                </a:lnTo>
                <a:lnTo>
                  <a:pt x="6108" y="13918"/>
                </a:lnTo>
                <a:lnTo>
                  <a:pt x="6278" y="13894"/>
                </a:lnTo>
                <a:lnTo>
                  <a:pt x="6424" y="13821"/>
                </a:lnTo>
                <a:lnTo>
                  <a:pt x="6570" y="13772"/>
                </a:lnTo>
                <a:lnTo>
                  <a:pt x="6692" y="13675"/>
                </a:lnTo>
                <a:lnTo>
                  <a:pt x="6838" y="13578"/>
                </a:lnTo>
                <a:lnTo>
                  <a:pt x="6959" y="13675"/>
                </a:lnTo>
                <a:lnTo>
                  <a:pt x="7130" y="13724"/>
                </a:lnTo>
                <a:lnTo>
                  <a:pt x="7324" y="13748"/>
                </a:lnTo>
                <a:lnTo>
                  <a:pt x="7519" y="13748"/>
                </a:lnTo>
                <a:lnTo>
                  <a:pt x="8030" y="13724"/>
                </a:lnTo>
                <a:lnTo>
                  <a:pt x="8565" y="13748"/>
                </a:lnTo>
                <a:lnTo>
                  <a:pt x="8906" y="13772"/>
                </a:lnTo>
                <a:lnTo>
                  <a:pt x="9271" y="13748"/>
                </a:lnTo>
                <a:lnTo>
                  <a:pt x="9466" y="13724"/>
                </a:lnTo>
                <a:lnTo>
                  <a:pt x="9636" y="13675"/>
                </a:lnTo>
                <a:lnTo>
                  <a:pt x="9782" y="13578"/>
                </a:lnTo>
                <a:lnTo>
                  <a:pt x="9928" y="13480"/>
                </a:lnTo>
                <a:lnTo>
                  <a:pt x="9952" y="13432"/>
                </a:lnTo>
                <a:lnTo>
                  <a:pt x="9952" y="13383"/>
                </a:lnTo>
                <a:lnTo>
                  <a:pt x="9928" y="13334"/>
                </a:lnTo>
                <a:lnTo>
                  <a:pt x="9879" y="13310"/>
                </a:lnTo>
                <a:lnTo>
                  <a:pt x="9660" y="13261"/>
                </a:lnTo>
                <a:lnTo>
                  <a:pt x="9466" y="13286"/>
                </a:lnTo>
                <a:lnTo>
                  <a:pt x="9028" y="13334"/>
                </a:lnTo>
                <a:lnTo>
                  <a:pt x="8590" y="13334"/>
                </a:lnTo>
                <a:lnTo>
                  <a:pt x="8176" y="13286"/>
                </a:lnTo>
                <a:lnTo>
                  <a:pt x="7957" y="13286"/>
                </a:lnTo>
                <a:lnTo>
                  <a:pt x="7616" y="13310"/>
                </a:lnTo>
                <a:lnTo>
                  <a:pt x="7276" y="13310"/>
                </a:lnTo>
                <a:lnTo>
                  <a:pt x="7203" y="13286"/>
                </a:lnTo>
                <a:lnTo>
                  <a:pt x="7178" y="13261"/>
                </a:lnTo>
                <a:lnTo>
                  <a:pt x="7203" y="13164"/>
                </a:lnTo>
                <a:lnTo>
                  <a:pt x="7178" y="13091"/>
                </a:lnTo>
                <a:lnTo>
                  <a:pt x="7154" y="13042"/>
                </a:lnTo>
                <a:lnTo>
                  <a:pt x="7105" y="12969"/>
                </a:lnTo>
                <a:lnTo>
                  <a:pt x="7057" y="12945"/>
                </a:lnTo>
                <a:lnTo>
                  <a:pt x="6984" y="12921"/>
                </a:lnTo>
                <a:lnTo>
                  <a:pt x="6911" y="12945"/>
                </a:lnTo>
                <a:lnTo>
                  <a:pt x="6838" y="12994"/>
                </a:lnTo>
                <a:lnTo>
                  <a:pt x="6594" y="13237"/>
                </a:lnTo>
                <a:lnTo>
                  <a:pt x="6302" y="13432"/>
                </a:lnTo>
                <a:lnTo>
                  <a:pt x="6205" y="13480"/>
                </a:lnTo>
                <a:lnTo>
                  <a:pt x="6059" y="13505"/>
                </a:lnTo>
                <a:lnTo>
                  <a:pt x="5913" y="13505"/>
                </a:lnTo>
                <a:lnTo>
                  <a:pt x="5767" y="13480"/>
                </a:lnTo>
                <a:lnTo>
                  <a:pt x="5645" y="13432"/>
                </a:lnTo>
                <a:lnTo>
                  <a:pt x="5548" y="13359"/>
                </a:lnTo>
                <a:lnTo>
                  <a:pt x="5524" y="13286"/>
                </a:lnTo>
                <a:lnTo>
                  <a:pt x="5524" y="13237"/>
                </a:lnTo>
                <a:lnTo>
                  <a:pt x="5524" y="13164"/>
                </a:lnTo>
                <a:lnTo>
                  <a:pt x="5548" y="13067"/>
                </a:lnTo>
                <a:lnTo>
                  <a:pt x="5548" y="12994"/>
                </a:lnTo>
                <a:lnTo>
                  <a:pt x="5524" y="12921"/>
                </a:lnTo>
                <a:lnTo>
                  <a:pt x="5475" y="12872"/>
                </a:lnTo>
                <a:lnTo>
                  <a:pt x="5426" y="12823"/>
                </a:lnTo>
                <a:lnTo>
                  <a:pt x="5353" y="12799"/>
                </a:lnTo>
                <a:lnTo>
                  <a:pt x="5280" y="12799"/>
                </a:lnTo>
                <a:lnTo>
                  <a:pt x="5207" y="12848"/>
                </a:lnTo>
                <a:lnTo>
                  <a:pt x="5159" y="12896"/>
                </a:lnTo>
                <a:lnTo>
                  <a:pt x="5086" y="13018"/>
                </a:lnTo>
                <a:lnTo>
                  <a:pt x="5013" y="13091"/>
                </a:lnTo>
                <a:lnTo>
                  <a:pt x="4842" y="13261"/>
                </a:lnTo>
                <a:lnTo>
                  <a:pt x="4648" y="13407"/>
                </a:lnTo>
                <a:lnTo>
                  <a:pt x="4453" y="13505"/>
                </a:lnTo>
                <a:lnTo>
                  <a:pt x="4331" y="13578"/>
                </a:lnTo>
                <a:lnTo>
                  <a:pt x="4185" y="13602"/>
                </a:lnTo>
                <a:lnTo>
                  <a:pt x="4137" y="13602"/>
                </a:lnTo>
                <a:lnTo>
                  <a:pt x="4088" y="13578"/>
                </a:lnTo>
                <a:lnTo>
                  <a:pt x="4088" y="13505"/>
                </a:lnTo>
                <a:lnTo>
                  <a:pt x="4088" y="13407"/>
                </a:lnTo>
                <a:lnTo>
                  <a:pt x="4210" y="12945"/>
                </a:lnTo>
                <a:lnTo>
                  <a:pt x="4210" y="12896"/>
                </a:lnTo>
                <a:lnTo>
                  <a:pt x="4210" y="12848"/>
                </a:lnTo>
                <a:lnTo>
                  <a:pt x="4161" y="12799"/>
                </a:lnTo>
                <a:lnTo>
                  <a:pt x="4112" y="12775"/>
                </a:lnTo>
                <a:close/>
                <a:moveTo>
                  <a:pt x="1266" y="13407"/>
                </a:moveTo>
                <a:lnTo>
                  <a:pt x="1266" y="14113"/>
                </a:lnTo>
                <a:lnTo>
                  <a:pt x="1168" y="14186"/>
                </a:lnTo>
                <a:lnTo>
                  <a:pt x="1071" y="14235"/>
                </a:lnTo>
                <a:lnTo>
                  <a:pt x="925" y="14381"/>
                </a:lnTo>
                <a:lnTo>
                  <a:pt x="779" y="14527"/>
                </a:lnTo>
                <a:lnTo>
                  <a:pt x="803" y="13748"/>
                </a:lnTo>
                <a:lnTo>
                  <a:pt x="925" y="13675"/>
                </a:lnTo>
                <a:lnTo>
                  <a:pt x="1047" y="13578"/>
                </a:lnTo>
                <a:lnTo>
                  <a:pt x="1241" y="13407"/>
                </a:lnTo>
                <a:close/>
                <a:moveTo>
                  <a:pt x="1266" y="14624"/>
                </a:moveTo>
                <a:lnTo>
                  <a:pt x="1266" y="14940"/>
                </a:lnTo>
                <a:lnTo>
                  <a:pt x="1193" y="14989"/>
                </a:lnTo>
                <a:lnTo>
                  <a:pt x="949" y="15208"/>
                </a:lnTo>
                <a:lnTo>
                  <a:pt x="730" y="15451"/>
                </a:lnTo>
                <a:lnTo>
                  <a:pt x="755" y="15062"/>
                </a:lnTo>
                <a:lnTo>
                  <a:pt x="876" y="14989"/>
                </a:lnTo>
                <a:lnTo>
                  <a:pt x="974" y="14892"/>
                </a:lnTo>
                <a:lnTo>
                  <a:pt x="1168" y="14697"/>
                </a:lnTo>
                <a:lnTo>
                  <a:pt x="1266" y="14624"/>
                </a:lnTo>
                <a:close/>
                <a:moveTo>
                  <a:pt x="1241" y="15451"/>
                </a:moveTo>
                <a:lnTo>
                  <a:pt x="1241" y="15500"/>
                </a:lnTo>
                <a:lnTo>
                  <a:pt x="1217" y="15841"/>
                </a:lnTo>
                <a:lnTo>
                  <a:pt x="1071" y="15962"/>
                </a:lnTo>
                <a:lnTo>
                  <a:pt x="925" y="16108"/>
                </a:lnTo>
                <a:lnTo>
                  <a:pt x="682" y="16400"/>
                </a:lnTo>
                <a:lnTo>
                  <a:pt x="706" y="15695"/>
                </a:lnTo>
                <a:lnTo>
                  <a:pt x="755" y="15719"/>
                </a:lnTo>
                <a:lnTo>
                  <a:pt x="828" y="15743"/>
                </a:lnTo>
                <a:lnTo>
                  <a:pt x="876" y="15743"/>
                </a:lnTo>
                <a:lnTo>
                  <a:pt x="949" y="15695"/>
                </a:lnTo>
                <a:lnTo>
                  <a:pt x="1241" y="15451"/>
                </a:lnTo>
                <a:close/>
                <a:moveTo>
                  <a:pt x="1168" y="16327"/>
                </a:moveTo>
                <a:lnTo>
                  <a:pt x="1120" y="17009"/>
                </a:lnTo>
                <a:lnTo>
                  <a:pt x="998" y="17082"/>
                </a:lnTo>
                <a:lnTo>
                  <a:pt x="876" y="17179"/>
                </a:lnTo>
                <a:lnTo>
                  <a:pt x="682" y="17373"/>
                </a:lnTo>
                <a:lnTo>
                  <a:pt x="584" y="17495"/>
                </a:lnTo>
                <a:lnTo>
                  <a:pt x="657" y="16668"/>
                </a:lnTo>
                <a:lnTo>
                  <a:pt x="803" y="16619"/>
                </a:lnTo>
                <a:lnTo>
                  <a:pt x="949" y="16522"/>
                </a:lnTo>
                <a:lnTo>
                  <a:pt x="1168" y="16327"/>
                </a:lnTo>
                <a:close/>
                <a:moveTo>
                  <a:pt x="6813" y="463"/>
                </a:moveTo>
                <a:lnTo>
                  <a:pt x="8322" y="487"/>
                </a:lnTo>
                <a:lnTo>
                  <a:pt x="9830" y="560"/>
                </a:lnTo>
                <a:lnTo>
                  <a:pt x="12848" y="706"/>
                </a:lnTo>
                <a:lnTo>
                  <a:pt x="12775" y="901"/>
                </a:lnTo>
                <a:lnTo>
                  <a:pt x="12750" y="1071"/>
                </a:lnTo>
                <a:lnTo>
                  <a:pt x="12677" y="1484"/>
                </a:lnTo>
                <a:lnTo>
                  <a:pt x="12677" y="1874"/>
                </a:lnTo>
                <a:lnTo>
                  <a:pt x="12702" y="2312"/>
                </a:lnTo>
                <a:lnTo>
                  <a:pt x="12775" y="3115"/>
                </a:lnTo>
                <a:lnTo>
                  <a:pt x="12799" y="3528"/>
                </a:lnTo>
                <a:lnTo>
                  <a:pt x="12823" y="3893"/>
                </a:lnTo>
                <a:lnTo>
                  <a:pt x="12823" y="3966"/>
                </a:lnTo>
                <a:lnTo>
                  <a:pt x="12872" y="4039"/>
                </a:lnTo>
                <a:lnTo>
                  <a:pt x="12896" y="4064"/>
                </a:lnTo>
                <a:lnTo>
                  <a:pt x="12945" y="4112"/>
                </a:lnTo>
                <a:lnTo>
                  <a:pt x="12994" y="4161"/>
                </a:lnTo>
                <a:lnTo>
                  <a:pt x="13067" y="4210"/>
                </a:lnTo>
                <a:lnTo>
                  <a:pt x="13261" y="4258"/>
                </a:lnTo>
                <a:lnTo>
                  <a:pt x="13456" y="4307"/>
                </a:lnTo>
                <a:lnTo>
                  <a:pt x="13870" y="4331"/>
                </a:lnTo>
                <a:lnTo>
                  <a:pt x="14697" y="4356"/>
                </a:lnTo>
                <a:lnTo>
                  <a:pt x="15500" y="4356"/>
                </a:lnTo>
                <a:lnTo>
                  <a:pt x="15889" y="4331"/>
                </a:lnTo>
                <a:lnTo>
                  <a:pt x="16279" y="4283"/>
                </a:lnTo>
                <a:lnTo>
                  <a:pt x="16254" y="5061"/>
                </a:lnTo>
                <a:lnTo>
                  <a:pt x="16279" y="5864"/>
                </a:lnTo>
                <a:lnTo>
                  <a:pt x="16303" y="6643"/>
                </a:lnTo>
                <a:lnTo>
                  <a:pt x="16303" y="7422"/>
                </a:lnTo>
                <a:lnTo>
                  <a:pt x="16254"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24" y="18639"/>
                </a:lnTo>
                <a:lnTo>
                  <a:pt x="11923" y="18639"/>
                </a:lnTo>
                <a:lnTo>
                  <a:pt x="9733" y="18614"/>
                </a:lnTo>
                <a:lnTo>
                  <a:pt x="7616" y="18566"/>
                </a:lnTo>
                <a:lnTo>
                  <a:pt x="5524" y="18517"/>
                </a:lnTo>
                <a:lnTo>
                  <a:pt x="4453" y="18517"/>
                </a:lnTo>
                <a:lnTo>
                  <a:pt x="3358" y="18566"/>
                </a:lnTo>
                <a:lnTo>
                  <a:pt x="2701" y="18566"/>
                </a:lnTo>
                <a:lnTo>
                  <a:pt x="2360" y="18590"/>
                </a:lnTo>
                <a:lnTo>
                  <a:pt x="2020" y="18639"/>
                </a:lnTo>
                <a:lnTo>
                  <a:pt x="1971" y="18590"/>
                </a:lnTo>
                <a:lnTo>
                  <a:pt x="1922" y="18517"/>
                </a:lnTo>
                <a:lnTo>
                  <a:pt x="1849" y="18493"/>
                </a:lnTo>
                <a:lnTo>
                  <a:pt x="1776" y="18493"/>
                </a:lnTo>
                <a:lnTo>
                  <a:pt x="1703" y="18298"/>
                </a:lnTo>
                <a:lnTo>
                  <a:pt x="1655" y="18103"/>
                </a:lnTo>
                <a:lnTo>
                  <a:pt x="1703" y="18030"/>
                </a:lnTo>
                <a:lnTo>
                  <a:pt x="1703" y="17957"/>
                </a:lnTo>
                <a:lnTo>
                  <a:pt x="1679" y="17884"/>
                </a:lnTo>
                <a:lnTo>
                  <a:pt x="1631" y="17811"/>
                </a:lnTo>
                <a:lnTo>
                  <a:pt x="1631" y="17398"/>
                </a:lnTo>
                <a:lnTo>
                  <a:pt x="1631" y="17009"/>
                </a:lnTo>
                <a:lnTo>
                  <a:pt x="1679" y="16133"/>
                </a:lnTo>
                <a:lnTo>
                  <a:pt x="1728" y="15281"/>
                </a:lnTo>
                <a:lnTo>
                  <a:pt x="1728" y="15086"/>
                </a:lnTo>
                <a:lnTo>
                  <a:pt x="1752" y="15038"/>
                </a:lnTo>
                <a:lnTo>
                  <a:pt x="1776" y="14965"/>
                </a:lnTo>
                <a:lnTo>
                  <a:pt x="1776" y="14916"/>
                </a:lnTo>
                <a:lnTo>
                  <a:pt x="1728" y="14843"/>
                </a:lnTo>
                <a:lnTo>
                  <a:pt x="1728" y="13018"/>
                </a:lnTo>
                <a:lnTo>
                  <a:pt x="1801" y="12945"/>
                </a:lnTo>
                <a:lnTo>
                  <a:pt x="1825" y="12848"/>
                </a:lnTo>
                <a:lnTo>
                  <a:pt x="1825" y="12775"/>
                </a:lnTo>
                <a:lnTo>
                  <a:pt x="1776" y="12726"/>
                </a:lnTo>
                <a:lnTo>
                  <a:pt x="1728" y="12677"/>
                </a:lnTo>
                <a:lnTo>
                  <a:pt x="1728" y="11071"/>
                </a:lnTo>
                <a:lnTo>
                  <a:pt x="1752" y="11023"/>
                </a:lnTo>
                <a:lnTo>
                  <a:pt x="1752" y="10974"/>
                </a:lnTo>
                <a:lnTo>
                  <a:pt x="1752" y="10925"/>
                </a:lnTo>
                <a:lnTo>
                  <a:pt x="1728" y="10852"/>
                </a:lnTo>
                <a:lnTo>
                  <a:pt x="1728" y="10049"/>
                </a:lnTo>
                <a:lnTo>
                  <a:pt x="1801" y="7373"/>
                </a:lnTo>
                <a:lnTo>
                  <a:pt x="1874" y="6059"/>
                </a:lnTo>
                <a:lnTo>
                  <a:pt x="1947" y="4721"/>
                </a:lnTo>
                <a:lnTo>
                  <a:pt x="1971" y="4137"/>
                </a:lnTo>
                <a:lnTo>
                  <a:pt x="1971" y="3553"/>
                </a:lnTo>
                <a:lnTo>
                  <a:pt x="1922" y="2969"/>
                </a:lnTo>
                <a:lnTo>
                  <a:pt x="1898" y="2360"/>
                </a:lnTo>
                <a:lnTo>
                  <a:pt x="1849" y="1825"/>
                </a:lnTo>
                <a:lnTo>
                  <a:pt x="1801" y="1290"/>
                </a:lnTo>
                <a:lnTo>
                  <a:pt x="1752" y="925"/>
                </a:lnTo>
                <a:lnTo>
                  <a:pt x="1703" y="755"/>
                </a:lnTo>
                <a:lnTo>
                  <a:pt x="1703" y="560"/>
                </a:lnTo>
                <a:lnTo>
                  <a:pt x="2141" y="609"/>
                </a:lnTo>
                <a:lnTo>
                  <a:pt x="2579" y="609"/>
                </a:lnTo>
                <a:lnTo>
                  <a:pt x="3455" y="584"/>
                </a:lnTo>
                <a:lnTo>
                  <a:pt x="5134" y="511"/>
                </a:lnTo>
                <a:lnTo>
                  <a:pt x="5962" y="487"/>
                </a:lnTo>
                <a:lnTo>
                  <a:pt x="6813" y="463"/>
                </a:lnTo>
                <a:close/>
                <a:moveTo>
                  <a:pt x="1120" y="17544"/>
                </a:moveTo>
                <a:lnTo>
                  <a:pt x="1144" y="17982"/>
                </a:lnTo>
                <a:lnTo>
                  <a:pt x="949" y="18176"/>
                </a:lnTo>
                <a:lnTo>
                  <a:pt x="779" y="18371"/>
                </a:lnTo>
                <a:lnTo>
                  <a:pt x="682" y="18517"/>
                </a:lnTo>
                <a:lnTo>
                  <a:pt x="584" y="18663"/>
                </a:lnTo>
                <a:lnTo>
                  <a:pt x="536" y="18858"/>
                </a:lnTo>
                <a:lnTo>
                  <a:pt x="513" y="19015"/>
                </a:lnTo>
                <a:lnTo>
                  <a:pt x="511" y="18979"/>
                </a:lnTo>
                <a:lnTo>
                  <a:pt x="511" y="18468"/>
                </a:lnTo>
                <a:lnTo>
                  <a:pt x="536" y="17982"/>
                </a:lnTo>
                <a:lnTo>
                  <a:pt x="657" y="17909"/>
                </a:lnTo>
                <a:lnTo>
                  <a:pt x="779" y="17836"/>
                </a:lnTo>
                <a:lnTo>
                  <a:pt x="974" y="17665"/>
                </a:lnTo>
                <a:lnTo>
                  <a:pt x="1120" y="17544"/>
                </a:lnTo>
                <a:close/>
                <a:moveTo>
                  <a:pt x="1266" y="18468"/>
                </a:moveTo>
                <a:lnTo>
                  <a:pt x="1314" y="18663"/>
                </a:lnTo>
                <a:lnTo>
                  <a:pt x="1412" y="18833"/>
                </a:lnTo>
                <a:lnTo>
                  <a:pt x="1144" y="19150"/>
                </a:lnTo>
                <a:lnTo>
                  <a:pt x="876" y="19539"/>
                </a:lnTo>
                <a:lnTo>
                  <a:pt x="633" y="19928"/>
                </a:lnTo>
                <a:lnTo>
                  <a:pt x="584" y="19685"/>
                </a:lnTo>
                <a:lnTo>
                  <a:pt x="536" y="19466"/>
                </a:lnTo>
                <a:lnTo>
                  <a:pt x="514" y="19031"/>
                </a:lnTo>
                <a:lnTo>
                  <a:pt x="514" y="19031"/>
                </a:lnTo>
                <a:lnTo>
                  <a:pt x="536" y="19052"/>
                </a:lnTo>
                <a:lnTo>
                  <a:pt x="584" y="19052"/>
                </a:lnTo>
                <a:lnTo>
                  <a:pt x="779" y="18955"/>
                </a:lnTo>
                <a:lnTo>
                  <a:pt x="949" y="18809"/>
                </a:lnTo>
                <a:lnTo>
                  <a:pt x="1266" y="18468"/>
                </a:lnTo>
                <a:close/>
                <a:moveTo>
                  <a:pt x="15427"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38" y="19101"/>
                </a:moveTo>
                <a:lnTo>
                  <a:pt x="14989" y="19174"/>
                </a:lnTo>
                <a:lnTo>
                  <a:pt x="14940" y="19271"/>
                </a:lnTo>
                <a:lnTo>
                  <a:pt x="14843" y="19442"/>
                </a:lnTo>
                <a:lnTo>
                  <a:pt x="14721" y="19782"/>
                </a:lnTo>
                <a:lnTo>
                  <a:pt x="14600" y="20026"/>
                </a:lnTo>
                <a:lnTo>
                  <a:pt x="14356" y="20050"/>
                </a:lnTo>
                <a:lnTo>
                  <a:pt x="14429" y="19758"/>
                </a:lnTo>
                <a:lnTo>
                  <a:pt x="14502" y="19563"/>
                </a:lnTo>
                <a:lnTo>
                  <a:pt x="14551" y="19344"/>
                </a:lnTo>
                <a:lnTo>
                  <a:pt x="14575" y="19198"/>
                </a:lnTo>
                <a:lnTo>
                  <a:pt x="14551" y="19125"/>
                </a:lnTo>
                <a:lnTo>
                  <a:pt x="15038" y="19101"/>
                </a:lnTo>
                <a:close/>
                <a:moveTo>
                  <a:pt x="9782" y="19052"/>
                </a:moveTo>
                <a:lnTo>
                  <a:pt x="9660" y="19296"/>
                </a:lnTo>
                <a:lnTo>
                  <a:pt x="9563" y="19563"/>
                </a:lnTo>
                <a:lnTo>
                  <a:pt x="9490" y="19831"/>
                </a:lnTo>
                <a:lnTo>
                  <a:pt x="9441" y="20074"/>
                </a:lnTo>
                <a:lnTo>
                  <a:pt x="9028" y="20074"/>
                </a:lnTo>
                <a:lnTo>
                  <a:pt x="9101" y="19831"/>
                </a:lnTo>
                <a:lnTo>
                  <a:pt x="9174" y="19636"/>
                </a:lnTo>
                <a:lnTo>
                  <a:pt x="9320" y="19344"/>
                </a:lnTo>
                <a:lnTo>
                  <a:pt x="9368" y="19174"/>
                </a:lnTo>
                <a:lnTo>
                  <a:pt x="9393" y="19101"/>
                </a:lnTo>
                <a:lnTo>
                  <a:pt x="9368" y="19052"/>
                </a:lnTo>
                <a:close/>
                <a:moveTo>
                  <a:pt x="10779" y="19077"/>
                </a:moveTo>
                <a:lnTo>
                  <a:pt x="10585" y="19296"/>
                </a:lnTo>
                <a:lnTo>
                  <a:pt x="10439" y="19539"/>
                </a:lnTo>
                <a:lnTo>
                  <a:pt x="10366" y="19685"/>
                </a:lnTo>
                <a:lnTo>
                  <a:pt x="10317" y="19807"/>
                </a:lnTo>
                <a:lnTo>
                  <a:pt x="10268" y="19953"/>
                </a:lnTo>
                <a:lnTo>
                  <a:pt x="10244" y="20074"/>
                </a:lnTo>
                <a:lnTo>
                  <a:pt x="9879" y="20074"/>
                </a:lnTo>
                <a:lnTo>
                  <a:pt x="9903" y="19977"/>
                </a:lnTo>
                <a:lnTo>
                  <a:pt x="9976" y="19734"/>
                </a:lnTo>
                <a:lnTo>
                  <a:pt x="10049" y="19515"/>
                </a:lnTo>
                <a:lnTo>
                  <a:pt x="10122" y="19320"/>
                </a:lnTo>
                <a:lnTo>
                  <a:pt x="10195" y="19198"/>
                </a:lnTo>
                <a:lnTo>
                  <a:pt x="10220" y="19077"/>
                </a:lnTo>
                <a:close/>
                <a:moveTo>
                  <a:pt x="9076" y="19028"/>
                </a:moveTo>
                <a:lnTo>
                  <a:pt x="9003" y="19150"/>
                </a:lnTo>
                <a:lnTo>
                  <a:pt x="8906" y="19271"/>
                </a:lnTo>
                <a:lnTo>
                  <a:pt x="8809" y="19466"/>
                </a:lnTo>
                <a:lnTo>
                  <a:pt x="8711" y="19685"/>
                </a:lnTo>
                <a:lnTo>
                  <a:pt x="8638" y="19880"/>
                </a:lnTo>
                <a:lnTo>
                  <a:pt x="8590" y="19977"/>
                </a:lnTo>
                <a:lnTo>
                  <a:pt x="8565" y="20074"/>
                </a:lnTo>
                <a:lnTo>
                  <a:pt x="8054" y="20099"/>
                </a:lnTo>
                <a:lnTo>
                  <a:pt x="8079" y="19953"/>
                </a:lnTo>
                <a:lnTo>
                  <a:pt x="8176" y="19734"/>
                </a:lnTo>
                <a:lnTo>
                  <a:pt x="8273" y="19490"/>
                </a:lnTo>
                <a:lnTo>
                  <a:pt x="8395" y="19296"/>
                </a:lnTo>
                <a:lnTo>
                  <a:pt x="8468" y="19150"/>
                </a:lnTo>
                <a:lnTo>
                  <a:pt x="8517" y="19028"/>
                </a:lnTo>
                <a:close/>
                <a:moveTo>
                  <a:pt x="10901" y="19077"/>
                </a:moveTo>
                <a:lnTo>
                  <a:pt x="10998" y="19101"/>
                </a:lnTo>
                <a:lnTo>
                  <a:pt x="11631" y="19101"/>
                </a:lnTo>
                <a:lnTo>
                  <a:pt x="11509" y="19247"/>
                </a:lnTo>
                <a:lnTo>
                  <a:pt x="11412" y="19393"/>
                </a:lnTo>
                <a:lnTo>
                  <a:pt x="11266" y="19685"/>
                </a:lnTo>
                <a:lnTo>
                  <a:pt x="11193" y="19880"/>
                </a:lnTo>
                <a:lnTo>
                  <a:pt x="11144" y="20001"/>
                </a:lnTo>
                <a:lnTo>
                  <a:pt x="11144" y="20099"/>
                </a:lnTo>
                <a:lnTo>
                  <a:pt x="11047" y="20099"/>
                </a:lnTo>
                <a:lnTo>
                  <a:pt x="10609" y="20074"/>
                </a:lnTo>
                <a:lnTo>
                  <a:pt x="10658" y="19831"/>
                </a:lnTo>
                <a:lnTo>
                  <a:pt x="10731" y="19588"/>
                </a:lnTo>
                <a:lnTo>
                  <a:pt x="10901" y="19077"/>
                </a:lnTo>
                <a:close/>
                <a:moveTo>
                  <a:pt x="14356" y="19125"/>
                </a:moveTo>
                <a:lnTo>
                  <a:pt x="14308" y="19198"/>
                </a:lnTo>
                <a:lnTo>
                  <a:pt x="14186" y="19393"/>
                </a:lnTo>
                <a:lnTo>
                  <a:pt x="14089" y="19563"/>
                </a:lnTo>
                <a:lnTo>
                  <a:pt x="13991" y="19782"/>
                </a:lnTo>
                <a:lnTo>
                  <a:pt x="13918" y="20001"/>
                </a:lnTo>
                <a:lnTo>
                  <a:pt x="13870" y="20074"/>
                </a:lnTo>
                <a:lnTo>
                  <a:pt x="13334" y="20099"/>
                </a:lnTo>
                <a:lnTo>
                  <a:pt x="13432" y="19880"/>
                </a:lnTo>
                <a:lnTo>
                  <a:pt x="13529" y="19685"/>
                </a:lnTo>
                <a:lnTo>
                  <a:pt x="13651" y="19393"/>
                </a:lnTo>
                <a:lnTo>
                  <a:pt x="13675" y="19344"/>
                </a:lnTo>
                <a:lnTo>
                  <a:pt x="13675" y="19271"/>
                </a:lnTo>
                <a:lnTo>
                  <a:pt x="13675" y="19198"/>
                </a:lnTo>
                <a:lnTo>
                  <a:pt x="13675" y="19150"/>
                </a:lnTo>
                <a:lnTo>
                  <a:pt x="13675" y="19125"/>
                </a:lnTo>
                <a:close/>
                <a:moveTo>
                  <a:pt x="7665" y="18979"/>
                </a:moveTo>
                <a:lnTo>
                  <a:pt x="8176" y="19004"/>
                </a:lnTo>
                <a:lnTo>
                  <a:pt x="8079" y="19125"/>
                </a:lnTo>
                <a:lnTo>
                  <a:pt x="7981" y="19271"/>
                </a:lnTo>
                <a:lnTo>
                  <a:pt x="7860"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72" y="19101"/>
                </a:moveTo>
                <a:lnTo>
                  <a:pt x="12556" y="19125"/>
                </a:lnTo>
                <a:lnTo>
                  <a:pt x="12483" y="19223"/>
                </a:lnTo>
                <a:lnTo>
                  <a:pt x="12410" y="19320"/>
                </a:lnTo>
                <a:lnTo>
                  <a:pt x="12312" y="19563"/>
                </a:lnTo>
                <a:lnTo>
                  <a:pt x="12239" y="19855"/>
                </a:lnTo>
                <a:lnTo>
                  <a:pt x="12166" y="20123"/>
                </a:lnTo>
                <a:lnTo>
                  <a:pt x="11558" y="20099"/>
                </a:lnTo>
                <a:lnTo>
                  <a:pt x="11582" y="19953"/>
                </a:lnTo>
                <a:lnTo>
                  <a:pt x="11655" y="19807"/>
                </a:lnTo>
                <a:lnTo>
                  <a:pt x="11801" y="19563"/>
                </a:lnTo>
                <a:lnTo>
                  <a:pt x="11899" y="19369"/>
                </a:lnTo>
                <a:lnTo>
                  <a:pt x="11947" y="19247"/>
                </a:lnTo>
                <a:lnTo>
                  <a:pt x="11972" y="19101"/>
                </a:lnTo>
                <a:close/>
                <a:moveTo>
                  <a:pt x="13602" y="19125"/>
                </a:moveTo>
                <a:lnTo>
                  <a:pt x="13505" y="19174"/>
                </a:lnTo>
                <a:lnTo>
                  <a:pt x="13383" y="19247"/>
                </a:lnTo>
                <a:lnTo>
                  <a:pt x="13261" y="19393"/>
                </a:lnTo>
                <a:lnTo>
                  <a:pt x="13164" y="19539"/>
                </a:lnTo>
                <a:lnTo>
                  <a:pt x="13018" y="19831"/>
                </a:lnTo>
                <a:lnTo>
                  <a:pt x="12896" y="20123"/>
                </a:lnTo>
                <a:lnTo>
                  <a:pt x="12580" y="20123"/>
                </a:lnTo>
                <a:lnTo>
                  <a:pt x="12653" y="19807"/>
                </a:lnTo>
                <a:lnTo>
                  <a:pt x="12750" y="19490"/>
                </a:lnTo>
                <a:lnTo>
                  <a:pt x="12848" y="19150"/>
                </a:lnTo>
                <a:lnTo>
                  <a:pt x="12848" y="19125"/>
                </a:lnTo>
                <a:close/>
                <a:moveTo>
                  <a:pt x="6813" y="18955"/>
                </a:moveTo>
                <a:lnTo>
                  <a:pt x="7300" y="18979"/>
                </a:lnTo>
                <a:lnTo>
                  <a:pt x="7178" y="19101"/>
                </a:lnTo>
                <a:lnTo>
                  <a:pt x="7081" y="19223"/>
                </a:lnTo>
                <a:lnTo>
                  <a:pt x="6862" y="19515"/>
                </a:lnTo>
                <a:lnTo>
                  <a:pt x="6716" y="19831"/>
                </a:lnTo>
                <a:lnTo>
                  <a:pt x="6594" y="20147"/>
                </a:lnTo>
                <a:lnTo>
                  <a:pt x="6278" y="20147"/>
                </a:lnTo>
                <a:lnTo>
                  <a:pt x="6351" y="20001"/>
                </a:lnTo>
                <a:lnTo>
                  <a:pt x="6375" y="19855"/>
                </a:lnTo>
                <a:lnTo>
                  <a:pt x="6424" y="19685"/>
                </a:lnTo>
                <a:lnTo>
                  <a:pt x="6473" y="19539"/>
                </a:lnTo>
                <a:lnTo>
                  <a:pt x="6643" y="19247"/>
                </a:lnTo>
                <a:lnTo>
                  <a:pt x="6813" y="18955"/>
                </a:lnTo>
                <a:close/>
                <a:moveTo>
                  <a:pt x="6375" y="18955"/>
                </a:moveTo>
                <a:lnTo>
                  <a:pt x="6229" y="19198"/>
                </a:lnTo>
                <a:lnTo>
                  <a:pt x="6132" y="19417"/>
                </a:lnTo>
                <a:lnTo>
                  <a:pt x="6035" y="19588"/>
                </a:lnTo>
                <a:lnTo>
                  <a:pt x="5962" y="19782"/>
                </a:lnTo>
                <a:lnTo>
                  <a:pt x="5913" y="19977"/>
                </a:lnTo>
                <a:lnTo>
                  <a:pt x="5913" y="20074"/>
                </a:lnTo>
                <a:lnTo>
                  <a:pt x="5937" y="20172"/>
                </a:lnTo>
                <a:lnTo>
                  <a:pt x="5086" y="20220"/>
                </a:lnTo>
                <a:lnTo>
                  <a:pt x="5207" y="19977"/>
                </a:lnTo>
                <a:lnTo>
                  <a:pt x="5305" y="19734"/>
                </a:lnTo>
                <a:lnTo>
                  <a:pt x="5572" y="19320"/>
                </a:lnTo>
                <a:lnTo>
                  <a:pt x="5670" y="19150"/>
                </a:lnTo>
                <a:lnTo>
                  <a:pt x="5718" y="19052"/>
                </a:lnTo>
                <a:lnTo>
                  <a:pt x="5743" y="19004"/>
                </a:lnTo>
                <a:lnTo>
                  <a:pt x="5694" y="19052"/>
                </a:lnTo>
                <a:lnTo>
                  <a:pt x="5694" y="19052"/>
                </a:lnTo>
                <a:lnTo>
                  <a:pt x="5718" y="19004"/>
                </a:lnTo>
                <a:lnTo>
                  <a:pt x="5718" y="18955"/>
                </a:lnTo>
                <a:close/>
                <a:moveTo>
                  <a:pt x="5451" y="18955"/>
                </a:moveTo>
                <a:lnTo>
                  <a:pt x="5305" y="19125"/>
                </a:lnTo>
                <a:lnTo>
                  <a:pt x="5183" y="19296"/>
                </a:lnTo>
                <a:lnTo>
                  <a:pt x="4940" y="19685"/>
                </a:lnTo>
                <a:lnTo>
                  <a:pt x="4794" y="19953"/>
                </a:lnTo>
                <a:lnTo>
                  <a:pt x="4745" y="20099"/>
                </a:lnTo>
                <a:lnTo>
                  <a:pt x="4721" y="20220"/>
                </a:lnTo>
                <a:lnTo>
                  <a:pt x="4210" y="20269"/>
                </a:lnTo>
                <a:lnTo>
                  <a:pt x="4210" y="20196"/>
                </a:lnTo>
                <a:lnTo>
                  <a:pt x="4307" y="19953"/>
                </a:lnTo>
                <a:lnTo>
                  <a:pt x="4429" y="19709"/>
                </a:lnTo>
                <a:lnTo>
                  <a:pt x="4623" y="19369"/>
                </a:lnTo>
                <a:lnTo>
                  <a:pt x="4672" y="19271"/>
                </a:lnTo>
                <a:lnTo>
                  <a:pt x="4696" y="19198"/>
                </a:lnTo>
                <a:lnTo>
                  <a:pt x="4696" y="19101"/>
                </a:lnTo>
                <a:lnTo>
                  <a:pt x="4672" y="19004"/>
                </a:lnTo>
                <a:lnTo>
                  <a:pt x="4550" y="19004"/>
                </a:lnTo>
                <a:lnTo>
                  <a:pt x="4453" y="19077"/>
                </a:lnTo>
                <a:lnTo>
                  <a:pt x="4356" y="19150"/>
                </a:lnTo>
                <a:lnTo>
                  <a:pt x="4258" y="19271"/>
                </a:lnTo>
                <a:lnTo>
                  <a:pt x="4112" y="19490"/>
                </a:lnTo>
                <a:lnTo>
                  <a:pt x="4015" y="19709"/>
                </a:lnTo>
                <a:lnTo>
                  <a:pt x="3869" y="19977"/>
                </a:lnTo>
                <a:lnTo>
                  <a:pt x="3820" y="20123"/>
                </a:lnTo>
                <a:lnTo>
                  <a:pt x="3772" y="20293"/>
                </a:lnTo>
                <a:lnTo>
                  <a:pt x="3358" y="20318"/>
                </a:lnTo>
                <a:lnTo>
                  <a:pt x="3382" y="20172"/>
                </a:lnTo>
                <a:lnTo>
                  <a:pt x="3455" y="19928"/>
                </a:lnTo>
                <a:lnTo>
                  <a:pt x="3553" y="19709"/>
                </a:lnTo>
                <a:lnTo>
                  <a:pt x="3747" y="19320"/>
                </a:lnTo>
                <a:lnTo>
                  <a:pt x="3942" y="18955"/>
                </a:lnTo>
                <a:close/>
                <a:moveTo>
                  <a:pt x="1825" y="19028"/>
                </a:moveTo>
                <a:lnTo>
                  <a:pt x="2166" y="19052"/>
                </a:lnTo>
                <a:lnTo>
                  <a:pt x="2482" y="19052"/>
                </a:lnTo>
                <a:lnTo>
                  <a:pt x="2214" y="19393"/>
                </a:lnTo>
                <a:lnTo>
                  <a:pt x="1971" y="19758"/>
                </a:lnTo>
                <a:lnTo>
                  <a:pt x="1752" y="20099"/>
                </a:lnTo>
                <a:lnTo>
                  <a:pt x="1679" y="20245"/>
                </a:lnTo>
                <a:lnTo>
                  <a:pt x="1631" y="20366"/>
                </a:lnTo>
                <a:lnTo>
                  <a:pt x="1558" y="20366"/>
                </a:lnTo>
                <a:lnTo>
                  <a:pt x="1217" y="20342"/>
                </a:lnTo>
                <a:lnTo>
                  <a:pt x="876" y="20318"/>
                </a:lnTo>
                <a:lnTo>
                  <a:pt x="1120" y="20001"/>
                </a:lnTo>
                <a:lnTo>
                  <a:pt x="1363" y="19685"/>
                </a:lnTo>
                <a:lnTo>
                  <a:pt x="1582" y="19344"/>
                </a:lnTo>
                <a:lnTo>
                  <a:pt x="1825" y="19028"/>
                </a:lnTo>
                <a:close/>
                <a:moveTo>
                  <a:pt x="3650" y="18955"/>
                </a:moveTo>
                <a:lnTo>
                  <a:pt x="3528" y="19077"/>
                </a:lnTo>
                <a:lnTo>
                  <a:pt x="3431" y="19223"/>
                </a:lnTo>
                <a:lnTo>
                  <a:pt x="3236" y="19539"/>
                </a:lnTo>
                <a:lnTo>
                  <a:pt x="3163" y="19709"/>
                </a:lnTo>
                <a:lnTo>
                  <a:pt x="3066" y="19904"/>
                </a:lnTo>
                <a:lnTo>
                  <a:pt x="2993" y="20123"/>
                </a:lnTo>
                <a:lnTo>
                  <a:pt x="2993" y="20220"/>
                </a:lnTo>
                <a:lnTo>
                  <a:pt x="2993" y="20342"/>
                </a:lnTo>
                <a:lnTo>
                  <a:pt x="2044" y="20391"/>
                </a:lnTo>
                <a:lnTo>
                  <a:pt x="2214" y="20123"/>
                </a:lnTo>
                <a:lnTo>
                  <a:pt x="2360" y="19928"/>
                </a:lnTo>
                <a:lnTo>
                  <a:pt x="2677" y="19442"/>
                </a:lnTo>
                <a:lnTo>
                  <a:pt x="2847" y="19198"/>
                </a:lnTo>
                <a:lnTo>
                  <a:pt x="2969" y="19101"/>
                </a:lnTo>
                <a:lnTo>
                  <a:pt x="3066" y="19004"/>
                </a:lnTo>
                <a:lnTo>
                  <a:pt x="3650" y="18955"/>
                </a:lnTo>
                <a:close/>
                <a:moveTo>
                  <a:pt x="6619" y="0"/>
                </a:moveTo>
                <a:lnTo>
                  <a:pt x="5791" y="25"/>
                </a:lnTo>
                <a:lnTo>
                  <a:pt x="4940" y="49"/>
                </a:lnTo>
                <a:lnTo>
                  <a:pt x="3261" y="146"/>
                </a:lnTo>
                <a:lnTo>
                  <a:pt x="2068" y="195"/>
                </a:lnTo>
                <a:lnTo>
                  <a:pt x="1874" y="195"/>
                </a:lnTo>
                <a:lnTo>
                  <a:pt x="1703" y="244"/>
                </a:lnTo>
                <a:lnTo>
                  <a:pt x="1631" y="219"/>
                </a:lnTo>
                <a:lnTo>
                  <a:pt x="1582" y="195"/>
                </a:lnTo>
                <a:lnTo>
                  <a:pt x="1509" y="219"/>
                </a:lnTo>
                <a:lnTo>
                  <a:pt x="1460" y="268"/>
                </a:lnTo>
                <a:lnTo>
                  <a:pt x="1387" y="390"/>
                </a:lnTo>
                <a:lnTo>
                  <a:pt x="1363" y="511"/>
                </a:lnTo>
                <a:lnTo>
                  <a:pt x="1339" y="755"/>
                </a:lnTo>
                <a:lnTo>
                  <a:pt x="1339" y="1047"/>
                </a:lnTo>
                <a:lnTo>
                  <a:pt x="1387" y="1314"/>
                </a:lnTo>
                <a:lnTo>
                  <a:pt x="1217" y="1290"/>
                </a:lnTo>
                <a:lnTo>
                  <a:pt x="1047" y="1290"/>
                </a:lnTo>
                <a:lnTo>
                  <a:pt x="706" y="1314"/>
                </a:lnTo>
                <a:lnTo>
                  <a:pt x="536" y="1314"/>
                </a:lnTo>
                <a:lnTo>
                  <a:pt x="341" y="1338"/>
                </a:lnTo>
                <a:lnTo>
                  <a:pt x="268" y="1363"/>
                </a:lnTo>
                <a:lnTo>
                  <a:pt x="195" y="1411"/>
                </a:lnTo>
                <a:lnTo>
                  <a:pt x="122" y="1460"/>
                </a:lnTo>
                <a:lnTo>
                  <a:pt x="122" y="1557"/>
                </a:lnTo>
                <a:lnTo>
                  <a:pt x="122" y="1630"/>
                </a:lnTo>
                <a:lnTo>
                  <a:pt x="73" y="1874"/>
                </a:lnTo>
                <a:lnTo>
                  <a:pt x="49" y="2117"/>
                </a:lnTo>
                <a:lnTo>
                  <a:pt x="49" y="2652"/>
                </a:lnTo>
                <a:lnTo>
                  <a:pt x="73" y="3674"/>
                </a:lnTo>
                <a:lnTo>
                  <a:pt x="49" y="4891"/>
                </a:lnTo>
                <a:lnTo>
                  <a:pt x="25" y="6083"/>
                </a:lnTo>
                <a:lnTo>
                  <a:pt x="25" y="6765"/>
                </a:lnTo>
                <a:lnTo>
                  <a:pt x="49" y="7446"/>
                </a:lnTo>
                <a:lnTo>
                  <a:pt x="122" y="8809"/>
                </a:lnTo>
                <a:lnTo>
                  <a:pt x="219" y="10171"/>
                </a:lnTo>
                <a:lnTo>
                  <a:pt x="292" y="11534"/>
                </a:lnTo>
                <a:lnTo>
                  <a:pt x="317" y="12166"/>
                </a:lnTo>
                <a:lnTo>
                  <a:pt x="317" y="12799"/>
                </a:lnTo>
                <a:lnTo>
                  <a:pt x="292" y="14064"/>
                </a:lnTo>
                <a:lnTo>
                  <a:pt x="219" y="15330"/>
                </a:lnTo>
                <a:lnTo>
                  <a:pt x="146" y="16595"/>
                </a:lnTo>
                <a:lnTo>
                  <a:pt x="73" y="17519"/>
                </a:lnTo>
                <a:lnTo>
                  <a:pt x="25" y="17982"/>
                </a:lnTo>
                <a:lnTo>
                  <a:pt x="0" y="18444"/>
                </a:lnTo>
                <a:lnTo>
                  <a:pt x="0" y="18931"/>
                </a:lnTo>
                <a:lnTo>
                  <a:pt x="25" y="19393"/>
                </a:lnTo>
                <a:lnTo>
                  <a:pt x="98" y="19831"/>
                </a:lnTo>
                <a:lnTo>
                  <a:pt x="146" y="20050"/>
                </a:lnTo>
                <a:lnTo>
                  <a:pt x="219" y="20269"/>
                </a:lnTo>
                <a:lnTo>
                  <a:pt x="268" y="20366"/>
                </a:lnTo>
                <a:lnTo>
                  <a:pt x="365" y="20415"/>
                </a:lnTo>
                <a:lnTo>
                  <a:pt x="463" y="20439"/>
                </a:lnTo>
                <a:lnTo>
                  <a:pt x="536" y="20415"/>
                </a:lnTo>
                <a:lnTo>
                  <a:pt x="560" y="20512"/>
                </a:lnTo>
                <a:lnTo>
                  <a:pt x="609" y="20610"/>
                </a:lnTo>
                <a:lnTo>
                  <a:pt x="706" y="20658"/>
                </a:lnTo>
                <a:lnTo>
                  <a:pt x="803" y="20731"/>
                </a:lnTo>
                <a:lnTo>
                  <a:pt x="1047" y="20804"/>
                </a:lnTo>
                <a:lnTo>
                  <a:pt x="1339" y="20853"/>
                </a:lnTo>
                <a:lnTo>
                  <a:pt x="1631" y="20877"/>
                </a:lnTo>
                <a:lnTo>
                  <a:pt x="1922" y="20877"/>
                </a:lnTo>
                <a:lnTo>
                  <a:pt x="2312" y="20853"/>
                </a:lnTo>
                <a:lnTo>
                  <a:pt x="3188" y="20829"/>
                </a:lnTo>
                <a:lnTo>
                  <a:pt x="4039" y="20780"/>
                </a:lnTo>
                <a:lnTo>
                  <a:pt x="5767" y="20683"/>
                </a:lnTo>
                <a:lnTo>
                  <a:pt x="7057" y="20634"/>
                </a:lnTo>
                <a:lnTo>
                  <a:pt x="8322" y="20585"/>
                </a:lnTo>
                <a:lnTo>
                  <a:pt x="9611" y="20585"/>
                </a:lnTo>
                <a:lnTo>
                  <a:pt x="10877" y="20610"/>
                </a:lnTo>
                <a:lnTo>
                  <a:pt x="12239" y="20634"/>
                </a:lnTo>
                <a:lnTo>
                  <a:pt x="12337" y="20658"/>
                </a:lnTo>
                <a:lnTo>
                  <a:pt x="12434" y="20658"/>
                </a:lnTo>
                <a:lnTo>
                  <a:pt x="12458" y="20634"/>
                </a:lnTo>
                <a:lnTo>
                  <a:pt x="13261" y="20634"/>
                </a:lnTo>
                <a:lnTo>
                  <a:pt x="14040" y="20585"/>
                </a:lnTo>
                <a:lnTo>
                  <a:pt x="14843" y="20512"/>
                </a:lnTo>
                <a:lnTo>
                  <a:pt x="15622" y="20391"/>
                </a:lnTo>
                <a:lnTo>
                  <a:pt x="15695" y="20366"/>
                </a:lnTo>
                <a:lnTo>
                  <a:pt x="15743" y="20342"/>
                </a:lnTo>
                <a:lnTo>
                  <a:pt x="15865" y="20318"/>
                </a:lnTo>
                <a:lnTo>
                  <a:pt x="15962" y="20269"/>
                </a:lnTo>
                <a:lnTo>
                  <a:pt x="16011" y="20172"/>
                </a:lnTo>
                <a:lnTo>
                  <a:pt x="16035" y="20123"/>
                </a:lnTo>
                <a:lnTo>
                  <a:pt x="16035" y="20050"/>
                </a:lnTo>
                <a:lnTo>
                  <a:pt x="16011" y="19807"/>
                </a:lnTo>
                <a:lnTo>
                  <a:pt x="15962" y="19563"/>
                </a:lnTo>
                <a:lnTo>
                  <a:pt x="15938" y="19320"/>
                </a:lnTo>
                <a:lnTo>
                  <a:pt x="15938" y="19077"/>
                </a:lnTo>
                <a:lnTo>
                  <a:pt x="16400" y="19028"/>
                </a:lnTo>
                <a:lnTo>
                  <a:pt x="16522" y="18979"/>
                </a:lnTo>
                <a:lnTo>
                  <a:pt x="16595" y="18906"/>
                </a:lnTo>
                <a:lnTo>
                  <a:pt x="16668" y="18833"/>
                </a:lnTo>
                <a:lnTo>
                  <a:pt x="16717" y="18760"/>
                </a:lnTo>
                <a:lnTo>
                  <a:pt x="16790" y="18347"/>
                </a:lnTo>
                <a:lnTo>
                  <a:pt x="16838" y="17933"/>
                </a:lnTo>
                <a:lnTo>
                  <a:pt x="16863" y="17519"/>
                </a:lnTo>
                <a:lnTo>
                  <a:pt x="16863" y="17106"/>
                </a:lnTo>
                <a:lnTo>
                  <a:pt x="16863" y="16254"/>
                </a:lnTo>
                <a:lnTo>
                  <a:pt x="16838" y="15427"/>
                </a:lnTo>
                <a:lnTo>
                  <a:pt x="16838" y="14429"/>
                </a:lnTo>
                <a:lnTo>
                  <a:pt x="16814" y="13432"/>
                </a:lnTo>
                <a:lnTo>
                  <a:pt x="16765" y="11412"/>
                </a:lnTo>
                <a:lnTo>
                  <a:pt x="16765" y="10414"/>
                </a:lnTo>
                <a:lnTo>
                  <a:pt x="16765" y="9417"/>
                </a:lnTo>
                <a:lnTo>
                  <a:pt x="16814" y="7422"/>
                </a:lnTo>
                <a:lnTo>
                  <a:pt x="16814" y="6473"/>
                </a:lnTo>
                <a:lnTo>
                  <a:pt x="16814" y="5499"/>
                </a:lnTo>
                <a:lnTo>
                  <a:pt x="16814" y="5013"/>
                </a:lnTo>
                <a:lnTo>
                  <a:pt x="16765" y="4550"/>
                </a:lnTo>
                <a:lnTo>
                  <a:pt x="16717" y="4064"/>
                </a:lnTo>
                <a:lnTo>
                  <a:pt x="16619" y="3601"/>
                </a:lnTo>
                <a:lnTo>
                  <a:pt x="16571" y="3553"/>
                </a:lnTo>
                <a:lnTo>
                  <a:pt x="16522" y="3504"/>
                </a:lnTo>
                <a:lnTo>
                  <a:pt x="16425" y="3334"/>
                </a:lnTo>
                <a:lnTo>
                  <a:pt x="16303" y="3188"/>
                </a:lnTo>
                <a:lnTo>
                  <a:pt x="16060" y="2896"/>
                </a:lnTo>
                <a:lnTo>
                  <a:pt x="15792" y="2604"/>
                </a:lnTo>
                <a:lnTo>
                  <a:pt x="15524" y="2336"/>
                </a:lnTo>
                <a:lnTo>
                  <a:pt x="14989" y="1801"/>
                </a:lnTo>
                <a:lnTo>
                  <a:pt x="14502" y="1338"/>
                </a:lnTo>
                <a:lnTo>
                  <a:pt x="14259" y="1119"/>
                </a:lnTo>
                <a:lnTo>
                  <a:pt x="13991" y="901"/>
                </a:lnTo>
                <a:lnTo>
                  <a:pt x="13699" y="633"/>
                </a:lnTo>
                <a:lnTo>
                  <a:pt x="13529" y="487"/>
                </a:lnTo>
                <a:lnTo>
                  <a:pt x="13359" y="390"/>
                </a:lnTo>
                <a:lnTo>
                  <a:pt x="13334" y="317"/>
                </a:lnTo>
                <a:lnTo>
                  <a:pt x="13286" y="292"/>
                </a:lnTo>
                <a:lnTo>
                  <a:pt x="13237" y="268"/>
                </a:lnTo>
                <a:lnTo>
                  <a:pt x="13164" y="244"/>
                </a:lnTo>
                <a:lnTo>
                  <a:pt x="9903" y="73"/>
                </a:lnTo>
                <a:lnTo>
                  <a:pt x="8249" y="25"/>
                </a:lnTo>
                <a:lnTo>
                  <a:pt x="66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CuadroTexto 2">
            <a:extLst>
              <a:ext uri="{FF2B5EF4-FFF2-40B4-BE49-F238E27FC236}">
                <a16:creationId xmlns:a16="http://schemas.microsoft.com/office/drawing/2014/main" id="{DACF0A6B-ABE5-4D63-8298-D5E20C050FEC}"/>
              </a:ext>
            </a:extLst>
          </p:cNvPr>
          <p:cNvSpPr txBox="1"/>
          <p:nvPr/>
        </p:nvSpPr>
        <p:spPr>
          <a:xfrm>
            <a:off x="1939287" y="777669"/>
            <a:ext cx="2027274"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dirty="0"/>
              <a:t>Prefirieron que las </a:t>
            </a:r>
            <a:r>
              <a:rPr lang="es-EC" b="1" dirty="0"/>
              <a:t>redes sociales</a:t>
            </a:r>
            <a:r>
              <a:rPr lang="es-EC" dirty="0"/>
              <a:t> sean el </a:t>
            </a:r>
            <a:r>
              <a:rPr lang="es-EC" b="1" dirty="0"/>
              <a:t>medio</a:t>
            </a:r>
            <a:r>
              <a:rPr lang="es-EC" dirty="0"/>
              <a:t> para </a:t>
            </a:r>
            <a:r>
              <a:rPr lang="es-EC" b="1" dirty="0"/>
              <a:t>conocer sobre las actividades </a:t>
            </a:r>
            <a:r>
              <a:rPr lang="es-EC" dirty="0"/>
              <a:t>que se realizan en el </a:t>
            </a:r>
            <a:r>
              <a:rPr lang="es-EC" b="1" dirty="0"/>
              <a:t>HADM</a:t>
            </a:r>
          </a:p>
        </p:txBody>
      </p:sp>
      <p:sp>
        <p:nvSpPr>
          <p:cNvPr id="4" name="CuadroTexto 3">
            <a:extLst>
              <a:ext uri="{FF2B5EF4-FFF2-40B4-BE49-F238E27FC236}">
                <a16:creationId xmlns:a16="http://schemas.microsoft.com/office/drawing/2014/main" id="{A36390E5-9FAE-4A87-AF3C-831B6E17A622}"/>
              </a:ext>
            </a:extLst>
          </p:cNvPr>
          <p:cNvSpPr txBox="1"/>
          <p:nvPr/>
        </p:nvSpPr>
        <p:spPr>
          <a:xfrm>
            <a:off x="1932315" y="2173867"/>
            <a:ext cx="2027274"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b="1" dirty="0"/>
              <a:t>57,9%</a:t>
            </a:r>
          </a:p>
        </p:txBody>
      </p:sp>
      <p:pic>
        <p:nvPicPr>
          <p:cNvPr id="14" name="Imagen 13">
            <a:extLst>
              <a:ext uri="{FF2B5EF4-FFF2-40B4-BE49-F238E27FC236}">
                <a16:creationId xmlns:a16="http://schemas.microsoft.com/office/drawing/2014/main" id="{E838D831-D1D9-4A11-BAFB-51528395D6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175"/>
          <a:stretch/>
        </p:blipFill>
        <p:spPr bwMode="auto">
          <a:xfrm>
            <a:off x="1939287" y="2488103"/>
            <a:ext cx="2009864" cy="67859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0DC4799C-0DC7-470E-9FC3-90517C4F0701}"/>
              </a:ext>
            </a:extLst>
          </p:cNvPr>
          <p:cNvSpPr txBox="1"/>
          <p:nvPr/>
        </p:nvSpPr>
        <p:spPr>
          <a:xfrm>
            <a:off x="1921877" y="3229282"/>
            <a:ext cx="2027274" cy="11695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b="1" dirty="0"/>
              <a:t>Disposición de pago </a:t>
            </a:r>
            <a:r>
              <a:rPr lang="es-EC" dirty="0"/>
              <a:t>por realizar </a:t>
            </a:r>
            <a:r>
              <a:rPr lang="es-EC" b="1" dirty="0"/>
              <a:t>apicultura </a:t>
            </a:r>
            <a:r>
              <a:rPr lang="es-EC" dirty="0"/>
              <a:t>como </a:t>
            </a:r>
            <a:r>
              <a:rPr lang="es-EC" b="1" dirty="0"/>
              <a:t>actividad turística</a:t>
            </a:r>
          </a:p>
          <a:p>
            <a:pPr algn="ctr"/>
            <a:r>
              <a:rPr lang="es-EC" b="1" dirty="0"/>
              <a:t>$10 - $20</a:t>
            </a:r>
          </a:p>
        </p:txBody>
      </p:sp>
    </p:spTree>
    <p:extLst>
      <p:ext uri="{BB962C8B-B14F-4D97-AF65-F5344CB8AC3E}">
        <p14:creationId xmlns:p14="http://schemas.microsoft.com/office/powerpoint/2010/main" val="235676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1"/>
          <p:cNvSpPr txBox="1">
            <a:spLocks noGrp="1"/>
          </p:cNvSpPr>
          <p:nvPr>
            <p:ph type="title"/>
          </p:nvPr>
        </p:nvSpPr>
        <p:spPr>
          <a:xfrm>
            <a:off x="6532136" y="246775"/>
            <a:ext cx="6711900" cy="62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b="1" dirty="0">
                <a:solidFill>
                  <a:schemeClr val="bg1"/>
                </a:solidFill>
              </a:rPr>
              <a:t>Entrevistas</a:t>
            </a:r>
            <a:endParaRPr sz="3600" b="1" dirty="0">
              <a:solidFill>
                <a:schemeClr val="bg1"/>
              </a:solidFill>
            </a:endParaRPr>
          </a:p>
        </p:txBody>
      </p:sp>
      <p:sp>
        <p:nvSpPr>
          <p:cNvPr id="289" name="Google Shape;289;p31"/>
          <p:cNvSpPr txBox="1">
            <a:spLocks noGrp="1"/>
          </p:cNvSpPr>
          <p:nvPr>
            <p:ph type="body" idx="1"/>
          </p:nvPr>
        </p:nvSpPr>
        <p:spPr>
          <a:xfrm>
            <a:off x="429672" y="869874"/>
            <a:ext cx="2031300" cy="198161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0" tIns="0" rIns="0" bIns="0" anchor="t" anchorCtr="0">
            <a:noAutofit/>
          </a:bodyPr>
          <a:lstStyle/>
          <a:p>
            <a:pPr marL="0" lvl="0" indent="0" algn="l" rtl="0">
              <a:spcBef>
                <a:spcPts val="600"/>
              </a:spcBef>
              <a:spcAft>
                <a:spcPts val="0"/>
              </a:spcAft>
              <a:buNone/>
            </a:pPr>
            <a:r>
              <a:rPr lang="en" sz="1100" b="1" dirty="0">
                <a:latin typeface="Work Sans"/>
                <a:ea typeface="Work Sans"/>
                <a:cs typeface="Work Sans"/>
                <a:sym typeface="Work Sans"/>
              </a:rPr>
              <a:t>Jefa de Turismo GAD </a:t>
            </a:r>
          </a:p>
          <a:p>
            <a:pPr marL="0" lvl="0" indent="0" algn="l" rtl="0">
              <a:spcBef>
                <a:spcPts val="600"/>
              </a:spcBef>
              <a:spcAft>
                <a:spcPts val="0"/>
              </a:spcAft>
              <a:buNone/>
            </a:pPr>
            <a:r>
              <a:rPr lang="en" sz="1100" b="1" dirty="0">
                <a:latin typeface="Work Sans"/>
                <a:ea typeface="Work Sans"/>
                <a:cs typeface="Work Sans"/>
                <a:sym typeface="Work Sans"/>
              </a:rPr>
              <a:t>cantón Vinces</a:t>
            </a:r>
          </a:p>
          <a:p>
            <a:pPr marL="0" lvl="0" indent="0" algn="l" rtl="0">
              <a:spcBef>
                <a:spcPts val="600"/>
              </a:spcBef>
              <a:spcAft>
                <a:spcPts val="0"/>
              </a:spcAft>
              <a:buNone/>
            </a:pPr>
            <a:r>
              <a:rPr lang="en" sz="1100" b="1" dirty="0">
                <a:latin typeface="Work Sans"/>
                <a:ea typeface="Work Sans"/>
                <a:cs typeface="Work Sans"/>
                <a:sym typeface="Work Sans"/>
              </a:rPr>
              <a:t>Lic. Teresa Paredes</a:t>
            </a:r>
            <a:endParaRPr sz="1100" b="1" dirty="0">
              <a:latin typeface="Work Sans"/>
              <a:ea typeface="Work Sans"/>
              <a:cs typeface="Work Sans"/>
              <a:sym typeface="Work Sans"/>
            </a:endParaRPr>
          </a:p>
          <a:p>
            <a:pPr marL="171450" indent="-171450"/>
            <a:r>
              <a:rPr lang="en" sz="1100" dirty="0"/>
              <a:t>Plan de desarrollo turístico en elaboración.</a:t>
            </a:r>
          </a:p>
          <a:p>
            <a:pPr marL="171450" indent="-171450"/>
            <a:r>
              <a:rPr lang="en" sz="1100" dirty="0"/>
              <a:t>HADM atractivo a explotar en la nueva admin.</a:t>
            </a:r>
          </a:p>
          <a:p>
            <a:pPr marL="171450" indent="-171450"/>
            <a:r>
              <a:rPr lang="en" sz="1100" dirty="0"/>
              <a:t>Tratamiento de problemas ambientales.</a:t>
            </a:r>
            <a:endParaRPr sz="1100" dirty="0"/>
          </a:p>
        </p:txBody>
      </p:sp>
      <p:sp>
        <p:nvSpPr>
          <p:cNvPr id="290" name="Google Shape;290;p31"/>
          <p:cNvSpPr txBox="1">
            <a:spLocks noGrp="1"/>
          </p:cNvSpPr>
          <p:nvPr>
            <p:ph type="body" idx="2"/>
          </p:nvPr>
        </p:nvSpPr>
        <p:spPr>
          <a:xfrm>
            <a:off x="3240729" y="862382"/>
            <a:ext cx="2031300" cy="1989102"/>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0" tIns="0" rIns="0" bIns="0" anchor="t" anchorCtr="0">
            <a:noAutofit/>
          </a:bodyPr>
          <a:lstStyle/>
          <a:p>
            <a:pPr marL="0" lvl="0" indent="0" algn="l" rtl="0">
              <a:spcBef>
                <a:spcPts val="600"/>
              </a:spcBef>
              <a:spcAft>
                <a:spcPts val="0"/>
              </a:spcAft>
              <a:buNone/>
            </a:pPr>
            <a:r>
              <a:rPr lang="es-EC" sz="1100" b="1" dirty="0">
                <a:latin typeface="Work Sans"/>
                <a:ea typeface="Work Sans"/>
                <a:cs typeface="Work Sans"/>
                <a:sym typeface="Work Sans"/>
              </a:rPr>
              <a:t>Técnico apícola </a:t>
            </a:r>
          </a:p>
          <a:p>
            <a:pPr marL="0" lvl="0" indent="0" algn="l" rtl="0">
              <a:spcBef>
                <a:spcPts val="600"/>
              </a:spcBef>
              <a:spcAft>
                <a:spcPts val="0"/>
              </a:spcAft>
              <a:buNone/>
            </a:pPr>
            <a:r>
              <a:rPr lang="es-EC" sz="1100" b="1" dirty="0">
                <a:latin typeface="Work Sans"/>
                <a:ea typeface="Work Sans"/>
                <a:cs typeface="Work Sans"/>
                <a:sym typeface="Work Sans"/>
              </a:rPr>
              <a:t>Prefectura de Los Ríos</a:t>
            </a:r>
          </a:p>
          <a:p>
            <a:pPr marL="0" lvl="0" indent="0" algn="l" rtl="0">
              <a:spcBef>
                <a:spcPts val="600"/>
              </a:spcBef>
              <a:spcAft>
                <a:spcPts val="0"/>
              </a:spcAft>
              <a:buNone/>
            </a:pPr>
            <a:r>
              <a:rPr lang="es-EC" sz="1100" b="1" dirty="0">
                <a:latin typeface="Work Sans"/>
                <a:ea typeface="Work Sans"/>
                <a:cs typeface="Work Sans"/>
                <a:sym typeface="Work Sans"/>
              </a:rPr>
              <a:t>Sr. Guillermo Villafuerte</a:t>
            </a:r>
            <a:endParaRPr sz="1100" b="1" dirty="0">
              <a:latin typeface="Work Sans"/>
              <a:ea typeface="Work Sans"/>
              <a:cs typeface="Work Sans"/>
              <a:sym typeface="Work Sans"/>
            </a:endParaRPr>
          </a:p>
          <a:p>
            <a:pPr marL="171450" indent="-171450"/>
            <a:r>
              <a:rPr lang="en" sz="1100" dirty="0"/>
              <a:t>UDDA y UDE, control apícola y turismo del HADM.</a:t>
            </a:r>
          </a:p>
          <a:p>
            <a:pPr marL="171450" indent="-171450"/>
            <a:r>
              <a:rPr lang="en" sz="1100" dirty="0"/>
              <a:t>Ruta de la Miel – Capacitaciones y asistencia técnica.</a:t>
            </a:r>
          </a:p>
          <a:p>
            <a:pPr marL="171450" indent="-171450"/>
            <a:endParaRPr lang="en" sz="1100" dirty="0"/>
          </a:p>
          <a:p>
            <a:pPr marL="171450" indent="-171450"/>
            <a:endParaRPr sz="1100" dirty="0"/>
          </a:p>
        </p:txBody>
      </p:sp>
      <p:sp>
        <p:nvSpPr>
          <p:cNvPr id="291" name="Google Shape;291;p31"/>
          <p:cNvSpPr txBox="1">
            <a:spLocks noGrp="1"/>
          </p:cNvSpPr>
          <p:nvPr>
            <p:ph type="body" idx="3"/>
          </p:nvPr>
        </p:nvSpPr>
        <p:spPr>
          <a:xfrm>
            <a:off x="6051786" y="886434"/>
            <a:ext cx="2031300" cy="196505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0" tIns="0" rIns="0" bIns="0" anchor="t" anchorCtr="0">
            <a:noAutofit/>
          </a:bodyPr>
          <a:lstStyle/>
          <a:p>
            <a:pPr marL="0" lvl="0" indent="0" algn="l" rtl="0">
              <a:spcBef>
                <a:spcPts val="600"/>
              </a:spcBef>
              <a:spcAft>
                <a:spcPts val="0"/>
              </a:spcAft>
              <a:buNone/>
            </a:pPr>
            <a:r>
              <a:rPr lang="en" sz="1100" b="1" dirty="0">
                <a:latin typeface="Work Sans"/>
                <a:ea typeface="Work Sans"/>
                <a:cs typeface="Work Sans"/>
                <a:sym typeface="Work Sans"/>
              </a:rPr>
              <a:t>Presidente de los recintos HADM</a:t>
            </a:r>
          </a:p>
          <a:p>
            <a:pPr marL="0" lvl="0" indent="0" algn="l" rtl="0">
              <a:spcBef>
                <a:spcPts val="600"/>
              </a:spcBef>
              <a:spcAft>
                <a:spcPts val="0"/>
              </a:spcAft>
              <a:buNone/>
            </a:pPr>
            <a:r>
              <a:rPr lang="en" sz="1100" b="1" dirty="0">
                <a:latin typeface="Work Sans"/>
                <a:ea typeface="Work Sans"/>
                <a:cs typeface="Work Sans"/>
                <a:sym typeface="Work Sans"/>
              </a:rPr>
              <a:t>Sr. Oswaldo Burgos</a:t>
            </a:r>
            <a:endParaRPr sz="1100" b="1" dirty="0">
              <a:latin typeface="Work Sans"/>
              <a:ea typeface="Work Sans"/>
              <a:cs typeface="Work Sans"/>
              <a:sym typeface="Work Sans"/>
            </a:endParaRPr>
          </a:p>
          <a:p>
            <a:pPr marL="171450" indent="-171450"/>
            <a:r>
              <a:rPr lang="es-EC" sz="1100" dirty="0"/>
              <a:t>Agricultura agresiva perjudica a la apicultura.</a:t>
            </a:r>
          </a:p>
          <a:p>
            <a:pPr marL="171450" indent="-171450"/>
            <a:r>
              <a:rPr lang="es-EC" sz="1100" dirty="0"/>
              <a:t>Problemas ambientales en el HADM, impactan en el atractivo.</a:t>
            </a:r>
            <a:endParaRPr sz="1100" dirty="0"/>
          </a:p>
          <a:p>
            <a:pPr marL="0" lvl="0" indent="0" algn="l" rtl="0">
              <a:spcBef>
                <a:spcPts val="600"/>
              </a:spcBef>
              <a:spcAft>
                <a:spcPts val="0"/>
              </a:spcAft>
              <a:buNone/>
            </a:pPr>
            <a:endParaRPr sz="1100" dirty="0"/>
          </a:p>
        </p:txBody>
      </p:sp>
      <p:sp>
        <p:nvSpPr>
          <p:cNvPr id="292" name="Google Shape;292;p3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293" name="Google Shape;293;p31"/>
          <p:cNvSpPr txBox="1">
            <a:spLocks noGrp="1"/>
          </p:cNvSpPr>
          <p:nvPr>
            <p:ph type="body" idx="1"/>
          </p:nvPr>
        </p:nvSpPr>
        <p:spPr>
          <a:xfrm>
            <a:off x="1317338" y="2982721"/>
            <a:ext cx="2031300" cy="2119443"/>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0" tIns="0" rIns="0" bIns="0" anchor="t" anchorCtr="0">
            <a:noAutofit/>
          </a:bodyPr>
          <a:lstStyle/>
          <a:p>
            <a:pPr marL="0" lvl="0" indent="0" algn="l" rtl="0">
              <a:spcBef>
                <a:spcPts val="600"/>
              </a:spcBef>
              <a:spcAft>
                <a:spcPts val="0"/>
              </a:spcAft>
              <a:buNone/>
            </a:pPr>
            <a:r>
              <a:rPr lang="en" sz="1100" b="1" dirty="0">
                <a:latin typeface="Work Sans"/>
                <a:ea typeface="Work Sans"/>
                <a:cs typeface="Work Sans"/>
                <a:sym typeface="Work Sans"/>
              </a:rPr>
              <a:t>Jefa comunitaria HADM</a:t>
            </a:r>
          </a:p>
          <a:p>
            <a:pPr marL="0" lvl="0" indent="0" algn="l" rtl="0">
              <a:spcBef>
                <a:spcPts val="600"/>
              </a:spcBef>
              <a:spcAft>
                <a:spcPts val="0"/>
              </a:spcAft>
              <a:buNone/>
            </a:pPr>
            <a:r>
              <a:rPr lang="en" sz="1100" b="1" dirty="0">
                <a:latin typeface="Work Sans"/>
                <a:ea typeface="Work Sans"/>
                <a:cs typeface="Work Sans"/>
                <a:sym typeface="Work Sans"/>
              </a:rPr>
              <a:t>Sra. Juliera Sotomayor</a:t>
            </a:r>
          </a:p>
          <a:p>
            <a:pPr marL="171450" indent="-171450"/>
            <a:r>
              <a:rPr lang="en" sz="1100" dirty="0">
                <a:latin typeface="Work Sans"/>
                <a:ea typeface="Work Sans"/>
                <a:cs typeface="Work Sans"/>
                <a:sym typeface="Work Sans"/>
              </a:rPr>
              <a:t>Ausencia de control ambiental</a:t>
            </a:r>
          </a:p>
          <a:p>
            <a:pPr marL="171450" indent="-171450"/>
            <a:r>
              <a:rPr lang="en" sz="1100" dirty="0">
                <a:latin typeface="Work Sans"/>
                <a:ea typeface="Work Sans"/>
                <a:cs typeface="Work Sans"/>
                <a:sym typeface="Work Sans"/>
              </a:rPr>
              <a:t>Apicultura como actividad del humano.</a:t>
            </a:r>
          </a:p>
          <a:p>
            <a:pPr marL="171450" indent="-171450"/>
            <a:r>
              <a:rPr lang="en" sz="1100" dirty="0">
                <a:latin typeface="Work Sans"/>
                <a:ea typeface="Work Sans"/>
                <a:cs typeface="Work Sans"/>
                <a:sym typeface="Work Sans"/>
              </a:rPr>
              <a:t>Beneficia a la comunidad y mantener los servicios complementarios en mantenimiento.</a:t>
            </a:r>
          </a:p>
          <a:p>
            <a:pPr marL="171450" indent="-171450"/>
            <a:endParaRPr sz="1100" dirty="0">
              <a:latin typeface="Work Sans"/>
              <a:ea typeface="Work Sans"/>
              <a:cs typeface="Work Sans"/>
              <a:sym typeface="Work Sans"/>
            </a:endParaRPr>
          </a:p>
        </p:txBody>
      </p:sp>
      <p:sp>
        <p:nvSpPr>
          <p:cNvPr id="294" name="Google Shape;294;p31"/>
          <p:cNvSpPr txBox="1">
            <a:spLocks noGrp="1"/>
          </p:cNvSpPr>
          <p:nvPr>
            <p:ph type="body" idx="2"/>
          </p:nvPr>
        </p:nvSpPr>
        <p:spPr>
          <a:xfrm>
            <a:off x="4020486" y="2982721"/>
            <a:ext cx="2031300" cy="2119443"/>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0" tIns="0" rIns="0" bIns="0" anchor="t" anchorCtr="0">
            <a:noAutofit/>
          </a:bodyPr>
          <a:lstStyle/>
          <a:p>
            <a:pPr marL="0" lvl="0" indent="0" algn="l" rtl="0">
              <a:spcBef>
                <a:spcPts val="600"/>
              </a:spcBef>
              <a:spcAft>
                <a:spcPts val="0"/>
              </a:spcAft>
              <a:buNone/>
            </a:pPr>
            <a:r>
              <a:rPr lang="en" sz="1100" b="1" dirty="0">
                <a:latin typeface="Work Sans"/>
                <a:ea typeface="Work Sans"/>
                <a:cs typeface="Work Sans"/>
                <a:sym typeface="Work Sans"/>
              </a:rPr>
              <a:t>Guía Nativo del HADM</a:t>
            </a:r>
          </a:p>
          <a:p>
            <a:pPr marL="0" lvl="0" indent="0" algn="l" rtl="0">
              <a:spcBef>
                <a:spcPts val="600"/>
              </a:spcBef>
              <a:spcAft>
                <a:spcPts val="0"/>
              </a:spcAft>
              <a:buNone/>
            </a:pPr>
            <a:r>
              <a:rPr lang="en" sz="1100" b="1" dirty="0">
                <a:latin typeface="Work Sans"/>
                <a:ea typeface="Work Sans"/>
                <a:cs typeface="Work Sans"/>
                <a:sym typeface="Work Sans"/>
              </a:rPr>
              <a:t>Sr. Telmo España</a:t>
            </a:r>
            <a:endParaRPr sz="1100" b="1" dirty="0">
              <a:latin typeface="Work Sans"/>
              <a:ea typeface="Work Sans"/>
              <a:cs typeface="Work Sans"/>
              <a:sym typeface="Work Sans"/>
            </a:endParaRPr>
          </a:p>
          <a:p>
            <a:pPr marL="171450" indent="-171450"/>
            <a:r>
              <a:rPr lang="en" sz="1100" dirty="0"/>
              <a:t>Deforestación.</a:t>
            </a:r>
          </a:p>
          <a:p>
            <a:pPr marL="171450" indent="-171450"/>
            <a:r>
              <a:rPr lang="en" sz="1100" dirty="0"/>
              <a:t>Inviernos más fuertes, sin plan de contingencia.</a:t>
            </a:r>
          </a:p>
          <a:p>
            <a:pPr marL="171450" indent="-171450"/>
            <a:r>
              <a:rPr lang="en" sz="1100" dirty="0"/>
              <a:t>Reimpulso de la</a:t>
            </a:r>
          </a:p>
          <a:p>
            <a:pPr marL="171450" indent="-171450"/>
            <a:r>
              <a:rPr lang="en" sz="1100" dirty="0"/>
              <a:t>“Ruta de la Miel”</a:t>
            </a:r>
            <a:endParaRPr sz="1100" dirty="0"/>
          </a:p>
        </p:txBody>
      </p:sp>
      <p:sp>
        <p:nvSpPr>
          <p:cNvPr id="295" name="Google Shape;295;p31"/>
          <p:cNvSpPr txBox="1">
            <a:spLocks noGrp="1"/>
          </p:cNvSpPr>
          <p:nvPr>
            <p:ph type="body" idx="3"/>
          </p:nvPr>
        </p:nvSpPr>
        <p:spPr>
          <a:xfrm>
            <a:off x="6723634" y="2982721"/>
            <a:ext cx="2031300" cy="2060627"/>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0" tIns="0" rIns="0" bIns="0" anchor="t" anchorCtr="0">
            <a:noAutofit/>
          </a:bodyPr>
          <a:lstStyle/>
          <a:p>
            <a:pPr marL="0" lvl="0" indent="0" algn="l" rtl="0">
              <a:spcBef>
                <a:spcPts val="600"/>
              </a:spcBef>
              <a:spcAft>
                <a:spcPts val="0"/>
              </a:spcAft>
              <a:buNone/>
            </a:pPr>
            <a:r>
              <a:rPr lang="en" sz="1100" b="1" dirty="0">
                <a:latin typeface="Work Sans"/>
                <a:ea typeface="Work Sans"/>
                <a:cs typeface="Work Sans"/>
                <a:sym typeface="Work Sans"/>
              </a:rPr>
              <a:t>Propietario Isla Bonita</a:t>
            </a:r>
          </a:p>
          <a:p>
            <a:pPr marL="0" lvl="0" indent="0" algn="l" rtl="0">
              <a:spcBef>
                <a:spcPts val="600"/>
              </a:spcBef>
              <a:spcAft>
                <a:spcPts val="0"/>
              </a:spcAft>
              <a:buNone/>
            </a:pPr>
            <a:r>
              <a:rPr lang="en" sz="1100" b="1" dirty="0">
                <a:latin typeface="Work Sans"/>
                <a:ea typeface="Work Sans"/>
                <a:cs typeface="Work Sans"/>
                <a:sym typeface="Work Sans"/>
              </a:rPr>
              <a:t>Sr. Eugenio Mosquera</a:t>
            </a:r>
            <a:endParaRPr sz="1100" b="1" dirty="0">
              <a:latin typeface="Work Sans"/>
              <a:ea typeface="Work Sans"/>
              <a:cs typeface="Work Sans"/>
              <a:sym typeface="Work Sans"/>
            </a:endParaRPr>
          </a:p>
          <a:p>
            <a:pPr marL="171450" indent="-171450"/>
            <a:r>
              <a:rPr lang="es-EC" sz="1100" dirty="0"/>
              <a:t>Señalización.</a:t>
            </a:r>
          </a:p>
          <a:p>
            <a:pPr marL="171450" indent="-171450"/>
            <a:r>
              <a:rPr lang="es-EC" sz="1100" dirty="0"/>
              <a:t>Disputa de intereses en la apicultura.</a:t>
            </a:r>
          </a:p>
          <a:p>
            <a:pPr marL="171450" indent="-171450"/>
            <a:r>
              <a:rPr lang="es-EC" sz="1100" dirty="0"/>
              <a:t>Venta de miel y Ruta de la miel, causó impactos positivos en el HADM.</a:t>
            </a:r>
            <a:endParaRPr sz="1100" dirty="0"/>
          </a:p>
          <a:p>
            <a:pPr marL="0" lvl="0" indent="0" algn="l" rtl="0">
              <a:spcBef>
                <a:spcPts val="600"/>
              </a:spcBef>
              <a:spcAft>
                <a:spcPts val="0"/>
              </a:spcAft>
              <a:buNone/>
            </a:pPr>
            <a:endParaRPr sz="1100" dirty="0"/>
          </a:p>
        </p:txBody>
      </p:sp>
      <p:pic>
        <p:nvPicPr>
          <p:cNvPr id="4" name="Imagen 3">
            <a:extLst>
              <a:ext uri="{FF2B5EF4-FFF2-40B4-BE49-F238E27FC236}">
                <a16:creationId xmlns:a16="http://schemas.microsoft.com/office/drawing/2014/main" id="{E6C416A7-6104-49CA-8D61-C6BBC8DA2F2E}"/>
              </a:ext>
            </a:extLst>
          </p:cNvPr>
          <p:cNvPicPr>
            <a:picLocks noChangeAspect="1"/>
          </p:cNvPicPr>
          <p:nvPr/>
        </p:nvPicPr>
        <p:blipFill rotWithShape="1">
          <a:blip r:embed="rId3"/>
          <a:srcRect l="7698" t="10951" r="57779" b="10318"/>
          <a:stretch/>
        </p:blipFill>
        <p:spPr>
          <a:xfrm>
            <a:off x="5438824" y="4257066"/>
            <a:ext cx="1225923" cy="78628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8FC428FE-AF6E-4A19-AD3B-8DE2C98CF25D}"/>
              </a:ext>
            </a:extLst>
          </p:cNvPr>
          <p:cNvPicPr>
            <a:picLocks noChangeAspect="1"/>
          </p:cNvPicPr>
          <p:nvPr/>
        </p:nvPicPr>
        <p:blipFill>
          <a:blip r:embed="rId4"/>
          <a:stretch>
            <a:fillRect/>
          </a:stretch>
        </p:blipFill>
        <p:spPr>
          <a:xfrm>
            <a:off x="8306396" y="2464459"/>
            <a:ext cx="815866" cy="108782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B8A3F44F-C8EC-4636-83F4-F122E0EE1751}"/>
              </a:ext>
            </a:extLst>
          </p:cNvPr>
          <p:cNvPicPr>
            <a:picLocks noChangeAspect="1"/>
          </p:cNvPicPr>
          <p:nvPr/>
        </p:nvPicPr>
        <p:blipFill>
          <a:blip r:embed="rId5"/>
          <a:stretch>
            <a:fillRect/>
          </a:stretch>
        </p:blipFill>
        <p:spPr>
          <a:xfrm>
            <a:off x="429671" y="3344118"/>
            <a:ext cx="752183" cy="100291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5F659A43-F6F3-42D3-A186-4F7CCA454494}"/>
              </a:ext>
            </a:extLst>
          </p:cNvPr>
          <p:cNvPicPr>
            <a:picLocks noChangeAspect="1"/>
          </p:cNvPicPr>
          <p:nvPr/>
        </p:nvPicPr>
        <p:blipFill>
          <a:blip r:embed="rId6"/>
          <a:stretch>
            <a:fillRect/>
          </a:stretch>
        </p:blipFill>
        <p:spPr>
          <a:xfrm>
            <a:off x="2183372" y="163445"/>
            <a:ext cx="815865" cy="108782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FCECAA91-6402-4727-A7C6-2713DAB2A4E2}"/>
              </a:ext>
            </a:extLst>
          </p:cNvPr>
          <p:cNvPicPr>
            <a:picLocks noChangeAspect="1"/>
          </p:cNvPicPr>
          <p:nvPr/>
        </p:nvPicPr>
        <p:blipFill>
          <a:blip r:embed="rId7"/>
          <a:stretch>
            <a:fillRect/>
          </a:stretch>
        </p:blipFill>
        <p:spPr>
          <a:xfrm>
            <a:off x="8306397" y="1056076"/>
            <a:ext cx="815865" cy="108782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693299F9-5256-44CA-BAE9-661364DD7EF3}"/>
              </a:ext>
            </a:extLst>
          </p:cNvPr>
          <p:cNvPicPr>
            <a:picLocks noChangeAspect="1"/>
          </p:cNvPicPr>
          <p:nvPr/>
        </p:nvPicPr>
        <p:blipFill>
          <a:blip r:embed="rId8"/>
          <a:stretch>
            <a:fillRect/>
          </a:stretch>
        </p:blipFill>
        <p:spPr>
          <a:xfrm>
            <a:off x="4997922" y="242610"/>
            <a:ext cx="771525" cy="10287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9"/>
          <p:cNvSpPr txBox="1">
            <a:spLocks noGrp="1"/>
          </p:cNvSpPr>
          <p:nvPr>
            <p:ph type="title"/>
          </p:nvPr>
        </p:nvSpPr>
        <p:spPr>
          <a:xfrm>
            <a:off x="2317384" y="305343"/>
            <a:ext cx="6711900" cy="62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b="1" dirty="0">
                <a:solidFill>
                  <a:schemeClr val="bg1"/>
                </a:solidFill>
              </a:rPr>
              <a:t>Discusión</a:t>
            </a:r>
            <a:endParaRPr b="1" dirty="0">
              <a:solidFill>
                <a:schemeClr val="bg1"/>
              </a:solidFill>
            </a:endParaRPr>
          </a:p>
        </p:txBody>
      </p:sp>
      <p:sp>
        <p:nvSpPr>
          <p:cNvPr id="148" name="Google Shape;148;p1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5" name="Google Shape;686;p50">
            <a:extLst>
              <a:ext uri="{FF2B5EF4-FFF2-40B4-BE49-F238E27FC236}">
                <a16:creationId xmlns:a16="http://schemas.microsoft.com/office/drawing/2014/main" id="{D5BFAE50-BA2F-4ACB-B697-8200D09C2521}"/>
              </a:ext>
            </a:extLst>
          </p:cNvPr>
          <p:cNvSpPr/>
          <p:nvPr/>
        </p:nvSpPr>
        <p:spPr>
          <a:xfrm>
            <a:off x="4763912" y="448576"/>
            <a:ext cx="365350" cy="336633"/>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Diagrama 3">
            <a:extLst>
              <a:ext uri="{FF2B5EF4-FFF2-40B4-BE49-F238E27FC236}">
                <a16:creationId xmlns:a16="http://schemas.microsoft.com/office/drawing/2014/main" id="{2D9BBAAA-94CB-4ABC-9536-8703036E392A}"/>
              </a:ext>
            </a:extLst>
          </p:cNvPr>
          <p:cNvGraphicFramePr/>
          <p:nvPr>
            <p:extLst>
              <p:ext uri="{D42A27DB-BD31-4B8C-83A1-F6EECF244321}">
                <p14:modId xmlns:p14="http://schemas.microsoft.com/office/powerpoint/2010/main" val="4280146559"/>
              </p:ext>
            </p:extLst>
          </p:nvPr>
        </p:nvGraphicFramePr>
        <p:xfrm>
          <a:off x="439476" y="1071676"/>
          <a:ext cx="8041107" cy="3532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4244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0"/>
          <p:cNvSpPr/>
          <p:nvPr/>
        </p:nvSpPr>
        <p:spPr>
          <a:xfrm>
            <a:off x="3102502" y="185502"/>
            <a:ext cx="2938896" cy="2788091"/>
          </a:xfrm>
          <a:custGeom>
            <a:avLst/>
            <a:gdLst/>
            <a:ahLst/>
            <a:cxnLst/>
            <a:rect l="l" t="t" r="r" b="b"/>
            <a:pathLst>
              <a:path w="1899125" h="1801674" extrusionOk="0">
                <a:moveTo>
                  <a:pt x="1818538" y="707752"/>
                </a:moveTo>
                <a:cubicBezTo>
                  <a:pt x="1831074" y="497125"/>
                  <a:pt x="1753858" y="325519"/>
                  <a:pt x="1578309" y="205746"/>
                </a:cubicBezTo>
                <a:cubicBezTo>
                  <a:pt x="1408528" y="89914"/>
                  <a:pt x="1198250" y="22552"/>
                  <a:pt x="994519" y="4769"/>
                </a:cubicBezTo>
                <a:cubicBezTo>
                  <a:pt x="827085" y="-9839"/>
                  <a:pt x="652527" y="8307"/>
                  <a:pt x="495522" y="70381"/>
                </a:cubicBezTo>
                <a:cubicBezTo>
                  <a:pt x="429934" y="95571"/>
                  <a:pt x="368486" y="130433"/>
                  <a:pt x="313219" y="173809"/>
                </a:cubicBezTo>
                <a:cubicBezTo>
                  <a:pt x="239976" y="232551"/>
                  <a:pt x="210471" y="301682"/>
                  <a:pt x="158916" y="375104"/>
                </a:cubicBezTo>
                <a:cubicBezTo>
                  <a:pt x="103122" y="454565"/>
                  <a:pt x="46440" y="506438"/>
                  <a:pt x="18368" y="605174"/>
                </a:cubicBezTo>
                <a:cubicBezTo>
                  <a:pt x="-14565" y="720999"/>
                  <a:pt x="5923" y="819242"/>
                  <a:pt x="10454" y="934958"/>
                </a:cubicBezTo>
                <a:cubicBezTo>
                  <a:pt x="14758" y="1044814"/>
                  <a:pt x="-1278" y="1145825"/>
                  <a:pt x="25122" y="1255759"/>
                </a:cubicBezTo>
                <a:cubicBezTo>
                  <a:pt x="47323" y="1350745"/>
                  <a:pt x="90532" y="1439548"/>
                  <a:pt x="151572" y="1515641"/>
                </a:cubicBezTo>
                <a:cubicBezTo>
                  <a:pt x="422033" y="1849229"/>
                  <a:pt x="943761" y="1837532"/>
                  <a:pt x="1324630" y="1747856"/>
                </a:cubicBezTo>
                <a:cubicBezTo>
                  <a:pt x="1538265" y="1697565"/>
                  <a:pt x="1682812" y="1551189"/>
                  <a:pt x="1774457" y="1356692"/>
                </a:cubicBezTo>
                <a:cubicBezTo>
                  <a:pt x="1865783" y="1162882"/>
                  <a:pt x="1991560" y="890940"/>
                  <a:pt x="1818538" y="707752"/>
                </a:cubicBezTo>
                <a:close/>
                <a:moveTo>
                  <a:pt x="1780057" y="1013000"/>
                </a:moveTo>
                <a:cubicBezTo>
                  <a:pt x="1773893" y="989902"/>
                  <a:pt x="1783298" y="964666"/>
                  <a:pt x="1787413" y="941387"/>
                </a:cubicBezTo>
                <a:cubicBezTo>
                  <a:pt x="1787430" y="965448"/>
                  <a:pt x="1784958" y="989447"/>
                  <a:pt x="1780037" y="1013000"/>
                </a:cubicBezTo>
                <a:close/>
                <a:moveTo>
                  <a:pt x="1240206" y="1350652"/>
                </a:moveTo>
                <a:cubicBezTo>
                  <a:pt x="1199929" y="1367787"/>
                  <a:pt x="1164079" y="1357269"/>
                  <a:pt x="1121896" y="1347528"/>
                </a:cubicBezTo>
                <a:cubicBezTo>
                  <a:pt x="1185325" y="1323272"/>
                  <a:pt x="1246595" y="1293709"/>
                  <a:pt x="1305055" y="1259156"/>
                </a:cubicBezTo>
                <a:cubicBezTo>
                  <a:pt x="1286530" y="1291734"/>
                  <a:pt x="1264799" y="1322383"/>
                  <a:pt x="1240186" y="1350646"/>
                </a:cubicBezTo>
                <a:close/>
                <a:moveTo>
                  <a:pt x="1291243" y="1489342"/>
                </a:moveTo>
                <a:cubicBezTo>
                  <a:pt x="1273962" y="1493315"/>
                  <a:pt x="1256501" y="1496665"/>
                  <a:pt x="1238987" y="1499452"/>
                </a:cubicBezTo>
                <a:cubicBezTo>
                  <a:pt x="1256980" y="1483982"/>
                  <a:pt x="1267701" y="1489167"/>
                  <a:pt x="1291223" y="1489348"/>
                </a:cubicBezTo>
                <a:close/>
                <a:moveTo>
                  <a:pt x="1066251" y="829391"/>
                </a:moveTo>
                <a:cubicBezTo>
                  <a:pt x="1043961" y="799579"/>
                  <a:pt x="1027361" y="796436"/>
                  <a:pt x="1043676" y="759852"/>
                </a:cubicBezTo>
                <a:cubicBezTo>
                  <a:pt x="1056548" y="779930"/>
                  <a:pt x="1068915" y="804660"/>
                  <a:pt x="1066251" y="829391"/>
                </a:cubicBezTo>
                <a:close/>
                <a:moveTo>
                  <a:pt x="131680" y="905133"/>
                </a:moveTo>
                <a:cubicBezTo>
                  <a:pt x="135569" y="877323"/>
                  <a:pt x="140671" y="849592"/>
                  <a:pt x="146822" y="822178"/>
                </a:cubicBezTo>
                <a:cubicBezTo>
                  <a:pt x="168547" y="893395"/>
                  <a:pt x="196336" y="962619"/>
                  <a:pt x="229884" y="1029092"/>
                </a:cubicBezTo>
                <a:cubicBezTo>
                  <a:pt x="262843" y="1095845"/>
                  <a:pt x="272015" y="1165598"/>
                  <a:pt x="298810" y="1235112"/>
                </a:cubicBezTo>
                <a:cubicBezTo>
                  <a:pt x="217288" y="1140213"/>
                  <a:pt x="159946" y="1026998"/>
                  <a:pt x="131680" y="905133"/>
                </a:cubicBezTo>
                <a:close/>
                <a:moveTo>
                  <a:pt x="263413" y="518227"/>
                </a:moveTo>
                <a:cubicBezTo>
                  <a:pt x="267756" y="601097"/>
                  <a:pt x="263265" y="667409"/>
                  <a:pt x="254417" y="750351"/>
                </a:cubicBezTo>
                <a:cubicBezTo>
                  <a:pt x="242890" y="706980"/>
                  <a:pt x="235842" y="662542"/>
                  <a:pt x="233384" y="617733"/>
                </a:cubicBezTo>
                <a:cubicBezTo>
                  <a:pt x="231686" y="584111"/>
                  <a:pt x="263660" y="522899"/>
                  <a:pt x="263413" y="518207"/>
                </a:cubicBezTo>
                <a:close/>
                <a:moveTo>
                  <a:pt x="454798" y="739444"/>
                </a:moveTo>
                <a:cubicBezTo>
                  <a:pt x="460884" y="691751"/>
                  <a:pt x="468441" y="598388"/>
                  <a:pt x="506592" y="564461"/>
                </a:cubicBezTo>
                <a:cubicBezTo>
                  <a:pt x="560559" y="516503"/>
                  <a:pt x="618427" y="559464"/>
                  <a:pt x="661686" y="596690"/>
                </a:cubicBezTo>
                <a:cubicBezTo>
                  <a:pt x="571591" y="647105"/>
                  <a:pt x="494711" y="685938"/>
                  <a:pt x="463872" y="794233"/>
                </a:cubicBezTo>
                <a:cubicBezTo>
                  <a:pt x="451181" y="778945"/>
                  <a:pt x="447713" y="758006"/>
                  <a:pt x="454797" y="739444"/>
                </a:cubicBezTo>
                <a:close/>
                <a:moveTo>
                  <a:pt x="731461" y="908134"/>
                </a:moveTo>
                <a:cubicBezTo>
                  <a:pt x="722308" y="910395"/>
                  <a:pt x="744800" y="779767"/>
                  <a:pt x="748890" y="771388"/>
                </a:cubicBezTo>
                <a:cubicBezTo>
                  <a:pt x="760771" y="795114"/>
                  <a:pt x="730521" y="879935"/>
                  <a:pt x="731435" y="908134"/>
                </a:cubicBezTo>
                <a:close/>
                <a:moveTo>
                  <a:pt x="845227" y="1379142"/>
                </a:moveTo>
                <a:cubicBezTo>
                  <a:pt x="857758" y="1385458"/>
                  <a:pt x="870425" y="1391522"/>
                  <a:pt x="883229" y="1397334"/>
                </a:cubicBezTo>
                <a:cubicBezTo>
                  <a:pt x="752707" y="1462829"/>
                  <a:pt x="626011" y="1370055"/>
                  <a:pt x="553798" y="1260257"/>
                </a:cubicBezTo>
                <a:cubicBezTo>
                  <a:pt x="638530" y="1325267"/>
                  <a:pt x="739171" y="1366326"/>
                  <a:pt x="845201" y="1379142"/>
                </a:cubicBezTo>
                <a:close/>
                <a:moveTo>
                  <a:pt x="900431" y="1221080"/>
                </a:moveTo>
                <a:cubicBezTo>
                  <a:pt x="851903" y="1224269"/>
                  <a:pt x="735408" y="1064244"/>
                  <a:pt x="764601" y="1038036"/>
                </a:cubicBezTo>
                <a:cubicBezTo>
                  <a:pt x="801100" y="1107529"/>
                  <a:pt x="838959" y="1170361"/>
                  <a:pt x="900405" y="1221080"/>
                </a:cubicBezTo>
                <a:close/>
                <a:moveTo>
                  <a:pt x="868554" y="883856"/>
                </a:moveTo>
                <a:cubicBezTo>
                  <a:pt x="876831" y="858244"/>
                  <a:pt x="875101" y="846987"/>
                  <a:pt x="894416" y="825528"/>
                </a:cubicBezTo>
                <a:cubicBezTo>
                  <a:pt x="912798" y="846164"/>
                  <a:pt x="891065" y="881406"/>
                  <a:pt x="868528" y="883856"/>
                </a:cubicBezTo>
                <a:close/>
                <a:moveTo>
                  <a:pt x="728486" y="1608635"/>
                </a:moveTo>
                <a:cubicBezTo>
                  <a:pt x="649811" y="1617598"/>
                  <a:pt x="547608" y="1627157"/>
                  <a:pt x="504071" y="1545122"/>
                </a:cubicBezTo>
                <a:cubicBezTo>
                  <a:pt x="575905" y="1575650"/>
                  <a:pt x="651306" y="1596990"/>
                  <a:pt x="728486" y="1608635"/>
                </a:cubicBezTo>
                <a:close/>
                <a:moveTo>
                  <a:pt x="613968" y="944705"/>
                </a:moveTo>
                <a:cubicBezTo>
                  <a:pt x="601558" y="949388"/>
                  <a:pt x="589242" y="954311"/>
                  <a:pt x="577022" y="959475"/>
                </a:cubicBezTo>
                <a:cubicBezTo>
                  <a:pt x="563190" y="872093"/>
                  <a:pt x="576374" y="816384"/>
                  <a:pt x="638384" y="749956"/>
                </a:cubicBezTo>
                <a:cubicBezTo>
                  <a:pt x="611193" y="810726"/>
                  <a:pt x="608452" y="879287"/>
                  <a:pt x="613968" y="944705"/>
                </a:cubicBezTo>
                <a:close/>
                <a:moveTo>
                  <a:pt x="591846" y="303276"/>
                </a:moveTo>
                <a:cubicBezTo>
                  <a:pt x="628408" y="288330"/>
                  <a:pt x="667749" y="281390"/>
                  <a:pt x="707219" y="282926"/>
                </a:cubicBezTo>
                <a:cubicBezTo>
                  <a:pt x="663312" y="299699"/>
                  <a:pt x="637373" y="298999"/>
                  <a:pt x="591846" y="303276"/>
                </a:cubicBezTo>
                <a:close/>
                <a:moveTo>
                  <a:pt x="1317850" y="417689"/>
                </a:moveTo>
                <a:lnTo>
                  <a:pt x="1307285" y="402472"/>
                </a:lnTo>
                <a:cubicBezTo>
                  <a:pt x="1317340" y="410681"/>
                  <a:pt x="1327462" y="418817"/>
                  <a:pt x="1337651" y="426879"/>
                </a:cubicBezTo>
                <a:cubicBezTo>
                  <a:pt x="1330187" y="426198"/>
                  <a:pt x="1323189" y="422950"/>
                  <a:pt x="1317850" y="417689"/>
                </a:cubicBezTo>
                <a:close/>
                <a:moveTo>
                  <a:pt x="1632061" y="731809"/>
                </a:moveTo>
                <a:cubicBezTo>
                  <a:pt x="1624353" y="721440"/>
                  <a:pt x="1616512" y="711161"/>
                  <a:pt x="1608539" y="700973"/>
                </a:cubicBezTo>
                <a:cubicBezTo>
                  <a:pt x="1627021" y="705221"/>
                  <a:pt x="1634861" y="715499"/>
                  <a:pt x="1632061" y="731809"/>
                </a:cubicBezTo>
                <a:close/>
                <a:moveTo>
                  <a:pt x="1164124" y="1111237"/>
                </a:moveTo>
                <a:cubicBezTo>
                  <a:pt x="1193935" y="1064028"/>
                  <a:pt x="1216052" y="1012382"/>
                  <a:pt x="1229647" y="958230"/>
                </a:cubicBezTo>
                <a:cubicBezTo>
                  <a:pt x="1274209" y="1032391"/>
                  <a:pt x="1272861" y="1190594"/>
                  <a:pt x="1155108" y="1191904"/>
                </a:cubicBezTo>
                <a:cubicBezTo>
                  <a:pt x="1160632" y="1165356"/>
                  <a:pt x="1163651" y="1138349"/>
                  <a:pt x="1164124" y="1111237"/>
                </a:cubicBezTo>
                <a:close/>
                <a:moveTo>
                  <a:pt x="1241023" y="537578"/>
                </a:moveTo>
                <a:lnTo>
                  <a:pt x="1217041" y="518933"/>
                </a:lnTo>
                <a:cubicBezTo>
                  <a:pt x="1228622" y="518119"/>
                  <a:pt x="1238958" y="526155"/>
                  <a:pt x="1241023" y="537578"/>
                </a:cubicBezTo>
                <a:close/>
                <a:moveTo>
                  <a:pt x="1601403" y="917090"/>
                </a:moveTo>
                <a:cubicBezTo>
                  <a:pt x="1587347" y="952543"/>
                  <a:pt x="1569018" y="986148"/>
                  <a:pt x="1546821" y="1017161"/>
                </a:cubicBezTo>
                <a:cubicBezTo>
                  <a:pt x="1537578" y="966383"/>
                  <a:pt x="1516869" y="922009"/>
                  <a:pt x="1501184" y="873403"/>
                </a:cubicBezTo>
                <a:cubicBezTo>
                  <a:pt x="1486723" y="828600"/>
                  <a:pt x="1481836" y="780448"/>
                  <a:pt x="1468853" y="734622"/>
                </a:cubicBezTo>
                <a:cubicBezTo>
                  <a:pt x="1518813" y="791032"/>
                  <a:pt x="1563203" y="852139"/>
                  <a:pt x="1601403" y="917090"/>
                </a:cubicBezTo>
                <a:close/>
                <a:moveTo>
                  <a:pt x="1506499" y="1277230"/>
                </a:moveTo>
                <a:cubicBezTo>
                  <a:pt x="1528504" y="1241119"/>
                  <a:pt x="1535426" y="1195876"/>
                  <a:pt x="1557892" y="1163168"/>
                </a:cubicBezTo>
                <a:cubicBezTo>
                  <a:pt x="1581226" y="1129254"/>
                  <a:pt x="1618521" y="1102410"/>
                  <a:pt x="1643080" y="1067996"/>
                </a:cubicBezTo>
                <a:cubicBezTo>
                  <a:pt x="1627336" y="1135145"/>
                  <a:pt x="1607386" y="1202526"/>
                  <a:pt x="1575930" y="1264204"/>
                </a:cubicBezTo>
                <a:cubicBezTo>
                  <a:pt x="1539633" y="1335351"/>
                  <a:pt x="1511412" y="1355584"/>
                  <a:pt x="1428460" y="1365590"/>
                </a:cubicBezTo>
                <a:cubicBezTo>
                  <a:pt x="1459219" y="1340695"/>
                  <a:pt x="1485597" y="1310830"/>
                  <a:pt x="1506499" y="1277231"/>
                </a:cubicBezTo>
                <a:close/>
                <a:moveTo>
                  <a:pt x="1533521" y="332875"/>
                </a:moveTo>
                <a:cubicBezTo>
                  <a:pt x="1592389" y="376330"/>
                  <a:pt x="1638930" y="434359"/>
                  <a:pt x="1668566" y="501253"/>
                </a:cubicBezTo>
                <a:cubicBezTo>
                  <a:pt x="1556693" y="420243"/>
                  <a:pt x="1442466" y="350191"/>
                  <a:pt x="1337301" y="259356"/>
                </a:cubicBezTo>
                <a:cubicBezTo>
                  <a:pt x="1295598" y="223329"/>
                  <a:pt x="1253688" y="183977"/>
                  <a:pt x="1199974" y="166680"/>
                </a:cubicBezTo>
                <a:cubicBezTo>
                  <a:pt x="1173730" y="158255"/>
                  <a:pt x="1150189" y="159985"/>
                  <a:pt x="1123763" y="157555"/>
                </a:cubicBezTo>
                <a:cubicBezTo>
                  <a:pt x="1079629" y="153498"/>
                  <a:pt x="1075922" y="156051"/>
                  <a:pt x="1034964" y="129201"/>
                </a:cubicBezTo>
                <a:cubicBezTo>
                  <a:pt x="1213839" y="155578"/>
                  <a:pt x="1388941" y="223361"/>
                  <a:pt x="1533521" y="332875"/>
                </a:cubicBezTo>
                <a:close/>
                <a:moveTo>
                  <a:pt x="982366" y="363652"/>
                </a:moveTo>
                <a:cubicBezTo>
                  <a:pt x="945492" y="365499"/>
                  <a:pt x="954592" y="374177"/>
                  <a:pt x="913563" y="371507"/>
                </a:cubicBezTo>
                <a:cubicBezTo>
                  <a:pt x="884920" y="369640"/>
                  <a:pt x="855455" y="358389"/>
                  <a:pt x="826709" y="354657"/>
                </a:cubicBezTo>
                <a:cubicBezTo>
                  <a:pt x="894008" y="332557"/>
                  <a:pt x="916603" y="332751"/>
                  <a:pt x="982366" y="363652"/>
                </a:cubicBezTo>
                <a:close/>
                <a:moveTo>
                  <a:pt x="881751" y="188974"/>
                </a:moveTo>
                <a:lnTo>
                  <a:pt x="896899" y="196440"/>
                </a:lnTo>
                <a:cubicBezTo>
                  <a:pt x="837460" y="176929"/>
                  <a:pt x="775327" y="166870"/>
                  <a:pt x="712768" y="166628"/>
                </a:cubicBezTo>
                <a:cubicBezTo>
                  <a:pt x="682225" y="166870"/>
                  <a:pt x="651806" y="170526"/>
                  <a:pt x="622076" y="177529"/>
                </a:cubicBezTo>
                <a:lnTo>
                  <a:pt x="592449" y="185876"/>
                </a:lnTo>
                <a:cubicBezTo>
                  <a:pt x="573172" y="201637"/>
                  <a:pt x="555272" y="200598"/>
                  <a:pt x="538748" y="182759"/>
                </a:cubicBezTo>
                <a:cubicBezTo>
                  <a:pt x="644580" y="132072"/>
                  <a:pt x="776936" y="139758"/>
                  <a:pt x="881751" y="188974"/>
                </a:cubicBezTo>
                <a:close/>
                <a:moveTo>
                  <a:pt x="214866" y="1384255"/>
                </a:moveTo>
                <a:cubicBezTo>
                  <a:pt x="191487" y="1347181"/>
                  <a:pt x="172644" y="1307435"/>
                  <a:pt x="158741" y="1265869"/>
                </a:cubicBezTo>
                <a:cubicBezTo>
                  <a:pt x="193513" y="1313954"/>
                  <a:pt x="233150" y="1358325"/>
                  <a:pt x="277025" y="1398280"/>
                </a:cubicBezTo>
                <a:cubicBezTo>
                  <a:pt x="297559" y="1416945"/>
                  <a:pt x="339489" y="1436944"/>
                  <a:pt x="352465" y="1459115"/>
                </a:cubicBezTo>
                <a:cubicBezTo>
                  <a:pt x="364450" y="1479582"/>
                  <a:pt x="363024" y="1519795"/>
                  <a:pt x="369155" y="1542718"/>
                </a:cubicBezTo>
                <a:cubicBezTo>
                  <a:pt x="307803" y="1500558"/>
                  <a:pt x="255371" y="1446708"/>
                  <a:pt x="214866" y="1384255"/>
                </a:cubicBezTo>
                <a:close/>
                <a:moveTo>
                  <a:pt x="1479256" y="1570216"/>
                </a:moveTo>
                <a:cubicBezTo>
                  <a:pt x="1327449" y="1670760"/>
                  <a:pt x="1099366" y="1675297"/>
                  <a:pt x="923778" y="1679872"/>
                </a:cubicBezTo>
                <a:cubicBezTo>
                  <a:pt x="988666" y="1657403"/>
                  <a:pt x="1038030" y="1628207"/>
                  <a:pt x="1106904" y="1625329"/>
                </a:cubicBezTo>
                <a:cubicBezTo>
                  <a:pt x="1170621" y="1623535"/>
                  <a:pt x="1234050" y="1616067"/>
                  <a:pt x="1296441" y="1603016"/>
                </a:cubicBezTo>
                <a:cubicBezTo>
                  <a:pt x="1353688" y="1590948"/>
                  <a:pt x="1408748" y="1570185"/>
                  <a:pt x="1459708" y="1541448"/>
                </a:cubicBezTo>
                <a:cubicBezTo>
                  <a:pt x="1518269" y="1507573"/>
                  <a:pt x="1559791" y="1451805"/>
                  <a:pt x="1617257" y="1420042"/>
                </a:cubicBezTo>
                <a:cubicBezTo>
                  <a:pt x="1581556" y="1478325"/>
                  <a:pt x="1536658" y="1532193"/>
                  <a:pt x="1479256" y="1570216"/>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20"/>
          <p:cNvSpPr/>
          <p:nvPr/>
        </p:nvSpPr>
        <p:spPr>
          <a:xfrm>
            <a:off x="2125053" y="2545018"/>
            <a:ext cx="4979291" cy="1159826"/>
          </a:xfrm>
          <a:custGeom>
            <a:avLst/>
            <a:gdLst/>
            <a:ahLst/>
            <a:cxnLst/>
            <a:rect l="l" t="t" r="r" b="b"/>
            <a:pathLst>
              <a:path w="2638035" h="667526" extrusionOk="0">
                <a:moveTo>
                  <a:pt x="2614056" y="386173"/>
                </a:moveTo>
                <a:cubicBezTo>
                  <a:pt x="2582330" y="367859"/>
                  <a:pt x="2547380" y="355809"/>
                  <a:pt x="2511108" y="350678"/>
                </a:cubicBezTo>
                <a:cubicBezTo>
                  <a:pt x="2532912" y="324404"/>
                  <a:pt x="2525140" y="291132"/>
                  <a:pt x="2535271" y="268099"/>
                </a:cubicBezTo>
                <a:cubicBezTo>
                  <a:pt x="2546231" y="243173"/>
                  <a:pt x="2566966" y="212876"/>
                  <a:pt x="2577557" y="192273"/>
                </a:cubicBezTo>
                <a:cubicBezTo>
                  <a:pt x="2607425" y="134179"/>
                  <a:pt x="2605040" y="100005"/>
                  <a:pt x="2530948" y="82747"/>
                </a:cubicBezTo>
                <a:cubicBezTo>
                  <a:pt x="2625295" y="-34453"/>
                  <a:pt x="2357434" y="6215"/>
                  <a:pt x="2316521" y="9280"/>
                </a:cubicBezTo>
                <a:cubicBezTo>
                  <a:pt x="2196974" y="18245"/>
                  <a:pt x="2077344" y="26022"/>
                  <a:pt x="1957632" y="32611"/>
                </a:cubicBezTo>
                <a:cubicBezTo>
                  <a:pt x="1700276" y="46752"/>
                  <a:pt x="1442701" y="55413"/>
                  <a:pt x="1184908" y="58593"/>
                </a:cubicBezTo>
                <a:cubicBezTo>
                  <a:pt x="935792" y="61639"/>
                  <a:pt x="686680" y="59500"/>
                  <a:pt x="437573" y="52177"/>
                </a:cubicBezTo>
                <a:cubicBezTo>
                  <a:pt x="373888" y="50306"/>
                  <a:pt x="310213" y="48100"/>
                  <a:pt x="246545" y="45560"/>
                </a:cubicBezTo>
                <a:cubicBezTo>
                  <a:pt x="207137" y="43991"/>
                  <a:pt x="146670" y="27835"/>
                  <a:pt x="111299" y="48424"/>
                </a:cubicBezTo>
                <a:cubicBezTo>
                  <a:pt x="49237" y="84574"/>
                  <a:pt x="71333" y="155650"/>
                  <a:pt x="138418" y="158637"/>
                </a:cubicBezTo>
                <a:cubicBezTo>
                  <a:pt x="99716" y="164742"/>
                  <a:pt x="46158" y="162228"/>
                  <a:pt x="23233" y="200439"/>
                </a:cubicBezTo>
                <a:cubicBezTo>
                  <a:pt x="9829" y="222772"/>
                  <a:pt x="11177" y="257529"/>
                  <a:pt x="33189" y="274081"/>
                </a:cubicBezTo>
                <a:cubicBezTo>
                  <a:pt x="8053" y="287639"/>
                  <a:pt x="-8294" y="323478"/>
                  <a:pt x="4404" y="350503"/>
                </a:cubicBezTo>
                <a:cubicBezTo>
                  <a:pt x="22649" y="389343"/>
                  <a:pt x="69654" y="380405"/>
                  <a:pt x="105893" y="381131"/>
                </a:cubicBezTo>
                <a:cubicBezTo>
                  <a:pt x="78554" y="411630"/>
                  <a:pt x="85431" y="461008"/>
                  <a:pt x="129493" y="470100"/>
                </a:cubicBezTo>
                <a:cubicBezTo>
                  <a:pt x="30324" y="574221"/>
                  <a:pt x="252722" y="571545"/>
                  <a:pt x="300291" y="574662"/>
                </a:cubicBezTo>
                <a:cubicBezTo>
                  <a:pt x="419601" y="582478"/>
                  <a:pt x="538942" y="589806"/>
                  <a:pt x="658312" y="596645"/>
                </a:cubicBezTo>
                <a:cubicBezTo>
                  <a:pt x="914956" y="611335"/>
                  <a:pt x="1171711" y="623813"/>
                  <a:pt x="1428580" y="634079"/>
                </a:cubicBezTo>
                <a:cubicBezTo>
                  <a:pt x="1676698" y="643964"/>
                  <a:pt x="1924882" y="651741"/>
                  <a:pt x="2173134" y="657409"/>
                </a:cubicBezTo>
                <a:cubicBezTo>
                  <a:pt x="2236097" y="658844"/>
                  <a:pt x="2299066" y="660140"/>
                  <a:pt x="2362042" y="661298"/>
                </a:cubicBezTo>
                <a:cubicBezTo>
                  <a:pt x="2407880" y="662147"/>
                  <a:pt x="2474480" y="677060"/>
                  <a:pt x="2517388" y="661298"/>
                </a:cubicBezTo>
                <a:cubicBezTo>
                  <a:pt x="2542524" y="652043"/>
                  <a:pt x="2566299" y="628136"/>
                  <a:pt x="2567206" y="599620"/>
                </a:cubicBezTo>
                <a:cubicBezTo>
                  <a:pt x="2567939" y="576639"/>
                  <a:pt x="2558184" y="577792"/>
                  <a:pt x="2552357" y="558829"/>
                </a:cubicBezTo>
                <a:lnTo>
                  <a:pt x="2537818" y="550625"/>
                </a:lnTo>
                <a:cubicBezTo>
                  <a:pt x="2546054" y="533870"/>
                  <a:pt x="2545541" y="514141"/>
                  <a:pt x="2536444" y="497838"/>
                </a:cubicBezTo>
                <a:cubicBezTo>
                  <a:pt x="2581900" y="495376"/>
                  <a:pt x="2691492" y="432621"/>
                  <a:pt x="2614056" y="3861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20"/>
          <p:cNvSpPr txBox="1">
            <a:spLocks noGrp="1"/>
          </p:cNvSpPr>
          <p:nvPr>
            <p:ph type="ctrTitle" idx="4294967295"/>
          </p:nvPr>
        </p:nvSpPr>
        <p:spPr>
          <a:xfrm>
            <a:off x="1532500" y="2421550"/>
            <a:ext cx="60789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6000" dirty="0"/>
              <a:t>Propuesta</a:t>
            </a:r>
            <a:endParaRPr sz="6000" dirty="0"/>
          </a:p>
        </p:txBody>
      </p:sp>
      <p:sp>
        <p:nvSpPr>
          <p:cNvPr id="156" name="Google Shape;156;p20"/>
          <p:cNvSpPr txBox="1">
            <a:spLocks noGrp="1"/>
          </p:cNvSpPr>
          <p:nvPr>
            <p:ph type="subTitle" idx="4294967295"/>
          </p:nvPr>
        </p:nvSpPr>
        <p:spPr>
          <a:xfrm>
            <a:off x="0" y="3563952"/>
            <a:ext cx="8903368" cy="784800"/>
          </a:xfrm>
          <a:prstGeom prst="rect">
            <a:avLst/>
          </a:prstGeom>
        </p:spPr>
        <p:txBody>
          <a:bodyPr spcFirstLastPara="1" wrap="square" lIns="0" tIns="0" rIns="0" bIns="0" anchor="t" anchorCtr="0">
            <a:noAutofit/>
          </a:bodyPr>
          <a:lstStyle/>
          <a:p>
            <a:pPr indent="457200">
              <a:lnSpc>
                <a:spcPct val="150000"/>
              </a:lnSpc>
              <a:spcAft>
                <a:spcPts val="800"/>
              </a:spcAft>
            </a:pPr>
            <a:r>
              <a:rPr lang="es-EC"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Times New Roman" panose="02020603050405020304" pitchFamily="18" charset="0"/>
              </a:rPr>
              <a:t>Plantear estrategias para la gestión del turismo rural mediante el análisis situacional con el propósito de dirigir la apicultura como impulsor de desarrollo del Humedal Abras de Mantequilla.</a:t>
            </a:r>
            <a:endParaRPr lang="es-EC"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1" name="Google Shape;161;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3" name="Imagen 2">
            <a:extLst>
              <a:ext uri="{FF2B5EF4-FFF2-40B4-BE49-F238E27FC236}">
                <a16:creationId xmlns:a16="http://schemas.microsoft.com/office/drawing/2014/main" id="{E73FAC4B-09E9-4AFE-81FE-E616C83AAC03}"/>
              </a:ext>
            </a:extLst>
          </p:cNvPr>
          <p:cNvPicPr>
            <a:picLocks noChangeAspect="1"/>
          </p:cNvPicPr>
          <p:nvPr/>
        </p:nvPicPr>
        <p:blipFill>
          <a:blip r:embed="rId3"/>
          <a:stretch>
            <a:fillRect/>
          </a:stretch>
        </p:blipFill>
        <p:spPr>
          <a:xfrm>
            <a:off x="2743146" y="395474"/>
            <a:ext cx="3657607" cy="217627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6"/>
          <p:cNvSpPr txBox="1">
            <a:spLocks noGrp="1"/>
          </p:cNvSpPr>
          <p:nvPr>
            <p:ph type="title"/>
          </p:nvPr>
        </p:nvSpPr>
        <p:spPr>
          <a:xfrm>
            <a:off x="1556033" y="133661"/>
            <a:ext cx="6711900" cy="62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b="1" dirty="0">
                <a:solidFill>
                  <a:schemeClr val="bg1"/>
                </a:solidFill>
              </a:rPr>
              <a:t>Análisis situacional FODA</a:t>
            </a:r>
            <a:endParaRPr b="1" dirty="0">
              <a:solidFill>
                <a:schemeClr val="bg1"/>
              </a:solidFill>
            </a:endParaRPr>
          </a:p>
        </p:txBody>
      </p:sp>
      <p:sp>
        <p:nvSpPr>
          <p:cNvPr id="232" name="Google Shape;232;p2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24</a:t>
            </a:fld>
            <a:endParaRPr/>
          </a:p>
        </p:txBody>
      </p:sp>
      <p:graphicFrame>
        <p:nvGraphicFramePr>
          <p:cNvPr id="2" name="Tabla 1">
            <a:extLst>
              <a:ext uri="{FF2B5EF4-FFF2-40B4-BE49-F238E27FC236}">
                <a16:creationId xmlns:a16="http://schemas.microsoft.com/office/drawing/2014/main" id="{89D8BB62-9FDB-4D9E-BC08-FC01923BC9FD}"/>
              </a:ext>
            </a:extLst>
          </p:cNvPr>
          <p:cNvGraphicFramePr>
            <a:graphicFrameLocks noGrp="1"/>
          </p:cNvGraphicFramePr>
          <p:nvPr>
            <p:extLst>
              <p:ext uri="{D42A27DB-BD31-4B8C-83A1-F6EECF244321}">
                <p14:modId xmlns:p14="http://schemas.microsoft.com/office/powerpoint/2010/main" val="336354551"/>
              </p:ext>
            </p:extLst>
          </p:nvPr>
        </p:nvGraphicFramePr>
        <p:xfrm>
          <a:off x="320985" y="812919"/>
          <a:ext cx="8582010" cy="4196920"/>
        </p:xfrm>
        <a:graphic>
          <a:graphicData uri="http://schemas.openxmlformats.org/drawingml/2006/table">
            <a:tbl>
              <a:tblPr firstRow="1" firstCol="1" bandRow="1">
                <a:tableStyleId>{3C2FFA5D-87B4-456A-9821-1D502468CF0F}</a:tableStyleId>
              </a:tblPr>
              <a:tblGrid>
                <a:gridCol w="381565">
                  <a:extLst>
                    <a:ext uri="{9D8B030D-6E8A-4147-A177-3AD203B41FA5}">
                      <a16:colId xmlns:a16="http://schemas.microsoft.com/office/drawing/2014/main" val="3363949754"/>
                    </a:ext>
                  </a:extLst>
                </a:gridCol>
                <a:gridCol w="477772">
                  <a:extLst>
                    <a:ext uri="{9D8B030D-6E8A-4147-A177-3AD203B41FA5}">
                      <a16:colId xmlns:a16="http://schemas.microsoft.com/office/drawing/2014/main" val="2276942790"/>
                    </a:ext>
                  </a:extLst>
                </a:gridCol>
                <a:gridCol w="3712522">
                  <a:extLst>
                    <a:ext uri="{9D8B030D-6E8A-4147-A177-3AD203B41FA5}">
                      <a16:colId xmlns:a16="http://schemas.microsoft.com/office/drawing/2014/main" val="1241197032"/>
                    </a:ext>
                  </a:extLst>
                </a:gridCol>
                <a:gridCol w="4010151">
                  <a:extLst>
                    <a:ext uri="{9D8B030D-6E8A-4147-A177-3AD203B41FA5}">
                      <a16:colId xmlns:a16="http://schemas.microsoft.com/office/drawing/2014/main" val="486773964"/>
                    </a:ext>
                  </a:extLst>
                </a:gridCol>
              </a:tblGrid>
              <a:tr h="135116">
                <a:tc gridSpan="4">
                  <a:txBody>
                    <a:bodyPr/>
                    <a:lstStyle/>
                    <a:p>
                      <a:pPr>
                        <a:lnSpc>
                          <a:spcPct val="150000"/>
                        </a:lnSpc>
                        <a:spcAft>
                          <a:spcPts val="800"/>
                        </a:spcAft>
                      </a:pPr>
                      <a:r>
                        <a:rPr lang="es-EC" sz="800">
                          <a:effectLst/>
                        </a:rPr>
                        <a:t>Incidencia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111" marR="1111"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672480015"/>
                  </a:ext>
                </a:extLst>
              </a:tr>
              <a:tr h="135116">
                <a:tc rowSpan="3">
                  <a:txBody>
                    <a:bodyPr/>
                    <a:lstStyle/>
                    <a:p>
                      <a:pPr marL="71755" marR="71755">
                        <a:lnSpc>
                          <a:spcPct val="150000"/>
                        </a:lnSpc>
                        <a:spcAft>
                          <a:spcPts val="800"/>
                        </a:spcAft>
                      </a:pPr>
                      <a:r>
                        <a:rPr lang="es-EC" sz="800">
                          <a:effectLst/>
                        </a:rPr>
                        <a:t>Panorama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111" marR="1111" marT="0" marB="0" vert="vert270"/>
                </a:tc>
                <a:tc rowSpan="2">
                  <a:txBody>
                    <a:bodyPr/>
                    <a:lstStyle/>
                    <a:p>
                      <a:pPr marL="71755" marR="71755">
                        <a:lnSpc>
                          <a:spcPct val="150000"/>
                        </a:lnSpc>
                        <a:spcAft>
                          <a:spcPts val="800"/>
                        </a:spcAft>
                        <a:tabLst>
                          <a:tab pos="1798320" algn="l"/>
                        </a:tabLst>
                      </a:pPr>
                      <a:r>
                        <a:rPr lang="es-EC" sz="800">
                          <a:effectLst/>
                        </a:rPr>
                        <a:t>Interno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111" marR="1111" marT="0" marB="0" vert="vert270"/>
                </a:tc>
                <a:tc>
                  <a:txBody>
                    <a:bodyPr/>
                    <a:lstStyle/>
                    <a:p>
                      <a:pPr algn="ctr">
                        <a:lnSpc>
                          <a:spcPct val="150000"/>
                        </a:lnSpc>
                        <a:spcAft>
                          <a:spcPts val="800"/>
                        </a:spcAft>
                      </a:pPr>
                      <a:r>
                        <a:rPr lang="es-EC" sz="800">
                          <a:effectLst/>
                        </a:rPr>
                        <a:t>Positivo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111" marR="1111" marT="0" marB="0"/>
                </a:tc>
                <a:tc>
                  <a:txBody>
                    <a:bodyPr/>
                    <a:lstStyle/>
                    <a:p>
                      <a:pPr algn="ctr"/>
                      <a:r>
                        <a:rPr lang="es-EC" sz="800" dirty="0">
                          <a:effectLst/>
                        </a:rPr>
                        <a:t>Negativo</a:t>
                      </a:r>
                      <a:endParaRPr lang="es-EC" sz="1600" dirty="0"/>
                    </a:p>
                  </a:txBody>
                  <a:tcPr marL="1111" marR="1111" marT="0" marB="0"/>
                </a:tc>
                <a:extLst>
                  <a:ext uri="{0D108BD9-81ED-4DB2-BD59-A6C34878D82A}">
                    <a16:rowId xmlns:a16="http://schemas.microsoft.com/office/drawing/2014/main" val="2863749885"/>
                  </a:ext>
                </a:extLst>
              </a:tr>
              <a:tr h="1935265">
                <a:tc vMerge="1">
                  <a:txBody>
                    <a:bodyPr/>
                    <a:lstStyle/>
                    <a:p>
                      <a:endParaRPr lang="es-EC"/>
                    </a:p>
                  </a:txBody>
                  <a:tcPr/>
                </a:tc>
                <a:tc vMerge="1">
                  <a:txBody>
                    <a:bodyPr/>
                    <a:lstStyle/>
                    <a:p>
                      <a:endParaRPr lang="es-EC"/>
                    </a:p>
                  </a:txBody>
                  <a:tcPr/>
                </a:tc>
                <a:tc>
                  <a:txBody>
                    <a:bodyPr/>
                    <a:lstStyle/>
                    <a:p>
                      <a:pPr>
                        <a:lnSpc>
                          <a:spcPct val="100000"/>
                        </a:lnSpc>
                        <a:spcAft>
                          <a:spcPts val="800"/>
                        </a:spcAft>
                      </a:pPr>
                      <a:r>
                        <a:rPr lang="es-EC" sz="800" b="1" dirty="0">
                          <a:effectLst/>
                        </a:rPr>
                        <a:t>Fortalezas:</a:t>
                      </a:r>
                    </a:p>
                    <a:p>
                      <a:pPr>
                        <a:lnSpc>
                          <a:spcPct val="100000"/>
                        </a:lnSpc>
                        <a:spcAft>
                          <a:spcPts val="800"/>
                        </a:spcAft>
                      </a:pPr>
                      <a:r>
                        <a:rPr lang="es-EC" sz="800" dirty="0">
                          <a:effectLst/>
                        </a:rPr>
                        <a:t>-Diversidad de flora y fauna.</a:t>
                      </a:r>
                    </a:p>
                    <a:p>
                      <a:pPr>
                        <a:lnSpc>
                          <a:spcPct val="100000"/>
                        </a:lnSpc>
                        <a:spcAft>
                          <a:spcPts val="800"/>
                        </a:spcAft>
                      </a:pPr>
                      <a:r>
                        <a:rPr lang="es-EC" sz="800" dirty="0">
                          <a:effectLst/>
                        </a:rPr>
                        <a:t>-Recursos hídricos.</a:t>
                      </a:r>
                    </a:p>
                    <a:p>
                      <a:pPr>
                        <a:lnSpc>
                          <a:spcPct val="100000"/>
                        </a:lnSpc>
                        <a:spcAft>
                          <a:spcPts val="800"/>
                        </a:spcAft>
                      </a:pPr>
                      <a:r>
                        <a:rPr lang="es-EC" sz="800" dirty="0">
                          <a:effectLst/>
                        </a:rPr>
                        <a:t>-Atractivos y recursos naturales y culturales, así como actividad apícola prevaleciente.</a:t>
                      </a:r>
                    </a:p>
                    <a:p>
                      <a:pPr>
                        <a:lnSpc>
                          <a:spcPct val="100000"/>
                        </a:lnSpc>
                        <a:spcAft>
                          <a:spcPts val="800"/>
                        </a:spcAft>
                      </a:pPr>
                      <a:r>
                        <a:rPr lang="es-EC" sz="800" dirty="0">
                          <a:effectLst/>
                        </a:rPr>
                        <a:t>-Comunidad y apicultores abiertos a nuevos proyectos.</a:t>
                      </a:r>
                    </a:p>
                    <a:p>
                      <a:pPr>
                        <a:lnSpc>
                          <a:spcPct val="100000"/>
                        </a:lnSpc>
                        <a:spcAft>
                          <a:spcPts val="800"/>
                        </a:spcAft>
                      </a:pPr>
                      <a:r>
                        <a:rPr lang="es-EC" sz="800" dirty="0">
                          <a:effectLst/>
                        </a:rPr>
                        <a:t>-Comunidad con conciencia ambiental y clasificación Ramsar.</a:t>
                      </a:r>
                    </a:p>
                    <a:p>
                      <a:pPr>
                        <a:lnSpc>
                          <a:spcPct val="100000"/>
                        </a:lnSpc>
                        <a:spcAft>
                          <a:spcPts val="800"/>
                        </a:spcAft>
                      </a:pPr>
                      <a:r>
                        <a:rPr lang="es-EC" sz="800" dirty="0">
                          <a:effectLst/>
                        </a:rPr>
                        <a:t>-Apicultores y comunidad capacitada en turismo. </a:t>
                      </a:r>
                    </a:p>
                    <a:p>
                      <a:pPr>
                        <a:lnSpc>
                          <a:spcPct val="100000"/>
                        </a:lnSpc>
                        <a:spcAft>
                          <a:spcPts val="800"/>
                        </a:spcAft>
                      </a:pPr>
                      <a:r>
                        <a:rPr lang="es-EC" sz="800" dirty="0">
                          <a:effectLst/>
                        </a:rPr>
                        <a:t>-Solidez asociativa de la comunidad.</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111" marR="1111" marT="0" marB="0"/>
                </a:tc>
                <a:tc>
                  <a:txBody>
                    <a:bodyPr/>
                    <a:lstStyle/>
                    <a:p>
                      <a:pPr>
                        <a:lnSpc>
                          <a:spcPct val="100000"/>
                        </a:lnSpc>
                        <a:spcAft>
                          <a:spcPts val="800"/>
                        </a:spcAft>
                      </a:pPr>
                      <a:r>
                        <a:rPr lang="es-EC" sz="800" b="1" dirty="0">
                          <a:effectLst/>
                        </a:rPr>
                        <a:t>Debilidades:</a:t>
                      </a:r>
                    </a:p>
                    <a:p>
                      <a:pPr>
                        <a:lnSpc>
                          <a:spcPct val="100000"/>
                        </a:lnSpc>
                        <a:spcAft>
                          <a:spcPts val="800"/>
                        </a:spcAft>
                      </a:pPr>
                      <a:r>
                        <a:rPr lang="es-EC" sz="800" dirty="0">
                          <a:effectLst/>
                        </a:rPr>
                        <a:t>-Discontinuidad de los proyectos turísticos y apícolas.</a:t>
                      </a:r>
                    </a:p>
                    <a:p>
                      <a:pPr>
                        <a:lnSpc>
                          <a:spcPct val="100000"/>
                        </a:lnSpc>
                        <a:spcAft>
                          <a:spcPts val="800"/>
                        </a:spcAft>
                      </a:pPr>
                      <a:r>
                        <a:rPr lang="es-EC" sz="800" dirty="0">
                          <a:effectLst/>
                        </a:rPr>
                        <a:t>-Escasa oferta de servicios de alojamiento y alimentación.</a:t>
                      </a:r>
                    </a:p>
                    <a:p>
                      <a:pPr>
                        <a:lnSpc>
                          <a:spcPct val="100000"/>
                        </a:lnSpc>
                        <a:spcAft>
                          <a:spcPts val="800"/>
                        </a:spcAft>
                      </a:pPr>
                      <a:r>
                        <a:rPr lang="es-EC" sz="800" dirty="0">
                          <a:effectLst/>
                        </a:rPr>
                        <a:t>-Insuficiente mantenimiento de los recursos y servicios complementarios.</a:t>
                      </a:r>
                    </a:p>
                    <a:p>
                      <a:pPr>
                        <a:lnSpc>
                          <a:spcPct val="100000"/>
                        </a:lnSpc>
                        <a:spcAft>
                          <a:spcPts val="800"/>
                        </a:spcAft>
                      </a:pPr>
                      <a:r>
                        <a:rPr lang="es-EC" sz="800" dirty="0">
                          <a:effectLst/>
                        </a:rPr>
                        <a:t>-Carencia de implementos apícolas para el turismo.</a:t>
                      </a:r>
                    </a:p>
                    <a:p>
                      <a:pPr>
                        <a:lnSpc>
                          <a:spcPct val="100000"/>
                        </a:lnSpc>
                        <a:spcAft>
                          <a:spcPts val="800"/>
                        </a:spcAft>
                      </a:pPr>
                      <a:r>
                        <a:rPr lang="es-EC" sz="800" dirty="0">
                          <a:effectLst/>
                        </a:rPr>
                        <a:t>-Deficiente difusión del turismo y apicultura en medios.</a:t>
                      </a:r>
                    </a:p>
                    <a:p>
                      <a:pPr>
                        <a:lnSpc>
                          <a:spcPct val="100000"/>
                        </a:lnSpc>
                        <a:spcAft>
                          <a:spcPts val="800"/>
                        </a:spcAft>
                      </a:pPr>
                      <a:r>
                        <a:rPr lang="es-EC" sz="800" dirty="0">
                          <a:effectLst/>
                        </a:rPr>
                        <a:t>-Inapropiado manejo de los recursos hídricos.</a:t>
                      </a:r>
                    </a:p>
                    <a:p>
                      <a:pPr>
                        <a:lnSpc>
                          <a:spcPct val="100000"/>
                        </a:lnSpc>
                        <a:spcAft>
                          <a:spcPts val="800"/>
                        </a:spcAft>
                      </a:pPr>
                      <a:r>
                        <a:rPr lang="es-EC" sz="800" dirty="0">
                          <a:effectLst/>
                        </a:rPr>
                        <a:t>-Inadecuada planificación de las actividades turísticas.</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111" marR="1111" marT="0" marB="0"/>
                </a:tc>
                <a:extLst>
                  <a:ext uri="{0D108BD9-81ED-4DB2-BD59-A6C34878D82A}">
                    <a16:rowId xmlns:a16="http://schemas.microsoft.com/office/drawing/2014/main" val="4050255126"/>
                  </a:ext>
                </a:extLst>
              </a:tr>
              <a:tr h="1935265">
                <a:tc vMerge="1">
                  <a:txBody>
                    <a:bodyPr/>
                    <a:lstStyle/>
                    <a:p>
                      <a:endParaRPr lang="es-EC"/>
                    </a:p>
                  </a:txBody>
                  <a:tcPr/>
                </a:tc>
                <a:tc>
                  <a:txBody>
                    <a:bodyPr/>
                    <a:lstStyle/>
                    <a:p>
                      <a:pPr marL="71755" marR="71755">
                        <a:lnSpc>
                          <a:spcPct val="150000"/>
                        </a:lnSpc>
                        <a:spcAft>
                          <a:spcPts val="800"/>
                        </a:spcAft>
                        <a:tabLst>
                          <a:tab pos="1432560" algn="l"/>
                        </a:tabLst>
                      </a:pPr>
                      <a:r>
                        <a:rPr lang="es-EC" sz="800">
                          <a:effectLst/>
                        </a:rPr>
                        <a:t>Externo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111" marR="1111" marT="0" marB="0" vert="vert270"/>
                </a:tc>
                <a:tc>
                  <a:txBody>
                    <a:bodyPr/>
                    <a:lstStyle/>
                    <a:p>
                      <a:pPr>
                        <a:lnSpc>
                          <a:spcPct val="100000"/>
                        </a:lnSpc>
                        <a:spcAft>
                          <a:spcPts val="800"/>
                        </a:spcAft>
                      </a:pPr>
                      <a:r>
                        <a:rPr lang="es-EC" sz="800" b="1" dirty="0">
                          <a:effectLst/>
                        </a:rPr>
                        <a:t>Oportunidades:</a:t>
                      </a:r>
                    </a:p>
                    <a:p>
                      <a:pPr>
                        <a:lnSpc>
                          <a:spcPct val="100000"/>
                        </a:lnSpc>
                        <a:spcAft>
                          <a:spcPts val="800"/>
                        </a:spcAft>
                      </a:pPr>
                      <a:r>
                        <a:rPr lang="es-EC" sz="800" dirty="0">
                          <a:effectLst/>
                        </a:rPr>
                        <a:t>-Afluencia importante turística. </a:t>
                      </a:r>
                    </a:p>
                    <a:p>
                      <a:pPr>
                        <a:lnSpc>
                          <a:spcPct val="100000"/>
                        </a:lnSpc>
                        <a:spcAft>
                          <a:spcPts val="800"/>
                        </a:spcAft>
                      </a:pPr>
                      <a:r>
                        <a:rPr lang="es-EC" sz="800" dirty="0">
                          <a:effectLst/>
                        </a:rPr>
                        <a:t>-Conectividad vial y señalización.</a:t>
                      </a:r>
                    </a:p>
                    <a:p>
                      <a:pPr>
                        <a:lnSpc>
                          <a:spcPct val="100000"/>
                        </a:lnSpc>
                        <a:spcAft>
                          <a:spcPts val="800"/>
                        </a:spcAft>
                      </a:pPr>
                      <a:r>
                        <a:rPr lang="es-EC" sz="800" dirty="0">
                          <a:effectLst/>
                        </a:rPr>
                        <a:t>-Plan de Desarrollo Turístico.</a:t>
                      </a:r>
                    </a:p>
                    <a:p>
                      <a:pPr>
                        <a:lnSpc>
                          <a:spcPct val="100000"/>
                        </a:lnSpc>
                        <a:spcAft>
                          <a:spcPts val="800"/>
                        </a:spcAft>
                      </a:pPr>
                      <a:r>
                        <a:rPr lang="es-EC" sz="800" dirty="0">
                          <a:effectLst/>
                        </a:rPr>
                        <a:t>-Interés del turista por participar en la apicultura como recreación.</a:t>
                      </a:r>
                    </a:p>
                    <a:p>
                      <a:pPr>
                        <a:lnSpc>
                          <a:spcPct val="100000"/>
                        </a:lnSpc>
                        <a:spcAft>
                          <a:spcPts val="800"/>
                        </a:spcAft>
                      </a:pPr>
                      <a:r>
                        <a:rPr lang="es-EC" sz="800" dirty="0">
                          <a:effectLst/>
                        </a:rPr>
                        <a:t>-Turista conocedor de biodiversidad.</a:t>
                      </a:r>
                    </a:p>
                    <a:p>
                      <a:pPr>
                        <a:lnSpc>
                          <a:spcPct val="100000"/>
                        </a:lnSpc>
                        <a:spcAft>
                          <a:spcPts val="800"/>
                        </a:spcAft>
                      </a:pPr>
                      <a:r>
                        <a:rPr lang="es-EC" sz="800" dirty="0">
                          <a:effectLst/>
                        </a:rPr>
                        <a:t>-Turista de acuerdo con diversificación de la oferta turística.</a:t>
                      </a:r>
                    </a:p>
                    <a:p>
                      <a:pPr>
                        <a:lnSpc>
                          <a:spcPct val="100000"/>
                        </a:lnSpc>
                        <a:spcAft>
                          <a:spcPts val="800"/>
                        </a:spcAft>
                      </a:pPr>
                      <a:r>
                        <a:rPr lang="es-EC" sz="800" dirty="0">
                          <a:effectLst/>
                        </a:rPr>
                        <a:t>-Cercanía de los atractivos y recursos turísticos.</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111" marR="1111" marT="0" marB="0"/>
                </a:tc>
                <a:tc>
                  <a:txBody>
                    <a:bodyPr/>
                    <a:lstStyle/>
                    <a:p>
                      <a:pPr>
                        <a:lnSpc>
                          <a:spcPct val="100000"/>
                        </a:lnSpc>
                        <a:spcAft>
                          <a:spcPts val="800"/>
                        </a:spcAft>
                      </a:pPr>
                      <a:r>
                        <a:rPr lang="es-EC" sz="800" b="1" dirty="0">
                          <a:effectLst/>
                        </a:rPr>
                        <a:t>Amenazas:</a:t>
                      </a:r>
                    </a:p>
                    <a:p>
                      <a:pPr>
                        <a:lnSpc>
                          <a:spcPct val="100000"/>
                        </a:lnSpc>
                        <a:spcAft>
                          <a:spcPts val="800"/>
                        </a:spcAft>
                      </a:pPr>
                      <a:r>
                        <a:rPr lang="es-EC" sz="800" dirty="0">
                          <a:effectLst/>
                        </a:rPr>
                        <a:t>-Incapacidad de control ambiental.</a:t>
                      </a:r>
                    </a:p>
                    <a:p>
                      <a:pPr>
                        <a:lnSpc>
                          <a:spcPct val="100000"/>
                        </a:lnSpc>
                        <a:spcAft>
                          <a:spcPts val="800"/>
                        </a:spcAft>
                      </a:pPr>
                      <a:r>
                        <a:rPr lang="es-EC" sz="800" dirty="0">
                          <a:effectLst/>
                        </a:rPr>
                        <a:t>-Desazolve de ríos principales.</a:t>
                      </a:r>
                    </a:p>
                    <a:p>
                      <a:pPr>
                        <a:lnSpc>
                          <a:spcPct val="100000"/>
                        </a:lnSpc>
                        <a:spcAft>
                          <a:spcPts val="800"/>
                        </a:spcAft>
                      </a:pPr>
                      <a:r>
                        <a:rPr lang="es-EC" sz="800" dirty="0">
                          <a:effectLst/>
                        </a:rPr>
                        <a:t>-Agricultura agresiva para la apicultura (pesticidas, fertilizantes, etc.).</a:t>
                      </a:r>
                    </a:p>
                    <a:p>
                      <a:pPr>
                        <a:lnSpc>
                          <a:spcPct val="100000"/>
                        </a:lnSpc>
                        <a:spcAft>
                          <a:spcPts val="800"/>
                        </a:spcAft>
                      </a:pPr>
                      <a:r>
                        <a:rPr lang="es-EC" sz="800" dirty="0">
                          <a:effectLst/>
                        </a:rPr>
                        <a:t>-Cambio climático inestable (sequías).</a:t>
                      </a:r>
                    </a:p>
                    <a:p>
                      <a:pPr>
                        <a:lnSpc>
                          <a:spcPct val="100000"/>
                        </a:lnSpc>
                        <a:spcAft>
                          <a:spcPts val="800"/>
                        </a:spcAft>
                      </a:pPr>
                      <a:r>
                        <a:rPr lang="es-EC" sz="800" dirty="0">
                          <a:effectLst/>
                        </a:rPr>
                        <a:t>-Deforestación y sembrío de plantaciones invasivas. </a:t>
                      </a:r>
                    </a:p>
                    <a:p>
                      <a:pPr>
                        <a:lnSpc>
                          <a:spcPct val="100000"/>
                        </a:lnSpc>
                        <a:spcAft>
                          <a:spcPts val="800"/>
                        </a:spcAft>
                      </a:pPr>
                      <a:r>
                        <a:rPr lang="es-EC" sz="800" dirty="0">
                          <a:effectLst/>
                        </a:rPr>
                        <a:t>-Competencias territoriales en disputa por ausencia de control y discontinuidad administrativa.</a:t>
                      </a:r>
                    </a:p>
                    <a:p>
                      <a:pPr>
                        <a:lnSpc>
                          <a:spcPct val="100000"/>
                        </a:lnSpc>
                        <a:spcAft>
                          <a:spcPts val="800"/>
                        </a:spcAft>
                      </a:pPr>
                      <a:r>
                        <a:rPr lang="es-EC" sz="800" dirty="0">
                          <a:effectLst/>
                        </a:rPr>
                        <a:t>-Propagación de virus (pandemia).</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111" marR="1111" marT="0" marB="0"/>
                </a:tc>
                <a:extLst>
                  <a:ext uri="{0D108BD9-81ED-4DB2-BD59-A6C34878D82A}">
                    <a16:rowId xmlns:a16="http://schemas.microsoft.com/office/drawing/2014/main" val="4079931056"/>
                  </a:ext>
                </a:extLst>
              </a:tr>
            </a:tbl>
          </a:graphicData>
        </a:graphic>
      </p:graphicFrame>
      <p:sp>
        <p:nvSpPr>
          <p:cNvPr id="6" name="Google Shape;671;p50">
            <a:extLst>
              <a:ext uri="{FF2B5EF4-FFF2-40B4-BE49-F238E27FC236}">
                <a16:creationId xmlns:a16="http://schemas.microsoft.com/office/drawing/2014/main" id="{8235AFA5-DDA9-474F-84B5-64868FF4DECF}"/>
              </a:ext>
            </a:extLst>
          </p:cNvPr>
          <p:cNvSpPr/>
          <p:nvPr/>
        </p:nvSpPr>
        <p:spPr>
          <a:xfrm>
            <a:off x="7777463" y="233697"/>
            <a:ext cx="373873" cy="479695"/>
          </a:xfrm>
          <a:custGeom>
            <a:avLst/>
            <a:gdLst/>
            <a:ahLst/>
            <a:cxnLst/>
            <a:rect l="l" t="t" r="r" b="b"/>
            <a:pathLst>
              <a:path w="17107" h="21949" extrusionOk="0">
                <a:moveTo>
                  <a:pt x="9198" y="1679"/>
                </a:moveTo>
                <a:lnTo>
                  <a:pt x="9198" y="1947"/>
                </a:lnTo>
                <a:lnTo>
                  <a:pt x="9247" y="2190"/>
                </a:lnTo>
                <a:lnTo>
                  <a:pt x="9296" y="2385"/>
                </a:lnTo>
                <a:lnTo>
                  <a:pt x="9344" y="2482"/>
                </a:lnTo>
                <a:lnTo>
                  <a:pt x="9417" y="2531"/>
                </a:lnTo>
                <a:lnTo>
                  <a:pt x="9515" y="2604"/>
                </a:lnTo>
                <a:lnTo>
                  <a:pt x="9612" y="2604"/>
                </a:lnTo>
                <a:lnTo>
                  <a:pt x="9709" y="2580"/>
                </a:lnTo>
                <a:lnTo>
                  <a:pt x="9758" y="2531"/>
                </a:lnTo>
                <a:lnTo>
                  <a:pt x="9782" y="2482"/>
                </a:lnTo>
                <a:lnTo>
                  <a:pt x="9831" y="2385"/>
                </a:lnTo>
                <a:lnTo>
                  <a:pt x="9855" y="2263"/>
                </a:lnTo>
                <a:lnTo>
                  <a:pt x="9831" y="2409"/>
                </a:lnTo>
                <a:lnTo>
                  <a:pt x="9806" y="2555"/>
                </a:lnTo>
                <a:lnTo>
                  <a:pt x="9758" y="2677"/>
                </a:lnTo>
                <a:lnTo>
                  <a:pt x="9661" y="2799"/>
                </a:lnTo>
                <a:lnTo>
                  <a:pt x="9563" y="2847"/>
                </a:lnTo>
                <a:lnTo>
                  <a:pt x="9466" y="2872"/>
                </a:lnTo>
                <a:lnTo>
                  <a:pt x="9320" y="2847"/>
                </a:lnTo>
                <a:lnTo>
                  <a:pt x="9198" y="2774"/>
                </a:lnTo>
                <a:lnTo>
                  <a:pt x="9077" y="2701"/>
                </a:lnTo>
                <a:lnTo>
                  <a:pt x="8979" y="2628"/>
                </a:lnTo>
                <a:lnTo>
                  <a:pt x="8906" y="2531"/>
                </a:lnTo>
                <a:lnTo>
                  <a:pt x="8858" y="2434"/>
                </a:lnTo>
                <a:lnTo>
                  <a:pt x="8809" y="2312"/>
                </a:lnTo>
                <a:lnTo>
                  <a:pt x="8809" y="2190"/>
                </a:lnTo>
                <a:lnTo>
                  <a:pt x="8833" y="2093"/>
                </a:lnTo>
                <a:lnTo>
                  <a:pt x="8858" y="1971"/>
                </a:lnTo>
                <a:lnTo>
                  <a:pt x="8931" y="1898"/>
                </a:lnTo>
                <a:lnTo>
                  <a:pt x="9004" y="1801"/>
                </a:lnTo>
                <a:lnTo>
                  <a:pt x="9101" y="1728"/>
                </a:lnTo>
                <a:lnTo>
                  <a:pt x="9198" y="1679"/>
                </a:lnTo>
                <a:close/>
                <a:moveTo>
                  <a:pt x="12483" y="1850"/>
                </a:moveTo>
                <a:lnTo>
                  <a:pt x="12507" y="2142"/>
                </a:lnTo>
                <a:lnTo>
                  <a:pt x="12556" y="2288"/>
                </a:lnTo>
                <a:lnTo>
                  <a:pt x="12605" y="2409"/>
                </a:lnTo>
                <a:lnTo>
                  <a:pt x="12629" y="2434"/>
                </a:lnTo>
                <a:lnTo>
                  <a:pt x="12653" y="2482"/>
                </a:lnTo>
                <a:lnTo>
                  <a:pt x="12751" y="2482"/>
                </a:lnTo>
                <a:lnTo>
                  <a:pt x="12848" y="2458"/>
                </a:lnTo>
                <a:lnTo>
                  <a:pt x="12921" y="2409"/>
                </a:lnTo>
                <a:lnTo>
                  <a:pt x="12970" y="2288"/>
                </a:lnTo>
                <a:lnTo>
                  <a:pt x="13018" y="2190"/>
                </a:lnTo>
                <a:lnTo>
                  <a:pt x="13043" y="2069"/>
                </a:lnTo>
                <a:lnTo>
                  <a:pt x="13043" y="1947"/>
                </a:lnTo>
                <a:lnTo>
                  <a:pt x="13140" y="1971"/>
                </a:lnTo>
                <a:lnTo>
                  <a:pt x="13213" y="2020"/>
                </a:lnTo>
                <a:lnTo>
                  <a:pt x="13286" y="2093"/>
                </a:lnTo>
                <a:lnTo>
                  <a:pt x="13359" y="2190"/>
                </a:lnTo>
                <a:lnTo>
                  <a:pt x="13432" y="2312"/>
                </a:lnTo>
                <a:lnTo>
                  <a:pt x="13456" y="2434"/>
                </a:lnTo>
                <a:lnTo>
                  <a:pt x="13432" y="2580"/>
                </a:lnTo>
                <a:lnTo>
                  <a:pt x="13408" y="2628"/>
                </a:lnTo>
                <a:lnTo>
                  <a:pt x="13383" y="2701"/>
                </a:lnTo>
                <a:lnTo>
                  <a:pt x="13286" y="2774"/>
                </a:lnTo>
                <a:lnTo>
                  <a:pt x="13164" y="2847"/>
                </a:lnTo>
                <a:lnTo>
                  <a:pt x="13043" y="2872"/>
                </a:lnTo>
                <a:lnTo>
                  <a:pt x="12921" y="2896"/>
                </a:lnTo>
                <a:lnTo>
                  <a:pt x="12629" y="2896"/>
                </a:lnTo>
                <a:lnTo>
                  <a:pt x="12386" y="2872"/>
                </a:lnTo>
                <a:lnTo>
                  <a:pt x="12264" y="2799"/>
                </a:lnTo>
                <a:lnTo>
                  <a:pt x="12167" y="2726"/>
                </a:lnTo>
                <a:lnTo>
                  <a:pt x="12094" y="2628"/>
                </a:lnTo>
                <a:lnTo>
                  <a:pt x="12069" y="2507"/>
                </a:lnTo>
                <a:lnTo>
                  <a:pt x="12094" y="2385"/>
                </a:lnTo>
                <a:lnTo>
                  <a:pt x="12118" y="2263"/>
                </a:lnTo>
                <a:lnTo>
                  <a:pt x="12167" y="2166"/>
                </a:lnTo>
                <a:lnTo>
                  <a:pt x="12240" y="2044"/>
                </a:lnTo>
                <a:lnTo>
                  <a:pt x="12361" y="1923"/>
                </a:lnTo>
                <a:lnTo>
                  <a:pt x="12483" y="1850"/>
                </a:lnTo>
                <a:close/>
                <a:moveTo>
                  <a:pt x="5865" y="1825"/>
                </a:moveTo>
                <a:lnTo>
                  <a:pt x="5840" y="1874"/>
                </a:lnTo>
                <a:lnTo>
                  <a:pt x="5840" y="2069"/>
                </a:lnTo>
                <a:lnTo>
                  <a:pt x="5840" y="2288"/>
                </a:lnTo>
                <a:lnTo>
                  <a:pt x="5865" y="2385"/>
                </a:lnTo>
                <a:lnTo>
                  <a:pt x="5889" y="2482"/>
                </a:lnTo>
                <a:lnTo>
                  <a:pt x="5938" y="2580"/>
                </a:lnTo>
                <a:lnTo>
                  <a:pt x="6011" y="2628"/>
                </a:lnTo>
                <a:lnTo>
                  <a:pt x="6132" y="2677"/>
                </a:lnTo>
                <a:lnTo>
                  <a:pt x="6230" y="2653"/>
                </a:lnTo>
                <a:lnTo>
                  <a:pt x="6327" y="2604"/>
                </a:lnTo>
                <a:lnTo>
                  <a:pt x="6376" y="2531"/>
                </a:lnTo>
                <a:lnTo>
                  <a:pt x="6400" y="2531"/>
                </a:lnTo>
                <a:lnTo>
                  <a:pt x="6424" y="2409"/>
                </a:lnTo>
                <a:lnTo>
                  <a:pt x="6449" y="2288"/>
                </a:lnTo>
                <a:lnTo>
                  <a:pt x="6449" y="1996"/>
                </a:lnTo>
                <a:lnTo>
                  <a:pt x="6522" y="2020"/>
                </a:lnTo>
                <a:lnTo>
                  <a:pt x="6595" y="2117"/>
                </a:lnTo>
                <a:lnTo>
                  <a:pt x="6643" y="2215"/>
                </a:lnTo>
                <a:lnTo>
                  <a:pt x="6643" y="2312"/>
                </a:lnTo>
                <a:lnTo>
                  <a:pt x="6643" y="2531"/>
                </a:lnTo>
                <a:lnTo>
                  <a:pt x="6595" y="2677"/>
                </a:lnTo>
                <a:lnTo>
                  <a:pt x="6522" y="2774"/>
                </a:lnTo>
                <a:lnTo>
                  <a:pt x="6424" y="2872"/>
                </a:lnTo>
                <a:lnTo>
                  <a:pt x="6303" y="2920"/>
                </a:lnTo>
                <a:lnTo>
                  <a:pt x="6181" y="2969"/>
                </a:lnTo>
                <a:lnTo>
                  <a:pt x="6059" y="2993"/>
                </a:lnTo>
                <a:lnTo>
                  <a:pt x="5913" y="2993"/>
                </a:lnTo>
                <a:lnTo>
                  <a:pt x="5792" y="2969"/>
                </a:lnTo>
                <a:lnTo>
                  <a:pt x="5646" y="2896"/>
                </a:lnTo>
                <a:lnTo>
                  <a:pt x="5548" y="2799"/>
                </a:lnTo>
                <a:lnTo>
                  <a:pt x="5475" y="2701"/>
                </a:lnTo>
                <a:lnTo>
                  <a:pt x="5427" y="2580"/>
                </a:lnTo>
                <a:lnTo>
                  <a:pt x="5427" y="2458"/>
                </a:lnTo>
                <a:lnTo>
                  <a:pt x="5451" y="2312"/>
                </a:lnTo>
                <a:lnTo>
                  <a:pt x="5475" y="2190"/>
                </a:lnTo>
                <a:lnTo>
                  <a:pt x="5548" y="2069"/>
                </a:lnTo>
                <a:lnTo>
                  <a:pt x="5694" y="1923"/>
                </a:lnTo>
                <a:lnTo>
                  <a:pt x="5865" y="1825"/>
                </a:lnTo>
                <a:close/>
                <a:moveTo>
                  <a:pt x="2531" y="1825"/>
                </a:moveTo>
                <a:lnTo>
                  <a:pt x="2580" y="2288"/>
                </a:lnTo>
                <a:lnTo>
                  <a:pt x="2604" y="2385"/>
                </a:lnTo>
                <a:lnTo>
                  <a:pt x="2653" y="2458"/>
                </a:lnTo>
                <a:lnTo>
                  <a:pt x="2750" y="2507"/>
                </a:lnTo>
                <a:lnTo>
                  <a:pt x="2847" y="2531"/>
                </a:lnTo>
                <a:lnTo>
                  <a:pt x="2945" y="2507"/>
                </a:lnTo>
                <a:lnTo>
                  <a:pt x="3018" y="2458"/>
                </a:lnTo>
                <a:lnTo>
                  <a:pt x="3066" y="2385"/>
                </a:lnTo>
                <a:lnTo>
                  <a:pt x="3091" y="2288"/>
                </a:lnTo>
                <a:lnTo>
                  <a:pt x="3066" y="1947"/>
                </a:lnTo>
                <a:lnTo>
                  <a:pt x="3115" y="1996"/>
                </a:lnTo>
                <a:lnTo>
                  <a:pt x="3188" y="2044"/>
                </a:lnTo>
                <a:lnTo>
                  <a:pt x="3212" y="2117"/>
                </a:lnTo>
                <a:lnTo>
                  <a:pt x="3237" y="2166"/>
                </a:lnTo>
                <a:lnTo>
                  <a:pt x="3237" y="2336"/>
                </a:lnTo>
                <a:lnTo>
                  <a:pt x="3212" y="2507"/>
                </a:lnTo>
                <a:lnTo>
                  <a:pt x="3139" y="2677"/>
                </a:lnTo>
                <a:lnTo>
                  <a:pt x="3042" y="2823"/>
                </a:lnTo>
                <a:lnTo>
                  <a:pt x="2920" y="2945"/>
                </a:lnTo>
                <a:lnTo>
                  <a:pt x="2774" y="3018"/>
                </a:lnTo>
                <a:lnTo>
                  <a:pt x="2653" y="3066"/>
                </a:lnTo>
                <a:lnTo>
                  <a:pt x="2531" y="3042"/>
                </a:lnTo>
                <a:lnTo>
                  <a:pt x="2409" y="3018"/>
                </a:lnTo>
                <a:lnTo>
                  <a:pt x="2312" y="2945"/>
                </a:lnTo>
                <a:lnTo>
                  <a:pt x="2215" y="2847"/>
                </a:lnTo>
                <a:lnTo>
                  <a:pt x="2142" y="2750"/>
                </a:lnTo>
                <a:lnTo>
                  <a:pt x="2093" y="2653"/>
                </a:lnTo>
                <a:lnTo>
                  <a:pt x="2044" y="2531"/>
                </a:lnTo>
                <a:lnTo>
                  <a:pt x="2044" y="2434"/>
                </a:lnTo>
                <a:lnTo>
                  <a:pt x="2044" y="2361"/>
                </a:lnTo>
                <a:lnTo>
                  <a:pt x="2117" y="2215"/>
                </a:lnTo>
                <a:lnTo>
                  <a:pt x="2190" y="2069"/>
                </a:lnTo>
                <a:lnTo>
                  <a:pt x="2312" y="1947"/>
                </a:lnTo>
                <a:lnTo>
                  <a:pt x="2409" y="1874"/>
                </a:lnTo>
                <a:lnTo>
                  <a:pt x="2531" y="1825"/>
                </a:lnTo>
                <a:close/>
                <a:moveTo>
                  <a:pt x="15598" y="3285"/>
                </a:moveTo>
                <a:lnTo>
                  <a:pt x="15768" y="3310"/>
                </a:lnTo>
                <a:lnTo>
                  <a:pt x="15598" y="3553"/>
                </a:lnTo>
                <a:lnTo>
                  <a:pt x="15598" y="3285"/>
                </a:lnTo>
                <a:close/>
                <a:moveTo>
                  <a:pt x="16328" y="3310"/>
                </a:moveTo>
                <a:lnTo>
                  <a:pt x="16328" y="3577"/>
                </a:lnTo>
                <a:lnTo>
                  <a:pt x="16352" y="3869"/>
                </a:lnTo>
                <a:lnTo>
                  <a:pt x="16011" y="4234"/>
                </a:lnTo>
                <a:lnTo>
                  <a:pt x="15695" y="4623"/>
                </a:lnTo>
                <a:lnTo>
                  <a:pt x="15549" y="4794"/>
                </a:lnTo>
                <a:lnTo>
                  <a:pt x="15573" y="4526"/>
                </a:lnTo>
                <a:lnTo>
                  <a:pt x="15598" y="4404"/>
                </a:lnTo>
                <a:lnTo>
                  <a:pt x="15695" y="4161"/>
                </a:lnTo>
                <a:lnTo>
                  <a:pt x="15817" y="3918"/>
                </a:lnTo>
                <a:lnTo>
                  <a:pt x="15963" y="3626"/>
                </a:lnTo>
                <a:lnTo>
                  <a:pt x="16133" y="3310"/>
                </a:lnTo>
                <a:close/>
                <a:moveTo>
                  <a:pt x="16425" y="4331"/>
                </a:moveTo>
                <a:lnTo>
                  <a:pt x="16547" y="4940"/>
                </a:lnTo>
                <a:lnTo>
                  <a:pt x="16425" y="4988"/>
                </a:lnTo>
                <a:lnTo>
                  <a:pt x="16328" y="5086"/>
                </a:lnTo>
                <a:lnTo>
                  <a:pt x="16133" y="5280"/>
                </a:lnTo>
                <a:lnTo>
                  <a:pt x="15938" y="5499"/>
                </a:lnTo>
                <a:lnTo>
                  <a:pt x="15817" y="5670"/>
                </a:lnTo>
                <a:lnTo>
                  <a:pt x="15549" y="5986"/>
                </a:lnTo>
                <a:lnTo>
                  <a:pt x="15549" y="5864"/>
                </a:lnTo>
                <a:lnTo>
                  <a:pt x="15598" y="5840"/>
                </a:lnTo>
                <a:lnTo>
                  <a:pt x="15646" y="5791"/>
                </a:lnTo>
                <a:lnTo>
                  <a:pt x="15671" y="5718"/>
                </a:lnTo>
                <a:lnTo>
                  <a:pt x="15671" y="5645"/>
                </a:lnTo>
                <a:lnTo>
                  <a:pt x="15671" y="5475"/>
                </a:lnTo>
                <a:lnTo>
                  <a:pt x="15719" y="5305"/>
                </a:lnTo>
                <a:lnTo>
                  <a:pt x="15792" y="5159"/>
                </a:lnTo>
                <a:lnTo>
                  <a:pt x="15890" y="4988"/>
                </a:lnTo>
                <a:lnTo>
                  <a:pt x="16133" y="4696"/>
                </a:lnTo>
                <a:lnTo>
                  <a:pt x="16352" y="4453"/>
                </a:lnTo>
                <a:lnTo>
                  <a:pt x="16425" y="4331"/>
                </a:lnTo>
                <a:close/>
                <a:moveTo>
                  <a:pt x="16571" y="5280"/>
                </a:moveTo>
                <a:lnTo>
                  <a:pt x="16595" y="5621"/>
                </a:lnTo>
                <a:lnTo>
                  <a:pt x="16595" y="6010"/>
                </a:lnTo>
                <a:lnTo>
                  <a:pt x="16401" y="6108"/>
                </a:lnTo>
                <a:lnTo>
                  <a:pt x="16230" y="6254"/>
                </a:lnTo>
                <a:lnTo>
                  <a:pt x="15914" y="6546"/>
                </a:lnTo>
                <a:lnTo>
                  <a:pt x="15719" y="6740"/>
                </a:lnTo>
                <a:lnTo>
                  <a:pt x="15549" y="6959"/>
                </a:lnTo>
                <a:lnTo>
                  <a:pt x="15549" y="6765"/>
                </a:lnTo>
                <a:lnTo>
                  <a:pt x="15622" y="6619"/>
                </a:lnTo>
                <a:lnTo>
                  <a:pt x="15695" y="6497"/>
                </a:lnTo>
                <a:lnTo>
                  <a:pt x="15841" y="6229"/>
                </a:lnTo>
                <a:lnTo>
                  <a:pt x="16036" y="5962"/>
                </a:lnTo>
                <a:lnTo>
                  <a:pt x="16230" y="5670"/>
                </a:lnTo>
                <a:lnTo>
                  <a:pt x="16449" y="5402"/>
                </a:lnTo>
                <a:lnTo>
                  <a:pt x="16571" y="5280"/>
                </a:lnTo>
                <a:close/>
                <a:moveTo>
                  <a:pt x="5743" y="6716"/>
                </a:moveTo>
                <a:lnTo>
                  <a:pt x="5694" y="6740"/>
                </a:lnTo>
                <a:lnTo>
                  <a:pt x="5621" y="6789"/>
                </a:lnTo>
                <a:lnTo>
                  <a:pt x="5475" y="6935"/>
                </a:lnTo>
                <a:lnTo>
                  <a:pt x="5305" y="7105"/>
                </a:lnTo>
                <a:lnTo>
                  <a:pt x="5086" y="7251"/>
                </a:lnTo>
                <a:lnTo>
                  <a:pt x="4867" y="7373"/>
                </a:lnTo>
                <a:lnTo>
                  <a:pt x="4745" y="7422"/>
                </a:lnTo>
                <a:lnTo>
                  <a:pt x="4648" y="7446"/>
                </a:lnTo>
                <a:lnTo>
                  <a:pt x="4429" y="7446"/>
                </a:lnTo>
                <a:lnTo>
                  <a:pt x="4332" y="7397"/>
                </a:lnTo>
                <a:lnTo>
                  <a:pt x="4259" y="7349"/>
                </a:lnTo>
                <a:lnTo>
                  <a:pt x="4186" y="7251"/>
                </a:lnTo>
                <a:lnTo>
                  <a:pt x="4113" y="7130"/>
                </a:lnTo>
                <a:lnTo>
                  <a:pt x="4064" y="7057"/>
                </a:lnTo>
                <a:lnTo>
                  <a:pt x="3991" y="7032"/>
                </a:lnTo>
                <a:lnTo>
                  <a:pt x="3894" y="7032"/>
                </a:lnTo>
                <a:lnTo>
                  <a:pt x="3821" y="7057"/>
                </a:lnTo>
                <a:lnTo>
                  <a:pt x="3553" y="7227"/>
                </a:lnTo>
                <a:lnTo>
                  <a:pt x="3358" y="7324"/>
                </a:lnTo>
                <a:lnTo>
                  <a:pt x="3188" y="7422"/>
                </a:lnTo>
                <a:lnTo>
                  <a:pt x="3042" y="7470"/>
                </a:lnTo>
                <a:lnTo>
                  <a:pt x="2969" y="7470"/>
                </a:lnTo>
                <a:lnTo>
                  <a:pt x="2896" y="7446"/>
                </a:lnTo>
                <a:lnTo>
                  <a:pt x="2847" y="7422"/>
                </a:lnTo>
                <a:lnTo>
                  <a:pt x="2823" y="7349"/>
                </a:lnTo>
                <a:lnTo>
                  <a:pt x="2799" y="7276"/>
                </a:lnTo>
                <a:lnTo>
                  <a:pt x="2799" y="7178"/>
                </a:lnTo>
                <a:lnTo>
                  <a:pt x="2799" y="7130"/>
                </a:lnTo>
                <a:lnTo>
                  <a:pt x="2774" y="7105"/>
                </a:lnTo>
                <a:lnTo>
                  <a:pt x="2726" y="7081"/>
                </a:lnTo>
                <a:lnTo>
                  <a:pt x="2653" y="7081"/>
                </a:lnTo>
                <a:lnTo>
                  <a:pt x="2604" y="7154"/>
                </a:lnTo>
                <a:lnTo>
                  <a:pt x="2555" y="7373"/>
                </a:lnTo>
                <a:lnTo>
                  <a:pt x="2531" y="7470"/>
                </a:lnTo>
                <a:lnTo>
                  <a:pt x="2531" y="7568"/>
                </a:lnTo>
                <a:lnTo>
                  <a:pt x="2555" y="7665"/>
                </a:lnTo>
                <a:lnTo>
                  <a:pt x="2628" y="7762"/>
                </a:lnTo>
                <a:lnTo>
                  <a:pt x="2701" y="7811"/>
                </a:lnTo>
                <a:lnTo>
                  <a:pt x="2823" y="7860"/>
                </a:lnTo>
                <a:lnTo>
                  <a:pt x="2945" y="7884"/>
                </a:lnTo>
                <a:lnTo>
                  <a:pt x="3091" y="7860"/>
                </a:lnTo>
                <a:lnTo>
                  <a:pt x="3212" y="7835"/>
                </a:lnTo>
                <a:lnTo>
                  <a:pt x="3358" y="7787"/>
                </a:lnTo>
                <a:lnTo>
                  <a:pt x="3602" y="7665"/>
                </a:lnTo>
                <a:lnTo>
                  <a:pt x="3845" y="7519"/>
                </a:lnTo>
                <a:lnTo>
                  <a:pt x="3942" y="7641"/>
                </a:lnTo>
                <a:lnTo>
                  <a:pt x="4040" y="7714"/>
                </a:lnTo>
                <a:lnTo>
                  <a:pt x="4137" y="7787"/>
                </a:lnTo>
                <a:lnTo>
                  <a:pt x="4259" y="7835"/>
                </a:lnTo>
                <a:lnTo>
                  <a:pt x="4356" y="7860"/>
                </a:lnTo>
                <a:lnTo>
                  <a:pt x="4478" y="7860"/>
                </a:lnTo>
                <a:lnTo>
                  <a:pt x="4745" y="7835"/>
                </a:lnTo>
                <a:lnTo>
                  <a:pt x="4989" y="7762"/>
                </a:lnTo>
                <a:lnTo>
                  <a:pt x="5232" y="7641"/>
                </a:lnTo>
                <a:lnTo>
                  <a:pt x="5475" y="7495"/>
                </a:lnTo>
                <a:lnTo>
                  <a:pt x="5694" y="7324"/>
                </a:lnTo>
                <a:lnTo>
                  <a:pt x="5816" y="7470"/>
                </a:lnTo>
                <a:lnTo>
                  <a:pt x="5962" y="7592"/>
                </a:lnTo>
                <a:lnTo>
                  <a:pt x="6132" y="7665"/>
                </a:lnTo>
                <a:lnTo>
                  <a:pt x="6327" y="7738"/>
                </a:lnTo>
                <a:lnTo>
                  <a:pt x="6741" y="7738"/>
                </a:lnTo>
                <a:lnTo>
                  <a:pt x="6862" y="7689"/>
                </a:lnTo>
                <a:lnTo>
                  <a:pt x="6984" y="7641"/>
                </a:lnTo>
                <a:lnTo>
                  <a:pt x="7106" y="7592"/>
                </a:lnTo>
                <a:lnTo>
                  <a:pt x="7300" y="7422"/>
                </a:lnTo>
                <a:lnTo>
                  <a:pt x="7422" y="7568"/>
                </a:lnTo>
                <a:lnTo>
                  <a:pt x="7592" y="7665"/>
                </a:lnTo>
                <a:lnTo>
                  <a:pt x="7787" y="7714"/>
                </a:lnTo>
                <a:lnTo>
                  <a:pt x="7982" y="7738"/>
                </a:lnTo>
                <a:lnTo>
                  <a:pt x="8201" y="7714"/>
                </a:lnTo>
                <a:lnTo>
                  <a:pt x="8395" y="7665"/>
                </a:lnTo>
                <a:lnTo>
                  <a:pt x="8590" y="7568"/>
                </a:lnTo>
                <a:lnTo>
                  <a:pt x="8785" y="7446"/>
                </a:lnTo>
                <a:lnTo>
                  <a:pt x="8931" y="7568"/>
                </a:lnTo>
                <a:lnTo>
                  <a:pt x="9101" y="7665"/>
                </a:lnTo>
                <a:lnTo>
                  <a:pt x="9271" y="7738"/>
                </a:lnTo>
                <a:lnTo>
                  <a:pt x="9466" y="7787"/>
                </a:lnTo>
                <a:lnTo>
                  <a:pt x="9636" y="7787"/>
                </a:lnTo>
                <a:lnTo>
                  <a:pt x="9806" y="7762"/>
                </a:lnTo>
                <a:lnTo>
                  <a:pt x="9977" y="7714"/>
                </a:lnTo>
                <a:lnTo>
                  <a:pt x="10098" y="7616"/>
                </a:lnTo>
                <a:lnTo>
                  <a:pt x="10196" y="7714"/>
                </a:lnTo>
                <a:lnTo>
                  <a:pt x="10293" y="7787"/>
                </a:lnTo>
                <a:lnTo>
                  <a:pt x="10415" y="7860"/>
                </a:lnTo>
                <a:lnTo>
                  <a:pt x="10536" y="7908"/>
                </a:lnTo>
                <a:lnTo>
                  <a:pt x="10658" y="7957"/>
                </a:lnTo>
                <a:lnTo>
                  <a:pt x="10780" y="7957"/>
                </a:lnTo>
                <a:lnTo>
                  <a:pt x="10901" y="7908"/>
                </a:lnTo>
                <a:lnTo>
                  <a:pt x="10999" y="7860"/>
                </a:lnTo>
                <a:lnTo>
                  <a:pt x="11120" y="7811"/>
                </a:lnTo>
                <a:lnTo>
                  <a:pt x="11193" y="7714"/>
                </a:lnTo>
                <a:lnTo>
                  <a:pt x="11364" y="7543"/>
                </a:lnTo>
                <a:lnTo>
                  <a:pt x="11607" y="7689"/>
                </a:lnTo>
                <a:lnTo>
                  <a:pt x="11729" y="7762"/>
                </a:lnTo>
                <a:lnTo>
                  <a:pt x="11850" y="7811"/>
                </a:lnTo>
                <a:lnTo>
                  <a:pt x="11972" y="7835"/>
                </a:lnTo>
                <a:lnTo>
                  <a:pt x="12094" y="7835"/>
                </a:lnTo>
                <a:lnTo>
                  <a:pt x="12191" y="7811"/>
                </a:lnTo>
                <a:lnTo>
                  <a:pt x="12288" y="7738"/>
                </a:lnTo>
                <a:lnTo>
                  <a:pt x="12410" y="7835"/>
                </a:lnTo>
                <a:lnTo>
                  <a:pt x="12556" y="7884"/>
                </a:lnTo>
                <a:lnTo>
                  <a:pt x="12726" y="7908"/>
                </a:lnTo>
                <a:lnTo>
                  <a:pt x="12872" y="7884"/>
                </a:lnTo>
                <a:lnTo>
                  <a:pt x="13018" y="7860"/>
                </a:lnTo>
                <a:lnTo>
                  <a:pt x="13164" y="7762"/>
                </a:lnTo>
                <a:lnTo>
                  <a:pt x="13262" y="7665"/>
                </a:lnTo>
                <a:lnTo>
                  <a:pt x="13335" y="7519"/>
                </a:lnTo>
                <a:lnTo>
                  <a:pt x="13335" y="7470"/>
                </a:lnTo>
                <a:lnTo>
                  <a:pt x="13335" y="7446"/>
                </a:lnTo>
                <a:lnTo>
                  <a:pt x="13286" y="7422"/>
                </a:lnTo>
                <a:lnTo>
                  <a:pt x="13262" y="7422"/>
                </a:lnTo>
                <a:lnTo>
                  <a:pt x="13043" y="7470"/>
                </a:lnTo>
                <a:lnTo>
                  <a:pt x="12775" y="7543"/>
                </a:lnTo>
                <a:lnTo>
                  <a:pt x="12653" y="7543"/>
                </a:lnTo>
                <a:lnTo>
                  <a:pt x="12532" y="7519"/>
                </a:lnTo>
                <a:lnTo>
                  <a:pt x="12459" y="7470"/>
                </a:lnTo>
                <a:lnTo>
                  <a:pt x="12434" y="7422"/>
                </a:lnTo>
                <a:lnTo>
                  <a:pt x="12410" y="7373"/>
                </a:lnTo>
                <a:lnTo>
                  <a:pt x="12386" y="7300"/>
                </a:lnTo>
                <a:lnTo>
                  <a:pt x="12337" y="7251"/>
                </a:lnTo>
                <a:lnTo>
                  <a:pt x="12288" y="7203"/>
                </a:lnTo>
                <a:lnTo>
                  <a:pt x="12167" y="7203"/>
                </a:lnTo>
                <a:lnTo>
                  <a:pt x="12118" y="7251"/>
                </a:lnTo>
                <a:lnTo>
                  <a:pt x="12094" y="7300"/>
                </a:lnTo>
                <a:lnTo>
                  <a:pt x="12069" y="7373"/>
                </a:lnTo>
                <a:lnTo>
                  <a:pt x="12069" y="7422"/>
                </a:lnTo>
                <a:lnTo>
                  <a:pt x="12045" y="7470"/>
                </a:lnTo>
                <a:lnTo>
                  <a:pt x="12021" y="7495"/>
                </a:lnTo>
                <a:lnTo>
                  <a:pt x="11899" y="7495"/>
                </a:lnTo>
                <a:lnTo>
                  <a:pt x="11777" y="7446"/>
                </a:lnTo>
                <a:lnTo>
                  <a:pt x="11583" y="7300"/>
                </a:lnTo>
                <a:lnTo>
                  <a:pt x="11461" y="7178"/>
                </a:lnTo>
                <a:lnTo>
                  <a:pt x="11388" y="7154"/>
                </a:lnTo>
                <a:lnTo>
                  <a:pt x="11339" y="7130"/>
                </a:lnTo>
                <a:lnTo>
                  <a:pt x="11266" y="7154"/>
                </a:lnTo>
                <a:lnTo>
                  <a:pt x="11218" y="7178"/>
                </a:lnTo>
                <a:lnTo>
                  <a:pt x="11047" y="7397"/>
                </a:lnTo>
                <a:lnTo>
                  <a:pt x="10926" y="7495"/>
                </a:lnTo>
                <a:lnTo>
                  <a:pt x="10804" y="7543"/>
                </a:lnTo>
                <a:lnTo>
                  <a:pt x="10707" y="7568"/>
                </a:lnTo>
                <a:lnTo>
                  <a:pt x="10609" y="7568"/>
                </a:lnTo>
                <a:lnTo>
                  <a:pt x="10536" y="7519"/>
                </a:lnTo>
                <a:lnTo>
                  <a:pt x="10463" y="7422"/>
                </a:lnTo>
                <a:lnTo>
                  <a:pt x="10390" y="7324"/>
                </a:lnTo>
                <a:lnTo>
                  <a:pt x="10342" y="7178"/>
                </a:lnTo>
                <a:lnTo>
                  <a:pt x="10342" y="7105"/>
                </a:lnTo>
                <a:lnTo>
                  <a:pt x="10293" y="7032"/>
                </a:lnTo>
                <a:lnTo>
                  <a:pt x="10244" y="7008"/>
                </a:lnTo>
                <a:lnTo>
                  <a:pt x="10196" y="6984"/>
                </a:lnTo>
                <a:lnTo>
                  <a:pt x="10123" y="6984"/>
                </a:lnTo>
                <a:lnTo>
                  <a:pt x="10074" y="7008"/>
                </a:lnTo>
                <a:lnTo>
                  <a:pt x="10025" y="7057"/>
                </a:lnTo>
                <a:lnTo>
                  <a:pt x="9977" y="7130"/>
                </a:lnTo>
                <a:lnTo>
                  <a:pt x="9952" y="7227"/>
                </a:lnTo>
                <a:lnTo>
                  <a:pt x="9904" y="7300"/>
                </a:lnTo>
                <a:lnTo>
                  <a:pt x="9831" y="7349"/>
                </a:lnTo>
                <a:lnTo>
                  <a:pt x="9782" y="7397"/>
                </a:lnTo>
                <a:lnTo>
                  <a:pt x="9709" y="7422"/>
                </a:lnTo>
                <a:lnTo>
                  <a:pt x="9636" y="7422"/>
                </a:lnTo>
                <a:lnTo>
                  <a:pt x="9466" y="7397"/>
                </a:lnTo>
                <a:lnTo>
                  <a:pt x="9320" y="7349"/>
                </a:lnTo>
                <a:lnTo>
                  <a:pt x="9174" y="7251"/>
                </a:lnTo>
                <a:lnTo>
                  <a:pt x="9028" y="7154"/>
                </a:lnTo>
                <a:lnTo>
                  <a:pt x="8906" y="7032"/>
                </a:lnTo>
                <a:lnTo>
                  <a:pt x="8858" y="6984"/>
                </a:lnTo>
                <a:lnTo>
                  <a:pt x="8687" y="6984"/>
                </a:lnTo>
                <a:lnTo>
                  <a:pt x="8639" y="7032"/>
                </a:lnTo>
                <a:lnTo>
                  <a:pt x="8517" y="7130"/>
                </a:lnTo>
                <a:lnTo>
                  <a:pt x="8371" y="7227"/>
                </a:lnTo>
                <a:lnTo>
                  <a:pt x="8201" y="7300"/>
                </a:lnTo>
                <a:lnTo>
                  <a:pt x="8030" y="7349"/>
                </a:lnTo>
                <a:lnTo>
                  <a:pt x="7860" y="7349"/>
                </a:lnTo>
                <a:lnTo>
                  <a:pt x="7787" y="7324"/>
                </a:lnTo>
                <a:lnTo>
                  <a:pt x="7738" y="7300"/>
                </a:lnTo>
                <a:lnTo>
                  <a:pt x="7665" y="7251"/>
                </a:lnTo>
                <a:lnTo>
                  <a:pt x="7641" y="7178"/>
                </a:lnTo>
                <a:lnTo>
                  <a:pt x="7592" y="7105"/>
                </a:lnTo>
                <a:lnTo>
                  <a:pt x="7592" y="7008"/>
                </a:lnTo>
                <a:lnTo>
                  <a:pt x="7568" y="6935"/>
                </a:lnTo>
                <a:lnTo>
                  <a:pt x="7544" y="6886"/>
                </a:lnTo>
                <a:lnTo>
                  <a:pt x="7495" y="6838"/>
                </a:lnTo>
                <a:lnTo>
                  <a:pt x="7446" y="6813"/>
                </a:lnTo>
                <a:lnTo>
                  <a:pt x="7398" y="6789"/>
                </a:lnTo>
                <a:lnTo>
                  <a:pt x="7325" y="6789"/>
                </a:lnTo>
                <a:lnTo>
                  <a:pt x="7276" y="6813"/>
                </a:lnTo>
                <a:lnTo>
                  <a:pt x="7227" y="6862"/>
                </a:lnTo>
                <a:lnTo>
                  <a:pt x="7057" y="7057"/>
                </a:lnTo>
                <a:lnTo>
                  <a:pt x="6960" y="7154"/>
                </a:lnTo>
                <a:lnTo>
                  <a:pt x="6862" y="7251"/>
                </a:lnTo>
                <a:lnTo>
                  <a:pt x="6741" y="7300"/>
                </a:lnTo>
                <a:lnTo>
                  <a:pt x="6619" y="7324"/>
                </a:lnTo>
                <a:lnTo>
                  <a:pt x="6473" y="7324"/>
                </a:lnTo>
                <a:lnTo>
                  <a:pt x="6351" y="7300"/>
                </a:lnTo>
                <a:lnTo>
                  <a:pt x="6230" y="7251"/>
                </a:lnTo>
                <a:lnTo>
                  <a:pt x="6108" y="7178"/>
                </a:lnTo>
                <a:lnTo>
                  <a:pt x="6035" y="7057"/>
                </a:lnTo>
                <a:lnTo>
                  <a:pt x="5986" y="6935"/>
                </a:lnTo>
                <a:lnTo>
                  <a:pt x="5986" y="6886"/>
                </a:lnTo>
                <a:lnTo>
                  <a:pt x="5962" y="6838"/>
                </a:lnTo>
                <a:lnTo>
                  <a:pt x="5913" y="6789"/>
                </a:lnTo>
                <a:lnTo>
                  <a:pt x="5865" y="6740"/>
                </a:lnTo>
                <a:lnTo>
                  <a:pt x="5792" y="6716"/>
                </a:lnTo>
                <a:close/>
                <a:moveTo>
                  <a:pt x="16595" y="6302"/>
                </a:moveTo>
                <a:lnTo>
                  <a:pt x="16547" y="7081"/>
                </a:lnTo>
                <a:lnTo>
                  <a:pt x="16401" y="7203"/>
                </a:lnTo>
                <a:lnTo>
                  <a:pt x="16279" y="7349"/>
                </a:lnTo>
                <a:lnTo>
                  <a:pt x="16011" y="7665"/>
                </a:lnTo>
                <a:lnTo>
                  <a:pt x="15792" y="7908"/>
                </a:lnTo>
                <a:lnTo>
                  <a:pt x="15573" y="8200"/>
                </a:lnTo>
                <a:lnTo>
                  <a:pt x="15573" y="7689"/>
                </a:lnTo>
                <a:lnTo>
                  <a:pt x="15573" y="7665"/>
                </a:lnTo>
                <a:lnTo>
                  <a:pt x="15671" y="7470"/>
                </a:lnTo>
                <a:lnTo>
                  <a:pt x="15768" y="7276"/>
                </a:lnTo>
                <a:lnTo>
                  <a:pt x="16011" y="6935"/>
                </a:lnTo>
                <a:lnTo>
                  <a:pt x="16303" y="6619"/>
                </a:lnTo>
                <a:lnTo>
                  <a:pt x="16595" y="6302"/>
                </a:lnTo>
                <a:close/>
                <a:moveTo>
                  <a:pt x="16547" y="7592"/>
                </a:moveTo>
                <a:lnTo>
                  <a:pt x="16522" y="8663"/>
                </a:lnTo>
                <a:lnTo>
                  <a:pt x="16425" y="8711"/>
                </a:lnTo>
                <a:lnTo>
                  <a:pt x="16328" y="8760"/>
                </a:lnTo>
                <a:lnTo>
                  <a:pt x="16157" y="8930"/>
                </a:lnTo>
                <a:lnTo>
                  <a:pt x="15841" y="9271"/>
                </a:lnTo>
                <a:lnTo>
                  <a:pt x="15719" y="9417"/>
                </a:lnTo>
                <a:lnTo>
                  <a:pt x="15573" y="9612"/>
                </a:lnTo>
                <a:lnTo>
                  <a:pt x="15573" y="8882"/>
                </a:lnTo>
                <a:lnTo>
                  <a:pt x="15671" y="8857"/>
                </a:lnTo>
                <a:lnTo>
                  <a:pt x="15744" y="8784"/>
                </a:lnTo>
                <a:lnTo>
                  <a:pt x="15890" y="8517"/>
                </a:lnTo>
                <a:lnTo>
                  <a:pt x="16060" y="8273"/>
                </a:lnTo>
                <a:lnTo>
                  <a:pt x="16401" y="7811"/>
                </a:lnTo>
                <a:lnTo>
                  <a:pt x="16547" y="7592"/>
                </a:lnTo>
                <a:close/>
                <a:moveTo>
                  <a:pt x="9734" y="9149"/>
                </a:moveTo>
                <a:lnTo>
                  <a:pt x="9661" y="9174"/>
                </a:lnTo>
                <a:lnTo>
                  <a:pt x="9588" y="9198"/>
                </a:lnTo>
                <a:lnTo>
                  <a:pt x="9539" y="9247"/>
                </a:lnTo>
                <a:lnTo>
                  <a:pt x="9466" y="9368"/>
                </a:lnTo>
                <a:lnTo>
                  <a:pt x="9442" y="9490"/>
                </a:lnTo>
                <a:lnTo>
                  <a:pt x="9320" y="9587"/>
                </a:lnTo>
                <a:lnTo>
                  <a:pt x="9174" y="9660"/>
                </a:lnTo>
                <a:lnTo>
                  <a:pt x="9052" y="9685"/>
                </a:lnTo>
                <a:lnTo>
                  <a:pt x="8882" y="9685"/>
                </a:lnTo>
                <a:lnTo>
                  <a:pt x="8785" y="9660"/>
                </a:lnTo>
                <a:lnTo>
                  <a:pt x="8736" y="9636"/>
                </a:lnTo>
                <a:lnTo>
                  <a:pt x="8687" y="9587"/>
                </a:lnTo>
                <a:lnTo>
                  <a:pt x="8663" y="9539"/>
                </a:lnTo>
                <a:lnTo>
                  <a:pt x="8663" y="9441"/>
                </a:lnTo>
                <a:lnTo>
                  <a:pt x="8639" y="9368"/>
                </a:lnTo>
                <a:lnTo>
                  <a:pt x="8590" y="9320"/>
                </a:lnTo>
                <a:lnTo>
                  <a:pt x="8517" y="9295"/>
                </a:lnTo>
                <a:lnTo>
                  <a:pt x="8444" y="9271"/>
                </a:lnTo>
                <a:lnTo>
                  <a:pt x="8395" y="9295"/>
                </a:lnTo>
                <a:lnTo>
                  <a:pt x="8322" y="9344"/>
                </a:lnTo>
                <a:lnTo>
                  <a:pt x="8274" y="9417"/>
                </a:lnTo>
                <a:lnTo>
                  <a:pt x="8249" y="9466"/>
                </a:lnTo>
                <a:lnTo>
                  <a:pt x="8201" y="9514"/>
                </a:lnTo>
                <a:lnTo>
                  <a:pt x="8079" y="9587"/>
                </a:lnTo>
                <a:lnTo>
                  <a:pt x="7933" y="9612"/>
                </a:lnTo>
                <a:lnTo>
                  <a:pt x="7738" y="9636"/>
                </a:lnTo>
                <a:lnTo>
                  <a:pt x="7568" y="9636"/>
                </a:lnTo>
                <a:lnTo>
                  <a:pt x="7422" y="9587"/>
                </a:lnTo>
                <a:lnTo>
                  <a:pt x="7325" y="9514"/>
                </a:lnTo>
                <a:lnTo>
                  <a:pt x="7276" y="9466"/>
                </a:lnTo>
                <a:lnTo>
                  <a:pt x="7252" y="9417"/>
                </a:lnTo>
                <a:lnTo>
                  <a:pt x="7252" y="9344"/>
                </a:lnTo>
                <a:lnTo>
                  <a:pt x="7227" y="9295"/>
                </a:lnTo>
                <a:lnTo>
                  <a:pt x="7179" y="9247"/>
                </a:lnTo>
                <a:lnTo>
                  <a:pt x="7130" y="9222"/>
                </a:lnTo>
                <a:lnTo>
                  <a:pt x="7081" y="9198"/>
                </a:lnTo>
                <a:lnTo>
                  <a:pt x="7008" y="9198"/>
                </a:lnTo>
                <a:lnTo>
                  <a:pt x="6960" y="9222"/>
                </a:lnTo>
                <a:lnTo>
                  <a:pt x="6887" y="9247"/>
                </a:lnTo>
                <a:lnTo>
                  <a:pt x="6765" y="9417"/>
                </a:lnTo>
                <a:lnTo>
                  <a:pt x="6643" y="9563"/>
                </a:lnTo>
                <a:lnTo>
                  <a:pt x="6570" y="9636"/>
                </a:lnTo>
                <a:lnTo>
                  <a:pt x="6449" y="9685"/>
                </a:lnTo>
                <a:lnTo>
                  <a:pt x="6327" y="9733"/>
                </a:lnTo>
                <a:lnTo>
                  <a:pt x="6205" y="9758"/>
                </a:lnTo>
                <a:lnTo>
                  <a:pt x="6084" y="9758"/>
                </a:lnTo>
                <a:lnTo>
                  <a:pt x="6035" y="9733"/>
                </a:lnTo>
                <a:lnTo>
                  <a:pt x="5986" y="9709"/>
                </a:lnTo>
                <a:lnTo>
                  <a:pt x="5962" y="9660"/>
                </a:lnTo>
                <a:lnTo>
                  <a:pt x="5938" y="9612"/>
                </a:lnTo>
                <a:lnTo>
                  <a:pt x="5938" y="9514"/>
                </a:lnTo>
                <a:lnTo>
                  <a:pt x="5962" y="9441"/>
                </a:lnTo>
                <a:lnTo>
                  <a:pt x="5962" y="9344"/>
                </a:lnTo>
                <a:lnTo>
                  <a:pt x="5938" y="9271"/>
                </a:lnTo>
                <a:lnTo>
                  <a:pt x="5865" y="9198"/>
                </a:lnTo>
                <a:lnTo>
                  <a:pt x="5792" y="9174"/>
                </a:lnTo>
                <a:lnTo>
                  <a:pt x="5646" y="9174"/>
                </a:lnTo>
                <a:lnTo>
                  <a:pt x="5573" y="9247"/>
                </a:lnTo>
                <a:lnTo>
                  <a:pt x="5548" y="9320"/>
                </a:lnTo>
                <a:lnTo>
                  <a:pt x="5500" y="9417"/>
                </a:lnTo>
                <a:lnTo>
                  <a:pt x="5451" y="9490"/>
                </a:lnTo>
                <a:lnTo>
                  <a:pt x="5378" y="9587"/>
                </a:lnTo>
                <a:lnTo>
                  <a:pt x="5305" y="9636"/>
                </a:lnTo>
                <a:lnTo>
                  <a:pt x="5183" y="9685"/>
                </a:lnTo>
                <a:lnTo>
                  <a:pt x="5086" y="9733"/>
                </a:lnTo>
                <a:lnTo>
                  <a:pt x="4843" y="9782"/>
                </a:lnTo>
                <a:lnTo>
                  <a:pt x="4624" y="9782"/>
                </a:lnTo>
                <a:lnTo>
                  <a:pt x="4502" y="9733"/>
                </a:lnTo>
                <a:lnTo>
                  <a:pt x="4405" y="9709"/>
                </a:lnTo>
                <a:lnTo>
                  <a:pt x="4332" y="9636"/>
                </a:lnTo>
                <a:lnTo>
                  <a:pt x="4259" y="9587"/>
                </a:lnTo>
                <a:lnTo>
                  <a:pt x="4210" y="9490"/>
                </a:lnTo>
                <a:lnTo>
                  <a:pt x="4161" y="9393"/>
                </a:lnTo>
                <a:lnTo>
                  <a:pt x="4161" y="9344"/>
                </a:lnTo>
                <a:lnTo>
                  <a:pt x="4137" y="9295"/>
                </a:lnTo>
                <a:lnTo>
                  <a:pt x="4040" y="9247"/>
                </a:lnTo>
                <a:lnTo>
                  <a:pt x="3942" y="9222"/>
                </a:lnTo>
                <a:lnTo>
                  <a:pt x="3869" y="9247"/>
                </a:lnTo>
                <a:lnTo>
                  <a:pt x="3602" y="9417"/>
                </a:lnTo>
                <a:lnTo>
                  <a:pt x="3407" y="9539"/>
                </a:lnTo>
                <a:lnTo>
                  <a:pt x="3212" y="9660"/>
                </a:lnTo>
                <a:lnTo>
                  <a:pt x="3018" y="9733"/>
                </a:lnTo>
                <a:lnTo>
                  <a:pt x="2872" y="9733"/>
                </a:lnTo>
                <a:lnTo>
                  <a:pt x="2823" y="9709"/>
                </a:lnTo>
                <a:lnTo>
                  <a:pt x="2774" y="9660"/>
                </a:lnTo>
                <a:lnTo>
                  <a:pt x="2774" y="9587"/>
                </a:lnTo>
                <a:lnTo>
                  <a:pt x="2774" y="9490"/>
                </a:lnTo>
                <a:lnTo>
                  <a:pt x="2774" y="9417"/>
                </a:lnTo>
                <a:lnTo>
                  <a:pt x="2750" y="9368"/>
                </a:lnTo>
                <a:lnTo>
                  <a:pt x="2726" y="9344"/>
                </a:lnTo>
                <a:lnTo>
                  <a:pt x="2677" y="9320"/>
                </a:lnTo>
                <a:lnTo>
                  <a:pt x="2653" y="9295"/>
                </a:lnTo>
                <a:lnTo>
                  <a:pt x="2604" y="9320"/>
                </a:lnTo>
                <a:lnTo>
                  <a:pt x="2555" y="9320"/>
                </a:lnTo>
                <a:lnTo>
                  <a:pt x="2507" y="9368"/>
                </a:lnTo>
                <a:lnTo>
                  <a:pt x="2458" y="9490"/>
                </a:lnTo>
                <a:lnTo>
                  <a:pt x="2434" y="9612"/>
                </a:lnTo>
                <a:lnTo>
                  <a:pt x="2434" y="9733"/>
                </a:lnTo>
                <a:lnTo>
                  <a:pt x="2458" y="9831"/>
                </a:lnTo>
                <a:lnTo>
                  <a:pt x="2531" y="9928"/>
                </a:lnTo>
                <a:lnTo>
                  <a:pt x="2604" y="10025"/>
                </a:lnTo>
                <a:lnTo>
                  <a:pt x="2726" y="10098"/>
                </a:lnTo>
                <a:lnTo>
                  <a:pt x="2847" y="10147"/>
                </a:lnTo>
                <a:lnTo>
                  <a:pt x="2969" y="10171"/>
                </a:lnTo>
                <a:lnTo>
                  <a:pt x="3115" y="10147"/>
                </a:lnTo>
                <a:lnTo>
                  <a:pt x="3237" y="10123"/>
                </a:lnTo>
                <a:lnTo>
                  <a:pt x="3358" y="10074"/>
                </a:lnTo>
                <a:lnTo>
                  <a:pt x="3626" y="9928"/>
                </a:lnTo>
                <a:lnTo>
                  <a:pt x="3845" y="9758"/>
                </a:lnTo>
                <a:lnTo>
                  <a:pt x="3918" y="9855"/>
                </a:lnTo>
                <a:lnTo>
                  <a:pt x="3991" y="9952"/>
                </a:lnTo>
                <a:lnTo>
                  <a:pt x="4088" y="10025"/>
                </a:lnTo>
                <a:lnTo>
                  <a:pt x="4186" y="10074"/>
                </a:lnTo>
                <a:lnTo>
                  <a:pt x="4429" y="10171"/>
                </a:lnTo>
                <a:lnTo>
                  <a:pt x="4672" y="10196"/>
                </a:lnTo>
                <a:lnTo>
                  <a:pt x="4940" y="10196"/>
                </a:lnTo>
                <a:lnTo>
                  <a:pt x="5208" y="10147"/>
                </a:lnTo>
                <a:lnTo>
                  <a:pt x="5427" y="10050"/>
                </a:lnTo>
                <a:lnTo>
                  <a:pt x="5646" y="9928"/>
                </a:lnTo>
                <a:lnTo>
                  <a:pt x="5743" y="10001"/>
                </a:lnTo>
                <a:lnTo>
                  <a:pt x="5840" y="10098"/>
                </a:lnTo>
                <a:lnTo>
                  <a:pt x="5986" y="10147"/>
                </a:lnTo>
                <a:lnTo>
                  <a:pt x="6132" y="10196"/>
                </a:lnTo>
                <a:lnTo>
                  <a:pt x="6278" y="10220"/>
                </a:lnTo>
                <a:lnTo>
                  <a:pt x="6424" y="10196"/>
                </a:lnTo>
                <a:lnTo>
                  <a:pt x="6546" y="10171"/>
                </a:lnTo>
                <a:lnTo>
                  <a:pt x="6643" y="10123"/>
                </a:lnTo>
                <a:lnTo>
                  <a:pt x="6741" y="10050"/>
                </a:lnTo>
                <a:lnTo>
                  <a:pt x="6838" y="9977"/>
                </a:lnTo>
                <a:lnTo>
                  <a:pt x="7008" y="9782"/>
                </a:lnTo>
                <a:lnTo>
                  <a:pt x="7130" y="9879"/>
                </a:lnTo>
                <a:lnTo>
                  <a:pt x="7300" y="9977"/>
                </a:lnTo>
                <a:lnTo>
                  <a:pt x="7471" y="10025"/>
                </a:lnTo>
                <a:lnTo>
                  <a:pt x="7665" y="10050"/>
                </a:lnTo>
                <a:lnTo>
                  <a:pt x="7860" y="10050"/>
                </a:lnTo>
                <a:lnTo>
                  <a:pt x="8030" y="10025"/>
                </a:lnTo>
                <a:lnTo>
                  <a:pt x="8225" y="9952"/>
                </a:lnTo>
                <a:lnTo>
                  <a:pt x="8371" y="9879"/>
                </a:lnTo>
                <a:lnTo>
                  <a:pt x="8493" y="9977"/>
                </a:lnTo>
                <a:lnTo>
                  <a:pt x="8639" y="10025"/>
                </a:lnTo>
                <a:lnTo>
                  <a:pt x="8785" y="10074"/>
                </a:lnTo>
                <a:lnTo>
                  <a:pt x="8955" y="10074"/>
                </a:lnTo>
                <a:lnTo>
                  <a:pt x="9125" y="10050"/>
                </a:lnTo>
                <a:lnTo>
                  <a:pt x="9320" y="10001"/>
                </a:lnTo>
                <a:lnTo>
                  <a:pt x="9466" y="9928"/>
                </a:lnTo>
                <a:lnTo>
                  <a:pt x="9636" y="9831"/>
                </a:lnTo>
                <a:lnTo>
                  <a:pt x="9734" y="9904"/>
                </a:lnTo>
                <a:lnTo>
                  <a:pt x="9855" y="9952"/>
                </a:lnTo>
                <a:lnTo>
                  <a:pt x="10001" y="9977"/>
                </a:lnTo>
                <a:lnTo>
                  <a:pt x="10147" y="10001"/>
                </a:lnTo>
                <a:lnTo>
                  <a:pt x="10293" y="10001"/>
                </a:lnTo>
                <a:lnTo>
                  <a:pt x="10439" y="9977"/>
                </a:lnTo>
                <a:lnTo>
                  <a:pt x="10561" y="9928"/>
                </a:lnTo>
                <a:lnTo>
                  <a:pt x="10682" y="9855"/>
                </a:lnTo>
                <a:lnTo>
                  <a:pt x="10780" y="9952"/>
                </a:lnTo>
                <a:lnTo>
                  <a:pt x="10901" y="10001"/>
                </a:lnTo>
                <a:lnTo>
                  <a:pt x="11193" y="10001"/>
                </a:lnTo>
                <a:lnTo>
                  <a:pt x="11339" y="9952"/>
                </a:lnTo>
                <a:lnTo>
                  <a:pt x="11510" y="9904"/>
                </a:lnTo>
                <a:lnTo>
                  <a:pt x="11656" y="9831"/>
                </a:lnTo>
                <a:lnTo>
                  <a:pt x="11802" y="9733"/>
                </a:lnTo>
                <a:lnTo>
                  <a:pt x="11850" y="9806"/>
                </a:lnTo>
                <a:lnTo>
                  <a:pt x="11923" y="9855"/>
                </a:lnTo>
                <a:lnTo>
                  <a:pt x="12069" y="9928"/>
                </a:lnTo>
                <a:lnTo>
                  <a:pt x="12240" y="9952"/>
                </a:lnTo>
                <a:lnTo>
                  <a:pt x="12434" y="9952"/>
                </a:lnTo>
                <a:lnTo>
                  <a:pt x="12629" y="9904"/>
                </a:lnTo>
                <a:lnTo>
                  <a:pt x="12824" y="9831"/>
                </a:lnTo>
                <a:lnTo>
                  <a:pt x="13018" y="9758"/>
                </a:lnTo>
                <a:lnTo>
                  <a:pt x="13164" y="9660"/>
                </a:lnTo>
                <a:lnTo>
                  <a:pt x="13237" y="9612"/>
                </a:lnTo>
                <a:lnTo>
                  <a:pt x="13262" y="9539"/>
                </a:lnTo>
                <a:lnTo>
                  <a:pt x="13262" y="9466"/>
                </a:lnTo>
                <a:lnTo>
                  <a:pt x="13237" y="9393"/>
                </a:lnTo>
                <a:lnTo>
                  <a:pt x="13189" y="9344"/>
                </a:lnTo>
                <a:lnTo>
                  <a:pt x="13116" y="9320"/>
                </a:lnTo>
                <a:lnTo>
                  <a:pt x="13067" y="9320"/>
                </a:lnTo>
                <a:lnTo>
                  <a:pt x="12994" y="9344"/>
                </a:lnTo>
                <a:lnTo>
                  <a:pt x="12775" y="9466"/>
                </a:lnTo>
                <a:lnTo>
                  <a:pt x="12605" y="9539"/>
                </a:lnTo>
                <a:lnTo>
                  <a:pt x="12459" y="9587"/>
                </a:lnTo>
                <a:lnTo>
                  <a:pt x="12288" y="9612"/>
                </a:lnTo>
                <a:lnTo>
                  <a:pt x="12167" y="9612"/>
                </a:lnTo>
                <a:lnTo>
                  <a:pt x="12118" y="9587"/>
                </a:lnTo>
                <a:lnTo>
                  <a:pt x="12094" y="9539"/>
                </a:lnTo>
                <a:lnTo>
                  <a:pt x="12069" y="9490"/>
                </a:lnTo>
                <a:lnTo>
                  <a:pt x="12069" y="9417"/>
                </a:lnTo>
                <a:lnTo>
                  <a:pt x="12069" y="9368"/>
                </a:lnTo>
                <a:lnTo>
                  <a:pt x="12045" y="9295"/>
                </a:lnTo>
                <a:lnTo>
                  <a:pt x="12021" y="9247"/>
                </a:lnTo>
                <a:lnTo>
                  <a:pt x="11972" y="9222"/>
                </a:lnTo>
                <a:lnTo>
                  <a:pt x="11875" y="9222"/>
                </a:lnTo>
                <a:lnTo>
                  <a:pt x="11826" y="9247"/>
                </a:lnTo>
                <a:lnTo>
                  <a:pt x="11777" y="9295"/>
                </a:lnTo>
                <a:lnTo>
                  <a:pt x="11704" y="9393"/>
                </a:lnTo>
                <a:lnTo>
                  <a:pt x="11583" y="9490"/>
                </a:lnTo>
                <a:lnTo>
                  <a:pt x="11437" y="9587"/>
                </a:lnTo>
                <a:lnTo>
                  <a:pt x="11266" y="9660"/>
                </a:lnTo>
                <a:lnTo>
                  <a:pt x="11120" y="9709"/>
                </a:lnTo>
                <a:lnTo>
                  <a:pt x="11072" y="9709"/>
                </a:lnTo>
                <a:lnTo>
                  <a:pt x="11023" y="9685"/>
                </a:lnTo>
                <a:lnTo>
                  <a:pt x="10974" y="9660"/>
                </a:lnTo>
                <a:lnTo>
                  <a:pt x="10950" y="9612"/>
                </a:lnTo>
                <a:lnTo>
                  <a:pt x="10950" y="9539"/>
                </a:lnTo>
                <a:lnTo>
                  <a:pt x="10974" y="9441"/>
                </a:lnTo>
                <a:lnTo>
                  <a:pt x="10974" y="9393"/>
                </a:lnTo>
                <a:lnTo>
                  <a:pt x="10950" y="9320"/>
                </a:lnTo>
                <a:lnTo>
                  <a:pt x="10926" y="9271"/>
                </a:lnTo>
                <a:lnTo>
                  <a:pt x="10853" y="9271"/>
                </a:lnTo>
                <a:lnTo>
                  <a:pt x="10804" y="9247"/>
                </a:lnTo>
                <a:lnTo>
                  <a:pt x="10755" y="9271"/>
                </a:lnTo>
                <a:lnTo>
                  <a:pt x="10682" y="9295"/>
                </a:lnTo>
                <a:lnTo>
                  <a:pt x="10658" y="9368"/>
                </a:lnTo>
                <a:lnTo>
                  <a:pt x="10585" y="9490"/>
                </a:lnTo>
                <a:lnTo>
                  <a:pt x="10463" y="9587"/>
                </a:lnTo>
                <a:lnTo>
                  <a:pt x="10342" y="9636"/>
                </a:lnTo>
                <a:lnTo>
                  <a:pt x="10025" y="9636"/>
                </a:lnTo>
                <a:lnTo>
                  <a:pt x="9928" y="9587"/>
                </a:lnTo>
                <a:lnTo>
                  <a:pt x="9855" y="9563"/>
                </a:lnTo>
                <a:lnTo>
                  <a:pt x="9904" y="9393"/>
                </a:lnTo>
                <a:lnTo>
                  <a:pt x="9904" y="9320"/>
                </a:lnTo>
                <a:lnTo>
                  <a:pt x="9879" y="9247"/>
                </a:lnTo>
                <a:lnTo>
                  <a:pt x="9831" y="9198"/>
                </a:lnTo>
                <a:lnTo>
                  <a:pt x="9782" y="9174"/>
                </a:lnTo>
                <a:lnTo>
                  <a:pt x="9734" y="9149"/>
                </a:lnTo>
                <a:close/>
                <a:moveTo>
                  <a:pt x="16522" y="9003"/>
                </a:moveTo>
                <a:lnTo>
                  <a:pt x="16522" y="9879"/>
                </a:lnTo>
                <a:lnTo>
                  <a:pt x="16401" y="9879"/>
                </a:lnTo>
                <a:lnTo>
                  <a:pt x="16279" y="9928"/>
                </a:lnTo>
                <a:lnTo>
                  <a:pt x="16182" y="9977"/>
                </a:lnTo>
                <a:lnTo>
                  <a:pt x="16084" y="10050"/>
                </a:lnTo>
                <a:lnTo>
                  <a:pt x="15914" y="10196"/>
                </a:lnTo>
                <a:lnTo>
                  <a:pt x="15744" y="10390"/>
                </a:lnTo>
                <a:lnTo>
                  <a:pt x="15598" y="10561"/>
                </a:lnTo>
                <a:lnTo>
                  <a:pt x="15598" y="10342"/>
                </a:lnTo>
                <a:lnTo>
                  <a:pt x="15646" y="10317"/>
                </a:lnTo>
                <a:lnTo>
                  <a:pt x="15671" y="10269"/>
                </a:lnTo>
                <a:lnTo>
                  <a:pt x="15890" y="9879"/>
                </a:lnTo>
                <a:lnTo>
                  <a:pt x="16011" y="9685"/>
                </a:lnTo>
                <a:lnTo>
                  <a:pt x="16133" y="9490"/>
                </a:lnTo>
                <a:lnTo>
                  <a:pt x="16328" y="9271"/>
                </a:lnTo>
                <a:lnTo>
                  <a:pt x="16522" y="9003"/>
                </a:lnTo>
                <a:close/>
                <a:moveTo>
                  <a:pt x="16522" y="10001"/>
                </a:moveTo>
                <a:lnTo>
                  <a:pt x="16522" y="10755"/>
                </a:lnTo>
                <a:lnTo>
                  <a:pt x="16352" y="10853"/>
                </a:lnTo>
                <a:lnTo>
                  <a:pt x="16230" y="10974"/>
                </a:lnTo>
                <a:lnTo>
                  <a:pt x="15987" y="11242"/>
                </a:lnTo>
                <a:lnTo>
                  <a:pt x="15792" y="11461"/>
                </a:lnTo>
                <a:lnTo>
                  <a:pt x="15598" y="11704"/>
                </a:lnTo>
                <a:lnTo>
                  <a:pt x="15598" y="11291"/>
                </a:lnTo>
                <a:lnTo>
                  <a:pt x="15768" y="10974"/>
                </a:lnTo>
                <a:lnTo>
                  <a:pt x="15963" y="10682"/>
                </a:lnTo>
                <a:lnTo>
                  <a:pt x="16255" y="10342"/>
                </a:lnTo>
                <a:lnTo>
                  <a:pt x="16522" y="10001"/>
                </a:lnTo>
                <a:close/>
                <a:moveTo>
                  <a:pt x="10244" y="11145"/>
                </a:moveTo>
                <a:lnTo>
                  <a:pt x="10171" y="11193"/>
                </a:lnTo>
                <a:lnTo>
                  <a:pt x="10123" y="11242"/>
                </a:lnTo>
                <a:lnTo>
                  <a:pt x="9928" y="11534"/>
                </a:lnTo>
                <a:lnTo>
                  <a:pt x="9831" y="11656"/>
                </a:lnTo>
                <a:lnTo>
                  <a:pt x="9709" y="11753"/>
                </a:lnTo>
                <a:lnTo>
                  <a:pt x="9636" y="11802"/>
                </a:lnTo>
                <a:lnTo>
                  <a:pt x="9539" y="11826"/>
                </a:lnTo>
                <a:lnTo>
                  <a:pt x="9320" y="11826"/>
                </a:lnTo>
                <a:lnTo>
                  <a:pt x="9223" y="11802"/>
                </a:lnTo>
                <a:lnTo>
                  <a:pt x="9150" y="11753"/>
                </a:lnTo>
                <a:lnTo>
                  <a:pt x="9077" y="11680"/>
                </a:lnTo>
                <a:lnTo>
                  <a:pt x="9052" y="11607"/>
                </a:lnTo>
                <a:lnTo>
                  <a:pt x="9125" y="11412"/>
                </a:lnTo>
                <a:lnTo>
                  <a:pt x="9125" y="11339"/>
                </a:lnTo>
                <a:lnTo>
                  <a:pt x="9101" y="11266"/>
                </a:lnTo>
                <a:lnTo>
                  <a:pt x="9052" y="11218"/>
                </a:lnTo>
                <a:lnTo>
                  <a:pt x="9004" y="11169"/>
                </a:lnTo>
                <a:lnTo>
                  <a:pt x="8882" y="11169"/>
                </a:lnTo>
                <a:lnTo>
                  <a:pt x="8809" y="11193"/>
                </a:lnTo>
                <a:lnTo>
                  <a:pt x="8760" y="11266"/>
                </a:lnTo>
                <a:lnTo>
                  <a:pt x="8687" y="11388"/>
                </a:lnTo>
                <a:lnTo>
                  <a:pt x="8663" y="11510"/>
                </a:lnTo>
                <a:lnTo>
                  <a:pt x="8566" y="11656"/>
                </a:lnTo>
                <a:lnTo>
                  <a:pt x="8395" y="11729"/>
                </a:lnTo>
                <a:lnTo>
                  <a:pt x="8298" y="11753"/>
                </a:lnTo>
                <a:lnTo>
                  <a:pt x="8176" y="11777"/>
                </a:lnTo>
                <a:lnTo>
                  <a:pt x="8103" y="11753"/>
                </a:lnTo>
                <a:lnTo>
                  <a:pt x="8055" y="11729"/>
                </a:lnTo>
                <a:lnTo>
                  <a:pt x="8055" y="11680"/>
                </a:lnTo>
                <a:lnTo>
                  <a:pt x="8055" y="11607"/>
                </a:lnTo>
                <a:lnTo>
                  <a:pt x="8079" y="11534"/>
                </a:lnTo>
                <a:lnTo>
                  <a:pt x="8079" y="11461"/>
                </a:lnTo>
                <a:lnTo>
                  <a:pt x="8055" y="11412"/>
                </a:lnTo>
                <a:lnTo>
                  <a:pt x="8006" y="11364"/>
                </a:lnTo>
                <a:lnTo>
                  <a:pt x="7957" y="11339"/>
                </a:lnTo>
                <a:lnTo>
                  <a:pt x="7884" y="11315"/>
                </a:lnTo>
                <a:lnTo>
                  <a:pt x="7811" y="11339"/>
                </a:lnTo>
                <a:lnTo>
                  <a:pt x="7763" y="11388"/>
                </a:lnTo>
                <a:lnTo>
                  <a:pt x="7544" y="11558"/>
                </a:lnTo>
                <a:lnTo>
                  <a:pt x="7325" y="11753"/>
                </a:lnTo>
                <a:lnTo>
                  <a:pt x="7179" y="11802"/>
                </a:lnTo>
                <a:lnTo>
                  <a:pt x="6984" y="11826"/>
                </a:lnTo>
                <a:lnTo>
                  <a:pt x="6887" y="11802"/>
                </a:lnTo>
                <a:lnTo>
                  <a:pt x="6765" y="11802"/>
                </a:lnTo>
                <a:lnTo>
                  <a:pt x="6692" y="11753"/>
                </a:lnTo>
                <a:lnTo>
                  <a:pt x="6643" y="11704"/>
                </a:lnTo>
                <a:lnTo>
                  <a:pt x="6668" y="11583"/>
                </a:lnTo>
                <a:lnTo>
                  <a:pt x="6668" y="11412"/>
                </a:lnTo>
                <a:lnTo>
                  <a:pt x="6643" y="11339"/>
                </a:lnTo>
                <a:lnTo>
                  <a:pt x="6595" y="11266"/>
                </a:lnTo>
                <a:lnTo>
                  <a:pt x="6546" y="11218"/>
                </a:lnTo>
                <a:lnTo>
                  <a:pt x="6473" y="11193"/>
                </a:lnTo>
                <a:lnTo>
                  <a:pt x="6400" y="11193"/>
                </a:lnTo>
                <a:lnTo>
                  <a:pt x="6327" y="11218"/>
                </a:lnTo>
                <a:lnTo>
                  <a:pt x="6254" y="11291"/>
                </a:lnTo>
                <a:lnTo>
                  <a:pt x="6205" y="11364"/>
                </a:lnTo>
                <a:lnTo>
                  <a:pt x="6181" y="11485"/>
                </a:lnTo>
                <a:lnTo>
                  <a:pt x="6157" y="11583"/>
                </a:lnTo>
                <a:lnTo>
                  <a:pt x="6084" y="11656"/>
                </a:lnTo>
                <a:lnTo>
                  <a:pt x="5986" y="11704"/>
                </a:lnTo>
                <a:lnTo>
                  <a:pt x="5767" y="11704"/>
                </a:lnTo>
                <a:lnTo>
                  <a:pt x="5670" y="11680"/>
                </a:lnTo>
                <a:lnTo>
                  <a:pt x="5573" y="11607"/>
                </a:lnTo>
                <a:lnTo>
                  <a:pt x="5475" y="11534"/>
                </a:lnTo>
                <a:lnTo>
                  <a:pt x="5427" y="11461"/>
                </a:lnTo>
                <a:lnTo>
                  <a:pt x="5378" y="11388"/>
                </a:lnTo>
                <a:lnTo>
                  <a:pt x="5305" y="11315"/>
                </a:lnTo>
                <a:lnTo>
                  <a:pt x="5232" y="11291"/>
                </a:lnTo>
                <a:lnTo>
                  <a:pt x="5159" y="11291"/>
                </a:lnTo>
                <a:lnTo>
                  <a:pt x="5062" y="11315"/>
                </a:lnTo>
                <a:lnTo>
                  <a:pt x="5013" y="11364"/>
                </a:lnTo>
                <a:lnTo>
                  <a:pt x="4964" y="11412"/>
                </a:lnTo>
                <a:lnTo>
                  <a:pt x="4964" y="11510"/>
                </a:lnTo>
                <a:lnTo>
                  <a:pt x="4964" y="11607"/>
                </a:lnTo>
                <a:lnTo>
                  <a:pt x="4964" y="11680"/>
                </a:lnTo>
                <a:lnTo>
                  <a:pt x="4940" y="11729"/>
                </a:lnTo>
                <a:lnTo>
                  <a:pt x="4891" y="11777"/>
                </a:lnTo>
                <a:lnTo>
                  <a:pt x="4818" y="11826"/>
                </a:lnTo>
                <a:lnTo>
                  <a:pt x="4697" y="11850"/>
                </a:lnTo>
                <a:lnTo>
                  <a:pt x="4599" y="11826"/>
                </a:lnTo>
                <a:lnTo>
                  <a:pt x="4502" y="11753"/>
                </a:lnTo>
                <a:lnTo>
                  <a:pt x="4453" y="11656"/>
                </a:lnTo>
                <a:lnTo>
                  <a:pt x="4453" y="11607"/>
                </a:lnTo>
                <a:lnTo>
                  <a:pt x="4453" y="11558"/>
                </a:lnTo>
                <a:lnTo>
                  <a:pt x="4478" y="11437"/>
                </a:lnTo>
                <a:lnTo>
                  <a:pt x="4429" y="11364"/>
                </a:lnTo>
                <a:lnTo>
                  <a:pt x="4380" y="11291"/>
                </a:lnTo>
                <a:lnTo>
                  <a:pt x="4307" y="11266"/>
                </a:lnTo>
                <a:lnTo>
                  <a:pt x="4210" y="11242"/>
                </a:lnTo>
                <a:lnTo>
                  <a:pt x="4113" y="11266"/>
                </a:lnTo>
                <a:lnTo>
                  <a:pt x="4040" y="11339"/>
                </a:lnTo>
                <a:lnTo>
                  <a:pt x="3991" y="11412"/>
                </a:lnTo>
                <a:lnTo>
                  <a:pt x="3942" y="11510"/>
                </a:lnTo>
                <a:lnTo>
                  <a:pt x="3894" y="11607"/>
                </a:lnTo>
                <a:lnTo>
                  <a:pt x="3796" y="11680"/>
                </a:lnTo>
                <a:lnTo>
                  <a:pt x="3723" y="11753"/>
                </a:lnTo>
                <a:lnTo>
                  <a:pt x="3529" y="11850"/>
                </a:lnTo>
                <a:lnTo>
                  <a:pt x="3431" y="11875"/>
                </a:lnTo>
                <a:lnTo>
                  <a:pt x="3310" y="11899"/>
                </a:lnTo>
                <a:lnTo>
                  <a:pt x="3261" y="11899"/>
                </a:lnTo>
                <a:lnTo>
                  <a:pt x="3212" y="11875"/>
                </a:lnTo>
                <a:lnTo>
                  <a:pt x="3139" y="11826"/>
                </a:lnTo>
                <a:lnTo>
                  <a:pt x="3115" y="11729"/>
                </a:lnTo>
                <a:lnTo>
                  <a:pt x="3066" y="11631"/>
                </a:lnTo>
                <a:lnTo>
                  <a:pt x="3018" y="11461"/>
                </a:lnTo>
                <a:lnTo>
                  <a:pt x="2993" y="11388"/>
                </a:lnTo>
                <a:lnTo>
                  <a:pt x="2969" y="11388"/>
                </a:lnTo>
                <a:lnTo>
                  <a:pt x="2969" y="11364"/>
                </a:lnTo>
                <a:lnTo>
                  <a:pt x="2945" y="11339"/>
                </a:lnTo>
                <a:lnTo>
                  <a:pt x="2896" y="11315"/>
                </a:lnTo>
                <a:lnTo>
                  <a:pt x="2847" y="11315"/>
                </a:lnTo>
                <a:lnTo>
                  <a:pt x="2799" y="11339"/>
                </a:lnTo>
                <a:lnTo>
                  <a:pt x="2750" y="11364"/>
                </a:lnTo>
                <a:lnTo>
                  <a:pt x="2701" y="11461"/>
                </a:lnTo>
                <a:lnTo>
                  <a:pt x="2677" y="11583"/>
                </a:lnTo>
                <a:lnTo>
                  <a:pt x="2677" y="11802"/>
                </a:lnTo>
                <a:lnTo>
                  <a:pt x="2701" y="11923"/>
                </a:lnTo>
                <a:lnTo>
                  <a:pt x="2726" y="12021"/>
                </a:lnTo>
                <a:lnTo>
                  <a:pt x="2799" y="12093"/>
                </a:lnTo>
                <a:lnTo>
                  <a:pt x="2847" y="12191"/>
                </a:lnTo>
                <a:lnTo>
                  <a:pt x="2945" y="12264"/>
                </a:lnTo>
                <a:lnTo>
                  <a:pt x="3042" y="12312"/>
                </a:lnTo>
                <a:lnTo>
                  <a:pt x="3188" y="12361"/>
                </a:lnTo>
                <a:lnTo>
                  <a:pt x="3480" y="12361"/>
                </a:lnTo>
                <a:lnTo>
                  <a:pt x="3626" y="12337"/>
                </a:lnTo>
                <a:lnTo>
                  <a:pt x="3748" y="12288"/>
                </a:lnTo>
                <a:lnTo>
                  <a:pt x="3869" y="12215"/>
                </a:lnTo>
                <a:lnTo>
                  <a:pt x="4015" y="12142"/>
                </a:lnTo>
                <a:lnTo>
                  <a:pt x="4113" y="12045"/>
                </a:lnTo>
                <a:lnTo>
                  <a:pt x="4259" y="12166"/>
                </a:lnTo>
                <a:lnTo>
                  <a:pt x="4405" y="12239"/>
                </a:lnTo>
                <a:lnTo>
                  <a:pt x="4575" y="12288"/>
                </a:lnTo>
                <a:lnTo>
                  <a:pt x="4745" y="12312"/>
                </a:lnTo>
                <a:lnTo>
                  <a:pt x="4916" y="12288"/>
                </a:lnTo>
                <a:lnTo>
                  <a:pt x="5086" y="12239"/>
                </a:lnTo>
                <a:lnTo>
                  <a:pt x="5232" y="12142"/>
                </a:lnTo>
                <a:lnTo>
                  <a:pt x="5354" y="12021"/>
                </a:lnTo>
                <a:lnTo>
                  <a:pt x="5475" y="12069"/>
                </a:lnTo>
                <a:lnTo>
                  <a:pt x="5597" y="12118"/>
                </a:lnTo>
                <a:lnTo>
                  <a:pt x="5743" y="12142"/>
                </a:lnTo>
                <a:lnTo>
                  <a:pt x="5889" y="12166"/>
                </a:lnTo>
                <a:lnTo>
                  <a:pt x="6011" y="12166"/>
                </a:lnTo>
                <a:lnTo>
                  <a:pt x="6157" y="12142"/>
                </a:lnTo>
                <a:lnTo>
                  <a:pt x="6278" y="12093"/>
                </a:lnTo>
                <a:lnTo>
                  <a:pt x="6376" y="12045"/>
                </a:lnTo>
                <a:lnTo>
                  <a:pt x="6546" y="12142"/>
                </a:lnTo>
                <a:lnTo>
                  <a:pt x="6716" y="12239"/>
                </a:lnTo>
                <a:lnTo>
                  <a:pt x="6862" y="12288"/>
                </a:lnTo>
                <a:lnTo>
                  <a:pt x="7008" y="12312"/>
                </a:lnTo>
                <a:lnTo>
                  <a:pt x="7154" y="12288"/>
                </a:lnTo>
                <a:lnTo>
                  <a:pt x="7276" y="12264"/>
                </a:lnTo>
                <a:lnTo>
                  <a:pt x="7398" y="12191"/>
                </a:lnTo>
                <a:lnTo>
                  <a:pt x="7519" y="12118"/>
                </a:lnTo>
                <a:lnTo>
                  <a:pt x="7763" y="11948"/>
                </a:lnTo>
                <a:lnTo>
                  <a:pt x="7836" y="12021"/>
                </a:lnTo>
                <a:lnTo>
                  <a:pt x="7909" y="12093"/>
                </a:lnTo>
                <a:lnTo>
                  <a:pt x="8030" y="12142"/>
                </a:lnTo>
                <a:lnTo>
                  <a:pt x="8347" y="12142"/>
                </a:lnTo>
                <a:lnTo>
                  <a:pt x="8493" y="12118"/>
                </a:lnTo>
                <a:lnTo>
                  <a:pt x="8663" y="12045"/>
                </a:lnTo>
                <a:lnTo>
                  <a:pt x="8785" y="11948"/>
                </a:lnTo>
                <a:lnTo>
                  <a:pt x="8882" y="12021"/>
                </a:lnTo>
                <a:lnTo>
                  <a:pt x="8955" y="12093"/>
                </a:lnTo>
                <a:lnTo>
                  <a:pt x="9174" y="12191"/>
                </a:lnTo>
                <a:lnTo>
                  <a:pt x="9320" y="12239"/>
                </a:lnTo>
                <a:lnTo>
                  <a:pt x="9466" y="12264"/>
                </a:lnTo>
                <a:lnTo>
                  <a:pt x="9588" y="12239"/>
                </a:lnTo>
                <a:lnTo>
                  <a:pt x="9709" y="12215"/>
                </a:lnTo>
                <a:lnTo>
                  <a:pt x="9831" y="12166"/>
                </a:lnTo>
                <a:lnTo>
                  <a:pt x="9952" y="12093"/>
                </a:lnTo>
                <a:lnTo>
                  <a:pt x="10147" y="11899"/>
                </a:lnTo>
                <a:lnTo>
                  <a:pt x="10269" y="12021"/>
                </a:lnTo>
                <a:lnTo>
                  <a:pt x="10415" y="12093"/>
                </a:lnTo>
                <a:lnTo>
                  <a:pt x="10561" y="12142"/>
                </a:lnTo>
                <a:lnTo>
                  <a:pt x="10755" y="12166"/>
                </a:lnTo>
                <a:lnTo>
                  <a:pt x="10926" y="12191"/>
                </a:lnTo>
                <a:lnTo>
                  <a:pt x="11096" y="12166"/>
                </a:lnTo>
                <a:lnTo>
                  <a:pt x="11266" y="12093"/>
                </a:lnTo>
                <a:lnTo>
                  <a:pt x="11412" y="12021"/>
                </a:lnTo>
                <a:lnTo>
                  <a:pt x="11558" y="12093"/>
                </a:lnTo>
                <a:lnTo>
                  <a:pt x="11704" y="12142"/>
                </a:lnTo>
                <a:lnTo>
                  <a:pt x="12045" y="12142"/>
                </a:lnTo>
                <a:lnTo>
                  <a:pt x="12215" y="12118"/>
                </a:lnTo>
                <a:lnTo>
                  <a:pt x="12410" y="12069"/>
                </a:lnTo>
                <a:lnTo>
                  <a:pt x="12580" y="11996"/>
                </a:lnTo>
                <a:lnTo>
                  <a:pt x="12726" y="11899"/>
                </a:lnTo>
                <a:lnTo>
                  <a:pt x="12799" y="11948"/>
                </a:lnTo>
                <a:lnTo>
                  <a:pt x="12921" y="11972"/>
                </a:lnTo>
                <a:lnTo>
                  <a:pt x="13043" y="11972"/>
                </a:lnTo>
                <a:lnTo>
                  <a:pt x="13164" y="11948"/>
                </a:lnTo>
                <a:lnTo>
                  <a:pt x="13237" y="11899"/>
                </a:lnTo>
                <a:lnTo>
                  <a:pt x="13286" y="11850"/>
                </a:lnTo>
                <a:lnTo>
                  <a:pt x="13310" y="11777"/>
                </a:lnTo>
                <a:lnTo>
                  <a:pt x="13310" y="11704"/>
                </a:lnTo>
                <a:lnTo>
                  <a:pt x="13286" y="11631"/>
                </a:lnTo>
                <a:lnTo>
                  <a:pt x="13262" y="11583"/>
                </a:lnTo>
                <a:lnTo>
                  <a:pt x="13189" y="11558"/>
                </a:lnTo>
                <a:lnTo>
                  <a:pt x="13116" y="11534"/>
                </a:lnTo>
                <a:lnTo>
                  <a:pt x="13043" y="11558"/>
                </a:lnTo>
                <a:lnTo>
                  <a:pt x="12970" y="11534"/>
                </a:lnTo>
                <a:lnTo>
                  <a:pt x="12897" y="11437"/>
                </a:lnTo>
                <a:lnTo>
                  <a:pt x="12799" y="11388"/>
                </a:lnTo>
                <a:lnTo>
                  <a:pt x="12751" y="11364"/>
                </a:lnTo>
                <a:lnTo>
                  <a:pt x="12702" y="11364"/>
                </a:lnTo>
                <a:lnTo>
                  <a:pt x="12653" y="11388"/>
                </a:lnTo>
                <a:lnTo>
                  <a:pt x="12605" y="11437"/>
                </a:lnTo>
                <a:lnTo>
                  <a:pt x="12532" y="11485"/>
                </a:lnTo>
                <a:lnTo>
                  <a:pt x="12410" y="11558"/>
                </a:lnTo>
                <a:lnTo>
                  <a:pt x="12264" y="11631"/>
                </a:lnTo>
                <a:lnTo>
                  <a:pt x="12094" y="11704"/>
                </a:lnTo>
                <a:lnTo>
                  <a:pt x="11948" y="11729"/>
                </a:lnTo>
                <a:lnTo>
                  <a:pt x="11753" y="11729"/>
                </a:lnTo>
                <a:lnTo>
                  <a:pt x="11729" y="11704"/>
                </a:lnTo>
                <a:lnTo>
                  <a:pt x="11704" y="11656"/>
                </a:lnTo>
                <a:lnTo>
                  <a:pt x="11680" y="11607"/>
                </a:lnTo>
                <a:lnTo>
                  <a:pt x="11704" y="11485"/>
                </a:lnTo>
                <a:lnTo>
                  <a:pt x="11704" y="11412"/>
                </a:lnTo>
                <a:lnTo>
                  <a:pt x="11656" y="11339"/>
                </a:lnTo>
                <a:lnTo>
                  <a:pt x="11607" y="11291"/>
                </a:lnTo>
                <a:lnTo>
                  <a:pt x="11534" y="11266"/>
                </a:lnTo>
                <a:lnTo>
                  <a:pt x="11461" y="11291"/>
                </a:lnTo>
                <a:lnTo>
                  <a:pt x="11388" y="11315"/>
                </a:lnTo>
                <a:lnTo>
                  <a:pt x="11315" y="11364"/>
                </a:lnTo>
                <a:lnTo>
                  <a:pt x="11291" y="11437"/>
                </a:lnTo>
                <a:lnTo>
                  <a:pt x="11266" y="11558"/>
                </a:lnTo>
                <a:lnTo>
                  <a:pt x="11218" y="11607"/>
                </a:lnTo>
                <a:lnTo>
                  <a:pt x="11169" y="11656"/>
                </a:lnTo>
                <a:lnTo>
                  <a:pt x="11047" y="11729"/>
                </a:lnTo>
                <a:lnTo>
                  <a:pt x="10901" y="11753"/>
                </a:lnTo>
                <a:lnTo>
                  <a:pt x="10755" y="11753"/>
                </a:lnTo>
                <a:lnTo>
                  <a:pt x="10609" y="11729"/>
                </a:lnTo>
                <a:lnTo>
                  <a:pt x="10488" y="11656"/>
                </a:lnTo>
                <a:lnTo>
                  <a:pt x="10463" y="11631"/>
                </a:lnTo>
                <a:lnTo>
                  <a:pt x="10439" y="11583"/>
                </a:lnTo>
                <a:lnTo>
                  <a:pt x="10439" y="11510"/>
                </a:lnTo>
                <a:lnTo>
                  <a:pt x="10463" y="11461"/>
                </a:lnTo>
                <a:lnTo>
                  <a:pt x="10512" y="11364"/>
                </a:lnTo>
                <a:lnTo>
                  <a:pt x="10488" y="11291"/>
                </a:lnTo>
                <a:lnTo>
                  <a:pt x="10463" y="11218"/>
                </a:lnTo>
                <a:lnTo>
                  <a:pt x="10390" y="11169"/>
                </a:lnTo>
                <a:lnTo>
                  <a:pt x="10317" y="11145"/>
                </a:lnTo>
                <a:close/>
                <a:moveTo>
                  <a:pt x="16498" y="11193"/>
                </a:moveTo>
                <a:lnTo>
                  <a:pt x="16498" y="11948"/>
                </a:lnTo>
                <a:lnTo>
                  <a:pt x="16255" y="12093"/>
                </a:lnTo>
                <a:lnTo>
                  <a:pt x="16011" y="12312"/>
                </a:lnTo>
                <a:lnTo>
                  <a:pt x="15792" y="12556"/>
                </a:lnTo>
                <a:lnTo>
                  <a:pt x="15598" y="12823"/>
                </a:lnTo>
                <a:lnTo>
                  <a:pt x="15598" y="12775"/>
                </a:lnTo>
                <a:lnTo>
                  <a:pt x="15598" y="12434"/>
                </a:lnTo>
                <a:lnTo>
                  <a:pt x="15622" y="12385"/>
                </a:lnTo>
                <a:lnTo>
                  <a:pt x="15914" y="11923"/>
                </a:lnTo>
                <a:lnTo>
                  <a:pt x="16060" y="11680"/>
                </a:lnTo>
                <a:lnTo>
                  <a:pt x="16206" y="11461"/>
                </a:lnTo>
                <a:lnTo>
                  <a:pt x="16352" y="11339"/>
                </a:lnTo>
                <a:lnTo>
                  <a:pt x="16498" y="11193"/>
                </a:lnTo>
                <a:close/>
                <a:moveTo>
                  <a:pt x="16498" y="12288"/>
                </a:moveTo>
                <a:lnTo>
                  <a:pt x="16498" y="13140"/>
                </a:lnTo>
                <a:lnTo>
                  <a:pt x="16303" y="13213"/>
                </a:lnTo>
                <a:lnTo>
                  <a:pt x="16157" y="13334"/>
                </a:lnTo>
                <a:lnTo>
                  <a:pt x="16011" y="13456"/>
                </a:lnTo>
                <a:lnTo>
                  <a:pt x="15890" y="13602"/>
                </a:lnTo>
                <a:lnTo>
                  <a:pt x="15719" y="13797"/>
                </a:lnTo>
                <a:lnTo>
                  <a:pt x="15573" y="14016"/>
                </a:lnTo>
                <a:lnTo>
                  <a:pt x="15573" y="13602"/>
                </a:lnTo>
                <a:lnTo>
                  <a:pt x="15792" y="13213"/>
                </a:lnTo>
                <a:lnTo>
                  <a:pt x="16036" y="12848"/>
                </a:lnTo>
                <a:lnTo>
                  <a:pt x="16255" y="12556"/>
                </a:lnTo>
                <a:lnTo>
                  <a:pt x="16498" y="12288"/>
                </a:lnTo>
                <a:close/>
                <a:moveTo>
                  <a:pt x="2847" y="13286"/>
                </a:moveTo>
                <a:lnTo>
                  <a:pt x="2799" y="13310"/>
                </a:lnTo>
                <a:lnTo>
                  <a:pt x="2774" y="13334"/>
                </a:lnTo>
                <a:lnTo>
                  <a:pt x="2580" y="13675"/>
                </a:lnTo>
                <a:lnTo>
                  <a:pt x="2507" y="13870"/>
                </a:lnTo>
                <a:lnTo>
                  <a:pt x="2458" y="14064"/>
                </a:lnTo>
                <a:lnTo>
                  <a:pt x="2434" y="14259"/>
                </a:lnTo>
                <a:lnTo>
                  <a:pt x="2458" y="14332"/>
                </a:lnTo>
                <a:lnTo>
                  <a:pt x="2507" y="14405"/>
                </a:lnTo>
                <a:lnTo>
                  <a:pt x="2555" y="14478"/>
                </a:lnTo>
                <a:lnTo>
                  <a:pt x="2628" y="14527"/>
                </a:lnTo>
                <a:lnTo>
                  <a:pt x="2750" y="14551"/>
                </a:lnTo>
                <a:lnTo>
                  <a:pt x="3018" y="14551"/>
                </a:lnTo>
                <a:lnTo>
                  <a:pt x="3164" y="14527"/>
                </a:lnTo>
                <a:lnTo>
                  <a:pt x="3285" y="14478"/>
                </a:lnTo>
                <a:lnTo>
                  <a:pt x="3431" y="14429"/>
                </a:lnTo>
                <a:lnTo>
                  <a:pt x="3699" y="14283"/>
                </a:lnTo>
                <a:lnTo>
                  <a:pt x="3942" y="14089"/>
                </a:lnTo>
                <a:lnTo>
                  <a:pt x="4015" y="14186"/>
                </a:lnTo>
                <a:lnTo>
                  <a:pt x="4137" y="14259"/>
                </a:lnTo>
                <a:lnTo>
                  <a:pt x="4234" y="14332"/>
                </a:lnTo>
                <a:lnTo>
                  <a:pt x="4380" y="14381"/>
                </a:lnTo>
                <a:lnTo>
                  <a:pt x="4551" y="14429"/>
                </a:lnTo>
                <a:lnTo>
                  <a:pt x="4867" y="14429"/>
                </a:lnTo>
                <a:lnTo>
                  <a:pt x="5037" y="14405"/>
                </a:lnTo>
                <a:lnTo>
                  <a:pt x="5183" y="14356"/>
                </a:lnTo>
                <a:lnTo>
                  <a:pt x="5329" y="14283"/>
                </a:lnTo>
                <a:lnTo>
                  <a:pt x="5475" y="14186"/>
                </a:lnTo>
                <a:lnTo>
                  <a:pt x="5597" y="14089"/>
                </a:lnTo>
                <a:lnTo>
                  <a:pt x="5719" y="14186"/>
                </a:lnTo>
                <a:lnTo>
                  <a:pt x="5889" y="14235"/>
                </a:lnTo>
                <a:lnTo>
                  <a:pt x="6084" y="14259"/>
                </a:lnTo>
                <a:lnTo>
                  <a:pt x="6278" y="14259"/>
                </a:lnTo>
                <a:lnTo>
                  <a:pt x="6814" y="14235"/>
                </a:lnTo>
                <a:lnTo>
                  <a:pt x="7325" y="14259"/>
                </a:lnTo>
                <a:lnTo>
                  <a:pt x="7665" y="14283"/>
                </a:lnTo>
                <a:lnTo>
                  <a:pt x="8030" y="14259"/>
                </a:lnTo>
                <a:lnTo>
                  <a:pt x="8225" y="14235"/>
                </a:lnTo>
                <a:lnTo>
                  <a:pt x="8395" y="14186"/>
                </a:lnTo>
                <a:lnTo>
                  <a:pt x="8541" y="14113"/>
                </a:lnTo>
                <a:lnTo>
                  <a:pt x="8687" y="13991"/>
                </a:lnTo>
                <a:lnTo>
                  <a:pt x="8712" y="13943"/>
                </a:lnTo>
                <a:lnTo>
                  <a:pt x="8712" y="13894"/>
                </a:lnTo>
                <a:lnTo>
                  <a:pt x="8687" y="13845"/>
                </a:lnTo>
                <a:lnTo>
                  <a:pt x="8639" y="13821"/>
                </a:lnTo>
                <a:lnTo>
                  <a:pt x="8420" y="13772"/>
                </a:lnTo>
                <a:lnTo>
                  <a:pt x="8225" y="13797"/>
                </a:lnTo>
                <a:lnTo>
                  <a:pt x="7787" y="13845"/>
                </a:lnTo>
                <a:lnTo>
                  <a:pt x="7373" y="13845"/>
                </a:lnTo>
                <a:lnTo>
                  <a:pt x="6935" y="13797"/>
                </a:lnTo>
                <a:lnTo>
                  <a:pt x="6716" y="13797"/>
                </a:lnTo>
                <a:lnTo>
                  <a:pt x="6376" y="13821"/>
                </a:lnTo>
                <a:lnTo>
                  <a:pt x="6059" y="13821"/>
                </a:lnTo>
                <a:lnTo>
                  <a:pt x="5962" y="13797"/>
                </a:lnTo>
                <a:lnTo>
                  <a:pt x="5938" y="13797"/>
                </a:lnTo>
                <a:lnTo>
                  <a:pt x="5938" y="13772"/>
                </a:lnTo>
                <a:lnTo>
                  <a:pt x="5962" y="13699"/>
                </a:lnTo>
                <a:lnTo>
                  <a:pt x="5938" y="13602"/>
                </a:lnTo>
                <a:lnTo>
                  <a:pt x="5913" y="13553"/>
                </a:lnTo>
                <a:lnTo>
                  <a:pt x="5865" y="13480"/>
                </a:lnTo>
                <a:lnTo>
                  <a:pt x="5816" y="13456"/>
                </a:lnTo>
                <a:lnTo>
                  <a:pt x="5743" y="13432"/>
                </a:lnTo>
                <a:lnTo>
                  <a:pt x="5670" y="13456"/>
                </a:lnTo>
                <a:lnTo>
                  <a:pt x="5597" y="13505"/>
                </a:lnTo>
                <a:lnTo>
                  <a:pt x="5354" y="13748"/>
                </a:lnTo>
                <a:lnTo>
                  <a:pt x="5062" y="13943"/>
                </a:lnTo>
                <a:lnTo>
                  <a:pt x="4964" y="13991"/>
                </a:lnTo>
                <a:lnTo>
                  <a:pt x="4818" y="14016"/>
                </a:lnTo>
                <a:lnTo>
                  <a:pt x="4672" y="14016"/>
                </a:lnTo>
                <a:lnTo>
                  <a:pt x="4526" y="13991"/>
                </a:lnTo>
                <a:lnTo>
                  <a:pt x="4405" y="13943"/>
                </a:lnTo>
                <a:lnTo>
                  <a:pt x="4307" y="13870"/>
                </a:lnTo>
                <a:lnTo>
                  <a:pt x="4283" y="13821"/>
                </a:lnTo>
                <a:lnTo>
                  <a:pt x="4283" y="13748"/>
                </a:lnTo>
                <a:lnTo>
                  <a:pt x="4283" y="13675"/>
                </a:lnTo>
                <a:lnTo>
                  <a:pt x="4307" y="13578"/>
                </a:lnTo>
                <a:lnTo>
                  <a:pt x="4307" y="13505"/>
                </a:lnTo>
                <a:lnTo>
                  <a:pt x="4307" y="13432"/>
                </a:lnTo>
                <a:lnTo>
                  <a:pt x="4259" y="13383"/>
                </a:lnTo>
                <a:lnTo>
                  <a:pt x="4186" y="13334"/>
                </a:lnTo>
                <a:lnTo>
                  <a:pt x="4113" y="13310"/>
                </a:lnTo>
                <a:lnTo>
                  <a:pt x="4040" y="13334"/>
                </a:lnTo>
                <a:lnTo>
                  <a:pt x="3967" y="13359"/>
                </a:lnTo>
                <a:lnTo>
                  <a:pt x="3918" y="13432"/>
                </a:lnTo>
                <a:lnTo>
                  <a:pt x="3845" y="13529"/>
                </a:lnTo>
                <a:lnTo>
                  <a:pt x="3772" y="13602"/>
                </a:lnTo>
                <a:lnTo>
                  <a:pt x="3602" y="13772"/>
                </a:lnTo>
                <a:lnTo>
                  <a:pt x="3407" y="13918"/>
                </a:lnTo>
                <a:lnTo>
                  <a:pt x="3212" y="14016"/>
                </a:lnTo>
                <a:lnTo>
                  <a:pt x="3091" y="14089"/>
                </a:lnTo>
                <a:lnTo>
                  <a:pt x="2945" y="14113"/>
                </a:lnTo>
                <a:lnTo>
                  <a:pt x="2896" y="14113"/>
                </a:lnTo>
                <a:lnTo>
                  <a:pt x="2847" y="14089"/>
                </a:lnTo>
                <a:lnTo>
                  <a:pt x="2847" y="14016"/>
                </a:lnTo>
                <a:lnTo>
                  <a:pt x="2847" y="13918"/>
                </a:lnTo>
                <a:lnTo>
                  <a:pt x="2969" y="13456"/>
                </a:lnTo>
                <a:lnTo>
                  <a:pt x="2969" y="13407"/>
                </a:lnTo>
                <a:lnTo>
                  <a:pt x="2969" y="13359"/>
                </a:lnTo>
                <a:lnTo>
                  <a:pt x="2920" y="13310"/>
                </a:lnTo>
                <a:lnTo>
                  <a:pt x="2872" y="13286"/>
                </a:lnTo>
                <a:close/>
                <a:moveTo>
                  <a:pt x="16498" y="13286"/>
                </a:moveTo>
                <a:lnTo>
                  <a:pt x="16474" y="14137"/>
                </a:lnTo>
                <a:lnTo>
                  <a:pt x="16425" y="14137"/>
                </a:lnTo>
                <a:lnTo>
                  <a:pt x="16328" y="14210"/>
                </a:lnTo>
                <a:lnTo>
                  <a:pt x="16206" y="14283"/>
                </a:lnTo>
                <a:lnTo>
                  <a:pt x="15987" y="14478"/>
                </a:lnTo>
                <a:lnTo>
                  <a:pt x="15792" y="14697"/>
                </a:lnTo>
                <a:lnTo>
                  <a:pt x="15622" y="14916"/>
                </a:lnTo>
                <a:lnTo>
                  <a:pt x="15525" y="15038"/>
                </a:lnTo>
                <a:lnTo>
                  <a:pt x="15549" y="14673"/>
                </a:lnTo>
                <a:lnTo>
                  <a:pt x="15573" y="14673"/>
                </a:lnTo>
                <a:lnTo>
                  <a:pt x="15695" y="14502"/>
                </a:lnTo>
                <a:lnTo>
                  <a:pt x="15817" y="14332"/>
                </a:lnTo>
                <a:lnTo>
                  <a:pt x="16011" y="13967"/>
                </a:lnTo>
                <a:lnTo>
                  <a:pt x="16230" y="13602"/>
                </a:lnTo>
                <a:lnTo>
                  <a:pt x="16352" y="13432"/>
                </a:lnTo>
                <a:lnTo>
                  <a:pt x="16498" y="13286"/>
                </a:lnTo>
                <a:close/>
                <a:moveTo>
                  <a:pt x="16474" y="14332"/>
                </a:moveTo>
                <a:lnTo>
                  <a:pt x="16449" y="15208"/>
                </a:lnTo>
                <a:lnTo>
                  <a:pt x="16352" y="15232"/>
                </a:lnTo>
                <a:lnTo>
                  <a:pt x="16230" y="15305"/>
                </a:lnTo>
                <a:lnTo>
                  <a:pt x="15987" y="15500"/>
                </a:lnTo>
                <a:lnTo>
                  <a:pt x="15768" y="15719"/>
                </a:lnTo>
                <a:lnTo>
                  <a:pt x="15622" y="15889"/>
                </a:lnTo>
                <a:lnTo>
                  <a:pt x="15476" y="16035"/>
                </a:lnTo>
                <a:lnTo>
                  <a:pt x="15476" y="15743"/>
                </a:lnTo>
                <a:lnTo>
                  <a:pt x="15549" y="15695"/>
                </a:lnTo>
                <a:lnTo>
                  <a:pt x="15598" y="15646"/>
                </a:lnTo>
                <a:lnTo>
                  <a:pt x="15671" y="15500"/>
                </a:lnTo>
                <a:lnTo>
                  <a:pt x="15817" y="15257"/>
                </a:lnTo>
                <a:lnTo>
                  <a:pt x="16011" y="15013"/>
                </a:lnTo>
                <a:lnTo>
                  <a:pt x="16279" y="14697"/>
                </a:lnTo>
                <a:lnTo>
                  <a:pt x="16376" y="14502"/>
                </a:lnTo>
                <a:lnTo>
                  <a:pt x="16474" y="14332"/>
                </a:lnTo>
                <a:close/>
                <a:moveTo>
                  <a:pt x="16449" y="15622"/>
                </a:moveTo>
                <a:lnTo>
                  <a:pt x="16425" y="16376"/>
                </a:lnTo>
                <a:lnTo>
                  <a:pt x="16328" y="16425"/>
                </a:lnTo>
                <a:lnTo>
                  <a:pt x="16230" y="16522"/>
                </a:lnTo>
                <a:lnTo>
                  <a:pt x="16036" y="16692"/>
                </a:lnTo>
                <a:lnTo>
                  <a:pt x="15719" y="17082"/>
                </a:lnTo>
                <a:lnTo>
                  <a:pt x="15427" y="17422"/>
                </a:lnTo>
                <a:lnTo>
                  <a:pt x="15427" y="17106"/>
                </a:lnTo>
                <a:lnTo>
                  <a:pt x="15452" y="16960"/>
                </a:lnTo>
                <a:lnTo>
                  <a:pt x="15452" y="16887"/>
                </a:lnTo>
                <a:lnTo>
                  <a:pt x="15476" y="16765"/>
                </a:lnTo>
                <a:lnTo>
                  <a:pt x="15525" y="16644"/>
                </a:lnTo>
                <a:lnTo>
                  <a:pt x="15598" y="16522"/>
                </a:lnTo>
                <a:lnTo>
                  <a:pt x="15695" y="16400"/>
                </a:lnTo>
                <a:lnTo>
                  <a:pt x="15890" y="16181"/>
                </a:lnTo>
                <a:lnTo>
                  <a:pt x="16060" y="15987"/>
                </a:lnTo>
                <a:lnTo>
                  <a:pt x="16255" y="15816"/>
                </a:lnTo>
                <a:lnTo>
                  <a:pt x="16449" y="15622"/>
                </a:lnTo>
                <a:close/>
                <a:moveTo>
                  <a:pt x="16401" y="16984"/>
                </a:moveTo>
                <a:lnTo>
                  <a:pt x="16401" y="17641"/>
                </a:lnTo>
                <a:lnTo>
                  <a:pt x="16157" y="17763"/>
                </a:lnTo>
                <a:lnTo>
                  <a:pt x="15938" y="17933"/>
                </a:lnTo>
                <a:lnTo>
                  <a:pt x="15719" y="18104"/>
                </a:lnTo>
                <a:lnTo>
                  <a:pt x="15549" y="18323"/>
                </a:lnTo>
                <a:lnTo>
                  <a:pt x="15403" y="18493"/>
                </a:lnTo>
                <a:lnTo>
                  <a:pt x="15403" y="18347"/>
                </a:lnTo>
                <a:lnTo>
                  <a:pt x="15452" y="18298"/>
                </a:lnTo>
                <a:lnTo>
                  <a:pt x="15476" y="18250"/>
                </a:lnTo>
                <a:lnTo>
                  <a:pt x="15525" y="18104"/>
                </a:lnTo>
                <a:lnTo>
                  <a:pt x="15598" y="17982"/>
                </a:lnTo>
                <a:lnTo>
                  <a:pt x="15768" y="17714"/>
                </a:lnTo>
                <a:lnTo>
                  <a:pt x="15963" y="17471"/>
                </a:lnTo>
                <a:lnTo>
                  <a:pt x="16157" y="17252"/>
                </a:lnTo>
                <a:lnTo>
                  <a:pt x="16401" y="16984"/>
                </a:lnTo>
                <a:close/>
                <a:moveTo>
                  <a:pt x="14405" y="1533"/>
                </a:moveTo>
                <a:lnTo>
                  <a:pt x="14722" y="1558"/>
                </a:lnTo>
                <a:lnTo>
                  <a:pt x="14819" y="1582"/>
                </a:lnTo>
                <a:lnTo>
                  <a:pt x="14892" y="1606"/>
                </a:lnTo>
                <a:lnTo>
                  <a:pt x="14965" y="1655"/>
                </a:lnTo>
                <a:lnTo>
                  <a:pt x="14965" y="1874"/>
                </a:lnTo>
                <a:lnTo>
                  <a:pt x="14989" y="2093"/>
                </a:lnTo>
                <a:lnTo>
                  <a:pt x="15062" y="2531"/>
                </a:lnTo>
                <a:lnTo>
                  <a:pt x="15062" y="3188"/>
                </a:lnTo>
                <a:lnTo>
                  <a:pt x="15038" y="3821"/>
                </a:lnTo>
                <a:lnTo>
                  <a:pt x="15014" y="5183"/>
                </a:lnTo>
                <a:lnTo>
                  <a:pt x="15014" y="6546"/>
                </a:lnTo>
                <a:lnTo>
                  <a:pt x="15038" y="9563"/>
                </a:lnTo>
                <a:lnTo>
                  <a:pt x="15038" y="12580"/>
                </a:lnTo>
                <a:lnTo>
                  <a:pt x="15038" y="13651"/>
                </a:lnTo>
                <a:lnTo>
                  <a:pt x="14989" y="14697"/>
                </a:lnTo>
                <a:lnTo>
                  <a:pt x="14941" y="15768"/>
                </a:lnTo>
                <a:lnTo>
                  <a:pt x="14892" y="16814"/>
                </a:lnTo>
                <a:lnTo>
                  <a:pt x="14868" y="18420"/>
                </a:lnTo>
                <a:lnTo>
                  <a:pt x="14843" y="19077"/>
                </a:lnTo>
                <a:lnTo>
                  <a:pt x="14843" y="19296"/>
                </a:lnTo>
                <a:lnTo>
                  <a:pt x="14819" y="19393"/>
                </a:lnTo>
                <a:lnTo>
                  <a:pt x="14868" y="19296"/>
                </a:lnTo>
                <a:lnTo>
                  <a:pt x="14843" y="19369"/>
                </a:lnTo>
                <a:lnTo>
                  <a:pt x="14843" y="19442"/>
                </a:lnTo>
                <a:lnTo>
                  <a:pt x="14503" y="19491"/>
                </a:lnTo>
                <a:lnTo>
                  <a:pt x="13505" y="19491"/>
                </a:lnTo>
                <a:lnTo>
                  <a:pt x="12580" y="19515"/>
                </a:lnTo>
                <a:lnTo>
                  <a:pt x="11680" y="19539"/>
                </a:lnTo>
                <a:lnTo>
                  <a:pt x="9636" y="19466"/>
                </a:lnTo>
                <a:lnTo>
                  <a:pt x="7592" y="19418"/>
                </a:lnTo>
                <a:lnTo>
                  <a:pt x="6570" y="19393"/>
                </a:lnTo>
                <a:lnTo>
                  <a:pt x="2653" y="19393"/>
                </a:lnTo>
                <a:lnTo>
                  <a:pt x="1777" y="19466"/>
                </a:lnTo>
                <a:lnTo>
                  <a:pt x="1266" y="19491"/>
                </a:lnTo>
                <a:lnTo>
                  <a:pt x="731" y="19515"/>
                </a:lnTo>
                <a:lnTo>
                  <a:pt x="731" y="19491"/>
                </a:lnTo>
                <a:lnTo>
                  <a:pt x="682" y="18955"/>
                </a:lnTo>
                <a:lnTo>
                  <a:pt x="658" y="18420"/>
                </a:lnTo>
                <a:lnTo>
                  <a:pt x="633" y="17349"/>
                </a:lnTo>
                <a:lnTo>
                  <a:pt x="658" y="16279"/>
                </a:lnTo>
                <a:lnTo>
                  <a:pt x="633" y="15743"/>
                </a:lnTo>
                <a:lnTo>
                  <a:pt x="609" y="15208"/>
                </a:lnTo>
                <a:lnTo>
                  <a:pt x="560" y="14648"/>
                </a:lnTo>
                <a:lnTo>
                  <a:pt x="560" y="14113"/>
                </a:lnTo>
                <a:lnTo>
                  <a:pt x="560" y="13553"/>
                </a:lnTo>
                <a:lnTo>
                  <a:pt x="560" y="13018"/>
                </a:lnTo>
                <a:lnTo>
                  <a:pt x="633" y="11923"/>
                </a:lnTo>
                <a:lnTo>
                  <a:pt x="682" y="10828"/>
                </a:lnTo>
                <a:lnTo>
                  <a:pt x="731" y="9685"/>
                </a:lnTo>
                <a:lnTo>
                  <a:pt x="731" y="8541"/>
                </a:lnTo>
                <a:lnTo>
                  <a:pt x="682" y="7422"/>
                </a:lnTo>
                <a:lnTo>
                  <a:pt x="658" y="6278"/>
                </a:lnTo>
                <a:lnTo>
                  <a:pt x="585" y="4015"/>
                </a:lnTo>
                <a:lnTo>
                  <a:pt x="560" y="2847"/>
                </a:lnTo>
                <a:lnTo>
                  <a:pt x="560" y="2239"/>
                </a:lnTo>
                <a:lnTo>
                  <a:pt x="512" y="1655"/>
                </a:lnTo>
                <a:lnTo>
                  <a:pt x="852" y="1679"/>
                </a:lnTo>
                <a:lnTo>
                  <a:pt x="1193" y="1704"/>
                </a:lnTo>
                <a:lnTo>
                  <a:pt x="1874" y="1679"/>
                </a:lnTo>
                <a:lnTo>
                  <a:pt x="1874" y="1679"/>
                </a:lnTo>
                <a:lnTo>
                  <a:pt x="1753" y="1850"/>
                </a:lnTo>
                <a:lnTo>
                  <a:pt x="1631" y="2020"/>
                </a:lnTo>
                <a:lnTo>
                  <a:pt x="1558" y="2190"/>
                </a:lnTo>
                <a:lnTo>
                  <a:pt x="1534" y="2409"/>
                </a:lnTo>
                <a:lnTo>
                  <a:pt x="1534" y="2507"/>
                </a:lnTo>
                <a:lnTo>
                  <a:pt x="1558" y="2628"/>
                </a:lnTo>
                <a:lnTo>
                  <a:pt x="1607" y="2872"/>
                </a:lnTo>
                <a:lnTo>
                  <a:pt x="1728" y="3066"/>
                </a:lnTo>
                <a:lnTo>
                  <a:pt x="1874" y="3261"/>
                </a:lnTo>
                <a:lnTo>
                  <a:pt x="2069" y="3407"/>
                </a:lnTo>
                <a:lnTo>
                  <a:pt x="2288" y="3529"/>
                </a:lnTo>
                <a:lnTo>
                  <a:pt x="2385" y="3553"/>
                </a:lnTo>
                <a:lnTo>
                  <a:pt x="2507" y="3577"/>
                </a:lnTo>
                <a:lnTo>
                  <a:pt x="2750" y="3577"/>
                </a:lnTo>
                <a:lnTo>
                  <a:pt x="2896" y="3529"/>
                </a:lnTo>
                <a:lnTo>
                  <a:pt x="3042" y="3480"/>
                </a:lnTo>
                <a:lnTo>
                  <a:pt x="3164" y="3407"/>
                </a:lnTo>
                <a:lnTo>
                  <a:pt x="3285" y="3310"/>
                </a:lnTo>
                <a:lnTo>
                  <a:pt x="3407" y="3188"/>
                </a:lnTo>
                <a:lnTo>
                  <a:pt x="3504" y="3066"/>
                </a:lnTo>
                <a:lnTo>
                  <a:pt x="3577" y="2945"/>
                </a:lnTo>
                <a:lnTo>
                  <a:pt x="3650" y="2799"/>
                </a:lnTo>
                <a:lnTo>
                  <a:pt x="3699" y="2653"/>
                </a:lnTo>
                <a:lnTo>
                  <a:pt x="3748" y="2482"/>
                </a:lnTo>
                <a:lnTo>
                  <a:pt x="3772" y="2336"/>
                </a:lnTo>
                <a:lnTo>
                  <a:pt x="3772" y="2190"/>
                </a:lnTo>
                <a:lnTo>
                  <a:pt x="3748" y="2044"/>
                </a:lnTo>
                <a:lnTo>
                  <a:pt x="3723" y="1923"/>
                </a:lnTo>
                <a:lnTo>
                  <a:pt x="3675" y="1801"/>
                </a:lnTo>
                <a:lnTo>
                  <a:pt x="3577" y="1679"/>
                </a:lnTo>
                <a:lnTo>
                  <a:pt x="5378" y="1679"/>
                </a:lnTo>
                <a:lnTo>
                  <a:pt x="5281" y="1777"/>
                </a:lnTo>
                <a:lnTo>
                  <a:pt x="5208" y="1874"/>
                </a:lnTo>
                <a:lnTo>
                  <a:pt x="5086" y="2069"/>
                </a:lnTo>
                <a:lnTo>
                  <a:pt x="5013" y="2288"/>
                </a:lnTo>
                <a:lnTo>
                  <a:pt x="4989" y="2507"/>
                </a:lnTo>
                <a:lnTo>
                  <a:pt x="5013" y="2726"/>
                </a:lnTo>
                <a:lnTo>
                  <a:pt x="5110" y="2920"/>
                </a:lnTo>
                <a:lnTo>
                  <a:pt x="5232" y="3091"/>
                </a:lnTo>
                <a:lnTo>
                  <a:pt x="5402" y="3261"/>
                </a:lnTo>
                <a:lnTo>
                  <a:pt x="5597" y="3358"/>
                </a:lnTo>
                <a:lnTo>
                  <a:pt x="5840" y="3431"/>
                </a:lnTo>
                <a:lnTo>
                  <a:pt x="6059" y="3456"/>
                </a:lnTo>
                <a:lnTo>
                  <a:pt x="6303" y="3431"/>
                </a:lnTo>
                <a:lnTo>
                  <a:pt x="6497" y="3358"/>
                </a:lnTo>
                <a:lnTo>
                  <a:pt x="6716" y="3237"/>
                </a:lnTo>
                <a:lnTo>
                  <a:pt x="6862" y="3091"/>
                </a:lnTo>
                <a:lnTo>
                  <a:pt x="7008" y="2896"/>
                </a:lnTo>
                <a:lnTo>
                  <a:pt x="7081" y="2653"/>
                </a:lnTo>
                <a:lnTo>
                  <a:pt x="7106" y="2531"/>
                </a:lnTo>
                <a:lnTo>
                  <a:pt x="7106" y="2409"/>
                </a:lnTo>
                <a:lnTo>
                  <a:pt x="7081" y="2142"/>
                </a:lnTo>
                <a:lnTo>
                  <a:pt x="7057" y="1996"/>
                </a:lnTo>
                <a:lnTo>
                  <a:pt x="7008" y="1874"/>
                </a:lnTo>
                <a:lnTo>
                  <a:pt x="6935" y="1777"/>
                </a:lnTo>
                <a:lnTo>
                  <a:pt x="6862" y="1679"/>
                </a:lnTo>
                <a:lnTo>
                  <a:pt x="8614" y="1631"/>
                </a:lnTo>
                <a:lnTo>
                  <a:pt x="8639" y="1631"/>
                </a:lnTo>
                <a:lnTo>
                  <a:pt x="8541" y="1801"/>
                </a:lnTo>
                <a:lnTo>
                  <a:pt x="8444" y="1971"/>
                </a:lnTo>
                <a:lnTo>
                  <a:pt x="8420" y="2142"/>
                </a:lnTo>
                <a:lnTo>
                  <a:pt x="8395" y="2336"/>
                </a:lnTo>
                <a:lnTo>
                  <a:pt x="8420" y="2458"/>
                </a:lnTo>
                <a:lnTo>
                  <a:pt x="8444" y="2580"/>
                </a:lnTo>
                <a:lnTo>
                  <a:pt x="8493" y="2677"/>
                </a:lnTo>
                <a:lnTo>
                  <a:pt x="8541" y="2774"/>
                </a:lnTo>
                <a:lnTo>
                  <a:pt x="8712" y="2969"/>
                </a:lnTo>
                <a:lnTo>
                  <a:pt x="8906" y="3115"/>
                </a:lnTo>
                <a:lnTo>
                  <a:pt x="9125" y="3237"/>
                </a:lnTo>
                <a:lnTo>
                  <a:pt x="9369" y="3310"/>
                </a:lnTo>
                <a:lnTo>
                  <a:pt x="9588" y="3310"/>
                </a:lnTo>
                <a:lnTo>
                  <a:pt x="9709" y="3285"/>
                </a:lnTo>
                <a:lnTo>
                  <a:pt x="9831" y="3237"/>
                </a:lnTo>
                <a:lnTo>
                  <a:pt x="9977" y="3139"/>
                </a:lnTo>
                <a:lnTo>
                  <a:pt x="10098" y="3018"/>
                </a:lnTo>
                <a:lnTo>
                  <a:pt x="10171" y="2872"/>
                </a:lnTo>
                <a:lnTo>
                  <a:pt x="10244" y="2701"/>
                </a:lnTo>
                <a:lnTo>
                  <a:pt x="10293" y="2507"/>
                </a:lnTo>
                <a:lnTo>
                  <a:pt x="10293" y="2336"/>
                </a:lnTo>
                <a:lnTo>
                  <a:pt x="10293" y="2142"/>
                </a:lnTo>
                <a:lnTo>
                  <a:pt x="10293" y="1971"/>
                </a:lnTo>
                <a:lnTo>
                  <a:pt x="10220" y="1777"/>
                </a:lnTo>
                <a:lnTo>
                  <a:pt x="10123" y="1582"/>
                </a:lnTo>
                <a:lnTo>
                  <a:pt x="11169" y="1558"/>
                </a:lnTo>
                <a:lnTo>
                  <a:pt x="12215" y="1533"/>
                </a:lnTo>
                <a:lnTo>
                  <a:pt x="12069" y="1631"/>
                </a:lnTo>
                <a:lnTo>
                  <a:pt x="11948" y="1728"/>
                </a:lnTo>
                <a:lnTo>
                  <a:pt x="11850" y="1850"/>
                </a:lnTo>
                <a:lnTo>
                  <a:pt x="11753" y="1996"/>
                </a:lnTo>
                <a:lnTo>
                  <a:pt x="11656" y="2190"/>
                </a:lnTo>
                <a:lnTo>
                  <a:pt x="11631" y="2409"/>
                </a:lnTo>
                <a:lnTo>
                  <a:pt x="11631" y="2604"/>
                </a:lnTo>
                <a:lnTo>
                  <a:pt x="11704" y="2799"/>
                </a:lnTo>
                <a:lnTo>
                  <a:pt x="11802" y="2969"/>
                </a:lnTo>
                <a:lnTo>
                  <a:pt x="11948" y="3115"/>
                </a:lnTo>
                <a:lnTo>
                  <a:pt x="12118" y="3237"/>
                </a:lnTo>
                <a:lnTo>
                  <a:pt x="12313" y="3310"/>
                </a:lnTo>
                <a:lnTo>
                  <a:pt x="12532" y="3358"/>
                </a:lnTo>
                <a:lnTo>
                  <a:pt x="12751" y="3383"/>
                </a:lnTo>
                <a:lnTo>
                  <a:pt x="12970" y="3358"/>
                </a:lnTo>
                <a:lnTo>
                  <a:pt x="13213" y="3310"/>
                </a:lnTo>
                <a:lnTo>
                  <a:pt x="13432" y="3237"/>
                </a:lnTo>
                <a:lnTo>
                  <a:pt x="13602" y="3115"/>
                </a:lnTo>
                <a:lnTo>
                  <a:pt x="13773" y="2969"/>
                </a:lnTo>
                <a:lnTo>
                  <a:pt x="13821" y="2872"/>
                </a:lnTo>
                <a:lnTo>
                  <a:pt x="13870" y="2774"/>
                </a:lnTo>
                <a:lnTo>
                  <a:pt x="13919" y="2628"/>
                </a:lnTo>
                <a:lnTo>
                  <a:pt x="13919" y="2458"/>
                </a:lnTo>
                <a:lnTo>
                  <a:pt x="13894" y="2288"/>
                </a:lnTo>
                <a:lnTo>
                  <a:pt x="13846" y="2117"/>
                </a:lnTo>
                <a:lnTo>
                  <a:pt x="13773" y="1947"/>
                </a:lnTo>
                <a:lnTo>
                  <a:pt x="13675" y="1801"/>
                </a:lnTo>
                <a:lnTo>
                  <a:pt x="13554" y="1655"/>
                </a:lnTo>
                <a:lnTo>
                  <a:pt x="13432" y="1558"/>
                </a:lnTo>
                <a:lnTo>
                  <a:pt x="13870" y="1533"/>
                </a:lnTo>
                <a:close/>
                <a:moveTo>
                  <a:pt x="2628" y="19904"/>
                </a:moveTo>
                <a:lnTo>
                  <a:pt x="2507" y="20002"/>
                </a:lnTo>
                <a:lnTo>
                  <a:pt x="2385" y="20099"/>
                </a:lnTo>
                <a:lnTo>
                  <a:pt x="2190" y="20318"/>
                </a:lnTo>
                <a:lnTo>
                  <a:pt x="1996" y="20464"/>
                </a:lnTo>
                <a:lnTo>
                  <a:pt x="1996" y="20196"/>
                </a:lnTo>
                <a:lnTo>
                  <a:pt x="1996" y="19953"/>
                </a:lnTo>
                <a:lnTo>
                  <a:pt x="2628" y="19904"/>
                </a:lnTo>
                <a:close/>
                <a:moveTo>
                  <a:pt x="16449" y="20220"/>
                </a:moveTo>
                <a:lnTo>
                  <a:pt x="16425" y="20658"/>
                </a:lnTo>
                <a:lnTo>
                  <a:pt x="16376" y="21121"/>
                </a:lnTo>
                <a:lnTo>
                  <a:pt x="16230" y="21145"/>
                </a:lnTo>
                <a:lnTo>
                  <a:pt x="16328" y="20683"/>
                </a:lnTo>
                <a:lnTo>
                  <a:pt x="16449" y="20220"/>
                </a:lnTo>
                <a:close/>
                <a:moveTo>
                  <a:pt x="16425" y="18955"/>
                </a:moveTo>
                <a:lnTo>
                  <a:pt x="16449" y="19880"/>
                </a:lnTo>
                <a:lnTo>
                  <a:pt x="16303" y="19977"/>
                </a:lnTo>
                <a:lnTo>
                  <a:pt x="16206" y="20099"/>
                </a:lnTo>
                <a:lnTo>
                  <a:pt x="16109" y="20245"/>
                </a:lnTo>
                <a:lnTo>
                  <a:pt x="16011" y="20415"/>
                </a:lnTo>
                <a:lnTo>
                  <a:pt x="15890" y="20780"/>
                </a:lnTo>
                <a:lnTo>
                  <a:pt x="15792" y="21194"/>
                </a:lnTo>
                <a:lnTo>
                  <a:pt x="15744" y="21194"/>
                </a:lnTo>
                <a:lnTo>
                  <a:pt x="15817" y="20926"/>
                </a:lnTo>
                <a:lnTo>
                  <a:pt x="15865" y="20658"/>
                </a:lnTo>
                <a:lnTo>
                  <a:pt x="15987" y="20172"/>
                </a:lnTo>
                <a:lnTo>
                  <a:pt x="16206" y="19564"/>
                </a:lnTo>
                <a:lnTo>
                  <a:pt x="16425" y="18955"/>
                </a:lnTo>
                <a:close/>
                <a:moveTo>
                  <a:pt x="16401" y="17787"/>
                </a:moveTo>
                <a:lnTo>
                  <a:pt x="16425" y="18517"/>
                </a:lnTo>
                <a:lnTo>
                  <a:pt x="16303" y="18663"/>
                </a:lnTo>
                <a:lnTo>
                  <a:pt x="16206" y="18834"/>
                </a:lnTo>
                <a:lnTo>
                  <a:pt x="16011" y="19174"/>
                </a:lnTo>
                <a:lnTo>
                  <a:pt x="15865" y="19564"/>
                </a:lnTo>
                <a:lnTo>
                  <a:pt x="15744" y="19929"/>
                </a:lnTo>
                <a:lnTo>
                  <a:pt x="15500" y="20537"/>
                </a:lnTo>
                <a:lnTo>
                  <a:pt x="15379" y="20877"/>
                </a:lnTo>
                <a:lnTo>
                  <a:pt x="15306" y="21218"/>
                </a:lnTo>
                <a:lnTo>
                  <a:pt x="14892" y="21242"/>
                </a:lnTo>
                <a:lnTo>
                  <a:pt x="15038" y="20926"/>
                </a:lnTo>
                <a:lnTo>
                  <a:pt x="15135" y="20585"/>
                </a:lnTo>
                <a:lnTo>
                  <a:pt x="15184" y="20220"/>
                </a:lnTo>
                <a:lnTo>
                  <a:pt x="15184" y="19856"/>
                </a:lnTo>
                <a:lnTo>
                  <a:pt x="15257" y="19831"/>
                </a:lnTo>
                <a:lnTo>
                  <a:pt x="15330" y="19807"/>
                </a:lnTo>
                <a:lnTo>
                  <a:pt x="15379" y="19758"/>
                </a:lnTo>
                <a:lnTo>
                  <a:pt x="15403" y="19710"/>
                </a:lnTo>
                <a:lnTo>
                  <a:pt x="15427" y="19661"/>
                </a:lnTo>
                <a:lnTo>
                  <a:pt x="15427" y="19539"/>
                </a:lnTo>
                <a:lnTo>
                  <a:pt x="15379" y="19418"/>
                </a:lnTo>
                <a:lnTo>
                  <a:pt x="15403" y="19296"/>
                </a:lnTo>
                <a:lnTo>
                  <a:pt x="15403" y="19150"/>
                </a:lnTo>
                <a:lnTo>
                  <a:pt x="15500" y="19053"/>
                </a:lnTo>
                <a:lnTo>
                  <a:pt x="15598" y="18931"/>
                </a:lnTo>
                <a:lnTo>
                  <a:pt x="15768" y="18663"/>
                </a:lnTo>
                <a:lnTo>
                  <a:pt x="16084" y="18225"/>
                </a:lnTo>
                <a:lnTo>
                  <a:pt x="16230" y="18006"/>
                </a:lnTo>
                <a:lnTo>
                  <a:pt x="16401" y="17787"/>
                </a:lnTo>
                <a:close/>
                <a:moveTo>
                  <a:pt x="3431" y="19904"/>
                </a:moveTo>
                <a:lnTo>
                  <a:pt x="3285" y="20002"/>
                </a:lnTo>
                <a:lnTo>
                  <a:pt x="3164" y="20123"/>
                </a:lnTo>
                <a:lnTo>
                  <a:pt x="2920" y="20342"/>
                </a:lnTo>
                <a:lnTo>
                  <a:pt x="2628" y="20683"/>
                </a:lnTo>
                <a:lnTo>
                  <a:pt x="2336" y="21023"/>
                </a:lnTo>
                <a:lnTo>
                  <a:pt x="2093" y="21291"/>
                </a:lnTo>
                <a:lnTo>
                  <a:pt x="2044" y="20902"/>
                </a:lnTo>
                <a:lnTo>
                  <a:pt x="2190" y="20853"/>
                </a:lnTo>
                <a:lnTo>
                  <a:pt x="2312" y="20756"/>
                </a:lnTo>
                <a:lnTo>
                  <a:pt x="2531" y="20585"/>
                </a:lnTo>
                <a:lnTo>
                  <a:pt x="2677" y="20464"/>
                </a:lnTo>
                <a:lnTo>
                  <a:pt x="2823" y="20318"/>
                </a:lnTo>
                <a:lnTo>
                  <a:pt x="2945" y="20172"/>
                </a:lnTo>
                <a:lnTo>
                  <a:pt x="2969" y="20075"/>
                </a:lnTo>
                <a:lnTo>
                  <a:pt x="2993" y="20002"/>
                </a:lnTo>
                <a:lnTo>
                  <a:pt x="2969" y="19953"/>
                </a:lnTo>
                <a:lnTo>
                  <a:pt x="2945" y="19904"/>
                </a:lnTo>
                <a:close/>
                <a:moveTo>
                  <a:pt x="10050" y="19977"/>
                </a:moveTo>
                <a:lnTo>
                  <a:pt x="9879" y="20148"/>
                </a:lnTo>
                <a:lnTo>
                  <a:pt x="9734" y="20293"/>
                </a:lnTo>
                <a:lnTo>
                  <a:pt x="9588" y="20537"/>
                </a:lnTo>
                <a:lnTo>
                  <a:pt x="9442" y="20756"/>
                </a:lnTo>
                <a:lnTo>
                  <a:pt x="9296" y="20975"/>
                </a:lnTo>
                <a:lnTo>
                  <a:pt x="9223" y="21072"/>
                </a:lnTo>
                <a:lnTo>
                  <a:pt x="9198" y="21194"/>
                </a:lnTo>
                <a:lnTo>
                  <a:pt x="9198" y="21242"/>
                </a:lnTo>
                <a:lnTo>
                  <a:pt x="9198" y="21291"/>
                </a:lnTo>
                <a:lnTo>
                  <a:pt x="8493" y="21291"/>
                </a:lnTo>
                <a:lnTo>
                  <a:pt x="8663" y="21072"/>
                </a:lnTo>
                <a:lnTo>
                  <a:pt x="8833" y="20853"/>
                </a:lnTo>
                <a:lnTo>
                  <a:pt x="9028" y="20537"/>
                </a:lnTo>
                <a:lnTo>
                  <a:pt x="9247" y="20245"/>
                </a:lnTo>
                <a:lnTo>
                  <a:pt x="9393" y="20099"/>
                </a:lnTo>
                <a:lnTo>
                  <a:pt x="9563" y="19977"/>
                </a:lnTo>
                <a:close/>
                <a:moveTo>
                  <a:pt x="10780" y="20002"/>
                </a:moveTo>
                <a:lnTo>
                  <a:pt x="10585" y="20342"/>
                </a:lnTo>
                <a:lnTo>
                  <a:pt x="10366" y="20731"/>
                </a:lnTo>
                <a:lnTo>
                  <a:pt x="10147" y="21145"/>
                </a:lnTo>
                <a:lnTo>
                  <a:pt x="10123" y="21218"/>
                </a:lnTo>
                <a:lnTo>
                  <a:pt x="10147" y="21291"/>
                </a:lnTo>
                <a:lnTo>
                  <a:pt x="9417" y="21291"/>
                </a:lnTo>
                <a:lnTo>
                  <a:pt x="9515" y="21242"/>
                </a:lnTo>
                <a:lnTo>
                  <a:pt x="9588" y="21169"/>
                </a:lnTo>
                <a:lnTo>
                  <a:pt x="9734" y="20975"/>
                </a:lnTo>
                <a:lnTo>
                  <a:pt x="9977" y="20610"/>
                </a:lnTo>
                <a:lnTo>
                  <a:pt x="10050" y="20512"/>
                </a:lnTo>
                <a:lnTo>
                  <a:pt x="10147" y="20415"/>
                </a:lnTo>
                <a:lnTo>
                  <a:pt x="10366" y="20220"/>
                </a:lnTo>
                <a:lnTo>
                  <a:pt x="10463" y="20123"/>
                </a:lnTo>
                <a:lnTo>
                  <a:pt x="10512" y="20002"/>
                </a:lnTo>
                <a:close/>
                <a:moveTo>
                  <a:pt x="11534" y="20026"/>
                </a:moveTo>
                <a:lnTo>
                  <a:pt x="11364" y="20269"/>
                </a:lnTo>
                <a:lnTo>
                  <a:pt x="11218" y="20512"/>
                </a:lnTo>
                <a:lnTo>
                  <a:pt x="11120" y="20683"/>
                </a:lnTo>
                <a:lnTo>
                  <a:pt x="11023" y="20877"/>
                </a:lnTo>
                <a:lnTo>
                  <a:pt x="10950" y="21096"/>
                </a:lnTo>
                <a:lnTo>
                  <a:pt x="10901" y="21291"/>
                </a:lnTo>
                <a:lnTo>
                  <a:pt x="10488" y="21291"/>
                </a:lnTo>
                <a:lnTo>
                  <a:pt x="10609" y="21145"/>
                </a:lnTo>
                <a:lnTo>
                  <a:pt x="10707" y="20975"/>
                </a:lnTo>
                <a:lnTo>
                  <a:pt x="10901" y="20658"/>
                </a:lnTo>
                <a:lnTo>
                  <a:pt x="11120" y="20342"/>
                </a:lnTo>
                <a:lnTo>
                  <a:pt x="11218" y="20196"/>
                </a:lnTo>
                <a:lnTo>
                  <a:pt x="11315" y="20026"/>
                </a:lnTo>
                <a:close/>
                <a:moveTo>
                  <a:pt x="14843" y="19953"/>
                </a:moveTo>
                <a:lnTo>
                  <a:pt x="14746" y="20220"/>
                </a:lnTo>
                <a:lnTo>
                  <a:pt x="14697" y="20512"/>
                </a:lnTo>
                <a:lnTo>
                  <a:pt x="14624" y="20780"/>
                </a:lnTo>
                <a:lnTo>
                  <a:pt x="14576" y="20926"/>
                </a:lnTo>
                <a:lnTo>
                  <a:pt x="14527" y="21048"/>
                </a:lnTo>
                <a:lnTo>
                  <a:pt x="14503" y="21121"/>
                </a:lnTo>
                <a:lnTo>
                  <a:pt x="14503" y="21169"/>
                </a:lnTo>
                <a:lnTo>
                  <a:pt x="14527" y="21267"/>
                </a:lnTo>
                <a:lnTo>
                  <a:pt x="14211" y="21291"/>
                </a:lnTo>
                <a:lnTo>
                  <a:pt x="14284" y="20999"/>
                </a:lnTo>
                <a:lnTo>
                  <a:pt x="14381" y="20658"/>
                </a:lnTo>
                <a:lnTo>
                  <a:pt x="14454" y="20293"/>
                </a:lnTo>
                <a:lnTo>
                  <a:pt x="14454" y="20123"/>
                </a:lnTo>
                <a:lnTo>
                  <a:pt x="14478" y="19977"/>
                </a:lnTo>
                <a:lnTo>
                  <a:pt x="14843" y="19953"/>
                </a:lnTo>
                <a:close/>
                <a:moveTo>
                  <a:pt x="12337" y="20026"/>
                </a:moveTo>
                <a:lnTo>
                  <a:pt x="12215" y="20220"/>
                </a:lnTo>
                <a:lnTo>
                  <a:pt x="12142" y="20391"/>
                </a:lnTo>
                <a:lnTo>
                  <a:pt x="11948" y="20829"/>
                </a:lnTo>
                <a:lnTo>
                  <a:pt x="11875" y="21072"/>
                </a:lnTo>
                <a:lnTo>
                  <a:pt x="11826" y="21315"/>
                </a:lnTo>
                <a:lnTo>
                  <a:pt x="11364" y="21291"/>
                </a:lnTo>
                <a:lnTo>
                  <a:pt x="11412" y="21121"/>
                </a:lnTo>
                <a:lnTo>
                  <a:pt x="11485" y="20950"/>
                </a:lnTo>
                <a:lnTo>
                  <a:pt x="11656" y="20634"/>
                </a:lnTo>
                <a:lnTo>
                  <a:pt x="11826" y="20342"/>
                </a:lnTo>
                <a:lnTo>
                  <a:pt x="11899" y="20196"/>
                </a:lnTo>
                <a:lnTo>
                  <a:pt x="11948" y="20026"/>
                </a:lnTo>
                <a:close/>
                <a:moveTo>
                  <a:pt x="13335" y="20002"/>
                </a:moveTo>
                <a:lnTo>
                  <a:pt x="13213" y="20148"/>
                </a:lnTo>
                <a:lnTo>
                  <a:pt x="13140" y="20293"/>
                </a:lnTo>
                <a:lnTo>
                  <a:pt x="12970" y="20585"/>
                </a:lnTo>
                <a:lnTo>
                  <a:pt x="12799" y="20950"/>
                </a:lnTo>
                <a:lnTo>
                  <a:pt x="12751" y="21121"/>
                </a:lnTo>
                <a:lnTo>
                  <a:pt x="12702" y="21315"/>
                </a:lnTo>
                <a:lnTo>
                  <a:pt x="12264" y="21315"/>
                </a:lnTo>
                <a:lnTo>
                  <a:pt x="12337" y="21023"/>
                </a:lnTo>
                <a:lnTo>
                  <a:pt x="12410" y="20756"/>
                </a:lnTo>
                <a:lnTo>
                  <a:pt x="12507" y="20366"/>
                </a:lnTo>
                <a:lnTo>
                  <a:pt x="12580" y="20172"/>
                </a:lnTo>
                <a:lnTo>
                  <a:pt x="12629" y="20075"/>
                </a:lnTo>
                <a:lnTo>
                  <a:pt x="12702" y="20026"/>
                </a:lnTo>
                <a:lnTo>
                  <a:pt x="13335" y="20002"/>
                </a:lnTo>
                <a:close/>
                <a:moveTo>
                  <a:pt x="14113" y="20002"/>
                </a:moveTo>
                <a:lnTo>
                  <a:pt x="14065" y="20196"/>
                </a:lnTo>
                <a:lnTo>
                  <a:pt x="14016" y="20366"/>
                </a:lnTo>
                <a:lnTo>
                  <a:pt x="13870" y="20804"/>
                </a:lnTo>
                <a:lnTo>
                  <a:pt x="13748" y="21242"/>
                </a:lnTo>
                <a:lnTo>
                  <a:pt x="13748" y="21291"/>
                </a:lnTo>
                <a:lnTo>
                  <a:pt x="13164" y="21315"/>
                </a:lnTo>
                <a:lnTo>
                  <a:pt x="13262" y="21023"/>
                </a:lnTo>
                <a:lnTo>
                  <a:pt x="13383" y="20731"/>
                </a:lnTo>
                <a:lnTo>
                  <a:pt x="13578" y="20391"/>
                </a:lnTo>
                <a:lnTo>
                  <a:pt x="13651" y="20196"/>
                </a:lnTo>
                <a:lnTo>
                  <a:pt x="13700" y="20002"/>
                </a:lnTo>
                <a:close/>
                <a:moveTo>
                  <a:pt x="8979" y="19953"/>
                </a:moveTo>
                <a:lnTo>
                  <a:pt x="8833" y="20148"/>
                </a:lnTo>
                <a:lnTo>
                  <a:pt x="8736" y="20318"/>
                </a:lnTo>
                <a:lnTo>
                  <a:pt x="8395" y="20804"/>
                </a:lnTo>
                <a:lnTo>
                  <a:pt x="8225" y="21048"/>
                </a:lnTo>
                <a:lnTo>
                  <a:pt x="8079" y="21315"/>
                </a:lnTo>
                <a:lnTo>
                  <a:pt x="7446" y="21340"/>
                </a:lnTo>
                <a:lnTo>
                  <a:pt x="7446" y="21340"/>
                </a:lnTo>
                <a:lnTo>
                  <a:pt x="7592" y="21194"/>
                </a:lnTo>
                <a:lnTo>
                  <a:pt x="7714" y="21023"/>
                </a:lnTo>
                <a:lnTo>
                  <a:pt x="7957" y="20683"/>
                </a:lnTo>
                <a:lnTo>
                  <a:pt x="8055" y="20561"/>
                </a:lnTo>
                <a:lnTo>
                  <a:pt x="8152" y="20464"/>
                </a:lnTo>
                <a:lnTo>
                  <a:pt x="8371" y="20293"/>
                </a:lnTo>
                <a:lnTo>
                  <a:pt x="8614" y="20123"/>
                </a:lnTo>
                <a:lnTo>
                  <a:pt x="8833" y="19953"/>
                </a:lnTo>
                <a:close/>
                <a:moveTo>
                  <a:pt x="5646" y="19929"/>
                </a:moveTo>
                <a:lnTo>
                  <a:pt x="5548" y="19977"/>
                </a:lnTo>
                <a:lnTo>
                  <a:pt x="4818" y="20658"/>
                </a:lnTo>
                <a:lnTo>
                  <a:pt x="4478" y="20975"/>
                </a:lnTo>
                <a:lnTo>
                  <a:pt x="4332" y="21145"/>
                </a:lnTo>
                <a:lnTo>
                  <a:pt x="4259" y="21242"/>
                </a:lnTo>
                <a:lnTo>
                  <a:pt x="4210" y="21340"/>
                </a:lnTo>
                <a:lnTo>
                  <a:pt x="4210" y="21364"/>
                </a:lnTo>
                <a:lnTo>
                  <a:pt x="4234" y="21364"/>
                </a:lnTo>
                <a:lnTo>
                  <a:pt x="4332" y="21340"/>
                </a:lnTo>
                <a:lnTo>
                  <a:pt x="4453" y="21291"/>
                </a:lnTo>
                <a:lnTo>
                  <a:pt x="4648" y="21194"/>
                </a:lnTo>
                <a:lnTo>
                  <a:pt x="5013" y="20926"/>
                </a:lnTo>
                <a:lnTo>
                  <a:pt x="5427" y="20610"/>
                </a:lnTo>
                <a:lnTo>
                  <a:pt x="5816" y="20245"/>
                </a:lnTo>
                <a:lnTo>
                  <a:pt x="5865" y="20172"/>
                </a:lnTo>
                <a:lnTo>
                  <a:pt x="5865" y="20075"/>
                </a:lnTo>
                <a:lnTo>
                  <a:pt x="5816" y="19977"/>
                </a:lnTo>
                <a:lnTo>
                  <a:pt x="5743" y="19929"/>
                </a:lnTo>
                <a:close/>
                <a:moveTo>
                  <a:pt x="8225" y="19929"/>
                </a:moveTo>
                <a:lnTo>
                  <a:pt x="7982" y="20123"/>
                </a:lnTo>
                <a:lnTo>
                  <a:pt x="7763" y="20342"/>
                </a:lnTo>
                <a:lnTo>
                  <a:pt x="7568" y="20585"/>
                </a:lnTo>
                <a:lnTo>
                  <a:pt x="7373" y="20829"/>
                </a:lnTo>
                <a:lnTo>
                  <a:pt x="7033" y="21364"/>
                </a:lnTo>
                <a:lnTo>
                  <a:pt x="6668" y="21388"/>
                </a:lnTo>
                <a:lnTo>
                  <a:pt x="6668" y="21388"/>
                </a:lnTo>
                <a:lnTo>
                  <a:pt x="6838" y="21169"/>
                </a:lnTo>
                <a:lnTo>
                  <a:pt x="6984" y="20950"/>
                </a:lnTo>
                <a:lnTo>
                  <a:pt x="7227" y="20585"/>
                </a:lnTo>
                <a:lnTo>
                  <a:pt x="7495" y="20220"/>
                </a:lnTo>
                <a:lnTo>
                  <a:pt x="7690" y="20050"/>
                </a:lnTo>
                <a:lnTo>
                  <a:pt x="7860" y="19929"/>
                </a:lnTo>
                <a:close/>
                <a:moveTo>
                  <a:pt x="4526" y="19904"/>
                </a:moveTo>
                <a:lnTo>
                  <a:pt x="4356" y="20050"/>
                </a:lnTo>
                <a:lnTo>
                  <a:pt x="4186" y="20196"/>
                </a:lnTo>
                <a:lnTo>
                  <a:pt x="3869" y="20512"/>
                </a:lnTo>
                <a:lnTo>
                  <a:pt x="3285" y="21023"/>
                </a:lnTo>
                <a:lnTo>
                  <a:pt x="3115" y="21194"/>
                </a:lnTo>
                <a:lnTo>
                  <a:pt x="3042" y="21267"/>
                </a:lnTo>
                <a:lnTo>
                  <a:pt x="2969" y="21315"/>
                </a:lnTo>
                <a:lnTo>
                  <a:pt x="2920" y="21364"/>
                </a:lnTo>
                <a:lnTo>
                  <a:pt x="2920" y="21388"/>
                </a:lnTo>
                <a:lnTo>
                  <a:pt x="2945" y="21437"/>
                </a:lnTo>
                <a:lnTo>
                  <a:pt x="2969" y="21461"/>
                </a:lnTo>
                <a:lnTo>
                  <a:pt x="2872" y="21461"/>
                </a:lnTo>
                <a:lnTo>
                  <a:pt x="2458" y="21413"/>
                </a:lnTo>
                <a:lnTo>
                  <a:pt x="2580" y="21315"/>
                </a:lnTo>
                <a:lnTo>
                  <a:pt x="2701" y="21169"/>
                </a:lnTo>
                <a:lnTo>
                  <a:pt x="2896" y="20950"/>
                </a:lnTo>
                <a:lnTo>
                  <a:pt x="3188" y="20683"/>
                </a:lnTo>
                <a:lnTo>
                  <a:pt x="3480" y="20415"/>
                </a:lnTo>
                <a:lnTo>
                  <a:pt x="3602" y="20318"/>
                </a:lnTo>
                <a:lnTo>
                  <a:pt x="3723" y="20245"/>
                </a:lnTo>
                <a:lnTo>
                  <a:pt x="3991" y="20148"/>
                </a:lnTo>
                <a:lnTo>
                  <a:pt x="4040" y="20099"/>
                </a:lnTo>
                <a:lnTo>
                  <a:pt x="4064" y="20026"/>
                </a:lnTo>
                <a:lnTo>
                  <a:pt x="4064" y="19977"/>
                </a:lnTo>
                <a:lnTo>
                  <a:pt x="4064" y="19904"/>
                </a:lnTo>
                <a:close/>
                <a:moveTo>
                  <a:pt x="7349" y="19904"/>
                </a:moveTo>
                <a:lnTo>
                  <a:pt x="7154" y="20148"/>
                </a:lnTo>
                <a:lnTo>
                  <a:pt x="7008" y="20366"/>
                </a:lnTo>
                <a:lnTo>
                  <a:pt x="6546" y="21072"/>
                </a:lnTo>
                <a:lnTo>
                  <a:pt x="6400" y="21242"/>
                </a:lnTo>
                <a:lnTo>
                  <a:pt x="6254" y="21413"/>
                </a:lnTo>
                <a:lnTo>
                  <a:pt x="5451" y="21461"/>
                </a:lnTo>
                <a:lnTo>
                  <a:pt x="5621" y="21315"/>
                </a:lnTo>
                <a:lnTo>
                  <a:pt x="5792" y="21145"/>
                </a:lnTo>
                <a:lnTo>
                  <a:pt x="6084" y="20829"/>
                </a:lnTo>
                <a:lnTo>
                  <a:pt x="6303" y="20634"/>
                </a:lnTo>
                <a:lnTo>
                  <a:pt x="6522" y="20415"/>
                </a:lnTo>
                <a:lnTo>
                  <a:pt x="6619" y="20293"/>
                </a:lnTo>
                <a:lnTo>
                  <a:pt x="6716" y="20172"/>
                </a:lnTo>
                <a:lnTo>
                  <a:pt x="6741" y="20026"/>
                </a:lnTo>
                <a:lnTo>
                  <a:pt x="6765" y="19904"/>
                </a:lnTo>
                <a:close/>
                <a:moveTo>
                  <a:pt x="6424" y="19904"/>
                </a:moveTo>
                <a:lnTo>
                  <a:pt x="6278" y="20026"/>
                </a:lnTo>
                <a:lnTo>
                  <a:pt x="5986" y="20318"/>
                </a:lnTo>
                <a:lnTo>
                  <a:pt x="5694" y="20610"/>
                </a:lnTo>
                <a:lnTo>
                  <a:pt x="5500" y="20804"/>
                </a:lnTo>
                <a:lnTo>
                  <a:pt x="5281" y="20999"/>
                </a:lnTo>
                <a:lnTo>
                  <a:pt x="5110" y="21242"/>
                </a:lnTo>
                <a:lnTo>
                  <a:pt x="5037" y="21364"/>
                </a:lnTo>
                <a:lnTo>
                  <a:pt x="4989" y="21486"/>
                </a:lnTo>
                <a:lnTo>
                  <a:pt x="4575" y="21510"/>
                </a:lnTo>
                <a:lnTo>
                  <a:pt x="3845" y="21510"/>
                </a:lnTo>
                <a:lnTo>
                  <a:pt x="3139" y="21486"/>
                </a:lnTo>
                <a:lnTo>
                  <a:pt x="3237" y="21437"/>
                </a:lnTo>
                <a:lnTo>
                  <a:pt x="3334" y="21388"/>
                </a:lnTo>
                <a:lnTo>
                  <a:pt x="3529" y="21242"/>
                </a:lnTo>
                <a:lnTo>
                  <a:pt x="3796" y="20999"/>
                </a:lnTo>
                <a:lnTo>
                  <a:pt x="4161" y="20683"/>
                </a:lnTo>
                <a:lnTo>
                  <a:pt x="4526" y="20342"/>
                </a:lnTo>
                <a:lnTo>
                  <a:pt x="4745" y="20123"/>
                </a:lnTo>
                <a:lnTo>
                  <a:pt x="4843" y="20026"/>
                </a:lnTo>
                <a:lnTo>
                  <a:pt x="4916" y="19904"/>
                </a:lnTo>
                <a:close/>
                <a:moveTo>
                  <a:pt x="6132" y="0"/>
                </a:moveTo>
                <a:lnTo>
                  <a:pt x="6059" y="49"/>
                </a:lnTo>
                <a:lnTo>
                  <a:pt x="6011" y="98"/>
                </a:lnTo>
                <a:lnTo>
                  <a:pt x="5986" y="146"/>
                </a:lnTo>
                <a:lnTo>
                  <a:pt x="5938" y="317"/>
                </a:lnTo>
                <a:lnTo>
                  <a:pt x="5913" y="487"/>
                </a:lnTo>
                <a:lnTo>
                  <a:pt x="5938" y="828"/>
                </a:lnTo>
                <a:lnTo>
                  <a:pt x="5913" y="1047"/>
                </a:lnTo>
                <a:lnTo>
                  <a:pt x="5913" y="1241"/>
                </a:lnTo>
                <a:lnTo>
                  <a:pt x="4745" y="1266"/>
                </a:lnTo>
                <a:lnTo>
                  <a:pt x="2969" y="1266"/>
                </a:lnTo>
                <a:lnTo>
                  <a:pt x="2945" y="1144"/>
                </a:lnTo>
                <a:lnTo>
                  <a:pt x="2945" y="901"/>
                </a:lnTo>
                <a:lnTo>
                  <a:pt x="2945" y="633"/>
                </a:lnTo>
                <a:lnTo>
                  <a:pt x="2945" y="365"/>
                </a:lnTo>
                <a:lnTo>
                  <a:pt x="2920" y="122"/>
                </a:lnTo>
                <a:lnTo>
                  <a:pt x="2896" y="73"/>
                </a:lnTo>
                <a:lnTo>
                  <a:pt x="2847" y="25"/>
                </a:lnTo>
                <a:lnTo>
                  <a:pt x="2799" y="25"/>
                </a:lnTo>
                <a:lnTo>
                  <a:pt x="2726" y="49"/>
                </a:lnTo>
                <a:lnTo>
                  <a:pt x="2653" y="122"/>
                </a:lnTo>
                <a:lnTo>
                  <a:pt x="2580" y="219"/>
                </a:lnTo>
                <a:lnTo>
                  <a:pt x="2531" y="317"/>
                </a:lnTo>
                <a:lnTo>
                  <a:pt x="2507" y="438"/>
                </a:lnTo>
                <a:lnTo>
                  <a:pt x="2482" y="682"/>
                </a:lnTo>
                <a:lnTo>
                  <a:pt x="2482" y="925"/>
                </a:lnTo>
                <a:lnTo>
                  <a:pt x="2482" y="1266"/>
                </a:lnTo>
                <a:lnTo>
                  <a:pt x="877" y="1266"/>
                </a:lnTo>
                <a:lnTo>
                  <a:pt x="366" y="1339"/>
                </a:lnTo>
                <a:lnTo>
                  <a:pt x="317" y="1363"/>
                </a:lnTo>
                <a:lnTo>
                  <a:pt x="268" y="1387"/>
                </a:lnTo>
                <a:lnTo>
                  <a:pt x="244" y="1460"/>
                </a:lnTo>
                <a:lnTo>
                  <a:pt x="195" y="1485"/>
                </a:lnTo>
                <a:lnTo>
                  <a:pt x="171" y="1558"/>
                </a:lnTo>
                <a:lnTo>
                  <a:pt x="98" y="2069"/>
                </a:lnTo>
                <a:lnTo>
                  <a:pt x="49" y="2628"/>
                </a:lnTo>
                <a:lnTo>
                  <a:pt x="25" y="3164"/>
                </a:lnTo>
                <a:lnTo>
                  <a:pt x="25" y="3723"/>
                </a:lnTo>
                <a:lnTo>
                  <a:pt x="49" y="4818"/>
                </a:lnTo>
                <a:lnTo>
                  <a:pt x="98" y="5913"/>
                </a:lnTo>
                <a:lnTo>
                  <a:pt x="171" y="8273"/>
                </a:lnTo>
                <a:lnTo>
                  <a:pt x="171" y="9441"/>
                </a:lnTo>
                <a:lnTo>
                  <a:pt x="147" y="10634"/>
                </a:lnTo>
                <a:lnTo>
                  <a:pt x="98" y="11777"/>
                </a:lnTo>
                <a:lnTo>
                  <a:pt x="25" y="12921"/>
                </a:lnTo>
                <a:lnTo>
                  <a:pt x="1" y="14064"/>
                </a:lnTo>
                <a:lnTo>
                  <a:pt x="1" y="14624"/>
                </a:lnTo>
                <a:lnTo>
                  <a:pt x="49" y="15208"/>
                </a:lnTo>
                <a:lnTo>
                  <a:pt x="49" y="15743"/>
                </a:lnTo>
                <a:lnTo>
                  <a:pt x="49" y="16279"/>
                </a:lnTo>
                <a:lnTo>
                  <a:pt x="25" y="17398"/>
                </a:lnTo>
                <a:lnTo>
                  <a:pt x="25" y="17933"/>
                </a:lnTo>
                <a:lnTo>
                  <a:pt x="49" y="18493"/>
                </a:lnTo>
                <a:lnTo>
                  <a:pt x="98" y="19028"/>
                </a:lnTo>
                <a:lnTo>
                  <a:pt x="195" y="19564"/>
                </a:lnTo>
                <a:lnTo>
                  <a:pt x="244" y="19661"/>
                </a:lnTo>
                <a:lnTo>
                  <a:pt x="293" y="19710"/>
                </a:lnTo>
                <a:lnTo>
                  <a:pt x="390" y="19734"/>
                </a:lnTo>
                <a:lnTo>
                  <a:pt x="487" y="19758"/>
                </a:lnTo>
                <a:lnTo>
                  <a:pt x="585" y="19856"/>
                </a:lnTo>
                <a:lnTo>
                  <a:pt x="682" y="19904"/>
                </a:lnTo>
                <a:lnTo>
                  <a:pt x="804" y="19953"/>
                </a:lnTo>
                <a:lnTo>
                  <a:pt x="950" y="19977"/>
                </a:lnTo>
                <a:lnTo>
                  <a:pt x="1485" y="19977"/>
                </a:lnTo>
                <a:lnTo>
                  <a:pt x="1485" y="20342"/>
                </a:lnTo>
                <a:lnTo>
                  <a:pt x="1485" y="20634"/>
                </a:lnTo>
                <a:lnTo>
                  <a:pt x="1509" y="20950"/>
                </a:lnTo>
                <a:lnTo>
                  <a:pt x="1558" y="21534"/>
                </a:lnTo>
                <a:lnTo>
                  <a:pt x="1558" y="21607"/>
                </a:lnTo>
                <a:lnTo>
                  <a:pt x="1582" y="21705"/>
                </a:lnTo>
                <a:lnTo>
                  <a:pt x="1655" y="21753"/>
                </a:lnTo>
                <a:lnTo>
                  <a:pt x="1728" y="21802"/>
                </a:lnTo>
                <a:lnTo>
                  <a:pt x="1898" y="21802"/>
                </a:lnTo>
                <a:lnTo>
                  <a:pt x="1971" y="21778"/>
                </a:lnTo>
                <a:lnTo>
                  <a:pt x="2385" y="21851"/>
                </a:lnTo>
                <a:lnTo>
                  <a:pt x="2799" y="21899"/>
                </a:lnTo>
                <a:lnTo>
                  <a:pt x="3626" y="21948"/>
                </a:lnTo>
                <a:lnTo>
                  <a:pt x="4478" y="21948"/>
                </a:lnTo>
                <a:lnTo>
                  <a:pt x="5305" y="21924"/>
                </a:lnTo>
                <a:lnTo>
                  <a:pt x="7008" y="21826"/>
                </a:lnTo>
                <a:lnTo>
                  <a:pt x="7836" y="21778"/>
                </a:lnTo>
                <a:lnTo>
                  <a:pt x="8687" y="21753"/>
                </a:lnTo>
                <a:lnTo>
                  <a:pt x="9515" y="21729"/>
                </a:lnTo>
                <a:lnTo>
                  <a:pt x="10342" y="21753"/>
                </a:lnTo>
                <a:lnTo>
                  <a:pt x="12021" y="21778"/>
                </a:lnTo>
                <a:lnTo>
                  <a:pt x="13700" y="21778"/>
                </a:lnTo>
                <a:lnTo>
                  <a:pt x="14527" y="21753"/>
                </a:lnTo>
                <a:lnTo>
                  <a:pt x="15354" y="21680"/>
                </a:lnTo>
                <a:lnTo>
                  <a:pt x="15427" y="21705"/>
                </a:lnTo>
                <a:lnTo>
                  <a:pt x="15500" y="21680"/>
                </a:lnTo>
                <a:lnTo>
                  <a:pt x="16425" y="21583"/>
                </a:lnTo>
                <a:lnTo>
                  <a:pt x="16498" y="21559"/>
                </a:lnTo>
                <a:lnTo>
                  <a:pt x="16620" y="21607"/>
                </a:lnTo>
                <a:lnTo>
                  <a:pt x="16717" y="21607"/>
                </a:lnTo>
                <a:lnTo>
                  <a:pt x="16766" y="21583"/>
                </a:lnTo>
                <a:lnTo>
                  <a:pt x="16814" y="21534"/>
                </a:lnTo>
                <a:lnTo>
                  <a:pt x="16863" y="21486"/>
                </a:lnTo>
                <a:lnTo>
                  <a:pt x="16863" y="21413"/>
                </a:lnTo>
                <a:lnTo>
                  <a:pt x="16936" y="20902"/>
                </a:lnTo>
                <a:lnTo>
                  <a:pt x="16985" y="20391"/>
                </a:lnTo>
                <a:lnTo>
                  <a:pt x="16985" y="19880"/>
                </a:lnTo>
                <a:lnTo>
                  <a:pt x="16985" y="19369"/>
                </a:lnTo>
                <a:lnTo>
                  <a:pt x="16936" y="18323"/>
                </a:lnTo>
                <a:lnTo>
                  <a:pt x="16936" y="17812"/>
                </a:lnTo>
                <a:lnTo>
                  <a:pt x="16936" y="17301"/>
                </a:lnTo>
                <a:lnTo>
                  <a:pt x="17009" y="14867"/>
                </a:lnTo>
                <a:lnTo>
                  <a:pt x="17033" y="13651"/>
                </a:lnTo>
                <a:lnTo>
                  <a:pt x="17033" y="12458"/>
                </a:lnTo>
                <a:lnTo>
                  <a:pt x="17058" y="10025"/>
                </a:lnTo>
                <a:lnTo>
                  <a:pt x="17082" y="8809"/>
                </a:lnTo>
                <a:lnTo>
                  <a:pt x="17082" y="7592"/>
                </a:lnTo>
                <a:lnTo>
                  <a:pt x="17082" y="6984"/>
                </a:lnTo>
                <a:lnTo>
                  <a:pt x="17082" y="6375"/>
                </a:lnTo>
                <a:lnTo>
                  <a:pt x="17106" y="5791"/>
                </a:lnTo>
                <a:lnTo>
                  <a:pt x="17082" y="5183"/>
                </a:lnTo>
                <a:lnTo>
                  <a:pt x="17033" y="4696"/>
                </a:lnTo>
                <a:lnTo>
                  <a:pt x="16960" y="4210"/>
                </a:lnTo>
                <a:lnTo>
                  <a:pt x="16766" y="3237"/>
                </a:lnTo>
                <a:lnTo>
                  <a:pt x="16839" y="3115"/>
                </a:lnTo>
                <a:lnTo>
                  <a:pt x="16839" y="2993"/>
                </a:lnTo>
                <a:lnTo>
                  <a:pt x="16814" y="2945"/>
                </a:lnTo>
                <a:lnTo>
                  <a:pt x="16790" y="2896"/>
                </a:lnTo>
                <a:lnTo>
                  <a:pt x="16717" y="2847"/>
                </a:lnTo>
                <a:lnTo>
                  <a:pt x="16644" y="2847"/>
                </a:lnTo>
                <a:lnTo>
                  <a:pt x="16157" y="2774"/>
                </a:lnTo>
                <a:lnTo>
                  <a:pt x="15865" y="2774"/>
                </a:lnTo>
                <a:lnTo>
                  <a:pt x="15622" y="2799"/>
                </a:lnTo>
                <a:lnTo>
                  <a:pt x="15598" y="2434"/>
                </a:lnTo>
                <a:lnTo>
                  <a:pt x="15549" y="2069"/>
                </a:lnTo>
                <a:lnTo>
                  <a:pt x="15500" y="1898"/>
                </a:lnTo>
                <a:lnTo>
                  <a:pt x="15452" y="1728"/>
                </a:lnTo>
                <a:lnTo>
                  <a:pt x="15403" y="1582"/>
                </a:lnTo>
                <a:lnTo>
                  <a:pt x="15306" y="1436"/>
                </a:lnTo>
                <a:lnTo>
                  <a:pt x="15306" y="1339"/>
                </a:lnTo>
                <a:lnTo>
                  <a:pt x="15233" y="1241"/>
                </a:lnTo>
                <a:lnTo>
                  <a:pt x="15160" y="1193"/>
                </a:lnTo>
                <a:lnTo>
                  <a:pt x="15087" y="1144"/>
                </a:lnTo>
                <a:lnTo>
                  <a:pt x="14892" y="1095"/>
                </a:lnTo>
                <a:lnTo>
                  <a:pt x="13262" y="1095"/>
                </a:lnTo>
                <a:lnTo>
                  <a:pt x="13018" y="1120"/>
                </a:lnTo>
                <a:lnTo>
                  <a:pt x="13043" y="560"/>
                </a:lnTo>
                <a:lnTo>
                  <a:pt x="13043" y="268"/>
                </a:lnTo>
                <a:lnTo>
                  <a:pt x="13018" y="146"/>
                </a:lnTo>
                <a:lnTo>
                  <a:pt x="12970" y="25"/>
                </a:lnTo>
                <a:lnTo>
                  <a:pt x="12945" y="0"/>
                </a:lnTo>
                <a:lnTo>
                  <a:pt x="12897" y="0"/>
                </a:lnTo>
                <a:lnTo>
                  <a:pt x="12799" y="98"/>
                </a:lnTo>
                <a:lnTo>
                  <a:pt x="12702" y="219"/>
                </a:lnTo>
                <a:lnTo>
                  <a:pt x="12653" y="341"/>
                </a:lnTo>
                <a:lnTo>
                  <a:pt x="12605" y="463"/>
                </a:lnTo>
                <a:lnTo>
                  <a:pt x="12556" y="755"/>
                </a:lnTo>
                <a:lnTo>
                  <a:pt x="12556" y="1047"/>
                </a:lnTo>
                <a:lnTo>
                  <a:pt x="12532" y="1120"/>
                </a:lnTo>
                <a:lnTo>
                  <a:pt x="11145" y="1144"/>
                </a:lnTo>
                <a:lnTo>
                  <a:pt x="9734" y="1168"/>
                </a:lnTo>
                <a:lnTo>
                  <a:pt x="9734" y="195"/>
                </a:lnTo>
                <a:lnTo>
                  <a:pt x="9734" y="146"/>
                </a:lnTo>
                <a:lnTo>
                  <a:pt x="9709" y="98"/>
                </a:lnTo>
                <a:lnTo>
                  <a:pt x="9636" y="25"/>
                </a:lnTo>
                <a:lnTo>
                  <a:pt x="9466" y="25"/>
                </a:lnTo>
                <a:lnTo>
                  <a:pt x="9417" y="73"/>
                </a:lnTo>
                <a:lnTo>
                  <a:pt x="9344" y="171"/>
                </a:lnTo>
                <a:lnTo>
                  <a:pt x="9296" y="317"/>
                </a:lnTo>
                <a:lnTo>
                  <a:pt x="9247" y="438"/>
                </a:lnTo>
                <a:lnTo>
                  <a:pt x="9223" y="609"/>
                </a:lnTo>
                <a:lnTo>
                  <a:pt x="9198" y="901"/>
                </a:lnTo>
                <a:lnTo>
                  <a:pt x="9198" y="1193"/>
                </a:lnTo>
                <a:lnTo>
                  <a:pt x="9150" y="1193"/>
                </a:lnTo>
                <a:lnTo>
                  <a:pt x="7811" y="1217"/>
                </a:lnTo>
                <a:lnTo>
                  <a:pt x="6449" y="1241"/>
                </a:lnTo>
                <a:lnTo>
                  <a:pt x="6449" y="706"/>
                </a:lnTo>
                <a:lnTo>
                  <a:pt x="6424" y="414"/>
                </a:lnTo>
                <a:lnTo>
                  <a:pt x="6376" y="146"/>
                </a:lnTo>
                <a:lnTo>
                  <a:pt x="6351" y="73"/>
                </a:lnTo>
                <a:lnTo>
                  <a:pt x="6303" y="25"/>
                </a:lnTo>
                <a:lnTo>
                  <a:pt x="6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1030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6"/>
          <p:cNvSpPr txBox="1">
            <a:spLocks noGrp="1"/>
          </p:cNvSpPr>
          <p:nvPr>
            <p:ph type="title"/>
          </p:nvPr>
        </p:nvSpPr>
        <p:spPr>
          <a:xfrm>
            <a:off x="1913856" y="634987"/>
            <a:ext cx="6399965" cy="62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b="1" dirty="0">
                <a:solidFill>
                  <a:schemeClr val="bg1"/>
                </a:solidFill>
              </a:rPr>
              <a:t>Estrategia de análisis FODA</a:t>
            </a:r>
            <a:endParaRPr b="1" dirty="0">
              <a:solidFill>
                <a:schemeClr val="bg1"/>
              </a:solidFill>
            </a:endParaRPr>
          </a:p>
        </p:txBody>
      </p:sp>
      <p:sp>
        <p:nvSpPr>
          <p:cNvPr id="232" name="Google Shape;232;p2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25</a:t>
            </a:fld>
            <a:endParaRPr/>
          </a:p>
        </p:txBody>
      </p:sp>
      <p:graphicFrame>
        <p:nvGraphicFramePr>
          <p:cNvPr id="2" name="Tabla 1">
            <a:extLst>
              <a:ext uri="{FF2B5EF4-FFF2-40B4-BE49-F238E27FC236}">
                <a16:creationId xmlns:a16="http://schemas.microsoft.com/office/drawing/2014/main" id="{ED35E21A-9345-487B-9C33-7622A86EA7A2}"/>
              </a:ext>
            </a:extLst>
          </p:cNvPr>
          <p:cNvGraphicFramePr>
            <a:graphicFrameLocks noGrp="1"/>
          </p:cNvGraphicFramePr>
          <p:nvPr>
            <p:extLst>
              <p:ext uri="{D42A27DB-BD31-4B8C-83A1-F6EECF244321}">
                <p14:modId xmlns:p14="http://schemas.microsoft.com/office/powerpoint/2010/main" val="1917034445"/>
              </p:ext>
            </p:extLst>
          </p:nvPr>
        </p:nvGraphicFramePr>
        <p:xfrm>
          <a:off x="348125" y="1258087"/>
          <a:ext cx="8406809" cy="3744533"/>
        </p:xfrm>
        <a:graphic>
          <a:graphicData uri="http://schemas.openxmlformats.org/drawingml/2006/table">
            <a:tbl>
              <a:tblPr firstRow="1" firstCol="1" bandRow="1">
                <a:tableStyleId>{21E4AEA4-8DFA-4A89-87EB-49C32662AFE0}</a:tableStyleId>
              </a:tblPr>
              <a:tblGrid>
                <a:gridCol w="217716">
                  <a:extLst>
                    <a:ext uri="{9D8B030D-6E8A-4147-A177-3AD203B41FA5}">
                      <a16:colId xmlns:a16="http://schemas.microsoft.com/office/drawing/2014/main" val="683381011"/>
                    </a:ext>
                  </a:extLst>
                </a:gridCol>
                <a:gridCol w="304803">
                  <a:extLst>
                    <a:ext uri="{9D8B030D-6E8A-4147-A177-3AD203B41FA5}">
                      <a16:colId xmlns:a16="http://schemas.microsoft.com/office/drawing/2014/main" val="158266104"/>
                    </a:ext>
                  </a:extLst>
                </a:gridCol>
                <a:gridCol w="3795521">
                  <a:extLst>
                    <a:ext uri="{9D8B030D-6E8A-4147-A177-3AD203B41FA5}">
                      <a16:colId xmlns:a16="http://schemas.microsoft.com/office/drawing/2014/main" val="817580197"/>
                    </a:ext>
                  </a:extLst>
                </a:gridCol>
                <a:gridCol w="4088769">
                  <a:extLst>
                    <a:ext uri="{9D8B030D-6E8A-4147-A177-3AD203B41FA5}">
                      <a16:colId xmlns:a16="http://schemas.microsoft.com/office/drawing/2014/main" val="4092981584"/>
                    </a:ext>
                  </a:extLst>
                </a:gridCol>
              </a:tblGrid>
              <a:tr h="92700">
                <a:tc gridSpan="4">
                  <a:txBody>
                    <a:bodyPr/>
                    <a:lstStyle/>
                    <a:p>
                      <a:pPr>
                        <a:lnSpc>
                          <a:spcPct val="100000"/>
                        </a:lnSpc>
                        <a:spcAft>
                          <a:spcPts val="800"/>
                        </a:spcAft>
                      </a:pPr>
                      <a:r>
                        <a:rPr lang="es-EC" sz="800">
                          <a:effectLst/>
                        </a:rPr>
                        <a:t>Componente Interno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009" marR="19009"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687751147"/>
                  </a:ext>
                </a:extLst>
              </a:tr>
              <a:tr h="79323">
                <a:tc rowSpan="3">
                  <a:txBody>
                    <a:bodyPr/>
                    <a:lstStyle/>
                    <a:p>
                      <a:pPr marL="71755" marR="71755">
                        <a:lnSpc>
                          <a:spcPct val="100000"/>
                        </a:lnSpc>
                        <a:spcAft>
                          <a:spcPts val="800"/>
                        </a:spcAft>
                      </a:pPr>
                      <a:r>
                        <a:rPr lang="es-EC" sz="800">
                          <a:effectLst/>
                        </a:rPr>
                        <a:t> Componente Externo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009" marR="19009" marT="0" marB="0" vert="vert270"/>
                </a:tc>
                <a:tc rowSpan="2">
                  <a:txBody>
                    <a:bodyPr/>
                    <a:lstStyle/>
                    <a:p>
                      <a:pPr marL="71755" marR="71755">
                        <a:lnSpc>
                          <a:spcPct val="100000"/>
                        </a:lnSpc>
                        <a:spcAft>
                          <a:spcPts val="800"/>
                        </a:spcAft>
                        <a:tabLst>
                          <a:tab pos="1798320" algn="l"/>
                        </a:tabLst>
                      </a:pPr>
                      <a:r>
                        <a:rPr lang="es-EC" sz="800">
                          <a:effectLst/>
                        </a:rPr>
                        <a:t>Oportunidades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009" marR="19009" marT="0" marB="0" vert="vert270"/>
                </a:tc>
                <a:tc>
                  <a:txBody>
                    <a:bodyPr/>
                    <a:lstStyle/>
                    <a:p>
                      <a:pPr algn="ctr">
                        <a:lnSpc>
                          <a:spcPct val="100000"/>
                        </a:lnSpc>
                        <a:spcAft>
                          <a:spcPts val="800"/>
                        </a:spcAft>
                      </a:pPr>
                      <a:r>
                        <a:rPr lang="es-EC" sz="800">
                          <a:effectLst/>
                        </a:rPr>
                        <a:t>Fortalezas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009" marR="19009" marT="0" marB="0"/>
                </a:tc>
                <a:tc>
                  <a:txBody>
                    <a:bodyPr/>
                    <a:lstStyle/>
                    <a:p>
                      <a:pPr algn="ctr">
                        <a:lnSpc>
                          <a:spcPct val="100000"/>
                        </a:lnSpc>
                        <a:spcAft>
                          <a:spcPts val="800"/>
                        </a:spcAft>
                      </a:pPr>
                      <a:r>
                        <a:rPr lang="es-EC" sz="800">
                          <a:effectLst/>
                        </a:rPr>
                        <a:t>Debilidades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009" marR="19009" marT="0" marB="0"/>
                </a:tc>
                <a:extLst>
                  <a:ext uri="{0D108BD9-81ED-4DB2-BD59-A6C34878D82A}">
                    <a16:rowId xmlns:a16="http://schemas.microsoft.com/office/drawing/2014/main" val="3611363107"/>
                  </a:ext>
                </a:extLst>
              </a:tr>
              <a:tr h="1597114">
                <a:tc vMerge="1">
                  <a:txBody>
                    <a:bodyPr/>
                    <a:lstStyle/>
                    <a:p>
                      <a:endParaRPr lang="es-EC"/>
                    </a:p>
                  </a:txBody>
                  <a:tcPr/>
                </a:tc>
                <a:tc vMerge="1">
                  <a:txBody>
                    <a:bodyPr/>
                    <a:lstStyle/>
                    <a:p>
                      <a:endParaRPr lang="es-EC"/>
                    </a:p>
                  </a:txBody>
                  <a:tcPr/>
                </a:tc>
                <a:tc>
                  <a:txBody>
                    <a:bodyPr/>
                    <a:lstStyle/>
                    <a:p>
                      <a:pPr>
                        <a:lnSpc>
                          <a:spcPct val="100000"/>
                        </a:lnSpc>
                        <a:spcAft>
                          <a:spcPts val="800"/>
                        </a:spcAft>
                      </a:pPr>
                      <a:r>
                        <a:rPr lang="es-EC" sz="800" b="1" dirty="0">
                          <a:effectLst/>
                        </a:rPr>
                        <a:t>Estrategias ofensivas, MAX – MAX (F-O):</a:t>
                      </a:r>
                    </a:p>
                    <a:p>
                      <a:pPr>
                        <a:lnSpc>
                          <a:spcPct val="100000"/>
                        </a:lnSpc>
                        <a:spcAft>
                          <a:spcPts val="800"/>
                        </a:spcAft>
                      </a:pPr>
                      <a:r>
                        <a:rPr lang="es-EC" sz="800" dirty="0">
                          <a:effectLst/>
                        </a:rPr>
                        <a:t>-Encontrar inversión privada (externa) para el sector de A&amp;B y alojamiento.</a:t>
                      </a:r>
                    </a:p>
                    <a:p>
                      <a:pPr>
                        <a:lnSpc>
                          <a:spcPct val="100000"/>
                        </a:lnSpc>
                        <a:spcAft>
                          <a:spcPts val="800"/>
                        </a:spcAft>
                      </a:pPr>
                      <a:r>
                        <a:rPr lang="es-EC" sz="800" dirty="0">
                          <a:effectLst/>
                        </a:rPr>
                        <a:t>-Mapeo de zonas apícolas.</a:t>
                      </a:r>
                    </a:p>
                    <a:p>
                      <a:pPr>
                        <a:lnSpc>
                          <a:spcPct val="100000"/>
                        </a:lnSpc>
                        <a:spcAft>
                          <a:spcPts val="800"/>
                        </a:spcAft>
                      </a:pPr>
                      <a:r>
                        <a:rPr lang="es-EC" sz="800" dirty="0">
                          <a:effectLst/>
                        </a:rPr>
                        <a:t>- Incentivos para el cuidado ambiental.</a:t>
                      </a:r>
                    </a:p>
                    <a:p>
                      <a:pPr>
                        <a:lnSpc>
                          <a:spcPct val="100000"/>
                        </a:lnSpc>
                        <a:spcAft>
                          <a:spcPts val="800"/>
                        </a:spcAft>
                      </a:pPr>
                      <a:r>
                        <a:rPr lang="es-EC" sz="800" dirty="0">
                          <a:effectLst/>
                        </a:rPr>
                        <a:t>-Divulgar los beneficios económicos, sociales y ambientales que genera la apicultura y el turismo.</a:t>
                      </a:r>
                    </a:p>
                    <a:p>
                      <a:pPr>
                        <a:lnSpc>
                          <a:spcPct val="100000"/>
                        </a:lnSpc>
                        <a:spcAft>
                          <a:spcPts val="800"/>
                        </a:spcAft>
                      </a:pPr>
                      <a:r>
                        <a:rPr lang="es-EC" sz="800" dirty="0">
                          <a:effectLst/>
                        </a:rPr>
                        <a:t>-Alentar las actividades apícolas en redes sociales para el turismo.</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9009" marR="19009" marT="0" marB="0"/>
                </a:tc>
                <a:tc>
                  <a:txBody>
                    <a:bodyPr/>
                    <a:lstStyle/>
                    <a:p>
                      <a:pPr>
                        <a:lnSpc>
                          <a:spcPct val="100000"/>
                        </a:lnSpc>
                        <a:spcAft>
                          <a:spcPts val="800"/>
                        </a:spcAft>
                      </a:pPr>
                      <a:r>
                        <a:rPr lang="es-EC" sz="800" b="1" dirty="0">
                          <a:effectLst/>
                        </a:rPr>
                        <a:t>Estrategias de reorientación, MIN - MAX (D-O):</a:t>
                      </a:r>
                    </a:p>
                    <a:p>
                      <a:pPr>
                        <a:lnSpc>
                          <a:spcPct val="100000"/>
                        </a:lnSpc>
                        <a:spcAft>
                          <a:spcPts val="800"/>
                        </a:spcAft>
                      </a:pPr>
                      <a:r>
                        <a:rPr lang="es-EC" sz="800" dirty="0">
                          <a:effectLst/>
                        </a:rPr>
                        <a:t>- Diversificar la oferta turística.</a:t>
                      </a:r>
                    </a:p>
                    <a:p>
                      <a:pPr>
                        <a:lnSpc>
                          <a:spcPct val="100000"/>
                        </a:lnSpc>
                        <a:spcAft>
                          <a:spcPts val="800"/>
                        </a:spcAft>
                      </a:pPr>
                      <a:r>
                        <a:rPr lang="es-EC" sz="800" dirty="0">
                          <a:effectLst/>
                        </a:rPr>
                        <a:t>- Realizar una guía informativa sobre los procesos de la apicultura.</a:t>
                      </a:r>
                    </a:p>
                    <a:p>
                      <a:pPr>
                        <a:lnSpc>
                          <a:spcPct val="100000"/>
                        </a:lnSpc>
                        <a:spcAft>
                          <a:spcPts val="800"/>
                        </a:spcAft>
                      </a:pPr>
                      <a:r>
                        <a:rPr lang="es-EC" sz="800" dirty="0">
                          <a:effectLst/>
                        </a:rPr>
                        <a:t>-Reimpulsar la “Ruta de la Miel”.</a:t>
                      </a:r>
                    </a:p>
                    <a:p>
                      <a:pPr>
                        <a:lnSpc>
                          <a:spcPct val="100000"/>
                        </a:lnSpc>
                        <a:spcAft>
                          <a:spcPts val="800"/>
                        </a:spcAft>
                      </a:pPr>
                      <a:r>
                        <a:rPr lang="es-EC" sz="800" dirty="0">
                          <a:effectLst/>
                        </a:rPr>
                        <a:t>-Impulsar apicultura en las ferias gastronómicas.</a:t>
                      </a:r>
                    </a:p>
                    <a:p>
                      <a:pPr>
                        <a:lnSpc>
                          <a:spcPct val="100000"/>
                        </a:lnSpc>
                        <a:spcAft>
                          <a:spcPts val="800"/>
                        </a:spcAft>
                      </a:pPr>
                      <a:r>
                        <a:rPr lang="es-EC" sz="800" dirty="0">
                          <a:effectLst/>
                        </a:rPr>
                        <a:t>-Equipamiento de implementos apícolas.</a:t>
                      </a:r>
                    </a:p>
                    <a:p>
                      <a:pPr>
                        <a:lnSpc>
                          <a:spcPct val="100000"/>
                        </a:lnSpc>
                        <a:spcAft>
                          <a:spcPts val="800"/>
                        </a:spcAft>
                      </a:pPr>
                      <a:r>
                        <a:rPr lang="es-EC" sz="800" dirty="0">
                          <a:effectLst/>
                        </a:rPr>
                        <a:t>-Difusión de beneficios de la apicultura.</a:t>
                      </a:r>
                    </a:p>
                    <a:p>
                      <a:pPr>
                        <a:lnSpc>
                          <a:spcPct val="100000"/>
                        </a:lnSpc>
                        <a:spcAft>
                          <a:spcPts val="800"/>
                        </a:spcAft>
                      </a:pPr>
                      <a:r>
                        <a:rPr lang="es-EC" sz="800" dirty="0">
                          <a:effectLst/>
                        </a:rPr>
                        <a:t>-Crear organización apícola.</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9009" marR="19009" marT="0" marB="0"/>
                </a:tc>
                <a:extLst>
                  <a:ext uri="{0D108BD9-81ED-4DB2-BD59-A6C34878D82A}">
                    <a16:rowId xmlns:a16="http://schemas.microsoft.com/office/drawing/2014/main" val="3837634045"/>
                  </a:ext>
                </a:extLst>
              </a:tr>
              <a:tr h="1814133">
                <a:tc vMerge="1">
                  <a:txBody>
                    <a:bodyPr/>
                    <a:lstStyle/>
                    <a:p>
                      <a:endParaRPr lang="es-EC"/>
                    </a:p>
                  </a:txBody>
                  <a:tcPr/>
                </a:tc>
                <a:tc>
                  <a:txBody>
                    <a:bodyPr/>
                    <a:lstStyle/>
                    <a:p>
                      <a:pPr marL="71755" marR="71755">
                        <a:lnSpc>
                          <a:spcPct val="100000"/>
                        </a:lnSpc>
                        <a:spcAft>
                          <a:spcPts val="800"/>
                        </a:spcAft>
                        <a:tabLst>
                          <a:tab pos="1432560" algn="l"/>
                        </a:tabLst>
                      </a:pPr>
                      <a:r>
                        <a:rPr lang="es-EC" sz="800">
                          <a:effectLst/>
                        </a:rPr>
                        <a:t>Amenazas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009" marR="19009" marT="0" marB="0" vert="vert270"/>
                </a:tc>
                <a:tc>
                  <a:txBody>
                    <a:bodyPr/>
                    <a:lstStyle/>
                    <a:p>
                      <a:pPr>
                        <a:lnSpc>
                          <a:spcPct val="100000"/>
                        </a:lnSpc>
                        <a:spcAft>
                          <a:spcPts val="800"/>
                        </a:spcAft>
                      </a:pPr>
                      <a:r>
                        <a:rPr lang="es-EC" sz="800" b="1" dirty="0">
                          <a:effectLst/>
                        </a:rPr>
                        <a:t>Estrategias defensivas, MAX – MIN (F-A):</a:t>
                      </a:r>
                    </a:p>
                    <a:p>
                      <a:pPr>
                        <a:lnSpc>
                          <a:spcPct val="100000"/>
                        </a:lnSpc>
                        <a:spcAft>
                          <a:spcPts val="800"/>
                        </a:spcAft>
                      </a:pPr>
                      <a:r>
                        <a:rPr lang="es-EC" sz="800" dirty="0">
                          <a:effectLst/>
                        </a:rPr>
                        <a:t>-Programar controles ambientales para regular deforestación, uso de químicos y uso del agua.</a:t>
                      </a:r>
                    </a:p>
                    <a:p>
                      <a:pPr>
                        <a:lnSpc>
                          <a:spcPct val="100000"/>
                        </a:lnSpc>
                        <a:spcAft>
                          <a:spcPts val="800"/>
                        </a:spcAft>
                      </a:pPr>
                      <a:r>
                        <a:rPr lang="es-EC" sz="800" dirty="0">
                          <a:effectLst/>
                        </a:rPr>
                        <a:t>-Diseñar medidas correctivas de limpieza para el manejo de desazolves y cuidado del agua.</a:t>
                      </a:r>
                    </a:p>
                    <a:p>
                      <a:pPr>
                        <a:lnSpc>
                          <a:spcPct val="100000"/>
                        </a:lnSpc>
                        <a:spcAft>
                          <a:spcPts val="800"/>
                        </a:spcAft>
                      </a:pPr>
                      <a:r>
                        <a:rPr lang="es-EC" sz="800" dirty="0">
                          <a:effectLst/>
                        </a:rPr>
                        <a:t>-Elaboración de proyectos educativos para conocer sobre la importancia de la apicultura.</a:t>
                      </a:r>
                    </a:p>
                    <a:p>
                      <a:pPr>
                        <a:lnSpc>
                          <a:spcPct val="100000"/>
                        </a:lnSpc>
                        <a:spcAft>
                          <a:spcPts val="800"/>
                        </a:spcAft>
                      </a:pPr>
                      <a:r>
                        <a:rPr lang="es-EC" sz="800" dirty="0">
                          <a:effectLst/>
                        </a:rPr>
                        <a:t>-Estructurar proyecto de educación ambiental que involucre al visitante, apicultores, agricultores, comunidad y prestadores de servicios.</a:t>
                      </a:r>
                    </a:p>
                    <a:p>
                      <a:pPr>
                        <a:lnSpc>
                          <a:spcPct val="100000"/>
                        </a:lnSpc>
                        <a:spcAft>
                          <a:spcPts val="800"/>
                        </a:spcAft>
                      </a:pPr>
                      <a:r>
                        <a:rPr lang="es-EC" sz="800" dirty="0">
                          <a:effectLst/>
                        </a:rPr>
                        <a:t>-Regulación de actividades agrícolas, que perjudiquen la apicultura.</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9009" marR="19009" marT="0" marB="0"/>
                </a:tc>
                <a:tc>
                  <a:txBody>
                    <a:bodyPr/>
                    <a:lstStyle/>
                    <a:p>
                      <a:pPr>
                        <a:lnSpc>
                          <a:spcPct val="100000"/>
                        </a:lnSpc>
                        <a:spcAft>
                          <a:spcPts val="800"/>
                        </a:spcAft>
                      </a:pPr>
                      <a:r>
                        <a:rPr lang="es-EC" sz="800" b="1" dirty="0">
                          <a:effectLst/>
                        </a:rPr>
                        <a:t>Estrategias de supervivencia, MIN - MIN (D-A):</a:t>
                      </a:r>
                    </a:p>
                    <a:p>
                      <a:pPr>
                        <a:lnSpc>
                          <a:spcPct val="100000"/>
                        </a:lnSpc>
                        <a:spcAft>
                          <a:spcPts val="800"/>
                        </a:spcAft>
                      </a:pPr>
                      <a:r>
                        <a:rPr lang="es-EC" sz="800" dirty="0">
                          <a:effectLst/>
                        </a:rPr>
                        <a:t>­-Definir dependencia administrativa (debate).</a:t>
                      </a:r>
                    </a:p>
                    <a:p>
                      <a:pPr>
                        <a:lnSpc>
                          <a:spcPct val="100000"/>
                        </a:lnSpc>
                        <a:spcAft>
                          <a:spcPts val="800"/>
                        </a:spcAft>
                      </a:pPr>
                      <a:r>
                        <a:rPr lang="es-EC" sz="800" dirty="0">
                          <a:effectLst/>
                        </a:rPr>
                        <a:t>-Implementar medidas de bioseguridad para realización las actividades turísticas.</a:t>
                      </a:r>
                    </a:p>
                    <a:p>
                      <a:pPr>
                        <a:lnSpc>
                          <a:spcPct val="100000"/>
                        </a:lnSpc>
                        <a:spcAft>
                          <a:spcPts val="800"/>
                        </a:spcAft>
                      </a:pPr>
                      <a:r>
                        <a:rPr lang="es-EC" sz="800" dirty="0">
                          <a:effectLst/>
                        </a:rPr>
                        <a:t>-Planificar mantenimiento de servicios complementarios.</a:t>
                      </a:r>
                    </a:p>
                    <a:p>
                      <a:pPr>
                        <a:lnSpc>
                          <a:spcPct val="100000"/>
                        </a:lnSpc>
                        <a:spcAft>
                          <a:spcPts val="800"/>
                        </a:spcAft>
                      </a:pPr>
                      <a:r>
                        <a:rPr lang="es-EC" sz="800" dirty="0">
                          <a:effectLst/>
                        </a:rPr>
                        <a:t>-Realizar manual de adecuadas prácticas ambientales, apícolas y agrícolas.</a:t>
                      </a:r>
                    </a:p>
                    <a:p>
                      <a:pPr>
                        <a:lnSpc>
                          <a:spcPct val="100000"/>
                        </a:lnSpc>
                        <a:spcAft>
                          <a:spcPts val="800"/>
                        </a:spcAft>
                      </a:pPr>
                      <a:r>
                        <a:rPr lang="es-EC" sz="800" dirty="0">
                          <a:effectLst/>
                        </a:rPr>
                        <a:t>-Planificación integral entre los lideres comunitarios, apicultores y los </a:t>
                      </a:r>
                      <a:r>
                        <a:rPr lang="es-EC" sz="800" dirty="0" err="1">
                          <a:effectLst/>
                        </a:rPr>
                        <a:t>GAD´s</a:t>
                      </a:r>
                      <a:r>
                        <a:rPr lang="es-EC" sz="800" dirty="0">
                          <a:effectLst/>
                        </a:rPr>
                        <a:t> provincial y cantonal.</a:t>
                      </a:r>
                    </a:p>
                    <a:p>
                      <a:pPr>
                        <a:lnSpc>
                          <a:spcPct val="100000"/>
                        </a:lnSpc>
                        <a:spcAft>
                          <a:spcPts val="800"/>
                        </a:spcAft>
                      </a:pPr>
                      <a:r>
                        <a:rPr lang="es-EC" sz="800" dirty="0">
                          <a:effectLst/>
                        </a:rPr>
                        <a:t>-Detectar actividades de peligro ambiental y recursos vitales para su conservación.</a:t>
                      </a:r>
                    </a:p>
                    <a:p>
                      <a:pPr>
                        <a:lnSpc>
                          <a:spcPct val="100000"/>
                        </a:lnSpc>
                        <a:spcAft>
                          <a:spcPts val="800"/>
                        </a:spcAft>
                      </a:pPr>
                      <a:r>
                        <a:rPr lang="es-EC" sz="800" dirty="0">
                          <a:effectLst/>
                        </a:rPr>
                        <a:t> </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9009" marR="19009" marT="0" marB="0"/>
                </a:tc>
                <a:extLst>
                  <a:ext uri="{0D108BD9-81ED-4DB2-BD59-A6C34878D82A}">
                    <a16:rowId xmlns:a16="http://schemas.microsoft.com/office/drawing/2014/main" val="2334056410"/>
                  </a:ext>
                </a:extLst>
              </a:tr>
            </a:tbl>
          </a:graphicData>
        </a:graphic>
      </p:graphicFrame>
      <p:sp>
        <p:nvSpPr>
          <p:cNvPr id="6" name="Google Shape;728;p50">
            <a:extLst>
              <a:ext uri="{FF2B5EF4-FFF2-40B4-BE49-F238E27FC236}">
                <a16:creationId xmlns:a16="http://schemas.microsoft.com/office/drawing/2014/main" id="{644E611E-B90E-454F-9C50-5290B81C285D}"/>
              </a:ext>
            </a:extLst>
          </p:cNvPr>
          <p:cNvSpPr/>
          <p:nvPr/>
        </p:nvSpPr>
        <p:spPr>
          <a:xfrm>
            <a:off x="3575150" y="825947"/>
            <a:ext cx="382353" cy="335037"/>
          </a:xfrm>
          <a:custGeom>
            <a:avLst/>
            <a:gdLst/>
            <a:ahLst/>
            <a:cxnLst/>
            <a:rect l="l" t="t" r="r" b="b"/>
            <a:pathLst>
              <a:path w="17495" h="15330" extrusionOk="0">
                <a:moveTo>
                  <a:pt x="4648" y="1412"/>
                </a:moveTo>
                <a:lnTo>
                  <a:pt x="4526" y="1485"/>
                </a:lnTo>
                <a:lnTo>
                  <a:pt x="4429" y="1558"/>
                </a:lnTo>
                <a:lnTo>
                  <a:pt x="4258" y="1728"/>
                </a:lnTo>
                <a:lnTo>
                  <a:pt x="4185" y="1825"/>
                </a:lnTo>
                <a:lnTo>
                  <a:pt x="4112" y="1947"/>
                </a:lnTo>
                <a:lnTo>
                  <a:pt x="3869" y="1947"/>
                </a:lnTo>
                <a:lnTo>
                  <a:pt x="3893" y="1898"/>
                </a:lnTo>
                <a:lnTo>
                  <a:pt x="4015" y="1679"/>
                </a:lnTo>
                <a:lnTo>
                  <a:pt x="4088" y="1436"/>
                </a:lnTo>
                <a:lnTo>
                  <a:pt x="4088" y="1412"/>
                </a:lnTo>
                <a:close/>
                <a:moveTo>
                  <a:pt x="4939" y="1412"/>
                </a:moveTo>
                <a:lnTo>
                  <a:pt x="4867" y="1509"/>
                </a:lnTo>
                <a:lnTo>
                  <a:pt x="4818" y="1631"/>
                </a:lnTo>
                <a:lnTo>
                  <a:pt x="4794" y="1752"/>
                </a:lnTo>
                <a:lnTo>
                  <a:pt x="4769" y="1898"/>
                </a:lnTo>
                <a:lnTo>
                  <a:pt x="4769" y="1947"/>
                </a:lnTo>
                <a:lnTo>
                  <a:pt x="4380" y="1947"/>
                </a:lnTo>
                <a:lnTo>
                  <a:pt x="4404" y="1898"/>
                </a:lnTo>
                <a:lnTo>
                  <a:pt x="4526" y="1679"/>
                </a:lnTo>
                <a:lnTo>
                  <a:pt x="4672" y="1436"/>
                </a:lnTo>
                <a:lnTo>
                  <a:pt x="4672" y="1412"/>
                </a:lnTo>
                <a:close/>
                <a:moveTo>
                  <a:pt x="5815" y="1387"/>
                </a:moveTo>
                <a:lnTo>
                  <a:pt x="5645" y="1558"/>
                </a:lnTo>
                <a:lnTo>
                  <a:pt x="5475" y="1704"/>
                </a:lnTo>
                <a:lnTo>
                  <a:pt x="5402" y="1825"/>
                </a:lnTo>
                <a:lnTo>
                  <a:pt x="5304" y="1947"/>
                </a:lnTo>
                <a:lnTo>
                  <a:pt x="5037" y="1947"/>
                </a:lnTo>
                <a:lnTo>
                  <a:pt x="5037" y="1898"/>
                </a:lnTo>
                <a:lnTo>
                  <a:pt x="5061" y="1777"/>
                </a:lnTo>
                <a:lnTo>
                  <a:pt x="5085" y="1631"/>
                </a:lnTo>
                <a:lnTo>
                  <a:pt x="5183" y="1387"/>
                </a:lnTo>
                <a:close/>
                <a:moveTo>
                  <a:pt x="3407" y="1412"/>
                </a:moveTo>
                <a:lnTo>
                  <a:pt x="3285" y="1533"/>
                </a:lnTo>
                <a:lnTo>
                  <a:pt x="3188" y="1679"/>
                </a:lnTo>
                <a:lnTo>
                  <a:pt x="3090" y="1825"/>
                </a:lnTo>
                <a:lnTo>
                  <a:pt x="3042" y="1971"/>
                </a:lnTo>
                <a:lnTo>
                  <a:pt x="2774" y="1971"/>
                </a:lnTo>
                <a:lnTo>
                  <a:pt x="2847" y="1801"/>
                </a:lnTo>
                <a:lnTo>
                  <a:pt x="3042" y="1412"/>
                </a:lnTo>
                <a:close/>
                <a:moveTo>
                  <a:pt x="4039" y="1412"/>
                </a:moveTo>
                <a:lnTo>
                  <a:pt x="3966" y="1509"/>
                </a:lnTo>
                <a:lnTo>
                  <a:pt x="3893" y="1606"/>
                </a:lnTo>
                <a:lnTo>
                  <a:pt x="3747" y="1801"/>
                </a:lnTo>
                <a:lnTo>
                  <a:pt x="3626" y="1947"/>
                </a:lnTo>
                <a:lnTo>
                  <a:pt x="3334" y="1971"/>
                </a:lnTo>
                <a:lnTo>
                  <a:pt x="3455" y="1679"/>
                </a:lnTo>
                <a:lnTo>
                  <a:pt x="3601" y="1412"/>
                </a:lnTo>
                <a:close/>
                <a:moveTo>
                  <a:pt x="2239" y="1412"/>
                </a:moveTo>
                <a:lnTo>
                  <a:pt x="2068" y="1533"/>
                </a:lnTo>
                <a:lnTo>
                  <a:pt x="1947" y="1679"/>
                </a:lnTo>
                <a:lnTo>
                  <a:pt x="1801" y="1825"/>
                </a:lnTo>
                <a:lnTo>
                  <a:pt x="1679" y="1971"/>
                </a:lnTo>
                <a:lnTo>
                  <a:pt x="1509" y="1996"/>
                </a:lnTo>
                <a:lnTo>
                  <a:pt x="1655" y="1704"/>
                </a:lnTo>
                <a:lnTo>
                  <a:pt x="1849" y="1436"/>
                </a:lnTo>
                <a:lnTo>
                  <a:pt x="2166" y="1412"/>
                </a:lnTo>
                <a:close/>
                <a:moveTo>
                  <a:pt x="2896" y="1412"/>
                </a:moveTo>
                <a:lnTo>
                  <a:pt x="2774" y="1558"/>
                </a:lnTo>
                <a:lnTo>
                  <a:pt x="2677" y="1704"/>
                </a:lnTo>
                <a:lnTo>
                  <a:pt x="2579" y="1850"/>
                </a:lnTo>
                <a:lnTo>
                  <a:pt x="2506" y="1996"/>
                </a:lnTo>
                <a:lnTo>
                  <a:pt x="2214" y="1971"/>
                </a:lnTo>
                <a:lnTo>
                  <a:pt x="1995" y="1971"/>
                </a:lnTo>
                <a:lnTo>
                  <a:pt x="2239" y="1679"/>
                </a:lnTo>
                <a:lnTo>
                  <a:pt x="2482" y="1412"/>
                </a:lnTo>
                <a:close/>
                <a:moveTo>
                  <a:pt x="7056" y="1387"/>
                </a:moveTo>
                <a:lnTo>
                  <a:pt x="6935" y="1558"/>
                </a:lnTo>
                <a:lnTo>
                  <a:pt x="6667" y="1898"/>
                </a:lnTo>
                <a:lnTo>
                  <a:pt x="6594" y="1996"/>
                </a:lnTo>
                <a:lnTo>
                  <a:pt x="6278" y="1971"/>
                </a:lnTo>
                <a:lnTo>
                  <a:pt x="6302" y="1898"/>
                </a:lnTo>
                <a:lnTo>
                  <a:pt x="6594" y="1436"/>
                </a:lnTo>
                <a:lnTo>
                  <a:pt x="6570" y="1412"/>
                </a:lnTo>
                <a:lnTo>
                  <a:pt x="6545" y="1412"/>
                </a:lnTo>
                <a:lnTo>
                  <a:pt x="6351" y="1582"/>
                </a:lnTo>
                <a:lnTo>
                  <a:pt x="6156" y="1777"/>
                </a:lnTo>
                <a:lnTo>
                  <a:pt x="6083" y="1874"/>
                </a:lnTo>
                <a:lnTo>
                  <a:pt x="6010" y="1971"/>
                </a:lnTo>
                <a:lnTo>
                  <a:pt x="5596" y="1971"/>
                </a:lnTo>
                <a:lnTo>
                  <a:pt x="5694" y="1801"/>
                </a:lnTo>
                <a:lnTo>
                  <a:pt x="5840" y="1606"/>
                </a:lnTo>
                <a:lnTo>
                  <a:pt x="5986" y="1387"/>
                </a:lnTo>
                <a:close/>
                <a:moveTo>
                  <a:pt x="7665" y="1387"/>
                </a:moveTo>
                <a:lnTo>
                  <a:pt x="7519" y="1509"/>
                </a:lnTo>
                <a:lnTo>
                  <a:pt x="7373" y="1655"/>
                </a:lnTo>
                <a:lnTo>
                  <a:pt x="7251" y="1825"/>
                </a:lnTo>
                <a:lnTo>
                  <a:pt x="7154" y="1996"/>
                </a:lnTo>
                <a:lnTo>
                  <a:pt x="6910" y="1996"/>
                </a:lnTo>
                <a:lnTo>
                  <a:pt x="7056" y="1777"/>
                </a:lnTo>
                <a:lnTo>
                  <a:pt x="7348" y="1387"/>
                </a:lnTo>
                <a:close/>
                <a:moveTo>
                  <a:pt x="15135" y="1412"/>
                </a:moveTo>
                <a:lnTo>
                  <a:pt x="15281" y="1436"/>
                </a:lnTo>
                <a:lnTo>
                  <a:pt x="15524" y="1436"/>
                </a:lnTo>
                <a:lnTo>
                  <a:pt x="15475" y="1509"/>
                </a:lnTo>
                <a:lnTo>
                  <a:pt x="15232" y="1728"/>
                </a:lnTo>
                <a:lnTo>
                  <a:pt x="15135" y="1874"/>
                </a:lnTo>
                <a:lnTo>
                  <a:pt x="15037" y="1996"/>
                </a:lnTo>
                <a:lnTo>
                  <a:pt x="14697" y="1996"/>
                </a:lnTo>
                <a:lnTo>
                  <a:pt x="14794" y="1898"/>
                </a:lnTo>
                <a:lnTo>
                  <a:pt x="14989" y="1655"/>
                </a:lnTo>
                <a:lnTo>
                  <a:pt x="15135" y="1412"/>
                </a:lnTo>
                <a:close/>
                <a:moveTo>
                  <a:pt x="15865" y="1436"/>
                </a:moveTo>
                <a:lnTo>
                  <a:pt x="16254" y="1460"/>
                </a:lnTo>
                <a:lnTo>
                  <a:pt x="16278" y="1460"/>
                </a:lnTo>
                <a:lnTo>
                  <a:pt x="16157" y="1606"/>
                </a:lnTo>
                <a:lnTo>
                  <a:pt x="16035" y="1801"/>
                </a:lnTo>
                <a:lnTo>
                  <a:pt x="15913" y="1996"/>
                </a:lnTo>
                <a:lnTo>
                  <a:pt x="15427" y="1996"/>
                </a:lnTo>
                <a:lnTo>
                  <a:pt x="15646" y="1728"/>
                </a:lnTo>
                <a:lnTo>
                  <a:pt x="15865" y="1436"/>
                </a:lnTo>
                <a:close/>
                <a:moveTo>
                  <a:pt x="8176" y="1387"/>
                </a:moveTo>
                <a:lnTo>
                  <a:pt x="8030" y="1533"/>
                </a:lnTo>
                <a:lnTo>
                  <a:pt x="7884" y="1679"/>
                </a:lnTo>
                <a:lnTo>
                  <a:pt x="7665" y="2020"/>
                </a:lnTo>
                <a:lnTo>
                  <a:pt x="7494" y="2020"/>
                </a:lnTo>
                <a:lnTo>
                  <a:pt x="7640" y="1704"/>
                </a:lnTo>
                <a:lnTo>
                  <a:pt x="7786" y="1387"/>
                </a:lnTo>
                <a:close/>
                <a:moveTo>
                  <a:pt x="8687" y="1387"/>
                </a:moveTo>
                <a:lnTo>
                  <a:pt x="8638" y="1436"/>
                </a:lnTo>
                <a:lnTo>
                  <a:pt x="8419" y="1679"/>
                </a:lnTo>
                <a:lnTo>
                  <a:pt x="8322" y="1825"/>
                </a:lnTo>
                <a:lnTo>
                  <a:pt x="8224" y="1971"/>
                </a:lnTo>
                <a:lnTo>
                  <a:pt x="8224" y="2020"/>
                </a:lnTo>
                <a:lnTo>
                  <a:pt x="8005" y="2020"/>
                </a:lnTo>
                <a:lnTo>
                  <a:pt x="8200" y="1704"/>
                </a:lnTo>
                <a:lnTo>
                  <a:pt x="8273" y="1558"/>
                </a:lnTo>
                <a:lnTo>
                  <a:pt x="8346" y="1387"/>
                </a:lnTo>
                <a:close/>
                <a:moveTo>
                  <a:pt x="9441" y="1387"/>
                </a:moveTo>
                <a:lnTo>
                  <a:pt x="9271" y="1558"/>
                </a:lnTo>
                <a:lnTo>
                  <a:pt x="9125" y="1752"/>
                </a:lnTo>
                <a:lnTo>
                  <a:pt x="9027" y="1874"/>
                </a:lnTo>
                <a:lnTo>
                  <a:pt x="8930" y="2020"/>
                </a:lnTo>
                <a:lnTo>
                  <a:pt x="8468" y="2020"/>
                </a:lnTo>
                <a:lnTo>
                  <a:pt x="8565" y="1923"/>
                </a:lnTo>
                <a:lnTo>
                  <a:pt x="8833" y="1631"/>
                </a:lnTo>
                <a:lnTo>
                  <a:pt x="8954" y="1509"/>
                </a:lnTo>
                <a:lnTo>
                  <a:pt x="9076" y="1387"/>
                </a:lnTo>
                <a:close/>
                <a:moveTo>
                  <a:pt x="10220" y="1363"/>
                </a:moveTo>
                <a:lnTo>
                  <a:pt x="10074" y="1436"/>
                </a:lnTo>
                <a:lnTo>
                  <a:pt x="9952" y="1558"/>
                </a:lnTo>
                <a:lnTo>
                  <a:pt x="9757" y="1801"/>
                </a:lnTo>
                <a:lnTo>
                  <a:pt x="9587" y="2020"/>
                </a:lnTo>
                <a:lnTo>
                  <a:pt x="9271" y="2020"/>
                </a:lnTo>
                <a:lnTo>
                  <a:pt x="9368" y="1874"/>
                </a:lnTo>
                <a:lnTo>
                  <a:pt x="9514" y="1631"/>
                </a:lnTo>
                <a:lnTo>
                  <a:pt x="9587" y="1509"/>
                </a:lnTo>
                <a:lnTo>
                  <a:pt x="9636" y="1387"/>
                </a:lnTo>
                <a:lnTo>
                  <a:pt x="10220" y="1363"/>
                </a:lnTo>
                <a:close/>
                <a:moveTo>
                  <a:pt x="11436" y="1339"/>
                </a:moveTo>
                <a:lnTo>
                  <a:pt x="11290" y="1558"/>
                </a:lnTo>
                <a:lnTo>
                  <a:pt x="11120" y="1777"/>
                </a:lnTo>
                <a:lnTo>
                  <a:pt x="11047" y="1898"/>
                </a:lnTo>
                <a:lnTo>
                  <a:pt x="10998" y="2020"/>
                </a:lnTo>
                <a:lnTo>
                  <a:pt x="10609" y="2020"/>
                </a:lnTo>
                <a:lnTo>
                  <a:pt x="10755" y="1874"/>
                </a:lnTo>
                <a:lnTo>
                  <a:pt x="10877" y="1728"/>
                </a:lnTo>
                <a:lnTo>
                  <a:pt x="10950" y="1582"/>
                </a:lnTo>
                <a:lnTo>
                  <a:pt x="11023" y="1412"/>
                </a:lnTo>
                <a:lnTo>
                  <a:pt x="10998" y="1363"/>
                </a:lnTo>
                <a:lnTo>
                  <a:pt x="10950" y="1363"/>
                </a:lnTo>
                <a:lnTo>
                  <a:pt x="10585" y="1679"/>
                </a:lnTo>
                <a:lnTo>
                  <a:pt x="10244" y="2020"/>
                </a:lnTo>
                <a:lnTo>
                  <a:pt x="9830" y="2020"/>
                </a:lnTo>
                <a:lnTo>
                  <a:pt x="9952" y="1850"/>
                </a:lnTo>
                <a:lnTo>
                  <a:pt x="10074" y="1704"/>
                </a:lnTo>
                <a:lnTo>
                  <a:pt x="10195" y="1533"/>
                </a:lnTo>
                <a:lnTo>
                  <a:pt x="10317" y="1363"/>
                </a:lnTo>
                <a:lnTo>
                  <a:pt x="11436" y="1339"/>
                </a:lnTo>
                <a:close/>
                <a:moveTo>
                  <a:pt x="11996" y="1339"/>
                </a:moveTo>
                <a:lnTo>
                  <a:pt x="11874" y="1485"/>
                </a:lnTo>
                <a:lnTo>
                  <a:pt x="11777" y="1655"/>
                </a:lnTo>
                <a:lnTo>
                  <a:pt x="11704" y="1850"/>
                </a:lnTo>
                <a:lnTo>
                  <a:pt x="11680" y="2020"/>
                </a:lnTo>
                <a:lnTo>
                  <a:pt x="11290" y="2020"/>
                </a:lnTo>
                <a:lnTo>
                  <a:pt x="11388" y="1850"/>
                </a:lnTo>
                <a:lnTo>
                  <a:pt x="11485" y="1679"/>
                </a:lnTo>
                <a:lnTo>
                  <a:pt x="11558" y="1509"/>
                </a:lnTo>
                <a:lnTo>
                  <a:pt x="11631" y="1339"/>
                </a:lnTo>
                <a:close/>
                <a:moveTo>
                  <a:pt x="12993" y="1314"/>
                </a:moveTo>
                <a:lnTo>
                  <a:pt x="12823" y="1485"/>
                </a:lnTo>
                <a:lnTo>
                  <a:pt x="12653" y="1655"/>
                </a:lnTo>
                <a:lnTo>
                  <a:pt x="12507" y="1801"/>
                </a:lnTo>
                <a:lnTo>
                  <a:pt x="12434" y="1898"/>
                </a:lnTo>
                <a:lnTo>
                  <a:pt x="12385" y="2020"/>
                </a:lnTo>
                <a:lnTo>
                  <a:pt x="11972" y="2020"/>
                </a:lnTo>
                <a:lnTo>
                  <a:pt x="12045" y="1801"/>
                </a:lnTo>
                <a:lnTo>
                  <a:pt x="12166" y="1582"/>
                </a:lnTo>
                <a:lnTo>
                  <a:pt x="12312" y="1314"/>
                </a:lnTo>
                <a:close/>
                <a:moveTo>
                  <a:pt x="13115" y="1314"/>
                </a:moveTo>
                <a:lnTo>
                  <a:pt x="13602" y="1339"/>
                </a:lnTo>
                <a:lnTo>
                  <a:pt x="13407" y="1582"/>
                </a:lnTo>
                <a:lnTo>
                  <a:pt x="13261" y="1777"/>
                </a:lnTo>
                <a:lnTo>
                  <a:pt x="13188" y="1898"/>
                </a:lnTo>
                <a:lnTo>
                  <a:pt x="13139" y="2020"/>
                </a:lnTo>
                <a:lnTo>
                  <a:pt x="12677" y="2020"/>
                </a:lnTo>
                <a:lnTo>
                  <a:pt x="12775" y="1825"/>
                </a:lnTo>
                <a:lnTo>
                  <a:pt x="13115" y="1314"/>
                </a:lnTo>
                <a:close/>
                <a:moveTo>
                  <a:pt x="13796" y="1339"/>
                </a:moveTo>
                <a:lnTo>
                  <a:pt x="14137" y="1363"/>
                </a:lnTo>
                <a:lnTo>
                  <a:pt x="13894" y="1631"/>
                </a:lnTo>
                <a:lnTo>
                  <a:pt x="13748" y="1801"/>
                </a:lnTo>
                <a:lnTo>
                  <a:pt x="13699" y="1898"/>
                </a:lnTo>
                <a:lnTo>
                  <a:pt x="13675" y="2020"/>
                </a:lnTo>
                <a:lnTo>
                  <a:pt x="13431" y="2020"/>
                </a:lnTo>
                <a:lnTo>
                  <a:pt x="13553" y="1752"/>
                </a:lnTo>
                <a:lnTo>
                  <a:pt x="13796" y="1339"/>
                </a:lnTo>
                <a:close/>
                <a:moveTo>
                  <a:pt x="14259" y="1387"/>
                </a:moveTo>
                <a:lnTo>
                  <a:pt x="15013" y="1412"/>
                </a:lnTo>
                <a:lnTo>
                  <a:pt x="14794" y="1606"/>
                </a:lnTo>
                <a:lnTo>
                  <a:pt x="14599" y="1801"/>
                </a:lnTo>
                <a:lnTo>
                  <a:pt x="14502" y="1898"/>
                </a:lnTo>
                <a:lnTo>
                  <a:pt x="14405" y="2020"/>
                </a:lnTo>
                <a:lnTo>
                  <a:pt x="13918" y="2020"/>
                </a:lnTo>
                <a:lnTo>
                  <a:pt x="14015" y="1850"/>
                </a:lnTo>
                <a:lnTo>
                  <a:pt x="14088" y="1704"/>
                </a:lnTo>
                <a:lnTo>
                  <a:pt x="14259" y="1387"/>
                </a:lnTo>
                <a:close/>
                <a:moveTo>
                  <a:pt x="16643" y="1412"/>
                </a:moveTo>
                <a:lnTo>
                  <a:pt x="16789" y="1436"/>
                </a:lnTo>
                <a:lnTo>
                  <a:pt x="16838" y="1460"/>
                </a:lnTo>
                <a:lnTo>
                  <a:pt x="16911" y="1485"/>
                </a:lnTo>
                <a:lnTo>
                  <a:pt x="16643" y="1679"/>
                </a:lnTo>
                <a:lnTo>
                  <a:pt x="16424" y="1898"/>
                </a:lnTo>
                <a:lnTo>
                  <a:pt x="16278" y="2044"/>
                </a:lnTo>
                <a:lnTo>
                  <a:pt x="16230" y="2020"/>
                </a:lnTo>
                <a:lnTo>
                  <a:pt x="16157" y="1996"/>
                </a:lnTo>
                <a:lnTo>
                  <a:pt x="16303" y="1728"/>
                </a:lnTo>
                <a:lnTo>
                  <a:pt x="16497" y="1436"/>
                </a:lnTo>
                <a:lnTo>
                  <a:pt x="16643" y="1412"/>
                </a:lnTo>
                <a:close/>
                <a:moveTo>
                  <a:pt x="389" y="1387"/>
                </a:moveTo>
                <a:lnTo>
                  <a:pt x="657" y="1436"/>
                </a:lnTo>
                <a:lnTo>
                  <a:pt x="973" y="1460"/>
                </a:lnTo>
                <a:lnTo>
                  <a:pt x="803" y="1606"/>
                </a:lnTo>
                <a:lnTo>
                  <a:pt x="657" y="1752"/>
                </a:lnTo>
                <a:lnTo>
                  <a:pt x="535" y="1923"/>
                </a:lnTo>
                <a:lnTo>
                  <a:pt x="487" y="1996"/>
                </a:lnTo>
                <a:lnTo>
                  <a:pt x="438" y="2069"/>
                </a:lnTo>
                <a:lnTo>
                  <a:pt x="438" y="1679"/>
                </a:lnTo>
                <a:lnTo>
                  <a:pt x="389" y="1387"/>
                </a:lnTo>
                <a:close/>
                <a:moveTo>
                  <a:pt x="1655" y="1436"/>
                </a:moveTo>
                <a:lnTo>
                  <a:pt x="1509" y="1558"/>
                </a:lnTo>
                <a:lnTo>
                  <a:pt x="1363" y="1728"/>
                </a:lnTo>
                <a:lnTo>
                  <a:pt x="1241" y="1898"/>
                </a:lnTo>
                <a:lnTo>
                  <a:pt x="1168" y="2093"/>
                </a:lnTo>
                <a:lnTo>
                  <a:pt x="1144" y="2093"/>
                </a:lnTo>
                <a:lnTo>
                  <a:pt x="1095" y="2142"/>
                </a:lnTo>
                <a:lnTo>
                  <a:pt x="1071" y="2190"/>
                </a:lnTo>
                <a:lnTo>
                  <a:pt x="1071" y="2239"/>
                </a:lnTo>
                <a:lnTo>
                  <a:pt x="1071" y="2288"/>
                </a:lnTo>
                <a:lnTo>
                  <a:pt x="1071" y="2409"/>
                </a:lnTo>
                <a:lnTo>
                  <a:pt x="1046" y="2409"/>
                </a:lnTo>
                <a:lnTo>
                  <a:pt x="925" y="2458"/>
                </a:lnTo>
                <a:lnTo>
                  <a:pt x="827" y="2531"/>
                </a:lnTo>
                <a:lnTo>
                  <a:pt x="633" y="2726"/>
                </a:lnTo>
                <a:lnTo>
                  <a:pt x="462" y="2872"/>
                </a:lnTo>
                <a:lnTo>
                  <a:pt x="462" y="2677"/>
                </a:lnTo>
                <a:lnTo>
                  <a:pt x="438" y="2263"/>
                </a:lnTo>
                <a:lnTo>
                  <a:pt x="462" y="2263"/>
                </a:lnTo>
                <a:lnTo>
                  <a:pt x="608" y="2215"/>
                </a:lnTo>
                <a:lnTo>
                  <a:pt x="657" y="2166"/>
                </a:lnTo>
                <a:lnTo>
                  <a:pt x="730" y="2117"/>
                </a:lnTo>
                <a:lnTo>
                  <a:pt x="973" y="1850"/>
                </a:lnTo>
                <a:lnTo>
                  <a:pt x="1168" y="1655"/>
                </a:lnTo>
                <a:lnTo>
                  <a:pt x="1387" y="1460"/>
                </a:lnTo>
                <a:lnTo>
                  <a:pt x="1655" y="1436"/>
                </a:lnTo>
                <a:close/>
                <a:moveTo>
                  <a:pt x="16935" y="1631"/>
                </a:moveTo>
                <a:lnTo>
                  <a:pt x="16960" y="1947"/>
                </a:lnTo>
                <a:lnTo>
                  <a:pt x="16960" y="2239"/>
                </a:lnTo>
                <a:lnTo>
                  <a:pt x="16935" y="2847"/>
                </a:lnTo>
                <a:lnTo>
                  <a:pt x="16814" y="2920"/>
                </a:lnTo>
                <a:lnTo>
                  <a:pt x="16692" y="2993"/>
                </a:lnTo>
                <a:lnTo>
                  <a:pt x="16473" y="3188"/>
                </a:lnTo>
                <a:lnTo>
                  <a:pt x="16376" y="3310"/>
                </a:lnTo>
                <a:lnTo>
                  <a:pt x="16424" y="2872"/>
                </a:lnTo>
                <a:lnTo>
                  <a:pt x="16619" y="2726"/>
                </a:lnTo>
                <a:lnTo>
                  <a:pt x="16765" y="2628"/>
                </a:lnTo>
                <a:lnTo>
                  <a:pt x="16838" y="2580"/>
                </a:lnTo>
                <a:lnTo>
                  <a:pt x="16911" y="2507"/>
                </a:lnTo>
                <a:lnTo>
                  <a:pt x="16911" y="2482"/>
                </a:lnTo>
                <a:lnTo>
                  <a:pt x="16911" y="2434"/>
                </a:lnTo>
                <a:lnTo>
                  <a:pt x="16887" y="2409"/>
                </a:lnTo>
                <a:lnTo>
                  <a:pt x="16838" y="2385"/>
                </a:lnTo>
                <a:lnTo>
                  <a:pt x="16765" y="2409"/>
                </a:lnTo>
                <a:lnTo>
                  <a:pt x="16692" y="2458"/>
                </a:lnTo>
                <a:lnTo>
                  <a:pt x="16570" y="2580"/>
                </a:lnTo>
                <a:lnTo>
                  <a:pt x="16400" y="2701"/>
                </a:lnTo>
                <a:lnTo>
                  <a:pt x="16376" y="2555"/>
                </a:lnTo>
                <a:lnTo>
                  <a:pt x="16327" y="2434"/>
                </a:lnTo>
                <a:lnTo>
                  <a:pt x="16424" y="2361"/>
                </a:lnTo>
                <a:lnTo>
                  <a:pt x="16497" y="2239"/>
                </a:lnTo>
                <a:lnTo>
                  <a:pt x="16643" y="2020"/>
                </a:lnTo>
                <a:lnTo>
                  <a:pt x="16935" y="1631"/>
                </a:lnTo>
                <a:close/>
                <a:moveTo>
                  <a:pt x="1022" y="2896"/>
                </a:moveTo>
                <a:lnTo>
                  <a:pt x="998" y="3237"/>
                </a:lnTo>
                <a:lnTo>
                  <a:pt x="900" y="3310"/>
                </a:lnTo>
                <a:lnTo>
                  <a:pt x="803" y="3407"/>
                </a:lnTo>
                <a:lnTo>
                  <a:pt x="657" y="3675"/>
                </a:lnTo>
                <a:lnTo>
                  <a:pt x="511" y="3966"/>
                </a:lnTo>
                <a:lnTo>
                  <a:pt x="487" y="3310"/>
                </a:lnTo>
                <a:lnTo>
                  <a:pt x="608" y="3261"/>
                </a:lnTo>
                <a:lnTo>
                  <a:pt x="706" y="3188"/>
                </a:lnTo>
                <a:lnTo>
                  <a:pt x="900" y="3018"/>
                </a:lnTo>
                <a:lnTo>
                  <a:pt x="1022" y="2896"/>
                </a:lnTo>
                <a:close/>
                <a:moveTo>
                  <a:pt x="16935" y="3139"/>
                </a:moveTo>
                <a:lnTo>
                  <a:pt x="16935" y="3504"/>
                </a:lnTo>
                <a:lnTo>
                  <a:pt x="16789" y="3577"/>
                </a:lnTo>
                <a:lnTo>
                  <a:pt x="16668" y="3675"/>
                </a:lnTo>
                <a:lnTo>
                  <a:pt x="16449" y="3893"/>
                </a:lnTo>
                <a:lnTo>
                  <a:pt x="16376" y="3991"/>
                </a:lnTo>
                <a:lnTo>
                  <a:pt x="16376" y="3723"/>
                </a:lnTo>
                <a:lnTo>
                  <a:pt x="16400" y="3675"/>
                </a:lnTo>
                <a:lnTo>
                  <a:pt x="16619" y="3407"/>
                </a:lnTo>
                <a:lnTo>
                  <a:pt x="16741" y="3310"/>
                </a:lnTo>
                <a:lnTo>
                  <a:pt x="16838" y="3212"/>
                </a:lnTo>
                <a:lnTo>
                  <a:pt x="16935" y="3139"/>
                </a:lnTo>
                <a:close/>
                <a:moveTo>
                  <a:pt x="16935" y="3723"/>
                </a:moveTo>
                <a:lnTo>
                  <a:pt x="16935" y="4258"/>
                </a:lnTo>
                <a:lnTo>
                  <a:pt x="16546" y="4599"/>
                </a:lnTo>
                <a:lnTo>
                  <a:pt x="16424" y="4721"/>
                </a:lnTo>
                <a:lnTo>
                  <a:pt x="16400" y="4429"/>
                </a:lnTo>
                <a:lnTo>
                  <a:pt x="16522" y="4210"/>
                </a:lnTo>
                <a:lnTo>
                  <a:pt x="16643" y="4015"/>
                </a:lnTo>
                <a:lnTo>
                  <a:pt x="16935" y="3723"/>
                </a:lnTo>
                <a:close/>
                <a:moveTo>
                  <a:pt x="998" y="3553"/>
                </a:moveTo>
                <a:lnTo>
                  <a:pt x="973" y="4210"/>
                </a:lnTo>
                <a:lnTo>
                  <a:pt x="949" y="4234"/>
                </a:lnTo>
                <a:lnTo>
                  <a:pt x="803" y="4429"/>
                </a:lnTo>
                <a:lnTo>
                  <a:pt x="657" y="4623"/>
                </a:lnTo>
                <a:lnTo>
                  <a:pt x="535" y="4769"/>
                </a:lnTo>
                <a:lnTo>
                  <a:pt x="535" y="4234"/>
                </a:lnTo>
                <a:lnTo>
                  <a:pt x="681" y="4039"/>
                </a:lnTo>
                <a:lnTo>
                  <a:pt x="803" y="3845"/>
                </a:lnTo>
                <a:lnTo>
                  <a:pt x="998" y="3553"/>
                </a:lnTo>
                <a:close/>
                <a:moveTo>
                  <a:pt x="16935" y="4599"/>
                </a:moveTo>
                <a:lnTo>
                  <a:pt x="16911" y="5256"/>
                </a:lnTo>
                <a:lnTo>
                  <a:pt x="16668" y="5426"/>
                </a:lnTo>
                <a:lnTo>
                  <a:pt x="16570" y="5524"/>
                </a:lnTo>
                <a:lnTo>
                  <a:pt x="16449" y="5621"/>
                </a:lnTo>
                <a:lnTo>
                  <a:pt x="16424" y="5670"/>
                </a:lnTo>
                <a:lnTo>
                  <a:pt x="16424" y="5207"/>
                </a:lnTo>
                <a:lnTo>
                  <a:pt x="16570" y="5037"/>
                </a:lnTo>
                <a:lnTo>
                  <a:pt x="16692" y="4891"/>
                </a:lnTo>
                <a:lnTo>
                  <a:pt x="16814" y="4745"/>
                </a:lnTo>
                <a:lnTo>
                  <a:pt x="16935" y="4599"/>
                </a:lnTo>
                <a:close/>
                <a:moveTo>
                  <a:pt x="973" y="4696"/>
                </a:moveTo>
                <a:lnTo>
                  <a:pt x="973" y="5280"/>
                </a:lnTo>
                <a:lnTo>
                  <a:pt x="730" y="5475"/>
                </a:lnTo>
                <a:lnTo>
                  <a:pt x="633" y="5597"/>
                </a:lnTo>
                <a:lnTo>
                  <a:pt x="535" y="5718"/>
                </a:lnTo>
                <a:lnTo>
                  <a:pt x="535" y="5159"/>
                </a:lnTo>
                <a:lnTo>
                  <a:pt x="584" y="5134"/>
                </a:lnTo>
                <a:lnTo>
                  <a:pt x="754" y="4964"/>
                </a:lnTo>
                <a:lnTo>
                  <a:pt x="900" y="4794"/>
                </a:lnTo>
                <a:lnTo>
                  <a:pt x="973" y="4696"/>
                </a:lnTo>
                <a:close/>
                <a:moveTo>
                  <a:pt x="16911" y="5378"/>
                </a:moveTo>
                <a:lnTo>
                  <a:pt x="16911" y="5962"/>
                </a:lnTo>
                <a:lnTo>
                  <a:pt x="16911" y="6132"/>
                </a:lnTo>
                <a:lnTo>
                  <a:pt x="16789" y="6181"/>
                </a:lnTo>
                <a:lnTo>
                  <a:pt x="16643" y="6278"/>
                </a:lnTo>
                <a:lnTo>
                  <a:pt x="16424" y="6473"/>
                </a:lnTo>
                <a:lnTo>
                  <a:pt x="16424" y="6108"/>
                </a:lnTo>
                <a:lnTo>
                  <a:pt x="16570" y="5937"/>
                </a:lnTo>
                <a:lnTo>
                  <a:pt x="16911" y="5378"/>
                </a:lnTo>
                <a:close/>
                <a:moveTo>
                  <a:pt x="973" y="5670"/>
                </a:moveTo>
                <a:lnTo>
                  <a:pt x="973" y="6156"/>
                </a:lnTo>
                <a:lnTo>
                  <a:pt x="876" y="6229"/>
                </a:lnTo>
                <a:lnTo>
                  <a:pt x="779" y="6278"/>
                </a:lnTo>
                <a:lnTo>
                  <a:pt x="633" y="6448"/>
                </a:lnTo>
                <a:lnTo>
                  <a:pt x="511" y="6619"/>
                </a:lnTo>
                <a:lnTo>
                  <a:pt x="511" y="6181"/>
                </a:lnTo>
                <a:lnTo>
                  <a:pt x="973" y="5670"/>
                </a:lnTo>
                <a:close/>
                <a:moveTo>
                  <a:pt x="16911" y="6351"/>
                </a:moveTo>
                <a:lnTo>
                  <a:pt x="16911" y="6765"/>
                </a:lnTo>
                <a:lnTo>
                  <a:pt x="16668" y="6935"/>
                </a:lnTo>
                <a:lnTo>
                  <a:pt x="16570" y="7032"/>
                </a:lnTo>
                <a:lnTo>
                  <a:pt x="16449" y="7130"/>
                </a:lnTo>
                <a:lnTo>
                  <a:pt x="16400" y="7203"/>
                </a:lnTo>
                <a:lnTo>
                  <a:pt x="16400" y="6838"/>
                </a:lnTo>
                <a:lnTo>
                  <a:pt x="16424" y="6813"/>
                </a:lnTo>
                <a:lnTo>
                  <a:pt x="16643" y="6594"/>
                </a:lnTo>
                <a:lnTo>
                  <a:pt x="16911" y="6351"/>
                </a:lnTo>
                <a:close/>
                <a:moveTo>
                  <a:pt x="949" y="6619"/>
                </a:moveTo>
                <a:lnTo>
                  <a:pt x="949" y="6789"/>
                </a:lnTo>
                <a:lnTo>
                  <a:pt x="949" y="7178"/>
                </a:lnTo>
                <a:lnTo>
                  <a:pt x="827" y="7227"/>
                </a:lnTo>
                <a:lnTo>
                  <a:pt x="706" y="7324"/>
                </a:lnTo>
                <a:lnTo>
                  <a:pt x="584" y="7446"/>
                </a:lnTo>
                <a:lnTo>
                  <a:pt x="487" y="7568"/>
                </a:lnTo>
                <a:lnTo>
                  <a:pt x="487" y="7130"/>
                </a:lnTo>
                <a:lnTo>
                  <a:pt x="584" y="7057"/>
                </a:lnTo>
                <a:lnTo>
                  <a:pt x="681" y="6959"/>
                </a:lnTo>
                <a:lnTo>
                  <a:pt x="852" y="6740"/>
                </a:lnTo>
                <a:lnTo>
                  <a:pt x="949" y="6619"/>
                </a:lnTo>
                <a:close/>
                <a:moveTo>
                  <a:pt x="16911" y="6886"/>
                </a:moveTo>
                <a:lnTo>
                  <a:pt x="16935" y="7519"/>
                </a:lnTo>
                <a:lnTo>
                  <a:pt x="16814" y="7616"/>
                </a:lnTo>
                <a:lnTo>
                  <a:pt x="16668" y="7714"/>
                </a:lnTo>
                <a:lnTo>
                  <a:pt x="16546" y="7835"/>
                </a:lnTo>
                <a:lnTo>
                  <a:pt x="16449" y="7957"/>
                </a:lnTo>
                <a:lnTo>
                  <a:pt x="16376" y="8030"/>
                </a:lnTo>
                <a:lnTo>
                  <a:pt x="16376" y="7665"/>
                </a:lnTo>
                <a:lnTo>
                  <a:pt x="16522" y="7495"/>
                </a:lnTo>
                <a:lnTo>
                  <a:pt x="16619" y="7324"/>
                </a:lnTo>
                <a:lnTo>
                  <a:pt x="16789" y="7105"/>
                </a:lnTo>
                <a:lnTo>
                  <a:pt x="16911" y="6886"/>
                </a:lnTo>
                <a:close/>
                <a:moveTo>
                  <a:pt x="949" y="7422"/>
                </a:moveTo>
                <a:lnTo>
                  <a:pt x="973" y="8006"/>
                </a:lnTo>
                <a:lnTo>
                  <a:pt x="852" y="8054"/>
                </a:lnTo>
                <a:lnTo>
                  <a:pt x="754" y="8103"/>
                </a:lnTo>
                <a:lnTo>
                  <a:pt x="560" y="8273"/>
                </a:lnTo>
                <a:lnTo>
                  <a:pt x="462" y="8371"/>
                </a:lnTo>
                <a:lnTo>
                  <a:pt x="462" y="7957"/>
                </a:lnTo>
                <a:lnTo>
                  <a:pt x="535" y="7957"/>
                </a:lnTo>
                <a:lnTo>
                  <a:pt x="584" y="7933"/>
                </a:lnTo>
                <a:lnTo>
                  <a:pt x="608" y="7884"/>
                </a:lnTo>
                <a:lnTo>
                  <a:pt x="730" y="7714"/>
                </a:lnTo>
                <a:lnTo>
                  <a:pt x="852" y="7543"/>
                </a:lnTo>
                <a:lnTo>
                  <a:pt x="949" y="7422"/>
                </a:lnTo>
                <a:close/>
                <a:moveTo>
                  <a:pt x="16935" y="7714"/>
                </a:moveTo>
                <a:lnTo>
                  <a:pt x="16935" y="8419"/>
                </a:lnTo>
                <a:lnTo>
                  <a:pt x="16716" y="8541"/>
                </a:lnTo>
                <a:lnTo>
                  <a:pt x="16497" y="8711"/>
                </a:lnTo>
                <a:lnTo>
                  <a:pt x="16351" y="8857"/>
                </a:lnTo>
                <a:lnTo>
                  <a:pt x="16376" y="8444"/>
                </a:lnTo>
                <a:lnTo>
                  <a:pt x="16449" y="8371"/>
                </a:lnTo>
                <a:lnTo>
                  <a:pt x="16522" y="8273"/>
                </a:lnTo>
                <a:lnTo>
                  <a:pt x="16668" y="8079"/>
                </a:lnTo>
                <a:lnTo>
                  <a:pt x="16862" y="7835"/>
                </a:lnTo>
                <a:lnTo>
                  <a:pt x="16935" y="7714"/>
                </a:lnTo>
                <a:close/>
                <a:moveTo>
                  <a:pt x="13042" y="3869"/>
                </a:moveTo>
                <a:lnTo>
                  <a:pt x="12872" y="3893"/>
                </a:lnTo>
                <a:lnTo>
                  <a:pt x="12702" y="3918"/>
                </a:lnTo>
                <a:lnTo>
                  <a:pt x="12239" y="3966"/>
                </a:lnTo>
                <a:lnTo>
                  <a:pt x="11777" y="3991"/>
                </a:lnTo>
                <a:lnTo>
                  <a:pt x="11388" y="3991"/>
                </a:lnTo>
                <a:lnTo>
                  <a:pt x="10974" y="3966"/>
                </a:lnTo>
                <a:lnTo>
                  <a:pt x="10755" y="3966"/>
                </a:lnTo>
                <a:lnTo>
                  <a:pt x="10560" y="4015"/>
                </a:lnTo>
                <a:lnTo>
                  <a:pt x="10366" y="4064"/>
                </a:lnTo>
                <a:lnTo>
                  <a:pt x="10220" y="4137"/>
                </a:lnTo>
                <a:lnTo>
                  <a:pt x="10171" y="4185"/>
                </a:lnTo>
                <a:lnTo>
                  <a:pt x="10122" y="4258"/>
                </a:lnTo>
                <a:lnTo>
                  <a:pt x="10147" y="4331"/>
                </a:lnTo>
                <a:lnTo>
                  <a:pt x="10171" y="4404"/>
                </a:lnTo>
                <a:lnTo>
                  <a:pt x="10341" y="4502"/>
                </a:lnTo>
                <a:lnTo>
                  <a:pt x="10536" y="4575"/>
                </a:lnTo>
                <a:lnTo>
                  <a:pt x="10731" y="4599"/>
                </a:lnTo>
                <a:lnTo>
                  <a:pt x="10950" y="4623"/>
                </a:lnTo>
                <a:lnTo>
                  <a:pt x="12142" y="4623"/>
                </a:lnTo>
                <a:lnTo>
                  <a:pt x="12580" y="4599"/>
                </a:lnTo>
                <a:lnTo>
                  <a:pt x="12458" y="4745"/>
                </a:lnTo>
                <a:lnTo>
                  <a:pt x="12312" y="4867"/>
                </a:lnTo>
                <a:lnTo>
                  <a:pt x="12020" y="5110"/>
                </a:lnTo>
                <a:lnTo>
                  <a:pt x="11461" y="5548"/>
                </a:lnTo>
                <a:lnTo>
                  <a:pt x="10901" y="5986"/>
                </a:lnTo>
                <a:lnTo>
                  <a:pt x="10633" y="6205"/>
                </a:lnTo>
                <a:lnTo>
                  <a:pt x="10366" y="6473"/>
                </a:lnTo>
                <a:lnTo>
                  <a:pt x="9879" y="7008"/>
                </a:lnTo>
                <a:lnTo>
                  <a:pt x="9392" y="7568"/>
                </a:lnTo>
                <a:lnTo>
                  <a:pt x="9149" y="7835"/>
                </a:lnTo>
                <a:lnTo>
                  <a:pt x="8881" y="8079"/>
                </a:lnTo>
                <a:lnTo>
                  <a:pt x="8760" y="7957"/>
                </a:lnTo>
                <a:lnTo>
                  <a:pt x="8614" y="7860"/>
                </a:lnTo>
                <a:lnTo>
                  <a:pt x="8346" y="7665"/>
                </a:lnTo>
                <a:lnTo>
                  <a:pt x="7957" y="7324"/>
                </a:lnTo>
                <a:lnTo>
                  <a:pt x="7567" y="6959"/>
                </a:lnTo>
                <a:lnTo>
                  <a:pt x="7300" y="6692"/>
                </a:lnTo>
                <a:lnTo>
                  <a:pt x="7008" y="6424"/>
                </a:lnTo>
                <a:lnTo>
                  <a:pt x="6837" y="6302"/>
                </a:lnTo>
                <a:lnTo>
                  <a:pt x="6667" y="6205"/>
                </a:lnTo>
                <a:lnTo>
                  <a:pt x="6497" y="6132"/>
                </a:lnTo>
                <a:lnTo>
                  <a:pt x="6302" y="6083"/>
                </a:lnTo>
                <a:lnTo>
                  <a:pt x="6253" y="6059"/>
                </a:lnTo>
                <a:lnTo>
                  <a:pt x="6107" y="6059"/>
                </a:lnTo>
                <a:lnTo>
                  <a:pt x="6034" y="6108"/>
                </a:lnTo>
                <a:lnTo>
                  <a:pt x="5864" y="6205"/>
                </a:lnTo>
                <a:lnTo>
                  <a:pt x="5718" y="6351"/>
                </a:lnTo>
                <a:lnTo>
                  <a:pt x="5450" y="6643"/>
                </a:lnTo>
                <a:lnTo>
                  <a:pt x="5207" y="6984"/>
                </a:lnTo>
                <a:lnTo>
                  <a:pt x="4964" y="7300"/>
                </a:lnTo>
                <a:lnTo>
                  <a:pt x="4818" y="7519"/>
                </a:lnTo>
                <a:lnTo>
                  <a:pt x="4623" y="7714"/>
                </a:lnTo>
                <a:lnTo>
                  <a:pt x="4258" y="8079"/>
                </a:lnTo>
                <a:lnTo>
                  <a:pt x="3918" y="8468"/>
                </a:lnTo>
                <a:lnTo>
                  <a:pt x="3747" y="8687"/>
                </a:lnTo>
                <a:lnTo>
                  <a:pt x="3626" y="8906"/>
                </a:lnTo>
                <a:lnTo>
                  <a:pt x="3601" y="8955"/>
                </a:lnTo>
                <a:lnTo>
                  <a:pt x="3601" y="9003"/>
                </a:lnTo>
                <a:lnTo>
                  <a:pt x="3626" y="9052"/>
                </a:lnTo>
                <a:lnTo>
                  <a:pt x="3650" y="9101"/>
                </a:lnTo>
                <a:lnTo>
                  <a:pt x="3699" y="9125"/>
                </a:lnTo>
                <a:lnTo>
                  <a:pt x="3747" y="9149"/>
                </a:lnTo>
                <a:lnTo>
                  <a:pt x="3796" y="9149"/>
                </a:lnTo>
                <a:lnTo>
                  <a:pt x="3869" y="9125"/>
                </a:lnTo>
                <a:lnTo>
                  <a:pt x="4064" y="9028"/>
                </a:lnTo>
                <a:lnTo>
                  <a:pt x="4283" y="8857"/>
                </a:lnTo>
                <a:lnTo>
                  <a:pt x="4477" y="8687"/>
                </a:lnTo>
                <a:lnTo>
                  <a:pt x="4672" y="8492"/>
                </a:lnTo>
                <a:lnTo>
                  <a:pt x="5037" y="8103"/>
                </a:lnTo>
                <a:lnTo>
                  <a:pt x="5353" y="7689"/>
                </a:lnTo>
                <a:lnTo>
                  <a:pt x="5669" y="7276"/>
                </a:lnTo>
                <a:lnTo>
                  <a:pt x="6010" y="6838"/>
                </a:lnTo>
                <a:lnTo>
                  <a:pt x="6156" y="6716"/>
                </a:lnTo>
                <a:lnTo>
                  <a:pt x="6302" y="6594"/>
                </a:lnTo>
                <a:lnTo>
                  <a:pt x="6594" y="6838"/>
                </a:lnTo>
                <a:lnTo>
                  <a:pt x="6910" y="7105"/>
                </a:lnTo>
                <a:lnTo>
                  <a:pt x="7470" y="7665"/>
                </a:lnTo>
                <a:lnTo>
                  <a:pt x="7762" y="7933"/>
                </a:lnTo>
                <a:lnTo>
                  <a:pt x="8078" y="8249"/>
                </a:lnTo>
                <a:lnTo>
                  <a:pt x="8249" y="8395"/>
                </a:lnTo>
                <a:lnTo>
                  <a:pt x="8443" y="8492"/>
                </a:lnTo>
                <a:lnTo>
                  <a:pt x="8614" y="8565"/>
                </a:lnTo>
                <a:lnTo>
                  <a:pt x="8808" y="8590"/>
                </a:lnTo>
                <a:lnTo>
                  <a:pt x="8906" y="8565"/>
                </a:lnTo>
                <a:lnTo>
                  <a:pt x="8979" y="8590"/>
                </a:lnTo>
                <a:lnTo>
                  <a:pt x="9076" y="8541"/>
                </a:lnTo>
                <a:lnTo>
                  <a:pt x="9392" y="8298"/>
                </a:lnTo>
                <a:lnTo>
                  <a:pt x="9684" y="8006"/>
                </a:lnTo>
                <a:lnTo>
                  <a:pt x="10244" y="7422"/>
                </a:lnTo>
                <a:lnTo>
                  <a:pt x="10779" y="6838"/>
                </a:lnTo>
                <a:lnTo>
                  <a:pt x="11071" y="6570"/>
                </a:lnTo>
                <a:lnTo>
                  <a:pt x="11388" y="6302"/>
                </a:lnTo>
                <a:lnTo>
                  <a:pt x="11996" y="5840"/>
                </a:lnTo>
                <a:lnTo>
                  <a:pt x="12604" y="5353"/>
                </a:lnTo>
                <a:lnTo>
                  <a:pt x="12847" y="5134"/>
                </a:lnTo>
                <a:lnTo>
                  <a:pt x="13066" y="4915"/>
                </a:lnTo>
                <a:lnTo>
                  <a:pt x="13139" y="5743"/>
                </a:lnTo>
                <a:lnTo>
                  <a:pt x="13115" y="6059"/>
                </a:lnTo>
                <a:lnTo>
                  <a:pt x="13091" y="6448"/>
                </a:lnTo>
                <a:lnTo>
                  <a:pt x="13091" y="6643"/>
                </a:lnTo>
                <a:lnTo>
                  <a:pt x="13115" y="6813"/>
                </a:lnTo>
                <a:lnTo>
                  <a:pt x="13164" y="6984"/>
                </a:lnTo>
                <a:lnTo>
                  <a:pt x="13261" y="7105"/>
                </a:lnTo>
                <a:lnTo>
                  <a:pt x="13310" y="7130"/>
                </a:lnTo>
                <a:lnTo>
                  <a:pt x="13383" y="7154"/>
                </a:lnTo>
                <a:lnTo>
                  <a:pt x="13456" y="7154"/>
                </a:lnTo>
                <a:lnTo>
                  <a:pt x="13504" y="7130"/>
                </a:lnTo>
                <a:lnTo>
                  <a:pt x="13626" y="7032"/>
                </a:lnTo>
                <a:lnTo>
                  <a:pt x="13699" y="6886"/>
                </a:lnTo>
                <a:lnTo>
                  <a:pt x="13723" y="6716"/>
                </a:lnTo>
                <a:lnTo>
                  <a:pt x="13748" y="6546"/>
                </a:lnTo>
                <a:lnTo>
                  <a:pt x="13723" y="6181"/>
                </a:lnTo>
                <a:lnTo>
                  <a:pt x="13699" y="5889"/>
                </a:lnTo>
                <a:lnTo>
                  <a:pt x="13675" y="5086"/>
                </a:lnTo>
                <a:lnTo>
                  <a:pt x="13650" y="4672"/>
                </a:lnTo>
                <a:lnTo>
                  <a:pt x="13602" y="4477"/>
                </a:lnTo>
                <a:lnTo>
                  <a:pt x="13529" y="4307"/>
                </a:lnTo>
                <a:lnTo>
                  <a:pt x="13504" y="4258"/>
                </a:lnTo>
                <a:lnTo>
                  <a:pt x="13456" y="4210"/>
                </a:lnTo>
                <a:lnTo>
                  <a:pt x="13456" y="4137"/>
                </a:lnTo>
                <a:lnTo>
                  <a:pt x="13456" y="4064"/>
                </a:lnTo>
                <a:lnTo>
                  <a:pt x="13407" y="4015"/>
                </a:lnTo>
                <a:lnTo>
                  <a:pt x="13358" y="3966"/>
                </a:lnTo>
                <a:lnTo>
                  <a:pt x="13285" y="3918"/>
                </a:lnTo>
                <a:lnTo>
                  <a:pt x="13188" y="3893"/>
                </a:lnTo>
                <a:lnTo>
                  <a:pt x="13042" y="3869"/>
                </a:lnTo>
                <a:close/>
                <a:moveTo>
                  <a:pt x="973" y="8298"/>
                </a:moveTo>
                <a:lnTo>
                  <a:pt x="998" y="8882"/>
                </a:lnTo>
                <a:lnTo>
                  <a:pt x="925" y="8906"/>
                </a:lnTo>
                <a:lnTo>
                  <a:pt x="827" y="8979"/>
                </a:lnTo>
                <a:lnTo>
                  <a:pt x="730" y="9052"/>
                </a:lnTo>
                <a:lnTo>
                  <a:pt x="487" y="9320"/>
                </a:lnTo>
                <a:lnTo>
                  <a:pt x="487" y="8955"/>
                </a:lnTo>
                <a:lnTo>
                  <a:pt x="560" y="8906"/>
                </a:lnTo>
                <a:lnTo>
                  <a:pt x="608" y="8809"/>
                </a:lnTo>
                <a:lnTo>
                  <a:pt x="803" y="8541"/>
                </a:lnTo>
                <a:lnTo>
                  <a:pt x="973" y="8298"/>
                </a:lnTo>
                <a:close/>
                <a:moveTo>
                  <a:pt x="16935" y="8541"/>
                </a:moveTo>
                <a:lnTo>
                  <a:pt x="16935" y="8979"/>
                </a:lnTo>
                <a:lnTo>
                  <a:pt x="16960" y="9247"/>
                </a:lnTo>
                <a:lnTo>
                  <a:pt x="16716" y="9393"/>
                </a:lnTo>
                <a:lnTo>
                  <a:pt x="16497" y="9539"/>
                </a:lnTo>
                <a:lnTo>
                  <a:pt x="16376" y="9660"/>
                </a:lnTo>
                <a:lnTo>
                  <a:pt x="16376" y="9198"/>
                </a:lnTo>
                <a:lnTo>
                  <a:pt x="16424" y="9149"/>
                </a:lnTo>
                <a:lnTo>
                  <a:pt x="16497" y="9076"/>
                </a:lnTo>
                <a:lnTo>
                  <a:pt x="16595" y="8930"/>
                </a:lnTo>
                <a:lnTo>
                  <a:pt x="16935" y="8541"/>
                </a:lnTo>
                <a:close/>
                <a:moveTo>
                  <a:pt x="998" y="9076"/>
                </a:moveTo>
                <a:lnTo>
                  <a:pt x="1022" y="9685"/>
                </a:lnTo>
                <a:lnTo>
                  <a:pt x="925" y="9709"/>
                </a:lnTo>
                <a:lnTo>
                  <a:pt x="827" y="9782"/>
                </a:lnTo>
                <a:lnTo>
                  <a:pt x="657" y="9904"/>
                </a:lnTo>
                <a:lnTo>
                  <a:pt x="535" y="10025"/>
                </a:lnTo>
                <a:lnTo>
                  <a:pt x="511" y="9636"/>
                </a:lnTo>
                <a:lnTo>
                  <a:pt x="584" y="9587"/>
                </a:lnTo>
                <a:lnTo>
                  <a:pt x="852" y="9247"/>
                </a:lnTo>
                <a:lnTo>
                  <a:pt x="998" y="9076"/>
                </a:lnTo>
                <a:close/>
                <a:moveTo>
                  <a:pt x="16960" y="9368"/>
                </a:moveTo>
                <a:lnTo>
                  <a:pt x="16935" y="9806"/>
                </a:lnTo>
                <a:lnTo>
                  <a:pt x="16741" y="9928"/>
                </a:lnTo>
                <a:lnTo>
                  <a:pt x="16546" y="10074"/>
                </a:lnTo>
                <a:lnTo>
                  <a:pt x="16400" y="10196"/>
                </a:lnTo>
                <a:lnTo>
                  <a:pt x="16376" y="9952"/>
                </a:lnTo>
                <a:lnTo>
                  <a:pt x="16449" y="9855"/>
                </a:lnTo>
                <a:lnTo>
                  <a:pt x="16668" y="9636"/>
                </a:lnTo>
                <a:lnTo>
                  <a:pt x="16960" y="9368"/>
                </a:lnTo>
                <a:close/>
                <a:moveTo>
                  <a:pt x="16935" y="10001"/>
                </a:moveTo>
                <a:lnTo>
                  <a:pt x="16935" y="10342"/>
                </a:lnTo>
                <a:lnTo>
                  <a:pt x="16814" y="10415"/>
                </a:lnTo>
                <a:lnTo>
                  <a:pt x="16668" y="10488"/>
                </a:lnTo>
                <a:lnTo>
                  <a:pt x="16424" y="10682"/>
                </a:lnTo>
                <a:lnTo>
                  <a:pt x="16400" y="10488"/>
                </a:lnTo>
                <a:lnTo>
                  <a:pt x="16546" y="10342"/>
                </a:lnTo>
                <a:lnTo>
                  <a:pt x="16692" y="10220"/>
                </a:lnTo>
                <a:lnTo>
                  <a:pt x="16935" y="10001"/>
                </a:lnTo>
                <a:close/>
                <a:moveTo>
                  <a:pt x="1046" y="10050"/>
                </a:moveTo>
                <a:lnTo>
                  <a:pt x="1046" y="10415"/>
                </a:lnTo>
                <a:lnTo>
                  <a:pt x="949" y="10463"/>
                </a:lnTo>
                <a:lnTo>
                  <a:pt x="852" y="10512"/>
                </a:lnTo>
                <a:lnTo>
                  <a:pt x="681" y="10682"/>
                </a:lnTo>
                <a:lnTo>
                  <a:pt x="584" y="10755"/>
                </a:lnTo>
                <a:lnTo>
                  <a:pt x="560" y="10536"/>
                </a:lnTo>
                <a:lnTo>
                  <a:pt x="657" y="10463"/>
                </a:lnTo>
                <a:lnTo>
                  <a:pt x="730" y="10390"/>
                </a:lnTo>
                <a:lnTo>
                  <a:pt x="876" y="10220"/>
                </a:lnTo>
                <a:lnTo>
                  <a:pt x="1046" y="10050"/>
                </a:lnTo>
                <a:close/>
                <a:moveTo>
                  <a:pt x="4185" y="2385"/>
                </a:moveTo>
                <a:lnTo>
                  <a:pt x="5158" y="2409"/>
                </a:lnTo>
                <a:lnTo>
                  <a:pt x="6132" y="2434"/>
                </a:lnTo>
                <a:lnTo>
                  <a:pt x="7129" y="2458"/>
                </a:lnTo>
                <a:lnTo>
                  <a:pt x="8103" y="2482"/>
                </a:lnTo>
                <a:lnTo>
                  <a:pt x="15938" y="2482"/>
                </a:lnTo>
                <a:lnTo>
                  <a:pt x="15938" y="2823"/>
                </a:lnTo>
                <a:lnTo>
                  <a:pt x="15913" y="3164"/>
                </a:lnTo>
                <a:lnTo>
                  <a:pt x="15889" y="3529"/>
                </a:lnTo>
                <a:lnTo>
                  <a:pt x="15913" y="3869"/>
                </a:lnTo>
                <a:lnTo>
                  <a:pt x="15938" y="5013"/>
                </a:lnTo>
                <a:lnTo>
                  <a:pt x="15938" y="5597"/>
                </a:lnTo>
                <a:lnTo>
                  <a:pt x="15938" y="6181"/>
                </a:lnTo>
                <a:lnTo>
                  <a:pt x="15913" y="7300"/>
                </a:lnTo>
                <a:lnTo>
                  <a:pt x="15889" y="8419"/>
                </a:lnTo>
                <a:lnTo>
                  <a:pt x="15889" y="9539"/>
                </a:lnTo>
                <a:lnTo>
                  <a:pt x="15913" y="10123"/>
                </a:lnTo>
                <a:lnTo>
                  <a:pt x="15938" y="10682"/>
                </a:lnTo>
                <a:lnTo>
                  <a:pt x="14161" y="10634"/>
                </a:lnTo>
                <a:lnTo>
                  <a:pt x="13285" y="10609"/>
                </a:lnTo>
                <a:lnTo>
                  <a:pt x="12385" y="10609"/>
                </a:lnTo>
                <a:lnTo>
                  <a:pt x="11315" y="10585"/>
                </a:lnTo>
                <a:lnTo>
                  <a:pt x="10220" y="10561"/>
                </a:lnTo>
                <a:lnTo>
                  <a:pt x="9149" y="10536"/>
                </a:lnTo>
                <a:lnTo>
                  <a:pt x="8614" y="10536"/>
                </a:lnTo>
                <a:lnTo>
                  <a:pt x="8054" y="10561"/>
                </a:lnTo>
                <a:lnTo>
                  <a:pt x="7056" y="10609"/>
                </a:lnTo>
                <a:lnTo>
                  <a:pt x="6059" y="10609"/>
                </a:lnTo>
                <a:lnTo>
                  <a:pt x="5037" y="10634"/>
                </a:lnTo>
                <a:lnTo>
                  <a:pt x="4039" y="10658"/>
                </a:lnTo>
                <a:lnTo>
                  <a:pt x="3334" y="10707"/>
                </a:lnTo>
                <a:lnTo>
                  <a:pt x="2604" y="10755"/>
                </a:lnTo>
                <a:lnTo>
                  <a:pt x="2068" y="10731"/>
                </a:lnTo>
                <a:lnTo>
                  <a:pt x="1533" y="10707"/>
                </a:lnTo>
                <a:lnTo>
                  <a:pt x="1460" y="8833"/>
                </a:lnTo>
                <a:lnTo>
                  <a:pt x="1436" y="7908"/>
                </a:lnTo>
                <a:lnTo>
                  <a:pt x="1411" y="6959"/>
                </a:lnTo>
                <a:lnTo>
                  <a:pt x="1460" y="5840"/>
                </a:lnTo>
                <a:lnTo>
                  <a:pt x="1509" y="4672"/>
                </a:lnTo>
                <a:lnTo>
                  <a:pt x="1533" y="3529"/>
                </a:lnTo>
                <a:lnTo>
                  <a:pt x="1509" y="2945"/>
                </a:lnTo>
                <a:lnTo>
                  <a:pt x="1484" y="2385"/>
                </a:lnTo>
                <a:lnTo>
                  <a:pt x="1703" y="2385"/>
                </a:lnTo>
                <a:lnTo>
                  <a:pt x="1947" y="2409"/>
                </a:lnTo>
                <a:lnTo>
                  <a:pt x="2409" y="2434"/>
                </a:lnTo>
                <a:lnTo>
                  <a:pt x="3285" y="2409"/>
                </a:lnTo>
                <a:lnTo>
                  <a:pt x="4185" y="2385"/>
                </a:lnTo>
                <a:close/>
                <a:moveTo>
                  <a:pt x="12288" y="11096"/>
                </a:moveTo>
                <a:lnTo>
                  <a:pt x="12531" y="11120"/>
                </a:lnTo>
                <a:lnTo>
                  <a:pt x="12434" y="11193"/>
                </a:lnTo>
                <a:lnTo>
                  <a:pt x="12191" y="11364"/>
                </a:lnTo>
                <a:lnTo>
                  <a:pt x="12118" y="11437"/>
                </a:lnTo>
                <a:lnTo>
                  <a:pt x="11874" y="11437"/>
                </a:lnTo>
                <a:lnTo>
                  <a:pt x="11923" y="11388"/>
                </a:lnTo>
                <a:lnTo>
                  <a:pt x="12118" y="11242"/>
                </a:lnTo>
                <a:lnTo>
                  <a:pt x="12288" y="11096"/>
                </a:lnTo>
                <a:close/>
                <a:moveTo>
                  <a:pt x="11290" y="11072"/>
                </a:moveTo>
                <a:lnTo>
                  <a:pt x="11972" y="11096"/>
                </a:lnTo>
                <a:lnTo>
                  <a:pt x="11753" y="11193"/>
                </a:lnTo>
                <a:lnTo>
                  <a:pt x="11534" y="11339"/>
                </a:lnTo>
                <a:lnTo>
                  <a:pt x="11388" y="11437"/>
                </a:lnTo>
                <a:lnTo>
                  <a:pt x="10877" y="11461"/>
                </a:lnTo>
                <a:lnTo>
                  <a:pt x="10925" y="11412"/>
                </a:lnTo>
                <a:lnTo>
                  <a:pt x="11120" y="11242"/>
                </a:lnTo>
                <a:lnTo>
                  <a:pt x="11217" y="11169"/>
                </a:lnTo>
                <a:lnTo>
                  <a:pt x="11290" y="11072"/>
                </a:lnTo>
                <a:close/>
                <a:moveTo>
                  <a:pt x="13115" y="11120"/>
                </a:moveTo>
                <a:lnTo>
                  <a:pt x="12920" y="11291"/>
                </a:lnTo>
                <a:lnTo>
                  <a:pt x="12775" y="11461"/>
                </a:lnTo>
                <a:lnTo>
                  <a:pt x="12604" y="11461"/>
                </a:lnTo>
                <a:lnTo>
                  <a:pt x="12945" y="11120"/>
                </a:lnTo>
                <a:close/>
                <a:moveTo>
                  <a:pt x="1509" y="11145"/>
                </a:moveTo>
                <a:lnTo>
                  <a:pt x="1776" y="11218"/>
                </a:lnTo>
                <a:lnTo>
                  <a:pt x="2044" y="11266"/>
                </a:lnTo>
                <a:lnTo>
                  <a:pt x="1849" y="11388"/>
                </a:lnTo>
                <a:lnTo>
                  <a:pt x="1679" y="11510"/>
                </a:lnTo>
                <a:lnTo>
                  <a:pt x="1095" y="11510"/>
                </a:lnTo>
                <a:lnTo>
                  <a:pt x="1241" y="11364"/>
                </a:lnTo>
                <a:lnTo>
                  <a:pt x="1387" y="11266"/>
                </a:lnTo>
                <a:lnTo>
                  <a:pt x="1509" y="11145"/>
                </a:lnTo>
                <a:close/>
                <a:moveTo>
                  <a:pt x="13504" y="11145"/>
                </a:moveTo>
                <a:lnTo>
                  <a:pt x="14234" y="11169"/>
                </a:lnTo>
                <a:lnTo>
                  <a:pt x="14088" y="11242"/>
                </a:lnTo>
                <a:lnTo>
                  <a:pt x="13942" y="11315"/>
                </a:lnTo>
                <a:lnTo>
                  <a:pt x="13821" y="11412"/>
                </a:lnTo>
                <a:lnTo>
                  <a:pt x="13723" y="11510"/>
                </a:lnTo>
                <a:lnTo>
                  <a:pt x="13139" y="11485"/>
                </a:lnTo>
                <a:lnTo>
                  <a:pt x="13285" y="11339"/>
                </a:lnTo>
                <a:lnTo>
                  <a:pt x="13504" y="11145"/>
                </a:lnTo>
                <a:close/>
                <a:moveTo>
                  <a:pt x="16960" y="10999"/>
                </a:moveTo>
                <a:lnTo>
                  <a:pt x="17008" y="11485"/>
                </a:lnTo>
                <a:lnTo>
                  <a:pt x="16935" y="11461"/>
                </a:lnTo>
                <a:lnTo>
                  <a:pt x="16887" y="11461"/>
                </a:lnTo>
                <a:lnTo>
                  <a:pt x="16570" y="11510"/>
                </a:lnTo>
                <a:lnTo>
                  <a:pt x="16765" y="11242"/>
                </a:lnTo>
                <a:lnTo>
                  <a:pt x="16960" y="10999"/>
                </a:lnTo>
                <a:close/>
                <a:moveTo>
                  <a:pt x="15037" y="11169"/>
                </a:moveTo>
                <a:lnTo>
                  <a:pt x="14818" y="11339"/>
                </a:lnTo>
                <a:lnTo>
                  <a:pt x="14697" y="11461"/>
                </a:lnTo>
                <a:lnTo>
                  <a:pt x="14624" y="11558"/>
                </a:lnTo>
                <a:lnTo>
                  <a:pt x="14259" y="11558"/>
                </a:lnTo>
                <a:lnTo>
                  <a:pt x="14551" y="11364"/>
                </a:lnTo>
                <a:lnTo>
                  <a:pt x="14697" y="11266"/>
                </a:lnTo>
                <a:lnTo>
                  <a:pt x="14818" y="11169"/>
                </a:lnTo>
                <a:close/>
                <a:moveTo>
                  <a:pt x="15962" y="11193"/>
                </a:moveTo>
                <a:lnTo>
                  <a:pt x="15913" y="11242"/>
                </a:lnTo>
                <a:lnTo>
                  <a:pt x="15743" y="11388"/>
                </a:lnTo>
                <a:lnTo>
                  <a:pt x="15621" y="11558"/>
                </a:lnTo>
                <a:lnTo>
                  <a:pt x="15037" y="11558"/>
                </a:lnTo>
                <a:lnTo>
                  <a:pt x="15183" y="11412"/>
                </a:lnTo>
                <a:lnTo>
                  <a:pt x="15329" y="11291"/>
                </a:lnTo>
                <a:lnTo>
                  <a:pt x="15500" y="11193"/>
                </a:lnTo>
                <a:close/>
                <a:moveTo>
                  <a:pt x="16935" y="10366"/>
                </a:moveTo>
                <a:lnTo>
                  <a:pt x="16960" y="10853"/>
                </a:lnTo>
                <a:lnTo>
                  <a:pt x="16765" y="10974"/>
                </a:lnTo>
                <a:lnTo>
                  <a:pt x="16570" y="11120"/>
                </a:lnTo>
                <a:lnTo>
                  <a:pt x="16400" y="11315"/>
                </a:lnTo>
                <a:lnTo>
                  <a:pt x="16230" y="11534"/>
                </a:lnTo>
                <a:lnTo>
                  <a:pt x="15962" y="11558"/>
                </a:lnTo>
                <a:lnTo>
                  <a:pt x="16084" y="11412"/>
                </a:lnTo>
                <a:lnTo>
                  <a:pt x="16181" y="11315"/>
                </a:lnTo>
                <a:lnTo>
                  <a:pt x="16230" y="11266"/>
                </a:lnTo>
                <a:lnTo>
                  <a:pt x="16278" y="11193"/>
                </a:lnTo>
                <a:lnTo>
                  <a:pt x="16376" y="11169"/>
                </a:lnTo>
                <a:lnTo>
                  <a:pt x="16449" y="11096"/>
                </a:lnTo>
                <a:lnTo>
                  <a:pt x="16497" y="11023"/>
                </a:lnTo>
                <a:lnTo>
                  <a:pt x="16497" y="10926"/>
                </a:lnTo>
                <a:lnTo>
                  <a:pt x="16570" y="10877"/>
                </a:lnTo>
                <a:lnTo>
                  <a:pt x="16789" y="10634"/>
                </a:lnTo>
                <a:lnTo>
                  <a:pt x="16887" y="10512"/>
                </a:lnTo>
                <a:lnTo>
                  <a:pt x="16935" y="10366"/>
                </a:lnTo>
                <a:close/>
                <a:moveTo>
                  <a:pt x="1071" y="10780"/>
                </a:moveTo>
                <a:lnTo>
                  <a:pt x="1071" y="10828"/>
                </a:lnTo>
                <a:lnTo>
                  <a:pt x="1071" y="10901"/>
                </a:lnTo>
                <a:lnTo>
                  <a:pt x="1119" y="10974"/>
                </a:lnTo>
                <a:lnTo>
                  <a:pt x="1144" y="10999"/>
                </a:lnTo>
                <a:lnTo>
                  <a:pt x="1192" y="11047"/>
                </a:lnTo>
                <a:lnTo>
                  <a:pt x="1022" y="11169"/>
                </a:lnTo>
                <a:lnTo>
                  <a:pt x="827" y="11339"/>
                </a:lnTo>
                <a:lnTo>
                  <a:pt x="730" y="11461"/>
                </a:lnTo>
                <a:lnTo>
                  <a:pt x="657" y="11558"/>
                </a:lnTo>
                <a:lnTo>
                  <a:pt x="608" y="11583"/>
                </a:lnTo>
                <a:lnTo>
                  <a:pt x="608" y="11266"/>
                </a:lnTo>
                <a:lnTo>
                  <a:pt x="681" y="11193"/>
                </a:lnTo>
                <a:lnTo>
                  <a:pt x="754" y="11120"/>
                </a:lnTo>
                <a:lnTo>
                  <a:pt x="949" y="10901"/>
                </a:lnTo>
                <a:lnTo>
                  <a:pt x="1071" y="10780"/>
                </a:lnTo>
                <a:close/>
                <a:moveTo>
                  <a:pt x="2750" y="11266"/>
                </a:moveTo>
                <a:lnTo>
                  <a:pt x="2604" y="11412"/>
                </a:lnTo>
                <a:lnTo>
                  <a:pt x="2458" y="11583"/>
                </a:lnTo>
                <a:lnTo>
                  <a:pt x="2117" y="11534"/>
                </a:lnTo>
                <a:lnTo>
                  <a:pt x="2141" y="11510"/>
                </a:lnTo>
                <a:lnTo>
                  <a:pt x="2287" y="11388"/>
                </a:lnTo>
                <a:lnTo>
                  <a:pt x="2385" y="11266"/>
                </a:lnTo>
                <a:close/>
                <a:moveTo>
                  <a:pt x="8176" y="11072"/>
                </a:moveTo>
                <a:lnTo>
                  <a:pt x="8127" y="11120"/>
                </a:lnTo>
                <a:lnTo>
                  <a:pt x="7884" y="11339"/>
                </a:lnTo>
                <a:lnTo>
                  <a:pt x="7665" y="11583"/>
                </a:lnTo>
                <a:lnTo>
                  <a:pt x="7251" y="11583"/>
                </a:lnTo>
                <a:lnTo>
                  <a:pt x="7373" y="11461"/>
                </a:lnTo>
                <a:lnTo>
                  <a:pt x="7738" y="11096"/>
                </a:lnTo>
                <a:lnTo>
                  <a:pt x="8176" y="11072"/>
                </a:lnTo>
                <a:close/>
                <a:moveTo>
                  <a:pt x="9125" y="11047"/>
                </a:moveTo>
                <a:lnTo>
                  <a:pt x="8979" y="11145"/>
                </a:lnTo>
                <a:lnTo>
                  <a:pt x="8735" y="11339"/>
                </a:lnTo>
                <a:lnTo>
                  <a:pt x="8614" y="11461"/>
                </a:lnTo>
                <a:lnTo>
                  <a:pt x="8541" y="11583"/>
                </a:lnTo>
                <a:lnTo>
                  <a:pt x="8030" y="11583"/>
                </a:lnTo>
                <a:lnTo>
                  <a:pt x="8224" y="11388"/>
                </a:lnTo>
                <a:lnTo>
                  <a:pt x="8468" y="11169"/>
                </a:lnTo>
                <a:lnTo>
                  <a:pt x="8614" y="11072"/>
                </a:lnTo>
                <a:lnTo>
                  <a:pt x="9125" y="11047"/>
                </a:lnTo>
                <a:close/>
                <a:moveTo>
                  <a:pt x="10317" y="11047"/>
                </a:moveTo>
                <a:lnTo>
                  <a:pt x="10828" y="11072"/>
                </a:lnTo>
                <a:lnTo>
                  <a:pt x="10731" y="11120"/>
                </a:lnTo>
                <a:lnTo>
                  <a:pt x="10512" y="11315"/>
                </a:lnTo>
                <a:lnTo>
                  <a:pt x="10414" y="11412"/>
                </a:lnTo>
                <a:lnTo>
                  <a:pt x="10341" y="11534"/>
                </a:lnTo>
                <a:lnTo>
                  <a:pt x="9733" y="11583"/>
                </a:lnTo>
                <a:lnTo>
                  <a:pt x="10001" y="11315"/>
                </a:lnTo>
                <a:lnTo>
                  <a:pt x="10317" y="11072"/>
                </a:lnTo>
                <a:lnTo>
                  <a:pt x="10317" y="11047"/>
                </a:lnTo>
                <a:close/>
                <a:moveTo>
                  <a:pt x="7446" y="11096"/>
                </a:moveTo>
                <a:lnTo>
                  <a:pt x="7227" y="11242"/>
                </a:lnTo>
                <a:lnTo>
                  <a:pt x="7032" y="11388"/>
                </a:lnTo>
                <a:lnTo>
                  <a:pt x="6935" y="11485"/>
                </a:lnTo>
                <a:lnTo>
                  <a:pt x="6862" y="11583"/>
                </a:lnTo>
                <a:lnTo>
                  <a:pt x="6618" y="11607"/>
                </a:lnTo>
                <a:lnTo>
                  <a:pt x="6156" y="11607"/>
                </a:lnTo>
                <a:lnTo>
                  <a:pt x="6424" y="11388"/>
                </a:lnTo>
                <a:lnTo>
                  <a:pt x="6594" y="11266"/>
                </a:lnTo>
                <a:lnTo>
                  <a:pt x="6667" y="11193"/>
                </a:lnTo>
                <a:lnTo>
                  <a:pt x="6740" y="11120"/>
                </a:lnTo>
                <a:lnTo>
                  <a:pt x="7446" y="11096"/>
                </a:lnTo>
                <a:close/>
                <a:moveTo>
                  <a:pt x="10122" y="11047"/>
                </a:moveTo>
                <a:lnTo>
                  <a:pt x="9928" y="11169"/>
                </a:lnTo>
                <a:lnTo>
                  <a:pt x="9733" y="11291"/>
                </a:lnTo>
                <a:lnTo>
                  <a:pt x="9563" y="11437"/>
                </a:lnTo>
                <a:lnTo>
                  <a:pt x="9392" y="11607"/>
                </a:lnTo>
                <a:lnTo>
                  <a:pt x="8906" y="11607"/>
                </a:lnTo>
                <a:lnTo>
                  <a:pt x="9149" y="11364"/>
                </a:lnTo>
                <a:lnTo>
                  <a:pt x="9490" y="11047"/>
                </a:lnTo>
                <a:close/>
                <a:moveTo>
                  <a:pt x="3650" y="11193"/>
                </a:moveTo>
                <a:lnTo>
                  <a:pt x="3382" y="11364"/>
                </a:lnTo>
                <a:lnTo>
                  <a:pt x="3261" y="11485"/>
                </a:lnTo>
                <a:lnTo>
                  <a:pt x="3139" y="11631"/>
                </a:lnTo>
                <a:lnTo>
                  <a:pt x="2798" y="11607"/>
                </a:lnTo>
                <a:lnTo>
                  <a:pt x="3066" y="11242"/>
                </a:lnTo>
                <a:lnTo>
                  <a:pt x="3650" y="11193"/>
                </a:lnTo>
                <a:close/>
                <a:moveTo>
                  <a:pt x="4331" y="11145"/>
                </a:moveTo>
                <a:lnTo>
                  <a:pt x="4112" y="11315"/>
                </a:lnTo>
                <a:lnTo>
                  <a:pt x="3966" y="11461"/>
                </a:lnTo>
                <a:lnTo>
                  <a:pt x="3869" y="11558"/>
                </a:lnTo>
                <a:lnTo>
                  <a:pt x="3772" y="11656"/>
                </a:lnTo>
                <a:lnTo>
                  <a:pt x="3407" y="11656"/>
                </a:lnTo>
                <a:lnTo>
                  <a:pt x="3577" y="11485"/>
                </a:lnTo>
                <a:lnTo>
                  <a:pt x="3699" y="11339"/>
                </a:lnTo>
                <a:lnTo>
                  <a:pt x="3820" y="11169"/>
                </a:lnTo>
                <a:lnTo>
                  <a:pt x="4331" y="11145"/>
                </a:lnTo>
                <a:close/>
                <a:moveTo>
                  <a:pt x="6375" y="11120"/>
                </a:moveTo>
                <a:lnTo>
                  <a:pt x="6205" y="11242"/>
                </a:lnTo>
                <a:lnTo>
                  <a:pt x="5986" y="11412"/>
                </a:lnTo>
                <a:lnTo>
                  <a:pt x="5888" y="11510"/>
                </a:lnTo>
                <a:lnTo>
                  <a:pt x="5815" y="11631"/>
                </a:lnTo>
                <a:lnTo>
                  <a:pt x="5037" y="11656"/>
                </a:lnTo>
                <a:lnTo>
                  <a:pt x="5353" y="11339"/>
                </a:lnTo>
                <a:lnTo>
                  <a:pt x="5572" y="11169"/>
                </a:lnTo>
                <a:lnTo>
                  <a:pt x="5596" y="11120"/>
                </a:lnTo>
                <a:close/>
                <a:moveTo>
                  <a:pt x="5134" y="11145"/>
                </a:moveTo>
                <a:lnTo>
                  <a:pt x="4964" y="11291"/>
                </a:lnTo>
                <a:lnTo>
                  <a:pt x="4794" y="11461"/>
                </a:lnTo>
                <a:lnTo>
                  <a:pt x="4769" y="11510"/>
                </a:lnTo>
                <a:lnTo>
                  <a:pt x="4769" y="11583"/>
                </a:lnTo>
                <a:lnTo>
                  <a:pt x="4769" y="11631"/>
                </a:lnTo>
                <a:lnTo>
                  <a:pt x="4794" y="11656"/>
                </a:lnTo>
                <a:lnTo>
                  <a:pt x="4137" y="11680"/>
                </a:lnTo>
                <a:lnTo>
                  <a:pt x="4137" y="11680"/>
                </a:lnTo>
                <a:lnTo>
                  <a:pt x="4258" y="11510"/>
                </a:lnTo>
                <a:lnTo>
                  <a:pt x="4404" y="11388"/>
                </a:lnTo>
                <a:lnTo>
                  <a:pt x="4575" y="11266"/>
                </a:lnTo>
                <a:lnTo>
                  <a:pt x="4672" y="11218"/>
                </a:lnTo>
                <a:lnTo>
                  <a:pt x="4721" y="11145"/>
                </a:lnTo>
                <a:close/>
                <a:moveTo>
                  <a:pt x="8541" y="0"/>
                </a:moveTo>
                <a:lnTo>
                  <a:pt x="8468" y="49"/>
                </a:lnTo>
                <a:lnTo>
                  <a:pt x="8395" y="146"/>
                </a:lnTo>
                <a:lnTo>
                  <a:pt x="8370" y="244"/>
                </a:lnTo>
                <a:lnTo>
                  <a:pt x="8346" y="463"/>
                </a:lnTo>
                <a:lnTo>
                  <a:pt x="8370" y="706"/>
                </a:lnTo>
                <a:lnTo>
                  <a:pt x="8419" y="949"/>
                </a:lnTo>
                <a:lnTo>
                  <a:pt x="4842" y="974"/>
                </a:lnTo>
                <a:lnTo>
                  <a:pt x="2555" y="998"/>
                </a:lnTo>
                <a:lnTo>
                  <a:pt x="1411" y="1022"/>
                </a:lnTo>
                <a:lnTo>
                  <a:pt x="827" y="1022"/>
                </a:lnTo>
                <a:lnTo>
                  <a:pt x="511" y="1047"/>
                </a:lnTo>
                <a:lnTo>
                  <a:pt x="243" y="1120"/>
                </a:lnTo>
                <a:lnTo>
                  <a:pt x="195" y="1144"/>
                </a:lnTo>
                <a:lnTo>
                  <a:pt x="170" y="1193"/>
                </a:lnTo>
                <a:lnTo>
                  <a:pt x="146" y="1241"/>
                </a:lnTo>
                <a:lnTo>
                  <a:pt x="170" y="1290"/>
                </a:lnTo>
                <a:lnTo>
                  <a:pt x="146" y="1314"/>
                </a:lnTo>
                <a:lnTo>
                  <a:pt x="73" y="1509"/>
                </a:lnTo>
                <a:lnTo>
                  <a:pt x="24" y="1704"/>
                </a:lnTo>
                <a:lnTo>
                  <a:pt x="0" y="1923"/>
                </a:lnTo>
                <a:lnTo>
                  <a:pt x="0" y="2142"/>
                </a:lnTo>
                <a:lnTo>
                  <a:pt x="24" y="2580"/>
                </a:lnTo>
                <a:lnTo>
                  <a:pt x="73" y="2993"/>
                </a:lnTo>
                <a:lnTo>
                  <a:pt x="97" y="3626"/>
                </a:lnTo>
                <a:lnTo>
                  <a:pt x="122" y="4234"/>
                </a:lnTo>
                <a:lnTo>
                  <a:pt x="122" y="5475"/>
                </a:lnTo>
                <a:lnTo>
                  <a:pt x="97" y="6302"/>
                </a:lnTo>
                <a:lnTo>
                  <a:pt x="73" y="7130"/>
                </a:lnTo>
                <a:lnTo>
                  <a:pt x="49" y="7957"/>
                </a:lnTo>
                <a:lnTo>
                  <a:pt x="49" y="8784"/>
                </a:lnTo>
                <a:lnTo>
                  <a:pt x="73" y="9563"/>
                </a:lnTo>
                <a:lnTo>
                  <a:pt x="97" y="10317"/>
                </a:lnTo>
                <a:lnTo>
                  <a:pt x="146" y="11072"/>
                </a:lnTo>
                <a:lnTo>
                  <a:pt x="170" y="11850"/>
                </a:lnTo>
                <a:lnTo>
                  <a:pt x="195" y="11923"/>
                </a:lnTo>
                <a:lnTo>
                  <a:pt x="219" y="11972"/>
                </a:lnTo>
                <a:lnTo>
                  <a:pt x="268" y="12020"/>
                </a:lnTo>
                <a:lnTo>
                  <a:pt x="316" y="12045"/>
                </a:lnTo>
                <a:lnTo>
                  <a:pt x="438" y="12045"/>
                </a:lnTo>
                <a:lnTo>
                  <a:pt x="511" y="12020"/>
                </a:lnTo>
                <a:lnTo>
                  <a:pt x="560" y="11996"/>
                </a:lnTo>
                <a:lnTo>
                  <a:pt x="560" y="11972"/>
                </a:lnTo>
                <a:lnTo>
                  <a:pt x="681" y="11923"/>
                </a:lnTo>
                <a:lnTo>
                  <a:pt x="803" y="11899"/>
                </a:lnTo>
                <a:lnTo>
                  <a:pt x="949" y="11874"/>
                </a:lnTo>
                <a:lnTo>
                  <a:pt x="1119" y="11874"/>
                </a:lnTo>
                <a:lnTo>
                  <a:pt x="1436" y="11899"/>
                </a:lnTo>
                <a:lnTo>
                  <a:pt x="1679" y="11923"/>
                </a:lnTo>
                <a:lnTo>
                  <a:pt x="2360" y="11972"/>
                </a:lnTo>
                <a:lnTo>
                  <a:pt x="3042" y="12045"/>
                </a:lnTo>
                <a:lnTo>
                  <a:pt x="3747" y="12093"/>
                </a:lnTo>
                <a:lnTo>
                  <a:pt x="4477" y="12118"/>
                </a:lnTo>
                <a:lnTo>
                  <a:pt x="4404" y="12215"/>
                </a:lnTo>
                <a:lnTo>
                  <a:pt x="4307" y="12337"/>
                </a:lnTo>
                <a:lnTo>
                  <a:pt x="4161" y="12580"/>
                </a:lnTo>
                <a:lnTo>
                  <a:pt x="3991" y="13018"/>
                </a:lnTo>
                <a:lnTo>
                  <a:pt x="3845" y="13334"/>
                </a:lnTo>
                <a:lnTo>
                  <a:pt x="3674" y="13651"/>
                </a:lnTo>
                <a:lnTo>
                  <a:pt x="3358" y="14283"/>
                </a:lnTo>
                <a:lnTo>
                  <a:pt x="3236" y="14502"/>
                </a:lnTo>
                <a:lnTo>
                  <a:pt x="3139" y="14746"/>
                </a:lnTo>
                <a:lnTo>
                  <a:pt x="3090" y="14843"/>
                </a:lnTo>
                <a:lnTo>
                  <a:pt x="3090" y="14965"/>
                </a:lnTo>
                <a:lnTo>
                  <a:pt x="3090" y="15086"/>
                </a:lnTo>
                <a:lnTo>
                  <a:pt x="3139" y="15232"/>
                </a:lnTo>
                <a:lnTo>
                  <a:pt x="3188" y="15281"/>
                </a:lnTo>
                <a:lnTo>
                  <a:pt x="3236" y="15305"/>
                </a:lnTo>
                <a:lnTo>
                  <a:pt x="3309" y="15330"/>
                </a:lnTo>
                <a:lnTo>
                  <a:pt x="3382" y="15305"/>
                </a:lnTo>
                <a:lnTo>
                  <a:pt x="3480" y="15281"/>
                </a:lnTo>
                <a:lnTo>
                  <a:pt x="3553" y="15208"/>
                </a:lnTo>
                <a:lnTo>
                  <a:pt x="3601" y="15159"/>
                </a:lnTo>
                <a:lnTo>
                  <a:pt x="3650" y="15086"/>
                </a:lnTo>
                <a:lnTo>
                  <a:pt x="3747" y="14916"/>
                </a:lnTo>
                <a:lnTo>
                  <a:pt x="3820" y="14721"/>
                </a:lnTo>
                <a:lnTo>
                  <a:pt x="4088" y="14210"/>
                </a:lnTo>
                <a:lnTo>
                  <a:pt x="4331" y="13699"/>
                </a:lnTo>
                <a:lnTo>
                  <a:pt x="4526" y="13237"/>
                </a:lnTo>
                <a:lnTo>
                  <a:pt x="4721" y="12750"/>
                </a:lnTo>
                <a:lnTo>
                  <a:pt x="4867" y="12434"/>
                </a:lnTo>
                <a:lnTo>
                  <a:pt x="4939" y="12264"/>
                </a:lnTo>
                <a:lnTo>
                  <a:pt x="4988" y="12118"/>
                </a:lnTo>
                <a:lnTo>
                  <a:pt x="6180" y="12045"/>
                </a:lnTo>
                <a:lnTo>
                  <a:pt x="7348" y="11996"/>
                </a:lnTo>
                <a:lnTo>
                  <a:pt x="7932" y="11996"/>
                </a:lnTo>
                <a:lnTo>
                  <a:pt x="8516" y="12020"/>
                </a:lnTo>
                <a:lnTo>
                  <a:pt x="9684" y="12020"/>
                </a:lnTo>
                <a:lnTo>
                  <a:pt x="10341" y="11996"/>
                </a:lnTo>
                <a:lnTo>
                  <a:pt x="10998" y="11947"/>
                </a:lnTo>
                <a:lnTo>
                  <a:pt x="11631" y="11874"/>
                </a:lnTo>
                <a:lnTo>
                  <a:pt x="12337" y="11874"/>
                </a:lnTo>
                <a:lnTo>
                  <a:pt x="12337" y="11996"/>
                </a:lnTo>
                <a:lnTo>
                  <a:pt x="12434" y="12410"/>
                </a:lnTo>
                <a:lnTo>
                  <a:pt x="12580" y="12799"/>
                </a:lnTo>
                <a:lnTo>
                  <a:pt x="12775" y="13188"/>
                </a:lnTo>
                <a:lnTo>
                  <a:pt x="12969" y="13578"/>
                </a:lnTo>
                <a:lnTo>
                  <a:pt x="13188" y="13943"/>
                </a:lnTo>
                <a:lnTo>
                  <a:pt x="13431" y="14308"/>
                </a:lnTo>
                <a:lnTo>
                  <a:pt x="13918" y="15013"/>
                </a:lnTo>
                <a:lnTo>
                  <a:pt x="14015" y="15111"/>
                </a:lnTo>
                <a:lnTo>
                  <a:pt x="14137" y="15159"/>
                </a:lnTo>
                <a:lnTo>
                  <a:pt x="14259" y="15135"/>
                </a:lnTo>
                <a:lnTo>
                  <a:pt x="14356" y="15111"/>
                </a:lnTo>
                <a:lnTo>
                  <a:pt x="14453" y="15038"/>
                </a:lnTo>
                <a:lnTo>
                  <a:pt x="14502" y="14940"/>
                </a:lnTo>
                <a:lnTo>
                  <a:pt x="14502" y="14819"/>
                </a:lnTo>
                <a:lnTo>
                  <a:pt x="14478" y="14770"/>
                </a:lnTo>
                <a:lnTo>
                  <a:pt x="14453" y="14697"/>
                </a:lnTo>
                <a:lnTo>
                  <a:pt x="13991" y="14040"/>
                </a:lnTo>
                <a:lnTo>
                  <a:pt x="13577" y="13359"/>
                </a:lnTo>
                <a:lnTo>
                  <a:pt x="13383" y="12994"/>
                </a:lnTo>
                <a:lnTo>
                  <a:pt x="13188" y="12653"/>
                </a:lnTo>
                <a:lnTo>
                  <a:pt x="13042" y="12288"/>
                </a:lnTo>
                <a:lnTo>
                  <a:pt x="12872" y="11899"/>
                </a:lnTo>
                <a:lnTo>
                  <a:pt x="13918" y="11947"/>
                </a:lnTo>
                <a:lnTo>
                  <a:pt x="14940" y="11996"/>
                </a:lnTo>
                <a:lnTo>
                  <a:pt x="15451" y="11996"/>
                </a:lnTo>
                <a:lnTo>
                  <a:pt x="15986" y="11972"/>
                </a:lnTo>
                <a:lnTo>
                  <a:pt x="16497" y="11947"/>
                </a:lnTo>
                <a:lnTo>
                  <a:pt x="17008" y="11899"/>
                </a:lnTo>
                <a:lnTo>
                  <a:pt x="17057" y="11874"/>
                </a:lnTo>
                <a:lnTo>
                  <a:pt x="17106" y="11947"/>
                </a:lnTo>
                <a:lnTo>
                  <a:pt x="17154" y="11996"/>
                </a:lnTo>
                <a:lnTo>
                  <a:pt x="17325" y="11996"/>
                </a:lnTo>
                <a:lnTo>
                  <a:pt x="17398" y="11947"/>
                </a:lnTo>
                <a:lnTo>
                  <a:pt x="17446" y="11899"/>
                </a:lnTo>
                <a:lnTo>
                  <a:pt x="17495" y="11802"/>
                </a:lnTo>
                <a:lnTo>
                  <a:pt x="17495" y="11704"/>
                </a:lnTo>
                <a:lnTo>
                  <a:pt x="17446" y="11339"/>
                </a:lnTo>
                <a:lnTo>
                  <a:pt x="17398" y="10950"/>
                </a:lnTo>
                <a:lnTo>
                  <a:pt x="17373" y="10171"/>
                </a:lnTo>
                <a:lnTo>
                  <a:pt x="17398" y="9393"/>
                </a:lnTo>
                <a:lnTo>
                  <a:pt x="17373" y="8614"/>
                </a:lnTo>
                <a:lnTo>
                  <a:pt x="17373" y="7008"/>
                </a:lnTo>
                <a:lnTo>
                  <a:pt x="17349" y="5402"/>
                </a:lnTo>
                <a:lnTo>
                  <a:pt x="17349" y="2507"/>
                </a:lnTo>
                <a:lnTo>
                  <a:pt x="17373" y="2239"/>
                </a:lnTo>
                <a:lnTo>
                  <a:pt x="17373" y="1898"/>
                </a:lnTo>
                <a:lnTo>
                  <a:pt x="17349" y="1728"/>
                </a:lnTo>
                <a:lnTo>
                  <a:pt x="17325" y="1558"/>
                </a:lnTo>
                <a:lnTo>
                  <a:pt x="17276" y="1436"/>
                </a:lnTo>
                <a:lnTo>
                  <a:pt x="17203" y="1314"/>
                </a:lnTo>
                <a:lnTo>
                  <a:pt x="17203" y="1241"/>
                </a:lnTo>
                <a:lnTo>
                  <a:pt x="17203" y="1193"/>
                </a:lnTo>
                <a:lnTo>
                  <a:pt x="17179" y="1144"/>
                </a:lnTo>
                <a:lnTo>
                  <a:pt x="17154" y="1095"/>
                </a:lnTo>
                <a:lnTo>
                  <a:pt x="17033" y="1047"/>
                </a:lnTo>
                <a:lnTo>
                  <a:pt x="16911" y="998"/>
                </a:lnTo>
                <a:lnTo>
                  <a:pt x="16789" y="974"/>
                </a:lnTo>
                <a:lnTo>
                  <a:pt x="16643" y="974"/>
                </a:lnTo>
                <a:lnTo>
                  <a:pt x="16351" y="998"/>
                </a:lnTo>
                <a:lnTo>
                  <a:pt x="16108" y="998"/>
                </a:lnTo>
                <a:lnTo>
                  <a:pt x="15062" y="974"/>
                </a:lnTo>
                <a:lnTo>
                  <a:pt x="14015" y="925"/>
                </a:lnTo>
                <a:lnTo>
                  <a:pt x="13456" y="901"/>
                </a:lnTo>
                <a:lnTo>
                  <a:pt x="12872" y="876"/>
                </a:lnTo>
                <a:lnTo>
                  <a:pt x="11704" y="901"/>
                </a:lnTo>
                <a:lnTo>
                  <a:pt x="9392" y="949"/>
                </a:lnTo>
                <a:lnTo>
                  <a:pt x="8930" y="949"/>
                </a:lnTo>
                <a:lnTo>
                  <a:pt x="8954" y="852"/>
                </a:lnTo>
                <a:lnTo>
                  <a:pt x="8954" y="779"/>
                </a:lnTo>
                <a:lnTo>
                  <a:pt x="8954" y="706"/>
                </a:lnTo>
                <a:lnTo>
                  <a:pt x="8906" y="609"/>
                </a:lnTo>
                <a:lnTo>
                  <a:pt x="8881" y="584"/>
                </a:lnTo>
                <a:lnTo>
                  <a:pt x="8857" y="463"/>
                </a:lnTo>
                <a:lnTo>
                  <a:pt x="8833" y="244"/>
                </a:lnTo>
                <a:lnTo>
                  <a:pt x="8808" y="146"/>
                </a:lnTo>
                <a:lnTo>
                  <a:pt x="8735" y="49"/>
                </a:lnTo>
                <a:lnTo>
                  <a:pt x="86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8546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6"/>
          <p:cNvSpPr txBox="1">
            <a:spLocks noGrp="1"/>
          </p:cNvSpPr>
          <p:nvPr>
            <p:ph type="title"/>
          </p:nvPr>
        </p:nvSpPr>
        <p:spPr>
          <a:xfrm>
            <a:off x="1604114" y="159973"/>
            <a:ext cx="6399965" cy="62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s-EC" b="1" dirty="0">
                <a:solidFill>
                  <a:schemeClr val="bg1"/>
                </a:solidFill>
              </a:rPr>
              <a:t>Desarrollo de estrategias</a:t>
            </a:r>
            <a:endParaRPr b="1" dirty="0">
              <a:solidFill>
                <a:schemeClr val="bg1"/>
              </a:solidFill>
            </a:endParaRPr>
          </a:p>
        </p:txBody>
      </p:sp>
      <p:sp>
        <p:nvSpPr>
          <p:cNvPr id="232" name="Google Shape;232;p2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4" name="Google Shape;699;p50">
            <a:extLst>
              <a:ext uri="{FF2B5EF4-FFF2-40B4-BE49-F238E27FC236}">
                <a16:creationId xmlns:a16="http://schemas.microsoft.com/office/drawing/2014/main" id="{06E0859F-1AC5-4F7F-80DF-F0EFA521A5E1}"/>
              </a:ext>
            </a:extLst>
          </p:cNvPr>
          <p:cNvSpPr/>
          <p:nvPr/>
        </p:nvSpPr>
        <p:spPr>
          <a:xfrm>
            <a:off x="7684073" y="270238"/>
            <a:ext cx="387161" cy="402569"/>
          </a:xfrm>
          <a:custGeom>
            <a:avLst/>
            <a:gdLst/>
            <a:ahLst/>
            <a:cxnLst/>
            <a:rect l="l" t="t" r="r" b="b"/>
            <a:pathLst>
              <a:path w="17715" h="18420" extrusionOk="0">
                <a:moveTo>
                  <a:pt x="14673" y="803"/>
                </a:moveTo>
                <a:lnTo>
                  <a:pt x="14746" y="1022"/>
                </a:lnTo>
                <a:lnTo>
                  <a:pt x="14794" y="1217"/>
                </a:lnTo>
                <a:lnTo>
                  <a:pt x="14843" y="1655"/>
                </a:lnTo>
                <a:lnTo>
                  <a:pt x="14892" y="2141"/>
                </a:lnTo>
                <a:lnTo>
                  <a:pt x="14916" y="2385"/>
                </a:lnTo>
                <a:lnTo>
                  <a:pt x="14940" y="2482"/>
                </a:lnTo>
                <a:lnTo>
                  <a:pt x="15013" y="2604"/>
                </a:lnTo>
                <a:lnTo>
                  <a:pt x="14770" y="2847"/>
                </a:lnTo>
                <a:lnTo>
                  <a:pt x="14697" y="2920"/>
                </a:lnTo>
                <a:lnTo>
                  <a:pt x="14648" y="2628"/>
                </a:lnTo>
                <a:lnTo>
                  <a:pt x="14600" y="2360"/>
                </a:lnTo>
                <a:lnTo>
                  <a:pt x="14527" y="2044"/>
                </a:lnTo>
                <a:lnTo>
                  <a:pt x="14405" y="1776"/>
                </a:lnTo>
                <a:lnTo>
                  <a:pt x="14308" y="1484"/>
                </a:lnTo>
                <a:lnTo>
                  <a:pt x="14210" y="1192"/>
                </a:lnTo>
                <a:lnTo>
                  <a:pt x="14673" y="803"/>
                </a:lnTo>
                <a:close/>
                <a:moveTo>
                  <a:pt x="15695" y="2847"/>
                </a:moveTo>
                <a:lnTo>
                  <a:pt x="16400" y="2871"/>
                </a:lnTo>
                <a:lnTo>
                  <a:pt x="17106" y="2969"/>
                </a:lnTo>
                <a:lnTo>
                  <a:pt x="16984" y="3115"/>
                </a:lnTo>
                <a:lnTo>
                  <a:pt x="16960" y="3090"/>
                </a:lnTo>
                <a:lnTo>
                  <a:pt x="16887" y="3042"/>
                </a:lnTo>
                <a:lnTo>
                  <a:pt x="16790" y="2993"/>
                </a:lnTo>
                <a:lnTo>
                  <a:pt x="16595" y="2969"/>
                </a:lnTo>
                <a:lnTo>
                  <a:pt x="16400" y="2944"/>
                </a:lnTo>
                <a:lnTo>
                  <a:pt x="15914" y="2944"/>
                </a:lnTo>
                <a:lnTo>
                  <a:pt x="15622" y="2920"/>
                </a:lnTo>
                <a:lnTo>
                  <a:pt x="15695" y="2847"/>
                </a:lnTo>
                <a:close/>
                <a:moveTo>
                  <a:pt x="14040" y="1314"/>
                </a:moveTo>
                <a:lnTo>
                  <a:pt x="14040" y="1484"/>
                </a:lnTo>
                <a:lnTo>
                  <a:pt x="14064" y="1655"/>
                </a:lnTo>
                <a:lnTo>
                  <a:pt x="14137" y="2020"/>
                </a:lnTo>
                <a:lnTo>
                  <a:pt x="14283" y="2871"/>
                </a:lnTo>
                <a:lnTo>
                  <a:pt x="14308" y="3066"/>
                </a:lnTo>
                <a:lnTo>
                  <a:pt x="14332" y="3236"/>
                </a:lnTo>
                <a:lnTo>
                  <a:pt x="14162" y="3382"/>
                </a:lnTo>
                <a:lnTo>
                  <a:pt x="14137" y="3139"/>
                </a:lnTo>
                <a:lnTo>
                  <a:pt x="14040" y="2871"/>
                </a:lnTo>
                <a:lnTo>
                  <a:pt x="13870" y="2433"/>
                </a:lnTo>
                <a:lnTo>
                  <a:pt x="13748" y="2068"/>
                </a:lnTo>
                <a:lnTo>
                  <a:pt x="13675" y="1703"/>
                </a:lnTo>
                <a:lnTo>
                  <a:pt x="13651" y="1630"/>
                </a:lnTo>
                <a:lnTo>
                  <a:pt x="13699" y="1582"/>
                </a:lnTo>
                <a:lnTo>
                  <a:pt x="14040" y="1314"/>
                </a:lnTo>
                <a:close/>
                <a:moveTo>
                  <a:pt x="13359" y="1898"/>
                </a:moveTo>
                <a:lnTo>
                  <a:pt x="13432" y="2239"/>
                </a:lnTo>
                <a:lnTo>
                  <a:pt x="13553" y="2677"/>
                </a:lnTo>
                <a:lnTo>
                  <a:pt x="13699" y="3090"/>
                </a:lnTo>
                <a:lnTo>
                  <a:pt x="13772" y="3358"/>
                </a:lnTo>
                <a:lnTo>
                  <a:pt x="13821" y="3480"/>
                </a:lnTo>
                <a:lnTo>
                  <a:pt x="13894" y="3601"/>
                </a:lnTo>
                <a:lnTo>
                  <a:pt x="13724" y="3723"/>
                </a:lnTo>
                <a:lnTo>
                  <a:pt x="13699" y="3577"/>
                </a:lnTo>
                <a:lnTo>
                  <a:pt x="13675" y="3407"/>
                </a:lnTo>
                <a:lnTo>
                  <a:pt x="13578" y="3090"/>
                </a:lnTo>
                <a:lnTo>
                  <a:pt x="13529" y="2798"/>
                </a:lnTo>
                <a:lnTo>
                  <a:pt x="13456" y="2531"/>
                </a:lnTo>
                <a:lnTo>
                  <a:pt x="13383" y="2239"/>
                </a:lnTo>
                <a:lnTo>
                  <a:pt x="13237" y="1995"/>
                </a:lnTo>
                <a:lnTo>
                  <a:pt x="13359" y="1898"/>
                </a:lnTo>
                <a:close/>
                <a:moveTo>
                  <a:pt x="15378" y="3188"/>
                </a:moveTo>
                <a:lnTo>
                  <a:pt x="15500" y="3236"/>
                </a:lnTo>
                <a:lnTo>
                  <a:pt x="15646" y="3261"/>
                </a:lnTo>
                <a:lnTo>
                  <a:pt x="15914" y="3285"/>
                </a:lnTo>
                <a:lnTo>
                  <a:pt x="16790" y="3358"/>
                </a:lnTo>
                <a:lnTo>
                  <a:pt x="16473" y="3723"/>
                </a:lnTo>
                <a:lnTo>
                  <a:pt x="16449" y="3650"/>
                </a:lnTo>
                <a:lnTo>
                  <a:pt x="16425" y="3601"/>
                </a:lnTo>
                <a:lnTo>
                  <a:pt x="16376" y="3553"/>
                </a:lnTo>
                <a:lnTo>
                  <a:pt x="16303" y="3528"/>
                </a:lnTo>
                <a:lnTo>
                  <a:pt x="16084" y="3455"/>
                </a:lnTo>
                <a:lnTo>
                  <a:pt x="15816" y="3431"/>
                </a:lnTo>
                <a:lnTo>
                  <a:pt x="15573" y="3431"/>
                </a:lnTo>
                <a:lnTo>
                  <a:pt x="15330" y="3455"/>
                </a:lnTo>
                <a:lnTo>
                  <a:pt x="15086" y="3455"/>
                </a:lnTo>
                <a:lnTo>
                  <a:pt x="15135" y="3431"/>
                </a:lnTo>
                <a:lnTo>
                  <a:pt x="15378" y="3188"/>
                </a:lnTo>
                <a:close/>
                <a:moveTo>
                  <a:pt x="13067" y="2166"/>
                </a:moveTo>
                <a:lnTo>
                  <a:pt x="13115" y="2628"/>
                </a:lnTo>
                <a:lnTo>
                  <a:pt x="13164" y="3042"/>
                </a:lnTo>
                <a:lnTo>
                  <a:pt x="13188" y="3285"/>
                </a:lnTo>
                <a:lnTo>
                  <a:pt x="13213" y="3553"/>
                </a:lnTo>
                <a:lnTo>
                  <a:pt x="13261" y="3699"/>
                </a:lnTo>
                <a:lnTo>
                  <a:pt x="13286" y="3820"/>
                </a:lnTo>
                <a:lnTo>
                  <a:pt x="13359" y="3942"/>
                </a:lnTo>
                <a:lnTo>
                  <a:pt x="13432" y="4015"/>
                </a:lnTo>
                <a:lnTo>
                  <a:pt x="13213" y="4234"/>
                </a:lnTo>
                <a:lnTo>
                  <a:pt x="13140" y="3845"/>
                </a:lnTo>
                <a:lnTo>
                  <a:pt x="13042" y="3480"/>
                </a:lnTo>
                <a:lnTo>
                  <a:pt x="12994" y="3236"/>
                </a:lnTo>
                <a:lnTo>
                  <a:pt x="12921" y="2969"/>
                </a:lnTo>
                <a:lnTo>
                  <a:pt x="12823" y="2701"/>
                </a:lnTo>
                <a:lnTo>
                  <a:pt x="12702" y="2482"/>
                </a:lnTo>
                <a:lnTo>
                  <a:pt x="12872" y="2336"/>
                </a:lnTo>
                <a:lnTo>
                  <a:pt x="13067" y="2166"/>
                </a:lnTo>
                <a:close/>
                <a:moveTo>
                  <a:pt x="14648" y="3796"/>
                </a:moveTo>
                <a:lnTo>
                  <a:pt x="14819" y="3869"/>
                </a:lnTo>
                <a:lnTo>
                  <a:pt x="15013" y="3893"/>
                </a:lnTo>
                <a:lnTo>
                  <a:pt x="15232" y="3918"/>
                </a:lnTo>
                <a:lnTo>
                  <a:pt x="16035" y="3918"/>
                </a:lnTo>
                <a:lnTo>
                  <a:pt x="16181" y="3966"/>
                </a:lnTo>
                <a:lnTo>
                  <a:pt x="16230" y="3966"/>
                </a:lnTo>
                <a:lnTo>
                  <a:pt x="16011" y="4185"/>
                </a:lnTo>
                <a:lnTo>
                  <a:pt x="15938" y="4258"/>
                </a:lnTo>
                <a:lnTo>
                  <a:pt x="15816" y="4210"/>
                </a:lnTo>
                <a:lnTo>
                  <a:pt x="15695" y="4161"/>
                </a:lnTo>
                <a:lnTo>
                  <a:pt x="15403" y="4137"/>
                </a:lnTo>
                <a:lnTo>
                  <a:pt x="14916" y="4137"/>
                </a:lnTo>
                <a:lnTo>
                  <a:pt x="14600" y="4112"/>
                </a:lnTo>
                <a:lnTo>
                  <a:pt x="14259" y="4112"/>
                </a:lnTo>
                <a:lnTo>
                  <a:pt x="14648" y="3796"/>
                </a:lnTo>
                <a:close/>
                <a:moveTo>
                  <a:pt x="13943" y="4404"/>
                </a:moveTo>
                <a:lnTo>
                  <a:pt x="14283" y="4453"/>
                </a:lnTo>
                <a:lnTo>
                  <a:pt x="14648" y="4502"/>
                </a:lnTo>
                <a:lnTo>
                  <a:pt x="15354" y="4550"/>
                </a:lnTo>
                <a:lnTo>
                  <a:pt x="15524" y="4575"/>
                </a:lnTo>
                <a:lnTo>
                  <a:pt x="15330" y="4745"/>
                </a:lnTo>
                <a:lnTo>
                  <a:pt x="15184" y="4915"/>
                </a:lnTo>
                <a:lnTo>
                  <a:pt x="14697" y="4818"/>
                </a:lnTo>
                <a:lnTo>
                  <a:pt x="14186" y="4745"/>
                </a:lnTo>
                <a:lnTo>
                  <a:pt x="13699" y="4672"/>
                </a:lnTo>
                <a:lnTo>
                  <a:pt x="13797" y="4550"/>
                </a:lnTo>
                <a:lnTo>
                  <a:pt x="13943" y="4404"/>
                </a:lnTo>
                <a:close/>
                <a:moveTo>
                  <a:pt x="14721" y="0"/>
                </a:moveTo>
                <a:lnTo>
                  <a:pt x="14673" y="24"/>
                </a:lnTo>
                <a:lnTo>
                  <a:pt x="14600" y="49"/>
                </a:lnTo>
                <a:lnTo>
                  <a:pt x="14551" y="97"/>
                </a:lnTo>
                <a:lnTo>
                  <a:pt x="14235" y="389"/>
                </a:lnTo>
                <a:lnTo>
                  <a:pt x="13894" y="681"/>
                </a:lnTo>
                <a:lnTo>
                  <a:pt x="13213" y="1217"/>
                </a:lnTo>
                <a:lnTo>
                  <a:pt x="12921" y="1460"/>
                </a:lnTo>
                <a:lnTo>
                  <a:pt x="12775" y="1606"/>
                </a:lnTo>
                <a:lnTo>
                  <a:pt x="12629" y="1752"/>
                </a:lnTo>
                <a:lnTo>
                  <a:pt x="12507" y="1922"/>
                </a:lnTo>
                <a:lnTo>
                  <a:pt x="12385" y="2093"/>
                </a:lnTo>
                <a:lnTo>
                  <a:pt x="12337" y="2263"/>
                </a:lnTo>
                <a:lnTo>
                  <a:pt x="12312" y="2458"/>
                </a:lnTo>
                <a:lnTo>
                  <a:pt x="12337" y="2506"/>
                </a:lnTo>
                <a:lnTo>
                  <a:pt x="12312" y="2531"/>
                </a:lnTo>
                <a:lnTo>
                  <a:pt x="12337" y="2774"/>
                </a:lnTo>
                <a:lnTo>
                  <a:pt x="12385" y="3017"/>
                </a:lnTo>
                <a:lnTo>
                  <a:pt x="12507" y="3504"/>
                </a:lnTo>
                <a:lnTo>
                  <a:pt x="12531" y="3796"/>
                </a:lnTo>
                <a:lnTo>
                  <a:pt x="12580" y="4137"/>
                </a:lnTo>
                <a:lnTo>
                  <a:pt x="12629" y="4453"/>
                </a:lnTo>
                <a:lnTo>
                  <a:pt x="12677" y="4599"/>
                </a:lnTo>
                <a:lnTo>
                  <a:pt x="12750" y="4745"/>
                </a:lnTo>
                <a:lnTo>
                  <a:pt x="12288" y="5256"/>
                </a:lnTo>
                <a:lnTo>
                  <a:pt x="11972" y="5621"/>
                </a:lnTo>
                <a:lnTo>
                  <a:pt x="11631" y="5961"/>
                </a:lnTo>
                <a:lnTo>
                  <a:pt x="10925" y="6643"/>
                </a:lnTo>
                <a:lnTo>
                  <a:pt x="10220" y="7300"/>
                </a:lnTo>
                <a:lnTo>
                  <a:pt x="9490" y="7981"/>
                </a:lnTo>
                <a:lnTo>
                  <a:pt x="9125" y="8370"/>
                </a:lnTo>
                <a:lnTo>
                  <a:pt x="8760" y="8760"/>
                </a:lnTo>
                <a:lnTo>
                  <a:pt x="8371" y="9149"/>
                </a:lnTo>
                <a:lnTo>
                  <a:pt x="8006" y="9538"/>
                </a:lnTo>
                <a:lnTo>
                  <a:pt x="7884" y="9490"/>
                </a:lnTo>
                <a:lnTo>
                  <a:pt x="7665" y="9490"/>
                </a:lnTo>
                <a:lnTo>
                  <a:pt x="7568" y="9514"/>
                </a:lnTo>
                <a:lnTo>
                  <a:pt x="7422" y="9538"/>
                </a:lnTo>
                <a:lnTo>
                  <a:pt x="7276" y="9587"/>
                </a:lnTo>
                <a:lnTo>
                  <a:pt x="7154" y="9684"/>
                </a:lnTo>
                <a:lnTo>
                  <a:pt x="7057" y="9830"/>
                </a:lnTo>
                <a:lnTo>
                  <a:pt x="6984" y="9976"/>
                </a:lnTo>
                <a:lnTo>
                  <a:pt x="6935" y="10147"/>
                </a:lnTo>
                <a:lnTo>
                  <a:pt x="6959" y="10317"/>
                </a:lnTo>
                <a:lnTo>
                  <a:pt x="7008" y="10487"/>
                </a:lnTo>
                <a:lnTo>
                  <a:pt x="7105" y="10633"/>
                </a:lnTo>
                <a:lnTo>
                  <a:pt x="7251" y="10755"/>
                </a:lnTo>
                <a:lnTo>
                  <a:pt x="7397" y="10828"/>
                </a:lnTo>
                <a:lnTo>
                  <a:pt x="7568" y="10877"/>
                </a:lnTo>
                <a:lnTo>
                  <a:pt x="7738" y="10901"/>
                </a:lnTo>
                <a:lnTo>
                  <a:pt x="7884" y="10877"/>
                </a:lnTo>
                <a:lnTo>
                  <a:pt x="8006" y="10804"/>
                </a:lnTo>
                <a:lnTo>
                  <a:pt x="8127" y="10731"/>
                </a:lnTo>
                <a:lnTo>
                  <a:pt x="8225" y="10633"/>
                </a:lnTo>
                <a:lnTo>
                  <a:pt x="8298" y="10512"/>
                </a:lnTo>
                <a:lnTo>
                  <a:pt x="8346" y="10390"/>
                </a:lnTo>
                <a:lnTo>
                  <a:pt x="8371" y="10244"/>
                </a:lnTo>
                <a:lnTo>
                  <a:pt x="8371" y="10098"/>
                </a:lnTo>
                <a:lnTo>
                  <a:pt x="8371" y="10049"/>
                </a:lnTo>
                <a:lnTo>
                  <a:pt x="8711" y="9733"/>
                </a:lnTo>
                <a:lnTo>
                  <a:pt x="9003" y="9392"/>
                </a:lnTo>
                <a:lnTo>
                  <a:pt x="9295" y="9052"/>
                </a:lnTo>
                <a:lnTo>
                  <a:pt x="9587" y="8760"/>
                </a:lnTo>
                <a:lnTo>
                  <a:pt x="10317" y="8054"/>
                </a:lnTo>
                <a:lnTo>
                  <a:pt x="11047" y="7373"/>
                </a:lnTo>
                <a:lnTo>
                  <a:pt x="11777" y="6691"/>
                </a:lnTo>
                <a:lnTo>
                  <a:pt x="12507" y="5986"/>
                </a:lnTo>
                <a:lnTo>
                  <a:pt x="12896" y="5548"/>
                </a:lnTo>
                <a:lnTo>
                  <a:pt x="13310" y="5086"/>
                </a:lnTo>
                <a:lnTo>
                  <a:pt x="13529" y="5159"/>
                </a:lnTo>
                <a:lnTo>
                  <a:pt x="13748" y="5207"/>
                </a:lnTo>
                <a:lnTo>
                  <a:pt x="14186" y="5280"/>
                </a:lnTo>
                <a:lnTo>
                  <a:pt x="14648" y="5353"/>
                </a:lnTo>
                <a:lnTo>
                  <a:pt x="15086" y="5426"/>
                </a:lnTo>
                <a:lnTo>
                  <a:pt x="15184" y="5426"/>
                </a:lnTo>
                <a:lnTo>
                  <a:pt x="15281" y="5402"/>
                </a:lnTo>
                <a:lnTo>
                  <a:pt x="15354" y="5353"/>
                </a:lnTo>
                <a:lnTo>
                  <a:pt x="15403" y="5280"/>
                </a:lnTo>
                <a:lnTo>
                  <a:pt x="15524" y="5207"/>
                </a:lnTo>
                <a:lnTo>
                  <a:pt x="15670" y="5134"/>
                </a:lnTo>
                <a:lnTo>
                  <a:pt x="15938" y="4940"/>
                </a:lnTo>
                <a:lnTo>
                  <a:pt x="16352" y="4526"/>
                </a:lnTo>
                <a:lnTo>
                  <a:pt x="16692" y="4210"/>
                </a:lnTo>
                <a:lnTo>
                  <a:pt x="17009" y="3869"/>
                </a:lnTo>
                <a:lnTo>
                  <a:pt x="17325" y="3504"/>
                </a:lnTo>
                <a:lnTo>
                  <a:pt x="17617" y="3115"/>
                </a:lnTo>
                <a:lnTo>
                  <a:pt x="17641" y="3066"/>
                </a:lnTo>
                <a:lnTo>
                  <a:pt x="17666" y="3017"/>
                </a:lnTo>
                <a:lnTo>
                  <a:pt x="17641" y="2896"/>
                </a:lnTo>
                <a:lnTo>
                  <a:pt x="17690" y="2774"/>
                </a:lnTo>
                <a:lnTo>
                  <a:pt x="17714" y="2701"/>
                </a:lnTo>
                <a:lnTo>
                  <a:pt x="17690" y="2652"/>
                </a:lnTo>
                <a:lnTo>
                  <a:pt x="17690" y="2579"/>
                </a:lnTo>
                <a:lnTo>
                  <a:pt x="17641" y="2531"/>
                </a:lnTo>
                <a:lnTo>
                  <a:pt x="17593" y="2506"/>
                </a:lnTo>
                <a:lnTo>
                  <a:pt x="17495" y="2482"/>
                </a:lnTo>
                <a:lnTo>
                  <a:pt x="16838" y="2360"/>
                </a:lnTo>
                <a:lnTo>
                  <a:pt x="16473" y="2312"/>
                </a:lnTo>
                <a:lnTo>
                  <a:pt x="16108" y="2287"/>
                </a:lnTo>
                <a:lnTo>
                  <a:pt x="16303" y="2068"/>
                </a:lnTo>
                <a:lnTo>
                  <a:pt x="16522" y="1801"/>
                </a:lnTo>
                <a:lnTo>
                  <a:pt x="16790" y="1582"/>
                </a:lnTo>
                <a:lnTo>
                  <a:pt x="17033" y="1338"/>
                </a:lnTo>
                <a:lnTo>
                  <a:pt x="17276" y="1095"/>
                </a:lnTo>
                <a:lnTo>
                  <a:pt x="17325" y="1022"/>
                </a:lnTo>
                <a:lnTo>
                  <a:pt x="17374" y="949"/>
                </a:lnTo>
                <a:lnTo>
                  <a:pt x="17374" y="876"/>
                </a:lnTo>
                <a:lnTo>
                  <a:pt x="17374" y="803"/>
                </a:lnTo>
                <a:lnTo>
                  <a:pt x="17325" y="681"/>
                </a:lnTo>
                <a:lnTo>
                  <a:pt x="17252" y="560"/>
                </a:lnTo>
                <a:lnTo>
                  <a:pt x="17155" y="487"/>
                </a:lnTo>
                <a:lnTo>
                  <a:pt x="17009" y="438"/>
                </a:lnTo>
                <a:lnTo>
                  <a:pt x="16960" y="462"/>
                </a:lnTo>
                <a:lnTo>
                  <a:pt x="16887" y="462"/>
                </a:lnTo>
                <a:lnTo>
                  <a:pt x="16838" y="511"/>
                </a:lnTo>
                <a:lnTo>
                  <a:pt x="16765" y="560"/>
                </a:lnTo>
                <a:lnTo>
                  <a:pt x="16571" y="803"/>
                </a:lnTo>
                <a:lnTo>
                  <a:pt x="16352" y="1022"/>
                </a:lnTo>
                <a:lnTo>
                  <a:pt x="16133" y="1241"/>
                </a:lnTo>
                <a:lnTo>
                  <a:pt x="15914" y="1460"/>
                </a:lnTo>
                <a:lnTo>
                  <a:pt x="15500" y="1971"/>
                </a:lnTo>
                <a:lnTo>
                  <a:pt x="15427" y="1436"/>
                </a:lnTo>
                <a:lnTo>
                  <a:pt x="15354" y="1095"/>
                </a:lnTo>
                <a:lnTo>
                  <a:pt x="15281" y="779"/>
                </a:lnTo>
                <a:lnTo>
                  <a:pt x="15184" y="462"/>
                </a:lnTo>
                <a:lnTo>
                  <a:pt x="15111" y="292"/>
                </a:lnTo>
                <a:lnTo>
                  <a:pt x="15013" y="146"/>
                </a:lnTo>
                <a:lnTo>
                  <a:pt x="14965" y="97"/>
                </a:lnTo>
                <a:lnTo>
                  <a:pt x="14916" y="49"/>
                </a:lnTo>
                <a:lnTo>
                  <a:pt x="14794" y="24"/>
                </a:lnTo>
                <a:lnTo>
                  <a:pt x="14721" y="0"/>
                </a:lnTo>
                <a:close/>
                <a:moveTo>
                  <a:pt x="7543" y="6691"/>
                </a:moveTo>
                <a:lnTo>
                  <a:pt x="7203" y="6716"/>
                </a:lnTo>
                <a:lnTo>
                  <a:pt x="6886" y="6789"/>
                </a:lnTo>
                <a:lnTo>
                  <a:pt x="6570" y="6862"/>
                </a:lnTo>
                <a:lnTo>
                  <a:pt x="6254" y="6983"/>
                </a:lnTo>
                <a:lnTo>
                  <a:pt x="5962" y="7105"/>
                </a:lnTo>
                <a:lnTo>
                  <a:pt x="5670" y="7275"/>
                </a:lnTo>
                <a:lnTo>
                  <a:pt x="5402" y="7470"/>
                </a:lnTo>
                <a:lnTo>
                  <a:pt x="5159" y="7713"/>
                </a:lnTo>
                <a:lnTo>
                  <a:pt x="4940" y="7957"/>
                </a:lnTo>
                <a:lnTo>
                  <a:pt x="4745" y="8249"/>
                </a:lnTo>
                <a:lnTo>
                  <a:pt x="4599" y="8565"/>
                </a:lnTo>
                <a:lnTo>
                  <a:pt x="4477" y="8857"/>
                </a:lnTo>
                <a:lnTo>
                  <a:pt x="4380" y="9149"/>
                </a:lnTo>
                <a:lnTo>
                  <a:pt x="4307" y="9441"/>
                </a:lnTo>
                <a:lnTo>
                  <a:pt x="4258" y="9733"/>
                </a:lnTo>
                <a:lnTo>
                  <a:pt x="4234" y="10025"/>
                </a:lnTo>
                <a:lnTo>
                  <a:pt x="4234" y="10317"/>
                </a:lnTo>
                <a:lnTo>
                  <a:pt x="4258" y="10609"/>
                </a:lnTo>
                <a:lnTo>
                  <a:pt x="4307" y="10901"/>
                </a:lnTo>
                <a:lnTo>
                  <a:pt x="4356" y="11193"/>
                </a:lnTo>
                <a:lnTo>
                  <a:pt x="4453" y="11461"/>
                </a:lnTo>
                <a:lnTo>
                  <a:pt x="4550" y="11728"/>
                </a:lnTo>
                <a:lnTo>
                  <a:pt x="4696" y="11996"/>
                </a:lnTo>
                <a:lnTo>
                  <a:pt x="4842" y="12239"/>
                </a:lnTo>
                <a:lnTo>
                  <a:pt x="5013" y="12458"/>
                </a:lnTo>
                <a:lnTo>
                  <a:pt x="5207" y="12677"/>
                </a:lnTo>
                <a:lnTo>
                  <a:pt x="5426" y="12872"/>
                </a:lnTo>
                <a:lnTo>
                  <a:pt x="5670" y="13067"/>
                </a:lnTo>
                <a:lnTo>
                  <a:pt x="5913" y="13213"/>
                </a:lnTo>
                <a:lnTo>
                  <a:pt x="6181" y="13334"/>
                </a:lnTo>
                <a:lnTo>
                  <a:pt x="6473" y="13456"/>
                </a:lnTo>
                <a:lnTo>
                  <a:pt x="6740" y="13529"/>
                </a:lnTo>
                <a:lnTo>
                  <a:pt x="7032" y="13602"/>
                </a:lnTo>
                <a:lnTo>
                  <a:pt x="7324" y="13650"/>
                </a:lnTo>
                <a:lnTo>
                  <a:pt x="7933" y="13650"/>
                </a:lnTo>
                <a:lnTo>
                  <a:pt x="8225" y="13626"/>
                </a:lnTo>
                <a:lnTo>
                  <a:pt x="8541" y="13577"/>
                </a:lnTo>
                <a:lnTo>
                  <a:pt x="8833" y="13505"/>
                </a:lnTo>
                <a:lnTo>
                  <a:pt x="9125" y="13407"/>
                </a:lnTo>
                <a:lnTo>
                  <a:pt x="9393" y="13310"/>
                </a:lnTo>
                <a:lnTo>
                  <a:pt x="9660" y="13164"/>
                </a:lnTo>
                <a:lnTo>
                  <a:pt x="9903" y="12994"/>
                </a:lnTo>
                <a:lnTo>
                  <a:pt x="10147" y="12823"/>
                </a:lnTo>
                <a:lnTo>
                  <a:pt x="10390" y="12604"/>
                </a:lnTo>
                <a:lnTo>
                  <a:pt x="10585" y="12361"/>
                </a:lnTo>
                <a:lnTo>
                  <a:pt x="10779" y="12118"/>
                </a:lnTo>
                <a:lnTo>
                  <a:pt x="10925" y="11826"/>
                </a:lnTo>
                <a:lnTo>
                  <a:pt x="11071" y="11558"/>
                </a:lnTo>
                <a:lnTo>
                  <a:pt x="11193" y="11242"/>
                </a:lnTo>
                <a:lnTo>
                  <a:pt x="11266" y="10950"/>
                </a:lnTo>
                <a:lnTo>
                  <a:pt x="11339" y="10633"/>
                </a:lnTo>
                <a:lnTo>
                  <a:pt x="11388" y="10317"/>
                </a:lnTo>
                <a:lnTo>
                  <a:pt x="11388" y="9976"/>
                </a:lnTo>
                <a:lnTo>
                  <a:pt x="11363" y="9660"/>
                </a:lnTo>
                <a:lnTo>
                  <a:pt x="11315" y="9368"/>
                </a:lnTo>
                <a:lnTo>
                  <a:pt x="11242" y="9052"/>
                </a:lnTo>
                <a:lnTo>
                  <a:pt x="11120" y="8760"/>
                </a:lnTo>
                <a:lnTo>
                  <a:pt x="10974" y="8492"/>
                </a:lnTo>
                <a:lnTo>
                  <a:pt x="10147" y="9295"/>
                </a:lnTo>
                <a:lnTo>
                  <a:pt x="9733" y="9733"/>
                </a:lnTo>
                <a:lnTo>
                  <a:pt x="9636" y="9855"/>
                </a:lnTo>
                <a:lnTo>
                  <a:pt x="9636" y="9879"/>
                </a:lnTo>
                <a:lnTo>
                  <a:pt x="9636" y="10244"/>
                </a:lnTo>
                <a:lnTo>
                  <a:pt x="9587" y="10609"/>
                </a:lnTo>
                <a:lnTo>
                  <a:pt x="9539" y="10779"/>
                </a:lnTo>
                <a:lnTo>
                  <a:pt x="9466" y="10950"/>
                </a:lnTo>
                <a:lnTo>
                  <a:pt x="9393" y="11096"/>
                </a:lnTo>
                <a:lnTo>
                  <a:pt x="9295" y="11242"/>
                </a:lnTo>
                <a:lnTo>
                  <a:pt x="9149" y="11363"/>
                </a:lnTo>
                <a:lnTo>
                  <a:pt x="9003" y="11485"/>
                </a:lnTo>
                <a:lnTo>
                  <a:pt x="8882" y="11582"/>
                </a:lnTo>
                <a:lnTo>
                  <a:pt x="8736" y="11655"/>
                </a:lnTo>
                <a:lnTo>
                  <a:pt x="8590" y="11704"/>
                </a:lnTo>
                <a:lnTo>
                  <a:pt x="8444" y="11728"/>
                </a:lnTo>
                <a:lnTo>
                  <a:pt x="8127" y="11777"/>
                </a:lnTo>
                <a:lnTo>
                  <a:pt x="7811" y="11777"/>
                </a:lnTo>
                <a:lnTo>
                  <a:pt x="7470" y="11728"/>
                </a:lnTo>
                <a:lnTo>
                  <a:pt x="7178" y="11631"/>
                </a:lnTo>
                <a:lnTo>
                  <a:pt x="6886" y="11509"/>
                </a:lnTo>
                <a:lnTo>
                  <a:pt x="6643" y="11339"/>
                </a:lnTo>
                <a:lnTo>
                  <a:pt x="6521" y="11217"/>
                </a:lnTo>
                <a:lnTo>
                  <a:pt x="6400" y="11096"/>
                </a:lnTo>
                <a:lnTo>
                  <a:pt x="6327" y="10974"/>
                </a:lnTo>
                <a:lnTo>
                  <a:pt x="6254" y="10852"/>
                </a:lnTo>
                <a:lnTo>
                  <a:pt x="6132" y="10560"/>
                </a:lnTo>
                <a:lnTo>
                  <a:pt x="6059" y="10244"/>
                </a:lnTo>
                <a:lnTo>
                  <a:pt x="6059" y="9928"/>
                </a:lnTo>
                <a:lnTo>
                  <a:pt x="6083" y="9636"/>
                </a:lnTo>
                <a:lnTo>
                  <a:pt x="6181" y="9319"/>
                </a:lnTo>
                <a:lnTo>
                  <a:pt x="6302" y="9052"/>
                </a:lnTo>
                <a:lnTo>
                  <a:pt x="6400" y="8906"/>
                </a:lnTo>
                <a:lnTo>
                  <a:pt x="6497" y="8808"/>
                </a:lnTo>
                <a:lnTo>
                  <a:pt x="6594" y="8687"/>
                </a:lnTo>
                <a:lnTo>
                  <a:pt x="6716" y="8614"/>
                </a:lnTo>
                <a:lnTo>
                  <a:pt x="6984" y="8468"/>
                </a:lnTo>
                <a:lnTo>
                  <a:pt x="7276" y="8370"/>
                </a:lnTo>
                <a:lnTo>
                  <a:pt x="7495" y="8322"/>
                </a:lnTo>
                <a:lnTo>
                  <a:pt x="7689" y="8322"/>
                </a:lnTo>
                <a:lnTo>
                  <a:pt x="8054" y="8370"/>
                </a:lnTo>
                <a:lnTo>
                  <a:pt x="8200" y="8200"/>
                </a:lnTo>
                <a:lnTo>
                  <a:pt x="8565" y="7811"/>
                </a:lnTo>
                <a:lnTo>
                  <a:pt x="8955" y="7421"/>
                </a:lnTo>
                <a:lnTo>
                  <a:pt x="9344" y="7032"/>
                </a:lnTo>
                <a:lnTo>
                  <a:pt x="9295" y="6983"/>
                </a:lnTo>
                <a:lnTo>
                  <a:pt x="9247" y="6959"/>
                </a:lnTo>
                <a:lnTo>
                  <a:pt x="8906" y="6862"/>
                </a:lnTo>
                <a:lnTo>
                  <a:pt x="8565" y="6764"/>
                </a:lnTo>
                <a:lnTo>
                  <a:pt x="8225" y="6716"/>
                </a:lnTo>
                <a:lnTo>
                  <a:pt x="7884" y="6691"/>
                </a:lnTo>
                <a:close/>
                <a:moveTo>
                  <a:pt x="13407" y="15621"/>
                </a:moveTo>
                <a:lnTo>
                  <a:pt x="13505" y="15694"/>
                </a:lnTo>
                <a:lnTo>
                  <a:pt x="13310" y="15865"/>
                </a:lnTo>
                <a:lnTo>
                  <a:pt x="13213" y="15962"/>
                </a:lnTo>
                <a:lnTo>
                  <a:pt x="13115" y="16059"/>
                </a:lnTo>
                <a:lnTo>
                  <a:pt x="12969" y="16278"/>
                </a:lnTo>
                <a:lnTo>
                  <a:pt x="12969" y="16303"/>
                </a:lnTo>
                <a:lnTo>
                  <a:pt x="12969" y="16351"/>
                </a:lnTo>
                <a:lnTo>
                  <a:pt x="12994" y="16400"/>
                </a:lnTo>
                <a:lnTo>
                  <a:pt x="13067" y="16424"/>
                </a:lnTo>
                <a:lnTo>
                  <a:pt x="13115" y="16424"/>
                </a:lnTo>
                <a:lnTo>
                  <a:pt x="13140" y="16400"/>
                </a:lnTo>
                <a:lnTo>
                  <a:pt x="13237" y="16327"/>
                </a:lnTo>
                <a:lnTo>
                  <a:pt x="13334" y="16254"/>
                </a:lnTo>
                <a:lnTo>
                  <a:pt x="13553" y="16132"/>
                </a:lnTo>
                <a:lnTo>
                  <a:pt x="13699" y="16035"/>
                </a:lnTo>
                <a:lnTo>
                  <a:pt x="13845" y="15938"/>
                </a:lnTo>
                <a:lnTo>
                  <a:pt x="13918" y="15986"/>
                </a:lnTo>
                <a:lnTo>
                  <a:pt x="13772" y="16132"/>
                </a:lnTo>
                <a:lnTo>
                  <a:pt x="13651" y="16254"/>
                </a:lnTo>
                <a:lnTo>
                  <a:pt x="13553" y="16351"/>
                </a:lnTo>
                <a:lnTo>
                  <a:pt x="13456" y="16497"/>
                </a:lnTo>
                <a:lnTo>
                  <a:pt x="13407" y="16570"/>
                </a:lnTo>
                <a:lnTo>
                  <a:pt x="13383" y="16643"/>
                </a:lnTo>
                <a:lnTo>
                  <a:pt x="13383" y="16692"/>
                </a:lnTo>
                <a:lnTo>
                  <a:pt x="13432" y="16741"/>
                </a:lnTo>
                <a:lnTo>
                  <a:pt x="13553" y="16741"/>
                </a:lnTo>
                <a:lnTo>
                  <a:pt x="13675" y="16668"/>
                </a:lnTo>
                <a:lnTo>
                  <a:pt x="13870" y="16497"/>
                </a:lnTo>
                <a:lnTo>
                  <a:pt x="14137" y="16278"/>
                </a:lnTo>
                <a:lnTo>
                  <a:pt x="14186" y="16230"/>
                </a:lnTo>
                <a:lnTo>
                  <a:pt x="14283" y="16351"/>
                </a:lnTo>
                <a:lnTo>
                  <a:pt x="13967" y="16643"/>
                </a:lnTo>
                <a:lnTo>
                  <a:pt x="13821" y="16862"/>
                </a:lnTo>
                <a:lnTo>
                  <a:pt x="13675" y="17057"/>
                </a:lnTo>
                <a:lnTo>
                  <a:pt x="13675" y="17106"/>
                </a:lnTo>
                <a:lnTo>
                  <a:pt x="13724" y="17106"/>
                </a:lnTo>
                <a:lnTo>
                  <a:pt x="13967" y="16984"/>
                </a:lnTo>
                <a:lnTo>
                  <a:pt x="14210" y="16887"/>
                </a:lnTo>
                <a:lnTo>
                  <a:pt x="14381" y="16789"/>
                </a:lnTo>
                <a:lnTo>
                  <a:pt x="14527" y="16668"/>
                </a:lnTo>
                <a:lnTo>
                  <a:pt x="14600" y="16765"/>
                </a:lnTo>
                <a:lnTo>
                  <a:pt x="14575" y="16789"/>
                </a:lnTo>
                <a:lnTo>
                  <a:pt x="14259" y="17033"/>
                </a:lnTo>
                <a:lnTo>
                  <a:pt x="14113" y="17154"/>
                </a:lnTo>
                <a:lnTo>
                  <a:pt x="13991" y="17300"/>
                </a:lnTo>
                <a:lnTo>
                  <a:pt x="13991" y="17349"/>
                </a:lnTo>
                <a:lnTo>
                  <a:pt x="14016" y="17349"/>
                </a:lnTo>
                <a:lnTo>
                  <a:pt x="14210" y="17300"/>
                </a:lnTo>
                <a:lnTo>
                  <a:pt x="14356" y="17252"/>
                </a:lnTo>
                <a:lnTo>
                  <a:pt x="14551" y="17154"/>
                </a:lnTo>
                <a:lnTo>
                  <a:pt x="14721" y="17057"/>
                </a:lnTo>
                <a:lnTo>
                  <a:pt x="14746" y="17203"/>
                </a:lnTo>
                <a:lnTo>
                  <a:pt x="14624" y="17252"/>
                </a:lnTo>
                <a:lnTo>
                  <a:pt x="14478" y="17300"/>
                </a:lnTo>
                <a:lnTo>
                  <a:pt x="14332" y="17373"/>
                </a:lnTo>
                <a:lnTo>
                  <a:pt x="14259" y="17422"/>
                </a:lnTo>
                <a:lnTo>
                  <a:pt x="14186" y="17471"/>
                </a:lnTo>
                <a:lnTo>
                  <a:pt x="14137" y="17544"/>
                </a:lnTo>
                <a:lnTo>
                  <a:pt x="14162" y="17641"/>
                </a:lnTo>
                <a:lnTo>
                  <a:pt x="14210" y="17690"/>
                </a:lnTo>
                <a:lnTo>
                  <a:pt x="14283" y="17714"/>
                </a:lnTo>
                <a:lnTo>
                  <a:pt x="14429" y="17714"/>
                </a:lnTo>
                <a:lnTo>
                  <a:pt x="14575" y="17665"/>
                </a:lnTo>
                <a:lnTo>
                  <a:pt x="14697" y="17617"/>
                </a:lnTo>
                <a:lnTo>
                  <a:pt x="14697" y="17641"/>
                </a:lnTo>
                <a:lnTo>
                  <a:pt x="14600" y="17738"/>
                </a:lnTo>
                <a:lnTo>
                  <a:pt x="14502" y="17811"/>
                </a:lnTo>
                <a:lnTo>
                  <a:pt x="14405" y="17860"/>
                </a:lnTo>
                <a:lnTo>
                  <a:pt x="14283" y="17884"/>
                </a:lnTo>
                <a:lnTo>
                  <a:pt x="14162" y="17909"/>
                </a:lnTo>
                <a:lnTo>
                  <a:pt x="14040" y="17884"/>
                </a:lnTo>
                <a:lnTo>
                  <a:pt x="13772" y="17836"/>
                </a:lnTo>
                <a:lnTo>
                  <a:pt x="13529" y="17738"/>
                </a:lnTo>
                <a:lnTo>
                  <a:pt x="13261" y="17592"/>
                </a:lnTo>
                <a:lnTo>
                  <a:pt x="13067" y="17471"/>
                </a:lnTo>
                <a:lnTo>
                  <a:pt x="12896" y="17349"/>
                </a:lnTo>
                <a:lnTo>
                  <a:pt x="12726" y="17179"/>
                </a:lnTo>
                <a:lnTo>
                  <a:pt x="12556" y="16984"/>
                </a:lnTo>
                <a:lnTo>
                  <a:pt x="12337" y="16765"/>
                </a:lnTo>
                <a:lnTo>
                  <a:pt x="12239" y="16692"/>
                </a:lnTo>
                <a:lnTo>
                  <a:pt x="12118" y="16668"/>
                </a:lnTo>
                <a:lnTo>
                  <a:pt x="12458" y="16424"/>
                </a:lnTo>
                <a:lnTo>
                  <a:pt x="12799" y="16181"/>
                </a:lnTo>
                <a:lnTo>
                  <a:pt x="13115" y="15913"/>
                </a:lnTo>
                <a:lnTo>
                  <a:pt x="13407" y="15621"/>
                </a:lnTo>
                <a:close/>
                <a:moveTo>
                  <a:pt x="2287" y="15548"/>
                </a:moveTo>
                <a:lnTo>
                  <a:pt x="2579" y="15840"/>
                </a:lnTo>
                <a:lnTo>
                  <a:pt x="2871" y="16084"/>
                </a:lnTo>
                <a:lnTo>
                  <a:pt x="3188" y="16351"/>
                </a:lnTo>
                <a:lnTo>
                  <a:pt x="3504" y="16570"/>
                </a:lnTo>
                <a:lnTo>
                  <a:pt x="3382" y="16765"/>
                </a:lnTo>
                <a:lnTo>
                  <a:pt x="3358" y="16741"/>
                </a:lnTo>
                <a:lnTo>
                  <a:pt x="3309" y="16668"/>
                </a:lnTo>
                <a:lnTo>
                  <a:pt x="3261" y="16619"/>
                </a:lnTo>
                <a:lnTo>
                  <a:pt x="3115" y="16522"/>
                </a:lnTo>
                <a:lnTo>
                  <a:pt x="2944" y="16449"/>
                </a:lnTo>
                <a:lnTo>
                  <a:pt x="2823" y="16351"/>
                </a:lnTo>
                <a:lnTo>
                  <a:pt x="2774" y="16351"/>
                </a:lnTo>
                <a:lnTo>
                  <a:pt x="2774" y="16376"/>
                </a:lnTo>
                <a:lnTo>
                  <a:pt x="2823" y="16522"/>
                </a:lnTo>
                <a:lnTo>
                  <a:pt x="2944" y="16668"/>
                </a:lnTo>
                <a:lnTo>
                  <a:pt x="2969" y="16692"/>
                </a:lnTo>
                <a:lnTo>
                  <a:pt x="2725" y="16546"/>
                </a:lnTo>
                <a:lnTo>
                  <a:pt x="2604" y="16497"/>
                </a:lnTo>
                <a:lnTo>
                  <a:pt x="2458" y="16473"/>
                </a:lnTo>
                <a:lnTo>
                  <a:pt x="2433" y="16473"/>
                </a:lnTo>
                <a:lnTo>
                  <a:pt x="2433" y="16522"/>
                </a:lnTo>
                <a:lnTo>
                  <a:pt x="2482" y="16619"/>
                </a:lnTo>
                <a:lnTo>
                  <a:pt x="2555" y="16692"/>
                </a:lnTo>
                <a:lnTo>
                  <a:pt x="2725" y="16862"/>
                </a:lnTo>
                <a:lnTo>
                  <a:pt x="2896" y="17008"/>
                </a:lnTo>
                <a:lnTo>
                  <a:pt x="3090" y="17130"/>
                </a:lnTo>
                <a:lnTo>
                  <a:pt x="2920" y="17300"/>
                </a:lnTo>
                <a:lnTo>
                  <a:pt x="2871" y="17276"/>
                </a:lnTo>
                <a:lnTo>
                  <a:pt x="2774" y="17203"/>
                </a:lnTo>
                <a:lnTo>
                  <a:pt x="2701" y="17106"/>
                </a:lnTo>
                <a:lnTo>
                  <a:pt x="2604" y="17008"/>
                </a:lnTo>
                <a:lnTo>
                  <a:pt x="2506" y="16935"/>
                </a:lnTo>
                <a:lnTo>
                  <a:pt x="2385" y="16887"/>
                </a:lnTo>
                <a:lnTo>
                  <a:pt x="2336" y="16862"/>
                </a:lnTo>
                <a:lnTo>
                  <a:pt x="2263" y="16887"/>
                </a:lnTo>
                <a:lnTo>
                  <a:pt x="2239" y="16911"/>
                </a:lnTo>
                <a:lnTo>
                  <a:pt x="2239" y="16960"/>
                </a:lnTo>
                <a:lnTo>
                  <a:pt x="2287" y="17057"/>
                </a:lnTo>
                <a:lnTo>
                  <a:pt x="2336" y="17179"/>
                </a:lnTo>
                <a:lnTo>
                  <a:pt x="2433" y="17300"/>
                </a:lnTo>
                <a:lnTo>
                  <a:pt x="2506" y="17422"/>
                </a:lnTo>
                <a:lnTo>
                  <a:pt x="2652" y="17544"/>
                </a:lnTo>
                <a:lnTo>
                  <a:pt x="2531" y="17617"/>
                </a:lnTo>
                <a:lnTo>
                  <a:pt x="2336" y="17519"/>
                </a:lnTo>
                <a:lnTo>
                  <a:pt x="2166" y="17398"/>
                </a:lnTo>
                <a:lnTo>
                  <a:pt x="2068" y="17325"/>
                </a:lnTo>
                <a:lnTo>
                  <a:pt x="1995" y="17300"/>
                </a:lnTo>
                <a:lnTo>
                  <a:pt x="1898" y="17252"/>
                </a:lnTo>
                <a:lnTo>
                  <a:pt x="1777" y="17227"/>
                </a:lnTo>
                <a:lnTo>
                  <a:pt x="1752" y="17252"/>
                </a:lnTo>
                <a:lnTo>
                  <a:pt x="1728" y="17276"/>
                </a:lnTo>
                <a:lnTo>
                  <a:pt x="1777" y="17398"/>
                </a:lnTo>
                <a:lnTo>
                  <a:pt x="1825" y="17519"/>
                </a:lnTo>
                <a:lnTo>
                  <a:pt x="1898" y="17641"/>
                </a:lnTo>
                <a:lnTo>
                  <a:pt x="1995" y="17738"/>
                </a:lnTo>
                <a:lnTo>
                  <a:pt x="2117" y="17860"/>
                </a:lnTo>
                <a:lnTo>
                  <a:pt x="1874" y="17763"/>
                </a:lnTo>
                <a:lnTo>
                  <a:pt x="1679" y="17665"/>
                </a:lnTo>
                <a:lnTo>
                  <a:pt x="1582" y="17617"/>
                </a:lnTo>
                <a:lnTo>
                  <a:pt x="1485" y="17592"/>
                </a:lnTo>
                <a:lnTo>
                  <a:pt x="1436" y="17592"/>
                </a:lnTo>
                <a:lnTo>
                  <a:pt x="1363" y="17641"/>
                </a:lnTo>
                <a:lnTo>
                  <a:pt x="1339" y="17690"/>
                </a:lnTo>
                <a:lnTo>
                  <a:pt x="1339" y="17738"/>
                </a:lnTo>
                <a:lnTo>
                  <a:pt x="1412" y="17860"/>
                </a:lnTo>
                <a:lnTo>
                  <a:pt x="1509" y="17957"/>
                </a:lnTo>
                <a:lnTo>
                  <a:pt x="1363" y="17909"/>
                </a:lnTo>
                <a:lnTo>
                  <a:pt x="1266" y="17836"/>
                </a:lnTo>
                <a:lnTo>
                  <a:pt x="1168" y="17738"/>
                </a:lnTo>
                <a:lnTo>
                  <a:pt x="1095" y="17592"/>
                </a:lnTo>
                <a:lnTo>
                  <a:pt x="1071" y="17422"/>
                </a:lnTo>
                <a:lnTo>
                  <a:pt x="1095" y="17227"/>
                </a:lnTo>
                <a:lnTo>
                  <a:pt x="1144" y="17057"/>
                </a:lnTo>
                <a:lnTo>
                  <a:pt x="1217" y="16887"/>
                </a:lnTo>
                <a:lnTo>
                  <a:pt x="1436" y="16522"/>
                </a:lnTo>
                <a:lnTo>
                  <a:pt x="1631" y="16254"/>
                </a:lnTo>
                <a:lnTo>
                  <a:pt x="1777" y="16059"/>
                </a:lnTo>
                <a:lnTo>
                  <a:pt x="1947" y="15889"/>
                </a:lnTo>
                <a:lnTo>
                  <a:pt x="2117" y="15719"/>
                </a:lnTo>
                <a:lnTo>
                  <a:pt x="2287" y="15548"/>
                </a:lnTo>
                <a:close/>
                <a:moveTo>
                  <a:pt x="7689" y="2336"/>
                </a:moveTo>
                <a:lnTo>
                  <a:pt x="7203" y="2360"/>
                </a:lnTo>
                <a:lnTo>
                  <a:pt x="6716" y="2409"/>
                </a:lnTo>
                <a:lnTo>
                  <a:pt x="6205" y="2482"/>
                </a:lnTo>
                <a:lnTo>
                  <a:pt x="5718" y="2604"/>
                </a:lnTo>
                <a:lnTo>
                  <a:pt x="5256" y="2725"/>
                </a:lnTo>
                <a:lnTo>
                  <a:pt x="4794" y="2896"/>
                </a:lnTo>
                <a:lnTo>
                  <a:pt x="4404" y="3066"/>
                </a:lnTo>
                <a:lnTo>
                  <a:pt x="4015" y="3261"/>
                </a:lnTo>
                <a:lnTo>
                  <a:pt x="3626" y="3480"/>
                </a:lnTo>
                <a:lnTo>
                  <a:pt x="3261" y="3723"/>
                </a:lnTo>
                <a:lnTo>
                  <a:pt x="2896" y="3966"/>
                </a:lnTo>
                <a:lnTo>
                  <a:pt x="2555" y="4258"/>
                </a:lnTo>
                <a:lnTo>
                  <a:pt x="2214" y="4526"/>
                </a:lnTo>
                <a:lnTo>
                  <a:pt x="1923" y="4842"/>
                </a:lnTo>
                <a:lnTo>
                  <a:pt x="1655" y="5134"/>
                </a:lnTo>
                <a:lnTo>
                  <a:pt x="1412" y="5451"/>
                </a:lnTo>
                <a:lnTo>
                  <a:pt x="1217" y="5791"/>
                </a:lnTo>
                <a:lnTo>
                  <a:pt x="1071" y="6156"/>
                </a:lnTo>
                <a:lnTo>
                  <a:pt x="657" y="7105"/>
                </a:lnTo>
                <a:lnTo>
                  <a:pt x="463" y="7592"/>
                </a:lnTo>
                <a:lnTo>
                  <a:pt x="292" y="8078"/>
                </a:lnTo>
                <a:lnTo>
                  <a:pt x="171" y="8565"/>
                </a:lnTo>
                <a:lnTo>
                  <a:pt x="73" y="9052"/>
                </a:lnTo>
                <a:lnTo>
                  <a:pt x="25" y="9563"/>
                </a:lnTo>
                <a:lnTo>
                  <a:pt x="0" y="10074"/>
                </a:lnTo>
                <a:lnTo>
                  <a:pt x="25" y="10585"/>
                </a:lnTo>
                <a:lnTo>
                  <a:pt x="49" y="11096"/>
                </a:lnTo>
                <a:lnTo>
                  <a:pt x="122" y="11607"/>
                </a:lnTo>
                <a:lnTo>
                  <a:pt x="195" y="12093"/>
                </a:lnTo>
                <a:lnTo>
                  <a:pt x="268" y="12531"/>
                </a:lnTo>
                <a:lnTo>
                  <a:pt x="414" y="12945"/>
                </a:lnTo>
                <a:lnTo>
                  <a:pt x="584" y="13359"/>
                </a:lnTo>
                <a:lnTo>
                  <a:pt x="779" y="13723"/>
                </a:lnTo>
                <a:lnTo>
                  <a:pt x="1022" y="14088"/>
                </a:lnTo>
                <a:lnTo>
                  <a:pt x="1290" y="14453"/>
                </a:lnTo>
                <a:lnTo>
                  <a:pt x="1558" y="14794"/>
                </a:lnTo>
                <a:lnTo>
                  <a:pt x="1850" y="15135"/>
                </a:lnTo>
                <a:lnTo>
                  <a:pt x="1995" y="15281"/>
                </a:lnTo>
                <a:lnTo>
                  <a:pt x="1850" y="15378"/>
                </a:lnTo>
                <a:lnTo>
                  <a:pt x="1704" y="15500"/>
                </a:lnTo>
                <a:lnTo>
                  <a:pt x="1582" y="15621"/>
                </a:lnTo>
                <a:lnTo>
                  <a:pt x="1460" y="15767"/>
                </a:lnTo>
                <a:lnTo>
                  <a:pt x="1217" y="16084"/>
                </a:lnTo>
                <a:lnTo>
                  <a:pt x="1047" y="16351"/>
                </a:lnTo>
                <a:lnTo>
                  <a:pt x="925" y="16546"/>
                </a:lnTo>
                <a:lnTo>
                  <a:pt x="828" y="16741"/>
                </a:lnTo>
                <a:lnTo>
                  <a:pt x="730" y="16960"/>
                </a:lnTo>
                <a:lnTo>
                  <a:pt x="682" y="17179"/>
                </a:lnTo>
                <a:lnTo>
                  <a:pt x="633" y="17398"/>
                </a:lnTo>
                <a:lnTo>
                  <a:pt x="657" y="17617"/>
                </a:lnTo>
                <a:lnTo>
                  <a:pt x="706" y="17836"/>
                </a:lnTo>
                <a:lnTo>
                  <a:pt x="828" y="18055"/>
                </a:lnTo>
                <a:lnTo>
                  <a:pt x="901" y="18152"/>
                </a:lnTo>
                <a:lnTo>
                  <a:pt x="974" y="18225"/>
                </a:lnTo>
                <a:lnTo>
                  <a:pt x="1144" y="18322"/>
                </a:lnTo>
                <a:lnTo>
                  <a:pt x="1339" y="18395"/>
                </a:lnTo>
                <a:lnTo>
                  <a:pt x="1558" y="18420"/>
                </a:lnTo>
                <a:lnTo>
                  <a:pt x="1777" y="18420"/>
                </a:lnTo>
                <a:lnTo>
                  <a:pt x="1995" y="18371"/>
                </a:lnTo>
                <a:lnTo>
                  <a:pt x="2190" y="18322"/>
                </a:lnTo>
                <a:lnTo>
                  <a:pt x="2385" y="18249"/>
                </a:lnTo>
                <a:lnTo>
                  <a:pt x="2604" y="18128"/>
                </a:lnTo>
                <a:lnTo>
                  <a:pt x="2823" y="18006"/>
                </a:lnTo>
                <a:lnTo>
                  <a:pt x="3042" y="17836"/>
                </a:lnTo>
                <a:lnTo>
                  <a:pt x="3236" y="17665"/>
                </a:lnTo>
                <a:lnTo>
                  <a:pt x="3431" y="17471"/>
                </a:lnTo>
                <a:lnTo>
                  <a:pt x="3601" y="17276"/>
                </a:lnTo>
                <a:lnTo>
                  <a:pt x="3893" y="16838"/>
                </a:lnTo>
                <a:lnTo>
                  <a:pt x="4258" y="17081"/>
                </a:lnTo>
                <a:lnTo>
                  <a:pt x="4648" y="17276"/>
                </a:lnTo>
                <a:lnTo>
                  <a:pt x="4867" y="17398"/>
                </a:lnTo>
                <a:lnTo>
                  <a:pt x="5110" y="17495"/>
                </a:lnTo>
                <a:lnTo>
                  <a:pt x="5353" y="17568"/>
                </a:lnTo>
                <a:lnTo>
                  <a:pt x="5597" y="17641"/>
                </a:lnTo>
                <a:lnTo>
                  <a:pt x="6083" y="17738"/>
                </a:lnTo>
                <a:lnTo>
                  <a:pt x="6594" y="17811"/>
                </a:lnTo>
                <a:lnTo>
                  <a:pt x="7057" y="17884"/>
                </a:lnTo>
                <a:lnTo>
                  <a:pt x="7519" y="17909"/>
                </a:lnTo>
                <a:lnTo>
                  <a:pt x="8006" y="17909"/>
                </a:lnTo>
                <a:lnTo>
                  <a:pt x="8492" y="17860"/>
                </a:lnTo>
                <a:lnTo>
                  <a:pt x="8541" y="17884"/>
                </a:lnTo>
                <a:lnTo>
                  <a:pt x="8590" y="17860"/>
                </a:lnTo>
                <a:lnTo>
                  <a:pt x="8736" y="17811"/>
                </a:lnTo>
                <a:lnTo>
                  <a:pt x="8906" y="17787"/>
                </a:lnTo>
                <a:lnTo>
                  <a:pt x="9222" y="17738"/>
                </a:lnTo>
                <a:lnTo>
                  <a:pt x="9514" y="17690"/>
                </a:lnTo>
                <a:lnTo>
                  <a:pt x="9782" y="17592"/>
                </a:lnTo>
                <a:lnTo>
                  <a:pt x="10317" y="17398"/>
                </a:lnTo>
                <a:lnTo>
                  <a:pt x="11120" y="17130"/>
                </a:lnTo>
                <a:lnTo>
                  <a:pt x="11509" y="16984"/>
                </a:lnTo>
                <a:lnTo>
                  <a:pt x="11899" y="16789"/>
                </a:lnTo>
                <a:lnTo>
                  <a:pt x="11899" y="16814"/>
                </a:lnTo>
                <a:lnTo>
                  <a:pt x="11996" y="17033"/>
                </a:lnTo>
                <a:lnTo>
                  <a:pt x="12118" y="17227"/>
                </a:lnTo>
                <a:lnTo>
                  <a:pt x="12288" y="17446"/>
                </a:lnTo>
                <a:lnTo>
                  <a:pt x="12483" y="17641"/>
                </a:lnTo>
                <a:lnTo>
                  <a:pt x="12702" y="17811"/>
                </a:lnTo>
                <a:lnTo>
                  <a:pt x="12921" y="17957"/>
                </a:lnTo>
                <a:lnTo>
                  <a:pt x="13115" y="18079"/>
                </a:lnTo>
                <a:lnTo>
                  <a:pt x="13334" y="18176"/>
                </a:lnTo>
                <a:lnTo>
                  <a:pt x="13529" y="18249"/>
                </a:lnTo>
                <a:lnTo>
                  <a:pt x="13748" y="18298"/>
                </a:lnTo>
                <a:lnTo>
                  <a:pt x="13991" y="18347"/>
                </a:lnTo>
                <a:lnTo>
                  <a:pt x="14259" y="18347"/>
                </a:lnTo>
                <a:lnTo>
                  <a:pt x="14478" y="18322"/>
                </a:lnTo>
                <a:lnTo>
                  <a:pt x="14721" y="18249"/>
                </a:lnTo>
                <a:lnTo>
                  <a:pt x="14819" y="18176"/>
                </a:lnTo>
                <a:lnTo>
                  <a:pt x="14892" y="18103"/>
                </a:lnTo>
                <a:lnTo>
                  <a:pt x="14989" y="18030"/>
                </a:lnTo>
                <a:lnTo>
                  <a:pt x="15038" y="17933"/>
                </a:lnTo>
                <a:lnTo>
                  <a:pt x="15135" y="17763"/>
                </a:lnTo>
                <a:lnTo>
                  <a:pt x="15159" y="17568"/>
                </a:lnTo>
                <a:lnTo>
                  <a:pt x="15184" y="17373"/>
                </a:lnTo>
                <a:lnTo>
                  <a:pt x="15159" y="17203"/>
                </a:lnTo>
                <a:lnTo>
                  <a:pt x="15111" y="17008"/>
                </a:lnTo>
                <a:lnTo>
                  <a:pt x="15062" y="16838"/>
                </a:lnTo>
                <a:lnTo>
                  <a:pt x="14965" y="16643"/>
                </a:lnTo>
                <a:lnTo>
                  <a:pt x="14867" y="16473"/>
                </a:lnTo>
                <a:lnTo>
                  <a:pt x="14600" y="16132"/>
                </a:lnTo>
                <a:lnTo>
                  <a:pt x="14308" y="15792"/>
                </a:lnTo>
                <a:lnTo>
                  <a:pt x="13991" y="15524"/>
                </a:lnTo>
                <a:lnTo>
                  <a:pt x="13675" y="15281"/>
                </a:lnTo>
                <a:lnTo>
                  <a:pt x="13967" y="14916"/>
                </a:lnTo>
                <a:lnTo>
                  <a:pt x="14235" y="14551"/>
                </a:lnTo>
                <a:lnTo>
                  <a:pt x="14478" y="14137"/>
                </a:lnTo>
                <a:lnTo>
                  <a:pt x="14673" y="13748"/>
                </a:lnTo>
                <a:lnTo>
                  <a:pt x="14916" y="13237"/>
                </a:lnTo>
                <a:lnTo>
                  <a:pt x="15111" y="12677"/>
                </a:lnTo>
                <a:lnTo>
                  <a:pt x="15257" y="12118"/>
                </a:lnTo>
                <a:lnTo>
                  <a:pt x="15378" y="11534"/>
                </a:lnTo>
                <a:lnTo>
                  <a:pt x="15476" y="10950"/>
                </a:lnTo>
                <a:lnTo>
                  <a:pt x="15524" y="10366"/>
                </a:lnTo>
                <a:lnTo>
                  <a:pt x="15549" y="9782"/>
                </a:lnTo>
                <a:lnTo>
                  <a:pt x="15549" y="9222"/>
                </a:lnTo>
                <a:lnTo>
                  <a:pt x="15524" y="8979"/>
                </a:lnTo>
                <a:lnTo>
                  <a:pt x="15476" y="8735"/>
                </a:lnTo>
                <a:lnTo>
                  <a:pt x="15354" y="8249"/>
                </a:lnTo>
                <a:lnTo>
                  <a:pt x="15208" y="7786"/>
                </a:lnTo>
                <a:lnTo>
                  <a:pt x="15038" y="7348"/>
                </a:lnTo>
                <a:lnTo>
                  <a:pt x="14867" y="6910"/>
                </a:lnTo>
                <a:lnTo>
                  <a:pt x="14794" y="6691"/>
                </a:lnTo>
                <a:lnTo>
                  <a:pt x="14697" y="6472"/>
                </a:lnTo>
                <a:lnTo>
                  <a:pt x="14575" y="6278"/>
                </a:lnTo>
                <a:lnTo>
                  <a:pt x="14429" y="6107"/>
                </a:lnTo>
                <a:lnTo>
                  <a:pt x="14381" y="6107"/>
                </a:lnTo>
                <a:lnTo>
                  <a:pt x="13991" y="6034"/>
                </a:lnTo>
                <a:lnTo>
                  <a:pt x="13578" y="5961"/>
                </a:lnTo>
                <a:lnTo>
                  <a:pt x="13042" y="6521"/>
                </a:lnTo>
                <a:lnTo>
                  <a:pt x="12458" y="7105"/>
                </a:lnTo>
                <a:lnTo>
                  <a:pt x="12580" y="7202"/>
                </a:lnTo>
                <a:lnTo>
                  <a:pt x="12702" y="7324"/>
                </a:lnTo>
                <a:lnTo>
                  <a:pt x="12799" y="7470"/>
                </a:lnTo>
                <a:lnTo>
                  <a:pt x="12872" y="7616"/>
                </a:lnTo>
                <a:lnTo>
                  <a:pt x="13018" y="7957"/>
                </a:lnTo>
                <a:lnTo>
                  <a:pt x="13140" y="8249"/>
                </a:lnTo>
                <a:lnTo>
                  <a:pt x="13213" y="8468"/>
                </a:lnTo>
                <a:lnTo>
                  <a:pt x="13286" y="8687"/>
                </a:lnTo>
                <a:lnTo>
                  <a:pt x="13383" y="9173"/>
                </a:lnTo>
                <a:lnTo>
                  <a:pt x="13407" y="9684"/>
                </a:lnTo>
                <a:lnTo>
                  <a:pt x="13407" y="10147"/>
                </a:lnTo>
                <a:lnTo>
                  <a:pt x="13383" y="10585"/>
                </a:lnTo>
                <a:lnTo>
                  <a:pt x="13310" y="11023"/>
                </a:lnTo>
                <a:lnTo>
                  <a:pt x="13188" y="11436"/>
                </a:lnTo>
                <a:lnTo>
                  <a:pt x="13042" y="11850"/>
                </a:lnTo>
                <a:lnTo>
                  <a:pt x="12872" y="12264"/>
                </a:lnTo>
                <a:lnTo>
                  <a:pt x="12677" y="12653"/>
                </a:lnTo>
                <a:lnTo>
                  <a:pt x="12458" y="13018"/>
                </a:lnTo>
                <a:lnTo>
                  <a:pt x="12239" y="13383"/>
                </a:lnTo>
                <a:lnTo>
                  <a:pt x="11923" y="13748"/>
                </a:lnTo>
                <a:lnTo>
                  <a:pt x="11582" y="14088"/>
                </a:lnTo>
                <a:lnTo>
                  <a:pt x="11217" y="14380"/>
                </a:lnTo>
                <a:lnTo>
                  <a:pt x="10828" y="14648"/>
                </a:lnTo>
                <a:lnTo>
                  <a:pt x="10414" y="14867"/>
                </a:lnTo>
                <a:lnTo>
                  <a:pt x="9976" y="15062"/>
                </a:lnTo>
                <a:lnTo>
                  <a:pt x="9539" y="15256"/>
                </a:lnTo>
                <a:lnTo>
                  <a:pt x="9101" y="15427"/>
                </a:lnTo>
                <a:lnTo>
                  <a:pt x="8809" y="15524"/>
                </a:lnTo>
                <a:lnTo>
                  <a:pt x="8517" y="15597"/>
                </a:lnTo>
                <a:lnTo>
                  <a:pt x="8225" y="15646"/>
                </a:lnTo>
                <a:lnTo>
                  <a:pt x="7957" y="15670"/>
                </a:lnTo>
                <a:lnTo>
                  <a:pt x="7397" y="15670"/>
                </a:lnTo>
                <a:lnTo>
                  <a:pt x="7130" y="15646"/>
                </a:lnTo>
                <a:lnTo>
                  <a:pt x="6862" y="15597"/>
                </a:lnTo>
                <a:lnTo>
                  <a:pt x="6594" y="15548"/>
                </a:lnTo>
                <a:lnTo>
                  <a:pt x="6327" y="15475"/>
                </a:lnTo>
                <a:lnTo>
                  <a:pt x="5816" y="15281"/>
                </a:lnTo>
                <a:lnTo>
                  <a:pt x="5280" y="15062"/>
                </a:lnTo>
                <a:lnTo>
                  <a:pt x="4769" y="14770"/>
                </a:lnTo>
                <a:lnTo>
                  <a:pt x="4015" y="14307"/>
                </a:lnTo>
                <a:lnTo>
                  <a:pt x="3918" y="14259"/>
                </a:lnTo>
                <a:lnTo>
                  <a:pt x="3820" y="14161"/>
                </a:lnTo>
                <a:lnTo>
                  <a:pt x="3674" y="13991"/>
                </a:lnTo>
                <a:lnTo>
                  <a:pt x="3382" y="13602"/>
                </a:lnTo>
                <a:lnTo>
                  <a:pt x="3066" y="13164"/>
                </a:lnTo>
                <a:lnTo>
                  <a:pt x="2774" y="12726"/>
                </a:lnTo>
                <a:lnTo>
                  <a:pt x="2652" y="12483"/>
                </a:lnTo>
                <a:lnTo>
                  <a:pt x="2555" y="12239"/>
                </a:lnTo>
                <a:lnTo>
                  <a:pt x="2458" y="11972"/>
                </a:lnTo>
                <a:lnTo>
                  <a:pt x="2360" y="11728"/>
                </a:lnTo>
                <a:lnTo>
                  <a:pt x="2263" y="11242"/>
                </a:lnTo>
                <a:lnTo>
                  <a:pt x="2214" y="10731"/>
                </a:lnTo>
                <a:lnTo>
                  <a:pt x="2214" y="10220"/>
                </a:lnTo>
                <a:lnTo>
                  <a:pt x="2239" y="9684"/>
                </a:lnTo>
                <a:lnTo>
                  <a:pt x="2336" y="9149"/>
                </a:lnTo>
                <a:lnTo>
                  <a:pt x="2433" y="8662"/>
                </a:lnTo>
                <a:lnTo>
                  <a:pt x="2604" y="8151"/>
                </a:lnTo>
                <a:lnTo>
                  <a:pt x="2774" y="7713"/>
                </a:lnTo>
                <a:lnTo>
                  <a:pt x="2969" y="7324"/>
                </a:lnTo>
                <a:lnTo>
                  <a:pt x="3188" y="6959"/>
                </a:lnTo>
                <a:lnTo>
                  <a:pt x="3431" y="6618"/>
                </a:lnTo>
                <a:lnTo>
                  <a:pt x="3699" y="6302"/>
                </a:lnTo>
                <a:lnTo>
                  <a:pt x="4015" y="6010"/>
                </a:lnTo>
                <a:lnTo>
                  <a:pt x="4331" y="5742"/>
                </a:lnTo>
                <a:lnTo>
                  <a:pt x="4648" y="5499"/>
                </a:lnTo>
                <a:lnTo>
                  <a:pt x="5013" y="5280"/>
                </a:lnTo>
                <a:lnTo>
                  <a:pt x="5378" y="5086"/>
                </a:lnTo>
                <a:lnTo>
                  <a:pt x="5767" y="4915"/>
                </a:lnTo>
                <a:lnTo>
                  <a:pt x="6156" y="4794"/>
                </a:lnTo>
                <a:lnTo>
                  <a:pt x="6570" y="4672"/>
                </a:lnTo>
                <a:lnTo>
                  <a:pt x="6984" y="4599"/>
                </a:lnTo>
                <a:lnTo>
                  <a:pt x="7397" y="4550"/>
                </a:lnTo>
                <a:lnTo>
                  <a:pt x="7811" y="4526"/>
                </a:lnTo>
                <a:lnTo>
                  <a:pt x="8225" y="4526"/>
                </a:lnTo>
                <a:lnTo>
                  <a:pt x="8614" y="4575"/>
                </a:lnTo>
                <a:lnTo>
                  <a:pt x="8979" y="4623"/>
                </a:lnTo>
                <a:lnTo>
                  <a:pt x="9344" y="4696"/>
                </a:lnTo>
                <a:lnTo>
                  <a:pt x="9685" y="4794"/>
                </a:lnTo>
                <a:lnTo>
                  <a:pt x="10049" y="4940"/>
                </a:lnTo>
                <a:lnTo>
                  <a:pt x="10390" y="5086"/>
                </a:lnTo>
                <a:lnTo>
                  <a:pt x="10706" y="5280"/>
                </a:lnTo>
                <a:lnTo>
                  <a:pt x="10998" y="5499"/>
                </a:lnTo>
                <a:lnTo>
                  <a:pt x="11363" y="5134"/>
                </a:lnTo>
                <a:lnTo>
                  <a:pt x="11704" y="4745"/>
                </a:lnTo>
                <a:lnTo>
                  <a:pt x="11874" y="4575"/>
                </a:lnTo>
                <a:lnTo>
                  <a:pt x="11801" y="4258"/>
                </a:lnTo>
                <a:lnTo>
                  <a:pt x="11777" y="3942"/>
                </a:lnTo>
                <a:lnTo>
                  <a:pt x="11728" y="3650"/>
                </a:lnTo>
                <a:lnTo>
                  <a:pt x="11680" y="3382"/>
                </a:lnTo>
                <a:lnTo>
                  <a:pt x="11169" y="3042"/>
                </a:lnTo>
                <a:lnTo>
                  <a:pt x="10925" y="2871"/>
                </a:lnTo>
                <a:lnTo>
                  <a:pt x="10633" y="2750"/>
                </a:lnTo>
                <a:lnTo>
                  <a:pt x="10147" y="2579"/>
                </a:lnTo>
                <a:lnTo>
                  <a:pt x="9685" y="2458"/>
                </a:lnTo>
                <a:lnTo>
                  <a:pt x="9174" y="2385"/>
                </a:lnTo>
                <a:lnTo>
                  <a:pt x="8687" y="233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Imagen 4">
            <a:extLst>
              <a:ext uri="{FF2B5EF4-FFF2-40B4-BE49-F238E27FC236}">
                <a16:creationId xmlns:a16="http://schemas.microsoft.com/office/drawing/2014/main" id="{F11188ED-866F-45A8-8777-301606CF19AF}"/>
              </a:ext>
            </a:extLst>
          </p:cNvPr>
          <p:cNvPicPr>
            <a:picLocks noChangeAspect="1"/>
          </p:cNvPicPr>
          <p:nvPr/>
        </p:nvPicPr>
        <p:blipFill rotWithShape="1">
          <a:blip r:embed="rId3"/>
          <a:srcRect l="17543" t="19983" r="18605" b="11386"/>
          <a:stretch/>
        </p:blipFill>
        <p:spPr>
          <a:xfrm>
            <a:off x="1028885" y="783072"/>
            <a:ext cx="7086230" cy="4284268"/>
          </a:xfrm>
          <a:prstGeom prst="rect">
            <a:avLst/>
          </a:prstGeom>
        </p:spPr>
      </p:pic>
    </p:spTree>
    <p:extLst>
      <p:ext uri="{BB962C8B-B14F-4D97-AF65-F5344CB8AC3E}">
        <p14:creationId xmlns:p14="http://schemas.microsoft.com/office/powerpoint/2010/main" val="4171860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6"/>
          <p:cNvSpPr txBox="1">
            <a:spLocks noGrp="1"/>
          </p:cNvSpPr>
          <p:nvPr>
            <p:ph type="title"/>
          </p:nvPr>
        </p:nvSpPr>
        <p:spPr>
          <a:xfrm>
            <a:off x="1604114" y="159973"/>
            <a:ext cx="6399965" cy="62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s-EC" b="1" dirty="0">
                <a:solidFill>
                  <a:schemeClr val="bg1"/>
                </a:solidFill>
              </a:rPr>
              <a:t>Desarrollo de estrategias</a:t>
            </a:r>
            <a:endParaRPr b="1" dirty="0">
              <a:solidFill>
                <a:schemeClr val="bg1"/>
              </a:solidFill>
            </a:endParaRPr>
          </a:p>
        </p:txBody>
      </p:sp>
      <p:sp>
        <p:nvSpPr>
          <p:cNvPr id="232" name="Google Shape;232;p2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4" name="Google Shape;699;p50">
            <a:extLst>
              <a:ext uri="{FF2B5EF4-FFF2-40B4-BE49-F238E27FC236}">
                <a16:creationId xmlns:a16="http://schemas.microsoft.com/office/drawing/2014/main" id="{06E0859F-1AC5-4F7F-80DF-F0EFA521A5E1}"/>
              </a:ext>
            </a:extLst>
          </p:cNvPr>
          <p:cNvSpPr/>
          <p:nvPr/>
        </p:nvSpPr>
        <p:spPr>
          <a:xfrm>
            <a:off x="7684073" y="270238"/>
            <a:ext cx="387161" cy="402569"/>
          </a:xfrm>
          <a:custGeom>
            <a:avLst/>
            <a:gdLst/>
            <a:ahLst/>
            <a:cxnLst/>
            <a:rect l="l" t="t" r="r" b="b"/>
            <a:pathLst>
              <a:path w="17715" h="18420" extrusionOk="0">
                <a:moveTo>
                  <a:pt x="14673" y="803"/>
                </a:moveTo>
                <a:lnTo>
                  <a:pt x="14746" y="1022"/>
                </a:lnTo>
                <a:lnTo>
                  <a:pt x="14794" y="1217"/>
                </a:lnTo>
                <a:lnTo>
                  <a:pt x="14843" y="1655"/>
                </a:lnTo>
                <a:lnTo>
                  <a:pt x="14892" y="2141"/>
                </a:lnTo>
                <a:lnTo>
                  <a:pt x="14916" y="2385"/>
                </a:lnTo>
                <a:lnTo>
                  <a:pt x="14940" y="2482"/>
                </a:lnTo>
                <a:lnTo>
                  <a:pt x="15013" y="2604"/>
                </a:lnTo>
                <a:lnTo>
                  <a:pt x="14770" y="2847"/>
                </a:lnTo>
                <a:lnTo>
                  <a:pt x="14697" y="2920"/>
                </a:lnTo>
                <a:lnTo>
                  <a:pt x="14648" y="2628"/>
                </a:lnTo>
                <a:lnTo>
                  <a:pt x="14600" y="2360"/>
                </a:lnTo>
                <a:lnTo>
                  <a:pt x="14527" y="2044"/>
                </a:lnTo>
                <a:lnTo>
                  <a:pt x="14405" y="1776"/>
                </a:lnTo>
                <a:lnTo>
                  <a:pt x="14308" y="1484"/>
                </a:lnTo>
                <a:lnTo>
                  <a:pt x="14210" y="1192"/>
                </a:lnTo>
                <a:lnTo>
                  <a:pt x="14673" y="803"/>
                </a:lnTo>
                <a:close/>
                <a:moveTo>
                  <a:pt x="15695" y="2847"/>
                </a:moveTo>
                <a:lnTo>
                  <a:pt x="16400" y="2871"/>
                </a:lnTo>
                <a:lnTo>
                  <a:pt x="17106" y="2969"/>
                </a:lnTo>
                <a:lnTo>
                  <a:pt x="16984" y="3115"/>
                </a:lnTo>
                <a:lnTo>
                  <a:pt x="16960" y="3090"/>
                </a:lnTo>
                <a:lnTo>
                  <a:pt x="16887" y="3042"/>
                </a:lnTo>
                <a:lnTo>
                  <a:pt x="16790" y="2993"/>
                </a:lnTo>
                <a:lnTo>
                  <a:pt x="16595" y="2969"/>
                </a:lnTo>
                <a:lnTo>
                  <a:pt x="16400" y="2944"/>
                </a:lnTo>
                <a:lnTo>
                  <a:pt x="15914" y="2944"/>
                </a:lnTo>
                <a:lnTo>
                  <a:pt x="15622" y="2920"/>
                </a:lnTo>
                <a:lnTo>
                  <a:pt x="15695" y="2847"/>
                </a:lnTo>
                <a:close/>
                <a:moveTo>
                  <a:pt x="14040" y="1314"/>
                </a:moveTo>
                <a:lnTo>
                  <a:pt x="14040" y="1484"/>
                </a:lnTo>
                <a:lnTo>
                  <a:pt x="14064" y="1655"/>
                </a:lnTo>
                <a:lnTo>
                  <a:pt x="14137" y="2020"/>
                </a:lnTo>
                <a:lnTo>
                  <a:pt x="14283" y="2871"/>
                </a:lnTo>
                <a:lnTo>
                  <a:pt x="14308" y="3066"/>
                </a:lnTo>
                <a:lnTo>
                  <a:pt x="14332" y="3236"/>
                </a:lnTo>
                <a:lnTo>
                  <a:pt x="14162" y="3382"/>
                </a:lnTo>
                <a:lnTo>
                  <a:pt x="14137" y="3139"/>
                </a:lnTo>
                <a:lnTo>
                  <a:pt x="14040" y="2871"/>
                </a:lnTo>
                <a:lnTo>
                  <a:pt x="13870" y="2433"/>
                </a:lnTo>
                <a:lnTo>
                  <a:pt x="13748" y="2068"/>
                </a:lnTo>
                <a:lnTo>
                  <a:pt x="13675" y="1703"/>
                </a:lnTo>
                <a:lnTo>
                  <a:pt x="13651" y="1630"/>
                </a:lnTo>
                <a:lnTo>
                  <a:pt x="13699" y="1582"/>
                </a:lnTo>
                <a:lnTo>
                  <a:pt x="14040" y="1314"/>
                </a:lnTo>
                <a:close/>
                <a:moveTo>
                  <a:pt x="13359" y="1898"/>
                </a:moveTo>
                <a:lnTo>
                  <a:pt x="13432" y="2239"/>
                </a:lnTo>
                <a:lnTo>
                  <a:pt x="13553" y="2677"/>
                </a:lnTo>
                <a:lnTo>
                  <a:pt x="13699" y="3090"/>
                </a:lnTo>
                <a:lnTo>
                  <a:pt x="13772" y="3358"/>
                </a:lnTo>
                <a:lnTo>
                  <a:pt x="13821" y="3480"/>
                </a:lnTo>
                <a:lnTo>
                  <a:pt x="13894" y="3601"/>
                </a:lnTo>
                <a:lnTo>
                  <a:pt x="13724" y="3723"/>
                </a:lnTo>
                <a:lnTo>
                  <a:pt x="13699" y="3577"/>
                </a:lnTo>
                <a:lnTo>
                  <a:pt x="13675" y="3407"/>
                </a:lnTo>
                <a:lnTo>
                  <a:pt x="13578" y="3090"/>
                </a:lnTo>
                <a:lnTo>
                  <a:pt x="13529" y="2798"/>
                </a:lnTo>
                <a:lnTo>
                  <a:pt x="13456" y="2531"/>
                </a:lnTo>
                <a:lnTo>
                  <a:pt x="13383" y="2239"/>
                </a:lnTo>
                <a:lnTo>
                  <a:pt x="13237" y="1995"/>
                </a:lnTo>
                <a:lnTo>
                  <a:pt x="13359" y="1898"/>
                </a:lnTo>
                <a:close/>
                <a:moveTo>
                  <a:pt x="15378" y="3188"/>
                </a:moveTo>
                <a:lnTo>
                  <a:pt x="15500" y="3236"/>
                </a:lnTo>
                <a:lnTo>
                  <a:pt x="15646" y="3261"/>
                </a:lnTo>
                <a:lnTo>
                  <a:pt x="15914" y="3285"/>
                </a:lnTo>
                <a:lnTo>
                  <a:pt x="16790" y="3358"/>
                </a:lnTo>
                <a:lnTo>
                  <a:pt x="16473" y="3723"/>
                </a:lnTo>
                <a:lnTo>
                  <a:pt x="16449" y="3650"/>
                </a:lnTo>
                <a:lnTo>
                  <a:pt x="16425" y="3601"/>
                </a:lnTo>
                <a:lnTo>
                  <a:pt x="16376" y="3553"/>
                </a:lnTo>
                <a:lnTo>
                  <a:pt x="16303" y="3528"/>
                </a:lnTo>
                <a:lnTo>
                  <a:pt x="16084" y="3455"/>
                </a:lnTo>
                <a:lnTo>
                  <a:pt x="15816" y="3431"/>
                </a:lnTo>
                <a:lnTo>
                  <a:pt x="15573" y="3431"/>
                </a:lnTo>
                <a:lnTo>
                  <a:pt x="15330" y="3455"/>
                </a:lnTo>
                <a:lnTo>
                  <a:pt x="15086" y="3455"/>
                </a:lnTo>
                <a:lnTo>
                  <a:pt x="15135" y="3431"/>
                </a:lnTo>
                <a:lnTo>
                  <a:pt x="15378" y="3188"/>
                </a:lnTo>
                <a:close/>
                <a:moveTo>
                  <a:pt x="13067" y="2166"/>
                </a:moveTo>
                <a:lnTo>
                  <a:pt x="13115" y="2628"/>
                </a:lnTo>
                <a:lnTo>
                  <a:pt x="13164" y="3042"/>
                </a:lnTo>
                <a:lnTo>
                  <a:pt x="13188" y="3285"/>
                </a:lnTo>
                <a:lnTo>
                  <a:pt x="13213" y="3553"/>
                </a:lnTo>
                <a:lnTo>
                  <a:pt x="13261" y="3699"/>
                </a:lnTo>
                <a:lnTo>
                  <a:pt x="13286" y="3820"/>
                </a:lnTo>
                <a:lnTo>
                  <a:pt x="13359" y="3942"/>
                </a:lnTo>
                <a:lnTo>
                  <a:pt x="13432" y="4015"/>
                </a:lnTo>
                <a:lnTo>
                  <a:pt x="13213" y="4234"/>
                </a:lnTo>
                <a:lnTo>
                  <a:pt x="13140" y="3845"/>
                </a:lnTo>
                <a:lnTo>
                  <a:pt x="13042" y="3480"/>
                </a:lnTo>
                <a:lnTo>
                  <a:pt x="12994" y="3236"/>
                </a:lnTo>
                <a:lnTo>
                  <a:pt x="12921" y="2969"/>
                </a:lnTo>
                <a:lnTo>
                  <a:pt x="12823" y="2701"/>
                </a:lnTo>
                <a:lnTo>
                  <a:pt x="12702" y="2482"/>
                </a:lnTo>
                <a:lnTo>
                  <a:pt x="12872" y="2336"/>
                </a:lnTo>
                <a:lnTo>
                  <a:pt x="13067" y="2166"/>
                </a:lnTo>
                <a:close/>
                <a:moveTo>
                  <a:pt x="14648" y="3796"/>
                </a:moveTo>
                <a:lnTo>
                  <a:pt x="14819" y="3869"/>
                </a:lnTo>
                <a:lnTo>
                  <a:pt x="15013" y="3893"/>
                </a:lnTo>
                <a:lnTo>
                  <a:pt x="15232" y="3918"/>
                </a:lnTo>
                <a:lnTo>
                  <a:pt x="16035" y="3918"/>
                </a:lnTo>
                <a:lnTo>
                  <a:pt x="16181" y="3966"/>
                </a:lnTo>
                <a:lnTo>
                  <a:pt x="16230" y="3966"/>
                </a:lnTo>
                <a:lnTo>
                  <a:pt x="16011" y="4185"/>
                </a:lnTo>
                <a:lnTo>
                  <a:pt x="15938" y="4258"/>
                </a:lnTo>
                <a:lnTo>
                  <a:pt x="15816" y="4210"/>
                </a:lnTo>
                <a:lnTo>
                  <a:pt x="15695" y="4161"/>
                </a:lnTo>
                <a:lnTo>
                  <a:pt x="15403" y="4137"/>
                </a:lnTo>
                <a:lnTo>
                  <a:pt x="14916" y="4137"/>
                </a:lnTo>
                <a:lnTo>
                  <a:pt x="14600" y="4112"/>
                </a:lnTo>
                <a:lnTo>
                  <a:pt x="14259" y="4112"/>
                </a:lnTo>
                <a:lnTo>
                  <a:pt x="14648" y="3796"/>
                </a:lnTo>
                <a:close/>
                <a:moveTo>
                  <a:pt x="13943" y="4404"/>
                </a:moveTo>
                <a:lnTo>
                  <a:pt x="14283" y="4453"/>
                </a:lnTo>
                <a:lnTo>
                  <a:pt x="14648" y="4502"/>
                </a:lnTo>
                <a:lnTo>
                  <a:pt x="15354" y="4550"/>
                </a:lnTo>
                <a:lnTo>
                  <a:pt x="15524" y="4575"/>
                </a:lnTo>
                <a:lnTo>
                  <a:pt x="15330" y="4745"/>
                </a:lnTo>
                <a:lnTo>
                  <a:pt x="15184" y="4915"/>
                </a:lnTo>
                <a:lnTo>
                  <a:pt x="14697" y="4818"/>
                </a:lnTo>
                <a:lnTo>
                  <a:pt x="14186" y="4745"/>
                </a:lnTo>
                <a:lnTo>
                  <a:pt x="13699" y="4672"/>
                </a:lnTo>
                <a:lnTo>
                  <a:pt x="13797" y="4550"/>
                </a:lnTo>
                <a:lnTo>
                  <a:pt x="13943" y="4404"/>
                </a:lnTo>
                <a:close/>
                <a:moveTo>
                  <a:pt x="14721" y="0"/>
                </a:moveTo>
                <a:lnTo>
                  <a:pt x="14673" y="24"/>
                </a:lnTo>
                <a:lnTo>
                  <a:pt x="14600" y="49"/>
                </a:lnTo>
                <a:lnTo>
                  <a:pt x="14551" y="97"/>
                </a:lnTo>
                <a:lnTo>
                  <a:pt x="14235" y="389"/>
                </a:lnTo>
                <a:lnTo>
                  <a:pt x="13894" y="681"/>
                </a:lnTo>
                <a:lnTo>
                  <a:pt x="13213" y="1217"/>
                </a:lnTo>
                <a:lnTo>
                  <a:pt x="12921" y="1460"/>
                </a:lnTo>
                <a:lnTo>
                  <a:pt x="12775" y="1606"/>
                </a:lnTo>
                <a:lnTo>
                  <a:pt x="12629" y="1752"/>
                </a:lnTo>
                <a:lnTo>
                  <a:pt x="12507" y="1922"/>
                </a:lnTo>
                <a:lnTo>
                  <a:pt x="12385" y="2093"/>
                </a:lnTo>
                <a:lnTo>
                  <a:pt x="12337" y="2263"/>
                </a:lnTo>
                <a:lnTo>
                  <a:pt x="12312" y="2458"/>
                </a:lnTo>
                <a:lnTo>
                  <a:pt x="12337" y="2506"/>
                </a:lnTo>
                <a:lnTo>
                  <a:pt x="12312" y="2531"/>
                </a:lnTo>
                <a:lnTo>
                  <a:pt x="12337" y="2774"/>
                </a:lnTo>
                <a:lnTo>
                  <a:pt x="12385" y="3017"/>
                </a:lnTo>
                <a:lnTo>
                  <a:pt x="12507" y="3504"/>
                </a:lnTo>
                <a:lnTo>
                  <a:pt x="12531" y="3796"/>
                </a:lnTo>
                <a:lnTo>
                  <a:pt x="12580" y="4137"/>
                </a:lnTo>
                <a:lnTo>
                  <a:pt x="12629" y="4453"/>
                </a:lnTo>
                <a:lnTo>
                  <a:pt x="12677" y="4599"/>
                </a:lnTo>
                <a:lnTo>
                  <a:pt x="12750" y="4745"/>
                </a:lnTo>
                <a:lnTo>
                  <a:pt x="12288" y="5256"/>
                </a:lnTo>
                <a:lnTo>
                  <a:pt x="11972" y="5621"/>
                </a:lnTo>
                <a:lnTo>
                  <a:pt x="11631" y="5961"/>
                </a:lnTo>
                <a:lnTo>
                  <a:pt x="10925" y="6643"/>
                </a:lnTo>
                <a:lnTo>
                  <a:pt x="10220" y="7300"/>
                </a:lnTo>
                <a:lnTo>
                  <a:pt x="9490" y="7981"/>
                </a:lnTo>
                <a:lnTo>
                  <a:pt x="9125" y="8370"/>
                </a:lnTo>
                <a:lnTo>
                  <a:pt x="8760" y="8760"/>
                </a:lnTo>
                <a:lnTo>
                  <a:pt x="8371" y="9149"/>
                </a:lnTo>
                <a:lnTo>
                  <a:pt x="8006" y="9538"/>
                </a:lnTo>
                <a:lnTo>
                  <a:pt x="7884" y="9490"/>
                </a:lnTo>
                <a:lnTo>
                  <a:pt x="7665" y="9490"/>
                </a:lnTo>
                <a:lnTo>
                  <a:pt x="7568" y="9514"/>
                </a:lnTo>
                <a:lnTo>
                  <a:pt x="7422" y="9538"/>
                </a:lnTo>
                <a:lnTo>
                  <a:pt x="7276" y="9587"/>
                </a:lnTo>
                <a:lnTo>
                  <a:pt x="7154" y="9684"/>
                </a:lnTo>
                <a:lnTo>
                  <a:pt x="7057" y="9830"/>
                </a:lnTo>
                <a:lnTo>
                  <a:pt x="6984" y="9976"/>
                </a:lnTo>
                <a:lnTo>
                  <a:pt x="6935" y="10147"/>
                </a:lnTo>
                <a:lnTo>
                  <a:pt x="6959" y="10317"/>
                </a:lnTo>
                <a:lnTo>
                  <a:pt x="7008" y="10487"/>
                </a:lnTo>
                <a:lnTo>
                  <a:pt x="7105" y="10633"/>
                </a:lnTo>
                <a:lnTo>
                  <a:pt x="7251" y="10755"/>
                </a:lnTo>
                <a:lnTo>
                  <a:pt x="7397" y="10828"/>
                </a:lnTo>
                <a:lnTo>
                  <a:pt x="7568" y="10877"/>
                </a:lnTo>
                <a:lnTo>
                  <a:pt x="7738" y="10901"/>
                </a:lnTo>
                <a:lnTo>
                  <a:pt x="7884" y="10877"/>
                </a:lnTo>
                <a:lnTo>
                  <a:pt x="8006" y="10804"/>
                </a:lnTo>
                <a:lnTo>
                  <a:pt x="8127" y="10731"/>
                </a:lnTo>
                <a:lnTo>
                  <a:pt x="8225" y="10633"/>
                </a:lnTo>
                <a:lnTo>
                  <a:pt x="8298" y="10512"/>
                </a:lnTo>
                <a:lnTo>
                  <a:pt x="8346" y="10390"/>
                </a:lnTo>
                <a:lnTo>
                  <a:pt x="8371" y="10244"/>
                </a:lnTo>
                <a:lnTo>
                  <a:pt x="8371" y="10098"/>
                </a:lnTo>
                <a:lnTo>
                  <a:pt x="8371" y="10049"/>
                </a:lnTo>
                <a:lnTo>
                  <a:pt x="8711" y="9733"/>
                </a:lnTo>
                <a:lnTo>
                  <a:pt x="9003" y="9392"/>
                </a:lnTo>
                <a:lnTo>
                  <a:pt x="9295" y="9052"/>
                </a:lnTo>
                <a:lnTo>
                  <a:pt x="9587" y="8760"/>
                </a:lnTo>
                <a:lnTo>
                  <a:pt x="10317" y="8054"/>
                </a:lnTo>
                <a:lnTo>
                  <a:pt x="11047" y="7373"/>
                </a:lnTo>
                <a:lnTo>
                  <a:pt x="11777" y="6691"/>
                </a:lnTo>
                <a:lnTo>
                  <a:pt x="12507" y="5986"/>
                </a:lnTo>
                <a:lnTo>
                  <a:pt x="12896" y="5548"/>
                </a:lnTo>
                <a:lnTo>
                  <a:pt x="13310" y="5086"/>
                </a:lnTo>
                <a:lnTo>
                  <a:pt x="13529" y="5159"/>
                </a:lnTo>
                <a:lnTo>
                  <a:pt x="13748" y="5207"/>
                </a:lnTo>
                <a:lnTo>
                  <a:pt x="14186" y="5280"/>
                </a:lnTo>
                <a:lnTo>
                  <a:pt x="14648" y="5353"/>
                </a:lnTo>
                <a:lnTo>
                  <a:pt x="15086" y="5426"/>
                </a:lnTo>
                <a:lnTo>
                  <a:pt x="15184" y="5426"/>
                </a:lnTo>
                <a:lnTo>
                  <a:pt x="15281" y="5402"/>
                </a:lnTo>
                <a:lnTo>
                  <a:pt x="15354" y="5353"/>
                </a:lnTo>
                <a:lnTo>
                  <a:pt x="15403" y="5280"/>
                </a:lnTo>
                <a:lnTo>
                  <a:pt x="15524" y="5207"/>
                </a:lnTo>
                <a:lnTo>
                  <a:pt x="15670" y="5134"/>
                </a:lnTo>
                <a:lnTo>
                  <a:pt x="15938" y="4940"/>
                </a:lnTo>
                <a:lnTo>
                  <a:pt x="16352" y="4526"/>
                </a:lnTo>
                <a:lnTo>
                  <a:pt x="16692" y="4210"/>
                </a:lnTo>
                <a:lnTo>
                  <a:pt x="17009" y="3869"/>
                </a:lnTo>
                <a:lnTo>
                  <a:pt x="17325" y="3504"/>
                </a:lnTo>
                <a:lnTo>
                  <a:pt x="17617" y="3115"/>
                </a:lnTo>
                <a:lnTo>
                  <a:pt x="17641" y="3066"/>
                </a:lnTo>
                <a:lnTo>
                  <a:pt x="17666" y="3017"/>
                </a:lnTo>
                <a:lnTo>
                  <a:pt x="17641" y="2896"/>
                </a:lnTo>
                <a:lnTo>
                  <a:pt x="17690" y="2774"/>
                </a:lnTo>
                <a:lnTo>
                  <a:pt x="17714" y="2701"/>
                </a:lnTo>
                <a:lnTo>
                  <a:pt x="17690" y="2652"/>
                </a:lnTo>
                <a:lnTo>
                  <a:pt x="17690" y="2579"/>
                </a:lnTo>
                <a:lnTo>
                  <a:pt x="17641" y="2531"/>
                </a:lnTo>
                <a:lnTo>
                  <a:pt x="17593" y="2506"/>
                </a:lnTo>
                <a:lnTo>
                  <a:pt x="17495" y="2482"/>
                </a:lnTo>
                <a:lnTo>
                  <a:pt x="16838" y="2360"/>
                </a:lnTo>
                <a:lnTo>
                  <a:pt x="16473" y="2312"/>
                </a:lnTo>
                <a:lnTo>
                  <a:pt x="16108" y="2287"/>
                </a:lnTo>
                <a:lnTo>
                  <a:pt x="16303" y="2068"/>
                </a:lnTo>
                <a:lnTo>
                  <a:pt x="16522" y="1801"/>
                </a:lnTo>
                <a:lnTo>
                  <a:pt x="16790" y="1582"/>
                </a:lnTo>
                <a:lnTo>
                  <a:pt x="17033" y="1338"/>
                </a:lnTo>
                <a:lnTo>
                  <a:pt x="17276" y="1095"/>
                </a:lnTo>
                <a:lnTo>
                  <a:pt x="17325" y="1022"/>
                </a:lnTo>
                <a:lnTo>
                  <a:pt x="17374" y="949"/>
                </a:lnTo>
                <a:lnTo>
                  <a:pt x="17374" y="876"/>
                </a:lnTo>
                <a:lnTo>
                  <a:pt x="17374" y="803"/>
                </a:lnTo>
                <a:lnTo>
                  <a:pt x="17325" y="681"/>
                </a:lnTo>
                <a:lnTo>
                  <a:pt x="17252" y="560"/>
                </a:lnTo>
                <a:lnTo>
                  <a:pt x="17155" y="487"/>
                </a:lnTo>
                <a:lnTo>
                  <a:pt x="17009" y="438"/>
                </a:lnTo>
                <a:lnTo>
                  <a:pt x="16960" y="462"/>
                </a:lnTo>
                <a:lnTo>
                  <a:pt x="16887" y="462"/>
                </a:lnTo>
                <a:lnTo>
                  <a:pt x="16838" y="511"/>
                </a:lnTo>
                <a:lnTo>
                  <a:pt x="16765" y="560"/>
                </a:lnTo>
                <a:lnTo>
                  <a:pt x="16571" y="803"/>
                </a:lnTo>
                <a:lnTo>
                  <a:pt x="16352" y="1022"/>
                </a:lnTo>
                <a:lnTo>
                  <a:pt x="16133" y="1241"/>
                </a:lnTo>
                <a:lnTo>
                  <a:pt x="15914" y="1460"/>
                </a:lnTo>
                <a:lnTo>
                  <a:pt x="15500" y="1971"/>
                </a:lnTo>
                <a:lnTo>
                  <a:pt x="15427" y="1436"/>
                </a:lnTo>
                <a:lnTo>
                  <a:pt x="15354" y="1095"/>
                </a:lnTo>
                <a:lnTo>
                  <a:pt x="15281" y="779"/>
                </a:lnTo>
                <a:lnTo>
                  <a:pt x="15184" y="462"/>
                </a:lnTo>
                <a:lnTo>
                  <a:pt x="15111" y="292"/>
                </a:lnTo>
                <a:lnTo>
                  <a:pt x="15013" y="146"/>
                </a:lnTo>
                <a:lnTo>
                  <a:pt x="14965" y="97"/>
                </a:lnTo>
                <a:lnTo>
                  <a:pt x="14916" y="49"/>
                </a:lnTo>
                <a:lnTo>
                  <a:pt x="14794" y="24"/>
                </a:lnTo>
                <a:lnTo>
                  <a:pt x="14721" y="0"/>
                </a:lnTo>
                <a:close/>
                <a:moveTo>
                  <a:pt x="7543" y="6691"/>
                </a:moveTo>
                <a:lnTo>
                  <a:pt x="7203" y="6716"/>
                </a:lnTo>
                <a:lnTo>
                  <a:pt x="6886" y="6789"/>
                </a:lnTo>
                <a:lnTo>
                  <a:pt x="6570" y="6862"/>
                </a:lnTo>
                <a:lnTo>
                  <a:pt x="6254" y="6983"/>
                </a:lnTo>
                <a:lnTo>
                  <a:pt x="5962" y="7105"/>
                </a:lnTo>
                <a:lnTo>
                  <a:pt x="5670" y="7275"/>
                </a:lnTo>
                <a:lnTo>
                  <a:pt x="5402" y="7470"/>
                </a:lnTo>
                <a:lnTo>
                  <a:pt x="5159" y="7713"/>
                </a:lnTo>
                <a:lnTo>
                  <a:pt x="4940" y="7957"/>
                </a:lnTo>
                <a:lnTo>
                  <a:pt x="4745" y="8249"/>
                </a:lnTo>
                <a:lnTo>
                  <a:pt x="4599" y="8565"/>
                </a:lnTo>
                <a:lnTo>
                  <a:pt x="4477" y="8857"/>
                </a:lnTo>
                <a:lnTo>
                  <a:pt x="4380" y="9149"/>
                </a:lnTo>
                <a:lnTo>
                  <a:pt x="4307" y="9441"/>
                </a:lnTo>
                <a:lnTo>
                  <a:pt x="4258" y="9733"/>
                </a:lnTo>
                <a:lnTo>
                  <a:pt x="4234" y="10025"/>
                </a:lnTo>
                <a:lnTo>
                  <a:pt x="4234" y="10317"/>
                </a:lnTo>
                <a:lnTo>
                  <a:pt x="4258" y="10609"/>
                </a:lnTo>
                <a:lnTo>
                  <a:pt x="4307" y="10901"/>
                </a:lnTo>
                <a:lnTo>
                  <a:pt x="4356" y="11193"/>
                </a:lnTo>
                <a:lnTo>
                  <a:pt x="4453" y="11461"/>
                </a:lnTo>
                <a:lnTo>
                  <a:pt x="4550" y="11728"/>
                </a:lnTo>
                <a:lnTo>
                  <a:pt x="4696" y="11996"/>
                </a:lnTo>
                <a:lnTo>
                  <a:pt x="4842" y="12239"/>
                </a:lnTo>
                <a:lnTo>
                  <a:pt x="5013" y="12458"/>
                </a:lnTo>
                <a:lnTo>
                  <a:pt x="5207" y="12677"/>
                </a:lnTo>
                <a:lnTo>
                  <a:pt x="5426" y="12872"/>
                </a:lnTo>
                <a:lnTo>
                  <a:pt x="5670" y="13067"/>
                </a:lnTo>
                <a:lnTo>
                  <a:pt x="5913" y="13213"/>
                </a:lnTo>
                <a:lnTo>
                  <a:pt x="6181" y="13334"/>
                </a:lnTo>
                <a:lnTo>
                  <a:pt x="6473" y="13456"/>
                </a:lnTo>
                <a:lnTo>
                  <a:pt x="6740" y="13529"/>
                </a:lnTo>
                <a:lnTo>
                  <a:pt x="7032" y="13602"/>
                </a:lnTo>
                <a:lnTo>
                  <a:pt x="7324" y="13650"/>
                </a:lnTo>
                <a:lnTo>
                  <a:pt x="7933" y="13650"/>
                </a:lnTo>
                <a:lnTo>
                  <a:pt x="8225" y="13626"/>
                </a:lnTo>
                <a:lnTo>
                  <a:pt x="8541" y="13577"/>
                </a:lnTo>
                <a:lnTo>
                  <a:pt x="8833" y="13505"/>
                </a:lnTo>
                <a:lnTo>
                  <a:pt x="9125" y="13407"/>
                </a:lnTo>
                <a:lnTo>
                  <a:pt x="9393" y="13310"/>
                </a:lnTo>
                <a:lnTo>
                  <a:pt x="9660" y="13164"/>
                </a:lnTo>
                <a:lnTo>
                  <a:pt x="9903" y="12994"/>
                </a:lnTo>
                <a:lnTo>
                  <a:pt x="10147" y="12823"/>
                </a:lnTo>
                <a:lnTo>
                  <a:pt x="10390" y="12604"/>
                </a:lnTo>
                <a:lnTo>
                  <a:pt x="10585" y="12361"/>
                </a:lnTo>
                <a:lnTo>
                  <a:pt x="10779" y="12118"/>
                </a:lnTo>
                <a:lnTo>
                  <a:pt x="10925" y="11826"/>
                </a:lnTo>
                <a:lnTo>
                  <a:pt x="11071" y="11558"/>
                </a:lnTo>
                <a:lnTo>
                  <a:pt x="11193" y="11242"/>
                </a:lnTo>
                <a:lnTo>
                  <a:pt x="11266" y="10950"/>
                </a:lnTo>
                <a:lnTo>
                  <a:pt x="11339" y="10633"/>
                </a:lnTo>
                <a:lnTo>
                  <a:pt x="11388" y="10317"/>
                </a:lnTo>
                <a:lnTo>
                  <a:pt x="11388" y="9976"/>
                </a:lnTo>
                <a:lnTo>
                  <a:pt x="11363" y="9660"/>
                </a:lnTo>
                <a:lnTo>
                  <a:pt x="11315" y="9368"/>
                </a:lnTo>
                <a:lnTo>
                  <a:pt x="11242" y="9052"/>
                </a:lnTo>
                <a:lnTo>
                  <a:pt x="11120" y="8760"/>
                </a:lnTo>
                <a:lnTo>
                  <a:pt x="10974" y="8492"/>
                </a:lnTo>
                <a:lnTo>
                  <a:pt x="10147" y="9295"/>
                </a:lnTo>
                <a:lnTo>
                  <a:pt x="9733" y="9733"/>
                </a:lnTo>
                <a:lnTo>
                  <a:pt x="9636" y="9855"/>
                </a:lnTo>
                <a:lnTo>
                  <a:pt x="9636" y="9879"/>
                </a:lnTo>
                <a:lnTo>
                  <a:pt x="9636" y="10244"/>
                </a:lnTo>
                <a:lnTo>
                  <a:pt x="9587" y="10609"/>
                </a:lnTo>
                <a:lnTo>
                  <a:pt x="9539" y="10779"/>
                </a:lnTo>
                <a:lnTo>
                  <a:pt x="9466" y="10950"/>
                </a:lnTo>
                <a:lnTo>
                  <a:pt x="9393" y="11096"/>
                </a:lnTo>
                <a:lnTo>
                  <a:pt x="9295" y="11242"/>
                </a:lnTo>
                <a:lnTo>
                  <a:pt x="9149" y="11363"/>
                </a:lnTo>
                <a:lnTo>
                  <a:pt x="9003" y="11485"/>
                </a:lnTo>
                <a:lnTo>
                  <a:pt x="8882" y="11582"/>
                </a:lnTo>
                <a:lnTo>
                  <a:pt x="8736" y="11655"/>
                </a:lnTo>
                <a:lnTo>
                  <a:pt x="8590" y="11704"/>
                </a:lnTo>
                <a:lnTo>
                  <a:pt x="8444" y="11728"/>
                </a:lnTo>
                <a:lnTo>
                  <a:pt x="8127" y="11777"/>
                </a:lnTo>
                <a:lnTo>
                  <a:pt x="7811" y="11777"/>
                </a:lnTo>
                <a:lnTo>
                  <a:pt x="7470" y="11728"/>
                </a:lnTo>
                <a:lnTo>
                  <a:pt x="7178" y="11631"/>
                </a:lnTo>
                <a:lnTo>
                  <a:pt x="6886" y="11509"/>
                </a:lnTo>
                <a:lnTo>
                  <a:pt x="6643" y="11339"/>
                </a:lnTo>
                <a:lnTo>
                  <a:pt x="6521" y="11217"/>
                </a:lnTo>
                <a:lnTo>
                  <a:pt x="6400" y="11096"/>
                </a:lnTo>
                <a:lnTo>
                  <a:pt x="6327" y="10974"/>
                </a:lnTo>
                <a:lnTo>
                  <a:pt x="6254" y="10852"/>
                </a:lnTo>
                <a:lnTo>
                  <a:pt x="6132" y="10560"/>
                </a:lnTo>
                <a:lnTo>
                  <a:pt x="6059" y="10244"/>
                </a:lnTo>
                <a:lnTo>
                  <a:pt x="6059" y="9928"/>
                </a:lnTo>
                <a:lnTo>
                  <a:pt x="6083" y="9636"/>
                </a:lnTo>
                <a:lnTo>
                  <a:pt x="6181" y="9319"/>
                </a:lnTo>
                <a:lnTo>
                  <a:pt x="6302" y="9052"/>
                </a:lnTo>
                <a:lnTo>
                  <a:pt x="6400" y="8906"/>
                </a:lnTo>
                <a:lnTo>
                  <a:pt x="6497" y="8808"/>
                </a:lnTo>
                <a:lnTo>
                  <a:pt x="6594" y="8687"/>
                </a:lnTo>
                <a:lnTo>
                  <a:pt x="6716" y="8614"/>
                </a:lnTo>
                <a:lnTo>
                  <a:pt x="6984" y="8468"/>
                </a:lnTo>
                <a:lnTo>
                  <a:pt x="7276" y="8370"/>
                </a:lnTo>
                <a:lnTo>
                  <a:pt x="7495" y="8322"/>
                </a:lnTo>
                <a:lnTo>
                  <a:pt x="7689" y="8322"/>
                </a:lnTo>
                <a:lnTo>
                  <a:pt x="8054" y="8370"/>
                </a:lnTo>
                <a:lnTo>
                  <a:pt x="8200" y="8200"/>
                </a:lnTo>
                <a:lnTo>
                  <a:pt x="8565" y="7811"/>
                </a:lnTo>
                <a:lnTo>
                  <a:pt x="8955" y="7421"/>
                </a:lnTo>
                <a:lnTo>
                  <a:pt x="9344" y="7032"/>
                </a:lnTo>
                <a:lnTo>
                  <a:pt x="9295" y="6983"/>
                </a:lnTo>
                <a:lnTo>
                  <a:pt x="9247" y="6959"/>
                </a:lnTo>
                <a:lnTo>
                  <a:pt x="8906" y="6862"/>
                </a:lnTo>
                <a:lnTo>
                  <a:pt x="8565" y="6764"/>
                </a:lnTo>
                <a:lnTo>
                  <a:pt x="8225" y="6716"/>
                </a:lnTo>
                <a:lnTo>
                  <a:pt x="7884" y="6691"/>
                </a:lnTo>
                <a:close/>
                <a:moveTo>
                  <a:pt x="13407" y="15621"/>
                </a:moveTo>
                <a:lnTo>
                  <a:pt x="13505" y="15694"/>
                </a:lnTo>
                <a:lnTo>
                  <a:pt x="13310" y="15865"/>
                </a:lnTo>
                <a:lnTo>
                  <a:pt x="13213" y="15962"/>
                </a:lnTo>
                <a:lnTo>
                  <a:pt x="13115" y="16059"/>
                </a:lnTo>
                <a:lnTo>
                  <a:pt x="12969" y="16278"/>
                </a:lnTo>
                <a:lnTo>
                  <a:pt x="12969" y="16303"/>
                </a:lnTo>
                <a:lnTo>
                  <a:pt x="12969" y="16351"/>
                </a:lnTo>
                <a:lnTo>
                  <a:pt x="12994" y="16400"/>
                </a:lnTo>
                <a:lnTo>
                  <a:pt x="13067" y="16424"/>
                </a:lnTo>
                <a:lnTo>
                  <a:pt x="13115" y="16424"/>
                </a:lnTo>
                <a:lnTo>
                  <a:pt x="13140" y="16400"/>
                </a:lnTo>
                <a:lnTo>
                  <a:pt x="13237" y="16327"/>
                </a:lnTo>
                <a:lnTo>
                  <a:pt x="13334" y="16254"/>
                </a:lnTo>
                <a:lnTo>
                  <a:pt x="13553" y="16132"/>
                </a:lnTo>
                <a:lnTo>
                  <a:pt x="13699" y="16035"/>
                </a:lnTo>
                <a:lnTo>
                  <a:pt x="13845" y="15938"/>
                </a:lnTo>
                <a:lnTo>
                  <a:pt x="13918" y="15986"/>
                </a:lnTo>
                <a:lnTo>
                  <a:pt x="13772" y="16132"/>
                </a:lnTo>
                <a:lnTo>
                  <a:pt x="13651" y="16254"/>
                </a:lnTo>
                <a:lnTo>
                  <a:pt x="13553" y="16351"/>
                </a:lnTo>
                <a:lnTo>
                  <a:pt x="13456" y="16497"/>
                </a:lnTo>
                <a:lnTo>
                  <a:pt x="13407" y="16570"/>
                </a:lnTo>
                <a:lnTo>
                  <a:pt x="13383" y="16643"/>
                </a:lnTo>
                <a:lnTo>
                  <a:pt x="13383" y="16692"/>
                </a:lnTo>
                <a:lnTo>
                  <a:pt x="13432" y="16741"/>
                </a:lnTo>
                <a:lnTo>
                  <a:pt x="13553" y="16741"/>
                </a:lnTo>
                <a:lnTo>
                  <a:pt x="13675" y="16668"/>
                </a:lnTo>
                <a:lnTo>
                  <a:pt x="13870" y="16497"/>
                </a:lnTo>
                <a:lnTo>
                  <a:pt x="14137" y="16278"/>
                </a:lnTo>
                <a:lnTo>
                  <a:pt x="14186" y="16230"/>
                </a:lnTo>
                <a:lnTo>
                  <a:pt x="14283" y="16351"/>
                </a:lnTo>
                <a:lnTo>
                  <a:pt x="13967" y="16643"/>
                </a:lnTo>
                <a:lnTo>
                  <a:pt x="13821" y="16862"/>
                </a:lnTo>
                <a:lnTo>
                  <a:pt x="13675" y="17057"/>
                </a:lnTo>
                <a:lnTo>
                  <a:pt x="13675" y="17106"/>
                </a:lnTo>
                <a:lnTo>
                  <a:pt x="13724" y="17106"/>
                </a:lnTo>
                <a:lnTo>
                  <a:pt x="13967" y="16984"/>
                </a:lnTo>
                <a:lnTo>
                  <a:pt x="14210" y="16887"/>
                </a:lnTo>
                <a:lnTo>
                  <a:pt x="14381" y="16789"/>
                </a:lnTo>
                <a:lnTo>
                  <a:pt x="14527" y="16668"/>
                </a:lnTo>
                <a:lnTo>
                  <a:pt x="14600" y="16765"/>
                </a:lnTo>
                <a:lnTo>
                  <a:pt x="14575" y="16789"/>
                </a:lnTo>
                <a:lnTo>
                  <a:pt x="14259" y="17033"/>
                </a:lnTo>
                <a:lnTo>
                  <a:pt x="14113" y="17154"/>
                </a:lnTo>
                <a:lnTo>
                  <a:pt x="13991" y="17300"/>
                </a:lnTo>
                <a:lnTo>
                  <a:pt x="13991" y="17349"/>
                </a:lnTo>
                <a:lnTo>
                  <a:pt x="14016" y="17349"/>
                </a:lnTo>
                <a:lnTo>
                  <a:pt x="14210" y="17300"/>
                </a:lnTo>
                <a:lnTo>
                  <a:pt x="14356" y="17252"/>
                </a:lnTo>
                <a:lnTo>
                  <a:pt x="14551" y="17154"/>
                </a:lnTo>
                <a:lnTo>
                  <a:pt x="14721" y="17057"/>
                </a:lnTo>
                <a:lnTo>
                  <a:pt x="14746" y="17203"/>
                </a:lnTo>
                <a:lnTo>
                  <a:pt x="14624" y="17252"/>
                </a:lnTo>
                <a:lnTo>
                  <a:pt x="14478" y="17300"/>
                </a:lnTo>
                <a:lnTo>
                  <a:pt x="14332" y="17373"/>
                </a:lnTo>
                <a:lnTo>
                  <a:pt x="14259" y="17422"/>
                </a:lnTo>
                <a:lnTo>
                  <a:pt x="14186" y="17471"/>
                </a:lnTo>
                <a:lnTo>
                  <a:pt x="14137" y="17544"/>
                </a:lnTo>
                <a:lnTo>
                  <a:pt x="14162" y="17641"/>
                </a:lnTo>
                <a:lnTo>
                  <a:pt x="14210" y="17690"/>
                </a:lnTo>
                <a:lnTo>
                  <a:pt x="14283" y="17714"/>
                </a:lnTo>
                <a:lnTo>
                  <a:pt x="14429" y="17714"/>
                </a:lnTo>
                <a:lnTo>
                  <a:pt x="14575" y="17665"/>
                </a:lnTo>
                <a:lnTo>
                  <a:pt x="14697" y="17617"/>
                </a:lnTo>
                <a:lnTo>
                  <a:pt x="14697" y="17641"/>
                </a:lnTo>
                <a:lnTo>
                  <a:pt x="14600" y="17738"/>
                </a:lnTo>
                <a:lnTo>
                  <a:pt x="14502" y="17811"/>
                </a:lnTo>
                <a:lnTo>
                  <a:pt x="14405" y="17860"/>
                </a:lnTo>
                <a:lnTo>
                  <a:pt x="14283" y="17884"/>
                </a:lnTo>
                <a:lnTo>
                  <a:pt x="14162" y="17909"/>
                </a:lnTo>
                <a:lnTo>
                  <a:pt x="14040" y="17884"/>
                </a:lnTo>
                <a:lnTo>
                  <a:pt x="13772" y="17836"/>
                </a:lnTo>
                <a:lnTo>
                  <a:pt x="13529" y="17738"/>
                </a:lnTo>
                <a:lnTo>
                  <a:pt x="13261" y="17592"/>
                </a:lnTo>
                <a:lnTo>
                  <a:pt x="13067" y="17471"/>
                </a:lnTo>
                <a:lnTo>
                  <a:pt x="12896" y="17349"/>
                </a:lnTo>
                <a:lnTo>
                  <a:pt x="12726" y="17179"/>
                </a:lnTo>
                <a:lnTo>
                  <a:pt x="12556" y="16984"/>
                </a:lnTo>
                <a:lnTo>
                  <a:pt x="12337" y="16765"/>
                </a:lnTo>
                <a:lnTo>
                  <a:pt x="12239" y="16692"/>
                </a:lnTo>
                <a:lnTo>
                  <a:pt x="12118" y="16668"/>
                </a:lnTo>
                <a:lnTo>
                  <a:pt x="12458" y="16424"/>
                </a:lnTo>
                <a:lnTo>
                  <a:pt x="12799" y="16181"/>
                </a:lnTo>
                <a:lnTo>
                  <a:pt x="13115" y="15913"/>
                </a:lnTo>
                <a:lnTo>
                  <a:pt x="13407" y="15621"/>
                </a:lnTo>
                <a:close/>
                <a:moveTo>
                  <a:pt x="2287" y="15548"/>
                </a:moveTo>
                <a:lnTo>
                  <a:pt x="2579" y="15840"/>
                </a:lnTo>
                <a:lnTo>
                  <a:pt x="2871" y="16084"/>
                </a:lnTo>
                <a:lnTo>
                  <a:pt x="3188" y="16351"/>
                </a:lnTo>
                <a:lnTo>
                  <a:pt x="3504" y="16570"/>
                </a:lnTo>
                <a:lnTo>
                  <a:pt x="3382" y="16765"/>
                </a:lnTo>
                <a:lnTo>
                  <a:pt x="3358" y="16741"/>
                </a:lnTo>
                <a:lnTo>
                  <a:pt x="3309" y="16668"/>
                </a:lnTo>
                <a:lnTo>
                  <a:pt x="3261" y="16619"/>
                </a:lnTo>
                <a:lnTo>
                  <a:pt x="3115" y="16522"/>
                </a:lnTo>
                <a:lnTo>
                  <a:pt x="2944" y="16449"/>
                </a:lnTo>
                <a:lnTo>
                  <a:pt x="2823" y="16351"/>
                </a:lnTo>
                <a:lnTo>
                  <a:pt x="2774" y="16351"/>
                </a:lnTo>
                <a:lnTo>
                  <a:pt x="2774" y="16376"/>
                </a:lnTo>
                <a:lnTo>
                  <a:pt x="2823" y="16522"/>
                </a:lnTo>
                <a:lnTo>
                  <a:pt x="2944" y="16668"/>
                </a:lnTo>
                <a:lnTo>
                  <a:pt x="2969" y="16692"/>
                </a:lnTo>
                <a:lnTo>
                  <a:pt x="2725" y="16546"/>
                </a:lnTo>
                <a:lnTo>
                  <a:pt x="2604" y="16497"/>
                </a:lnTo>
                <a:lnTo>
                  <a:pt x="2458" y="16473"/>
                </a:lnTo>
                <a:lnTo>
                  <a:pt x="2433" y="16473"/>
                </a:lnTo>
                <a:lnTo>
                  <a:pt x="2433" y="16522"/>
                </a:lnTo>
                <a:lnTo>
                  <a:pt x="2482" y="16619"/>
                </a:lnTo>
                <a:lnTo>
                  <a:pt x="2555" y="16692"/>
                </a:lnTo>
                <a:lnTo>
                  <a:pt x="2725" y="16862"/>
                </a:lnTo>
                <a:lnTo>
                  <a:pt x="2896" y="17008"/>
                </a:lnTo>
                <a:lnTo>
                  <a:pt x="3090" y="17130"/>
                </a:lnTo>
                <a:lnTo>
                  <a:pt x="2920" y="17300"/>
                </a:lnTo>
                <a:lnTo>
                  <a:pt x="2871" y="17276"/>
                </a:lnTo>
                <a:lnTo>
                  <a:pt x="2774" y="17203"/>
                </a:lnTo>
                <a:lnTo>
                  <a:pt x="2701" y="17106"/>
                </a:lnTo>
                <a:lnTo>
                  <a:pt x="2604" y="17008"/>
                </a:lnTo>
                <a:lnTo>
                  <a:pt x="2506" y="16935"/>
                </a:lnTo>
                <a:lnTo>
                  <a:pt x="2385" y="16887"/>
                </a:lnTo>
                <a:lnTo>
                  <a:pt x="2336" y="16862"/>
                </a:lnTo>
                <a:lnTo>
                  <a:pt x="2263" y="16887"/>
                </a:lnTo>
                <a:lnTo>
                  <a:pt x="2239" y="16911"/>
                </a:lnTo>
                <a:lnTo>
                  <a:pt x="2239" y="16960"/>
                </a:lnTo>
                <a:lnTo>
                  <a:pt x="2287" y="17057"/>
                </a:lnTo>
                <a:lnTo>
                  <a:pt x="2336" y="17179"/>
                </a:lnTo>
                <a:lnTo>
                  <a:pt x="2433" y="17300"/>
                </a:lnTo>
                <a:lnTo>
                  <a:pt x="2506" y="17422"/>
                </a:lnTo>
                <a:lnTo>
                  <a:pt x="2652" y="17544"/>
                </a:lnTo>
                <a:lnTo>
                  <a:pt x="2531" y="17617"/>
                </a:lnTo>
                <a:lnTo>
                  <a:pt x="2336" y="17519"/>
                </a:lnTo>
                <a:lnTo>
                  <a:pt x="2166" y="17398"/>
                </a:lnTo>
                <a:lnTo>
                  <a:pt x="2068" y="17325"/>
                </a:lnTo>
                <a:lnTo>
                  <a:pt x="1995" y="17300"/>
                </a:lnTo>
                <a:lnTo>
                  <a:pt x="1898" y="17252"/>
                </a:lnTo>
                <a:lnTo>
                  <a:pt x="1777" y="17227"/>
                </a:lnTo>
                <a:lnTo>
                  <a:pt x="1752" y="17252"/>
                </a:lnTo>
                <a:lnTo>
                  <a:pt x="1728" y="17276"/>
                </a:lnTo>
                <a:lnTo>
                  <a:pt x="1777" y="17398"/>
                </a:lnTo>
                <a:lnTo>
                  <a:pt x="1825" y="17519"/>
                </a:lnTo>
                <a:lnTo>
                  <a:pt x="1898" y="17641"/>
                </a:lnTo>
                <a:lnTo>
                  <a:pt x="1995" y="17738"/>
                </a:lnTo>
                <a:lnTo>
                  <a:pt x="2117" y="17860"/>
                </a:lnTo>
                <a:lnTo>
                  <a:pt x="1874" y="17763"/>
                </a:lnTo>
                <a:lnTo>
                  <a:pt x="1679" y="17665"/>
                </a:lnTo>
                <a:lnTo>
                  <a:pt x="1582" y="17617"/>
                </a:lnTo>
                <a:lnTo>
                  <a:pt x="1485" y="17592"/>
                </a:lnTo>
                <a:lnTo>
                  <a:pt x="1436" y="17592"/>
                </a:lnTo>
                <a:lnTo>
                  <a:pt x="1363" y="17641"/>
                </a:lnTo>
                <a:lnTo>
                  <a:pt x="1339" y="17690"/>
                </a:lnTo>
                <a:lnTo>
                  <a:pt x="1339" y="17738"/>
                </a:lnTo>
                <a:lnTo>
                  <a:pt x="1412" y="17860"/>
                </a:lnTo>
                <a:lnTo>
                  <a:pt x="1509" y="17957"/>
                </a:lnTo>
                <a:lnTo>
                  <a:pt x="1363" y="17909"/>
                </a:lnTo>
                <a:lnTo>
                  <a:pt x="1266" y="17836"/>
                </a:lnTo>
                <a:lnTo>
                  <a:pt x="1168" y="17738"/>
                </a:lnTo>
                <a:lnTo>
                  <a:pt x="1095" y="17592"/>
                </a:lnTo>
                <a:lnTo>
                  <a:pt x="1071" y="17422"/>
                </a:lnTo>
                <a:lnTo>
                  <a:pt x="1095" y="17227"/>
                </a:lnTo>
                <a:lnTo>
                  <a:pt x="1144" y="17057"/>
                </a:lnTo>
                <a:lnTo>
                  <a:pt x="1217" y="16887"/>
                </a:lnTo>
                <a:lnTo>
                  <a:pt x="1436" y="16522"/>
                </a:lnTo>
                <a:lnTo>
                  <a:pt x="1631" y="16254"/>
                </a:lnTo>
                <a:lnTo>
                  <a:pt x="1777" y="16059"/>
                </a:lnTo>
                <a:lnTo>
                  <a:pt x="1947" y="15889"/>
                </a:lnTo>
                <a:lnTo>
                  <a:pt x="2117" y="15719"/>
                </a:lnTo>
                <a:lnTo>
                  <a:pt x="2287" y="15548"/>
                </a:lnTo>
                <a:close/>
                <a:moveTo>
                  <a:pt x="7689" y="2336"/>
                </a:moveTo>
                <a:lnTo>
                  <a:pt x="7203" y="2360"/>
                </a:lnTo>
                <a:lnTo>
                  <a:pt x="6716" y="2409"/>
                </a:lnTo>
                <a:lnTo>
                  <a:pt x="6205" y="2482"/>
                </a:lnTo>
                <a:lnTo>
                  <a:pt x="5718" y="2604"/>
                </a:lnTo>
                <a:lnTo>
                  <a:pt x="5256" y="2725"/>
                </a:lnTo>
                <a:lnTo>
                  <a:pt x="4794" y="2896"/>
                </a:lnTo>
                <a:lnTo>
                  <a:pt x="4404" y="3066"/>
                </a:lnTo>
                <a:lnTo>
                  <a:pt x="4015" y="3261"/>
                </a:lnTo>
                <a:lnTo>
                  <a:pt x="3626" y="3480"/>
                </a:lnTo>
                <a:lnTo>
                  <a:pt x="3261" y="3723"/>
                </a:lnTo>
                <a:lnTo>
                  <a:pt x="2896" y="3966"/>
                </a:lnTo>
                <a:lnTo>
                  <a:pt x="2555" y="4258"/>
                </a:lnTo>
                <a:lnTo>
                  <a:pt x="2214" y="4526"/>
                </a:lnTo>
                <a:lnTo>
                  <a:pt x="1923" y="4842"/>
                </a:lnTo>
                <a:lnTo>
                  <a:pt x="1655" y="5134"/>
                </a:lnTo>
                <a:lnTo>
                  <a:pt x="1412" y="5451"/>
                </a:lnTo>
                <a:lnTo>
                  <a:pt x="1217" y="5791"/>
                </a:lnTo>
                <a:lnTo>
                  <a:pt x="1071" y="6156"/>
                </a:lnTo>
                <a:lnTo>
                  <a:pt x="657" y="7105"/>
                </a:lnTo>
                <a:lnTo>
                  <a:pt x="463" y="7592"/>
                </a:lnTo>
                <a:lnTo>
                  <a:pt x="292" y="8078"/>
                </a:lnTo>
                <a:lnTo>
                  <a:pt x="171" y="8565"/>
                </a:lnTo>
                <a:lnTo>
                  <a:pt x="73" y="9052"/>
                </a:lnTo>
                <a:lnTo>
                  <a:pt x="25" y="9563"/>
                </a:lnTo>
                <a:lnTo>
                  <a:pt x="0" y="10074"/>
                </a:lnTo>
                <a:lnTo>
                  <a:pt x="25" y="10585"/>
                </a:lnTo>
                <a:lnTo>
                  <a:pt x="49" y="11096"/>
                </a:lnTo>
                <a:lnTo>
                  <a:pt x="122" y="11607"/>
                </a:lnTo>
                <a:lnTo>
                  <a:pt x="195" y="12093"/>
                </a:lnTo>
                <a:lnTo>
                  <a:pt x="268" y="12531"/>
                </a:lnTo>
                <a:lnTo>
                  <a:pt x="414" y="12945"/>
                </a:lnTo>
                <a:lnTo>
                  <a:pt x="584" y="13359"/>
                </a:lnTo>
                <a:lnTo>
                  <a:pt x="779" y="13723"/>
                </a:lnTo>
                <a:lnTo>
                  <a:pt x="1022" y="14088"/>
                </a:lnTo>
                <a:lnTo>
                  <a:pt x="1290" y="14453"/>
                </a:lnTo>
                <a:lnTo>
                  <a:pt x="1558" y="14794"/>
                </a:lnTo>
                <a:lnTo>
                  <a:pt x="1850" y="15135"/>
                </a:lnTo>
                <a:lnTo>
                  <a:pt x="1995" y="15281"/>
                </a:lnTo>
                <a:lnTo>
                  <a:pt x="1850" y="15378"/>
                </a:lnTo>
                <a:lnTo>
                  <a:pt x="1704" y="15500"/>
                </a:lnTo>
                <a:lnTo>
                  <a:pt x="1582" y="15621"/>
                </a:lnTo>
                <a:lnTo>
                  <a:pt x="1460" y="15767"/>
                </a:lnTo>
                <a:lnTo>
                  <a:pt x="1217" y="16084"/>
                </a:lnTo>
                <a:lnTo>
                  <a:pt x="1047" y="16351"/>
                </a:lnTo>
                <a:lnTo>
                  <a:pt x="925" y="16546"/>
                </a:lnTo>
                <a:lnTo>
                  <a:pt x="828" y="16741"/>
                </a:lnTo>
                <a:lnTo>
                  <a:pt x="730" y="16960"/>
                </a:lnTo>
                <a:lnTo>
                  <a:pt x="682" y="17179"/>
                </a:lnTo>
                <a:lnTo>
                  <a:pt x="633" y="17398"/>
                </a:lnTo>
                <a:lnTo>
                  <a:pt x="657" y="17617"/>
                </a:lnTo>
                <a:lnTo>
                  <a:pt x="706" y="17836"/>
                </a:lnTo>
                <a:lnTo>
                  <a:pt x="828" y="18055"/>
                </a:lnTo>
                <a:lnTo>
                  <a:pt x="901" y="18152"/>
                </a:lnTo>
                <a:lnTo>
                  <a:pt x="974" y="18225"/>
                </a:lnTo>
                <a:lnTo>
                  <a:pt x="1144" y="18322"/>
                </a:lnTo>
                <a:lnTo>
                  <a:pt x="1339" y="18395"/>
                </a:lnTo>
                <a:lnTo>
                  <a:pt x="1558" y="18420"/>
                </a:lnTo>
                <a:lnTo>
                  <a:pt x="1777" y="18420"/>
                </a:lnTo>
                <a:lnTo>
                  <a:pt x="1995" y="18371"/>
                </a:lnTo>
                <a:lnTo>
                  <a:pt x="2190" y="18322"/>
                </a:lnTo>
                <a:lnTo>
                  <a:pt x="2385" y="18249"/>
                </a:lnTo>
                <a:lnTo>
                  <a:pt x="2604" y="18128"/>
                </a:lnTo>
                <a:lnTo>
                  <a:pt x="2823" y="18006"/>
                </a:lnTo>
                <a:lnTo>
                  <a:pt x="3042" y="17836"/>
                </a:lnTo>
                <a:lnTo>
                  <a:pt x="3236" y="17665"/>
                </a:lnTo>
                <a:lnTo>
                  <a:pt x="3431" y="17471"/>
                </a:lnTo>
                <a:lnTo>
                  <a:pt x="3601" y="17276"/>
                </a:lnTo>
                <a:lnTo>
                  <a:pt x="3893" y="16838"/>
                </a:lnTo>
                <a:lnTo>
                  <a:pt x="4258" y="17081"/>
                </a:lnTo>
                <a:lnTo>
                  <a:pt x="4648" y="17276"/>
                </a:lnTo>
                <a:lnTo>
                  <a:pt x="4867" y="17398"/>
                </a:lnTo>
                <a:lnTo>
                  <a:pt x="5110" y="17495"/>
                </a:lnTo>
                <a:lnTo>
                  <a:pt x="5353" y="17568"/>
                </a:lnTo>
                <a:lnTo>
                  <a:pt x="5597" y="17641"/>
                </a:lnTo>
                <a:lnTo>
                  <a:pt x="6083" y="17738"/>
                </a:lnTo>
                <a:lnTo>
                  <a:pt x="6594" y="17811"/>
                </a:lnTo>
                <a:lnTo>
                  <a:pt x="7057" y="17884"/>
                </a:lnTo>
                <a:lnTo>
                  <a:pt x="7519" y="17909"/>
                </a:lnTo>
                <a:lnTo>
                  <a:pt x="8006" y="17909"/>
                </a:lnTo>
                <a:lnTo>
                  <a:pt x="8492" y="17860"/>
                </a:lnTo>
                <a:lnTo>
                  <a:pt x="8541" y="17884"/>
                </a:lnTo>
                <a:lnTo>
                  <a:pt x="8590" y="17860"/>
                </a:lnTo>
                <a:lnTo>
                  <a:pt x="8736" y="17811"/>
                </a:lnTo>
                <a:lnTo>
                  <a:pt x="8906" y="17787"/>
                </a:lnTo>
                <a:lnTo>
                  <a:pt x="9222" y="17738"/>
                </a:lnTo>
                <a:lnTo>
                  <a:pt x="9514" y="17690"/>
                </a:lnTo>
                <a:lnTo>
                  <a:pt x="9782" y="17592"/>
                </a:lnTo>
                <a:lnTo>
                  <a:pt x="10317" y="17398"/>
                </a:lnTo>
                <a:lnTo>
                  <a:pt x="11120" y="17130"/>
                </a:lnTo>
                <a:lnTo>
                  <a:pt x="11509" y="16984"/>
                </a:lnTo>
                <a:lnTo>
                  <a:pt x="11899" y="16789"/>
                </a:lnTo>
                <a:lnTo>
                  <a:pt x="11899" y="16814"/>
                </a:lnTo>
                <a:lnTo>
                  <a:pt x="11996" y="17033"/>
                </a:lnTo>
                <a:lnTo>
                  <a:pt x="12118" y="17227"/>
                </a:lnTo>
                <a:lnTo>
                  <a:pt x="12288" y="17446"/>
                </a:lnTo>
                <a:lnTo>
                  <a:pt x="12483" y="17641"/>
                </a:lnTo>
                <a:lnTo>
                  <a:pt x="12702" y="17811"/>
                </a:lnTo>
                <a:lnTo>
                  <a:pt x="12921" y="17957"/>
                </a:lnTo>
                <a:lnTo>
                  <a:pt x="13115" y="18079"/>
                </a:lnTo>
                <a:lnTo>
                  <a:pt x="13334" y="18176"/>
                </a:lnTo>
                <a:lnTo>
                  <a:pt x="13529" y="18249"/>
                </a:lnTo>
                <a:lnTo>
                  <a:pt x="13748" y="18298"/>
                </a:lnTo>
                <a:lnTo>
                  <a:pt x="13991" y="18347"/>
                </a:lnTo>
                <a:lnTo>
                  <a:pt x="14259" y="18347"/>
                </a:lnTo>
                <a:lnTo>
                  <a:pt x="14478" y="18322"/>
                </a:lnTo>
                <a:lnTo>
                  <a:pt x="14721" y="18249"/>
                </a:lnTo>
                <a:lnTo>
                  <a:pt x="14819" y="18176"/>
                </a:lnTo>
                <a:lnTo>
                  <a:pt x="14892" y="18103"/>
                </a:lnTo>
                <a:lnTo>
                  <a:pt x="14989" y="18030"/>
                </a:lnTo>
                <a:lnTo>
                  <a:pt x="15038" y="17933"/>
                </a:lnTo>
                <a:lnTo>
                  <a:pt x="15135" y="17763"/>
                </a:lnTo>
                <a:lnTo>
                  <a:pt x="15159" y="17568"/>
                </a:lnTo>
                <a:lnTo>
                  <a:pt x="15184" y="17373"/>
                </a:lnTo>
                <a:lnTo>
                  <a:pt x="15159" y="17203"/>
                </a:lnTo>
                <a:lnTo>
                  <a:pt x="15111" y="17008"/>
                </a:lnTo>
                <a:lnTo>
                  <a:pt x="15062" y="16838"/>
                </a:lnTo>
                <a:lnTo>
                  <a:pt x="14965" y="16643"/>
                </a:lnTo>
                <a:lnTo>
                  <a:pt x="14867" y="16473"/>
                </a:lnTo>
                <a:lnTo>
                  <a:pt x="14600" y="16132"/>
                </a:lnTo>
                <a:lnTo>
                  <a:pt x="14308" y="15792"/>
                </a:lnTo>
                <a:lnTo>
                  <a:pt x="13991" y="15524"/>
                </a:lnTo>
                <a:lnTo>
                  <a:pt x="13675" y="15281"/>
                </a:lnTo>
                <a:lnTo>
                  <a:pt x="13967" y="14916"/>
                </a:lnTo>
                <a:lnTo>
                  <a:pt x="14235" y="14551"/>
                </a:lnTo>
                <a:lnTo>
                  <a:pt x="14478" y="14137"/>
                </a:lnTo>
                <a:lnTo>
                  <a:pt x="14673" y="13748"/>
                </a:lnTo>
                <a:lnTo>
                  <a:pt x="14916" y="13237"/>
                </a:lnTo>
                <a:lnTo>
                  <a:pt x="15111" y="12677"/>
                </a:lnTo>
                <a:lnTo>
                  <a:pt x="15257" y="12118"/>
                </a:lnTo>
                <a:lnTo>
                  <a:pt x="15378" y="11534"/>
                </a:lnTo>
                <a:lnTo>
                  <a:pt x="15476" y="10950"/>
                </a:lnTo>
                <a:lnTo>
                  <a:pt x="15524" y="10366"/>
                </a:lnTo>
                <a:lnTo>
                  <a:pt x="15549" y="9782"/>
                </a:lnTo>
                <a:lnTo>
                  <a:pt x="15549" y="9222"/>
                </a:lnTo>
                <a:lnTo>
                  <a:pt x="15524" y="8979"/>
                </a:lnTo>
                <a:lnTo>
                  <a:pt x="15476" y="8735"/>
                </a:lnTo>
                <a:lnTo>
                  <a:pt x="15354" y="8249"/>
                </a:lnTo>
                <a:lnTo>
                  <a:pt x="15208" y="7786"/>
                </a:lnTo>
                <a:lnTo>
                  <a:pt x="15038" y="7348"/>
                </a:lnTo>
                <a:lnTo>
                  <a:pt x="14867" y="6910"/>
                </a:lnTo>
                <a:lnTo>
                  <a:pt x="14794" y="6691"/>
                </a:lnTo>
                <a:lnTo>
                  <a:pt x="14697" y="6472"/>
                </a:lnTo>
                <a:lnTo>
                  <a:pt x="14575" y="6278"/>
                </a:lnTo>
                <a:lnTo>
                  <a:pt x="14429" y="6107"/>
                </a:lnTo>
                <a:lnTo>
                  <a:pt x="14381" y="6107"/>
                </a:lnTo>
                <a:lnTo>
                  <a:pt x="13991" y="6034"/>
                </a:lnTo>
                <a:lnTo>
                  <a:pt x="13578" y="5961"/>
                </a:lnTo>
                <a:lnTo>
                  <a:pt x="13042" y="6521"/>
                </a:lnTo>
                <a:lnTo>
                  <a:pt x="12458" y="7105"/>
                </a:lnTo>
                <a:lnTo>
                  <a:pt x="12580" y="7202"/>
                </a:lnTo>
                <a:lnTo>
                  <a:pt x="12702" y="7324"/>
                </a:lnTo>
                <a:lnTo>
                  <a:pt x="12799" y="7470"/>
                </a:lnTo>
                <a:lnTo>
                  <a:pt x="12872" y="7616"/>
                </a:lnTo>
                <a:lnTo>
                  <a:pt x="13018" y="7957"/>
                </a:lnTo>
                <a:lnTo>
                  <a:pt x="13140" y="8249"/>
                </a:lnTo>
                <a:lnTo>
                  <a:pt x="13213" y="8468"/>
                </a:lnTo>
                <a:lnTo>
                  <a:pt x="13286" y="8687"/>
                </a:lnTo>
                <a:lnTo>
                  <a:pt x="13383" y="9173"/>
                </a:lnTo>
                <a:lnTo>
                  <a:pt x="13407" y="9684"/>
                </a:lnTo>
                <a:lnTo>
                  <a:pt x="13407" y="10147"/>
                </a:lnTo>
                <a:lnTo>
                  <a:pt x="13383" y="10585"/>
                </a:lnTo>
                <a:lnTo>
                  <a:pt x="13310" y="11023"/>
                </a:lnTo>
                <a:lnTo>
                  <a:pt x="13188" y="11436"/>
                </a:lnTo>
                <a:lnTo>
                  <a:pt x="13042" y="11850"/>
                </a:lnTo>
                <a:lnTo>
                  <a:pt x="12872" y="12264"/>
                </a:lnTo>
                <a:lnTo>
                  <a:pt x="12677" y="12653"/>
                </a:lnTo>
                <a:lnTo>
                  <a:pt x="12458" y="13018"/>
                </a:lnTo>
                <a:lnTo>
                  <a:pt x="12239" y="13383"/>
                </a:lnTo>
                <a:lnTo>
                  <a:pt x="11923" y="13748"/>
                </a:lnTo>
                <a:lnTo>
                  <a:pt x="11582" y="14088"/>
                </a:lnTo>
                <a:lnTo>
                  <a:pt x="11217" y="14380"/>
                </a:lnTo>
                <a:lnTo>
                  <a:pt x="10828" y="14648"/>
                </a:lnTo>
                <a:lnTo>
                  <a:pt x="10414" y="14867"/>
                </a:lnTo>
                <a:lnTo>
                  <a:pt x="9976" y="15062"/>
                </a:lnTo>
                <a:lnTo>
                  <a:pt x="9539" y="15256"/>
                </a:lnTo>
                <a:lnTo>
                  <a:pt x="9101" y="15427"/>
                </a:lnTo>
                <a:lnTo>
                  <a:pt x="8809" y="15524"/>
                </a:lnTo>
                <a:lnTo>
                  <a:pt x="8517" y="15597"/>
                </a:lnTo>
                <a:lnTo>
                  <a:pt x="8225" y="15646"/>
                </a:lnTo>
                <a:lnTo>
                  <a:pt x="7957" y="15670"/>
                </a:lnTo>
                <a:lnTo>
                  <a:pt x="7397" y="15670"/>
                </a:lnTo>
                <a:lnTo>
                  <a:pt x="7130" y="15646"/>
                </a:lnTo>
                <a:lnTo>
                  <a:pt x="6862" y="15597"/>
                </a:lnTo>
                <a:lnTo>
                  <a:pt x="6594" y="15548"/>
                </a:lnTo>
                <a:lnTo>
                  <a:pt x="6327" y="15475"/>
                </a:lnTo>
                <a:lnTo>
                  <a:pt x="5816" y="15281"/>
                </a:lnTo>
                <a:lnTo>
                  <a:pt x="5280" y="15062"/>
                </a:lnTo>
                <a:lnTo>
                  <a:pt x="4769" y="14770"/>
                </a:lnTo>
                <a:lnTo>
                  <a:pt x="4015" y="14307"/>
                </a:lnTo>
                <a:lnTo>
                  <a:pt x="3918" y="14259"/>
                </a:lnTo>
                <a:lnTo>
                  <a:pt x="3820" y="14161"/>
                </a:lnTo>
                <a:lnTo>
                  <a:pt x="3674" y="13991"/>
                </a:lnTo>
                <a:lnTo>
                  <a:pt x="3382" y="13602"/>
                </a:lnTo>
                <a:lnTo>
                  <a:pt x="3066" y="13164"/>
                </a:lnTo>
                <a:lnTo>
                  <a:pt x="2774" y="12726"/>
                </a:lnTo>
                <a:lnTo>
                  <a:pt x="2652" y="12483"/>
                </a:lnTo>
                <a:lnTo>
                  <a:pt x="2555" y="12239"/>
                </a:lnTo>
                <a:lnTo>
                  <a:pt x="2458" y="11972"/>
                </a:lnTo>
                <a:lnTo>
                  <a:pt x="2360" y="11728"/>
                </a:lnTo>
                <a:lnTo>
                  <a:pt x="2263" y="11242"/>
                </a:lnTo>
                <a:lnTo>
                  <a:pt x="2214" y="10731"/>
                </a:lnTo>
                <a:lnTo>
                  <a:pt x="2214" y="10220"/>
                </a:lnTo>
                <a:lnTo>
                  <a:pt x="2239" y="9684"/>
                </a:lnTo>
                <a:lnTo>
                  <a:pt x="2336" y="9149"/>
                </a:lnTo>
                <a:lnTo>
                  <a:pt x="2433" y="8662"/>
                </a:lnTo>
                <a:lnTo>
                  <a:pt x="2604" y="8151"/>
                </a:lnTo>
                <a:lnTo>
                  <a:pt x="2774" y="7713"/>
                </a:lnTo>
                <a:lnTo>
                  <a:pt x="2969" y="7324"/>
                </a:lnTo>
                <a:lnTo>
                  <a:pt x="3188" y="6959"/>
                </a:lnTo>
                <a:lnTo>
                  <a:pt x="3431" y="6618"/>
                </a:lnTo>
                <a:lnTo>
                  <a:pt x="3699" y="6302"/>
                </a:lnTo>
                <a:lnTo>
                  <a:pt x="4015" y="6010"/>
                </a:lnTo>
                <a:lnTo>
                  <a:pt x="4331" y="5742"/>
                </a:lnTo>
                <a:lnTo>
                  <a:pt x="4648" y="5499"/>
                </a:lnTo>
                <a:lnTo>
                  <a:pt x="5013" y="5280"/>
                </a:lnTo>
                <a:lnTo>
                  <a:pt x="5378" y="5086"/>
                </a:lnTo>
                <a:lnTo>
                  <a:pt x="5767" y="4915"/>
                </a:lnTo>
                <a:lnTo>
                  <a:pt x="6156" y="4794"/>
                </a:lnTo>
                <a:lnTo>
                  <a:pt x="6570" y="4672"/>
                </a:lnTo>
                <a:lnTo>
                  <a:pt x="6984" y="4599"/>
                </a:lnTo>
                <a:lnTo>
                  <a:pt x="7397" y="4550"/>
                </a:lnTo>
                <a:lnTo>
                  <a:pt x="7811" y="4526"/>
                </a:lnTo>
                <a:lnTo>
                  <a:pt x="8225" y="4526"/>
                </a:lnTo>
                <a:lnTo>
                  <a:pt x="8614" y="4575"/>
                </a:lnTo>
                <a:lnTo>
                  <a:pt x="8979" y="4623"/>
                </a:lnTo>
                <a:lnTo>
                  <a:pt x="9344" y="4696"/>
                </a:lnTo>
                <a:lnTo>
                  <a:pt x="9685" y="4794"/>
                </a:lnTo>
                <a:lnTo>
                  <a:pt x="10049" y="4940"/>
                </a:lnTo>
                <a:lnTo>
                  <a:pt x="10390" y="5086"/>
                </a:lnTo>
                <a:lnTo>
                  <a:pt x="10706" y="5280"/>
                </a:lnTo>
                <a:lnTo>
                  <a:pt x="10998" y="5499"/>
                </a:lnTo>
                <a:lnTo>
                  <a:pt x="11363" y="5134"/>
                </a:lnTo>
                <a:lnTo>
                  <a:pt x="11704" y="4745"/>
                </a:lnTo>
                <a:lnTo>
                  <a:pt x="11874" y="4575"/>
                </a:lnTo>
                <a:lnTo>
                  <a:pt x="11801" y="4258"/>
                </a:lnTo>
                <a:lnTo>
                  <a:pt x="11777" y="3942"/>
                </a:lnTo>
                <a:lnTo>
                  <a:pt x="11728" y="3650"/>
                </a:lnTo>
                <a:lnTo>
                  <a:pt x="11680" y="3382"/>
                </a:lnTo>
                <a:lnTo>
                  <a:pt x="11169" y="3042"/>
                </a:lnTo>
                <a:lnTo>
                  <a:pt x="10925" y="2871"/>
                </a:lnTo>
                <a:lnTo>
                  <a:pt x="10633" y="2750"/>
                </a:lnTo>
                <a:lnTo>
                  <a:pt x="10147" y="2579"/>
                </a:lnTo>
                <a:lnTo>
                  <a:pt x="9685" y="2458"/>
                </a:lnTo>
                <a:lnTo>
                  <a:pt x="9174" y="2385"/>
                </a:lnTo>
                <a:lnTo>
                  <a:pt x="8687" y="233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n 2">
            <a:extLst>
              <a:ext uri="{FF2B5EF4-FFF2-40B4-BE49-F238E27FC236}">
                <a16:creationId xmlns:a16="http://schemas.microsoft.com/office/drawing/2014/main" id="{21361BD7-4948-414D-9E1B-D9864E5F0457}"/>
              </a:ext>
            </a:extLst>
          </p:cNvPr>
          <p:cNvPicPr>
            <a:picLocks noChangeAspect="1"/>
          </p:cNvPicPr>
          <p:nvPr/>
        </p:nvPicPr>
        <p:blipFill rotWithShape="1">
          <a:blip r:embed="rId3"/>
          <a:srcRect l="17543" t="18743" r="18527" b="7653"/>
          <a:stretch/>
        </p:blipFill>
        <p:spPr>
          <a:xfrm>
            <a:off x="1193425" y="783072"/>
            <a:ext cx="7093751" cy="4292202"/>
          </a:xfrm>
          <a:prstGeom prst="rect">
            <a:avLst/>
          </a:prstGeom>
        </p:spPr>
      </p:pic>
    </p:spTree>
    <p:extLst>
      <p:ext uri="{BB962C8B-B14F-4D97-AF65-F5344CB8AC3E}">
        <p14:creationId xmlns:p14="http://schemas.microsoft.com/office/powerpoint/2010/main" val="3274472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6"/>
          <p:cNvSpPr txBox="1">
            <a:spLocks noGrp="1"/>
          </p:cNvSpPr>
          <p:nvPr>
            <p:ph type="title"/>
          </p:nvPr>
        </p:nvSpPr>
        <p:spPr>
          <a:xfrm>
            <a:off x="1604114" y="159973"/>
            <a:ext cx="6399965" cy="62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s-EC" b="1" dirty="0">
                <a:solidFill>
                  <a:schemeClr val="bg1"/>
                </a:solidFill>
              </a:rPr>
              <a:t>Desarrollo de estrategias</a:t>
            </a:r>
            <a:endParaRPr b="1" dirty="0">
              <a:solidFill>
                <a:schemeClr val="bg1"/>
              </a:solidFill>
            </a:endParaRPr>
          </a:p>
        </p:txBody>
      </p:sp>
      <p:sp>
        <p:nvSpPr>
          <p:cNvPr id="232" name="Google Shape;232;p2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4" name="Google Shape;699;p50">
            <a:extLst>
              <a:ext uri="{FF2B5EF4-FFF2-40B4-BE49-F238E27FC236}">
                <a16:creationId xmlns:a16="http://schemas.microsoft.com/office/drawing/2014/main" id="{06E0859F-1AC5-4F7F-80DF-F0EFA521A5E1}"/>
              </a:ext>
            </a:extLst>
          </p:cNvPr>
          <p:cNvSpPr/>
          <p:nvPr/>
        </p:nvSpPr>
        <p:spPr>
          <a:xfrm>
            <a:off x="7684073" y="270238"/>
            <a:ext cx="387161" cy="402569"/>
          </a:xfrm>
          <a:custGeom>
            <a:avLst/>
            <a:gdLst/>
            <a:ahLst/>
            <a:cxnLst/>
            <a:rect l="l" t="t" r="r" b="b"/>
            <a:pathLst>
              <a:path w="17715" h="18420" extrusionOk="0">
                <a:moveTo>
                  <a:pt x="14673" y="803"/>
                </a:moveTo>
                <a:lnTo>
                  <a:pt x="14746" y="1022"/>
                </a:lnTo>
                <a:lnTo>
                  <a:pt x="14794" y="1217"/>
                </a:lnTo>
                <a:lnTo>
                  <a:pt x="14843" y="1655"/>
                </a:lnTo>
                <a:lnTo>
                  <a:pt x="14892" y="2141"/>
                </a:lnTo>
                <a:lnTo>
                  <a:pt x="14916" y="2385"/>
                </a:lnTo>
                <a:lnTo>
                  <a:pt x="14940" y="2482"/>
                </a:lnTo>
                <a:lnTo>
                  <a:pt x="15013" y="2604"/>
                </a:lnTo>
                <a:lnTo>
                  <a:pt x="14770" y="2847"/>
                </a:lnTo>
                <a:lnTo>
                  <a:pt x="14697" y="2920"/>
                </a:lnTo>
                <a:lnTo>
                  <a:pt x="14648" y="2628"/>
                </a:lnTo>
                <a:lnTo>
                  <a:pt x="14600" y="2360"/>
                </a:lnTo>
                <a:lnTo>
                  <a:pt x="14527" y="2044"/>
                </a:lnTo>
                <a:lnTo>
                  <a:pt x="14405" y="1776"/>
                </a:lnTo>
                <a:lnTo>
                  <a:pt x="14308" y="1484"/>
                </a:lnTo>
                <a:lnTo>
                  <a:pt x="14210" y="1192"/>
                </a:lnTo>
                <a:lnTo>
                  <a:pt x="14673" y="803"/>
                </a:lnTo>
                <a:close/>
                <a:moveTo>
                  <a:pt x="15695" y="2847"/>
                </a:moveTo>
                <a:lnTo>
                  <a:pt x="16400" y="2871"/>
                </a:lnTo>
                <a:lnTo>
                  <a:pt x="17106" y="2969"/>
                </a:lnTo>
                <a:lnTo>
                  <a:pt x="16984" y="3115"/>
                </a:lnTo>
                <a:lnTo>
                  <a:pt x="16960" y="3090"/>
                </a:lnTo>
                <a:lnTo>
                  <a:pt x="16887" y="3042"/>
                </a:lnTo>
                <a:lnTo>
                  <a:pt x="16790" y="2993"/>
                </a:lnTo>
                <a:lnTo>
                  <a:pt x="16595" y="2969"/>
                </a:lnTo>
                <a:lnTo>
                  <a:pt x="16400" y="2944"/>
                </a:lnTo>
                <a:lnTo>
                  <a:pt x="15914" y="2944"/>
                </a:lnTo>
                <a:lnTo>
                  <a:pt x="15622" y="2920"/>
                </a:lnTo>
                <a:lnTo>
                  <a:pt x="15695" y="2847"/>
                </a:lnTo>
                <a:close/>
                <a:moveTo>
                  <a:pt x="14040" y="1314"/>
                </a:moveTo>
                <a:lnTo>
                  <a:pt x="14040" y="1484"/>
                </a:lnTo>
                <a:lnTo>
                  <a:pt x="14064" y="1655"/>
                </a:lnTo>
                <a:lnTo>
                  <a:pt x="14137" y="2020"/>
                </a:lnTo>
                <a:lnTo>
                  <a:pt x="14283" y="2871"/>
                </a:lnTo>
                <a:lnTo>
                  <a:pt x="14308" y="3066"/>
                </a:lnTo>
                <a:lnTo>
                  <a:pt x="14332" y="3236"/>
                </a:lnTo>
                <a:lnTo>
                  <a:pt x="14162" y="3382"/>
                </a:lnTo>
                <a:lnTo>
                  <a:pt x="14137" y="3139"/>
                </a:lnTo>
                <a:lnTo>
                  <a:pt x="14040" y="2871"/>
                </a:lnTo>
                <a:lnTo>
                  <a:pt x="13870" y="2433"/>
                </a:lnTo>
                <a:lnTo>
                  <a:pt x="13748" y="2068"/>
                </a:lnTo>
                <a:lnTo>
                  <a:pt x="13675" y="1703"/>
                </a:lnTo>
                <a:lnTo>
                  <a:pt x="13651" y="1630"/>
                </a:lnTo>
                <a:lnTo>
                  <a:pt x="13699" y="1582"/>
                </a:lnTo>
                <a:lnTo>
                  <a:pt x="14040" y="1314"/>
                </a:lnTo>
                <a:close/>
                <a:moveTo>
                  <a:pt x="13359" y="1898"/>
                </a:moveTo>
                <a:lnTo>
                  <a:pt x="13432" y="2239"/>
                </a:lnTo>
                <a:lnTo>
                  <a:pt x="13553" y="2677"/>
                </a:lnTo>
                <a:lnTo>
                  <a:pt x="13699" y="3090"/>
                </a:lnTo>
                <a:lnTo>
                  <a:pt x="13772" y="3358"/>
                </a:lnTo>
                <a:lnTo>
                  <a:pt x="13821" y="3480"/>
                </a:lnTo>
                <a:lnTo>
                  <a:pt x="13894" y="3601"/>
                </a:lnTo>
                <a:lnTo>
                  <a:pt x="13724" y="3723"/>
                </a:lnTo>
                <a:lnTo>
                  <a:pt x="13699" y="3577"/>
                </a:lnTo>
                <a:lnTo>
                  <a:pt x="13675" y="3407"/>
                </a:lnTo>
                <a:lnTo>
                  <a:pt x="13578" y="3090"/>
                </a:lnTo>
                <a:lnTo>
                  <a:pt x="13529" y="2798"/>
                </a:lnTo>
                <a:lnTo>
                  <a:pt x="13456" y="2531"/>
                </a:lnTo>
                <a:lnTo>
                  <a:pt x="13383" y="2239"/>
                </a:lnTo>
                <a:lnTo>
                  <a:pt x="13237" y="1995"/>
                </a:lnTo>
                <a:lnTo>
                  <a:pt x="13359" y="1898"/>
                </a:lnTo>
                <a:close/>
                <a:moveTo>
                  <a:pt x="15378" y="3188"/>
                </a:moveTo>
                <a:lnTo>
                  <a:pt x="15500" y="3236"/>
                </a:lnTo>
                <a:lnTo>
                  <a:pt x="15646" y="3261"/>
                </a:lnTo>
                <a:lnTo>
                  <a:pt x="15914" y="3285"/>
                </a:lnTo>
                <a:lnTo>
                  <a:pt x="16790" y="3358"/>
                </a:lnTo>
                <a:lnTo>
                  <a:pt x="16473" y="3723"/>
                </a:lnTo>
                <a:lnTo>
                  <a:pt x="16449" y="3650"/>
                </a:lnTo>
                <a:lnTo>
                  <a:pt x="16425" y="3601"/>
                </a:lnTo>
                <a:lnTo>
                  <a:pt x="16376" y="3553"/>
                </a:lnTo>
                <a:lnTo>
                  <a:pt x="16303" y="3528"/>
                </a:lnTo>
                <a:lnTo>
                  <a:pt x="16084" y="3455"/>
                </a:lnTo>
                <a:lnTo>
                  <a:pt x="15816" y="3431"/>
                </a:lnTo>
                <a:lnTo>
                  <a:pt x="15573" y="3431"/>
                </a:lnTo>
                <a:lnTo>
                  <a:pt x="15330" y="3455"/>
                </a:lnTo>
                <a:lnTo>
                  <a:pt x="15086" y="3455"/>
                </a:lnTo>
                <a:lnTo>
                  <a:pt x="15135" y="3431"/>
                </a:lnTo>
                <a:lnTo>
                  <a:pt x="15378" y="3188"/>
                </a:lnTo>
                <a:close/>
                <a:moveTo>
                  <a:pt x="13067" y="2166"/>
                </a:moveTo>
                <a:lnTo>
                  <a:pt x="13115" y="2628"/>
                </a:lnTo>
                <a:lnTo>
                  <a:pt x="13164" y="3042"/>
                </a:lnTo>
                <a:lnTo>
                  <a:pt x="13188" y="3285"/>
                </a:lnTo>
                <a:lnTo>
                  <a:pt x="13213" y="3553"/>
                </a:lnTo>
                <a:lnTo>
                  <a:pt x="13261" y="3699"/>
                </a:lnTo>
                <a:lnTo>
                  <a:pt x="13286" y="3820"/>
                </a:lnTo>
                <a:lnTo>
                  <a:pt x="13359" y="3942"/>
                </a:lnTo>
                <a:lnTo>
                  <a:pt x="13432" y="4015"/>
                </a:lnTo>
                <a:lnTo>
                  <a:pt x="13213" y="4234"/>
                </a:lnTo>
                <a:lnTo>
                  <a:pt x="13140" y="3845"/>
                </a:lnTo>
                <a:lnTo>
                  <a:pt x="13042" y="3480"/>
                </a:lnTo>
                <a:lnTo>
                  <a:pt x="12994" y="3236"/>
                </a:lnTo>
                <a:lnTo>
                  <a:pt x="12921" y="2969"/>
                </a:lnTo>
                <a:lnTo>
                  <a:pt x="12823" y="2701"/>
                </a:lnTo>
                <a:lnTo>
                  <a:pt x="12702" y="2482"/>
                </a:lnTo>
                <a:lnTo>
                  <a:pt x="12872" y="2336"/>
                </a:lnTo>
                <a:lnTo>
                  <a:pt x="13067" y="2166"/>
                </a:lnTo>
                <a:close/>
                <a:moveTo>
                  <a:pt x="14648" y="3796"/>
                </a:moveTo>
                <a:lnTo>
                  <a:pt x="14819" y="3869"/>
                </a:lnTo>
                <a:lnTo>
                  <a:pt x="15013" y="3893"/>
                </a:lnTo>
                <a:lnTo>
                  <a:pt x="15232" y="3918"/>
                </a:lnTo>
                <a:lnTo>
                  <a:pt x="16035" y="3918"/>
                </a:lnTo>
                <a:lnTo>
                  <a:pt x="16181" y="3966"/>
                </a:lnTo>
                <a:lnTo>
                  <a:pt x="16230" y="3966"/>
                </a:lnTo>
                <a:lnTo>
                  <a:pt x="16011" y="4185"/>
                </a:lnTo>
                <a:lnTo>
                  <a:pt x="15938" y="4258"/>
                </a:lnTo>
                <a:lnTo>
                  <a:pt x="15816" y="4210"/>
                </a:lnTo>
                <a:lnTo>
                  <a:pt x="15695" y="4161"/>
                </a:lnTo>
                <a:lnTo>
                  <a:pt x="15403" y="4137"/>
                </a:lnTo>
                <a:lnTo>
                  <a:pt x="14916" y="4137"/>
                </a:lnTo>
                <a:lnTo>
                  <a:pt x="14600" y="4112"/>
                </a:lnTo>
                <a:lnTo>
                  <a:pt x="14259" y="4112"/>
                </a:lnTo>
                <a:lnTo>
                  <a:pt x="14648" y="3796"/>
                </a:lnTo>
                <a:close/>
                <a:moveTo>
                  <a:pt x="13943" y="4404"/>
                </a:moveTo>
                <a:lnTo>
                  <a:pt x="14283" y="4453"/>
                </a:lnTo>
                <a:lnTo>
                  <a:pt x="14648" y="4502"/>
                </a:lnTo>
                <a:lnTo>
                  <a:pt x="15354" y="4550"/>
                </a:lnTo>
                <a:lnTo>
                  <a:pt x="15524" y="4575"/>
                </a:lnTo>
                <a:lnTo>
                  <a:pt x="15330" y="4745"/>
                </a:lnTo>
                <a:lnTo>
                  <a:pt x="15184" y="4915"/>
                </a:lnTo>
                <a:lnTo>
                  <a:pt x="14697" y="4818"/>
                </a:lnTo>
                <a:lnTo>
                  <a:pt x="14186" y="4745"/>
                </a:lnTo>
                <a:lnTo>
                  <a:pt x="13699" y="4672"/>
                </a:lnTo>
                <a:lnTo>
                  <a:pt x="13797" y="4550"/>
                </a:lnTo>
                <a:lnTo>
                  <a:pt x="13943" y="4404"/>
                </a:lnTo>
                <a:close/>
                <a:moveTo>
                  <a:pt x="14721" y="0"/>
                </a:moveTo>
                <a:lnTo>
                  <a:pt x="14673" y="24"/>
                </a:lnTo>
                <a:lnTo>
                  <a:pt x="14600" y="49"/>
                </a:lnTo>
                <a:lnTo>
                  <a:pt x="14551" y="97"/>
                </a:lnTo>
                <a:lnTo>
                  <a:pt x="14235" y="389"/>
                </a:lnTo>
                <a:lnTo>
                  <a:pt x="13894" y="681"/>
                </a:lnTo>
                <a:lnTo>
                  <a:pt x="13213" y="1217"/>
                </a:lnTo>
                <a:lnTo>
                  <a:pt x="12921" y="1460"/>
                </a:lnTo>
                <a:lnTo>
                  <a:pt x="12775" y="1606"/>
                </a:lnTo>
                <a:lnTo>
                  <a:pt x="12629" y="1752"/>
                </a:lnTo>
                <a:lnTo>
                  <a:pt x="12507" y="1922"/>
                </a:lnTo>
                <a:lnTo>
                  <a:pt x="12385" y="2093"/>
                </a:lnTo>
                <a:lnTo>
                  <a:pt x="12337" y="2263"/>
                </a:lnTo>
                <a:lnTo>
                  <a:pt x="12312" y="2458"/>
                </a:lnTo>
                <a:lnTo>
                  <a:pt x="12337" y="2506"/>
                </a:lnTo>
                <a:lnTo>
                  <a:pt x="12312" y="2531"/>
                </a:lnTo>
                <a:lnTo>
                  <a:pt x="12337" y="2774"/>
                </a:lnTo>
                <a:lnTo>
                  <a:pt x="12385" y="3017"/>
                </a:lnTo>
                <a:lnTo>
                  <a:pt x="12507" y="3504"/>
                </a:lnTo>
                <a:lnTo>
                  <a:pt x="12531" y="3796"/>
                </a:lnTo>
                <a:lnTo>
                  <a:pt x="12580" y="4137"/>
                </a:lnTo>
                <a:lnTo>
                  <a:pt x="12629" y="4453"/>
                </a:lnTo>
                <a:lnTo>
                  <a:pt x="12677" y="4599"/>
                </a:lnTo>
                <a:lnTo>
                  <a:pt x="12750" y="4745"/>
                </a:lnTo>
                <a:lnTo>
                  <a:pt x="12288" y="5256"/>
                </a:lnTo>
                <a:lnTo>
                  <a:pt x="11972" y="5621"/>
                </a:lnTo>
                <a:lnTo>
                  <a:pt x="11631" y="5961"/>
                </a:lnTo>
                <a:lnTo>
                  <a:pt x="10925" y="6643"/>
                </a:lnTo>
                <a:lnTo>
                  <a:pt x="10220" y="7300"/>
                </a:lnTo>
                <a:lnTo>
                  <a:pt x="9490" y="7981"/>
                </a:lnTo>
                <a:lnTo>
                  <a:pt x="9125" y="8370"/>
                </a:lnTo>
                <a:lnTo>
                  <a:pt x="8760" y="8760"/>
                </a:lnTo>
                <a:lnTo>
                  <a:pt x="8371" y="9149"/>
                </a:lnTo>
                <a:lnTo>
                  <a:pt x="8006" y="9538"/>
                </a:lnTo>
                <a:lnTo>
                  <a:pt x="7884" y="9490"/>
                </a:lnTo>
                <a:lnTo>
                  <a:pt x="7665" y="9490"/>
                </a:lnTo>
                <a:lnTo>
                  <a:pt x="7568" y="9514"/>
                </a:lnTo>
                <a:lnTo>
                  <a:pt x="7422" y="9538"/>
                </a:lnTo>
                <a:lnTo>
                  <a:pt x="7276" y="9587"/>
                </a:lnTo>
                <a:lnTo>
                  <a:pt x="7154" y="9684"/>
                </a:lnTo>
                <a:lnTo>
                  <a:pt x="7057" y="9830"/>
                </a:lnTo>
                <a:lnTo>
                  <a:pt x="6984" y="9976"/>
                </a:lnTo>
                <a:lnTo>
                  <a:pt x="6935" y="10147"/>
                </a:lnTo>
                <a:lnTo>
                  <a:pt x="6959" y="10317"/>
                </a:lnTo>
                <a:lnTo>
                  <a:pt x="7008" y="10487"/>
                </a:lnTo>
                <a:lnTo>
                  <a:pt x="7105" y="10633"/>
                </a:lnTo>
                <a:lnTo>
                  <a:pt x="7251" y="10755"/>
                </a:lnTo>
                <a:lnTo>
                  <a:pt x="7397" y="10828"/>
                </a:lnTo>
                <a:lnTo>
                  <a:pt x="7568" y="10877"/>
                </a:lnTo>
                <a:lnTo>
                  <a:pt x="7738" y="10901"/>
                </a:lnTo>
                <a:lnTo>
                  <a:pt x="7884" y="10877"/>
                </a:lnTo>
                <a:lnTo>
                  <a:pt x="8006" y="10804"/>
                </a:lnTo>
                <a:lnTo>
                  <a:pt x="8127" y="10731"/>
                </a:lnTo>
                <a:lnTo>
                  <a:pt x="8225" y="10633"/>
                </a:lnTo>
                <a:lnTo>
                  <a:pt x="8298" y="10512"/>
                </a:lnTo>
                <a:lnTo>
                  <a:pt x="8346" y="10390"/>
                </a:lnTo>
                <a:lnTo>
                  <a:pt x="8371" y="10244"/>
                </a:lnTo>
                <a:lnTo>
                  <a:pt x="8371" y="10098"/>
                </a:lnTo>
                <a:lnTo>
                  <a:pt x="8371" y="10049"/>
                </a:lnTo>
                <a:lnTo>
                  <a:pt x="8711" y="9733"/>
                </a:lnTo>
                <a:lnTo>
                  <a:pt x="9003" y="9392"/>
                </a:lnTo>
                <a:lnTo>
                  <a:pt x="9295" y="9052"/>
                </a:lnTo>
                <a:lnTo>
                  <a:pt x="9587" y="8760"/>
                </a:lnTo>
                <a:lnTo>
                  <a:pt x="10317" y="8054"/>
                </a:lnTo>
                <a:lnTo>
                  <a:pt x="11047" y="7373"/>
                </a:lnTo>
                <a:lnTo>
                  <a:pt x="11777" y="6691"/>
                </a:lnTo>
                <a:lnTo>
                  <a:pt x="12507" y="5986"/>
                </a:lnTo>
                <a:lnTo>
                  <a:pt x="12896" y="5548"/>
                </a:lnTo>
                <a:lnTo>
                  <a:pt x="13310" y="5086"/>
                </a:lnTo>
                <a:lnTo>
                  <a:pt x="13529" y="5159"/>
                </a:lnTo>
                <a:lnTo>
                  <a:pt x="13748" y="5207"/>
                </a:lnTo>
                <a:lnTo>
                  <a:pt x="14186" y="5280"/>
                </a:lnTo>
                <a:lnTo>
                  <a:pt x="14648" y="5353"/>
                </a:lnTo>
                <a:lnTo>
                  <a:pt x="15086" y="5426"/>
                </a:lnTo>
                <a:lnTo>
                  <a:pt x="15184" y="5426"/>
                </a:lnTo>
                <a:lnTo>
                  <a:pt x="15281" y="5402"/>
                </a:lnTo>
                <a:lnTo>
                  <a:pt x="15354" y="5353"/>
                </a:lnTo>
                <a:lnTo>
                  <a:pt x="15403" y="5280"/>
                </a:lnTo>
                <a:lnTo>
                  <a:pt x="15524" y="5207"/>
                </a:lnTo>
                <a:lnTo>
                  <a:pt x="15670" y="5134"/>
                </a:lnTo>
                <a:lnTo>
                  <a:pt x="15938" y="4940"/>
                </a:lnTo>
                <a:lnTo>
                  <a:pt x="16352" y="4526"/>
                </a:lnTo>
                <a:lnTo>
                  <a:pt x="16692" y="4210"/>
                </a:lnTo>
                <a:lnTo>
                  <a:pt x="17009" y="3869"/>
                </a:lnTo>
                <a:lnTo>
                  <a:pt x="17325" y="3504"/>
                </a:lnTo>
                <a:lnTo>
                  <a:pt x="17617" y="3115"/>
                </a:lnTo>
                <a:lnTo>
                  <a:pt x="17641" y="3066"/>
                </a:lnTo>
                <a:lnTo>
                  <a:pt x="17666" y="3017"/>
                </a:lnTo>
                <a:lnTo>
                  <a:pt x="17641" y="2896"/>
                </a:lnTo>
                <a:lnTo>
                  <a:pt x="17690" y="2774"/>
                </a:lnTo>
                <a:lnTo>
                  <a:pt x="17714" y="2701"/>
                </a:lnTo>
                <a:lnTo>
                  <a:pt x="17690" y="2652"/>
                </a:lnTo>
                <a:lnTo>
                  <a:pt x="17690" y="2579"/>
                </a:lnTo>
                <a:lnTo>
                  <a:pt x="17641" y="2531"/>
                </a:lnTo>
                <a:lnTo>
                  <a:pt x="17593" y="2506"/>
                </a:lnTo>
                <a:lnTo>
                  <a:pt x="17495" y="2482"/>
                </a:lnTo>
                <a:lnTo>
                  <a:pt x="16838" y="2360"/>
                </a:lnTo>
                <a:lnTo>
                  <a:pt x="16473" y="2312"/>
                </a:lnTo>
                <a:lnTo>
                  <a:pt x="16108" y="2287"/>
                </a:lnTo>
                <a:lnTo>
                  <a:pt x="16303" y="2068"/>
                </a:lnTo>
                <a:lnTo>
                  <a:pt x="16522" y="1801"/>
                </a:lnTo>
                <a:lnTo>
                  <a:pt x="16790" y="1582"/>
                </a:lnTo>
                <a:lnTo>
                  <a:pt x="17033" y="1338"/>
                </a:lnTo>
                <a:lnTo>
                  <a:pt x="17276" y="1095"/>
                </a:lnTo>
                <a:lnTo>
                  <a:pt x="17325" y="1022"/>
                </a:lnTo>
                <a:lnTo>
                  <a:pt x="17374" y="949"/>
                </a:lnTo>
                <a:lnTo>
                  <a:pt x="17374" y="876"/>
                </a:lnTo>
                <a:lnTo>
                  <a:pt x="17374" y="803"/>
                </a:lnTo>
                <a:lnTo>
                  <a:pt x="17325" y="681"/>
                </a:lnTo>
                <a:lnTo>
                  <a:pt x="17252" y="560"/>
                </a:lnTo>
                <a:lnTo>
                  <a:pt x="17155" y="487"/>
                </a:lnTo>
                <a:lnTo>
                  <a:pt x="17009" y="438"/>
                </a:lnTo>
                <a:lnTo>
                  <a:pt x="16960" y="462"/>
                </a:lnTo>
                <a:lnTo>
                  <a:pt x="16887" y="462"/>
                </a:lnTo>
                <a:lnTo>
                  <a:pt x="16838" y="511"/>
                </a:lnTo>
                <a:lnTo>
                  <a:pt x="16765" y="560"/>
                </a:lnTo>
                <a:lnTo>
                  <a:pt x="16571" y="803"/>
                </a:lnTo>
                <a:lnTo>
                  <a:pt x="16352" y="1022"/>
                </a:lnTo>
                <a:lnTo>
                  <a:pt x="16133" y="1241"/>
                </a:lnTo>
                <a:lnTo>
                  <a:pt x="15914" y="1460"/>
                </a:lnTo>
                <a:lnTo>
                  <a:pt x="15500" y="1971"/>
                </a:lnTo>
                <a:lnTo>
                  <a:pt x="15427" y="1436"/>
                </a:lnTo>
                <a:lnTo>
                  <a:pt x="15354" y="1095"/>
                </a:lnTo>
                <a:lnTo>
                  <a:pt x="15281" y="779"/>
                </a:lnTo>
                <a:lnTo>
                  <a:pt x="15184" y="462"/>
                </a:lnTo>
                <a:lnTo>
                  <a:pt x="15111" y="292"/>
                </a:lnTo>
                <a:lnTo>
                  <a:pt x="15013" y="146"/>
                </a:lnTo>
                <a:lnTo>
                  <a:pt x="14965" y="97"/>
                </a:lnTo>
                <a:lnTo>
                  <a:pt x="14916" y="49"/>
                </a:lnTo>
                <a:lnTo>
                  <a:pt x="14794" y="24"/>
                </a:lnTo>
                <a:lnTo>
                  <a:pt x="14721" y="0"/>
                </a:lnTo>
                <a:close/>
                <a:moveTo>
                  <a:pt x="7543" y="6691"/>
                </a:moveTo>
                <a:lnTo>
                  <a:pt x="7203" y="6716"/>
                </a:lnTo>
                <a:lnTo>
                  <a:pt x="6886" y="6789"/>
                </a:lnTo>
                <a:lnTo>
                  <a:pt x="6570" y="6862"/>
                </a:lnTo>
                <a:lnTo>
                  <a:pt x="6254" y="6983"/>
                </a:lnTo>
                <a:lnTo>
                  <a:pt x="5962" y="7105"/>
                </a:lnTo>
                <a:lnTo>
                  <a:pt x="5670" y="7275"/>
                </a:lnTo>
                <a:lnTo>
                  <a:pt x="5402" y="7470"/>
                </a:lnTo>
                <a:lnTo>
                  <a:pt x="5159" y="7713"/>
                </a:lnTo>
                <a:lnTo>
                  <a:pt x="4940" y="7957"/>
                </a:lnTo>
                <a:lnTo>
                  <a:pt x="4745" y="8249"/>
                </a:lnTo>
                <a:lnTo>
                  <a:pt x="4599" y="8565"/>
                </a:lnTo>
                <a:lnTo>
                  <a:pt x="4477" y="8857"/>
                </a:lnTo>
                <a:lnTo>
                  <a:pt x="4380" y="9149"/>
                </a:lnTo>
                <a:lnTo>
                  <a:pt x="4307" y="9441"/>
                </a:lnTo>
                <a:lnTo>
                  <a:pt x="4258" y="9733"/>
                </a:lnTo>
                <a:lnTo>
                  <a:pt x="4234" y="10025"/>
                </a:lnTo>
                <a:lnTo>
                  <a:pt x="4234" y="10317"/>
                </a:lnTo>
                <a:lnTo>
                  <a:pt x="4258" y="10609"/>
                </a:lnTo>
                <a:lnTo>
                  <a:pt x="4307" y="10901"/>
                </a:lnTo>
                <a:lnTo>
                  <a:pt x="4356" y="11193"/>
                </a:lnTo>
                <a:lnTo>
                  <a:pt x="4453" y="11461"/>
                </a:lnTo>
                <a:lnTo>
                  <a:pt x="4550" y="11728"/>
                </a:lnTo>
                <a:lnTo>
                  <a:pt x="4696" y="11996"/>
                </a:lnTo>
                <a:lnTo>
                  <a:pt x="4842" y="12239"/>
                </a:lnTo>
                <a:lnTo>
                  <a:pt x="5013" y="12458"/>
                </a:lnTo>
                <a:lnTo>
                  <a:pt x="5207" y="12677"/>
                </a:lnTo>
                <a:lnTo>
                  <a:pt x="5426" y="12872"/>
                </a:lnTo>
                <a:lnTo>
                  <a:pt x="5670" y="13067"/>
                </a:lnTo>
                <a:lnTo>
                  <a:pt x="5913" y="13213"/>
                </a:lnTo>
                <a:lnTo>
                  <a:pt x="6181" y="13334"/>
                </a:lnTo>
                <a:lnTo>
                  <a:pt x="6473" y="13456"/>
                </a:lnTo>
                <a:lnTo>
                  <a:pt x="6740" y="13529"/>
                </a:lnTo>
                <a:lnTo>
                  <a:pt x="7032" y="13602"/>
                </a:lnTo>
                <a:lnTo>
                  <a:pt x="7324" y="13650"/>
                </a:lnTo>
                <a:lnTo>
                  <a:pt x="7933" y="13650"/>
                </a:lnTo>
                <a:lnTo>
                  <a:pt x="8225" y="13626"/>
                </a:lnTo>
                <a:lnTo>
                  <a:pt x="8541" y="13577"/>
                </a:lnTo>
                <a:lnTo>
                  <a:pt x="8833" y="13505"/>
                </a:lnTo>
                <a:lnTo>
                  <a:pt x="9125" y="13407"/>
                </a:lnTo>
                <a:lnTo>
                  <a:pt x="9393" y="13310"/>
                </a:lnTo>
                <a:lnTo>
                  <a:pt x="9660" y="13164"/>
                </a:lnTo>
                <a:lnTo>
                  <a:pt x="9903" y="12994"/>
                </a:lnTo>
                <a:lnTo>
                  <a:pt x="10147" y="12823"/>
                </a:lnTo>
                <a:lnTo>
                  <a:pt x="10390" y="12604"/>
                </a:lnTo>
                <a:lnTo>
                  <a:pt x="10585" y="12361"/>
                </a:lnTo>
                <a:lnTo>
                  <a:pt x="10779" y="12118"/>
                </a:lnTo>
                <a:lnTo>
                  <a:pt x="10925" y="11826"/>
                </a:lnTo>
                <a:lnTo>
                  <a:pt x="11071" y="11558"/>
                </a:lnTo>
                <a:lnTo>
                  <a:pt x="11193" y="11242"/>
                </a:lnTo>
                <a:lnTo>
                  <a:pt x="11266" y="10950"/>
                </a:lnTo>
                <a:lnTo>
                  <a:pt x="11339" y="10633"/>
                </a:lnTo>
                <a:lnTo>
                  <a:pt x="11388" y="10317"/>
                </a:lnTo>
                <a:lnTo>
                  <a:pt x="11388" y="9976"/>
                </a:lnTo>
                <a:lnTo>
                  <a:pt x="11363" y="9660"/>
                </a:lnTo>
                <a:lnTo>
                  <a:pt x="11315" y="9368"/>
                </a:lnTo>
                <a:lnTo>
                  <a:pt x="11242" y="9052"/>
                </a:lnTo>
                <a:lnTo>
                  <a:pt x="11120" y="8760"/>
                </a:lnTo>
                <a:lnTo>
                  <a:pt x="10974" y="8492"/>
                </a:lnTo>
                <a:lnTo>
                  <a:pt x="10147" y="9295"/>
                </a:lnTo>
                <a:lnTo>
                  <a:pt x="9733" y="9733"/>
                </a:lnTo>
                <a:lnTo>
                  <a:pt x="9636" y="9855"/>
                </a:lnTo>
                <a:lnTo>
                  <a:pt x="9636" y="9879"/>
                </a:lnTo>
                <a:lnTo>
                  <a:pt x="9636" y="10244"/>
                </a:lnTo>
                <a:lnTo>
                  <a:pt x="9587" y="10609"/>
                </a:lnTo>
                <a:lnTo>
                  <a:pt x="9539" y="10779"/>
                </a:lnTo>
                <a:lnTo>
                  <a:pt x="9466" y="10950"/>
                </a:lnTo>
                <a:lnTo>
                  <a:pt x="9393" y="11096"/>
                </a:lnTo>
                <a:lnTo>
                  <a:pt x="9295" y="11242"/>
                </a:lnTo>
                <a:lnTo>
                  <a:pt x="9149" y="11363"/>
                </a:lnTo>
                <a:lnTo>
                  <a:pt x="9003" y="11485"/>
                </a:lnTo>
                <a:lnTo>
                  <a:pt x="8882" y="11582"/>
                </a:lnTo>
                <a:lnTo>
                  <a:pt x="8736" y="11655"/>
                </a:lnTo>
                <a:lnTo>
                  <a:pt x="8590" y="11704"/>
                </a:lnTo>
                <a:lnTo>
                  <a:pt x="8444" y="11728"/>
                </a:lnTo>
                <a:lnTo>
                  <a:pt x="8127" y="11777"/>
                </a:lnTo>
                <a:lnTo>
                  <a:pt x="7811" y="11777"/>
                </a:lnTo>
                <a:lnTo>
                  <a:pt x="7470" y="11728"/>
                </a:lnTo>
                <a:lnTo>
                  <a:pt x="7178" y="11631"/>
                </a:lnTo>
                <a:lnTo>
                  <a:pt x="6886" y="11509"/>
                </a:lnTo>
                <a:lnTo>
                  <a:pt x="6643" y="11339"/>
                </a:lnTo>
                <a:lnTo>
                  <a:pt x="6521" y="11217"/>
                </a:lnTo>
                <a:lnTo>
                  <a:pt x="6400" y="11096"/>
                </a:lnTo>
                <a:lnTo>
                  <a:pt x="6327" y="10974"/>
                </a:lnTo>
                <a:lnTo>
                  <a:pt x="6254" y="10852"/>
                </a:lnTo>
                <a:lnTo>
                  <a:pt x="6132" y="10560"/>
                </a:lnTo>
                <a:lnTo>
                  <a:pt x="6059" y="10244"/>
                </a:lnTo>
                <a:lnTo>
                  <a:pt x="6059" y="9928"/>
                </a:lnTo>
                <a:lnTo>
                  <a:pt x="6083" y="9636"/>
                </a:lnTo>
                <a:lnTo>
                  <a:pt x="6181" y="9319"/>
                </a:lnTo>
                <a:lnTo>
                  <a:pt x="6302" y="9052"/>
                </a:lnTo>
                <a:lnTo>
                  <a:pt x="6400" y="8906"/>
                </a:lnTo>
                <a:lnTo>
                  <a:pt x="6497" y="8808"/>
                </a:lnTo>
                <a:lnTo>
                  <a:pt x="6594" y="8687"/>
                </a:lnTo>
                <a:lnTo>
                  <a:pt x="6716" y="8614"/>
                </a:lnTo>
                <a:lnTo>
                  <a:pt x="6984" y="8468"/>
                </a:lnTo>
                <a:lnTo>
                  <a:pt x="7276" y="8370"/>
                </a:lnTo>
                <a:lnTo>
                  <a:pt x="7495" y="8322"/>
                </a:lnTo>
                <a:lnTo>
                  <a:pt x="7689" y="8322"/>
                </a:lnTo>
                <a:lnTo>
                  <a:pt x="8054" y="8370"/>
                </a:lnTo>
                <a:lnTo>
                  <a:pt x="8200" y="8200"/>
                </a:lnTo>
                <a:lnTo>
                  <a:pt x="8565" y="7811"/>
                </a:lnTo>
                <a:lnTo>
                  <a:pt x="8955" y="7421"/>
                </a:lnTo>
                <a:lnTo>
                  <a:pt x="9344" y="7032"/>
                </a:lnTo>
                <a:lnTo>
                  <a:pt x="9295" y="6983"/>
                </a:lnTo>
                <a:lnTo>
                  <a:pt x="9247" y="6959"/>
                </a:lnTo>
                <a:lnTo>
                  <a:pt x="8906" y="6862"/>
                </a:lnTo>
                <a:lnTo>
                  <a:pt x="8565" y="6764"/>
                </a:lnTo>
                <a:lnTo>
                  <a:pt x="8225" y="6716"/>
                </a:lnTo>
                <a:lnTo>
                  <a:pt x="7884" y="6691"/>
                </a:lnTo>
                <a:close/>
                <a:moveTo>
                  <a:pt x="13407" y="15621"/>
                </a:moveTo>
                <a:lnTo>
                  <a:pt x="13505" y="15694"/>
                </a:lnTo>
                <a:lnTo>
                  <a:pt x="13310" y="15865"/>
                </a:lnTo>
                <a:lnTo>
                  <a:pt x="13213" y="15962"/>
                </a:lnTo>
                <a:lnTo>
                  <a:pt x="13115" y="16059"/>
                </a:lnTo>
                <a:lnTo>
                  <a:pt x="12969" y="16278"/>
                </a:lnTo>
                <a:lnTo>
                  <a:pt x="12969" y="16303"/>
                </a:lnTo>
                <a:lnTo>
                  <a:pt x="12969" y="16351"/>
                </a:lnTo>
                <a:lnTo>
                  <a:pt x="12994" y="16400"/>
                </a:lnTo>
                <a:lnTo>
                  <a:pt x="13067" y="16424"/>
                </a:lnTo>
                <a:lnTo>
                  <a:pt x="13115" y="16424"/>
                </a:lnTo>
                <a:lnTo>
                  <a:pt x="13140" y="16400"/>
                </a:lnTo>
                <a:lnTo>
                  <a:pt x="13237" y="16327"/>
                </a:lnTo>
                <a:lnTo>
                  <a:pt x="13334" y="16254"/>
                </a:lnTo>
                <a:lnTo>
                  <a:pt x="13553" y="16132"/>
                </a:lnTo>
                <a:lnTo>
                  <a:pt x="13699" y="16035"/>
                </a:lnTo>
                <a:lnTo>
                  <a:pt x="13845" y="15938"/>
                </a:lnTo>
                <a:lnTo>
                  <a:pt x="13918" y="15986"/>
                </a:lnTo>
                <a:lnTo>
                  <a:pt x="13772" y="16132"/>
                </a:lnTo>
                <a:lnTo>
                  <a:pt x="13651" y="16254"/>
                </a:lnTo>
                <a:lnTo>
                  <a:pt x="13553" y="16351"/>
                </a:lnTo>
                <a:lnTo>
                  <a:pt x="13456" y="16497"/>
                </a:lnTo>
                <a:lnTo>
                  <a:pt x="13407" y="16570"/>
                </a:lnTo>
                <a:lnTo>
                  <a:pt x="13383" y="16643"/>
                </a:lnTo>
                <a:lnTo>
                  <a:pt x="13383" y="16692"/>
                </a:lnTo>
                <a:lnTo>
                  <a:pt x="13432" y="16741"/>
                </a:lnTo>
                <a:lnTo>
                  <a:pt x="13553" y="16741"/>
                </a:lnTo>
                <a:lnTo>
                  <a:pt x="13675" y="16668"/>
                </a:lnTo>
                <a:lnTo>
                  <a:pt x="13870" y="16497"/>
                </a:lnTo>
                <a:lnTo>
                  <a:pt x="14137" y="16278"/>
                </a:lnTo>
                <a:lnTo>
                  <a:pt x="14186" y="16230"/>
                </a:lnTo>
                <a:lnTo>
                  <a:pt x="14283" y="16351"/>
                </a:lnTo>
                <a:lnTo>
                  <a:pt x="13967" y="16643"/>
                </a:lnTo>
                <a:lnTo>
                  <a:pt x="13821" y="16862"/>
                </a:lnTo>
                <a:lnTo>
                  <a:pt x="13675" y="17057"/>
                </a:lnTo>
                <a:lnTo>
                  <a:pt x="13675" y="17106"/>
                </a:lnTo>
                <a:lnTo>
                  <a:pt x="13724" y="17106"/>
                </a:lnTo>
                <a:lnTo>
                  <a:pt x="13967" y="16984"/>
                </a:lnTo>
                <a:lnTo>
                  <a:pt x="14210" y="16887"/>
                </a:lnTo>
                <a:lnTo>
                  <a:pt x="14381" y="16789"/>
                </a:lnTo>
                <a:lnTo>
                  <a:pt x="14527" y="16668"/>
                </a:lnTo>
                <a:lnTo>
                  <a:pt x="14600" y="16765"/>
                </a:lnTo>
                <a:lnTo>
                  <a:pt x="14575" y="16789"/>
                </a:lnTo>
                <a:lnTo>
                  <a:pt x="14259" y="17033"/>
                </a:lnTo>
                <a:lnTo>
                  <a:pt x="14113" y="17154"/>
                </a:lnTo>
                <a:lnTo>
                  <a:pt x="13991" y="17300"/>
                </a:lnTo>
                <a:lnTo>
                  <a:pt x="13991" y="17349"/>
                </a:lnTo>
                <a:lnTo>
                  <a:pt x="14016" y="17349"/>
                </a:lnTo>
                <a:lnTo>
                  <a:pt x="14210" y="17300"/>
                </a:lnTo>
                <a:lnTo>
                  <a:pt x="14356" y="17252"/>
                </a:lnTo>
                <a:lnTo>
                  <a:pt x="14551" y="17154"/>
                </a:lnTo>
                <a:lnTo>
                  <a:pt x="14721" y="17057"/>
                </a:lnTo>
                <a:lnTo>
                  <a:pt x="14746" y="17203"/>
                </a:lnTo>
                <a:lnTo>
                  <a:pt x="14624" y="17252"/>
                </a:lnTo>
                <a:lnTo>
                  <a:pt x="14478" y="17300"/>
                </a:lnTo>
                <a:lnTo>
                  <a:pt x="14332" y="17373"/>
                </a:lnTo>
                <a:lnTo>
                  <a:pt x="14259" y="17422"/>
                </a:lnTo>
                <a:lnTo>
                  <a:pt x="14186" y="17471"/>
                </a:lnTo>
                <a:lnTo>
                  <a:pt x="14137" y="17544"/>
                </a:lnTo>
                <a:lnTo>
                  <a:pt x="14162" y="17641"/>
                </a:lnTo>
                <a:lnTo>
                  <a:pt x="14210" y="17690"/>
                </a:lnTo>
                <a:lnTo>
                  <a:pt x="14283" y="17714"/>
                </a:lnTo>
                <a:lnTo>
                  <a:pt x="14429" y="17714"/>
                </a:lnTo>
                <a:lnTo>
                  <a:pt x="14575" y="17665"/>
                </a:lnTo>
                <a:lnTo>
                  <a:pt x="14697" y="17617"/>
                </a:lnTo>
                <a:lnTo>
                  <a:pt x="14697" y="17641"/>
                </a:lnTo>
                <a:lnTo>
                  <a:pt x="14600" y="17738"/>
                </a:lnTo>
                <a:lnTo>
                  <a:pt x="14502" y="17811"/>
                </a:lnTo>
                <a:lnTo>
                  <a:pt x="14405" y="17860"/>
                </a:lnTo>
                <a:lnTo>
                  <a:pt x="14283" y="17884"/>
                </a:lnTo>
                <a:lnTo>
                  <a:pt x="14162" y="17909"/>
                </a:lnTo>
                <a:lnTo>
                  <a:pt x="14040" y="17884"/>
                </a:lnTo>
                <a:lnTo>
                  <a:pt x="13772" y="17836"/>
                </a:lnTo>
                <a:lnTo>
                  <a:pt x="13529" y="17738"/>
                </a:lnTo>
                <a:lnTo>
                  <a:pt x="13261" y="17592"/>
                </a:lnTo>
                <a:lnTo>
                  <a:pt x="13067" y="17471"/>
                </a:lnTo>
                <a:lnTo>
                  <a:pt x="12896" y="17349"/>
                </a:lnTo>
                <a:lnTo>
                  <a:pt x="12726" y="17179"/>
                </a:lnTo>
                <a:lnTo>
                  <a:pt x="12556" y="16984"/>
                </a:lnTo>
                <a:lnTo>
                  <a:pt x="12337" y="16765"/>
                </a:lnTo>
                <a:lnTo>
                  <a:pt x="12239" y="16692"/>
                </a:lnTo>
                <a:lnTo>
                  <a:pt x="12118" y="16668"/>
                </a:lnTo>
                <a:lnTo>
                  <a:pt x="12458" y="16424"/>
                </a:lnTo>
                <a:lnTo>
                  <a:pt x="12799" y="16181"/>
                </a:lnTo>
                <a:lnTo>
                  <a:pt x="13115" y="15913"/>
                </a:lnTo>
                <a:lnTo>
                  <a:pt x="13407" y="15621"/>
                </a:lnTo>
                <a:close/>
                <a:moveTo>
                  <a:pt x="2287" y="15548"/>
                </a:moveTo>
                <a:lnTo>
                  <a:pt x="2579" y="15840"/>
                </a:lnTo>
                <a:lnTo>
                  <a:pt x="2871" y="16084"/>
                </a:lnTo>
                <a:lnTo>
                  <a:pt x="3188" y="16351"/>
                </a:lnTo>
                <a:lnTo>
                  <a:pt x="3504" y="16570"/>
                </a:lnTo>
                <a:lnTo>
                  <a:pt x="3382" y="16765"/>
                </a:lnTo>
                <a:lnTo>
                  <a:pt x="3358" y="16741"/>
                </a:lnTo>
                <a:lnTo>
                  <a:pt x="3309" y="16668"/>
                </a:lnTo>
                <a:lnTo>
                  <a:pt x="3261" y="16619"/>
                </a:lnTo>
                <a:lnTo>
                  <a:pt x="3115" y="16522"/>
                </a:lnTo>
                <a:lnTo>
                  <a:pt x="2944" y="16449"/>
                </a:lnTo>
                <a:lnTo>
                  <a:pt x="2823" y="16351"/>
                </a:lnTo>
                <a:lnTo>
                  <a:pt x="2774" y="16351"/>
                </a:lnTo>
                <a:lnTo>
                  <a:pt x="2774" y="16376"/>
                </a:lnTo>
                <a:lnTo>
                  <a:pt x="2823" y="16522"/>
                </a:lnTo>
                <a:lnTo>
                  <a:pt x="2944" y="16668"/>
                </a:lnTo>
                <a:lnTo>
                  <a:pt x="2969" y="16692"/>
                </a:lnTo>
                <a:lnTo>
                  <a:pt x="2725" y="16546"/>
                </a:lnTo>
                <a:lnTo>
                  <a:pt x="2604" y="16497"/>
                </a:lnTo>
                <a:lnTo>
                  <a:pt x="2458" y="16473"/>
                </a:lnTo>
                <a:lnTo>
                  <a:pt x="2433" y="16473"/>
                </a:lnTo>
                <a:lnTo>
                  <a:pt x="2433" y="16522"/>
                </a:lnTo>
                <a:lnTo>
                  <a:pt x="2482" y="16619"/>
                </a:lnTo>
                <a:lnTo>
                  <a:pt x="2555" y="16692"/>
                </a:lnTo>
                <a:lnTo>
                  <a:pt x="2725" y="16862"/>
                </a:lnTo>
                <a:lnTo>
                  <a:pt x="2896" y="17008"/>
                </a:lnTo>
                <a:lnTo>
                  <a:pt x="3090" y="17130"/>
                </a:lnTo>
                <a:lnTo>
                  <a:pt x="2920" y="17300"/>
                </a:lnTo>
                <a:lnTo>
                  <a:pt x="2871" y="17276"/>
                </a:lnTo>
                <a:lnTo>
                  <a:pt x="2774" y="17203"/>
                </a:lnTo>
                <a:lnTo>
                  <a:pt x="2701" y="17106"/>
                </a:lnTo>
                <a:lnTo>
                  <a:pt x="2604" y="17008"/>
                </a:lnTo>
                <a:lnTo>
                  <a:pt x="2506" y="16935"/>
                </a:lnTo>
                <a:lnTo>
                  <a:pt x="2385" y="16887"/>
                </a:lnTo>
                <a:lnTo>
                  <a:pt x="2336" y="16862"/>
                </a:lnTo>
                <a:lnTo>
                  <a:pt x="2263" y="16887"/>
                </a:lnTo>
                <a:lnTo>
                  <a:pt x="2239" y="16911"/>
                </a:lnTo>
                <a:lnTo>
                  <a:pt x="2239" y="16960"/>
                </a:lnTo>
                <a:lnTo>
                  <a:pt x="2287" y="17057"/>
                </a:lnTo>
                <a:lnTo>
                  <a:pt x="2336" y="17179"/>
                </a:lnTo>
                <a:lnTo>
                  <a:pt x="2433" y="17300"/>
                </a:lnTo>
                <a:lnTo>
                  <a:pt x="2506" y="17422"/>
                </a:lnTo>
                <a:lnTo>
                  <a:pt x="2652" y="17544"/>
                </a:lnTo>
                <a:lnTo>
                  <a:pt x="2531" y="17617"/>
                </a:lnTo>
                <a:lnTo>
                  <a:pt x="2336" y="17519"/>
                </a:lnTo>
                <a:lnTo>
                  <a:pt x="2166" y="17398"/>
                </a:lnTo>
                <a:lnTo>
                  <a:pt x="2068" y="17325"/>
                </a:lnTo>
                <a:lnTo>
                  <a:pt x="1995" y="17300"/>
                </a:lnTo>
                <a:lnTo>
                  <a:pt x="1898" y="17252"/>
                </a:lnTo>
                <a:lnTo>
                  <a:pt x="1777" y="17227"/>
                </a:lnTo>
                <a:lnTo>
                  <a:pt x="1752" y="17252"/>
                </a:lnTo>
                <a:lnTo>
                  <a:pt x="1728" y="17276"/>
                </a:lnTo>
                <a:lnTo>
                  <a:pt x="1777" y="17398"/>
                </a:lnTo>
                <a:lnTo>
                  <a:pt x="1825" y="17519"/>
                </a:lnTo>
                <a:lnTo>
                  <a:pt x="1898" y="17641"/>
                </a:lnTo>
                <a:lnTo>
                  <a:pt x="1995" y="17738"/>
                </a:lnTo>
                <a:lnTo>
                  <a:pt x="2117" y="17860"/>
                </a:lnTo>
                <a:lnTo>
                  <a:pt x="1874" y="17763"/>
                </a:lnTo>
                <a:lnTo>
                  <a:pt x="1679" y="17665"/>
                </a:lnTo>
                <a:lnTo>
                  <a:pt x="1582" y="17617"/>
                </a:lnTo>
                <a:lnTo>
                  <a:pt x="1485" y="17592"/>
                </a:lnTo>
                <a:lnTo>
                  <a:pt x="1436" y="17592"/>
                </a:lnTo>
                <a:lnTo>
                  <a:pt x="1363" y="17641"/>
                </a:lnTo>
                <a:lnTo>
                  <a:pt x="1339" y="17690"/>
                </a:lnTo>
                <a:lnTo>
                  <a:pt x="1339" y="17738"/>
                </a:lnTo>
                <a:lnTo>
                  <a:pt x="1412" y="17860"/>
                </a:lnTo>
                <a:lnTo>
                  <a:pt x="1509" y="17957"/>
                </a:lnTo>
                <a:lnTo>
                  <a:pt x="1363" y="17909"/>
                </a:lnTo>
                <a:lnTo>
                  <a:pt x="1266" y="17836"/>
                </a:lnTo>
                <a:lnTo>
                  <a:pt x="1168" y="17738"/>
                </a:lnTo>
                <a:lnTo>
                  <a:pt x="1095" y="17592"/>
                </a:lnTo>
                <a:lnTo>
                  <a:pt x="1071" y="17422"/>
                </a:lnTo>
                <a:lnTo>
                  <a:pt x="1095" y="17227"/>
                </a:lnTo>
                <a:lnTo>
                  <a:pt x="1144" y="17057"/>
                </a:lnTo>
                <a:lnTo>
                  <a:pt x="1217" y="16887"/>
                </a:lnTo>
                <a:lnTo>
                  <a:pt x="1436" y="16522"/>
                </a:lnTo>
                <a:lnTo>
                  <a:pt x="1631" y="16254"/>
                </a:lnTo>
                <a:lnTo>
                  <a:pt x="1777" y="16059"/>
                </a:lnTo>
                <a:lnTo>
                  <a:pt x="1947" y="15889"/>
                </a:lnTo>
                <a:lnTo>
                  <a:pt x="2117" y="15719"/>
                </a:lnTo>
                <a:lnTo>
                  <a:pt x="2287" y="15548"/>
                </a:lnTo>
                <a:close/>
                <a:moveTo>
                  <a:pt x="7689" y="2336"/>
                </a:moveTo>
                <a:lnTo>
                  <a:pt x="7203" y="2360"/>
                </a:lnTo>
                <a:lnTo>
                  <a:pt x="6716" y="2409"/>
                </a:lnTo>
                <a:lnTo>
                  <a:pt x="6205" y="2482"/>
                </a:lnTo>
                <a:lnTo>
                  <a:pt x="5718" y="2604"/>
                </a:lnTo>
                <a:lnTo>
                  <a:pt x="5256" y="2725"/>
                </a:lnTo>
                <a:lnTo>
                  <a:pt x="4794" y="2896"/>
                </a:lnTo>
                <a:lnTo>
                  <a:pt x="4404" y="3066"/>
                </a:lnTo>
                <a:lnTo>
                  <a:pt x="4015" y="3261"/>
                </a:lnTo>
                <a:lnTo>
                  <a:pt x="3626" y="3480"/>
                </a:lnTo>
                <a:lnTo>
                  <a:pt x="3261" y="3723"/>
                </a:lnTo>
                <a:lnTo>
                  <a:pt x="2896" y="3966"/>
                </a:lnTo>
                <a:lnTo>
                  <a:pt x="2555" y="4258"/>
                </a:lnTo>
                <a:lnTo>
                  <a:pt x="2214" y="4526"/>
                </a:lnTo>
                <a:lnTo>
                  <a:pt x="1923" y="4842"/>
                </a:lnTo>
                <a:lnTo>
                  <a:pt x="1655" y="5134"/>
                </a:lnTo>
                <a:lnTo>
                  <a:pt x="1412" y="5451"/>
                </a:lnTo>
                <a:lnTo>
                  <a:pt x="1217" y="5791"/>
                </a:lnTo>
                <a:lnTo>
                  <a:pt x="1071" y="6156"/>
                </a:lnTo>
                <a:lnTo>
                  <a:pt x="657" y="7105"/>
                </a:lnTo>
                <a:lnTo>
                  <a:pt x="463" y="7592"/>
                </a:lnTo>
                <a:lnTo>
                  <a:pt x="292" y="8078"/>
                </a:lnTo>
                <a:lnTo>
                  <a:pt x="171" y="8565"/>
                </a:lnTo>
                <a:lnTo>
                  <a:pt x="73" y="9052"/>
                </a:lnTo>
                <a:lnTo>
                  <a:pt x="25" y="9563"/>
                </a:lnTo>
                <a:lnTo>
                  <a:pt x="0" y="10074"/>
                </a:lnTo>
                <a:lnTo>
                  <a:pt x="25" y="10585"/>
                </a:lnTo>
                <a:lnTo>
                  <a:pt x="49" y="11096"/>
                </a:lnTo>
                <a:lnTo>
                  <a:pt x="122" y="11607"/>
                </a:lnTo>
                <a:lnTo>
                  <a:pt x="195" y="12093"/>
                </a:lnTo>
                <a:lnTo>
                  <a:pt x="268" y="12531"/>
                </a:lnTo>
                <a:lnTo>
                  <a:pt x="414" y="12945"/>
                </a:lnTo>
                <a:lnTo>
                  <a:pt x="584" y="13359"/>
                </a:lnTo>
                <a:lnTo>
                  <a:pt x="779" y="13723"/>
                </a:lnTo>
                <a:lnTo>
                  <a:pt x="1022" y="14088"/>
                </a:lnTo>
                <a:lnTo>
                  <a:pt x="1290" y="14453"/>
                </a:lnTo>
                <a:lnTo>
                  <a:pt x="1558" y="14794"/>
                </a:lnTo>
                <a:lnTo>
                  <a:pt x="1850" y="15135"/>
                </a:lnTo>
                <a:lnTo>
                  <a:pt x="1995" y="15281"/>
                </a:lnTo>
                <a:lnTo>
                  <a:pt x="1850" y="15378"/>
                </a:lnTo>
                <a:lnTo>
                  <a:pt x="1704" y="15500"/>
                </a:lnTo>
                <a:lnTo>
                  <a:pt x="1582" y="15621"/>
                </a:lnTo>
                <a:lnTo>
                  <a:pt x="1460" y="15767"/>
                </a:lnTo>
                <a:lnTo>
                  <a:pt x="1217" y="16084"/>
                </a:lnTo>
                <a:lnTo>
                  <a:pt x="1047" y="16351"/>
                </a:lnTo>
                <a:lnTo>
                  <a:pt x="925" y="16546"/>
                </a:lnTo>
                <a:lnTo>
                  <a:pt x="828" y="16741"/>
                </a:lnTo>
                <a:lnTo>
                  <a:pt x="730" y="16960"/>
                </a:lnTo>
                <a:lnTo>
                  <a:pt x="682" y="17179"/>
                </a:lnTo>
                <a:lnTo>
                  <a:pt x="633" y="17398"/>
                </a:lnTo>
                <a:lnTo>
                  <a:pt x="657" y="17617"/>
                </a:lnTo>
                <a:lnTo>
                  <a:pt x="706" y="17836"/>
                </a:lnTo>
                <a:lnTo>
                  <a:pt x="828" y="18055"/>
                </a:lnTo>
                <a:lnTo>
                  <a:pt x="901" y="18152"/>
                </a:lnTo>
                <a:lnTo>
                  <a:pt x="974" y="18225"/>
                </a:lnTo>
                <a:lnTo>
                  <a:pt x="1144" y="18322"/>
                </a:lnTo>
                <a:lnTo>
                  <a:pt x="1339" y="18395"/>
                </a:lnTo>
                <a:lnTo>
                  <a:pt x="1558" y="18420"/>
                </a:lnTo>
                <a:lnTo>
                  <a:pt x="1777" y="18420"/>
                </a:lnTo>
                <a:lnTo>
                  <a:pt x="1995" y="18371"/>
                </a:lnTo>
                <a:lnTo>
                  <a:pt x="2190" y="18322"/>
                </a:lnTo>
                <a:lnTo>
                  <a:pt x="2385" y="18249"/>
                </a:lnTo>
                <a:lnTo>
                  <a:pt x="2604" y="18128"/>
                </a:lnTo>
                <a:lnTo>
                  <a:pt x="2823" y="18006"/>
                </a:lnTo>
                <a:lnTo>
                  <a:pt x="3042" y="17836"/>
                </a:lnTo>
                <a:lnTo>
                  <a:pt x="3236" y="17665"/>
                </a:lnTo>
                <a:lnTo>
                  <a:pt x="3431" y="17471"/>
                </a:lnTo>
                <a:lnTo>
                  <a:pt x="3601" y="17276"/>
                </a:lnTo>
                <a:lnTo>
                  <a:pt x="3893" y="16838"/>
                </a:lnTo>
                <a:lnTo>
                  <a:pt x="4258" y="17081"/>
                </a:lnTo>
                <a:lnTo>
                  <a:pt x="4648" y="17276"/>
                </a:lnTo>
                <a:lnTo>
                  <a:pt x="4867" y="17398"/>
                </a:lnTo>
                <a:lnTo>
                  <a:pt x="5110" y="17495"/>
                </a:lnTo>
                <a:lnTo>
                  <a:pt x="5353" y="17568"/>
                </a:lnTo>
                <a:lnTo>
                  <a:pt x="5597" y="17641"/>
                </a:lnTo>
                <a:lnTo>
                  <a:pt x="6083" y="17738"/>
                </a:lnTo>
                <a:lnTo>
                  <a:pt x="6594" y="17811"/>
                </a:lnTo>
                <a:lnTo>
                  <a:pt x="7057" y="17884"/>
                </a:lnTo>
                <a:lnTo>
                  <a:pt x="7519" y="17909"/>
                </a:lnTo>
                <a:lnTo>
                  <a:pt x="8006" y="17909"/>
                </a:lnTo>
                <a:lnTo>
                  <a:pt x="8492" y="17860"/>
                </a:lnTo>
                <a:lnTo>
                  <a:pt x="8541" y="17884"/>
                </a:lnTo>
                <a:lnTo>
                  <a:pt x="8590" y="17860"/>
                </a:lnTo>
                <a:lnTo>
                  <a:pt x="8736" y="17811"/>
                </a:lnTo>
                <a:lnTo>
                  <a:pt x="8906" y="17787"/>
                </a:lnTo>
                <a:lnTo>
                  <a:pt x="9222" y="17738"/>
                </a:lnTo>
                <a:lnTo>
                  <a:pt x="9514" y="17690"/>
                </a:lnTo>
                <a:lnTo>
                  <a:pt x="9782" y="17592"/>
                </a:lnTo>
                <a:lnTo>
                  <a:pt x="10317" y="17398"/>
                </a:lnTo>
                <a:lnTo>
                  <a:pt x="11120" y="17130"/>
                </a:lnTo>
                <a:lnTo>
                  <a:pt x="11509" y="16984"/>
                </a:lnTo>
                <a:lnTo>
                  <a:pt x="11899" y="16789"/>
                </a:lnTo>
                <a:lnTo>
                  <a:pt x="11899" y="16814"/>
                </a:lnTo>
                <a:lnTo>
                  <a:pt x="11996" y="17033"/>
                </a:lnTo>
                <a:lnTo>
                  <a:pt x="12118" y="17227"/>
                </a:lnTo>
                <a:lnTo>
                  <a:pt x="12288" y="17446"/>
                </a:lnTo>
                <a:lnTo>
                  <a:pt x="12483" y="17641"/>
                </a:lnTo>
                <a:lnTo>
                  <a:pt x="12702" y="17811"/>
                </a:lnTo>
                <a:lnTo>
                  <a:pt x="12921" y="17957"/>
                </a:lnTo>
                <a:lnTo>
                  <a:pt x="13115" y="18079"/>
                </a:lnTo>
                <a:lnTo>
                  <a:pt x="13334" y="18176"/>
                </a:lnTo>
                <a:lnTo>
                  <a:pt x="13529" y="18249"/>
                </a:lnTo>
                <a:lnTo>
                  <a:pt x="13748" y="18298"/>
                </a:lnTo>
                <a:lnTo>
                  <a:pt x="13991" y="18347"/>
                </a:lnTo>
                <a:lnTo>
                  <a:pt x="14259" y="18347"/>
                </a:lnTo>
                <a:lnTo>
                  <a:pt x="14478" y="18322"/>
                </a:lnTo>
                <a:lnTo>
                  <a:pt x="14721" y="18249"/>
                </a:lnTo>
                <a:lnTo>
                  <a:pt x="14819" y="18176"/>
                </a:lnTo>
                <a:lnTo>
                  <a:pt x="14892" y="18103"/>
                </a:lnTo>
                <a:lnTo>
                  <a:pt x="14989" y="18030"/>
                </a:lnTo>
                <a:lnTo>
                  <a:pt x="15038" y="17933"/>
                </a:lnTo>
                <a:lnTo>
                  <a:pt x="15135" y="17763"/>
                </a:lnTo>
                <a:lnTo>
                  <a:pt x="15159" y="17568"/>
                </a:lnTo>
                <a:lnTo>
                  <a:pt x="15184" y="17373"/>
                </a:lnTo>
                <a:lnTo>
                  <a:pt x="15159" y="17203"/>
                </a:lnTo>
                <a:lnTo>
                  <a:pt x="15111" y="17008"/>
                </a:lnTo>
                <a:lnTo>
                  <a:pt x="15062" y="16838"/>
                </a:lnTo>
                <a:lnTo>
                  <a:pt x="14965" y="16643"/>
                </a:lnTo>
                <a:lnTo>
                  <a:pt x="14867" y="16473"/>
                </a:lnTo>
                <a:lnTo>
                  <a:pt x="14600" y="16132"/>
                </a:lnTo>
                <a:lnTo>
                  <a:pt x="14308" y="15792"/>
                </a:lnTo>
                <a:lnTo>
                  <a:pt x="13991" y="15524"/>
                </a:lnTo>
                <a:lnTo>
                  <a:pt x="13675" y="15281"/>
                </a:lnTo>
                <a:lnTo>
                  <a:pt x="13967" y="14916"/>
                </a:lnTo>
                <a:lnTo>
                  <a:pt x="14235" y="14551"/>
                </a:lnTo>
                <a:lnTo>
                  <a:pt x="14478" y="14137"/>
                </a:lnTo>
                <a:lnTo>
                  <a:pt x="14673" y="13748"/>
                </a:lnTo>
                <a:lnTo>
                  <a:pt x="14916" y="13237"/>
                </a:lnTo>
                <a:lnTo>
                  <a:pt x="15111" y="12677"/>
                </a:lnTo>
                <a:lnTo>
                  <a:pt x="15257" y="12118"/>
                </a:lnTo>
                <a:lnTo>
                  <a:pt x="15378" y="11534"/>
                </a:lnTo>
                <a:lnTo>
                  <a:pt x="15476" y="10950"/>
                </a:lnTo>
                <a:lnTo>
                  <a:pt x="15524" y="10366"/>
                </a:lnTo>
                <a:lnTo>
                  <a:pt x="15549" y="9782"/>
                </a:lnTo>
                <a:lnTo>
                  <a:pt x="15549" y="9222"/>
                </a:lnTo>
                <a:lnTo>
                  <a:pt x="15524" y="8979"/>
                </a:lnTo>
                <a:lnTo>
                  <a:pt x="15476" y="8735"/>
                </a:lnTo>
                <a:lnTo>
                  <a:pt x="15354" y="8249"/>
                </a:lnTo>
                <a:lnTo>
                  <a:pt x="15208" y="7786"/>
                </a:lnTo>
                <a:lnTo>
                  <a:pt x="15038" y="7348"/>
                </a:lnTo>
                <a:lnTo>
                  <a:pt x="14867" y="6910"/>
                </a:lnTo>
                <a:lnTo>
                  <a:pt x="14794" y="6691"/>
                </a:lnTo>
                <a:lnTo>
                  <a:pt x="14697" y="6472"/>
                </a:lnTo>
                <a:lnTo>
                  <a:pt x="14575" y="6278"/>
                </a:lnTo>
                <a:lnTo>
                  <a:pt x="14429" y="6107"/>
                </a:lnTo>
                <a:lnTo>
                  <a:pt x="14381" y="6107"/>
                </a:lnTo>
                <a:lnTo>
                  <a:pt x="13991" y="6034"/>
                </a:lnTo>
                <a:lnTo>
                  <a:pt x="13578" y="5961"/>
                </a:lnTo>
                <a:lnTo>
                  <a:pt x="13042" y="6521"/>
                </a:lnTo>
                <a:lnTo>
                  <a:pt x="12458" y="7105"/>
                </a:lnTo>
                <a:lnTo>
                  <a:pt x="12580" y="7202"/>
                </a:lnTo>
                <a:lnTo>
                  <a:pt x="12702" y="7324"/>
                </a:lnTo>
                <a:lnTo>
                  <a:pt x="12799" y="7470"/>
                </a:lnTo>
                <a:lnTo>
                  <a:pt x="12872" y="7616"/>
                </a:lnTo>
                <a:lnTo>
                  <a:pt x="13018" y="7957"/>
                </a:lnTo>
                <a:lnTo>
                  <a:pt x="13140" y="8249"/>
                </a:lnTo>
                <a:lnTo>
                  <a:pt x="13213" y="8468"/>
                </a:lnTo>
                <a:lnTo>
                  <a:pt x="13286" y="8687"/>
                </a:lnTo>
                <a:lnTo>
                  <a:pt x="13383" y="9173"/>
                </a:lnTo>
                <a:lnTo>
                  <a:pt x="13407" y="9684"/>
                </a:lnTo>
                <a:lnTo>
                  <a:pt x="13407" y="10147"/>
                </a:lnTo>
                <a:lnTo>
                  <a:pt x="13383" y="10585"/>
                </a:lnTo>
                <a:lnTo>
                  <a:pt x="13310" y="11023"/>
                </a:lnTo>
                <a:lnTo>
                  <a:pt x="13188" y="11436"/>
                </a:lnTo>
                <a:lnTo>
                  <a:pt x="13042" y="11850"/>
                </a:lnTo>
                <a:lnTo>
                  <a:pt x="12872" y="12264"/>
                </a:lnTo>
                <a:lnTo>
                  <a:pt x="12677" y="12653"/>
                </a:lnTo>
                <a:lnTo>
                  <a:pt x="12458" y="13018"/>
                </a:lnTo>
                <a:lnTo>
                  <a:pt x="12239" y="13383"/>
                </a:lnTo>
                <a:lnTo>
                  <a:pt x="11923" y="13748"/>
                </a:lnTo>
                <a:lnTo>
                  <a:pt x="11582" y="14088"/>
                </a:lnTo>
                <a:lnTo>
                  <a:pt x="11217" y="14380"/>
                </a:lnTo>
                <a:lnTo>
                  <a:pt x="10828" y="14648"/>
                </a:lnTo>
                <a:lnTo>
                  <a:pt x="10414" y="14867"/>
                </a:lnTo>
                <a:lnTo>
                  <a:pt x="9976" y="15062"/>
                </a:lnTo>
                <a:lnTo>
                  <a:pt x="9539" y="15256"/>
                </a:lnTo>
                <a:lnTo>
                  <a:pt x="9101" y="15427"/>
                </a:lnTo>
                <a:lnTo>
                  <a:pt x="8809" y="15524"/>
                </a:lnTo>
                <a:lnTo>
                  <a:pt x="8517" y="15597"/>
                </a:lnTo>
                <a:lnTo>
                  <a:pt x="8225" y="15646"/>
                </a:lnTo>
                <a:lnTo>
                  <a:pt x="7957" y="15670"/>
                </a:lnTo>
                <a:lnTo>
                  <a:pt x="7397" y="15670"/>
                </a:lnTo>
                <a:lnTo>
                  <a:pt x="7130" y="15646"/>
                </a:lnTo>
                <a:lnTo>
                  <a:pt x="6862" y="15597"/>
                </a:lnTo>
                <a:lnTo>
                  <a:pt x="6594" y="15548"/>
                </a:lnTo>
                <a:lnTo>
                  <a:pt x="6327" y="15475"/>
                </a:lnTo>
                <a:lnTo>
                  <a:pt x="5816" y="15281"/>
                </a:lnTo>
                <a:lnTo>
                  <a:pt x="5280" y="15062"/>
                </a:lnTo>
                <a:lnTo>
                  <a:pt x="4769" y="14770"/>
                </a:lnTo>
                <a:lnTo>
                  <a:pt x="4015" y="14307"/>
                </a:lnTo>
                <a:lnTo>
                  <a:pt x="3918" y="14259"/>
                </a:lnTo>
                <a:lnTo>
                  <a:pt x="3820" y="14161"/>
                </a:lnTo>
                <a:lnTo>
                  <a:pt x="3674" y="13991"/>
                </a:lnTo>
                <a:lnTo>
                  <a:pt x="3382" y="13602"/>
                </a:lnTo>
                <a:lnTo>
                  <a:pt x="3066" y="13164"/>
                </a:lnTo>
                <a:lnTo>
                  <a:pt x="2774" y="12726"/>
                </a:lnTo>
                <a:lnTo>
                  <a:pt x="2652" y="12483"/>
                </a:lnTo>
                <a:lnTo>
                  <a:pt x="2555" y="12239"/>
                </a:lnTo>
                <a:lnTo>
                  <a:pt x="2458" y="11972"/>
                </a:lnTo>
                <a:lnTo>
                  <a:pt x="2360" y="11728"/>
                </a:lnTo>
                <a:lnTo>
                  <a:pt x="2263" y="11242"/>
                </a:lnTo>
                <a:lnTo>
                  <a:pt x="2214" y="10731"/>
                </a:lnTo>
                <a:lnTo>
                  <a:pt x="2214" y="10220"/>
                </a:lnTo>
                <a:lnTo>
                  <a:pt x="2239" y="9684"/>
                </a:lnTo>
                <a:lnTo>
                  <a:pt x="2336" y="9149"/>
                </a:lnTo>
                <a:lnTo>
                  <a:pt x="2433" y="8662"/>
                </a:lnTo>
                <a:lnTo>
                  <a:pt x="2604" y="8151"/>
                </a:lnTo>
                <a:lnTo>
                  <a:pt x="2774" y="7713"/>
                </a:lnTo>
                <a:lnTo>
                  <a:pt x="2969" y="7324"/>
                </a:lnTo>
                <a:lnTo>
                  <a:pt x="3188" y="6959"/>
                </a:lnTo>
                <a:lnTo>
                  <a:pt x="3431" y="6618"/>
                </a:lnTo>
                <a:lnTo>
                  <a:pt x="3699" y="6302"/>
                </a:lnTo>
                <a:lnTo>
                  <a:pt x="4015" y="6010"/>
                </a:lnTo>
                <a:lnTo>
                  <a:pt x="4331" y="5742"/>
                </a:lnTo>
                <a:lnTo>
                  <a:pt x="4648" y="5499"/>
                </a:lnTo>
                <a:lnTo>
                  <a:pt x="5013" y="5280"/>
                </a:lnTo>
                <a:lnTo>
                  <a:pt x="5378" y="5086"/>
                </a:lnTo>
                <a:lnTo>
                  <a:pt x="5767" y="4915"/>
                </a:lnTo>
                <a:lnTo>
                  <a:pt x="6156" y="4794"/>
                </a:lnTo>
                <a:lnTo>
                  <a:pt x="6570" y="4672"/>
                </a:lnTo>
                <a:lnTo>
                  <a:pt x="6984" y="4599"/>
                </a:lnTo>
                <a:lnTo>
                  <a:pt x="7397" y="4550"/>
                </a:lnTo>
                <a:lnTo>
                  <a:pt x="7811" y="4526"/>
                </a:lnTo>
                <a:lnTo>
                  <a:pt x="8225" y="4526"/>
                </a:lnTo>
                <a:lnTo>
                  <a:pt x="8614" y="4575"/>
                </a:lnTo>
                <a:lnTo>
                  <a:pt x="8979" y="4623"/>
                </a:lnTo>
                <a:lnTo>
                  <a:pt x="9344" y="4696"/>
                </a:lnTo>
                <a:lnTo>
                  <a:pt x="9685" y="4794"/>
                </a:lnTo>
                <a:lnTo>
                  <a:pt x="10049" y="4940"/>
                </a:lnTo>
                <a:lnTo>
                  <a:pt x="10390" y="5086"/>
                </a:lnTo>
                <a:lnTo>
                  <a:pt x="10706" y="5280"/>
                </a:lnTo>
                <a:lnTo>
                  <a:pt x="10998" y="5499"/>
                </a:lnTo>
                <a:lnTo>
                  <a:pt x="11363" y="5134"/>
                </a:lnTo>
                <a:lnTo>
                  <a:pt x="11704" y="4745"/>
                </a:lnTo>
                <a:lnTo>
                  <a:pt x="11874" y="4575"/>
                </a:lnTo>
                <a:lnTo>
                  <a:pt x="11801" y="4258"/>
                </a:lnTo>
                <a:lnTo>
                  <a:pt x="11777" y="3942"/>
                </a:lnTo>
                <a:lnTo>
                  <a:pt x="11728" y="3650"/>
                </a:lnTo>
                <a:lnTo>
                  <a:pt x="11680" y="3382"/>
                </a:lnTo>
                <a:lnTo>
                  <a:pt x="11169" y="3042"/>
                </a:lnTo>
                <a:lnTo>
                  <a:pt x="10925" y="2871"/>
                </a:lnTo>
                <a:lnTo>
                  <a:pt x="10633" y="2750"/>
                </a:lnTo>
                <a:lnTo>
                  <a:pt x="10147" y="2579"/>
                </a:lnTo>
                <a:lnTo>
                  <a:pt x="9685" y="2458"/>
                </a:lnTo>
                <a:lnTo>
                  <a:pt x="9174" y="2385"/>
                </a:lnTo>
                <a:lnTo>
                  <a:pt x="8687" y="233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n 2">
            <a:extLst>
              <a:ext uri="{FF2B5EF4-FFF2-40B4-BE49-F238E27FC236}">
                <a16:creationId xmlns:a16="http://schemas.microsoft.com/office/drawing/2014/main" id="{2B9CEC49-FC01-4E6B-BB47-213B95900E13}"/>
              </a:ext>
            </a:extLst>
          </p:cNvPr>
          <p:cNvPicPr>
            <a:picLocks noChangeAspect="1"/>
          </p:cNvPicPr>
          <p:nvPr/>
        </p:nvPicPr>
        <p:blipFill rotWithShape="1">
          <a:blip r:embed="rId3"/>
          <a:srcRect l="17542" t="18191" r="18450" b="10698"/>
          <a:stretch/>
        </p:blipFill>
        <p:spPr>
          <a:xfrm>
            <a:off x="1162213" y="783072"/>
            <a:ext cx="6909021" cy="4317628"/>
          </a:xfrm>
          <a:prstGeom prst="rect">
            <a:avLst/>
          </a:prstGeom>
        </p:spPr>
      </p:pic>
    </p:spTree>
    <p:extLst>
      <p:ext uri="{BB962C8B-B14F-4D97-AF65-F5344CB8AC3E}">
        <p14:creationId xmlns:p14="http://schemas.microsoft.com/office/powerpoint/2010/main" val="3310144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0"/>
          <p:cNvSpPr/>
          <p:nvPr/>
        </p:nvSpPr>
        <p:spPr>
          <a:xfrm>
            <a:off x="148543" y="0"/>
            <a:ext cx="2938896" cy="2788091"/>
          </a:xfrm>
          <a:custGeom>
            <a:avLst/>
            <a:gdLst/>
            <a:ahLst/>
            <a:cxnLst/>
            <a:rect l="l" t="t" r="r" b="b"/>
            <a:pathLst>
              <a:path w="1899125" h="1801674" extrusionOk="0">
                <a:moveTo>
                  <a:pt x="1818538" y="707752"/>
                </a:moveTo>
                <a:cubicBezTo>
                  <a:pt x="1831074" y="497125"/>
                  <a:pt x="1753858" y="325519"/>
                  <a:pt x="1578309" y="205746"/>
                </a:cubicBezTo>
                <a:cubicBezTo>
                  <a:pt x="1408528" y="89914"/>
                  <a:pt x="1198250" y="22552"/>
                  <a:pt x="994519" y="4769"/>
                </a:cubicBezTo>
                <a:cubicBezTo>
                  <a:pt x="827085" y="-9839"/>
                  <a:pt x="652527" y="8307"/>
                  <a:pt x="495522" y="70381"/>
                </a:cubicBezTo>
                <a:cubicBezTo>
                  <a:pt x="429934" y="95571"/>
                  <a:pt x="368486" y="130433"/>
                  <a:pt x="313219" y="173809"/>
                </a:cubicBezTo>
                <a:cubicBezTo>
                  <a:pt x="239976" y="232551"/>
                  <a:pt x="210471" y="301682"/>
                  <a:pt x="158916" y="375104"/>
                </a:cubicBezTo>
                <a:cubicBezTo>
                  <a:pt x="103122" y="454565"/>
                  <a:pt x="46440" y="506438"/>
                  <a:pt x="18368" y="605174"/>
                </a:cubicBezTo>
                <a:cubicBezTo>
                  <a:pt x="-14565" y="720999"/>
                  <a:pt x="5923" y="819242"/>
                  <a:pt x="10454" y="934958"/>
                </a:cubicBezTo>
                <a:cubicBezTo>
                  <a:pt x="14758" y="1044814"/>
                  <a:pt x="-1278" y="1145825"/>
                  <a:pt x="25122" y="1255759"/>
                </a:cubicBezTo>
                <a:cubicBezTo>
                  <a:pt x="47323" y="1350745"/>
                  <a:pt x="90532" y="1439548"/>
                  <a:pt x="151572" y="1515641"/>
                </a:cubicBezTo>
                <a:cubicBezTo>
                  <a:pt x="422033" y="1849229"/>
                  <a:pt x="943761" y="1837532"/>
                  <a:pt x="1324630" y="1747856"/>
                </a:cubicBezTo>
                <a:cubicBezTo>
                  <a:pt x="1538265" y="1697565"/>
                  <a:pt x="1682812" y="1551189"/>
                  <a:pt x="1774457" y="1356692"/>
                </a:cubicBezTo>
                <a:cubicBezTo>
                  <a:pt x="1865783" y="1162882"/>
                  <a:pt x="1991560" y="890940"/>
                  <a:pt x="1818538" y="707752"/>
                </a:cubicBezTo>
                <a:close/>
                <a:moveTo>
                  <a:pt x="1780057" y="1013000"/>
                </a:moveTo>
                <a:cubicBezTo>
                  <a:pt x="1773893" y="989902"/>
                  <a:pt x="1783298" y="964666"/>
                  <a:pt x="1787413" y="941387"/>
                </a:cubicBezTo>
                <a:cubicBezTo>
                  <a:pt x="1787430" y="965448"/>
                  <a:pt x="1784958" y="989447"/>
                  <a:pt x="1780037" y="1013000"/>
                </a:cubicBezTo>
                <a:close/>
                <a:moveTo>
                  <a:pt x="1240206" y="1350652"/>
                </a:moveTo>
                <a:cubicBezTo>
                  <a:pt x="1199929" y="1367787"/>
                  <a:pt x="1164079" y="1357269"/>
                  <a:pt x="1121896" y="1347528"/>
                </a:cubicBezTo>
                <a:cubicBezTo>
                  <a:pt x="1185325" y="1323272"/>
                  <a:pt x="1246595" y="1293709"/>
                  <a:pt x="1305055" y="1259156"/>
                </a:cubicBezTo>
                <a:cubicBezTo>
                  <a:pt x="1286530" y="1291734"/>
                  <a:pt x="1264799" y="1322383"/>
                  <a:pt x="1240186" y="1350646"/>
                </a:cubicBezTo>
                <a:close/>
                <a:moveTo>
                  <a:pt x="1291243" y="1489342"/>
                </a:moveTo>
                <a:cubicBezTo>
                  <a:pt x="1273962" y="1493315"/>
                  <a:pt x="1256501" y="1496665"/>
                  <a:pt x="1238987" y="1499452"/>
                </a:cubicBezTo>
                <a:cubicBezTo>
                  <a:pt x="1256980" y="1483982"/>
                  <a:pt x="1267701" y="1489167"/>
                  <a:pt x="1291223" y="1489348"/>
                </a:cubicBezTo>
                <a:close/>
                <a:moveTo>
                  <a:pt x="1066251" y="829391"/>
                </a:moveTo>
                <a:cubicBezTo>
                  <a:pt x="1043961" y="799579"/>
                  <a:pt x="1027361" y="796436"/>
                  <a:pt x="1043676" y="759852"/>
                </a:cubicBezTo>
                <a:cubicBezTo>
                  <a:pt x="1056548" y="779930"/>
                  <a:pt x="1068915" y="804660"/>
                  <a:pt x="1066251" y="829391"/>
                </a:cubicBezTo>
                <a:close/>
                <a:moveTo>
                  <a:pt x="131680" y="905133"/>
                </a:moveTo>
                <a:cubicBezTo>
                  <a:pt x="135569" y="877323"/>
                  <a:pt x="140671" y="849592"/>
                  <a:pt x="146822" y="822178"/>
                </a:cubicBezTo>
                <a:cubicBezTo>
                  <a:pt x="168547" y="893395"/>
                  <a:pt x="196336" y="962619"/>
                  <a:pt x="229884" y="1029092"/>
                </a:cubicBezTo>
                <a:cubicBezTo>
                  <a:pt x="262843" y="1095845"/>
                  <a:pt x="272015" y="1165598"/>
                  <a:pt x="298810" y="1235112"/>
                </a:cubicBezTo>
                <a:cubicBezTo>
                  <a:pt x="217288" y="1140213"/>
                  <a:pt x="159946" y="1026998"/>
                  <a:pt x="131680" y="905133"/>
                </a:cubicBezTo>
                <a:close/>
                <a:moveTo>
                  <a:pt x="263413" y="518227"/>
                </a:moveTo>
                <a:cubicBezTo>
                  <a:pt x="267756" y="601097"/>
                  <a:pt x="263265" y="667409"/>
                  <a:pt x="254417" y="750351"/>
                </a:cubicBezTo>
                <a:cubicBezTo>
                  <a:pt x="242890" y="706980"/>
                  <a:pt x="235842" y="662542"/>
                  <a:pt x="233384" y="617733"/>
                </a:cubicBezTo>
                <a:cubicBezTo>
                  <a:pt x="231686" y="584111"/>
                  <a:pt x="263660" y="522899"/>
                  <a:pt x="263413" y="518207"/>
                </a:cubicBezTo>
                <a:close/>
                <a:moveTo>
                  <a:pt x="454798" y="739444"/>
                </a:moveTo>
                <a:cubicBezTo>
                  <a:pt x="460884" y="691751"/>
                  <a:pt x="468441" y="598388"/>
                  <a:pt x="506592" y="564461"/>
                </a:cubicBezTo>
                <a:cubicBezTo>
                  <a:pt x="560559" y="516503"/>
                  <a:pt x="618427" y="559464"/>
                  <a:pt x="661686" y="596690"/>
                </a:cubicBezTo>
                <a:cubicBezTo>
                  <a:pt x="571591" y="647105"/>
                  <a:pt x="494711" y="685938"/>
                  <a:pt x="463872" y="794233"/>
                </a:cubicBezTo>
                <a:cubicBezTo>
                  <a:pt x="451181" y="778945"/>
                  <a:pt x="447713" y="758006"/>
                  <a:pt x="454797" y="739444"/>
                </a:cubicBezTo>
                <a:close/>
                <a:moveTo>
                  <a:pt x="731461" y="908134"/>
                </a:moveTo>
                <a:cubicBezTo>
                  <a:pt x="722308" y="910395"/>
                  <a:pt x="744800" y="779767"/>
                  <a:pt x="748890" y="771388"/>
                </a:cubicBezTo>
                <a:cubicBezTo>
                  <a:pt x="760771" y="795114"/>
                  <a:pt x="730521" y="879935"/>
                  <a:pt x="731435" y="908134"/>
                </a:cubicBezTo>
                <a:close/>
                <a:moveTo>
                  <a:pt x="845227" y="1379142"/>
                </a:moveTo>
                <a:cubicBezTo>
                  <a:pt x="857758" y="1385458"/>
                  <a:pt x="870425" y="1391522"/>
                  <a:pt x="883229" y="1397334"/>
                </a:cubicBezTo>
                <a:cubicBezTo>
                  <a:pt x="752707" y="1462829"/>
                  <a:pt x="626011" y="1370055"/>
                  <a:pt x="553798" y="1260257"/>
                </a:cubicBezTo>
                <a:cubicBezTo>
                  <a:pt x="638530" y="1325267"/>
                  <a:pt x="739171" y="1366326"/>
                  <a:pt x="845201" y="1379142"/>
                </a:cubicBezTo>
                <a:close/>
                <a:moveTo>
                  <a:pt x="900431" y="1221080"/>
                </a:moveTo>
                <a:cubicBezTo>
                  <a:pt x="851903" y="1224269"/>
                  <a:pt x="735408" y="1064244"/>
                  <a:pt x="764601" y="1038036"/>
                </a:cubicBezTo>
                <a:cubicBezTo>
                  <a:pt x="801100" y="1107529"/>
                  <a:pt x="838959" y="1170361"/>
                  <a:pt x="900405" y="1221080"/>
                </a:cubicBezTo>
                <a:close/>
                <a:moveTo>
                  <a:pt x="868554" y="883856"/>
                </a:moveTo>
                <a:cubicBezTo>
                  <a:pt x="876831" y="858244"/>
                  <a:pt x="875101" y="846987"/>
                  <a:pt x="894416" y="825528"/>
                </a:cubicBezTo>
                <a:cubicBezTo>
                  <a:pt x="912798" y="846164"/>
                  <a:pt x="891065" y="881406"/>
                  <a:pt x="868528" y="883856"/>
                </a:cubicBezTo>
                <a:close/>
                <a:moveTo>
                  <a:pt x="728486" y="1608635"/>
                </a:moveTo>
                <a:cubicBezTo>
                  <a:pt x="649811" y="1617598"/>
                  <a:pt x="547608" y="1627157"/>
                  <a:pt x="504071" y="1545122"/>
                </a:cubicBezTo>
                <a:cubicBezTo>
                  <a:pt x="575905" y="1575650"/>
                  <a:pt x="651306" y="1596990"/>
                  <a:pt x="728486" y="1608635"/>
                </a:cubicBezTo>
                <a:close/>
                <a:moveTo>
                  <a:pt x="613968" y="944705"/>
                </a:moveTo>
                <a:cubicBezTo>
                  <a:pt x="601558" y="949388"/>
                  <a:pt x="589242" y="954311"/>
                  <a:pt x="577022" y="959475"/>
                </a:cubicBezTo>
                <a:cubicBezTo>
                  <a:pt x="563190" y="872093"/>
                  <a:pt x="576374" y="816384"/>
                  <a:pt x="638384" y="749956"/>
                </a:cubicBezTo>
                <a:cubicBezTo>
                  <a:pt x="611193" y="810726"/>
                  <a:pt x="608452" y="879287"/>
                  <a:pt x="613968" y="944705"/>
                </a:cubicBezTo>
                <a:close/>
                <a:moveTo>
                  <a:pt x="591846" y="303276"/>
                </a:moveTo>
                <a:cubicBezTo>
                  <a:pt x="628408" y="288330"/>
                  <a:pt x="667749" y="281390"/>
                  <a:pt x="707219" y="282926"/>
                </a:cubicBezTo>
                <a:cubicBezTo>
                  <a:pt x="663312" y="299699"/>
                  <a:pt x="637373" y="298999"/>
                  <a:pt x="591846" y="303276"/>
                </a:cubicBezTo>
                <a:close/>
                <a:moveTo>
                  <a:pt x="1317850" y="417689"/>
                </a:moveTo>
                <a:lnTo>
                  <a:pt x="1307285" y="402472"/>
                </a:lnTo>
                <a:cubicBezTo>
                  <a:pt x="1317340" y="410681"/>
                  <a:pt x="1327462" y="418817"/>
                  <a:pt x="1337651" y="426879"/>
                </a:cubicBezTo>
                <a:cubicBezTo>
                  <a:pt x="1330187" y="426198"/>
                  <a:pt x="1323189" y="422950"/>
                  <a:pt x="1317850" y="417689"/>
                </a:cubicBezTo>
                <a:close/>
                <a:moveTo>
                  <a:pt x="1632061" y="731809"/>
                </a:moveTo>
                <a:cubicBezTo>
                  <a:pt x="1624353" y="721440"/>
                  <a:pt x="1616512" y="711161"/>
                  <a:pt x="1608539" y="700973"/>
                </a:cubicBezTo>
                <a:cubicBezTo>
                  <a:pt x="1627021" y="705221"/>
                  <a:pt x="1634861" y="715499"/>
                  <a:pt x="1632061" y="731809"/>
                </a:cubicBezTo>
                <a:close/>
                <a:moveTo>
                  <a:pt x="1164124" y="1111237"/>
                </a:moveTo>
                <a:cubicBezTo>
                  <a:pt x="1193935" y="1064028"/>
                  <a:pt x="1216052" y="1012382"/>
                  <a:pt x="1229647" y="958230"/>
                </a:cubicBezTo>
                <a:cubicBezTo>
                  <a:pt x="1274209" y="1032391"/>
                  <a:pt x="1272861" y="1190594"/>
                  <a:pt x="1155108" y="1191904"/>
                </a:cubicBezTo>
                <a:cubicBezTo>
                  <a:pt x="1160632" y="1165356"/>
                  <a:pt x="1163651" y="1138349"/>
                  <a:pt x="1164124" y="1111237"/>
                </a:cubicBezTo>
                <a:close/>
                <a:moveTo>
                  <a:pt x="1241023" y="537578"/>
                </a:moveTo>
                <a:lnTo>
                  <a:pt x="1217041" y="518933"/>
                </a:lnTo>
                <a:cubicBezTo>
                  <a:pt x="1228622" y="518119"/>
                  <a:pt x="1238958" y="526155"/>
                  <a:pt x="1241023" y="537578"/>
                </a:cubicBezTo>
                <a:close/>
                <a:moveTo>
                  <a:pt x="1601403" y="917090"/>
                </a:moveTo>
                <a:cubicBezTo>
                  <a:pt x="1587347" y="952543"/>
                  <a:pt x="1569018" y="986148"/>
                  <a:pt x="1546821" y="1017161"/>
                </a:cubicBezTo>
                <a:cubicBezTo>
                  <a:pt x="1537578" y="966383"/>
                  <a:pt x="1516869" y="922009"/>
                  <a:pt x="1501184" y="873403"/>
                </a:cubicBezTo>
                <a:cubicBezTo>
                  <a:pt x="1486723" y="828600"/>
                  <a:pt x="1481836" y="780448"/>
                  <a:pt x="1468853" y="734622"/>
                </a:cubicBezTo>
                <a:cubicBezTo>
                  <a:pt x="1518813" y="791032"/>
                  <a:pt x="1563203" y="852139"/>
                  <a:pt x="1601403" y="917090"/>
                </a:cubicBezTo>
                <a:close/>
                <a:moveTo>
                  <a:pt x="1506499" y="1277230"/>
                </a:moveTo>
                <a:cubicBezTo>
                  <a:pt x="1528504" y="1241119"/>
                  <a:pt x="1535426" y="1195876"/>
                  <a:pt x="1557892" y="1163168"/>
                </a:cubicBezTo>
                <a:cubicBezTo>
                  <a:pt x="1581226" y="1129254"/>
                  <a:pt x="1618521" y="1102410"/>
                  <a:pt x="1643080" y="1067996"/>
                </a:cubicBezTo>
                <a:cubicBezTo>
                  <a:pt x="1627336" y="1135145"/>
                  <a:pt x="1607386" y="1202526"/>
                  <a:pt x="1575930" y="1264204"/>
                </a:cubicBezTo>
                <a:cubicBezTo>
                  <a:pt x="1539633" y="1335351"/>
                  <a:pt x="1511412" y="1355584"/>
                  <a:pt x="1428460" y="1365590"/>
                </a:cubicBezTo>
                <a:cubicBezTo>
                  <a:pt x="1459219" y="1340695"/>
                  <a:pt x="1485597" y="1310830"/>
                  <a:pt x="1506499" y="1277231"/>
                </a:cubicBezTo>
                <a:close/>
                <a:moveTo>
                  <a:pt x="1533521" y="332875"/>
                </a:moveTo>
                <a:cubicBezTo>
                  <a:pt x="1592389" y="376330"/>
                  <a:pt x="1638930" y="434359"/>
                  <a:pt x="1668566" y="501253"/>
                </a:cubicBezTo>
                <a:cubicBezTo>
                  <a:pt x="1556693" y="420243"/>
                  <a:pt x="1442466" y="350191"/>
                  <a:pt x="1337301" y="259356"/>
                </a:cubicBezTo>
                <a:cubicBezTo>
                  <a:pt x="1295598" y="223329"/>
                  <a:pt x="1253688" y="183977"/>
                  <a:pt x="1199974" y="166680"/>
                </a:cubicBezTo>
                <a:cubicBezTo>
                  <a:pt x="1173730" y="158255"/>
                  <a:pt x="1150189" y="159985"/>
                  <a:pt x="1123763" y="157555"/>
                </a:cubicBezTo>
                <a:cubicBezTo>
                  <a:pt x="1079629" y="153498"/>
                  <a:pt x="1075922" y="156051"/>
                  <a:pt x="1034964" y="129201"/>
                </a:cubicBezTo>
                <a:cubicBezTo>
                  <a:pt x="1213839" y="155578"/>
                  <a:pt x="1388941" y="223361"/>
                  <a:pt x="1533521" y="332875"/>
                </a:cubicBezTo>
                <a:close/>
                <a:moveTo>
                  <a:pt x="982366" y="363652"/>
                </a:moveTo>
                <a:cubicBezTo>
                  <a:pt x="945492" y="365499"/>
                  <a:pt x="954592" y="374177"/>
                  <a:pt x="913563" y="371507"/>
                </a:cubicBezTo>
                <a:cubicBezTo>
                  <a:pt x="884920" y="369640"/>
                  <a:pt x="855455" y="358389"/>
                  <a:pt x="826709" y="354657"/>
                </a:cubicBezTo>
                <a:cubicBezTo>
                  <a:pt x="894008" y="332557"/>
                  <a:pt x="916603" y="332751"/>
                  <a:pt x="982366" y="363652"/>
                </a:cubicBezTo>
                <a:close/>
                <a:moveTo>
                  <a:pt x="881751" y="188974"/>
                </a:moveTo>
                <a:lnTo>
                  <a:pt x="896899" y="196440"/>
                </a:lnTo>
                <a:cubicBezTo>
                  <a:pt x="837460" y="176929"/>
                  <a:pt x="775327" y="166870"/>
                  <a:pt x="712768" y="166628"/>
                </a:cubicBezTo>
                <a:cubicBezTo>
                  <a:pt x="682225" y="166870"/>
                  <a:pt x="651806" y="170526"/>
                  <a:pt x="622076" y="177529"/>
                </a:cubicBezTo>
                <a:lnTo>
                  <a:pt x="592449" y="185876"/>
                </a:lnTo>
                <a:cubicBezTo>
                  <a:pt x="573172" y="201637"/>
                  <a:pt x="555272" y="200598"/>
                  <a:pt x="538748" y="182759"/>
                </a:cubicBezTo>
                <a:cubicBezTo>
                  <a:pt x="644580" y="132072"/>
                  <a:pt x="776936" y="139758"/>
                  <a:pt x="881751" y="188974"/>
                </a:cubicBezTo>
                <a:close/>
                <a:moveTo>
                  <a:pt x="214866" y="1384255"/>
                </a:moveTo>
                <a:cubicBezTo>
                  <a:pt x="191487" y="1347181"/>
                  <a:pt x="172644" y="1307435"/>
                  <a:pt x="158741" y="1265869"/>
                </a:cubicBezTo>
                <a:cubicBezTo>
                  <a:pt x="193513" y="1313954"/>
                  <a:pt x="233150" y="1358325"/>
                  <a:pt x="277025" y="1398280"/>
                </a:cubicBezTo>
                <a:cubicBezTo>
                  <a:pt x="297559" y="1416945"/>
                  <a:pt x="339489" y="1436944"/>
                  <a:pt x="352465" y="1459115"/>
                </a:cubicBezTo>
                <a:cubicBezTo>
                  <a:pt x="364450" y="1479582"/>
                  <a:pt x="363024" y="1519795"/>
                  <a:pt x="369155" y="1542718"/>
                </a:cubicBezTo>
                <a:cubicBezTo>
                  <a:pt x="307803" y="1500558"/>
                  <a:pt x="255371" y="1446708"/>
                  <a:pt x="214866" y="1384255"/>
                </a:cubicBezTo>
                <a:close/>
                <a:moveTo>
                  <a:pt x="1479256" y="1570216"/>
                </a:moveTo>
                <a:cubicBezTo>
                  <a:pt x="1327449" y="1670760"/>
                  <a:pt x="1099366" y="1675297"/>
                  <a:pt x="923778" y="1679872"/>
                </a:cubicBezTo>
                <a:cubicBezTo>
                  <a:pt x="988666" y="1657403"/>
                  <a:pt x="1038030" y="1628207"/>
                  <a:pt x="1106904" y="1625329"/>
                </a:cubicBezTo>
                <a:cubicBezTo>
                  <a:pt x="1170621" y="1623535"/>
                  <a:pt x="1234050" y="1616067"/>
                  <a:pt x="1296441" y="1603016"/>
                </a:cubicBezTo>
                <a:cubicBezTo>
                  <a:pt x="1353688" y="1590948"/>
                  <a:pt x="1408748" y="1570185"/>
                  <a:pt x="1459708" y="1541448"/>
                </a:cubicBezTo>
                <a:cubicBezTo>
                  <a:pt x="1518269" y="1507573"/>
                  <a:pt x="1559791" y="1451805"/>
                  <a:pt x="1617257" y="1420042"/>
                </a:cubicBezTo>
                <a:cubicBezTo>
                  <a:pt x="1581556" y="1478325"/>
                  <a:pt x="1536658" y="1532193"/>
                  <a:pt x="1479256" y="1570216"/>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20"/>
          <p:cNvSpPr/>
          <p:nvPr/>
        </p:nvSpPr>
        <p:spPr>
          <a:xfrm>
            <a:off x="148543" y="0"/>
            <a:ext cx="4979291" cy="832490"/>
          </a:xfrm>
          <a:custGeom>
            <a:avLst/>
            <a:gdLst/>
            <a:ahLst/>
            <a:cxnLst/>
            <a:rect l="l" t="t" r="r" b="b"/>
            <a:pathLst>
              <a:path w="2638035" h="667526" extrusionOk="0">
                <a:moveTo>
                  <a:pt x="2614056" y="386173"/>
                </a:moveTo>
                <a:cubicBezTo>
                  <a:pt x="2582330" y="367859"/>
                  <a:pt x="2547380" y="355809"/>
                  <a:pt x="2511108" y="350678"/>
                </a:cubicBezTo>
                <a:cubicBezTo>
                  <a:pt x="2532912" y="324404"/>
                  <a:pt x="2525140" y="291132"/>
                  <a:pt x="2535271" y="268099"/>
                </a:cubicBezTo>
                <a:cubicBezTo>
                  <a:pt x="2546231" y="243173"/>
                  <a:pt x="2566966" y="212876"/>
                  <a:pt x="2577557" y="192273"/>
                </a:cubicBezTo>
                <a:cubicBezTo>
                  <a:pt x="2607425" y="134179"/>
                  <a:pt x="2605040" y="100005"/>
                  <a:pt x="2530948" y="82747"/>
                </a:cubicBezTo>
                <a:cubicBezTo>
                  <a:pt x="2625295" y="-34453"/>
                  <a:pt x="2357434" y="6215"/>
                  <a:pt x="2316521" y="9280"/>
                </a:cubicBezTo>
                <a:cubicBezTo>
                  <a:pt x="2196974" y="18245"/>
                  <a:pt x="2077344" y="26022"/>
                  <a:pt x="1957632" y="32611"/>
                </a:cubicBezTo>
                <a:cubicBezTo>
                  <a:pt x="1700276" y="46752"/>
                  <a:pt x="1442701" y="55413"/>
                  <a:pt x="1184908" y="58593"/>
                </a:cubicBezTo>
                <a:cubicBezTo>
                  <a:pt x="935792" y="61639"/>
                  <a:pt x="686680" y="59500"/>
                  <a:pt x="437573" y="52177"/>
                </a:cubicBezTo>
                <a:cubicBezTo>
                  <a:pt x="373888" y="50306"/>
                  <a:pt x="310213" y="48100"/>
                  <a:pt x="246545" y="45560"/>
                </a:cubicBezTo>
                <a:cubicBezTo>
                  <a:pt x="207137" y="43991"/>
                  <a:pt x="146670" y="27835"/>
                  <a:pt x="111299" y="48424"/>
                </a:cubicBezTo>
                <a:cubicBezTo>
                  <a:pt x="49237" y="84574"/>
                  <a:pt x="71333" y="155650"/>
                  <a:pt x="138418" y="158637"/>
                </a:cubicBezTo>
                <a:cubicBezTo>
                  <a:pt x="99716" y="164742"/>
                  <a:pt x="46158" y="162228"/>
                  <a:pt x="23233" y="200439"/>
                </a:cubicBezTo>
                <a:cubicBezTo>
                  <a:pt x="9829" y="222772"/>
                  <a:pt x="11177" y="257529"/>
                  <a:pt x="33189" y="274081"/>
                </a:cubicBezTo>
                <a:cubicBezTo>
                  <a:pt x="8053" y="287639"/>
                  <a:pt x="-8294" y="323478"/>
                  <a:pt x="4404" y="350503"/>
                </a:cubicBezTo>
                <a:cubicBezTo>
                  <a:pt x="22649" y="389343"/>
                  <a:pt x="69654" y="380405"/>
                  <a:pt x="105893" y="381131"/>
                </a:cubicBezTo>
                <a:cubicBezTo>
                  <a:pt x="78554" y="411630"/>
                  <a:pt x="85431" y="461008"/>
                  <a:pt x="129493" y="470100"/>
                </a:cubicBezTo>
                <a:cubicBezTo>
                  <a:pt x="30324" y="574221"/>
                  <a:pt x="252722" y="571545"/>
                  <a:pt x="300291" y="574662"/>
                </a:cubicBezTo>
                <a:cubicBezTo>
                  <a:pt x="419601" y="582478"/>
                  <a:pt x="538942" y="589806"/>
                  <a:pt x="658312" y="596645"/>
                </a:cubicBezTo>
                <a:cubicBezTo>
                  <a:pt x="914956" y="611335"/>
                  <a:pt x="1171711" y="623813"/>
                  <a:pt x="1428580" y="634079"/>
                </a:cubicBezTo>
                <a:cubicBezTo>
                  <a:pt x="1676698" y="643964"/>
                  <a:pt x="1924882" y="651741"/>
                  <a:pt x="2173134" y="657409"/>
                </a:cubicBezTo>
                <a:cubicBezTo>
                  <a:pt x="2236097" y="658844"/>
                  <a:pt x="2299066" y="660140"/>
                  <a:pt x="2362042" y="661298"/>
                </a:cubicBezTo>
                <a:cubicBezTo>
                  <a:pt x="2407880" y="662147"/>
                  <a:pt x="2474480" y="677060"/>
                  <a:pt x="2517388" y="661298"/>
                </a:cubicBezTo>
                <a:cubicBezTo>
                  <a:pt x="2542524" y="652043"/>
                  <a:pt x="2566299" y="628136"/>
                  <a:pt x="2567206" y="599620"/>
                </a:cubicBezTo>
                <a:cubicBezTo>
                  <a:pt x="2567939" y="576639"/>
                  <a:pt x="2558184" y="577792"/>
                  <a:pt x="2552357" y="558829"/>
                </a:cubicBezTo>
                <a:lnTo>
                  <a:pt x="2537818" y="550625"/>
                </a:lnTo>
                <a:cubicBezTo>
                  <a:pt x="2546054" y="533870"/>
                  <a:pt x="2545541" y="514141"/>
                  <a:pt x="2536444" y="497838"/>
                </a:cubicBezTo>
                <a:cubicBezTo>
                  <a:pt x="2581900" y="495376"/>
                  <a:pt x="2691492" y="432621"/>
                  <a:pt x="2614056" y="3861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20"/>
          <p:cNvSpPr txBox="1">
            <a:spLocks noGrp="1"/>
          </p:cNvSpPr>
          <p:nvPr>
            <p:ph type="ctrTitle" idx="4294967295"/>
          </p:nvPr>
        </p:nvSpPr>
        <p:spPr>
          <a:xfrm>
            <a:off x="283222" y="-81594"/>
            <a:ext cx="4515490" cy="738133"/>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600" dirty="0"/>
              <a:t>Conclusiones</a:t>
            </a:r>
            <a:endParaRPr sz="3600" dirty="0"/>
          </a:p>
        </p:txBody>
      </p:sp>
      <p:sp>
        <p:nvSpPr>
          <p:cNvPr id="161" name="Google Shape;161;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29</a:t>
            </a:fld>
            <a:endParaRPr/>
          </a:p>
        </p:txBody>
      </p:sp>
      <p:graphicFrame>
        <p:nvGraphicFramePr>
          <p:cNvPr id="2" name="Diagrama 1">
            <a:extLst>
              <a:ext uri="{FF2B5EF4-FFF2-40B4-BE49-F238E27FC236}">
                <a16:creationId xmlns:a16="http://schemas.microsoft.com/office/drawing/2014/main" id="{2E5FA386-261A-4076-A7D1-66CADCFAAA44}"/>
              </a:ext>
            </a:extLst>
          </p:cNvPr>
          <p:cNvGraphicFramePr/>
          <p:nvPr>
            <p:extLst>
              <p:ext uri="{D42A27DB-BD31-4B8C-83A1-F6EECF244321}">
                <p14:modId xmlns:p14="http://schemas.microsoft.com/office/powerpoint/2010/main" val="3328537412"/>
              </p:ext>
            </p:extLst>
          </p:nvPr>
        </p:nvGraphicFramePr>
        <p:xfrm>
          <a:off x="0" y="724628"/>
          <a:ext cx="9144000" cy="4290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Google Shape;695;p50">
            <a:extLst>
              <a:ext uri="{FF2B5EF4-FFF2-40B4-BE49-F238E27FC236}">
                <a16:creationId xmlns:a16="http://schemas.microsoft.com/office/drawing/2014/main" id="{7FCB4FFD-EF42-4647-AA85-5531FEA337DD}"/>
              </a:ext>
            </a:extLst>
          </p:cNvPr>
          <p:cNvSpPr/>
          <p:nvPr/>
        </p:nvSpPr>
        <p:spPr>
          <a:xfrm>
            <a:off x="4206650" y="232772"/>
            <a:ext cx="365350" cy="366945"/>
          </a:xfrm>
          <a:custGeom>
            <a:avLst/>
            <a:gdLst/>
            <a:ahLst/>
            <a:cxnLst/>
            <a:rect l="l" t="t" r="r" b="b"/>
            <a:pathLst>
              <a:path w="16717" h="16790" extrusionOk="0">
                <a:moveTo>
                  <a:pt x="8687" y="511"/>
                </a:moveTo>
                <a:lnTo>
                  <a:pt x="9174" y="1046"/>
                </a:lnTo>
                <a:lnTo>
                  <a:pt x="9660" y="1606"/>
                </a:lnTo>
                <a:lnTo>
                  <a:pt x="10025" y="2068"/>
                </a:lnTo>
                <a:lnTo>
                  <a:pt x="10196" y="2312"/>
                </a:lnTo>
                <a:lnTo>
                  <a:pt x="10390" y="2531"/>
                </a:lnTo>
                <a:lnTo>
                  <a:pt x="10585" y="2701"/>
                </a:lnTo>
                <a:lnTo>
                  <a:pt x="10780" y="2871"/>
                </a:lnTo>
                <a:lnTo>
                  <a:pt x="11023" y="2969"/>
                </a:lnTo>
                <a:lnTo>
                  <a:pt x="11242" y="3042"/>
                </a:lnTo>
                <a:lnTo>
                  <a:pt x="11485" y="3066"/>
                </a:lnTo>
                <a:lnTo>
                  <a:pt x="11729" y="3042"/>
                </a:lnTo>
                <a:lnTo>
                  <a:pt x="11972" y="2969"/>
                </a:lnTo>
                <a:lnTo>
                  <a:pt x="12215" y="2847"/>
                </a:lnTo>
                <a:lnTo>
                  <a:pt x="12337" y="2750"/>
                </a:lnTo>
                <a:lnTo>
                  <a:pt x="12434" y="2652"/>
                </a:lnTo>
                <a:lnTo>
                  <a:pt x="12605" y="2433"/>
                </a:lnTo>
                <a:lnTo>
                  <a:pt x="12726" y="2190"/>
                </a:lnTo>
                <a:lnTo>
                  <a:pt x="12824" y="1922"/>
                </a:lnTo>
                <a:lnTo>
                  <a:pt x="12921" y="1679"/>
                </a:lnTo>
                <a:lnTo>
                  <a:pt x="13043" y="1411"/>
                </a:lnTo>
                <a:lnTo>
                  <a:pt x="13164" y="1168"/>
                </a:lnTo>
                <a:lnTo>
                  <a:pt x="13335" y="973"/>
                </a:lnTo>
                <a:lnTo>
                  <a:pt x="13456" y="852"/>
                </a:lnTo>
                <a:lnTo>
                  <a:pt x="13602" y="779"/>
                </a:lnTo>
                <a:lnTo>
                  <a:pt x="13724" y="706"/>
                </a:lnTo>
                <a:lnTo>
                  <a:pt x="13870" y="657"/>
                </a:lnTo>
                <a:lnTo>
                  <a:pt x="13991" y="608"/>
                </a:lnTo>
                <a:lnTo>
                  <a:pt x="14137" y="584"/>
                </a:lnTo>
                <a:lnTo>
                  <a:pt x="14283" y="584"/>
                </a:lnTo>
                <a:lnTo>
                  <a:pt x="14429" y="608"/>
                </a:lnTo>
                <a:lnTo>
                  <a:pt x="14721" y="681"/>
                </a:lnTo>
                <a:lnTo>
                  <a:pt x="14989" y="779"/>
                </a:lnTo>
                <a:lnTo>
                  <a:pt x="15232" y="949"/>
                </a:lnTo>
                <a:lnTo>
                  <a:pt x="15451" y="1119"/>
                </a:lnTo>
                <a:lnTo>
                  <a:pt x="15403" y="1168"/>
                </a:lnTo>
                <a:lnTo>
                  <a:pt x="15354" y="1217"/>
                </a:lnTo>
                <a:lnTo>
                  <a:pt x="15354" y="1265"/>
                </a:lnTo>
                <a:lnTo>
                  <a:pt x="15354" y="1314"/>
                </a:lnTo>
                <a:lnTo>
                  <a:pt x="15403" y="1363"/>
                </a:lnTo>
                <a:lnTo>
                  <a:pt x="15646" y="1363"/>
                </a:lnTo>
                <a:lnTo>
                  <a:pt x="15670" y="1387"/>
                </a:lnTo>
                <a:lnTo>
                  <a:pt x="15768" y="1533"/>
                </a:lnTo>
                <a:lnTo>
                  <a:pt x="15646" y="1557"/>
                </a:lnTo>
                <a:lnTo>
                  <a:pt x="15500" y="1606"/>
                </a:lnTo>
                <a:lnTo>
                  <a:pt x="15427" y="1630"/>
                </a:lnTo>
                <a:lnTo>
                  <a:pt x="15378" y="1703"/>
                </a:lnTo>
                <a:lnTo>
                  <a:pt x="15354" y="1752"/>
                </a:lnTo>
                <a:lnTo>
                  <a:pt x="15378" y="1801"/>
                </a:lnTo>
                <a:lnTo>
                  <a:pt x="15451" y="1825"/>
                </a:lnTo>
                <a:lnTo>
                  <a:pt x="15500" y="1849"/>
                </a:lnTo>
                <a:lnTo>
                  <a:pt x="15646" y="1874"/>
                </a:lnTo>
                <a:lnTo>
                  <a:pt x="15914" y="1874"/>
                </a:lnTo>
                <a:lnTo>
                  <a:pt x="16011" y="2068"/>
                </a:lnTo>
                <a:lnTo>
                  <a:pt x="15841" y="2044"/>
                </a:lnTo>
                <a:lnTo>
                  <a:pt x="15695" y="2044"/>
                </a:lnTo>
                <a:lnTo>
                  <a:pt x="15573" y="2068"/>
                </a:lnTo>
                <a:lnTo>
                  <a:pt x="15451" y="2141"/>
                </a:lnTo>
                <a:lnTo>
                  <a:pt x="15427" y="2141"/>
                </a:lnTo>
                <a:lnTo>
                  <a:pt x="15451" y="2166"/>
                </a:lnTo>
                <a:lnTo>
                  <a:pt x="15500" y="2239"/>
                </a:lnTo>
                <a:lnTo>
                  <a:pt x="15573" y="2287"/>
                </a:lnTo>
                <a:lnTo>
                  <a:pt x="15743" y="2360"/>
                </a:lnTo>
                <a:lnTo>
                  <a:pt x="16084" y="2458"/>
                </a:lnTo>
                <a:lnTo>
                  <a:pt x="16084" y="2652"/>
                </a:lnTo>
                <a:lnTo>
                  <a:pt x="16060" y="2823"/>
                </a:lnTo>
                <a:lnTo>
                  <a:pt x="15646" y="2725"/>
                </a:lnTo>
                <a:lnTo>
                  <a:pt x="15427" y="2652"/>
                </a:lnTo>
                <a:lnTo>
                  <a:pt x="15330" y="2628"/>
                </a:lnTo>
                <a:lnTo>
                  <a:pt x="15184" y="2628"/>
                </a:lnTo>
                <a:lnTo>
                  <a:pt x="15184" y="2652"/>
                </a:lnTo>
                <a:lnTo>
                  <a:pt x="15281" y="2750"/>
                </a:lnTo>
                <a:lnTo>
                  <a:pt x="15378" y="2847"/>
                </a:lnTo>
                <a:lnTo>
                  <a:pt x="15622" y="2993"/>
                </a:lnTo>
                <a:lnTo>
                  <a:pt x="15768" y="3090"/>
                </a:lnTo>
                <a:lnTo>
                  <a:pt x="15962" y="3139"/>
                </a:lnTo>
                <a:lnTo>
                  <a:pt x="15841" y="3309"/>
                </a:lnTo>
                <a:lnTo>
                  <a:pt x="15768" y="3407"/>
                </a:lnTo>
                <a:lnTo>
                  <a:pt x="15670" y="3334"/>
                </a:lnTo>
                <a:lnTo>
                  <a:pt x="15573" y="3285"/>
                </a:lnTo>
                <a:lnTo>
                  <a:pt x="15378" y="3212"/>
                </a:lnTo>
                <a:lnTo>
                  <a:pt x="14989" y="3017"/>
                </a:lnTo>
                <a:lnTo>
                  <a:pt x="14794" y="2944"/>
                </a:lnTo>
                <a:lnTo>
                  <a:pt x="14600" y="2896"/>
                </a:lnTo>
                <a:lnTo>
                  <a:pt x="14575" y="2896"/>
                </a:lnTo>
                <a:lnTo>
                  <a:pt x="14575" y="2920"/>
                </a:lnTo>
                <a:lnTo>
                  <a:pt x="14673" y="3090"/>
                </a:lnTo>
                <a:lnTo>
                  <a:pt x="14819" y="3236"/>
                </a:lnTo>
                <a:lnTo>
                  <a:pt x="14965" y="3358"/>
                </a:lnTo>
                <a:lnTo>
                  <a:pt x="15135" y="3455"/>
                </a:lnTo>
                <a:lnTo>
                  <a:pt x="15427" y="3626"/>
                </a:lnTo>
                <a:lnTo>
                  <a:pt x="15086" y="3747"/>
                </a:lnTo>
                <a:lnTo>
                  <a:pt x="14989" y="3674"/>
                </a:lnTo>
                <a:lnTo>
                  <a:pt x="14867" y="3650"/>
                </a:lnTo>
                <a:lnTo>
                  <a:pt x="14770" y="3601"/>
                </a:lnTo>
                <a:lnTo>
                  <a:pt x="14673" y="3528"/>
                </a:lnTo>
                <a:lnTo>
                  <a:pt x="14527" y="3407"/>
                </a:lnTo>
                <a:lnTo>
                  <a:pt x="14429" y="3358"/>
                </a:lnTo>
                <a:lnTo>
                  <a:pt x="14332" y="3334"/>
                </a:lnTo>
                <a:lnTo>
                  <a:pt x="14308" y="3334"/>
                </a:lnTo>
                <a:lnTo>
                  <a:pt x="14259" y="3358"/>
                </a:lnTo>
                <a:lnTo>
                  <a:pt x="14235" y="3431"/>
                </a:lnTo>
                <a:lnTo>
                  <a:pt x="14259" y="3528"/>
                </a:lnTo>
                <a:lnTo>
                  <a:pt x="14308" y="3650"/>
                </a:lnTo>
                <a:lnTo>
                  <a:pt x="14478" y="3845"/>
                </a:lnTo>
                <a:lnTo>
                  <a:pt x="14551" y="3918"/>
                </a:lnTo>
                <a:lnTo>
                  <a:pt x="14308" y="4015"/>
                </a:lnTo>
                <a:lnTo>
                  <a:pt x="14186" y="3942"/>
                </a:lnTo>
                <a:lnTo>
                  <a:pt x="14064" y="3893"/>
                </a:lnTo>
                <a:lnTo>
                  <a:pt x="14016" y="3869"/>
                </a:lnTo>
                <a:lnTo>
                  <a:pt x="13943" y="3845"/>
                </a:lnTo>
                <a:lnTo>
                  <a:pt x="13918" y="3869"/>
                </a:lnTo>
                <a:lnTo>
                  <a:pt x="13894" y="3893"/>
                </a:lnTo>
                <a:lnTo>
                  <a:pt x="13894" y="3966"/>
                </a:lnTo>
                <a:lnTo>
                  <a:pt x="13918" y="4039"/>
                </a:lnTo>
                <a:lnTo>
                  <a:pt x="13991" y="4161"/>
                </a:lnTo>
                <a:lnTo>
                  <a:pt x="14040" y="4210"/>
                </a:lnTo>
                <a:lnTo>
                  <a:pt x="13967" y="4283"/>
                </a:lnTo>
                <a:lnTo>
                  <a:pt x="13870" y="4404"/>
                </a:lnTo>
                <a:lnTo>
                  <a:pt x="13845" y="4331"/>
                </a:lnTo>
                <a:lnTo>
                  <a:pt x="13797" y="4234"/>
                </a:lnTo>
                <a:lnTo>
                  <a:pt x="13724" y="4161"/>
                </a:lnTo>
                <a:lnTo>
                  <a:pt x="13651" y="4161"/>
                </a:lnTo>
                <a:lnTo>
                  <a:pt x="13626" y="4234"/>
                </a:lnTo>
                <a:lnTo>
                  <a:pt x="13602" y="4283"/>
                </a:lnTo>
                <a:lnTo>
                  <a:pt x="13602" y="4380"/>
                </a:lnTo>
                <a:lnTo>
                  <a:pt x="13602" y="4428"/>
                </a:lnTo>
                <a:lnTo>
                  <a:pt x="13675" y="4550"/>
                </a:lnTo>
                <a:lnTo>
                  <a:pt x="13748" y="4647"/>
                </a:lnTo>
                <a:lnTo>
                  <a:pt x="13699" y="4842"/>
                </a:lnTo>
                <a:lnTo>
                  <a:pt x="13675" y="5037"/>
                </a:lnTo>
                <a:lnTo>
                  <a:pt x="13699" y="5231"/>
                </a:lnTo>
                <a:lnTo>
                  <a:pt x="13724" y="5426"/>
                </a:lnTo>
                <a:lnTo>
                  <a:pt x="13797" y="5621"/>
                </a:lnTo>
                <a:lnTo>
                  <a:pt x="13870" y="5815"/>
                </a:lnTo>
                <a:lnTo>
                  <a:pt x="13967" y="5986"/>
                </a:lnTo>
                <a:lnTo>
                  <a:pt x="14089" y="6132"/>
                </a:lnTo>
                <a:lnTo>
                  <a:pt x="14308" y="6351"/>
                </a:lnTo>
                <a:lnTo>
                  <a:pt x="14527" y="6570"/>
                </a:lnTo>
                <a:lnTo>
                  <a:pt x="14746" y="6764"/>
                </a:lnTo>
                <a:lnTo>
                  <a:pt x="14965" y="6983"/>
                </a:lnTo>
                <a:lnTo>
                  <a:pt x="15597" y="7640"/>
                </a:lnTo>
                <a:lnTo>
                  <a:pt x="15914" y="7981"/>
                </a:lnTo>
                <a:lnTo>
                  <a:pt x="16254" y="8273"/>
                </a:lnTo>
                <a:lnTo>
                  <a:pt x="16279" y="8297"/>
                </a:lnTo>
                <a:lnTo>
                  <a:pt x="16230" y="8443"/>
                </a:lnTo>
                <a:lnTo>
                  <a:pt x="16133" y="8346"/>
                </a:lnTo>
                <a:lnTo>
                  <a:pt x="16035" y="8249"/>
                </a:lnTo>
                <a:lnTo>
                  <a:pt x="15768" y="8078"/>
                </a:lnTo>
                <a:lnTo>
                  <a:pt x="15573" y="7981"/>
                </a:lnTo>
                <a:lnTo>
                  <a:pt x="15378" y="7884"/>
                </a:lnTo>
                <a:lnTo>
                  <a:pt x="15159" y="7811"/>
                </a:lnTo>
                <a:lnTo>
                  <a:pt x="14940" y="7738"/>
                </a:lnTo>
                <a:lnTo>
                  <a:pt x="14892" y="7762"/>
                </a:lnTo>
                <a:lnTo>
                  <a:pt x="14892" y="7786"/>
                </a:lnTo>
                <a:lnTo>
                  <a:pt x="15013" y="7932"/>
                </a:lnTo>
                <a:lnTo>
                  <a:pt x="15159" y="8078"/>
                </a:lnTo>
                <a:lnTo>
                  <a:pt x="15476" y="8297"/>
                </a:lnTo>
                <a:lnTo>
                  <a:pt x="15695" y="8468"/>
                </a:lnTo>
                <a:lnTo>
                  <a:pt x="15889" y="8614"/>
                </a:lnTo>
                <a:lnTo>
                  <a:pt x="15987" y="8687"/>
                </a:lnTo>
                <a:lnTo>
                  <a:pt x="16060" y="8711"/>
                </a:lnTo>
                <a:lnTo>
                  <a:pt x="15865" y="9003"/>
                </a:lnTo>
                <a:lnTo>
                  <a:pt x="15816" y="9076"/>
                </a:lnTo>
                <a:lnTo>
                  <a:pt x="15816" y="9052"/>
                </a:lnTo>
                <a:lnTo>
                  <a:pt x="15768" y="8954"/>
                </a:lnTo>
                <a:lnTo>
                  <a:pt x="15695" y="8881"/>
                </a:lnTo>
                <a:lnTo>
                  <a:pt x="15597" y="8833"/>
                </a:lnTo>
                <a:lnTo>
                  <a:pt x="15524" y="8784"/>
                </a:lnTo>
                <a:lnTo>
                  <a:pt x="15135" y="8614"/>
                </a:lnTo>
                <a:lnTo>
                  <a:pt x="14916" y="8516"/>
                </a:lnTo>
                <a:lnTo>
                  <a:pt x="14721" y="8395"/>
                </a:lnTo>
                <a:lnTo>
                  <a:pt x="14527" y="8273"/>
                </a:lnTo>
                <a:lnTo>
                  <a:pt x="14332" y="8176"/>
                </a:lnTo>
                <a:lnTo>
                  <a:pt x="14283" y="8176"/>
                </a:lnTo>
                <a:lnTo>
                  <a:pt x="14283" y="8200"/>
                </a:lnTo>
                <a:lnTo>
                  <a:pt x="14259" y="8249"/>
                </a:lnTo>
                <a:lnTo>
                  <a:pt x="14308" y="8346"/>
                </a:lnTo>
                <a:lnTo>
                  <a:pt x="14356" y="8419"/>
                </a:lnTo>
                <a:lnTo>
                  <a:pt x="14527" y="8589"/>
                </a:lnTo>
                <a:lnTo>
                  <a:pt x="14721" y="8735"/>
                </a:lnTo>
                <a:lnTo>
                  <a:pt x="14892" y="8833"/>
                </a:lnTo>
                <a:lnTo>
                  <a:pt x="15086" y="8954"/>
                </a:lnTo>
                <a:lnTo>
                  <a:pt x="15305" y="9076"/>
                </a:lnTo>
                <a:lnTo>
                  <a:pt x="15427" y="9100"/>
                </a:lnTo>
                <a:lnTo>
                  <a:pt x="15549" y="9149"/>
                </a:lnTo>
                <a:lnTo>
                  <a:pt x="15743" y="9149"/>
                </a:lnTo>
                <a:lnTo>
                  <a:pt x="15768" y="9125"/>
                </a:lnTo>
                <a:lnTo>
                  <a:pt x="15451" y="9587"/>
                </a:lnTo>
                <a:lnTo>
                  <a:pt x="15330" y="9490"/>
                </a:lnTo>
                <a:lnTo>
                  <a:pt x="15208" y="9417"/>
                </a:lnTo>
                <a:lnTo>
                  <a:pt x="14965" y="9246"/>
                </a:lnTo>
                <a:lnTo>
                  <a:pt x="14746" y="9100"/>
                </a:lnTo>
                <a:lnTo>
                  <a:pt x="14502" y="8954"/>
                </a:lnTo>
                <a:lnTo>
                  <a:pt x="14381" y="8881"/>
                </a:lnTo>
                <a:lnTo>
                  <a:pt x="14235" y="8833"/>
                </a:lnTo>
                <a:lnTo>
                  <a:pt x="14113" y="8808"/>
                </a:lnTo>
                <a:lnTo>
                  <a:pt x="13991" y="8808"/>
                </a:lnTo>
                <a:lnTo>
                  <a:pt x="13943" y="8833"/>
                </a:lnTo>
                <a:lnTo>
                  <a:pt x="13943" y="8857"/>
                </a:lnTo>
                <a:lnTo>
                  <a:pt x="14016" y="8954"/>
                </a:lnTo>
                <a:lnTo>
                  <a:pt x="14089" y="9052"/>
                </a:lnTo>
                <a:lnTo>
                  <a:pt x="14283" y="9222"/>
                </a:lnTo>
                <a:lnTo>
                  <a:pt x="14673" y="9514"/>
                </a:lnTo>
                <a:lnTo>
                  <a:pt x="14916" y="9709"/>
                </a:lnTo>
                <a:lnTo>
                  <a:pt x="15062" y="9806"/>
                </a:lnTo>
                <a:lnTo>
                  <a:pt x="15208" y="9903"/>
                </a:lnTo>
                <a:lnTo>
                  <a:pt x="15086" y="10049"/>
                </a:lnTo>
                <a:lnTo>
                  <a:pt x="15013" y="10122"/>
                </a:lnTo>
                <a:lnTo>
                  <a:pt x="14843" y="10001"/>
                </a:lnTo>
                <a:lnTo>
                  <a:pt x="14721" y="9928"/>
                </a:lnTo>
                <a:lnTo>
                  <a:pt x="14405" y="9782"/>
                </a:lnTo>
                <a:lnTo>
                  <a:pt x="14089" y="9636"/>
                </a:lnTo>
                <a:lnTo>
                  <a:pt x="13943" y="9538"/>
                </a:lnTo>
                <a:lnTo>
                  <a:pt x="13797" y="9441"/>
                </a:lnTo>
                <a:lnTo>
                  <a:pt x="13699" y="9319"/>
                </a:lnTo>
                <a:lnTo>
                  <a:pt x="13626" y="9149"/>
                </a:lnTo>
                <a:lnTo>
                  <a:pt x="13578" y="9149"/>
                </a:lnTo>
                <a:lnTo>
                  <a:pt x="13554" y="9295"/>
                </a:lnTo>
                <a:lnTo>
                  <a:pt x="13578" y="9392"/>
                </a:lnTo>
                <a:lnTo>
                  <a:pt x="13602" y="9514"/>
                </a:lnTo>
                <a:lnTo>
                  <a:pt x="13651" y="9611"/>
                </a:lnTo>
                <a:lnTo>
                  <a:pt x="13724" y="9709"/>
                </a:lnTo>
                <a:lnTo>
                  <a:pt x="13797" y="9782"/>
                </a:lnTo>
                <a:lnTo>
                  <a:pt x="13991" y="9952"/>
                </a:lnTo>
                <a:lnTo>
                  <a:pt x="14283" y="10122"/>
                </a:lnTo>
                <a:lnTo>
                  <a:pt x="14600" y="10268"/>
                </a:lnTo>
                <a:lnTo>
                  <a:pt x="14746" y="10390"/>
                </a:lnTo>
                <a:lnTo>
                  <a:pt x="14551" y="10512"/>
                </a:lnTo>
                <a:lnTo>
                  <a:pt x="14356" y="10633"/>
                </a:lnTo>
                <a:lnTo>
                  <a:pt x="14259" y="10512"/>
                </a:lnTo>
                <a:lnTo>
                  <a:pt x="14137" y="10414"/>
                </a:lnTo>
                <a:lnTo>
                  <a:pt x="13894" y="10244"/>
                </a:lnTo>
                <a:lnTo>
                  <a:pt x="13724" y="10122"/>
                </a:lnTo>
                <a:lnTo>
                  <a:pt x="13578" y="9976"/>
                </a:lnTo>
                <a:lnTo>
                  <a:pt x="13456" y="9855"/>
                </a:lnTo>
                <a:lnTo>
                  <a:pt x="13408" y="9782"/>
                </a:lnTo>
                <a:lnTo>
                  <a:pt x="13359" y="9733"/>
                </a:lnTo>
                <a:lnTo>
                  <a:pt x="13310" y="9733"/>
                </a:lnTo>
                <a:lnTo>
                  <a:pt x="13286" y="9757"/>
                </a:lnTo>
                <a:lnTo>
                  <a:pt x="13262" y="9830"/>
                </a:lnTo>
                <a:lnTo>
                  <a:pt x="13262" y="9928"/>
                </a:lnTo>
                <a:lnTo>
                  <a:pt x="13262" y="10001"/>
                </a:lnTo>
                <a:lnTo>
                  <a:pt x="13310" y="10098"/>
                </a:lnTo>
                <a:lnTo>
                  <a:pt x="13408" y="10244"/>
                </a:lnTo>
                <a:lnTo>
                  <a:pt x="13529" y="10390"/>
                </a:lnTo>
                <a:lnTo>
                  <a:pt x="13699" y="10536"/>
                </a:lnTo>
                <a:lnTo>
                  <a:pt x="13894" y="10682"/>
                </a:lnTo>
                <a:lnTo>
                  <a:pt x="13991" y="10779"/>
                </a:lnTo>
                <a:lnTo>
                  <a:pt x="13894" y="10828"/>
                </a:lnTo>
                <a:lnTo>
                  <a:pt x="13578" y="10828"/>
                </a:lnTo>
                <a:lnTo>
                  <a:pt x="13505" y="10804"/>
                </a:lnTo>
                <a:lnTo>
                  <a:pt x="13335" y="10706"/>
                </a:lnTo>
                <a:lnTo>
                  <a:pt x="13213" y="10560"/>
                </a:lnTo>
                <a:lnTo>
                  <a:pt x="13116" y="10414"/>
                </a:lnTo>
                <a:lnTo>
                  <a:pt x="13018" y="10244"/>
                </a:lnTo>
                <a:lnTo>
                  <a:pt x="12872" y="9879"/>
                </a:lnTo>
                <a:lnTo>
                  <a:pt x="12775" y="9636"/>
                </a:lnTo>
                <a:lnTo>
                  <a:pt x="12653" y="9392"/>
                </a:lnTo>
                <a:lnTo>
                  <a:pt x="12532" y="9173"/>
                </a:lnTo>
                <a:lnTo>
                  <a:pt x="12386" y="8979"/>
                </a:lnTo>
                <a:lnTo>
                  <a:pt x="12215" y="8808"/>
                </a:lnTo>
                <a:lnTo>
                  <a:pt x="12021" y="8662"/>
                </a:lnTo>
                <a:lnTo>
                  <a:pt x="11777" y="8565"/>
                </a:lnTo>
                <a:lnTo>
                  <a:pt x="11510" y="8468"/>
                </a:lnTo>
                <a:lnTo>
                  <a:pt x="11218" y="8443"/>
                </a:lnTo>
                <a:lnTo>
                  <a:pt x="10926" y="8443"/>
                </a:lnTo>
                <a:lnTo>
                  <a:pt x="10634" y="8492"/>
                </a:lnTo>
                <a:lnTo>
                  <a:pt x="10366" y="8589"/>
                </a:lnTo>
                <a:lnTo>
                  <a:pt x="10098" y="8687"/>
                </a:lnTo>
                <a:lnTo>
                  <a:pt x="9855" y="8833"/>
                </a:lnTo>
                <a:lnTo>
                  <a:pt x="9612" y="9027"/>
                </a:lnTo>
                <a:lnTo>
                  <a:pt x="9393" y="9198"/>
                </a:lnTo>
                <a:lnTo>
                  <a:pt x="9198" y="9392"/>
                </a:lnTo>
                <a:lnTo>
                  <a:pt x="9028" y="9611"/>
                </a:lnTo>
                <a:lnTo>
                  <a:pt x="8906" y="9855"/>
                </a:lnTo>
                <a:lnTo>
                  <a:pt x="8784" y="10122"/>
                </a:lnTo>
                <a:lnTo>
                  <a:pt x="8711" y="10366"/>
                </a:lnTo>
                <a:lnTo>
                  <a:pt x="8663" y="10633"/>
                </a:lnTo>
                <a:lnTo>
                  <a:pt x="8638" y="10925"/>
                </a:lnTo>
                <a:lnTo>
                  <a:pt x="8663" y="11193"/>
                </a:lnTo>
                <a:lnTo>
                  <a:pt x="8736" y="11461"/>
                </a:lnTo>
                <a:lnTo>
                  <a:pt x="8833" y="11680"/>
                </a:lnTo>
                <a:lnTo>
                  <a:pt x="8955" y="11874"/>
                </a:lnTo>
                <a:lnTo>
                  <a:pt x="9101" y="12045"/>
                </a:lnTo>
                <a:lnTo>
                  <a:pt x="9295" y="12191"/>
                </a:lnTo>
                <a:lnTo>
                  <a:pt x="9514" y="12312"/>
                </a:lnTo>
                <a:lnTo>
                  <a:pt x="9733" y="12409"/>
                </a:lnTo>
                <a:lnTo>
                  <a:pt x="10001" y="12507"/>
                </a:lnTo>
                <a:lnTo>
                  <a:pt x="10220" y="12580"/>
                </a:lnTo>
                <a:lnTo>
                  <a:pt x="10463" y="12677"/>
                </a:lnTo>
                <a:lnTo>
                  <a:pt x="10658" y="12799"/>
                </a:lnTo>
                <a:lnTo>
                  <a:pt x="10731" y="12872"/>
                </a:lnTo>
                <a:lnTo>
                  <a:pt x="10804" y="12969"/>
                </a:lnTo>
                <a:lnTo>
                  <a:pt x="10780" y="12969"/>
                </a:lnTo>
                <a:lnTo>
                  <a:pt x="10536" y="12920"/>
                </a:lnTo>
                <a:lnTo>
                  <a:pt x="10317" y="12872"/>
                </a:lnTo>
                <a:lnTo>
                  <a:pt x="10098" y="12847"/>
                </a:lnTo>
                <a:lnTo>
                  <a:pt x="9855" y="12847"/>
                </a:lnTo>
                <a:lnTo>
                  <a:pt x="9831" y="12872"/>
                </a:lnTo>
                <a:lnTo>
                  <a:pt x="9831" y="12896"/>
                </a:lnTo>
                <a:lnTo>
                  <a:pt x="9831" y="12920"/>
                </a:lnTo>
                <a:lnTo>
                  <a:pt x="9831" y="12945"/>
                </a:lnTo>
                <a:lnTo>
                  <a:pt x="10293" y="13139"/>
                </a:lnTo>
                <a:lnTo>
                  <a:pt x="10609" y="13285"/>
                </a:lnTo>
                <a:lnTo>
                  <a:pt x="10780" y="13334"/>
                </a:lnTo>
                <a:lnTo>
                  <a:pt x="10926" y="13358"/>
                </a:lnTo>
                <a:lnTo>
                  <a:pt x="10901" y="13504"/>
                </a:lnTo>
                <a:lnTo>
                  <a:pt x="10877" y="13650"/>
                </a:lnTo>
                <a:lnTo>
                  <a:pt x="10634" y="13602"/>
                </a:lnTo>
                <a:lnTo>
                  <a:pt x="10366" y="13577"/>
                </a:lnTo>
                <a:lnTo>
                  <a:pt x="10098" y="13504"/>
                </a:lnTo>
                <a:lnTo>
                  <a:pt x="9879" y="13383"/>
                </a:lnTo>
                <a:lnTo>
                  <a:pt x="9855" y="13407"/>
                </a:lnTo>
                <a:lnTo>
                  <a:pt x="9831" y="13431"/>
                </a:lnTo>
                <a:lnTo>
                  <a:pt x="10025" y="13650"/>
                </a:lnTo>
                <a:lnTo>
                  <a:pt x="10123" y="13748"/>
                </a:lnTo>
                <a:lnTo>
                  <a:pt x="10269" y="13821"/>
                </a:lnTo>
                <a:lnTo>
                  <a:pt x="10512" y="13918"/>
                </a:lnTo>
                <a:lnTo>
                  <a:pt x="10780" y="13991"/>
                </a:lnTo>
                <a:lnTo>
                  <a:pt x="10609" y="14283"/>
                </a:lnTo>
                <a:lnTo>
                  <a:pt x="9952" y="14113"/>
                </a:lnTo>
                <a:lnTo>
                  <a:pt x="9490" y="13967"/>
                </a:lnTo>
                <a:lnTo>
                  <a:pt x="9271" y="13894"/>
                </a:lnTo>
                <a:lnTo>
                  <a:pt x="9028" y="13845"/>
                </a:lnTo>
                <a:lnTo>
                  <a:pt x="9003" y="13869"/>
                </a:lnTo>
                <a:lnTo>
                  <a:pt x="8979" y="13869"/>
                </a:lnTo>
                <a:lnTo>
                  <a:pt x="8955" y="13918"/>
                </a:lnTo>
                <a:lnTo>
                  <a:pt x="8979" y="13942"/>
                </a:lnTo>
                <a:lnTo>
                  <a:pt x="9271" y="14137"/>
                </a:lnTo>
                <a:lnTo>
                  <a:pt x="9587" y="14356"/>
                </a:lnTo>
                <a:lnTo>
                  <a:pt x="9952" y="14526"/>
                </a:lnTo>
                <a:lnTo>
                  <a:pt x="10147" y="14599"/>
                </a:lnTo>
                <a:lnTo>
                  <a:pt x="10317" y="14648"/>
                </a:lnTo>
                <a:lnTo>
                  <a:pt x="10074" y="14916"/>
                </a:lnTo>
                <a:lnTo>
                  <a:pt x="9855" y="14867"/>
                </a:lnTo>
                <a:lnTo>
                  <a:pt x="9685" y="14867"/>
                </a:lnTo>
                <a:lnTo>
                  <a:pt x="9393" y="14818"/>
                </a:lnTo>
                <a:lnTo>
                  <a:pt x="9101" y="14721"/>
                </a:lnTo>
                <a:lnTo>
                  <a:pt x="8809" y="14599"/>
                </a:lnTo>
                <a:lnTo>
                  <a:pt x="8541" y="14429"/>
                </a:lnTo>
                <a:lnTo>
                  <a:pt x="8517" y="14429"/>
                </a:lnTo>
                <a:lnTo>
                  <a:pt x="8517" y="14453"/>
                </a:lnTo>
                <a:lnTo>
                  <a:pt x="8565" y="14624"/>
                </a:lnTo>
                <a:lnTo>
                  <a:pt x="8687" y="14770"/>
                </a:lnTo>
                <a:lnTo>
                  <a:pt x="8809" y="14891"/>
                </a:lnTo>
                <a:lnTo>
                  <a:pt x="8955" y="14989"/>
                </a:lnTo>
                <a:lnTo>
                  <a:pt x="9125" y="15086"/>
                </a:lnTo>
                <a:lnTo>
                  <a:pt x="9295" y="15159"/>
                </a:lnTo>
                <a:lnTo>
                  <a:pt x="9490" y="15208"/>
                </a:lnTo>
                <a:lnTo>
                  <a:pt x="9660" y="15232"/>
                </a:lnTo>
                <a:lnTo>
                  <a:pt x="9320" y="15500"/>
                </a:lnTo>
                <a:lnTo>
                  <a:pt x="9271" y="15451"/>
                </a:lnTo>
                <a:lnTo>
                  <a:pt x="9125" y="15354"/>
                </a:lnTo>
                <a:lnTo>
                  <a:pt x="8955" y="15281"/>
                </a:lnTo>
                <a:lnTo>
                  <a:pt x="8590" y="15135"/>
                </a:lnTo>
                <a:lnTo>
                  <a:pt x="8298" y="14989"/>
                </a:lnTo>
                <a:lnTo>
                  <a:pt x="8152" y="14940"/>
                </a:lnTo>
                <a:lnTo>
                  <a:pt x="8030" y="14867"/>
                </a:lnTo>
                <a:lnTo>
                  <a:pt x="8006" y="14867"/>
                </a:lnTo>
                <a:lnTo>
                  <a:pt x="7981" y="14891"/>
                </a:lnTo>
                <a:lnTo>
                  <a:pt x="7957" y="14989"/>
                </a:lnTo>
                <a:lnTo>
                  <a:pt x="7981" y="15062"/>
                </a:lnTo>
                <a:lnTo>
                  <a:pt x="8006" y="15135"/>
                </a:lnTo>
                <a:lnTo>
                  <a:pt x="8054" y="15208"/>
                </a:lnTo>
                <a:lnTo>
                  <a:pt x="8152" y="15329"/>
                </a:lnTo>
                <a:lnTo>
                  <a:pt x="8298" y="15427"/>
                </a:lnTo>
                <a:lnTo>
                  <a:pt x="8590" y="15597"/>
                </a:lnTo>
                <a:lnTo>
                  <a:pt x="8930" y="15767"/>
                </a:lnTo>
                <a:lnTo>
                  <a:pt x="8614" y="15986"/>
                </a:lnTo>
                <a:lnTo>
                  <a:pt x="8322" y="15792"/>
                </a:lnTo>
                <a:lnTo>
                  <a:pt x="8054" y="15597"/>
                </a:lnTo>
                <a:lnTo>
                  <a:pt x="7762" y="15402"/>
                </a:lnTo>
                <a:lnTo>
                  <a:pt x="7470" y="15183"/>
                </a:lnTo>
                <a:lnTo>
                  <a:pt x="7203" y="14916"/>
                </a:lnTo>
                <a:lnTo>
                  <a:pt x="6935" y="14599"/>
                </a:lnTo>
                <a:lnTo>
                  <a:pt x="6667" y="14307"/>
                </a:lnTo>
                <a:lnTo>
                  <a:pt x="6375" y="14040"/>
                </a:lnTo>
                <a:lnTo>
                  <a:pt x="6229" y="13942"/>
                </a:lnTo>
                <a:lnTo>
                  <a:pt x="6083" y="13845"/>
                </a:lnTo>
                <a:lnTo>
                  <a:pt x="5937" y="13772"/>
                </a:lnTo>
                <a:lnTo>
                  <a:pt x="5767" y="13699"/>
                </a:lnTo>
                <a:lnTo>
                  <a:pt x="5597" y="13650"/>
                </a:lnTo>
                <a:lnTo>
                  <a:pt x="5427" y="13626"/>
                </a:lnTo>
                <a:lnTo>
                  <a:pt x="5256" y="13626"/>
                </a:lnTo>
                <a:lnTo>
                  <a:pt x="5086" y="13650"/>
                </a:lnTo>
                <a:lnTo>
                  <a:pt x="4916" y="13529"/>
                </a:lnTo>
                <a:lnTo>
                  <a:pt x="4843" y="13456"/>
                </a:lnTo>
                <a:lnTo>
                  <a:pt x="4745" y="13383"/>
                </a:lnTo>
                <a:lnTo>
                  <a:pt x="4697" y="13407"/>
                </a:lnTo>
                <a:lnTo>
                  <a:pt x="4672" y="13456"/>
                </a:lnTo>
                <a:lnTo>
                  <a:pt x="4697" y="13529"/>
                </a:lnTo>
                <a:lnTo>
                  <a:pt x="4721" y="13602"/>
                </a:lnTo>
                <a:lnTo>
                  <a:pt x="4843" y="13772"/>
                </a:lnTo>
                <a:lnTo>
                  <a:pt x="4818" y="13772"/>
                </a:lnTo>
                <a:lnTo>
                  <a:pt x="4697" y="13869"/>
                </a:lnTo>
                <a:lnTo>
                  <a:pt x="4502" y="13748"/>
                </a:lnTo>
                <a:lnTo>
                  <a:pt x="4380" y="13723"/>
                </a:lnTo>
                <a:lnTo>
                  <a:pt x="4283" y="13699"/>
                </a:lnTo>
                <a:lnTo>
                  <a:pt x="4259" y="13723"/>
                </a:lnTo>
                <a:lnTo>
                  <a:pt x="4259" y="13748"/>
                </a:lnTo>
                <a:lnTo>
                  <a:pt x="4356" y="13918"/>
                </a:lnTo>
                <a:lnTo>
                  <a:pt x="4478" y="14088"/>
                </a:lnTo>
                <a:lnTo>
                  <a:pt x="4356" y="14234"/>
                </a:lnTo>
                <a:lnTo>
                  <a:pt x="4259" y="14405"/>
                </a:lnTo>
                <a:lnTo>
                  <a:pt x="4161" y="14307"/>
                </a:lnTo>
                <a:lnTo>
                  <a:pt x="4064" y="14186"/>
                </a:lnTo>
                <a:lnTo>
                  <a:pt x="3918" y="13942"/>
                </a:lnTo>
                <a:lnTo>
                  <a:pt x="3894" y="13942"/>
                </a:lnTo>
                <a:lnTo>
                  <a:pt x="3869" y="13967"/>
                </a:lnTo>
                <a:lnTo>
                  <a:pt x="3869" y="14186"/>
                </a:lnTo>
                <a:lnTo>
                  <a:pt x="3894" y="14380"/>
                </a:lnTo>
                <a:lnTo>
                  <a:pt x="3967" y="14575"/>
                </a:lnTo>
                <a:lnTo>
                  <a:pt x="4015" y="14648"/>
                </a:lnTo>
                <a:lnTo>
                  <a:pt x="4088" y="14721"/>
                </a:lnTo>
                <a:lnTo>
                  <a:pt x="3821" y="15329"/>
                </a:lnTo>
                <a:lnTo>
                  <a:pt x="3772" y="15281"/>
                </a:lnTo>
                <a:lnTo>
                  <a:pt x="3699" y="15110"/>
                </a:lnTo>
                <a:lnTo>
                  <a:pt x="3650" y="14916"/>
                </a:lnTo>
                <a:lnTo>
                  <a:pt x="3602" y="14794"/>
                </a:lnTo>
                <a:lnTo>
                  <a:pt x="3553" y="14672"/>
                </a:lnTo>
                <a:lnTo>
                  <a:pt x="3456" y="14551"/>
                </a:lnTo>
                <a:lnTo>
                  <a:pt x="3407" y="14526"/>
                </a:lnTo>
                <a:lnTo>
                  <a:pt x="3358" y="14478"/>
                </a:lnTo>
                <a:lnTo>
                  <a:pt x="3334" y="14502"/>
                </a:lnTo>
                <a:lnTo>
                  <a:pt x="3310" y="14526"/>
                </a:lnTo>
                <a:lnTo>
                  <a:pt x="3285" y="14794"/>
                </a:lnTo>
                <a:lnTo>
                  <a:pt x="3310" y="15013"/>
                </a:lnTo>
                <a:lnTo>
                  <a:pt x="3334" y="15208"/>
                </a:lnTo>
                <a:lnTo>
                  <a:pt x="3358" y="15354"/>
                </a:lnTo>
                <a:lnTo>
                  <a:pt x="3431" y="15475"/>
                </a:lnTo>
                <a:lnTo>
                  <a:pt x="3504" y="15597"/>
                </a:lnTo>
                <a:lnTo>
                  <a:pt x="3626" y="15694"/>
                </a:lnTo>
                <a:lnTo>
                  <a:pt x="3480" y="15865"/>
                </a:lnTo>
                <a:lnTo>
                  <a:pt x="3334" y="16035"/>
                </a:lnTo>
                <a:lnTo>
                  <a:pt x="3358" y="15986"/>
                </a:lnTo>
                <a:lnTo>
                  <a:pt x="3358" y="15913"/>
                </a:lnTo>
                <a:lnTo>
                  <a:pt x="3358" y="15865"/>
                </a:lnTo>
                <a:lnTo>
                  <a:pt x="3334" y="15816"/>
                </a:lnTo>
                <a:lnTo>
                  <a:pt x="3188" y="15621"/>
                </a:lnTo>
                <a:lnTo>
                  <a:pt x="3091" y="15402"/>
                </a:lnTo>
                <a:lnTo>
                  <a:pt x="2920" y="14940"/>
                </a:lnTo>
                <a:lnTo>
                  <a:pt x="2896" y="14916"/>
                </a:lnTo>
                <a:lnTo>
                  <a:pt x="2872" y="14916"/>
                </a:lnTo>
                <a:lnTo>
                  <a:pt x="2847" y="14940"/>
                </a:lnTo>
                <a:lnTo>
                  <a:pt x="2823" y="15232"/>
                </a:lnTo>
                <a:lnTo>
                  <a:pt x="2823" y="15378"/>
                </a:lnTo>
                <a:lnTo>
                  <a:pt x="2823" y="15524"/>
                </a:lnTo>
                <a:lnTo>
                  <a:pt x="2872" y="15670"/>
                </a:lnTo>
                <a:lnTo>
                  <a:pt x="2896" y="15792"/>
                </a:lnTo>
                <a:lnTo>
                  <a:pt x="2969" y="15938"/>
                </a:lnTo>
                <a:lnTo>
                  <a:pt x="3066" y="16059"/>
                </a:lnTo>
                <a:lnTo>
                  <a:pt x="3164" y="16108"/>
                </a:lnTo>
                <a:lnTo>
                  <a:pt x="3237" y="16108"/>
                </a:lnTo>
                <a:lnTo>
                  <a:pt x="3115" y="16181"/>
                </a:lnTo>
                <a:lnTo>
                  <a:pt x="2993" y="16230"/>
                </a:lnTo>
                <a:lnTo>
                  <a:pt x="2872" y="16254"/>
                </a:lnTo>
                <a:lnTo>
                  <a:pt x="2726" y="16278"/>
                </a:lnTo>
                <a:lnTo>
                  <a:pt x="2774" y="16181"/>
                </a:lnTo>
                <a:lnTo>
                  <a:pt x="2750" y="16132"/>
                </a:lnTo>
                <a:lnTo>
                  <a:pt x="2750" y="16084"/>
                </a:lnTo>
                <a:lnTo>
                  <a:pt x="2555" y="15646"/>
                </a:lnTo>
                <a:lnTo>
                  <a:pt x="2458" y="15427"/>
                </a:lnTo>
                <a:lnTo>
                  <a:pt x="2336" y="15232"/>
                </a:lnTo>
                <a:lnTo>
                  <a:pt x="2312" y="15208"/>
                </a:lnTo>
                <a:lnTo>
                  <a:pt x="2263" y="15232"/>
                </a:lnTo>
                <a:lnTo>
                  <a:pt x="2190" y="15354"/>
                </a:lnTo>
                <a:lnTo>
                  <a:pt x="2166" y="15500"/>
                </a:lnTo>
                <a:lnTo>
                  <a:pt x="2166" y="15621"/>
                </a:lnTo>
                <a:lnTo>
                  <a:pt x="2190" y="15767"/>
                </a:lnTo>
                <a:lnTo>
                  <a:pt x="2263" y="16035"/>
                </a:lnTo>
                <a:lnTo>
                  <a:pt x="2385" y="16278"/>
                </a:lnTo>
                <a:lnTo>
                  <a:pt x="2166" y="16230"/>
                </a:lnTo>
                <a:lnTo>
                  <a:pt x="1971" y="16132"/>
                </a:lnTo>
                <a:lnTo>
                  <a:pt x="1971" y="16059"/>
                </a:lnTo>
                <a:lnTo>
                  <a:pt x="1874" y="15573"/>
                </a:lnTo>
                <a:lnTo>
                  <a:pt x="1850" y="15475"/>
                </a:lnTo>
                <a:lnTo>
                  <a:pt x="1777" y="15402"/>
                </a:lnTo>
                <a:lnTo>
                  <a:pt x="1704" y="15329"/>
                </a:lnTo>
                <a:lnTo>
                  <a:pt x="1606" y="15305"/>
                </a:lnTo>
                <a:lnTo>
                  <a:pt x="1558" y="15305"/>
                </a:lnTo>
                <a:lnTo>
                  <a:pt x="1533" y="15354"/>
                </a:lnTo>
                <a:lnTo>
                  <a:pt x="1509" y="15451"/>
                </a:lnTo>
                <a:lnTo>
                  <a:pt x="1485" y="15548"/>
                </a:lnTo>
                <a:lnTo>
                  <a:pt x="1509" y="15767"/>
                </a:lnTo>
                <a:lnTo>
                  <a:pt x="1509" y="15792"/>
                </a:lnTo>
                <a:lnTo>
                  <a:pt x="1387" y="15646"/>
                </a:lnTo>
                <a:lnTo>
                  <a:pt x="1266" y="15500"/>
                </a:lnTo>
                <a:lnTo>
                  <a:pt x="1144" y="15329"/>
                </a:lnTo>
                <a:lnTo>
                  <a:pt x="1047" y="15135"/>
                </a:lnTo>
                <a:lnTo>
                  <a:pt x="876" y="14770"/>
                </a:lnTo>
                <a:lnTo>
                  <a:pt x="779" y="14405"/>
                </a:lnTo>
                <a:lnTo>
                  <a:pt x="730" y="14234"/>
                </a:lnTo>
                <a:lnTo>
                  <a:pt x="706" y="14040"/>
                </a:lnTo>
                <a:lnTo>
                  <a:pt x="706" y="13869"/>
                </a:lnTo>
                <a:lnTo>
                  <a:pt x="730" y="13699"/>
                </a:lnTo>
                <a:lnTo>
                  <a:pt x="779" y="13529"/>
                </a:lnTo>
                <a:lnTo>
                  <a:pt x="828" y="13358"/>
                </a:lnTo>
                <a:lnTo>
                  <a:pt x="925" y="13212"/>
                </a:lnTo>
                <a:lnTo>
                  <a:pt x="1047" y="13066"/>
                </a:lnTo>
                <a:lnTo>
                  <a:pt x="1168" y="12969"/>
                </a:lnTo>
                <a:lnTo>
                  <a:pt x="1314" y="12872"/>
                </a:lnTo>
                <a:lnTo>
                  <a:pt x="1606" y="12726"/>
                </a:lnTo>
                <a:lnTo>
                  <a:pt x="1923" y="12580"/>
                </a:lnTo>
                <a:lnTo>
                  <a:pt x="2239" y="12458"/>
                </a:lnTo>
                <a:lnTo>
                  <a:pt x="2507" y="12288"/>
                </a:lnTo>
                <a:lnTo>
                  <a:pt x="2726" y="12118"/>
                </a:lnTo>
                <a:lnTo>
                  <a:pt x="2896" y="11899"/>
                </a:lnTo>
                <a:lnTo>
                  <a:pt x="2945" y="11777"/>
                </a:lnTo>
                <a:lnTo>
                  <a:pt x="2993" y="11680"/>
                </a:lnTo>
                <a:lnTo>
                  <a:pt x="3018" y="11558"/>
                </a:lnTo>
                <a:lnTo>
                  <a:pt x="3042" y="11436"/>
                </a:lnTo>
                <a:lnTo>
                  <a:pt x="3042" y="11315"/>
                </a:lnTo>
                <a:lnTo>
                  <a:pt x="3018" y="11193"/>
                </a:lnTo>
                <a:lnTo>
                  <a:pt x="2969" y="11047"/>
                </a:lnTo>
                <a:lnTo>
                  <a:pt x="2896" y="10925"/>
                </a:lnTo>
                <a:lnTo>
                  <a:pt x="2823" y="10804"/>
                </a:lnTo>
                <a:lnTo>
                  <a:pt x="2701" y="10682"/>
                </a:lnTo>
                <a:lnTo>
                  <a:pt x="2361" y="10341"/>
                </a:lnTo>
                <a:lnTo>
                  <a:pt x="1996" y="10025"/>
                </a:lnTo>
                <a:lnTo>
                  <a:pt x="1655" y="9709"/>
                </a:lnTo>
                <a:lnTo>
                  <a:pt x="1290" y="9392"/>
                </a:lnTo>
                <a:lnTo>
                  <a:pt x="1095" y="9149"/>
                </a:lnTo>
                <a:lnTo>
                  <a:pt x="901" y="8906"/>
                </a:lnTo>
                <a:lnTo>
                  <a:pt x="706" y="8662"/>
                </a:lnTo>
                <a:lnTo>
                  <a:pt x="487" y="8443"/>
                </a:lnTo>
                <a:lnTo>
                  <a:pt x="925" y="7932"/>
                </a:lnTo>
                <a:lnTo>
                  <a:pt x="1363" y="7397"/>
                </a:lnTo>
                <a:lnTo>
                  <a:pt x="1777" y="6886"/>
                </a:lnTo>
                <a:lnTo>
                  <a:pt x="2239" y="6375"/>
                </a:lnTo>
                <a:lnTo>
                  <a:pt x="2458" y="6156"/>
                </a:lnTo>
                <a:lnTo>
                  <a:pt x="2604" y="6059"/>
                </a:lnTo>
                <a:lnTo>
                  <a:pt x="2750" y="5961"/>
                </a:lnTo>
                <a:lnTo>
                  <a:pt x="2896" y="5888"/>
                </a:lnTo>
                <a:lnTo>
                  <a:pt x="3042" y="5840"/>
                </a:lnTo>
                <a:lnTo>
                  <a:pt x="3212" y="5815"/>
                </a:lnTo>
                <a:lnTo>
                  <a:pt x="3358" y="5815"/>
                </a:lnTo>
                <a:lnTo>
                  <a:pt x="3456" y="5864"/>
                </a:lnTo>
                <a:lnTo>
                  <a:pt x="3529" y="5888"/>
                </a:lnTo>
                <a:lnTo>
                  <a:pt x="3675" y="6010"/>
                </a:lnTo>
                <a:lnTo>
                  <a:pt x="3796" y="6156"/>
                </a:lnTo>
                <a:lnTo>
                  <a:pt x="3894" y="6326"/>
                </a:lnTo>
                <a:lnTo>
                  <a:pt x="4113" y="6667"/>
                </a:lnTo>
                <a:lnTo>
                  <a:pt x="4307" y="7032"/>
                </a:lnTo>
                <a:lnTo>
                  <a:pt x="4502" y="7373"/>
                </a:lnTo>
                <a:lnTo>
                  <a:pt x="4624" y="7543"/>
                </a:lnTo>
                <a:lnTo>
                  <a:pt x="4745" y="7713"/>
                </a:lnTo>
                <a:lnTo>
                  <a:pt x="4916" y="7859"/>
                </a:lnTo>
                <a:lnTo>
                  <a:pt x="5110" y="7981"/>
                </a:lnTo>
                <a:lnTo>
                  <a:pt x="5305" y="8054"/>
                </a:lnTo>
                <a:lnTo>
                  <a:pt x="5500" y="8103"/>
                </a:lnTo>
                <a:lnTo>
                  <a:pt x="5913" y="8103"/>
                </a:lnTo>
                <a:lnTo>
                  <a:pt x="6132" y="8054"/>
                </a:lnTo>
                <a:lnTo>
                  <a:pt x="6351" y="7981"/>
                </a:lnTo>
                <a:lnTo>
                  <a:pt x="6643" y="7859"/>
                </a:lnTo>
                <a:lnTo>
                  <a:pt x="6935" y="7713"/>
                </a:lnTo>
                <a:lnTo>
                  <a:pt x="7227" y="7519"/>
                </a:lnTo>
                <a:lnTo>
                  <a:pt x="7470" y="7324"/>
                </a:lnTo>
                <a:lnTo>
                  <a:pt x="7689" y="7105"/>
                </a:lnTo>
                <a:lnTo>
                  <a:pt x="7884" y="6837"/>
                </a:lnTo>
                <a:lnTo>
                  <a:pt x="8054" y="6570"/>
                </a:lnTo>
                <a:lnTo>
                  <a:pt x="8176" y="6253"/>
                </a:lnTo>
                <a:lnTo>
                  <a:pt x="8249" y="5937"/>
                </a:lnTo>
                <a:lnTo>
                  <a:pt x="8273" y="5645"/>
                </a:lnTo>
                <a:lnTo>
                  <a:pt x="8225" y="5353"/>
                </a:lnTo>
                <a:lnTo>
                  <a:pt x="8127" y="5110"/>
                </a:lnTo>
                <a:lnTo>
                  <a:pt x="7981" y="4866"/>
                </a:lnTo>
                <a:lnTo>
                  <a:pt x="7787" y="4672"/>
                </a:lnTo>
                <a:lnTo>
                  <a:pt x="7568" y="4501"/>
                </a:lnTo>
                <a:lnTo>
                  <a:pt x="7276" y="4355"/>
                </a:lnTo>
                <a:lnTo>
                  <a:pt x="7008" y="4234"/>
                </a:lnTo>
                <a:lnTo>
                  <a:pt x="6716" y="4137"/>
                </a:lnTo>
                <a:lnTo>
                  <a:pt x="6424" y="4039"/>
                </a:lnTo>
                <a:lnTo>
                  <a:pt x="6156" y="3918"/>
                </a:lnTo>
                <a:lnTo>
                  <a:pt x="6059" y="3845"/>
                </a:lnTo>
                <a:lnTo>
                  <a:pt x="5986" y="3772"/>
                </a:lnTo>
                <a:lnTo>
                  <a:pt x="5913" y="3699"/>
                </a:lnTo>
                <a:lnTo>
                  <a:pt x="5864" y="3626"/>
                </a:lnTo>
                <a:lnTo>
                  <a:pt x="5816" y="3455"/>
                </a:lnTo>
                <a:lnTo>
                  <a:pt x="5791" y="3261"/>
                </a:lnTo>
                <a:lnTo>
                  <a:pt x="5816" y="3066"/>
                </a:lnTo>
                <a:lnTo>
                  <a:pt x="5864" y="2896"/>
                </a:lnTo>
                <a:lnTo>
                  <a:pt x="5962" y="2701"/>
                </a:lnTo>
                <a:lnTo>
                  <a:pt x="6059" y="2531"/>
                </a:lnTo>
                <a:lnTo>
                  <a:pt x="6302" y="2214"/>
                </a:lnTo>
                <a:lnTo>
                  <a:pt x="6594" y="1898"/>
                </a:lnTo>
                <a:lnTo>
                  <a:pt x="6911" y="1630"/>
                </a:lnTo>
                <a:lnTo>
                  <a:pt x="7227" y="1363"/>
                </a:lnTo>
                <a:lnTo>
                  <a:pt x="7592" y="1119"/>
                </a:lnTo>
                <a:lnTo>
                  <a:pt x="7957" y="900"/>
                </a:lnTo>
                <a:lnTo>
                  <a:pt x="8322" y="706"/>
                </a:lnTo>
                <a:lnTo>
                  <a:pt x="8687" y="511"/>
                </a:lnTo>
                <a:close/>
                <a:moveTo>
                  <a:pt x="8590" y="0"/>
                </a:moveTo>
                <a:lnTo>
                  <a:pt x="8541" y="24"/>
                </a:lnTo>
                <a:lnTo>
                  <a:pt x="8176" y="219"/>
                </a:lnTo>
                <a:lnTo>
                  <a:pt x="7811" y="414"/>
                </a:lnTo>
                <a:lnTo>
                  <a:pt x="7470" y="608"/>
                </a:lnTo>
                <a:lnTo>
                  <a:pt x="7130" y="827"/>
                </a:lnTo>
                <a:lnTo>
                  <a:pt x="6813" y="1071"/>
                </a:lnTo>
                <a:lnTo>
                  <a:pt x="6497" y="1314"/>
                </a:lnTo>
                <a:lnTo>
                  <a:pt x="6205" y="1606"/>
                </a:lnTo>
                <a:lnTo>
                  <a:pt x="5913" y="1874"/>
                </a:lnTo>
                <a:lnTo>
                  <a:pt x="5694" y="2117"/>
                </a:lnTo>
                <a:lnTo>
                  <a:pt x="5524" y="2360"/>
                </a:lnTo>
                <a:lnTo>
                  <a:pt x="5378" y="2628"/>
                </a:lnTo>
                <a:lnTo>
                  <a:pt x="5281" y="2920"/>
                </a:lnTo>
                <a:lnTo>
                  <a:pt x="5256" y="3066"/>
                </a:lnTo>
                <a:lnTo>
                  <a:pt x="5232" y="3212"/>
                </a:lnTo>
                <a:lnTo>
                  <a:pt x="5232" y="3382"/>
                </a:lnTo>
                <a:lnTo>
                  <a:pt x="5256" y="3528"/>
                </a:lnTo>
                <a:lnTo>
                  <a:pt x="5281" y="3650"/>
                </a:lnTo>
                <a:lnTo>
                  <a:pt x="5354" y="3796"/>
                </a:lnTo>
                <a:lnTo>
                  <a:pt x="5427" y="3942"/>
                </a:lnTo>
                <a:lnTo>
                  <a:pt x="5524" y="4064"/>
                </a:lnTo>
                <a:lnTo>
                  <a:pt x="5645" y="4185"/>
                </a:lnTo>
                <a:lnTo>
                  <a:pt x="5767" y="4283"/>
                </a:lnTo>
                <a:lnTo>
                  <a:pt x="6035" y="4428"/>
                </a:lnTo>
                <a:lnTo>
                  <a:pt x="6327" y="4550"/>
                </a:lnTo>
                <a:lnTo>
                  <a:pt x="6643" y="4647"/>
                </a:lnTo>
                <a:lnTo>
                  <a:pt x="6935" y="4745"/>
                </a:lnTo>
                <a:lnTo>
                  <a:pt x="7203" y="4891"/>
                </a:lnTo>
                <a:lnTo>
                  <a:pt x="7349" y="4964"/>
                </a:lnTo>
                <a:lnTo>
                  <a:pt x="7446" y="5061"/>
                </a:lnTo>
                <a:lnTo>
                  <a:pt x="7543" y="5158"/>
                </a:lnTo>
                <a:lnTo>
                  <a:pt x="7641" y="5280"/>
                </a:lnTo>
                <a:lnTo>
                  <a:pt x="7689" y="5377"/>
                </a:lnTo>
                <a:lnTo>
                  <a:pt x="7714" y="5475"/>
                </a:lnTo>
                <a:lnTo>
                  <a:pt x="7738" y="5669"/>
                </a:lnTo>
                <a:lnTo>
                  <a:pt x="7714" y="5864"/>
                </a:lnTo>
                <a:lnTo>
                  <a:pt x="7665" y="6083"/>
                </a:lnTo>
                <a:lnTo>
                  <a:pt x="7592" y="6278"/>
                </a:lnTo>
                <a:lnTo>
                  <a:pt x="7495" y="6472"/>
                </a:lnTo>
                <a:lnTo>
                  <a:pt x="7373" y="6643"/>
                </a:lnTo>
                <a:lnTo>
                  <a:pt x="7251" y="6789"/>
                </a:lnTo>
                <a:lnTo>
                  <a:pt x="7105" y="6910"/>
                </a:lnTo>
                <a:lnTo>
                  <a:pt x="6959" y="7056"/>
                </a:lnTo>
                <a:lnTo>
                  <a:pt x="6789" y="7154"/>
                </a:lnTo>
                <a:lnTo>
                  <a:pt x="6619" y="7275"/>
                </a:lnTo>
                <a:lnTo>
                  <a:pt x="6254" y="7446"/>
                </a:lnTo>
                <a:lnTo>
                  <a:pt x="5864" y="7567"/>
                </a:lnTo>
                <a:lnTo>
                  <a:pt x="5767" y="7592"/>
                </a:lnTo>
                <a:lnTo>
                  <a:pt x="5645" y="7592"/>
                </a:lnTo>
                <a:lnTo>
                  <a:pt x="5548" y="7567"/>
                </a:lnTo>
                <a:lnTo>
                  <a:pt x="5451" y="7543"/>
                </a:lnTo>
                <a:lnTo>
                  <a:pt x="5281" y="7446"/>
                </a:lnTo>
                <a:lnTo>
                  <a:pt x="5135" y="7300"/>
                </a:lnTo>
                <a:lnTo>
                  <a:pt x="4989" y="7154"/>
                </a:lnTo>
                <a:lnTo>
                  <a:pt x="4891" y="6959"/>
                </a:lnTo>
                <a:lnTo>
                  <a:pt x="4672" y="6594"/>
                </a:lnTo>
                <a:lnTo>
                  <a:pt x="4502" y="6253"/>
                </a:lnTo>
                <a:lnTo>
                  <a:pt x="4283" y="5888"/>
                </a:lnTo>
                <a:lnTo>
                  <a:pt x="4161" y="5742"/>
                </a:lnTo>
                <a:lnTo>
                  <a:pt x="4040" y="5596"/>
                </a:lnTo>
                <a:lnTo>
                  <a:pt x="3869" y="5475"/>
                </a:lnTo>
                <a:lnTo>
                  <a:pt x="3699" y="5377"/>
                </a:lnTo>
                <a:lnTo>
                  <a:pt x="3577" y="5304"/>
                </a:lnTo>
                <a:lnTo>
                  <a:pt x="3456" y="5280"/>
                </a:lnTo>
                <a:lnTo>
                  <a:pt x="3334" y="5256"/>
                </a:lnTo>
                <a:lnTo>
                  <a:pt x="3188" y="5256"/>
                </a:lnTo>
                <a:lnTo>
                  <a:pt x="2945" y="5304"/>
                </a:lnTo>
                <a:lnTo>
                  <a:pt x="2701" y="5377"/>
                </a:lnTo>
                <a:lnTo>
                  <a:pt x="2458" y="5499"/>
                </a:lnTo>
                <a:lnTo>
                  <a:pt x="2239" y="5645"/>
                </a:lnTo>
                <a:lnTo>
                  <a:pt x="2044" y="5815"/>
                </a:lnTo>
                <a:lnTo>
                  <a:pt x="1850" y="5986"/>
                </a:lnTo>
                <a:lnTo>
                  <a:pt x="1606" y="6229"/>
                </a:lnTo>
                <a:lnTo>
                  <a:pt x="1387" y="6521"/>
                </a:lnTo>
                <a:lnTo>
                  <a:pt x="998" y="7081"/>
                </a:lnTo>
                <a:lnTo>
                  <a:pt x="730" y="7397"/>
                </a:lnTo>
                <a:lnTo>
                  <a:pt x="487" y="7713"/>
                </a:lnTo>
                <a:lnTo>
                  <a:pt x="244" y="8030"/>
                </a:lnTo>
                <a:lnTo>
                  <a:pt x="25" y="8395"/>
                </a:lnTo>
                <a:lnTo>
                  <a:pt x="0" y="8492"/>
                </a:lnTo>
                <a:lnTo>
                  <a:pt x="25" y="8565"/>
                </a:lnTo>
                <a:lnTo>
                  <a:pt x="98" y="8638"/>
                </a:lnTo>
                <a:lnTo>
                  <a:pt x="171" y="8662"/>
                </a:lnTo>
                <a:lnTo>
                  <a:pt x="341" y="8906"/>
                </a:lnTo>
                <a:lnTo>
                  <a:pt x="487" y="9149"/>
                </a:lnTo>
                <a:lnTo>
                  <a:pt x="730" y="9441"/>
                </a:lnTo>
                <a:lnTo>
                  <a:pt x="974" y="9709"/>
                </a:lnTo>
                <a:lnTo>
                  <a:pt x="1290" y="10049"/>
                </a:lnTo>
                <a:lnTo>
                  <a:pt x="1655" y="10390"/>
                </a:lnTo>
                <a:lnTo>
                  <a:pt x="2361" y="10998"/>
                </a:lnTo>
                <a:lnTo>
                  <a:pt x="2458" y="11120"/>
                </a:lnTo>
                <a:lnTo>
                  <a:pt x="2531" y="11217"/>
                </a:lnTo>
                <a:lnTo>
                  <a:pt x="2580" y="11290"/>
                </a:lnTo>
                <a:lnTo>
                  <a:pt x="2580" y="11388"/>
                </a:lnTo>
                <a:lnTo>
                  <a:pt x="2580" y="11485"/>
                </a:lnTo>
                <a:lnTo>
                  <a:pt x="2531" y="11582"/>
                </a:lnTo>
                <a:lnTo>
                  <a:pt x="2482" y="11655"/>
                </a:lnTo>
                <a:lnTo>
                  <a:pt x="2409" y="11728"/>
                </a:lnTo>
                <a:lnTo>
                  <a:pt x="2239" y="11874"/>
                </a:lnTo>
                <a:lnTo>
                  <a:pt x="2044" y="11996"/>
                </a:lnTo>
                <a:lnTo>
                  <a:pt x="1655" y="12191"/>
                </a:lnTo>
                <a:lnTo>
                  <a:pt x="1387" y="12312"/>
                </a:lnTo>
                <a:lnTo>
                  <a:pt x="1095" y="12458"/>
                </a:lnTo>
                <a:lnTo>
                  <a:pt x="852" y="12604"/>
                </a:lnTo>
                <a:lnTo>
                  <a:pt x="609" y="12799"/>
                </a:lnTo>
                <a:lnTo>
                  <a:pt x="511" y="12920"/>
                </a:lnTo>
                <a:lnTo>
                  <a:pt x="438" y="13042"/>
                </a:lnTo>
                <a:lnTo>
                  <a:pt x="365" y="13164"/>
                </a:lnTo>
                <a:lnTo>
                  <a:pt x="317" y="13285"/>
                </a:lnTo>
                <a:lnTo>
                  <a:pt x="244" y="13577"/>
                </a:lnTo>
                <a:lnTo>
                  <a:pt x="219" y="13869"/>
                </a:lnTo>
                <a:lnTo>
                  <a:pt x="244" y="14161"/>
                </a:lnTo>
                <a:lnTo>
                  <a:pt x="268" y="14453"/>
                </a:lnTo>
                <a:lnTo>
                  <a:pt x="341" y="14745"/>
                </a:lnTo>
                <a:lnTo>
                  <a:pt x="438" y="15013"/>
                </a:lnTo>
                <a:lnTo>
                  <a:pt x="536" y="15281"/>
                </a:lnTo>
                <a:lnTo>
                  <a:pt x="682" y="15524"/>
                </a:lnTo>
                <a:lnTo>
                  <a:pt x="852" y="15767"/>
                </a:lnTo>
                <a:lnTo>
                  <a:pt x="1022" y="16011"/>
                </a:lnTo>
                <a:lnTo>
                  <a:pt x="1241" y="16205"/>
                </a:lnTo>
                <a:lnTo>
                  <a:pt x="1460" y="16400"/>
                </a:lnTo>
                <a:lnTo>
                  <a:pt x="1704" y="16546"/>
                </a:lnTo>
                <a:lnTo>
                  <a:pt x="1971" y="16668"/>
                </a:lnTo>
                <a:lnTo>
                  <a:pt x="2190" y="16741"/>
                </a:lnTo>
                <a:lnTo>
                  <a:pt x="2434" y="16765"/>
                </a:lnTo>
                <a:lnTo>
                  <a:pt x="2653" y="16789"/>
                </a:lnTo>
                <a:lnTo>
                  <a:pt x="2896" y="16765"/>
                </a:lnTo>
                <a:lnTo>
                  <a:pt x="3115" y="16716"/>
                </a:lnTo>
                <a:lnTo>
                  <a:pt x="3334" y="16643"/>
                </a:lnTo>
                <a:lnTo>
                  <a:pt x="3529" y="16522"/>
                </a:lnTo>
                <a:lnTo>
                  <a:pt x="3723" y="16351"/>
                </a:lnTo>
                <a:lnTo>
                  <a:pt x="3869" y="16205"/>
                </a:lnTo>
                <a:lnTo>
                  <a:pt x="3991" y="16035"/>
                </a:lnTo>
                <a:lnTo>
                  <a:pt x="4113" y="15840"/>
                </a:lnTo>
                <a:lnTo>
                  <a:pt x="4210" y="15646"/>
                </a:lnTo>
                <a:lnTo>
                  <a:pt x="4405" y="15256"/>
                </a:lnTo>
                <a:lnTo>
                  <a:pt x="4575" y="14867"/>
                </a:lnTo>
                <a:lnTo>
                  <a:pt x="4697" y="14648"/>
                </a:lnTo>
                <a:lnTo>
                  <a:pt x="4818" y="14478"/>
                </a:lnTo>
                <a:lnTo>
                  <a:pt x="4940" y="14332"/>
                </a:lnTo>
                <a:lnTo>
                  <a:pt x="5086" y="14234"/>
                </a:lnTo>
                <a:lnTo>
                  <a:pt x="5232" y="14161"/>
                </a:lnTo>
                <a:lnTo>
                  <a:pt x="5402" y="14137"/>
                </a:lnTo>
                <a:lnTo>
                  <a:pt x="5621" y="14186"/>
                </a:lnTo>
                <a:lnTo>
                  <a:pt x="5840" y="14259"/>
                </a:lnTo>
                <a:lnTo>
                  <a:pt x="6010" y="14380"/>
                </a:lnTo>
                <a:lnTo>
                  <a:pt x="6181" y="14502"/>
                </a:lnTo>
                <a:lnTo>
                  <a:pt x="6327" y="14648"/>
                </a:lnTo>
                <a:lnTo>
                  <a:pt x="6473" y="14818"/>
                </a:lnTo>
                <a:lnTo>
                  <a:pt x="6740" y="15135"/>
                </a:lnTo>
                <a:lnTo>
                  <a:pt x="7032" y="15451"/>
                </a:lnTo>
                <a:lnTo>
                  <a:pt x="7154" y="15597"/>
                </a:lnTo>
                <a:lnTo>
                  <a:pt x="7324" y="15719"/>
                </a:lnTo>
                <a:lnTo>
                  <a:pt x="7641" y="15938"/>
                </a:lnTo>
                <a:lnTo>
                  <a:pt x="7957" y="16157"/>
                </a:lnTo>
                <a:lnTo>
                  <a:pt x="8273" y="16400"/>
                </a:lnTo>
                <a:lnTo>
                  <a:pt x="8298" y="16473"/>
                </a:lnTo>
                <a:lnTo>
                  <a:pt x="8346" y="16522"/>
                </a:lnTo>
                <a:lnTo>
                  <a:pt x="8395" y="16546"/>
                </a:lnTo>
                <a:lnTo>
                  <a:pt x="8468" y="16546"/>
                </a:lnTo>
                <a:lnTo>
                  <a:pt x="8784" y="16424"/>
                </a:lnTo>
                <a:lnTo>
                  <a:pt x="9052" y="16254"/>
                </a:lnTo>
                <a:lnTo>
                  <a:pt x="9587" y="15889"/>
                </a:lnTo>
                <a:lnTo>
                  <a:pt x="9879" y="15670"/>
                </a:lnTo>
                <a:lnTo>
                  <a:pt x="10147" y="15475"/>
                </a:lnTo>
                <a:lnTo>
                  <a:pt x="10390" y="15256"/>
                </a:lnTo>
                <a:lnTo>
                  <a:pt x="10634" y="15013"/>
                </a:lnTo>
                <a:lnTo>
                  <a:pt x="10828" y="14794"/>
                </a:lnTo>
                <a:lnTo>
                  <a:pt x="10999" y="14575"/>
                </a:lnTo>
                <a:lnTo>
                  <a:pt x="11145" y="14332"/>
                </a:lnTo>
                <a:lnTo>
                  <a:pt x="11242" y="14088"/>
                </a:lnTo>
                <a:lnTo>
                  <a:pt x="11339" y="13821"/>
                </a:lnTo>
                <a:lnTo>
                  <a:pt x="11388" y="13553"/>
                </a:lnTo>
                <a:lnTo>
                  <a:pt x="11388" y="13261"/>
                </a:lnTo>
                <a:lnTo>
                  <a:pt x="11339" y="12993"/>
                </a:lnTo>
                <a:lnTo>
                  <a:pt x="11315" y="12847"/>
                </a:lnTo>
                <a:lnTo>
                  <a:pt x="11242" y="12726"/>
                </a:lnTo>
                <a:lnTo>
                  <a:pt x="11169" y="12628"/>
                </a:lnTo>
                <a:lnTo>
                  <a:pt x="11096" y="12531"/>
                </a:lnTo>
                <a:lnTo>
                  <a:pt x="10877" y="12361"/>
                </a:lnTo>
                <a:lnTo>
                  <a:pt x="10658" y="12239"/>
                </a:lnTo>
                <a:lnTo>
                  <a:pt x="10390" y="12118"/>
                </a:lnTo>
                <a:lnTo>
                  <a:pt x="10147" y="12045"/>
                </a:lnTo>
                <a:lnTo>
                  <a:pt x="9879" y="11947"/>
                </a:lnTo>
                <a:lnTo>
                  <a:pt x="9636" y="11850"/>
                </a:lnTo>
                <a:lnTo>
                  <a:pt x="9466" y="11753"/>
                </a:lnTo>
                <a:lnTo>
                  <a:pt x="9320" y="11631"/>
                </a:lnTo>
                <a:lnTo>
                  <a:pt x="9222" y="11485"/>
                </a:lnTo>
                <a:lnTo>
                  <a:pt x="9149" y="11315"/>
                </a:lnTo>
                <a:lnTo>
                  <a:pt x="9125" y="11169"/>
                </a:lnTo>
                <a:lnTo>
                  <a:pt x="9101" y="10974"/>
                </a:lnTo>
                <a:lnTo>
                  <a:pt x="9125" y="10804"/>
                </a:lnTo>
                <a:lnTo>
                  <a:pt x="9149" y="10633"/>
                </a:lnTo>
                <a:lnTo>
                  <a:pt x="9198" y="10439"/>
                </a:lnTo>
                <a:lnTo>
                  <a:pt x="9271" y="10268"/>
                </a:lnTo>
                <a:lnTo>
                  <a:pt x="9466" y="9903"/>
                </a:lnTo>
                <a:lnTo>
                  <a:pt x="9685" y="9611"/>
                </a:lnTo>
                <a:lnTo>
                  <a:pt x="9928" y="9368"/>
                </a:lnTo>
                <a:lnTo>
                  <a:pt x="10074" y="9246"/>
                </a:lnTo>
                <a:lnTo>
                  <a:pt x="10244" y="9149"/>
                </a:lnTo>
                <a:lnTo>
                  <a:pt x="10415" y="9076"/>
                </a:lnTo>
                <a:lnTo>
                  <a:pt x="10609" y="9003"/>
                </a:lnTo>
                <a:lnTo>
                  <a:pt x="10804" y="8954"/>
                </a:lnTo>
                <a:lnTo>
                  <a:pt x="10999" y="8930"/>
                </a:lnTo>
                <a:lnTo>
                  <a:pt x="11193" y="8930"/>
                </a:lnTo>
                <a:lnTo>
                  <a:pt x="11388" y="8954"/>
                </a:lnTo>
                <a:lnTo>
                  <a:pt x="11583" y="8979"/>
                </a:lnTo>
                <a:lnTo>
                  <a:pt x="11729" y="9052"/>
                </a:lnTo>
                <a:lnTo>
                  <a:pt x="11875" y="9149"/>
                </a:lnTo>
                <a:lnTo>
                  <a:pt x="11996" y="9271"/>
                </a:lnTo>
                <a:lnTo>
                  <a:pt x="12118" y="9417"/>
                </a:lnTo>
                <a:lnTo>
                  <a:pt x="12215" y="9563"/>
                </a:lnTo>
                <a:lnTo>
                  <a:pt x="12361" y="9903"/>
                </a:lnTo>
                <a:lnTo>
                  <a:pt x="12580" y="10390"/>
                </a:lnTo>
                <a:lnTo>
                  <a:pt x="12702" y="10633"/>
                </a:lnTo>
                <a:lnTo>
                  <a:pt x="12824" y="10828"/>
                </a:lnTo>
                <a:lnTo>
                  <a:pt x="12994" y="11023"/>
                </a:lnTo>
                <a:lnTo>
                  <a:pt x="13189" y="11169"/>
                </a:lnTo>
                <a:lnTo>
                  <a:pt x="13310" y="11217"/>
                </a:lnTo>
                <a:lnTo>
                  <a:pt x="13432" y="11266"/>
                </a:lnTo>
                <a:lnTo>
                  <a:pt x="13554" y="11290"/>
                </a:lnTo>
                <a:lnTo>
                  <a:pt x="13724" y="11315"/>
                </a:lnTo>
                <a:lnTo>
                  <a:pt x="13870" y="11315"/>
                </a:lnTo>
                <a:lnTo>
                  <a:pt x="14016" y="11290"/>
                </a:lnTo>
                <a:lnTo>
                  <a:pt x="14186" y="11266"/>
                </a:lnTo>
                <a:lnTo>
                  <a:pt x="14332" y="11217"/>
                </a:lnTo>
                <a:lnTo>
                  <a:pt x="14600" y="11071"/>
                </a:lnTo>
                <a:lnTo>
                  <a:pt x="14867" y="10877"/>
                </a:lnTo>
                <a:lnTo>
                  <a:pt x="15111" y="10682"/>
                </a:lnTo>
                <a:lnTo>
                  <a:pt x="15330" y="10439"/>
                </a:lnTo>
                <a:lnTo>
                  <a:pt x="15549" y="10195"/>
                </a:lnTo>
                <a:lnTo>
                  <a:pt x="15719" y="9952"/>
                </a:lnTo>
                <a:lnTo>
                  <a:pt x="16352" y="9027"/>
                </a:lnTo>
                <a:lnTo>
                  <a:pt x="16473" y="8833"/>
                </a:lnTo>
                <a:lnTo>
                  <a:pt x="16619" y="8614"/>
                </a:lnTo>
                <a:lnTo>
                  <a:pt x="16692" y="8395"/>
                </a:lnTo>
                <a:lnTo>
                  <a:pt x="16717" y="8273"/>
                </a:lnTo>
                <a:lnTo>
                  <a:pt x="16717" y="8151"/>
                </a:lnTo>
                <a:lnTo>
                  <a:pt x="16717" y="8127"/>
                </a:lnTo>
                <a:lnTo>
                  <a:pt x="16717" y="8078"/>
                </a:lnTo>
                <a:lnTo>
                  <a:pt x="16717" y="8005"/>
                </a:lnTo>
                <a:lnTo>
                  <a:pt x="16692" y="7957"/>
                </a:lnTo>
                <a:lnTo>
                  <a:pt x="16644" y="7908"/>
                </a:lnTo>
                <a:lnTo>
                  <a:pt x="16327" y="7640"/>
                </a:lnTo>
                <a:lnTo>
                  <a:pt x="16011" y="7348"/>
                </a:lnTo>
                <a:lnTo>
                  <a:pt x="15451" y="6740"/>
                </a:lnTo>
                <a:lnTo>
                  <a:pt x="15232" y="6521"/>
                </a:lnTo>
                <a:lnTo>
                  <a:pt x="14989" y="6302"/>
                </a:lnTo>
                <a:lnTo>
                  <a:pt x="14527" y="5888"/>
                </a:lnTo>
                <a:lnTo>
                  <a:pt x="14381" y="5742"/>
                </a:lnTo>
                <a:lnTo>
                  <a:pt x="14283" y="5572"/>
                </a:lnTo>
                <a:lnTo>
                  <a:pt x="14210" y="5402"/>
                </a:lnTo>
                <a:lnTo>
                  <a:pt x="14162" y="5231"/>
                </a:lnTo>
                <a:lnTo>
                  <a:pt x="14162" y="5061"/>
                </a:lnTo>
                <a:lnTo>
                  <a:pt x="14186" y="4866"/>
                </a:lnTo>
                <a:lnTo>
                  <a:pt x="14259" y="4696"/>
                </a:lnTo>
                <a:lnTo>
                  <a:pt x="14381" y="4526"/>
                </a:lnTo>
                <a:lnTo>
                  <a:pt x="14478" y="4428"/>
                </a:lnTo>
                <a:lnTo>
                  <a:pt x="14600" y="4355"/>
                </a:lnTo>
                <a:lnTo>
                  <a:pt x="14746" y="4283"/>
                </a:lnTo>
                <a:lnTo>
                  <a:pt x="14892" y="4234"/>
                </a:lnTo>
                <a:lnTo>
                  <a:pt x="15476" y="4039"/>
                </a:lnTo>
                <a:lnTo>
                  <a:pt x="15719" y="3942"/>
                </a:lnTo>
                <a:lnTo>
                  <a:pt x="15938" y="3820"/>
                </a:lnTo>
                <a:lnTo>
                  <a:pt x="16108" y="3674"/>
                </a:lnTo>
                <a:lnTo>
                  <a:pt x="16230" y="3504"/>
                </a:lnTo>
                <a:lnTo>
                  <a:pt x="16352" y="3334"/>
                </a:lnTo>
                <a:lnTo>
                  <a:pt x="16425" y="3139"/>
                </a:lnTo>
                <a:lnTo>
                  <a:pt x="16473" y="2920"/>
                </a:lnTo>
                <a:lnTo>
                  <a:pt x="16498" y="2701"/>
                </a:lnTo>
                <a:lnTo>
                  <a:pt x="16522" y="2482"/>
                </a:lnTo>
                <a:lnTo>
                  <a:pt x="16498" y="2263"/>
                </a:lnTo>
                <a:lnTo>
                  <a:pt x="16449" y="2044"/>
                </a:lnTo>
                <a:lnTo>
                  <a:pt x="16376" y="1825"/>
                </a:lnTo>
                <a:lnTo>
                  <a:pt x="16303" y="1606"/>
                </a:lnTo>
                <a:lnTo>
                  <a:pt x="16206" y="1387"/>
                </a:lnTo>
                <a:lnTo>
                  <a:pt x="16084" y="1192"/>
                </a:lnTo>
                <a:lnTo>
                  <a:pt x="15938" y="998"/>
                </a:lnTo>
                <a:lnTo>
                  <a:pt x="15768" y="779"/>
                </a:lnTo>
                <a:lnTo>
                  <a:pt x="15573" y="608"/>
                </a:lnTo>
                <a:lnTo>
                  <a:pt x="15354" y="462"/>
                </a:lnTo>
                <a:lnTo>
                  <a:pt x="15111" y="341"/>
                </a:lnTo>
                <a:lnTo>
                  <a:pt x="14892" y="268"/>
                </a:lnTo>
                <a:lnTo>
                  <a:pt x="14648" y="195"/>
                </a:lnTo>
                <a:lnTo>
                  <a:pt x="14137" y="195"/>
                </a:lnTo>
                <a:lnTo>
                  <a:pt x="13894" y="219"/>
                </a:lnTo>
                <a:lnTo>
                  <a:pt x="13675" y="292"/>
                </a:lnTo>
                <a:lnTo>
                  <a:pt x="13432" y="389"/>
                </a:lnTo>
                <a:lnTo>
                  <a:pt x="13213" y="535"/>
                </a:lnTo>
                <a:lnTo>
                  <a:pt x="13018" y="681"/>
                </a:lnTo>
                <a:lnTo>
                  <a:pt x="12848" y="876"/>
                </a:lnTo>
                <a:lnTo>
                  <a:pt x="12702" y="1095"/>
                </a:lnTo>
                <a:lnTo>
                  <a:pt x="12580" y="1338"/>
                </a:lnTo>
                <a:lnTo>
                  <a:pt x="12459" y="1630"/>
                </a:lnTo>
                <a:lnTo>
                  <a:pt x="12337" y="1898"/>
                </a:lnTo>
                <a:lnTo>
                  <a:pt x="12191" y="2166"/>
                </a:lnTo>
                <a:lnTo>
                  <a:pt x="12118" y="2287"/>
                </a:lnTo>
                <a:lnTo>
                  <a:pt x="12021" y="2385"/>
                </a:lnTo>
                <a:lnTo>
                  <a:pt x="11850" y="2531"/>
                </a:lnTo>
                <a:lnTo>
                  <a:pt x="11680" y="2579"/>
                </a:lnTo>
                <a:lnTo>
                  <a:pt x="11510" y="2604"/>
                </a:lnTo>
                <a:lnTo>
                  <a:pt x="11339" y="2579"/>
                </a:lnTo>
                <a:lnTo>
                  <a:pt x="11169" y="2506"/>
                </a:lnTo>
                <a:lnTo>
                  <a:pt x="10999" y="2433"/>
                </a:lnTo>
                <a:lnTo>
                  <a:pt x="10853" y="2312"/>
                </a:lnTo>
                <a:lnTo>
                  <a:pt x="10707" y="2190"/>
                </a:lnTo>
                <a:lnTo>
                  <a:pt x="10488" y="1947"/>
                </a:lnTo>
                <a:lnTo>
                  <a:pt x="10269" y="1679"/>
                </a:lnTo>
                <a:lnTo>
                  <a:pt x="9855" y="1168"/>
                </a:lnTo>
                <a:lnTo>
                  <a:pt x="9636" y="900"/>
                </a:lnTo>
                <a:lnTo>
                  <a:pt x="9417" y="657"/>
                </a:lnTo>
                <a:lnTo>
                  <a:pt x="9174" y="414"/>
                </a:lnTo>
                <a:lnTo>
                  <a:pt x="8906" y="219"/>
                </a:lnTo>
                <a:lnTo>
                  <a:pt x="8857" y="122"/>
                </a:lnTo>
                <a:lnTo>
                  <a:pt x="8784" y="24"/>
                </a:lnTo>
                <a:lnTo>
                  <a:pt x="86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865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0"/>
          <p:cNvSpPr/>
          <p:nvPr/>
        </p:nvSpPr>
        <p:spPr>
          <a:xfrm>
            <a:off x="3055088" y="233917"/>
            <a:ext cx="3189768" cy="2721934"/>
          </a:xfrm>
          <a:custGeom>
            <a:avLst/>
            <a:gdLst/>
            <a:ahLst/>
            <a:cxnLst/>
            <a:rect l="l" t="t" r="r" b="b"/>
            <a:pathLst>
              <a:path w="1899125" h="1801674" extrusionOk="0">
                <a:moveTo>
                  <a:pt x="1818538" y="707752"/>
                </a:moveTo>
                <a:cubicBezTo>
                  <a:pt x="1831074" y="497125"/>
                  <a:pt x="1753858" y="325519"/>
                  <a:pt x="1578309" y="205746"/>
                </a:cubicBezTo>
                <a:cubicBezTo>
                  <a:pt x="1408528" y="89914"/>
                  <a:pt x="1198250" y="22552"/>
                  <a:pt x="994519" y="4769"/>
                </a:cubicBezTo>
                <a:cubicBezTo>
                  <a:pt x="827085" y="-9839"/>
                  <a:pt x="652527" y="8307"/>
                  <a:pt x="495522" y="70381"/>
                </a:cubicBezTo>
                <a:cubicBezTo>
                  <a:pt x="429934" y="95571"/>
                  <a:pt x="368486" y="130433"/>
                  <a:pt x="313219" y="173809"/>
                </a:cubicBezTo>
                <a:cubicBezTo>
                  <a:pt x="239976" y="232551"/>
                  <a:pt x="210471" y="301682"/>
                  <a:pt x="158916" y="375104"/>
                </a:cubicBezTo>
                <a:cubicBezTo>
                  <a:pt x="103122" y="454565"/>
                  <a:pt x="46440" y="506438"/>
                  <a:pt x="18368" y="605174"/>
                </a:cubicBezTo>
                <a:cubicBezTo>
                  <a:pt x="-14565" y="720999"/>
                  <a:pt x="5923" y="819242"/>
                  <a:pt x="10454" y="934958"/>
                </a:cubicBezTo>
                <a:cubicBezTo>
                  <a:pt x="14758" y="1044814"/>
                  <a:pt x="-1278" y="1145825"/>
                  <a:pt x="25122" y="1255759"/>
                </a:cubicBezTo>
                <a:cubicBezTo>
                  <a:pt x="47323" y="1350745"/>
                  <a:pt x="90532" y="1439548"/>
                  <a:pt x="151572" y="1515641"/>
                </a:cubicBezTo>
                <a:cubicBezTo>
                  <a:pt x="422033" y="1849229"/>
                  <a:pt x="943761" y="1837532"/>
                  <a:pt x="1324630" y="1747856"/>
                </a:cubicBezTo>
                <a:cubicBezTo>
                  <a:pt x="1538265" y="1697565"/>
                  <a:pt x="1682812" y="1551189"/>
                  <a:pt x="1774457" y="1356692"/>
                </a:cubicBezTo>
                <a:cubicBezTo>
                  <a:pt x="1865783" y="1162882"/>
                  <a:pt x="1991560" y="890940"/>
                  <a:pt x="1818538" y="707752"/>
                </a:cubicBezTo>
                <a:close/>
                <a:moveTo>
                  <a:pt x="1780057" y="1013000"/>
                </a:moveTo>
                <a:cubicBezTo>
                  <a:pt x="1773893" y="989902"/>
                  <a:pt x="1783298" y="964666"/>
                  <a:pt x="1787413" y="941387"/>
                </a:cubicBezTo>
                <a:cubicBezTo>
                  <a:pt x="1787430" y="965448"/>
                  <a:pt x="1784958" y="989447"/>
                  <a:pt x="1780037" y="1013000"/>
                </a:cubicBezTo>
                <a:close/>
                <a:moveTo>
                  <a:pt x="1240206" y="1350652"/>
                </a:moveTo>
                <a:cubicBezTo>
                  <a:pt x="1199929" y="1367787"/>
                  <a:pt x="1164079" y="1357269"/>
                  <a:pt x="1121896" y="1347528"/>
                </a:cubicBezTo>
                <a:cubicBezTo>
                  <a:pt x="1185325" y="1323272"/>
                  <a:pt x="1246595" y="1293709"/>
                  <a:pt x="1305055" y="1259156"/>
                </a:cubicBezTo>
                <a:cubicBezTo>
                  <a:pt x="1286530" y="1291734"/>
                  <a:pt x="1264799" y="1322383"/>
                  <a:pt x="1240186" y="1350646"/>
                </a:cubicBezTo>
                <a:close/>
                <a:moveTo>
                  <a:pt x="1291243" y="1489342"/>
                </a:moveTo>
                <a:cubicBezTo>
                  <a:pt x="1273962" y="1493315"/>
                  <a:pt x="1256501" y="1496665"/>
                  <a:pt x="1238987" y="1499452"/>
                </a:cubicBezTo>
                <a:cubicBezTo>
                  <a:pt x="1256980" y="1483982"/>
                  <a:pt x="1267701" y="1489167"/>
                  <a:pt x="1291223" y="1489348"/>
                </a:cubicBezTo>
                <a:close/>
                <a:moveTo>
                  <a:pt x="1066251" y="829391"/>
                </a:moveTo>
                <a:cubicBezTo>
                  <a:pt x="1043961" y="799579"/>
                  <a:pt x="1027361" y="796436"/>
                  <a:pt x="1043676" y="759852"/>
                </a:cubicBezTo>
                <a:cubicBezTo>
                  <a:pt x="1056548" y="779930"/>
                  <a:pt x="1068915" y="804660"/>
                  <a:pt x="1066251" y="829391"/>
                </a:cubicBezTo>
                <a:close/>
                <a:moveTo>
                  <a:pt x="131680" y="905133"/>
                </a:moveTo>
                <a:cubicBezTo>
                  <a:pt x="135569" y="877323"/>
                  <a:pt x="140671" y="849592"/>
                  <a:pt x="146822" y="822178"/>
                </a:cubicBezTo>
                <a:cubicBezTo>
                  <a:pt x="168547" y="893395"/>
                  <a:pt x="196336" y="962619"/>
                  <a:pt x="229884" y="1029092"/>
                </a:cubicBezTo>
                <a:cubicBezTo>
                  <a:pt x="262843" y="1095845"/>
                  <a:pt x="272015" y="1165598"/>
                  <a:pt x="298810" y="1235112"/>
                </a:cubicBezTo>
                <a:cubicBezTo>
                  <a:pt x="217288" y="1140213"/>
                  <a:pt x="159946" y="1026998"/>
                  <a:pt x="131680" y="905133"/>
                </a:cubicBezTo>
                <a:close/>
                <a:moveTo>
                  <a:pt x="263413" y="518227"/>
                </a:moveTo>
                <a:cubicBezTo>
                  <a:pt x="267756" y="601097"/>
                  <a:pt x="263265" y="667409"/>
                  <a:pt x="254417" y="750351"/>
                </a:cubicBezTo>
                <a:cubicBezTo>
                  <a:pt x="242890" y="706980"/>
                  <a:pt x="235842" y="662542"/>
                  <a:pt x="233384" y="617733"/>
                </a:cubicBezTo>
                <a:cubicBezTo>
                  <a:pt x="231686" y="584111"/>
                  <a:pt x="263660" y="522899"/>
                  <a:pt x="263413" y="518207"/>
                </a:cubicBezTo>
                <a:close/>
                <a:moveTo>
                  <a:pt x="454798" y="739444"/>
                </a:moveTo>
                <a:cubicBezTo>
                  <a:pt x="460884" y="691751"/>
                  <a:pt x="468441" y="598388"/>
                  <a:pt x="506592" y="564461"/>
                </a:cubicBezTo>
                <a:cubicBezTo>
                  <a:pt x="560559" y="516503"/>
                  <a:pt x="618427" y="559464"/>
                  <a:pt x="661686" y="596690"/>
                </a:cubicBezTo>
                <a:cubicBezTo>
                  <a:pt x="571591" y="647105"/>
                  <a:pt x="494711" y="685938"/>
                  <a:pt x="463872" y="794233"/>
                </a:cubicBezTo>
                <a:cubicBezTo>
                  <a:pt x="451181" y="778945"/>
                  <a:pt x="447713" y="758006"/>
                  <a:pt x="454797" y="739444"/>
                </a:cubicBezTo>
                <a:close/>
                <a:moveTo>
                  <a:pt x="731461" y="908134"/>
                </a:moveTo>
                <a:cubicBezTo>
                  <a:pt x="722308" y="910395"/>
                  <a:pt x="744800" y="779767"/>
                  <a:pt x="748890" y="771388"/>
                </a:cubicBezTo>
                <a:cubicBezTo>
                  <a:pt x="760771" y="795114"/>
                  <a:pt x="730521" y="879935"/>
                  <a:pt x="731435" y="908134"/>
                </a:cubicBezTo>
                <a:close/>
                <a:moveTo>
                  <a:pt x="845227" y="1379142"/>
                </a:moveTo>
                <a:cubicBezTo>
                  <a:pt x="857758" y="1385458"/>
                  <a:pt x="870425" y="1391522"/>
                  <a:pt x="883229" y="1397334"/>
                </a:cubicBezTo>
                <a:cubicBezTo>
                  <a:pt x="752707" y="1462829"/>
                  <a:pt x="626011" y="1370055"/>
                  <a:pt x="553798" y="1260257"/>
                </a:cubicBezTo>
                <a:cubicBezTo>
                  <a:pt x="638530" y="1325267"/>
                  <a:pt x="739171" y="1366326"/>
                  <a:pt x="845201" y="1379142"/>
                </a:cubicBezTo>
                <a:close/>
                <a:moveTo>
                  <a:pt x="900431" y="1221080"/>
                </a:moveTo>
                <a:cubicBezTo>
                  <a:pt x="851903" y="1224269"/>
                  <a:pt x="735408" y="1064244"/>
                  <a:pt x="764601" y="1038036"/>
                </a:cubicBezTo>
                <a:cubicBezTo>
                  <a:pt x="801100" y="1107529"/>
                  <a:pt x="838959" y="1170361"/>
                  <a:pt x="900405" y="1221080"/>
                </a:cubicBezTo>
                <a:close/>
                <a:moveTo>
                  <a:pt x="868554" y="883856"/>
                </a:moveTo>
                <a:cubicBezTo>
                  <a:pt x="876831" y="858244"/>
                  <a:pt x="875101" y="846987"/>
                  <a:pt x="894416" y="825528"/>
                </a:cubicBezTo>
                <a:cubicBezTo>
                  <a:pt x="912798" y="846164"/>
                  <a:pt x="891065" y="881406"/>
                  <a:pt x="868528" y="883856"/>
                </a:cubicBezTo>
                <a:close/>
                <a:moveTo>
                  <a:pt x="728486" y="1608635"/>
                </a:moveTo>
                <a:cubicBezTo>
                  <a:pt x="649811" y="1617598"/>
                  <a:pt x="547608" y="1627157"/>
                  <a:pt x="504071" y="1545122"/>
                </a:cubicBezTo>
                <a:cubicBezTo>
                  <a:pt x="575905" y="1575650"/>
                  <a:pt x="651306" y="1596990"/>
                  <a:pt x="728486" y="1608635"/>
                </a:cubicBezTo>
                <a:close/>
                <a:moveTo>
                  <a:pt x="613968" y="944705"/>
                </a:moveTo>
                <a:cubicBezTo>
                  <a:pt x="601558" y="949388"/>
                  <a:pt x="589242" y="954311"/>
                  <a:pt x="577022" y="959475"/>
                </a:cubicBezTo>
                <a:cubicBezTo>
                  <a:pt x="563190" y="872093"/>
                  <a:pt x="576374" y="816384"/>
                  <a:pt x="638384" y="749956"/>
                </a:cubicBezTo>
                <a:cubicBezTo>
                  <a:pt x="611193" y="810726"/>
                  <a:pt x="608452" y="879287"/>
                  <a:pt x="613968" y="944705"/>
                </a:cubicBezTo>
                <a:close/>
                <a:moveTo>
                  <a:pt x="591846" y="303276"/>
                </a:moveTo>
                <a:cubicBezTo>
                  <a:pt x="628408" y="288330"/>
                  <a:pt x="667749" y="281390"/>
                  <a:pt x="707219" y="282926"/>
                </a:cubicBezTo>
                <a:cubicBezTo>
                  <a:pt x="663312" y="299699"/>
                  <a:pt x="637373" y="298999"/>
                  <a:pt x="591846" y="303276"/>
                </a:cubicBezTo>
                <a:close/>
                <a:moveTo>
                  <a:pt x="1317850" y="417689"/>
                </a:moveTo>
                <a:lnTo>
                  <a:pt x="1307285" y="402472"/>
                </a:lnTo>
                <a:cubicBezTo>
                  <a:pt x="1317340" y="410681"/>
                  <a:pt x="1327462" y="418817"/>
                  <a:pt x="1337651" y="426879"/>
                </a:cubicBezTo>
                <a:cubicBezTo>
                  <a:pt x="1330187" y="426198"/>
                  <a:pt x="1323189" y="422950"/>
                  <a:pt x="1317850" y="417689"/>
                </a:cubicBezTo>
                <a:close/>
                <a:moveTo>
                  <a:pt x="1632061" y="731809"/>
                </a:moveTo>
                <a:cubicBezTo>
                  <a:pt x="1624353" y="721440"/>
                  <a:pt x="1616512" y="711161"/>
                  <a:pt x="1608539" y="700973"/>
                </a:cubicBezTo>
                <a:cubicBezTo>
                  <a:pt x="1627021" y="705221"/>
                  <a:pt x="1634861" y="715499"/>
                  <a:pt x="1632061" y="731809"/>
                </a:cubicBezTo>
                <a:close/>
                <a:moveTo>
                  <a:pt x="1164124" y="1111237"/>
                </a:moveTo>
                <a:cubicBezTo>
                  <a:pt x="1193935" y="1064028"/>
                  <a:pt x="1216052" y="1012382"/>
                  <a:pt x="1229647" y="958230"/>
                </a:cubicBezTo>
                <a:cubicBezTo>
                  <a:pt x="1274209" y="1032391"/>
                  <a:pt x="1272861" y="1190594"/>
                  <a:pt x="1155108" y="1191904"/>
                </a:cubicBezTo>
                <a:cubicBezTo>
                  <a:pt x="1160632" y="1165356"/>
                  <a:pt x="1163651" y="1138349"/>
                  <a:pt x="1164124" y="1111237"/>
                </a:cubicBezTo>
                <a:close/>
                <a:moveTo>
                  <a:pt x="1241023" y="537578"/>
                </a:moveTo>
                <a:lnTo>
                  <a:pt x="1217041" y="518933"/>
                </a:lnTo>
                <a:cubicBezTo>
                  <a:pt x="1228622" y="518119"/>
                  <a:pt x="1238958" y="526155"/>
                  <a:pt x="1241023" y="537578"/>
                </a:cubicBezTo>
                <a:close/>
                <a:moveTo>
                  <a:pt x="1601403" y="917090"/>
                </a:moveTo>
                <a:cubicBezTo>
                  <a:pt x="1587347" y="952543"/>
                  <a:pt x="1569018" y="986148"/>
                  <a:pt x="1546821" y="1017161"/>
                </a:cubicBezTo>
                <a:cubicBezTo>
                  <a:pt x="1537578" y="966383"/>
                  <a:pt x="1516869" y="922009"/>
                  <a:pt x="1501184" y="873403"/>
                </a:cubicBezTo>
                <a:cubicBezTo>
                  <a:pt x="1486723" y="828600"/>
                  <a:pt x="1481836" y="780448"/>
                  <a:pt x="1468853" y="734622"/>
                </a:cubicBezTo>
                <a:cubicBezTo>
                  <a:pt x="1518813" y="791032"/>
                  <a:pt x="1563203" y="852139"/>
                  <a:pt x="1601403" y="917090"/>
                </a:cubicBezTo>
                <a:close/>
                <a:moveTo>
                  <a:pt x="1506499" y="1277230"/>
                </a:moveTo>
                <a:cubicBezTo>
                  <a:pt x="1528504" y="1241119"/>
                  <a:pt x="1535426" y="1195876"/>
                  <a:pt x="1557892" y="1163168"/>
                </a:cubicBezTo>
                <a:cubicBezTo>
                  <a:pt x="1581226" y="1129254"/>
                  <a:pt x="1618521" y="1102410"/>
                  <a:pt x="1643080" y="1067996"/>
                </a:cubicBezTo>
                <a:cubicBezTo>
                  <a:pt x="1627336" y="1135145"/>
                  <a:pt x="1607386" y="1202526"/>
                  <a:pt x="1575930" y="1264204"/>
                </a:cubicBezTo>
                <a:cubicBezTo>
                  <a:pt x="1539633" y="1335351"/>
                  <a:pt x="1511412" y="1355584"/>
                  <a:pt x="1428460" y="1365590"/>
                </a:cubicBezTo>
                <a:cubicBezTo>
                  <a:pt x="1459219" y="1340695"/>
                  <a:pt x="1485597" y="1310830"/>
                  <a:pt x="1506499" y="1277231"/>
                </a:cubicBezTo>
                <a:close/>
                <a:moveTo>
                  <a:pt x="1533521" y="332875"/>
                </a:moveTo>
                <a:cubicBezTo>
                  <a:pt x="1592389" y="376330"/>
                  <a:pt x="1638930" y="434359"/>
                  <a:pt x="1668566" y="501253"/>
                </a:cubicBezTo>
                <a:cubicBezTo>
                  <a:pt x="1556693" y="420243"/>
                  <a:pt x="1442466" y="350191"/>
                  <a:pt x="1337301" y="259356"/>
                </a:cubicBezTo>
                <a:cubicBezTo>
                  <a:pt x="1295598" y="223329"/>
                  <a:pt x="1253688" y="183977"/>
                  <a:pt x="1199974" y="166680"/>
                </a:cubicBezTo>
                <a:cubicBezTo>
                  <a:pt x="1173730" y="158255"/>
                  <a:pt x="1150189" y="159985"/>
                  <a:pt x="1123763" y="157555"/>
                </a:cubicBezTo>
                <a:cubicBezTo>
                  <a:pt x="1079629" y="153498"/>
                  <a:pt x="1075922" y="156051"/>
                  <a:pt x="1034964" y="129201"/>
                </a:cubicBezTo>
                <a:cubicBezTo>
                  <a:pt x="1213839" y="155578"/>
                  <a:pt x="1388941" y="223361"/>
                  <a:pt x="1533521" y="332875"/>
                </a:cubicBezTo>
                <a:close/>
                <a:moveTo>
                  <a:pt x="982366" y="363652"/>
                </a:moveTo>
                <a:cubicBezTo>
                  <a:pt x="945492" y="365499"/>
                  <a:pt x="954592" y="374177"/>
                  <a:pt x="913563" y="371507"/>
                </a:cubicBezTo>
                <a:cubicBezTo>
                  <a:pt x="884920" y="369640"/>
                  <a:pt x="855455" y="358389"/>
                  <a:pt x="826709" y="354657"/>
                </a:cubicBezTo>
                <a:cubicBezTo>
                  <a:pt x="894008" y="332557"/>
                  <a:pt x="916603" y="332751"/>
                  <a:pt x="982366" y="363652"/>
                </a:cubicBezTo>
                <a:close/>
                <a:moveTo>
                  <a:pt x="881751" y="188974"/>
                </a:moveTo>
                <a:lnTo>
                  <a:pt x="896899" y="196440"/>
                </a:lnTo>
                <a:cubicBezTo>
                  <a:pt x="837460" y="176929"/>
                  <a:pt x="775327" y="166870"/>
                  <a:pt x="712768" y="166628"/>
                </a:cubicBezTo>
                <a:cubicBezTo>
                  <a:pt x="682225" y="166870"/>
                  <a:pt x="651806" y="170526"/>
                  <a:pt x="622076" y="177529"/>
                </a:cubicBezTo>
                <a:lnTo>
                  <a:pt x="592449" y="185876"/>
                </a:lnTo>
                <a:cubicBezTo>
                  <a:pt x="573172" y="201637"/>
                  <a:pt x="555272" y="200598"/>
                  <a:pt x="538748" y="182759"/>
                </a:cubicBezTo>
                <a:cubicBezTo>
                  <a:pt x="644580" y="132072"/>
                  <a:pt x="776936" y="139758"/>
                  <a:pt x="881751" y="188974"/>
                </a:cubicBezTo>
                <a:close/>
                <a:moveTo>
                  <a:pt x="214866" y="1384255"/>
                </a:moveTo>
                <a:cubicBezTo>
                  <a:pt x="191487" y="1347181"/>
                  <a:pt x="172644" y="1307435"/>
                  <a:pt x="158741" y="1265869"/>
                </a:cubicBezTo>
                <a:cubicBezTo>
                  <a:pt x="193513" y="1313954"/>
                  <a:pt x="233150" y="1358325"/>
                  <a:pt x="277025" y="1398280"/>
                </a:cubicBezTo>
                <a:cubicBezTo>
                  <a:pt x="297559" y="1416945"/>
                  <a:pt x="339489" y="1436944"/>
                  <a:pt x="352465" y="1459115"/>
                </a:cubicBezTo>
                <a:cubicBezTo>
                  <a:pt x="364450" y="1479582"/>
                  <a:pt x="363024" y="1519795"/>
                  <a:pt x="369155" y="1542718"/>
                </a:cubicBezTo>
                <a:cubicBezTo>
                  <a:pt x="307803" y="1500558"/>
                  <a:pt x="255371" y="1446708"/>
                  <a:pt x="214866" y="1384255"/>
                </a:cubicBezTo>
                <a:close/>
                <a:moveTo>
                  <a:pt x="1479256" y="1570216"/>
                </a:moveTo>
                <a:cubicBezTo>
                  <a:pt x="1327449" y="1670760"/>
                  <a:pt x="1099366" y="1675297"/>
                  <a:pt x="923778" y="1679872"/>
                </a:cubicBezTo>
                <a:cubicBezTo>
                  <a:pt x="988666" y="1657403"/>
                  <a:pt x="1038030" y="1628207"/>
                  <a:pt x="1106904" y="1625329"/>
                </a:cubicBezTo>
                <a:cubicBezTo>
                  <a:pt x="1170621" y="1623535"/>
                  <a:pt x="1234050" y="1616067"/>
                  <a:pt x="1296441" y="1603016"/>
                </a:cubicBezTo>
                <a:cubicBezTo>
                  <a:pt x="1353688" y="1590948"/>
                  <a:pt x="1408748" y="1570185"/>
                  <a:pt x="1459708" y="1541448"/>
                </a:cubicBezTo>
                <a:cubicBezTo>
                  <a:pt x="1518269" y="1507573"/>
                  <a:pt x="1559791" y="1451805"/>
                  <a:pt x="1617257" y="1420042"/>
                </a:cubicBezTo>
                <a:cubicBezTo>
                  <a:pt x="1581556" y="1478325"/>
                  <a:pt x="1536658" y="1532193"/>
                  <a:pt x="1479256" y="1570216"/>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20"/>
          <p:cNvSpPr/>
          <p:nvPr/>
        </p:nvSpPr>
        <p:spPr>
          <a:xfrm>
            <a:off x="2125050" y="2646262"/>
            <a:ext cx="4979291" cy="1159826"/>
          </a:xfrm>
          <a:custGeom>
            <a:avLst/>
            <a:gdLst/>
            <a:ahLst/>
            <a:cxnLst/>
            <a:rect l="l" t="t" r="r" b="b"/>
            <a:pathLst>
              <a:path w="2638035" h="667526" extrusionOk="0">
                <a:moveTo>
                  <a:pt x="2614056" y="386173"/>
                </a:moveTo>
                <a:cubicBezTo>
                  <a:pt x="2582330" y="367859"/>
                  <a:pt x="2547380" y="355809"/>
                  <a:pt x="2511108" y="350678"/>
                </a:cubicBezTo>
                <a:cubicBezTo>
                  <a:pt x="2532912" y="324404"/>
                  <a:pt x="2525140" y="291132"/>
                  <a:pt x="2535271" y="268099"/>
                </a:cubicBezTo>
                <a:cubicBezTo>
                  <a:pt x="2546231" y="243173"/>
                  <a:pt x="2566966" y="212876"/>
                  <a:pt x="2577557" y="192273"/>
                </a:cubicBezTo>
                <a:cubicBezTo>
                  <a:pt x="2607425" y="134179"/>
                  <a:pt x="2605040" y="100005"/>
                  <a:pt x="2530948" y="82747"/>
                </a:cubicBezTo>
                <a:cubicBezTo>
                  <a:pt x="2625295" y="-34453"/>
                  <a:pt x="2357434" y="6215"/>
                  <a:pt x="2316521" y="9280"/>
                </a:cubicBezTo>
                <a:cubicBezTo>
                  <a:pt x="2196974" y="18245"/>
                  <a:pt x="2077344" y="26022"/>
                  <a:pt x="1957632" y="32611"/>
                </a:cubicBezTo>
                <a:cubicBezTo>
                  <a:pt x="1700276" y="46752"/>
                  <a:pt x="1442701" y="55413"/>
                  <a:pt x="1184908" y="58593"/>
                </a:cubicBezTo>
                <a:cubicBezTo>
                  <a:pt x="935792" y="61639"/>
                  <a:pt x="686680" y="59500"/>
                  <a:pt x="437573" y="52177"/>
                </a:cubicBezTo>
                <a:cubicBezTo>
                  <a:pt x="373888" y="50306"/>
                  <a:pt x="310213" y="48100"/>
                  <a:pt x="246545" y="45560"/>
                </a:cubicBezTo>
                <a:cubicBezTo>
                  <a:pt x="207137" y="43991"/>
                  <a:pt x="146670" y="27835"/>
                  <a:pt x="111299" y="48424"/>
                </a:cubicBezTo>
                <a:cubicBezTo>
                  <a:pt x="49237" y="84574"/>
                  <a:pt x="71333" y="155650"/>
                  <a:pt x="138418" y="158637"/>
                </a:cubicBezTo>
                <a:cubicBezTo>
                  <a:pt x="99716" y="164742"/>
                  <a:pt x="46158" y="162228"/>
                  <a:pt x="23233" y="200439"/>
                </a:cubicBezTo>
                <a:cubicBezTo>
                  <a:pt x="9829" y="222772"/>
                  <a:pt x="11177" y="257529"/>
                  <a:pt x="33189" y="274081"/>
                </a:cubicBezTo>
                <a:cubicBezTo>
                  <a:pt x="8053" y="287639"/>
                  <a:pt x="-8294" y="323478"/>
                  <a:pt x="4404" y="350503"/>
                </a:cubicBezTo>
                <a:cubicBezTo>
                  <a:pt x="22649" y="389343"/>
                  <a:pt x="69654" y="380405"/>
                  <a:pt x="105893" y="381131"/>
                </a:cubicBezTo>
                <a:cubicBezTo>
                  <a:pt x="78554" y="411630"/>
                  <a:pt x="85431" y="461008"/>
                  <a:pt x="129493" y="470100"/>
                </a:cubicBezTo>
                <a:cubicBezTo>
                  <a:pt x="30324" y="574221"/>
                  <a:pt x="252722" y="571545"/>
                  <a:pt x="300291" y="574662"/>
                </a:cubicBezTo>
                <a:cubicBezTo>
                  <a:pt x="419601" y="582478"/>
                  <a:pt x="538942" y="589806"/>
                  <a:pt x="658312" y="596645"/>
                </a:cubicBezTo>
                <a:cubicBezTo>
                  <a:pt x="914956" y="611335"/>
                  <a:pt x="1171711" y="623813"/>
                  <a:pt x="1428580" y="634079"/>
                </a:cubicBezTo>
                <a:cubicBezTo>
                  <a:pt x="1676698" y="643964"/>
                  <a:pt x="1924882" y="651741"/>
                  <a:pt x="2173134" y="657409"/>
                </a:cubicBezTo>
                <a:cubicBezTo>
                  <a:pt x="2236097" y="658844"/>
                  <a:pt x="2299066" y="660140"/>
                  <a:pt x="2362042" y="661298"/>
                </a:cubicBezTo>
                <a:cubicBezTo>
                  <a:pt x="2407880" y="662147"/>
                  <a:pt x="2474480" y="677060"/>
                  <a:pt x="2517388" y="661298"/>
                </a:cubicBezTo>
                <a:cubicBezTo>
                  <a:pt x="2542524" y="652043"/>
                  <a:pt x="2566299" y="628136"/>
                  <a:pt x="2567206" y="599620"/>
                </a:cubicBezTo>
                <a:cubicBezTo>
                  <a:pt x="2567939" y="576639"/>
                  <a:pt x="2558184" y="577792"/>
                  <a:pt x="2552357" y="558829"/>
                </a:cubicBezTo>
                <a:lnTo>
                  <a:pt x="2537818" y="550625"/>
                </a:lnTo>
                <a:cubicBezTo>
                  <a:pt x="2546054" y="533870"/>
                  <a:pt x="2545541" y="514141"/>
                  <a:pt x="2536444" y="497838"/>
                </a:cubicBezTo>
                <a:cubicBezTo>
                  <a:pt x="2581900" y="495376"/>
                  <a:pt x="2691492" y="432621"/>
                  <a:pt x="2614056" y="3861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20"/>
          <p:cNvSpPr txBox="1">
            <a:spLocks noGrp="1"/>
          </p:cNvSpPr>
          <p:nvPr>
            <p:ph type="ctrTitle" idx="4294967295"/>
          </p:nvPr>
        </p:nvSpPr>
        <p:spPr>
          <a:xfrm>
            <a:off x="1532500" y="2421550"/>
            <a:ext cx="60789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4400" b="1" dirty="0"/>
              <a:t>Objetivo general</a:t>
            </a:r>
            <a:endParaRPr sz="4400" b="1" dirty="0"/>
          </a:p>
        </p:txBody>
      </p:sp>
      <p:sp>
        <p:nvSpPr>
          <p:cNvPr id="156" name="Google Shape;156;p20"/>
          <p:cNvSpPr txBox="1">
            <a:spLocks noGrp="1"/>
          </p:cNvSpPr>
          <p:nvPr>
            <p:ph type="subTitle" idx="4294967295"/>
          </p:nvPr>
        </p:nvSpPr>
        <p:spPr>
          <a:xfrm>
            <a:off x="1532500" y="3704844"/>
            <a:ext cx="6078900" cy="911007"/>
          </a:xfrm>
          <a:prstGeom prst="rect">
            <a:avLst/>
          </a:prstGeom>
        </p:spPr>
        <p:txBody>
          <a:bodyPr spcFirstLastPara="1" wrap="square" lIns="0" tIns="0" rIns="0" bIns="0" anchor="t" anchorCtr="0">
            <a:noAutofit/>
          </a:bodyPr>
          <a:lstStyle/>
          <a:p>
            <a:pPr marL="0" indent="0" algn="ctr">
              <a:buNone/>
            </a:pPr>
            <a:r>
              <a:rPr lang="es-EC"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Times New Roman" panose="02020603050405020304" pitchFamily="18" charset="0"/>
              </a:rPr>
              <a:t>Analizar la influencia de la apicultura como desarrollo del turismo rural en el Humedal Abras de Mantequilla, cantón Vinces.</a:t>
            </a:r>
            <a:endParaRPr lang="es-EC"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lvl="0" indent="0" algn="ctr" rtl="0">
              <a:spcBef>
                <a:spcPts val="600"/>
              </a:spcBef>
              <a:spcAft>
                <a:spcPts val="0"/>
              </a:spcAft>
              <a:buNone/>
            </a:pPr>
            <a:endParaRPr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61" name="Google Shape;161;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3" name="Imagen 2">
            <a:extLst>
              <a:ext uri="{FF2B5EF4-FFF2-40B4-BE49-F238E27FC236}">
                <a16:creationId xmlns:a16="http://schemas.microsoft.com/office/drawing/2014/main" id="{916C2C16-957C-4B01-80BC-A3338B24A437}"/>
              </a:ext>
            </a:extLst>
          </p:cNvPr>
          <p:cNvPicPr>
            <a:picLocks noChangeAspect="1"/>
          </p:cNvPicPr>
          <p:nvPr/>
        </p:nvPicPr>
        <p:blipFill>
          <a:blip r:embed="rId3"/>
          <a:stretch>
            <a:fillRect/>
          </a:stretch>
        </p:blipFill>
        <p:spPr>
          <a:xfrm>
            <a:off x="3734046" y="468784"/>
            <a:ext cx="1831852" cy="2286005"/>
          </a:xfrm>
          <a:prstGeom prst="rect">
            <a:avLst/>
          </a:prstGeom>
        </p:spPr>
      </p:pic>
    </p:spTree>
    <p:extLst>
      <p:ext uri="{BB962C8B-B14F-4D97-AF65-F5344CB8AC3E}">
        <p14:creationId xmlns:p14="http://schemas.microsoft.com/office/powerpoint/2010/main" val="844678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0"/>
          <p:cNvSpPr/>
          <p:nvPr/>
        </p:nvSpPr>
        <p:spPr>
          <a:xfrm>
            <a:off x="148543" y="0"/>
            <a:ext cx="2938896" cy="2788091"/>
          </a:xfrm>
          <a:custGeom>
            <a:avLst/>
            <a:gdLst/>
            <a:ahLst/>
            <a:cxnLst/>
            <a:rect l="l" t="t" r="r" b="b"/>
            <a:pathLst>
              <a:path w="1899125" h="1801674" extrusionOk="0">
                <a:moveTo>
                  <a:pt x="1818538" y="707752"/>
                </a:moveTo>
                <a:cubicBezTo>
                  <a:pt x="1831074" y="497125"/>
                  <a:pt x="1753858" y="325519"/>
                  <a:pt x="1578309" y="205746"/>
                </a:cubicBezTo>
                <a:cubicBezTo>
                  <a:pt x="1408528" y="89914"/>
                  <a:pt x="1198250" y="22552"/>
                  <a:pt x="994519" y="4769"/>
                </a:cubicBezTo>
                <a:cubicBezTo>
                  <a:pt x="827085" y="-9839"/>
                  <a:pt x="652527" y="8307"/>
                  <a:pt x="495522" y="70381"/>
                </a:cubicBezTo>
                <a:cubicBezTo>
                  <a:pt x="429934" y="95571"/>
                  <a:pt x="368486" y="130433"/>
                  <a:pt x="313219" y="173809"/>
                </a:cubicBezTo>
                <a:cubicBezTo>
                  <a:pt x="239976" y="232551"/>
                  <a:pt x="210471" y="301682"/>
                  <a:pt x="158916" y="375104"/>
                </a:cubicBezTo>
                <a:cubicBezTo>
                  <a:pt x="103122" y="454565"/>
                  <a:pt x="46440" y="506438"/>
                  <a:pt x="18368" y="605174"/>
                </a:cubicBezTo>
                <a:cubicBezTo>
                  <a:pt x="-14565" y="720999"/>
                  <a:pt x="5923" y="819242"/>
                  <a:pt x="10454" y="934958"/>
                </a:cubicBezTo>
                <a:cubicBezTo>
                  <a:pt x="14758" y="1044814"/>
                  <a:pt x="-1278" y="1145825"/>
                  <a:pt x="25122" y="1255759"/>
                </a:cubicBezTo>
                <a:cubicBezTo>
                  <a:pt x="47323" y="1350745"/>
                  <a:pt x="90532" y="1439548"/>
                  <a:pt x="151572" y="1515641"/>
                </a:cubicBezTo>
                <a:cubicBezTo>
                  <a:pt x="422033" y="1849229"/>
                  <a:pt x="943761" y="1837532"/>
                  <a:pt x="1324630" y="1747856"/>
                </a:cubicBezTo>
                <a:cubicBezTo>
                  <a:pt x="1538265" y="1697565"/>
                  <a:pt x="1682812" y="1551189"/>
                  <a:pt x="1774457" y="1356692"/>
                </a:cubicBezTo>
                <a:cubicBezTo>
                  <a:pt x="1865783" y="1162882"/>
                  <a:pt x="1991560" y="890940"/>
                  <a:pt x="1818538" y="707752"/>
                </a:cubicBezTo>
                <a:close/>
                <a:moveTo>
                  <a:pt x="1780057" y="1013000"/>
                </a:moveTo>
                <a:cubicBezTo>
                  <a:pt x="1773893" y="989902"/>
                  <a:pt x="1783298" y="964666"/>
                  <a:pt x="1787413" y="941387"/>
                </a:cubicBezTo>
                <a:cubicBezTo>
                  <a:pt x="1787430" y="965448"/>
                  <a:pt x="1784958" y="989447"/>
                  <a:pt x="1780037" y="1013000"/>
                </a:cubicBezTo>
                <a:close/>
                <a:moveTo>
                  <a:pt x="1240206" y="1350652"/>
                </a:moveTo>
                <a:cubicBezTo>
                  <a:pt x="1199929" y="1367787"/>
                  <a:pt x="1164079" y="1357269"/>
                  <a:pt x="1121896" y="1347528"/>
                </a:cubicBezTo>
                <a:cubicBezTo>
                  <a:pt x="1185325" y="1323272"/>
                  <a:pt x="1246595" y="1293709"/>
                  <a:pt x="1305055" y="1259156"/>
                </a:cubicBezTo>
                <a:cubicBezTo>
                  <a:pt x="1286530" y="1291734"/>
                  <a:pt x="1264799" y="1322383"/>
                  <a:pt x="1240186" y="1350646"/>
                </a:cubicBezTo>
                <a:close/>
                <a:moveTo>
                  <a:pt x="1291243" y="1489342"/>
                </a:moveTo>
                <a:cubicBezTo>
                  <a:pt x="1273962" y="1493315"/>
                  <a:pt x="1256501" y="1496665"/>
                  <a:pt x="1238987" y="1499452"/>
                </a:cubicBezTo>
                <a:cubicBezTo>
                  <a:pt x="1256980" y="1483982"/>
                  <a:pt x="1267701" y="1489167"/>
                  <a:pt x="1291223" y="1489348"/>
                </a:cubicBezTo>
                <a:close/>
                <a:moveTo>
                  <a:pt x="1066251" y="829391"/>
                </a:moveTo>
                <a:cubicBezTo>
                  <a:pt x="1043961" y="799579"/>
                  <a:pt x="1027361" y="796436"/>
                  <a:pt x="1043676" y="759852"/>
                </a:cubicBezTo>
                <a:cubicBezTo>
                  <a:pt x="1056548" y="779930"/>
                  <a:pt x="1068915" y="804660"/>
                  <a:pt x="1066251" y="829391"/>
                </a:cubicBezTo>
                <a:close/>
                <a:moveTo>
                  <a:pt x="131680" y="905133"/>
                </a:moveTo>
                <a:cubicBezTo>
                  <a:pt x="135569" y="877323"/>
                  <a:pt x="140671" y="849592"/>
                  <a:pt x="146822" y="822178"/>
                </a:cubicBezTo>
                <a:cubicBezTo>
                  <a:pt x="168547" y="893395"/>
                  <a:pt x="196336" y="962619"/>
                  <a:pt x="229884" y="1029092"/>
                </a:cubicBezTo>
                <a:cubicBezTo>
                  <a:pt x="262843" y="1095845"/>
                  <a:pt x="272015" y="1165598"/>
                  <a:pt x="298810" y="1235112"/>
                </a:cubicBezTo>
                <a:cubicBezTo>
                  <a:pt x="217288" y="1140213"/>
                  <a:pt x="159946" y="1026998"/>
                  <a:pt x="131680" y="905133"/>
                </a:cubicBezTo>
                <a:close/>
                <a:moveTo>
                  <a:pt x="263413" y="518227"/>
                </a:moveTo>
                <a:cubicBezTo>
                  <a:pt x="267756" y="601097"/>
                  <a:pt x="263265" y="667409"/>
                  <a:pt x="254417" y="750351"/>
                </a:cubicBezTo>
                <a:cubicBezTo>
                  <a:pt x="242890" y="706980"/>
                  <a:pt x="235842" y="662542"/>
                  <a:pt x="233384" y="617733"/>
                </a:cubicBezTo>
                <a:cubicBezTo>
                  <a:pt x="231686" y="584111"/>
                  <a:pt x="263660" y="522899"/>
                  <a:pt x="263413" y="518207"/>
                </a:cubicBezTo>
                <a:close/>
                <a:moveTo>
                  <a:pt x="454798" y="739444"/>
                </a:moveTo>
                <a:cubicBezTo>
                  <a:pt x="460884" y="691751"/>
                  <a:pt x="468441" y="598388"/>
                  <a:pt x="506592" y="564461"/>
                </a:cubicBezTo>
                <a:cubicBezTo>
                  <a:pt x="560559" y="516503"/>
                  <a:pt x="618427" y="559464"/>
                  <a:pt x="661686" y="596690"/>
                </a:cubicBezTo>
                <a:cubicBezTo>
                  <a:pt x="571591" y="647105"/>
                  <a:pt x="494711" y="685938"/>
                  <a:pt x="463872" y="794233"/>
                </a:cubicBezTo>
                <a:cubicBezTo>
                  <a:pt x="451181" y="778945"/>
                  <a:pt x="447713" y="758006"/>
                  <a:pt x="454797" y="739444"/>
                </a:cubicBezTo>
                <a:close/>
                <a:moveTo>
                  <a:pt x="731461" y="908134"/>
                </a:moveTo>
                <a:cubicBezTo>
                  <a:pt x="722308" y="910395"/>
                  <a:pt x="744800" y="779767"/>
                  <a:pt x="748890" y="771388"/>
                </a:cubicBezTo>
                <a:cubicBezTo>
                  <a:pt x="760771" y="795114"/>
                  <a:pt x="730521" y="879935"/>
                  <a:pt x="731435" y="908134"/>
                </a:cubicBezTo>
                <a:close/>
                <a:moveTo>
                  <a:pt x="845227" y="1379142"/>
                </a:moveTo>
                <a:cubicBezTo>
                  <a:pt x="857758" y="1385458"/>
                  <a:pt x="870425" y="1391522"/>
                  <a:pt x="883229" y="1397334"/>
                </a:cubicBezTo>
                <a:cubicBezTo>
                  <a:pt x="752707" y="1462829"/>
                  <a:pt x="626011" y="1370055"/>
                  <a:pt x="553798" y="1260257"/>
                </a:cubicBezTo>
                <a:cubicBezTo>
                  <a:pt x="638530" y="1325267"/>
                  <a:pt x="739171" y="1366326"/>
                  <a:pt x="845201" y="1379142"/>
                </a:cubicBezTo>
                <a:close/>
                <a:moveTo>
                  <a:pt x="900431" y="1221080"/>
                </a:moveTo>
                <a:cubicBezTo>
                  <a:pt x="851903" y="1224269"/>
                  <a:pt x="735408" y="1064244"/>
                  <a:pt x="764601" y="1038036"/>
                </a:cubicBezTo>
                <a:cubicBezTo>
                  <a:pt x="801100" y="1107529"/>
                  <a:pt x="838959" y="1170361"/>
                  <a:pt x="900405" y="1221080"/>
                </a:cubicBezTo>
                <a:close/>
                <a:moveTo>
                  <a:pt x="868554" y="883856"/>
                </a:moveTo>
                <a:cubicBezTo>
                  <a:pt x="876831" y="858244"/>
                  <a:pt x="875101" y="846987"/>
                  <a:pt x="894416" y="825528"/>
                </a:cubicBezTo>
                <a:cubicBezTo>
                  <a:pt x="912798" y="846164"/>
                  <a:pt x="891065" y="881406"/>
                  <a:pt x="868528" y="883856"/>
                </a:cubicBezTo>
                <a:close/>
                <a:moveTo>
                  <a:pt x="728486" y="1608635"/>
                </a:moveTo>
                <a:cubicBezTo>
                  <a:pt x="649811" y="1617598"/>
                  <a:pt x="547608" y="1627157"/>
                  <a:pt x="504071" y="1545122"/>
                </a:cubicBezTo>
                <a:cubicBezTo>
                  <a:pt x="575905" y="1575650"/>
                  <a:pt x="651306" y="1596990"/>
                  <a:pt x="728486" y="1608635"/>
                </a:cubicBezTo>
                <a:close/>
                <a:moveTo>
                  <a:pt x="613968" y="944705"/>
                </a:moveTo>
                <a:cubicBezTo>
                  <a:pt x="601558" y="949388"/>
                  <a:pt x="589242" y="954311"/>
                  <a:pt x="577022" y="959475"/>
                </a:cubicBezTo>
                <a:cubicBezTo>
                  <a:pt x="563190" y="872093"/>
                  <a:pt x="576374" y="816384"/>
                  <a:pt x="638384" y="749956"/>
                </a:cubicBezTo>
                <a:cubicBezTo>
                  <a:pt x="611193" y="810726"/>
                  <a:pt x="608452" y="879287"/>
                  <a:pt x="613968" y="944705"/>
                </a:cubicBezTo>
                <a:close/>
                <a:moveTo>
                  <a:pt x="591846" y="303276"/>
                </a:moveTo>
                <a:cubicBezTo>
                  <a:pt x="628408" y="288330"/>
                  <a:pt x="667749" y="281390"/>
                  <a:pt x="707219" y="282926"/>
                </a:cubicBezTo>
                <a:cubicBezTo>
                  <a:pt x="663312" y="299699"/>
                  <a:pt x="637373" y="298999"/>
                  <a:pt x="591846" y="303276"/>
                </a:cubicBezTo>
                <a:close/>
                <a:moveTo>
                  <a:pt x="1317850" y="417689"/>
                </a:moveTo>
                <a:lnTo>
                  <a:pt x="1307285" y="402472"/>
                </a:lnTo>
                <a:cubicBezTo>
                  <a:pt x="1317340" y="410681"/>
                  <a:pt x="1327462" y="418817"/>
                  <a:pt x="1337651" y="426879"/>
                </a:cubicBezTo>
                <a:cubicBezTo>
                  <a:pt x="1330187" y="426198"/>
                  <a:pt x="1323189" y="422950"/>
                  <a:pt x="1317850" y="417689"/>
                </a:cubicBezTo>
                <a:close/>
                <a:moveTo>
                  <a:pt x="1632061" y="731809"/>
                </a:moveTo>
                <a:cubicBezTo>
                  <a:pt x="1624353" y="721440"/>
                  <a:pt x="1616512" y="711161"/>
                  <a:pt x="1608539" y="700973"/>
                </a:cubicBezTo>
                <a:cubicBezTo>
                  <a:pt x="1627021" y="705221"/>
                  <a:pt x="1634861" y="715499"/>
                  <a:pt x="1632061" y="731809"/>
                </a:cubicBezTo>
                <a:close/>
                <a:moveTo>
                  <a:pt x="1164124" y="1111237"/>
                </a:moveTo>
                <a:cubicBezTo>
                  <a:pt x="1193935" y="1064028"/>
                  <a:pt x="1216052" y="1012382"/>
                  <a:pt x="1229647" y="958230"/>
                </a:cubicBezTo>
                <a:cubicBezTo>
                  <a:pt x="1274209" y="1032391"/>
                  <a:pt x="1272861" y="1190594"/>
                  <a:pt x="1155108" y="1191904"/>
                </a:cubicBezTo>
                <a:cubicBezTo>
                  <a:pt x="1160632" y="1165356"/>
                  <a:pt x="1163651" y="1138349"/>
                  <a:pt x="1164124" y="1111237"/>
                </a:cubicBezTo>
                <a:close/>
                <a:moveTo>
                  <a:pt x="1241023" y="537578"/>
                </a:moveTo>
                <a:lnTo>
                  <a:pt x="1217041" y="518933"/>
                </a:lnTo>
                <a:cubicBezTo>
                  <a:pt x="1228622" y="518119"/>
                  <a:pt x="1238958" y="526155"/>
                  <a:pt x="1241023" y="537578"/>
                </a:cubicBezTo>
                <a:close/>
                <a:moveTo>
                  <a:pt x="1601403" y="917090"/>
                </a:moveTo>
                <a:cubicBezTo>
                  <a:pt x="1587347" y="952543"/>
                  <a:pt x="1569018" y="986148"/>
                  <a:pt x="1546821" y="1017161"/>
                </a:cubicBezTo>
                <a:cubicBezTo>
                  <a:pt x="1537578" y="966383"/>
                  <a:pt x="1516869" y="922009"/>
                  <a:pt x="1501184" y="873403"/>
                </a:cubicBezTo>
                <a:cubicBezTo>
                  <a:pt x="1486723" y="828600"/>
                  <a:pt x="1481836" y="780448"/>
                  <a:pt x="1468853" y="734622"/>
                </a:cubicBezTo>
                <a:cubicBezTo>
                  <a:pt x="1518813" y="791032"/>
                  <a:pt x="1563203" y="852139"/>
                  <a:pt x="1601403" y="917090"/>
                </a:cubicBezTo>
                <a:close/>
                <a:moveTo>
                  <a:pt x="1506499" y="1277230"/>
                </a:moveTo>
                <a:cubicBezTo>
                  <a:pt x="1528504" y="1241119"/>
                  <a:pt x="1535426" y="1195876"/>
                  <a:pt x="1557892" y="1163168"/>
                </a:cubicBezTo>
                <a:cubicBezTo>
                  <a:pt x="1581226" y="1129254"/>
                  <a:pt x="1618521" y="1102410"/>
                  <a:pt x="1643080" y="1067996"/>
                </a:cubicBezTo>
                <a:cubicBezTo>
                  <a:pt x="1627336" y="1135145"/>
                  <a:pt x="1607386" y="1202526"/>
                  <a:pt x="1575930" y="1264204"/>
                </a:cubicBezTo>
                <a:cubicBezTo>
                  <a:pt x="1539633" y="1335351"/>
                  <a:pt x="1511412" y="1355584"/>
                  <a:pt x="1428460" y="1365590"/>
                </a:cubicBezTo>
                <a:cubicBezTo>
                  <a:pt x="1459219" y="1340695"/>
                  <a:pt x="1485597" y="1310830"/>
                  <a:pt x="1506499" y="1277231"/>
                </a:cubicBezTo>
                <a:close/>
                <a:moveTo>
                  <a:pt x="1533521" y="332875"/>
                </a:moveTo>
                <a:cubicBezTo>
                  <a:pt x="1592389" y="376330"/>
                  <a:pt x="1638930" y="434359"/>
                  <a:pt x="1668566" y="501253"/>
                </a:cubicBezTo>
                <a:cubicBezTo>
                  <a:pt x="1556693" y="420243"/>
                  <a:pt x="1442466" y="350191"/>
                  <a:pt x="1337301" y="259356"/>
                </a:cubicBezTo>
                <a:cubicBezTo>
                  <a:pt x="1295598" y="223329"/>
                  <a:pt x="1253688" y="183977"/>
                  <a:pt x="1199974" y="166680"/>
                </a:cubicBezTo>
                <a:cubicBezTo>
                  <a:pt x="1173730" y="158255"/>
                  <a:pt x="1150189" y="159985"/>
                  <a:pt x="1123763" y="157555"/>
                </a:cubicBezTo>
                <a:cubicBezTo>
                  <a:pt x="1079629" y="153498"/>
                  <a:pt x="1075922" y="156051"/>
                  <a:pt x="1034964" y="129201"/>
                </a:cubicBezTo>
                <a:cubicBezTo>
                  <a:pt x="1213839" y="155578"/>
                  <a:pt x="1388941" y="223361"/>
                  <a:pt x="1533521" y="332875"/>
                </a:cubicBezTo>
                <a:close/>
                <a:moveTo>
                  <a:pt x="982366" y="363652"/>
                </a:moveTo>
                <a:cubicBezTo>
                  <a:pt x="945492" y="365499"/>
                  <a:pt x="954592" y="374177"/>
                  <a:pt x="913563" y="371507"/>
                </a:cubicBezTo>
                <a:cubicBezTo>
                  <a:pt x="884920" y="369640"/>
                  <a:pt x="855455" y="358389"/>
                  <a:pt x="826709" y="354657"/>
                </a:cubicBezTo>
                <a:cubicBezTo>
                  <a:pt x="894008" y="332557"/>
                  <a:pt x="916603" y="332751"/>
                  <a:pt x="982366" y="363652"/>
                </a:cubicBezTo>
                <a:close/>
                <a:moveTo>
                  <a:pt x="881751" y="188974"/>
                </a:moveTo>
                <a:lnTo>
                  <a:pt x="896899" y="196440"/>
                </a:lnTo>
                <a:cubicBezTo>
                  <a:pt x="837460" y="176929"/>
                  <a:pt x="775327" y="166870"/>
                  <a:pt x="712768" y="166628"/>
                </a:cubicBezTo>
                <a:cubicBezTo>
                  <a:pt x="682225" y="166870"/>
                  <a:pt x="651806" y="170526"/>
                  <a:pt x="622076" y="177529"/>
                </a:cubicBezTo>
                <a:lnTo>
                  <a:pt x="592449" y="185876"/>
                </a:lnTo>
                <a:cubicBezTo>
                  <a:pt x="573172" y="201637"/>
                  <a:pt x="555272" y="200598"/>
                  <a:pt x="538748" y="182759"/>
                </a:cubicBezTo>
                <a:cubicBezTo>
                  <a:pt x="644580" y="132072"/>
                  <a:pt x="776936" y="139758"/>
                  <a:pt x="881751" y="188974"/>
                </a:cubicBezTo>
                <a:close/>
                <a:moveTo>
                  <a:pt x="214866" y="1384255"/>
                </a:moveTo>
                <a:cubicBezTo>
                  <a:pt x="191487" y="1347181"/>
                  <a:pt x="172644" y="1307435"/>
                  <a:pt x="158741" y="1265869"/>
                </a:cubicBezTo>
                <a:cubicBezTo>
                  <a:pt x="193513" y="1313954"/>
                  <a:pt x="233150" y="1358325"/>
                  <a:pt x="277025" y="1398280"/>
                </a:cubicBezTo>
                <a:cubicBezTo>
                  <a:pt x="297559" y="1416945"/>
                  <a:pt x="339489" y="1436944"/>
                  <a:pt x="352465" y="1459115"/>
                </a:cubicBezTo>
                <a:cubicBezTo>
                  <a:pt x="364450" y="1479582"/>
                  <a:pt x="363024" y="1519795"/>
                  <a:pt x="369155" y="1542718"/>
                </a:cubicBezTo>
                <a:cubicBezTo>
                  <a:pt x="307803" y="1500558"/>
                  <a:pt x="255371" y="1446708"/>
                  <a:pt x="214866" y="1384255"/>
                </a:cubicBezTo>
                <a:close/>
                <a:moveTo>
                  <a:pt x="1479256" y="1570216"/>
                </a:moveTo>
                <a:cubicBezTo>
                  <a:pt x="1327449" y="1670760"/>
                  <a:pt x="1099366" y="1675297"/>
                  <a:pt x="923778" y="1679872"/>
                </a:cubicBezTo>
                <a:cubicBezTo>
                  <a:pt x="988666" y="1657403"/>
                  <a:pt x="1038030" y="1628207"/>
                  <a:pt x="1106904" y="1625329"/>
                </a:cubicBezTo>
                <a:cubicBezTo>
                  <a:pt x="1170621" y="1623535"/>
                  <a:pt x="1234050" y="1616067"/>
                  <a:pt x="1296441" y="1603016"/>
                </a:cubicBezTo>
                <a:cubicBezTo>
                  <a:pt x="1353688" y="1590948"/>
                  <a:pt x="1408748" y="1570185"/>
                  <a:pt x="1459708" y="1541448"/>
                </a:cubicBezTo>
                <a:cubicBezTo>
                  <a:pt x="1518269" y="1507573"/>
                  <a:pt x="1559791" y="1451805"/>
                  <a:pt x="1617257" y="1420042"/>
                </a:cubicBezTo>
                <a:cubicBezTo>
                  <a:pt x="1581556" y="1478325"/>
                  <a:pt x="1536658" y="1532193"/>
                  <a:pt x="1479256" y="1570216"/>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20"/>
          <p:cNvSpPr/>
          <p:nvPr/>
        </p:nvSpPr>
        <p:spPr>
          <a:xfrm>
            <a:off x="148543" y="9722"/>
            <a:ext cx="4979291" cy="840883"/>
          </a:xfrm>
          <a:custGeom>
            <a:avLst/>
            <a:gdLst/>
            <a:ahLst/>
            <a:cxnLst/>
            <a:rect l="l" t="t" r="r" b="b"/>
            <a:pathLst>
              <a:path w="2638035" h="667526" extrusionOk="0">
                <a:moveTo>
                  <a:pt x="2614056" y="386173"/>
                </a:moveTo>
                <a:cubicBezTo>
                  <a:pt x="2582330" y="367859"/>
                  <a:pt x="2547380" y="355809"/>
                  <a:pt x="2511108" y="350678"/>
                </a:cubicBezTo>
                <a:cubicBezTo>
                  <a:pt x="2532912" y="324404"/>
                  <a:pt x="2525140" y="291132"/>
                  <a:pt x="2535271" y="268099"/>
                </a:cubicBezTo>
                <a:cubicBezTo>
                  <a:pt x="2546231" y="243173"/>
                  <a:pt x="2566966" y="212876"/>
                  <a:pt x="2577557" y="192273"/>
                </a:cubicBezTo>
                <a:cubicBezTo>
                  <a:pt x="2607425" y="134179"/>
                  <a:pt x="2605040" y="100005"/>
                  <a:pt x="2530948" y="82747"/>
                </a:cubicBezTo>
                <a:cubicBezTo>
                  <a:pt x="2625295" y="-34453"/>
                  <a:pt x="2357434" y="6215"/>
                  <a:pt x="2316521" y="9280"/>
                </a:cubicBezTo>
                <a:cubicBezTo>
                  <a:pt x="2196974" y="18245"/>
                  <a:pt x="2077344" y="26022"/>
                  <a:pt x="1957632" y="32611"/>
                </a:cubicBezTo>
                <a:cubicBezTo>
                  <a:pt x="1700276" y="46752"/>
                  <a:pt x="1442701" y="55413"/>
                  <a:pt x="1184908" y="58593"/>
                </a:cubicBezTo>
                <a:cubicBezTo>
                  <a:pt x="935792" y="61639"/>
                  <a:pt x="686680" y="59500"/>
                  <a:pt x="437573" y="52177"/>
                </a:cubicBezTo>
                <a:cubicBezTo>
                  <a:pt x="373888" y="50306"/>
                  <a:pt x="310213" y="48100"/>
                  <a:pt x="246545" y="45560"/>
                </a:cubicBezTo>
                <a:cubicBezTo>
                  <a:pt x="207137" y="43991"/>
                  <a:pt x="146670" y="27835"/>
                  <a:pt x="111299" y="48424"/>
                </a:cubicBezTo>
                <a:cubicBezTo>
                  <a:pt x="49237" y="84574"/>
                  <a:pt x="71333" y="155650"/>
                  <a:pt x="138418" y="158637"/>
                </a:cubicBezTo>
                <a:cubicBezTo>
                  <a:pt x="99716" y="164742"/>
                  <a:pt x="46158" y="162228"/>
                  <a:pt x="23233" y="200439"/>
                </a:cubicBezTo>
                <a:cubicBezTo>
                  <a:pt x="9829" y="222772"/>
                  <a:pt x="11177" y="257529"/>
                  <a:pt x="33189" y="274081"/>
                </a:cubicBezTo>
                <a:cubicBezTo>
                  <a:pt x="8053" y="287639"/>
                  <a:pt x="-8294" y="323478"/>
                  <a:pt x="4404" y="350503"/>
                </a:cubicBezTo>
                <a:cubicBezTo>
                  <a:pt x="22649" y="389343"/>
                  <a:pt x="69654" y="380405"/>
                  <a:pt x="105893" y="381131"/>
                </a:cubicBezTo>
                <a:cubicBezTo>
                  <a:pt x="78554" y="411630"/>
                  <a:pt x="85431" y="461008"/>
                  <a:pt x="129493" y="470100"/>
                </a:cubicBezTo>
                <a:cubicBezTo>
                  <a:pt x="30324" y="574221"/>
                  <a:pt x="252722" y="571545"/>
                  <a:pt x="300291" y="574662"/>
                </a:cubicBezTo>
                <a:cubicBezTo>
                  <a:pt x="419601" y="582478"/>
                  <a:pt x="538942" y="589806"/>
                  <a:pt x="658312" y="596645"/>
                </a:cubicBezTo>
                <a:cubicBezTo>
                  <a:pt x="914956" y="611335"/>
                  <a:pt x="1171711" y="623813"/>
                  <a:pt x="1428580" y="634079"/>
                </a:cubicBezTo>
                <a:cubicBezTo>
                  <a:pt x="1676698" y="643964"/>
                  <a:pt x="1924882" y="651741"/>
                  <a:pt x="2173134" y="657409"/>
                </a:cubicBezTo>
                <a:cubicBezTo>
                  <a:pt x="2236097" y="658844"/>
                  <a:pt x="2299066" y="660140"/>
                  <a:pt x="2362042" y="661298"/>
                </a:cubicBezTo>
                <a:cubicBezTo>
                  <a:pt x="2407880" y="662147"/>
                  <a:pt x="2474480" y="677060"/>
                  <a:pt x="2517388" y="661298"/>
                </a:cubicBezTo>
                <a:cubicBezTo>
                  <a:pt x="2542524" y="652043"/>
                  <a:pt x="2566299" y="628136"/>
                  <a:pt x="2567206" y="599620"/>
                </a:cubicBezTo>
                <a:cubicBezTo>
                  <a:pt x="2567939" y="576639"/>
                  <a:pt x="2558184" y="577792"/>
                  <a:pt x="2552357" y="558829"/>
                </a:cubicBezTo>
                <a:lnTo>
                  <a:pt x="2537818" y="550625"/>
                </a:lnTo>
                <a:cubicBezTo>
                  <a:pt x="2546054" y="533870"/>
                  <a:pt x="2545541" y="514141"/>
                  <a:pt x="2536444" y="497838"/>
                </a:cubicBezTo>
                <a:cubicBezTo>
                  <a:pt x="2581900" y="495376"/>
                  <a:pt x="2691492" y="432621"/>
                  <a:pt x="2614056" y="3861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20"/>
          <p:cNvSpPr txBox="1">
            <a:spLocks noGrp="1"/>
          </p:cNvSpPr>
          <p:nvPr>
            <p:ph type="ctrTitle" idx="4294967295"/>
          </p:nvPr>
        </p:nvSpPr>
        <p:spPr>
          <a:xfrm>
            <a:off x="148543" y="-93484"/>
            <a:ext cx="4515490" cy="738133"/>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600" dirty="0"/>
              <a:t>Recomendaciones</a:t>
            </a:r>
            <a:endParaRPr sz="3600" dirty="0"/>
          </a:p>
        </p:txBody>
      </p:sp>
      <p:sp>
        <p:nvSpPr>
          <p:cNvPr id="161" name="Google Shape;161;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30</a:t>
            </a:fld>
            <a:endParaRPr/>
          </a:p>
        </p:txBody>
      </p:sp>
      <p:graphicFrame>
        <p:nvGraphicFramePr>
          <p:cNvPr id="6" name="Diagrama 5">
            <a:extLst>
              <a:ext uri="{FF2B5EF4-FFF2-40B4-BE49-F238E27FC236}">
                <a16:creationId xmlns:a16="http://schemas.microsoft.com/office/drawing/2014/main" id="{E10EA12C-E9BE-4F57-86B8-AD900D164950}"/>
              </a:ext>
            </a:extLst>
          </p:cNvPr>
          <p:cNvGraphicFramePr/>
          <p:nvPr>
            <p:extLst>
              <p:ext uri="{D42A27DB-BD31-4B8C-83A1-F6EECF244321}">
                <p14:modId xmlns:p14="http://schemas.microsoft.com/office/powerpoint/2010/main" val="1255627222"/>
              </p:ext>
            </p:extLst>
          </p:nvPr>
        </p:nvGraphicFramePr>
        <p:xfrm>
          <a:off x="0" y="724628"/>
          <a:ext cx="9144000" cy="4290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Google Shape;692;p50">
            <a:extLst>
              <a:ext uri="{FF2B5EF4-FFF2-40B4-BE49-F238E27FC236}">
                <a16:creationId xmlns:a16="http://schemas.microsoft.com/office/drawing/2014/main" id="{546FC856-3D6C-4CAB-976E-8253C349567C}"/>
              </a:ext>
            </a:extLst>
          </p:cNvPr>
          <p:cNvSpPr/>
          <p:nvPr/>
        </p:nvSpPr>
        <p:spPr>
          <a:xfrm>
            <a:off x="4455033" y="159959"/>
            <a:ext cx="417999" cy="404711"/>
          </a:xfrm>
          <a:custGeom>
            <a:avLst/>
            <a:gdLst/>
            <a:ahLst/>
            <a:cxnLst/>
            <a:rect l="l" t="t" r="r" b="b"/>
            <a:pathLst>
              <a:path w="19126" h="18518" extrusionOk="0">
                <a:moveTo>
                  <a:pt x="10098" y="2409"/>
                </a:moveTo>
                <a:lnTo>
                  <a:pt x="10512" y="2701"/>
                </a:lnTo>
                <a:lnTo>
                  <a:pt x="10074" y="2969"/>
                </a:lnTo>
                <a:lnTo>
                  <a:pt x="9636" y="3285"/>
                </a:lnTo>
                <a:lnTo>
                  <a:pt x="9198" y="3602"/>
                </a:lnTo>
                <a:lnTo>
                  <a:pt x="8760" y="3918"/>
                </a:lnTo>
                <a:lnTo>
                  <a:pt x="8517" y="4040"/>
                </a:lnTo>
                <a:lnTo>
                  <a:pt x="8249" y="4234"/>
                </a:lnTo>
                <a:lnTo>
                  <a:pt x="7981" y="4429"/>
                </a:lnTo>
                <a:lnTo>
                  <a:pt x="7884" y="4551"/>
                </a:lnTo>
                <a:lnTo>
                  <a:pt x="7811" y="4672"/>
                </a:lnTo>
                <a:lnTo>
                  <a:pt x="7349" y="4672"/>
                </a:lnTo>
                <a:lnTo>
                  <a:pt x="6814" y="4697"/>
                </a:lnTo>
                <a:lnTo>
                  <a:pt x="7081" y="4526"/>
                </a:lnTo>
                <a:lnTo>
                  <a:pt x="7641" y="4161"/>
                </a:lnTo>
                <a:lnTo>
                  <a:pt x="8200" y="3796"/>
                </a:lnTo>
                <a:lnTo>
                  <a:pt x="8784" y="3480"/>
                </a:lnTo>
                <a:lnTo>
                  <a:pt x="9320" y="3115"/>
                </a:lnTo>
                <a:lnTo>
                  <a:pt x="9539" y="2969"/>
                </a:lnTo>
                <a:lnTo>
                  <a:pt x="9758" y="2823"/>
                </a:lnTo>
                <a:lnTo>
                  <a:pt x="9952" y="2628"/>
                </a:lnTo>
                <a:lnTo>
                  <a:pt x="10025" y="2531"/>
                </a:lnTo>
                <a:lnTo>
                  <a:pt x="10074" y="2409"/>
                </a:lnTo>
                <a:close/>
                <a:moveTo>
                  <a:pt x="10804" y="2847"/>
                </a:moveTo>
                <a:lnTo>
                  <a:pt x="11193" y="3115"/>
                </a:lnTo>
                <a:lnTo>
                  <a:pt x="10974" y="3237"/>
                </a:lnTo>
                <a:lnTo>
                  <a:pt x="10755" y="3407"/>
                </a:lnTo>
                <a:lnTo>
                  <a:pt x="10561" y="3577"/>
                </a:lnTo>
                <a:lnTo>
                  <a:pt x="10366" y="3723"/>
                </a:lnTo>
                <a:lnTo>
                  <a:pt x="9709" y="4161"/>
                </a:lnTo>
                <a:lnTo>
                  <a:pt x="9368" y="4429"/>
                </a:lnTo>
                <a:lnTo>
                  <a:pt x="9222" y="4551"/>
                </a:lnTo>
                <a:lnTo>
                  <a:pt x="9101" y="4721"/>
                </a:lnTo>
                <a:lnTo>
                  <a:pt x="8176" y="4672"/>
                </a:lnTo>
                <a:lnTo>
                  <a:pt x="8322" y="4551"/>
                </a:lnTo>
                <a:lnTo>
                  <a:pt x="8663" y="4332"/>
                </a:lnTo>
                <a:lnTo>
                  <a:pt x="9028" y="4113"/>
                </a:lnTo>
                <a:lnTo>
                  <a:pt x="9466" y="3821"/>
                </a:lnTo>
                <a:lnTo>
                  <a:pt x="9879" y="3529"/>
                </a:lnTo>
                <a:lnTo>
                  <a:pt x="10317" y="3212"/>
                </a:lnTo>
                <a:lnTo>
                  <a:pt x="10731" y="2920"/>
                </a:lnTo>
                <a:lnTo>
                  <a:pt x="10804" y="2847"/>
                </a:lnTo>
                <a:close/>
                <a:moveTo>
                  <a:pt x="9490" y="1850"/>
                </a:moveTo>
                <a:lnTo>
                  <a:pt x="9685" y="2069"/>
                </a:lnTo>
                <a:lnTo>
                  <a:pt x="9904" y="2263"/>
                </a:lnTo>
                <a:lnTo>
                  <a:pt x="9709" y="2385"/>
                </a:lnTo>
                <a:lnTo>
                  <a:pt x="9514" y="2507"/>
                </a:lnTo>
                <a:lnTo>
                  <a:pt x="9149" y="2799"/>
                </a:lnTo>
                <a:lnTo>
                  <a:pt x="8590" y="3164"/>
                </a:lnTo>
                <a:lnTo>
                  <a:pt x="8006" y="3480"/>
                </a:lnTo>
                <a:lnTo>
                  <a:pt x="7519" y="3796"/>
                </a:lnTo>
                <a:lnTo>
                  <a:pt x="7033" y="4113"/>
                </a:lnTo>
                <a:lnTo>
                  <a:pt x="6595" y="4405"/>
                </a:lnTo>
                <a:lnTo>
                  <a:pt x="6400" y="4551"/>
                </a:lnTo>
                <a:lnTo>
                  <a:pt x="6205" y="4745"/>
                </a:lnTo>
                <a:lnTo>
                  <a:pt x="5792" y="4770"/>
                </a:lnTo>
                <a:lnTo>
                  <a:pt x="6059" y="4551"/>
                </a:lnTo>
                <a:lnTo>
                  <a:pt x="6327" y="4307"/>
                </a:lnTo>
                <a:lnTo>
                  <a:pt x="6838" y="3845"/>
                </a:lnTo>
                <a:lnTo>
                  <a:pt x="7495" y="3334"/>
                </a:lnTo>
                <a:lnTo>
                  <a:pt x="7811" y="3091"/>
                </a:lnTo>
                <a:lnTo>
                  <a:pt x="8152" y="2847"/>
                </a:lnTo>
                <a:lnTo>
                  <a:pt x="8492" y="2604"/>
                </a:lnTo>
                <a:lnTo>
                  <a:pt x="8809" y="2336"/>
                </a:lnTo>
                <a:lnTo>
                  <a:pt x="9149" y="2069"/>
                </a:lnTo>
                <a:lnTo>
                  <a:pt x="9490" y="1850"/>
                </a:lnTo>
                <a:close/>
                <a:moveTo>
                  <a:pt x="12775" y="4307"/>
                </a:moveTo>
                <a:lnTo>
                  <a:pt x="13359" y="4697"/>
                </a:lnTo>
                <a:lnTo>
                  <a:pt x="13116" y="4697"/>
                </a:lnTo>
                <a:lnTo>
                  <a:pt x="12045" y="4794"/>
                </a:lnTo>
                <a:lnTo>
                  <a:pt x="12410" y="4551"/>
                </a:lnTo>
                <a:lnTo>
                  <a:pt x="12580" y="4429"/>
                </a:lnTo>
                <a:lnTo>
                  <a:pt x="12775" y="4307"/>
                </a:lnTo>
                <a:close/>
                <a:moveTo>
                  <a:pt x="11510" y="3358"/>
                </a:moveTo>
                <a:lnTo>
                  <a:pt x="11923" y="3699"/>
                </a:lnTo>
                <a:lnTo>
                  <a:pt x="11826" y="3699"/>
                </a:lnTo>
                <a:lnTo>
                  <a:pt x="11729" y="3723"/>
                </a:lnTo>
                <a:lnTo>
                  <a:pt x="11558" y="3845"/>
                </a:lnTo>
                <a:lnTo>
                  <a:pt x="11388" y="3967"/>
                </a:lnTo>
                <a:lnTo>
                  <a:pt x="11242" y="4113"/>
                </a:lnTo>
                <a:lnTo>
                  <a:pt x="10877" y="4453"/>
                </a:lnTo>
                <a:lnTo>
                  <a:pt x="10682" y="4624"/>
                </a:lnTo>
                <a:lnTo>
                  <a:pt x="10536" y="4818"/>
                </a:lnTo>
                <a:lnTo>
                  <a:pt x="9587" y="4745"/>
                </a:lnTo>
                <a:lnTo>
                  <a:pt x="9831" y="4575"/>
                </a:lnTo>
                <a:lnTo>
                  <a:pt x="10074" y="4380"/>
                </a:lnTo>
                <a:lnTo>
                  <a:pt x="10317" y="4210"/>
                </a:lnTo>
                <a:lnTo>
                  <a:pt x="10561" y="4040"/>
                </a:lnTo>
                <a:lnTo>
                  <a:pt x="11047" y="3723"/>
                </a:lnTo>
                <a:lnTo>
                  <a:pt x="11510" y="3358"/>
                </a:lnTo>
                <a:close/>
                <a:moveTo>
                  <a:pt x="12021" y="3772"/>
                </a:moveTo>
                <a:lnTo>
                  <a:pt x="12532" y="4137"/>
                </a:lnTo>
                <a:lnTo>
                  <a:pt x="12313" y="4307"/>
                </a:lnTo>
                <a:lnTo>
                  <a:pt x="12021" y="4551"/>
                </a:lnTo>
                <a:lnTo>
                  <a:pt x="11899" y="4672"/>
                </a:lnTo>
                <a:lnTo>
                  <a:pt x="11777" y="4818"/>
                </a:lnTo>
                <a:lnTo>
                  <a:pt x="11412" y="4843"/>
                </a:lnTo>
                <a:lnTo>
                  <a:pt x="11072" y="4843"/>
                </a:lnTo>
                <a:lnTo>
                  <a:pt x="10828" y="4818"/>
                </a:lnTo>
                <a:lnTo>
                  <a:pt x="11072" y="4648"/>
                </a:lnTo>
                <a:lnTo>
                  <a:pt x="11315" y="4453"/>
                </a:lnTo>
                <a:lnTo>
                  <a:pt x="11534" y="4259"/>
                </a:lnTo>
                <a:lnTo>
                  <a:pt x="11777" y="4064"/>
                </a:lnTo>
                <a:lnTo>
                  <a:pt x="11923" y="3967"/>
                </a:lnTo>
                <a:lnTo>
                  <a:pt x="11996" y="3894"/>
                </a:lnTo>
                <a:lnTo>
                  <a:pt x="12021" y="3821"/>
                </a:lnTo>
                <a:lnTo>
                  <a:pt x="12021" y="3772"/>
                </a:lnTo>
                <a:close/>
                <a:moveTo>
                  <a:pt x="15038" y="6156"/>
                </a:moveTo>
                <a:lnTo>
                  <a:pt x="15281" y="6327"/>
                </a:lnTo>
                <a:lnTo>
                  <a:pt x="15525" y="6473"/>
                </a:lnTo>
                <a:lnTo>
                  <a:pt x="15354" y="6594"/>
                </a:lnTo>
                <a:lnTo>
                  <a:pt x="15184" y="6740"/>
                </a:lnTo>
                <a:lnTo>
                  <a:pt x="15062" y="6862"/>
                </a:lnTo>
                <a:lnTo>
                  <a:pt x="15038" y="6156"/>
                </a:lnTo>
                <a:close/>
                <a:moveTo>
                  <a:pt x="9782" y="511"/>
                </a:moveTo>
                <a:lnTo>
                  <a:pt x="10244" y="925"/>
                </a:lnTo>
                <a:lnTo>
                  <a:pt x="10512" y="1144"/>
                </a:lnTo>
                <a:lnTo>
                  <a:pt x="10804" y="1363"/>
                </a:lnTo>
                <a:lnTo>
                  <a:pt x="11364" y="1777"/>
                </a:lnTo>
                <a:lnTo>
                  <a:pt x="12021" y="2239"/>
                </a:lnTo>
                <a:lnTo>
                  <a:pt x="12629" y="2726"/>
                </a:lnTo>
                <a:lnTo>
                  <a:pt x="13237" y="3237"/>
                </a:lnTo>
                <a:lnTo>
                  <a:pt x="13846" y="3723"/>
                </a:lnTo>
                <a:lnTo>
                  <a:pt x="15111" y="4672"/>
                </a:lnTo>
                <a:lnTo>
                  <a:pt x="15744" y="5135"/>
                </a:lnTo>
                <a:lnTo>
                  <a:pt x="16352" y="5621"/>
                </a:lnTo>
                <a:lnTo>
                  <a:pt x="16838" y="5986"/>
                </a:lnTo>
                <a:lnTo>
                  <a:pt x="17325" y="6302"/>
                </a:lnTo>
                <a:lnTo>
                  <a:pt x="17836" y="6619"/>
                </a:lnTo>
                <a:lnTo>
                  <a:pt x="18347" y="6886"/>
                </a:lnTo>
                <a:lnTo>
                  <a:pt x="18274" y="6959"/>
                </a:lnTo>
                <a:lnTo>
                  <a:pt x="18104" y="7105"/>
                </a:lnTo>
                <a:lnTo>
                  <a:pt x="17909" y="7203"/>
                </a:lnTo>
                <a:lnTo>
                  <a:pt x="17617" y="7373"/>
                </a:lnTo>
                <a:lnTo>
                  <a:pt x="17568" y="7300"/>
                </a:lnTo>
                <a:lnTo>
                  <a:pt x="17520" y="7276"/>
                </a:lnTo>
                <a:lnTo>
                  <a:pt x="17471" y="7251"/>
                </a:lnTo>
                <a:lnTo>
                  <a:pt x="17276" y="7178"/>
                </a:lnTo>
                <a:lnTo>
                  <a:pt x="17106" y="7081"/>
                </a:lnTo>
                <a:lnTo>
                  <a:pt x="16936" y="6959"/>
                </a:lnTo>
                <a:lnTo>
                  <a:pt x="16790" y="6838"/>
                </a:lnTo>
                <a:lnTo>
                  <a:pt x="16473" y="6570"/>
                </a:lnTo>
                <a:lnTo>
                  <a:pt x="16303" y="6473"/>
                </a:lnTo>
                <a:lnTo>
                  <a:pt x="16133" y="6375"/>
                </a:lnTo>
                <a:lnTo>
                  <a:pt x="15865" y="6229"/>
                </a:lnTo>
                <a:lnTo>
                  <a:pt x="15598" y="6059"/>
                </a:lnTo>
                <a:lnTo>
                  <a:pt x="15306" y="5889"/>
                </a:lnTo>
                <a:lnTo>
                  <a:pt x="15160" y="5816"/>
                </a:lnTo>
                <a:lnTo>
                  <a:pt x="15038" y="5767"/>
                </a:lnTo>
                <a:lnTo>
                  <a:pt x="15014" y="5426"/>
                </a:lnTo>
                <a:lnTo>
                  <a:pt x="14989" y="5256"/>
                </a:lnTo>
                <a:lnTo>
                  <a:pt x="14916" y="5110"/>
                </a:lnTo>
                <a:lnTo>
                  <a:pt x="14916" y="5037"/>
                </a:lnTo>
                <a:lnTo>
                  <a:pt x="14892" y="4964"/>
                </a:lnTo>
                <a:lnTo>
                  <a:pt x="14868" y="4916"/>
                </a:lnTo>
                <a:lnTo>
                  <a:pt x="14795" y="4867"/>
                </a:lnTo>
                <a:lnTo>
                  <a:pt x="14624" y="4770"/>
                </a:lnTo>
                <a:lnTo>
                  <a:pt x="14430" y="4721"/>
                </a:lnTo>
                <a:lnTo>
                  <a:pt x="14235" y="4697"/>
                </a:lnTo>
                <a:lnTo>
                  <a:pt x="14040" y="4672"/>
                </a:lnTo>
                <a:lnTo>
                  <a:pt x="12751" y="3796"/>
                </a:lnTo>
                <a:lnTo>
                  <a:pt x="12118" y="3334"/>
                </a:lnTo>
                <a:lnTo>
                  <a:pt x="11485" y="2872"/>
                </a:lnTo>
                <a:lnTo>
                  <a:pt x="11242" y="2701"/>
                </a:lnTo>
                <a:lnTo>
                  <a:pt x="10974" y="2531"/>
                </a:lnTo>
                <a:lnTo>
                  <a:pt x="10463" y="2239"/>
                </a:lnTo>
                <a:lnTo>
                  <a:pt x="10269" y="2093"/>
                </a:lnTo>
                <a:lnTo>
                  <a:pt x="10098" y="1947"/>
                </a:lnTo>
                <a:lnTo>
                  <a:pt x="9928" y="1801"/>
                </a:lnTo>
                <a:lnTo>
                  <a:pt x="9758" y="1655"/>
                </a:lnTo>
                <a:lnTo>
                  <a:pt x="9733" y="1558"/>
                </a:lnTo>
                <a:lnTo>
                  <a:pt x="9685" y="1485"/>
                </a:lnTo>
                <a:lnTo>
                  <a:pt x="9587" y="1436"/>
                </a:lnTo>
                <a:lnTo>
                  <a:pt x="9539" y="1436"/>
                </a:lnTo>
                <a:lnTo>
                  <a:pt x="9466" y="1460"/>
                </a:lnTo>
                <a:lnTo>
                  <a:pt x="9271" y="1558"/>
                </a:lnTo>
                <a:lnTo>
                  <a:pt x="9101" y="1655"/>
                </a:lnTo>
                <a:lnTo>
                  <a:pt x="8784" y="1923"/>
                </a:lnTo>
                <a:lnTo>
                  <a:pt x="8444" y="2190"/>
                </a:lnTo>
                <a:lnTo>
                  <a:pt x="8127" y="2434"/>
                </a:lnTo>
                <a:lnTo>
                  <a:pt x="7738" y="2677"/>
                </a:lnTo>
                <a:lnTo>
                  <a:pt x="7373" y="2969"/>
                </a:lnTo>
                <a:lnTo>
                  <a:pt x="6668" y="3529"/>
                </a:lnTo>
                <a:lnTo>
                  <a:pt x="5913" y="4137"/>
                </a:lnTo>
                <a:lnTo>
                  <a:pt x="5524" y="4453"/>
                </a:lnTo>
                <a:lnTo>
                  <a:pt x="5183" y="4794"/>
                </a:lnTo>
                <a:lnTo>
                  <a:pt x="5183" y="4818"/>
                </a:lnTo>
                <a:lnTo>
                  <a:pt x="4624" y="4867"/>
                </a:lnTo>
                <a:lnTo>
                  <a:pt x="4234" y="4891"/>
                </a:lnTo>
                <a:lnTo>
                  <a:pt x="4015" y="4940"/>
                </a:lnTo>
                <a:lnTo>
                  <a:pt x="3942" y="4989"/>
                </a:lnTo>
                <a:lnTo>
                  <a:pt x="3869" y="5062"/>
                </a:lnTo>
                <a:lnTo>
                  <a:pt x="3796" y="5037"/>
                </a:lnTo>
                <a:lnTo>
                  <a:pt x="3723" y="5062"/>
                </a:lnTo>
                <a:lnTo>
                  <a:pt x="3675" y="5110"/>
                </a:lnTo>
                <a:lnTo>
                  <a:pt x="3650" y="5183"/>
                </a:lnTo>
                <a:lnTo>
                  <a:pt x="3602" y="5402"/>
                </a:lnTo>
                <a:lnTo>
                  <a:pt x="3602" y="5621"/>
                </a:lnTo>
                <a:lnTo>
                  <a:pt x="3480" y="5645"/>
                </a:lnTo>
                <a:lnTo>
                  <a:pt x="3358" y="5694"/>
                </a:lnTo>
                <a:lnTo>
                  <a:pt x="3237" y="5767"/>
                </a:lnTo>
                <a:lnTo>
                  <a:pt x="3115" y="5864"/>
                </a:lnTo>
                <a:lnTo>
                  <a:pt x="2920" y="6035"/>
                </a:lnTo>
                <a:lnTo>
                  <a:pt x="2726" y="6229"/>
                </a:lnTo>
                <a:lnTo>
                  <a:pt x="2166" y="6765"/>
                </a:lnTo>
                <a:lnTo>
                  <a:pt x="1874" y="7008"/>
                </a:lnTo>
                <a:lnTo>
                  <a:pt x="1582" y="7227"/>
                </a:lnTo>
                <a:lnTo>
                  <a:pt x="1509" y="7300"/>
                </a:lnTo>
                <a:lnTo>
                  <a:pt x="1241" y="7203"/>
                </a:lnTo>
                <a:lnTo>
                  <a:pt x="998" y="7130"/>
                </a:lnTo>
                <a:lnTo>
                  <a:pt x="779" y="7008"/>
                </a:lnTo>
                <a:lnTo>
                  <a:pt x="584" y="6838"/>
                </a:lnTo>
                <a:lnTo>
                  <a:pt x="901" y="6667"/>
                </a:lnTo>
                <a:lnTo>
                  <a:pt x="1217" y="6473"/>
                </a:lnTo>
                <a:lnTo>
                  <a:pt x="1825" y="6035"/>
                </a:lnTo>
                <a:lnTo>
                  <a:pt x="3018" y="5135"/>
                </a:lnTo>
                <a:lnTo>
                  <a:pt x="4307" y="4161"/>
                </a:lnTo>
                <a:lnTo>
                  <a:pt x="5646" y="3164"/>
                </a:lnTo>
                <a:lnTo>
                  <a:pt x="6814" y="2361"/>
                </a:lnTo>
                <a:lnTo>
                  <a:pt x="7981" y="1558"/>
                </a:lnTo>
                <a:lnTo>
                  <a:pt x="8395" y="1266"/>
                </a:lnTo>
                <a:lnTo>
                  <a:pt x="8833" y="949"/>
                </a:lnTo>
                <a:lnTo>
                  <a:pt x="9076" y="828"/>
                </a:lnTo>
                <a:lnTo>
                  <a:pt x="9295" y="706"/>
                </a:lnTo>
                <a:lnTo>
                  <a:pt x="9539" y="584"/>
                </a:lnTo>
                <a:lnTo>
                  <a:pt x="9782" y="511"/>
                </a:lnTo>
                <a:close/>
                <a:moveTo>
                  <a:pt x="3577" y="6132"/>
                </a:moveTo>
                <a:lnTo>
                  <a:pt x="3577" y="6497"/>
                </a:lnTo>
                <a:lnTo>
                  <a:pt x="3383" y="6643"/>
                </a:lnTo>
                <a:lnTo>
                  <a:pt x="3188" y="6813"/>
                </a:lnTo>
                <a:lnTo>
                  <a:pt x="2847" y="7130"/>
                </a:lnTo>
                <a:lnTo>
                  <a:pt x="2531" y="7397"/>
                </a:lnTo>
                <a:lnTo>
                  <a:pt x="2385" y="7543"/>
                </a:lnTo>
                <a:lnTo>
                  <a:pt x="2263" y="7714"/>
                </a:lnTo>
                <a:lnTo>
                  <a:pt x="1971" y="7519"/>
                </a:lnTo>
                <a:lnTo>
                  <a:pt x="2190" y="7373"/>
                </a:lnTo>
                <a:lnTo>
                  <a:pt x="2409" y="7178"/>
                </a:lnTo>
                <a:lnTo>
                  <a:pt x="2823" y="6813"/>
                </a:lnTo>
                <a:lnTo>
                  <a:pt x="3334" y="6327"/>
                </a:lnTo>
                <a:lnTo>
                  <a:pt x="3456" y="6229"/>
                </a:lnTo>
                <a:lnTo>
                  <a:pt x="3577" y="6132"/>
                </a:lnTo>
                <a:close/>
                <a:moveTo>
                  <a:pt x="7738" y="7008"/>
                </a:moveTo>
                <a:lnTo>
                  <a:pt x="7690" y="7032"/>
                </a:lnTo>
                <a:lnTo>
                  <a:pt x="7641" y="7057"/>
                </a:lnTo>
                <a:lnTo>
                  <a:pt x="7422" y="7251"/>
                </a:lnTo>
                <a:lnTo>
                  <a:pt x="7203" y="7397"/>
                </a:lnTo>
                <a:lnTo>
                  <a:pt x="7081" y="7446"/>
                </a:lnTo>
                <a:lnTo>
                  <a:pt x="6935" y="7495"/>
                </a:lnTo>
                <a:lnTo>
                  <a:pt x="6814" y="7519"/>
                </a:lnTo>
                <a:lnTo>
                  <a:pt x="6668" y="7519"/>
                </a:lnTo>
                <a:lnTo>
                  <a:pt x="6765" y="7130"/>
                </a:lnTo>
                <a:lnTo>
                  <a:pt x="6765" y="7105"/>
                </a:lnTo>
                <a:lnTo>
                  <a:pt x="6716" y="7105"/>
                </a:lnTo>
                <a:lnTo>
                  <a:pt x="6595" y="7178"/>
                </a:lnTo>
                <a:lnTo>
                  <a:pt x="6522" y="7300"/>
                </a:lnTo>
                <a:lnTo>
                  <a:pt x="6449" y="7422"/>
                </a:lnTo>
                <a:lnTo>
                  <a:pt x="6376" y="7543"/>
                </a:lnTo>
                <a:lnTo>
                  <a:pt x="6351" y="7616"/>
                </a:lnTo>
                <a:lnTo>
                  <a:pt x="6376" y="7665"/>
                </a:lnTo>
                <a:lnTo>
                  <a:pt x="6400" y="7714"/>
                </a:lnTo>
                <a:lnTo>
                  <a:pt x="6449" y="7738"/>
                </a:lnTo>
                <a:lnTo>
                  <a:pt x="6619" y="7787"/>
                </a:lnTo>
                <a:lnTo>
                  <a:pt x="6765" y="7811"/>
                </a:lnTo>
                <a:lnTo>
                  <a:pt x="6935" y="7811"/>
                </a:lnTo>
                <a:lnTo>
                  <a:pt x="7081" y="7762"/>
                </a:lnTo>
                <a:lnTo>
                  <a:pt x="7227" y="7714"/>
                </a:lnTo>
                <a:lnTo>
                  <a:pt x="7373" y="7641"/>
                </a:lnTo>
                <a:lnTo>
                  <a:pt x="7641" y="7495"/>
                </a:lnTo>
                <a:lnTo>
                  <a:pt x="7690" y="7568"/>
                </a:lnTo>
                <a:lnTo>
                  <a:pt x="7738" y="7641"/>
                </a:lnTo>
                <a:lnTo>
                  <a:pt x="7811" y="7714"/>
                </a:lnTo>
                <a:lnTo>
                  <a:pt x="7908" y="7738"/>
                </a:lnTo>
                <a:lnTo>
                  <a:pt x="8006" y="7787"/>
                </a:lnTo>
                <a:lnTo>
                  <a:pt x="8371" y="7787"/>
                </a:lnTo>
                <a:lnTo>
                  <a:pt x="8517" y="7762"/>
                </a:lnTo>
                <a:lnTo>
                  <a:pt x="8687" y="7714"/>
                </a:lnTo>
                <a:lnTo>
                  <a:pt x="8760" y="7689"/>
                </a:lnTo>
                <a:lnTo>
                  <a:pt x="8809" y="7689"/>
                </a:lnTo>
                <a:lnTo>
                  <a:pt x="8979" y="7714"/>
                </a:lnTo>
                <a:lnTo>
                  <a:pt x="9125" y="7714"/>
                </a:lnTo>
                <a:lnTo>
                  <a:pt x="9247" y="7665"/>
                </a:lnTo>
                <a:lnTo>
                  <a:pt x="9393" y="7592"/>
                </a:lnTo>
                <a:lnTo>
                  <a:pt x="9514" y="7495"/>
                </a:lnTo>
                <a:lnTo>
                  <a:pt x="9563" y="7568"/>
                </a:lnTo>
                <a:lnTo>
                  <a:pt x="9612" y="7616"/>
                </a:lnTo>
                <a:lnTo>
                  <a:pt x="9709" y="7665"/>
                </a:lnTo>
                <a:lnTo>
                  <a:pt x="9782" y="7689"/>
                </a:lnTo>
                <a:lnTo>
                  <a:pt x="9879" y="7689"/>
                </a:lnTo>
                <a:lnTo>
                  <a:pt x="9977" y="7665"/>
                </a:lnTo>
                <a:lnTo>
                  <a:pt x="10171" y="7592"/>
                </a:lnTo>
                <a:lnTo>
                  <a:pt x="10317" y="7592"/>
                </a:lnTo>
                <a:lnTo>
                  <a:pt x="10512" y="7665"/>
                </a:lnTo>
                <a:lnTo>
                  <a:pt x="10755" y="7714"/>
                </a:lnTo>
                <a:lnTo>
                  <a:pt x="11023" y="7738"/>
                </a:lnTo>
                <a:lnTo>
                  <a:pt x="11315" y="7762"/>
                </a:lnTo>
                <a:lnTo>
                  <a:pt x="11875" y="7762"/>
                </a:lnTo>
                <a:lnTo>
                  <a:pt x="12167" y="7714"/>
                </a:lnTo>
                <a:lnTo>
                  <a:pt x="12434" y="7665"/>
                </a:lnTo>
                <a:lnTo>
                  <a:pt x="12678" y="7592"/>
                </a:lnTo>
                <a:lnTo>
                  <a:pt x="12751" y="7543"/>
                </a:lnTo>
                <a:lnTo>
                  <a:pt x="12775" y="7495"/>
                </a:lnTo>
                <a:lnTo>
                  <a:pt x="12799" y="7446"/>
                </a:lnTo>
                <a:lnTo>
                  <a:pt x="12799" y="7373"/>
                </a:lnTo>
                <a:lnTo>
                  <a:pt x="12751" y="7324"/>
                </a:lnTo>
                <a:lnTo>
                  <a:pt x="12726" y="7276"/>
                </a:lnTo>
                <a:lnTo>
                  <a:pt x="12653" y="7251"/>
                </a:lnTo>
                <a:lnTo>
                  <a:pt x="12580" y="7251"/>
                </a:lnTo>
                <a:lnTo>
                  <a:pt x="12021" y="7373"/>
                </a:lnTo>
                <a:lnTo>
                  <a:pt x="11729" y="7397"/>
                </a:lnTo>
                <a:lnTo>
                  <a:pt x="11412" y="7446"/>
                </a:lnTo>
                <a:lnTo>
                  <a:pt x="11120" y="7446"/>
                </a:lnTo>
                <a:lnTo>
                  <a:pt x="10828" y="7422"/>
                </a:lnTo>
                <a:lnTo>
                  <a:pt x="10536" y="7349"/>
                </a:lnTo>
                <a:lnTo>
                  <a:pt x="10415" y="7300"/>
                </a:lnTo>
                <a:lnTo>
                  <a:pt x="10269" y="7227"/>
                </a:lnTo>
                <a:lnTo>
                  <a:pt x="10196" y="7203"/>
                </a:lnTo>
                <a:lnTo>
                  <a:pt x="10123" y="7227"/>
                </a:lnTo>
                <a:lnTo>
                  <a:pt x="10025" y="7300"/>
                </a:lnTo>
                <a:lnTo>
                  <a:pt x="9977" y="7324"/>
                </a:lnTo>
                <a:lnTo>
                  <a:pt x="9928" y="7300"/>
                </a:lnTo>
                <a:lnTo>
                  <a:pt x="9831" y="7251"/>
                </a:lnTo>
                <a:lnTo>
                  <a:pt x="9733" y="7130"/>
                </a:lnTo>
                <a:lnTo>
                  <a:pt x="9685" y="7057"/>
                </a:lnTo>
                <a:lnTo>
                  <a:pt x="9612" y="7008"/>
                </a:lnTo>
                <a:lnTo>
                  <a:pt x="9514" y="7008"/>
                </a:lnTo>
                <a:lnTo>
                  <a:pt x="9490" y="7032"/>
                </a:lnTo>
                <a:lnTo>
                  <a:pt x="9441" y="7057"/>
                </a:lnTo>
                <a:lnTo>
                  <a:pt x="9344" y="7203"/>
                </a:lnTo>
                <a:lnTo>
                  <a:pt x="9198" y="7324"/>
                </a:lnTo>
                <a:lnTo>
                  <a:pt x="9125" y="7349"/>
                </a:lnTo>
                <a:lnTo>
                  <a:pt x="9052" y="7373"/>
                </a:lnTo>
                <a:lnTo>
                  <a:pt x="8955" y="7373"/>
                </a:lnTo>
                <a:lnTo>
                  <a:pt x="8857" y="7324"/>
                </a:lnTo>
                <a:lnTo>
                  <a:pt x="8784" y="7300"/>
                </a:lnTo>
                <a:lnTo>
                  <a:pt x="8711" y="7324"/>
                </a:lnTo>
                <a:lnTo>
                  <a:pt x="8517" y="7422"/>
                </a:lnTo>
                <a:lnTo>
                  <a:pt x="8371" y="7446"/>
                </a:lnTo>
                <a:lnTo>
                  <a:pt x="8225" y="7470"/>
                </a:lnTo>
                <a:lnTo>
                  <a:pt x="8103" y="7470"/>
                </a:lnTo>
                <a:lnTo>
                  <a:pt x="8006" y="7446"/>
                </a:lnTo>
                <a:lnTo>
                  <a:pt x="7957" y="7397"/>
                </a:lnTo>
                <a:lnTo>
                  <a:pt x="7933" y="7349"/>
                </a:lnTo>
                <a:lnTo>
                  <a:pt x="7908" y="7300"/>
                </a:lnTo>
                <a:lnTo>
                  <a:pt x="7908" y="7227"/>
                </a:lnTo>
                <a:lnTo>
                  <a:pt x="7933" y="7154"/>
                </a:lnTo>
                <a:lnTo>
                  <a:pt x="7908" y="7105"/>
                </a:lnTo>
                <a:lnTo>
                  <a:pt x="7884" y="7081"/>
                </a:lnTo>
                <a:lnTo>
                  <a:pt x="7835" y="7032"/>
                </a:lnTo>
                <a:lnTo>
                  <a:pt x="7787" y="7032"/>
                </a:lnTo>
                <a:lnTo>
                  <a:pt x="7738" y="7008"/>
                </a:lnTo>
                <a:close/>
                <a:moveTo>
                  <a:pt x="15841" y="6667"/>
                </a:moveTo>
                <a:lnTo>
                  <a:pt x="16108" y="6765"/>
                </a:lnTo>
                <a:lnTo>
                  <a:pt x="16206" y="6813"/>
                </a:lnTo>
                <a:lnTo>
                  <a:pt x="16279" y="6886"/>
                </a:lnTo>
                <a:lnTo>
                  <a:pt x="15914" y="7178"/>
                </a:lnTo>
                <a:lnTo>
                  <a:pt x="15549" y="7495"/>
                </a:lnTo>
                <a:lnTo>
                  <a:pt x="15306" y="7714"/>
                </a:lnTo>
                <a:lnTo>
                  <a:pt x="15184" y="7860"/>
                </a:lnTo>
                <a:lnTo>
                  <a:pt x="15087" y="8006"/>
                </a:lnTo>
                <a:lnTo>
                  <a:pt x="15087" y="7227"/>
                </a:lnTo>
                <a:lnTo>
                  <a:pt x="15208" y="7154"/>
                </a:lnTo>
                <a:lnTo>
                  <a:pt x="15306" y="7057"/>
                </a:lnTo>
                <a:lnTo>
                  <a:pt x="15525" y="6862"/>
                </a:lnTo>
                <a:lnTo>
                  <a:pt x="15646" y="6789"/>
                </a:lnTo>
                <a:lnTo>
                  <a:pt x="15792" y="6716"/>
                </a:lnTo>
                <a:lnTo>
                  <a:pt x="15841" y="6667"/>
                </a:lnTo>
                <a:close/>
                <a:moveTo>
                  <a:pt x="3577" y="6959"/>
                </a:moveTo>
                <a:lnTo>
                  <a:pt x="3577" y="7349"/>
                </a:lnTo>
                <a:lnTo>
                  <a:pt x="3456" y="7397"/>
                </a:lnTo>
                <a:lnTo>
                  <a:pt x="3358" y="7495"/>
                </a:lnTo>
                <a:lnTo>
                  <a:pt x="3188" y="7689"/>
                </a:lnTo>
                <a:lnTo>
                  <a:pt x="2993" y="7908"/>
                </a:lnTo>
                <a:lnTo>
                  <a:pt x="2799" y="8127"/>
                </a:lnTo>
                <a:lnTo>
                  <a:pt x="2507" y="7884"/>
                </a:lnTo>
                <a:lnTo>
                  <a:pt x="2458" y="7860"/>
                </a:lnTo>
                <a:lnTo>
                  <a:pt x="2726" y="7641"/>
                </a:lnTo>
                <a:lnTo>
                  <a:pt x="2969" y="7446"/>
                </a:lnTo>
                <a:lnTo>
                  <a:pt x="3577" y="6959"/>
                </a:lnTo>
                <a:close/>
                <a:moveTo>
                  <a:pt x="3577" y="7762"/>
                </a:moveTo>
                <a:lnTo>
                  <a:pt x="3577" y="8176"/>
                </a:lnTo>
                <a:lnTo>
                  <a:pt x="3626" y="8590"/>
                </a:lnTo>
                <a:lnTo>
                  <a:pt x="3650" y="8930"/>
                </a:lnTo>
                <a:lnTo>
                  <a:pt x="2969" y="8273"/>
                </a:lnTo>
                <a:lnTo>
                  <a:pt x="3164" y="8127"/>
                </a:lnTo>
                <a:lnTo>
                  <a:pt x="3358" y="7957"/>
                </a:lnTo>
                <a:lnTo>
                  <a:pt x="3577" y="7762"/>
                </a:lnTo>
                <a:close/>
                <a:moveTo>
                  <a:pt x="16522" y="7154"/>
                </a:moveTo>
                <a:lnTo>
                  <a:pt x="16595" y="7203"/>
                </a:lnTo>
                <a:lnTo>
                  <a:pt x="16717" y="7324"/>
                </a:lnTo>
                <a:lnTo>
                  <a:pt x="16863" y="7446"/>
                </a:lnTo>
                <a:lnTo>
                  <a:pt x="17033" y="7543"/>
                </a:lnTo>
                <a:lnTo>
                  <a:pt x="17203" y="7616"/>
                </a:lnTo>
                <a:lnTo>
                  <a:pt x="17057" y="7689"/>
                </a:lnTo>
                <a:lnTo>
                  <a:pt x="16546" y="8030"/>
                </a:lnTo>
                <a:lnTo>
                  <a:pt x="16035" y="8395"/>
                </a:lnTo>
                <a:lnTo>
                  <a:pt x="15573" y="8784"/>
                </a:lnTo>
                <a:lnTo>
                  <a:pt x="15111" y="9198"/>
                </a:lnTo>
                <a:lnTo>
                  <a:pt x="15087" y="8127"/>
                </a:lnTo>
                <a:lnTo>
                  <a:pt x="15257" y="8079"/>
                </a:lnTo>
                <a:lnTo>
                  <a:pt x="15427" y="8006"/>
                </a:lnTo>
                <a:lnTo>
                  <a:pt x="15573" y="7908"/>
                </a:lnTo>
                <a:lnTo>
                  <a:pt x="15719" y="7787"/>
                </a:lnTo>
                <a:lnTo>
                  <a:pt x="16522" y="7154"/>
                </a:lnTo>
                <a:close/>
                <a:moveTo>
                  <a:pt x="6862" y="8395"/>
                </a:moveTo>
                <a:lnTo>
                  <a:pt x="6765" y="8492"/>
                </a:lnTo>
                <a:lnTo>
                  <a:pt x="6668" y="8590"/>
                </a:lnTo>
                <a:lnTo>
                  <a:pt x="6619" y="8736"/>
                </a:lnTo>
                <a:lnTo>
                  <a:pt x="6595" y="8857"/>
                </a:lnTo>
                <a:lnTo>
                  <a:pt x="6595" y="9003"/>
                </a:lnTo>
                <a:lnTo>
                  <a:pt x="6643" y="9125"/>
                </a:lnTo>
                <a:lnTo>
                  <a:pt x="6741" y="9222"/>
                </a:lnTo>
                <a:lnTo>
                  <a:pt x="6862" y="9295"/>
                </a:lnTo>
                <a:lnTo>
                  <a:pt x="7008" y="9320"/>
                </a:lnTo>
                <a:lnTo>
                  <a:pt x="7154" y="9344"/>
                </a:lnTo>
                <a:lnTo>
                  <a:pt x="7300" y="9295"/>
                </a:lnTo>
                <a:lnTo>
                  <a:pt x="7446" y="9247"/>
                </a:lnTo>
                <a:lnTo>
                  <a:pt x="7568" y="9174"/>
                </a:lnTo>
                <a:lnTo>
                  <a:pt x="7714" y="9101"/>
                </a:lnTo>
                <a:lnTo>
                  <a:pt x="7957" y="8906"/>
                </a:lnTo>
                <a:lnTo>
                  <a:pt x="8103" y="9028"/>
                </a:lnTo>
                <a:lnTo>
                  <a:pt x="8273" y="9101"/>
                </a:lnTo>
                <a:lnTo>
                  <a:pt x="8468" y="9149"/>
                </a:lnTo>
                <a:lnTo>
                  <a:pt x="8687" y="9174"/>
                </a:lnTo>
                <a:lnTo>
                  <a:pt x="8906" y="9174"/>
                </a:lnTo>
                <a:lnTo>
                  <a:pt x="9125" y="9125"/>
                </a:lnTo>
                <a:lnTo>
                  <a:pt x="9344" y="9076"/>
                </a:lnTo>
                <a:lnTo>
                  <a:pt x="9539" y="9003"/>
                </a:lnTo>
                <a:lnTo>
                  <a:pt x="9539" y="9076"/>
                </a:lnTo>
                <a:lnTo>
                  <a:pt x="9587" y="9149"/>
                </a:lnTo>
                <a:lnTo>
                  <a:pt x="9636" y="9198"/>
                </a:lnTo>
                <a:lnTo>
                  <a:pt x="9709" y="9198"/>
                </a:lnTo>
                <a:lnTo>
                  <a:pt x="9879" y="9174"/>
                </a:lnTo>
                <a:lnTo>
                  <a:pt x="10050" y="9125"/>
                </a:lnTo>
                <a:lnTo>
                  <a:pt x="10196" y="9052"/>
                </a:lnTo>
                <a:lnTo>
                  <a:pt x="10342" y="8979"/>
                </a:lnTo>
                <a:lnTo>
                  <a:pt x="10415" y="9052"/>
                </a:lnTo>
                <a:lnTo>
                  <a:pt x="10488" y="9125"/>
                </a:lnTo>
                <a:lnTo>
                  <a:pt x="10585" y="9174"/>
                </a:lnTo>
                <a:lnTo>
                  <a:pt x="10780" y="9174"/>
                </a:lnTo>
                <a:lnTo>
                  <a:pt x="10877" y="9149"/>
                </a:lnTo>
                <a:lnTo>
                  <a:pt x="10999" y="9125"/>
                </a:lnTo>
                <a:lnTo>
                  <a:pt x="11096" y="9052"/>
                </a:lnTo>
                <a:lnTo>
                  <a:pt x="11120" y="9125"/>
                </a:lnTo>
                <a:lnTo>
                  <a:pt x="11193" y="9174"/>
                </a:lnTo>
                <a:lnTo>
                  <a:pt x="11266" y="9198"/>
                </a:lnTo>
                <a:lnTo>
                  <a:pt x="11364" y="9174"/>
                </a:lnTo>
                <a:lnTo>
                  <a:pt x="11534" y="9101"/>
                </a:lnTo>
                <a:lnTo>
                  <a:pt x="11704" y="9076"/>
                </a:lnTo>
                <a:lnTo>
                  <a:pt x="11899" y="9076"/>
                </a:lnTo>
                <a:lnTo>
                  <a:pt x="12069" y="9101"/>
                </a:lnTo>
                <a:lnTo>
                  <a:pt x="12459" y="9101"/>
                </a:lnTo>
                <a:lnTo>
                  <a:pt x="12629" y="9052"/>
                </a:lnTo>
                <a:lnTo>
                  <a:pt x="12824" y="8979"/>
                </a:lnTo>
                <a:lnTo>
                  <a:pt x="12872" y="8930"/>
                </a:lnTo>
                <a:lnTo>
                  <a:pt x="12897" y="8882"/>
                </a:lnTo>
                <a:lnTo>
                  <a:pt x="12897" y="8809"/>
                </a:lnTo>
                <a:lnTo>
                  <a:pt x="12872" y="8760"/>
                </a:lnTo>
                <a:lnTo>
                  <a:pt x="12824" y="8711"/>
                </a:lnTo>
                <a:lnTo>
                  <a:pt x="12775" y="8687"/>
                </a:lnTo>
                <a:lnTo>
                  <a:pt x="12702" y="8663"/>
                </a:lnTo>
                <a:lnTo>
                  <a:pt x="12629" y="8687"/>
                </a:lnTo>
                <a:lnTo>
                  <a:pt x="12483" y="8736"/>
                </a:lnTo>
                <a:lnTo>
                  <a:pt x="12337" y="8760"/>
                </a:lnTo>
                <a:lnTo>
                  <a:pt x="11583" y="8760"/>
                </a:lnTo>
                <a:lnTo>
                  <a:pt x="11437" y="8784"/>
                </a:lnTo>
                <a:lnTo>
                  <a:pt x="11437" y="8687"/>
                </a:lnTo>
                <a:lnTo>
                  <a:pt x="11437" y="8638"/>
                </a:lnTo>
                <a:lnTo>
                  <a:pt x="11412" y="8590"/>
                </a:lnTo>
                <a:lnTo>
                  <a:pt x="11339" y="8517"/>
                </a:lnTo>
                <a:lnTo>
                  <a:pt x="11242" y="8517"/>
                </a:lnTo>
                <a:lnTo>
                  <a:pt x="11193" y="8541"/>
                </a:lnTo>
                <a:lnTo>
                  <a:pt x="11145" y="8565"/>
                </a:lnTo>
                <a:lnTo>
                  <a:pt x="11023" y="8711"/>
                </a:lnTo>
                <a:lnTo>
                  <a:pt x="10926" y="8784"/>
                </a:lnTo>
                <a:lnTo>
                  <a:pt x="10853" y="8833"/>
                </a:lnTo>
                <a:lnTo>
                  <a:pt x="10755" y="8857"/>
                </a:lnTo>
                <a:lnTo>
                  <a:pt x="10682" y="8857"/>
                </a:lnTo>
                <a:lnTo>
                  <a:pt x="10609" y="8784"/>
                </a:lnTo>
                <a:lnTo>
                  <a:pt x="10561" y="8638"/>
                </a:lnTo>
                <a:lnTo>
                  <a:pt x="10512" y="8565"/>
                </a:lnTo>
                <a:lnTo>
                  <a:pt x="10439" y="8517"/>
                </a:lnTo>
                <a:lnTo>
                  <a:pt x="10342" y="8517"/>
                </a:lnTo>
                <a:lnTo>
                  <a:pt x="10317" y="8541"/>
                </a:lnTo>
                <a:lnTo>
                  <a:pt x="10269" y="8565"/>
                </a:lnTo>
                <a:lnTo>
                  <a:pt x="10123" y="8711"/>
                </a:lnTo>
                <a:lnTo>
                  <a:pt x="10025" y="8760"/>
                </a:lnTo>
                <a:lnTo>
                  <a:pt x="9928" y="8809"/>
                </a:lnTo>
                <a:lnTo>
                  <a:pt x="9977" y="8638"/>
                </a:lnTo>
                <a:lnTo>
                  <a:pt x="9977" y="8565"/>
                </a:lnTo>
                <a:lnTo>
                  <a:pt x="9952" y="8517"/>
                </a:lnTo>
                <a:lnTo>
                  <a:pt x="9928" y="8468"/>
                </a:lnTo>
                <a:lnTo>
                  <a:pt x="9879" y="8444"/>
                </a:lnTo>
                <a:lnTo>
                  <a:pt x="9806" y="8419"/>
                </a:lnTo>
                <a:lnTo>
                  <a:pt x="9758" y="8419"/>
                </a:lnTo>
                <a:lnTo>
                  <a:pt x="9709" y="8444"/>
                </a:lnTo>
                <a:lnTo>
                  <a:pt x="9660" y="8492"/>
                </a:lnTo>
                <a:lnTo>
                  <a:pt x="9612" y="8565"/>
                </a:lnTo>
                <a:lnTo>
                  <a:pt x="9563" y="8614"/>
                </a:lnTo>
                <a:lnTo>
                  <a:pt x="9368" y="8687"/>
                </a:lnTo>
                <a:lnTo>
                  <a:pt x="9149" y="8760"/>
                </a:lnTo>
                <a:lnTo>
                  <a:pt x="8906" y="8809"/>
                </a:lnTo>
                <a:lnTo>
                  <a:pt x="8638" y="8809"/>
                </a:lnTo>
                <a:lnTo>
                  <a:pt x="8419" y="8784"/>
                </a:lnTo>
                <a:lnTo>
                  <a:pt x="8346" y="8760"/>
                </a:lnTo>
                <a:lnTo>
                  <a:pt x="8273" y="8711"/>
                </a:lnTo>
                <a:lnTo>
                  <a:pt x="8200" y="8663"/>
                </a:lnTo>
                <a:lnTo>
                  <a:pt x="8176" y="8590"/>
                </a:lnTo>
                <a:lnTo>
                  <a:pt x="8152" y="8541"/>
                </a:lnTo>
                <a:lnTo>
                  <a:pt x="8127" y="8517"/>
                </a:lnTo>
                <a:lnTo>
                  <a:pt x="8054" y="8468"/>
                </a:lnTo>
                <a:lnTo>
                  <a:pt x="7957" y="8468"/>
                </a:lnTo>
                <a:lnTo>
                  <a:pt x="7884" y="8517"/>
                </a:lnTo>
                <a:lnTo>
                  <a:pt x="7665" y="8687"/>
                </a:lnTo>
                <a:lnTo>
                  <a:pt x="7446" y="8833"/>
                </a:lnTo>
                <a:lnTo>
                  <a:pt x="7203" y="8955"/>
                </a:lnTo>
                <a:lnTo>
                  <a:pt x="7106" y="8979"/>
                </a:lnTo>
                <a:lnTo>
                  <a:pt x="7033" y="8955"/>
                </a:lnTo>
                <a:lnTo>
                  <a:pt x="6984" y="8906"/>
                </a:lnTo>
                <a:lnTo>
                  <a:pt x="6935" y="8833"/>
                </a:lnTo>
                <a:lnTo>
                  <a:pt x="6911" y="8736"/>
                </a:lnTo>
                <a:lnTo>
                  <a:pt x="6911" y="8638"/>
                </a:lnTo>
                <a:lnTo>
                  <a:pt x="6911" y="8541"/>
                </a:lnTo>
                <a:lnTo>
                  <a:pt x="6935" y="8444"/>
                </a:lnTo>
                <a:lnTo>
                  <a:pt x="6935" y="8419"/>
                </a:lnTo>
                <a:lnTo>
                  <a:pt x="6911" y="8419"/>
                </a:lnTo>
                <a:lnTo>
                  <a:pt x="6887" y="8395"/>
                </a:lnTo>
                <a:close/>
                <a:moveTo>
                  <a:pt x="7811" y="9709"/>
                </a:moveTo>
                <a:lnTo>
                  <a:pt x="7763" y="9733"/>
                </a:lnTo>
                <a:lnTo>
                  <a:pt x="7690" y="9758"/>
                </a:lnTo>
                <a:lnTo>
                  <a:pt x="7641" y="9806"/>
                </a:lnTo>
                <a:lnTo>
                  <a:pt x="7592" y="9904"/>
                </a:lnTo>
                <a:lnTo>
                  <a:pt x="7495" y="9977"/>
                </a:lnTo>
                <a:lnTo>
                  <a:pt x="7398" y="10074"/>
                </a:lnTo>
                <a:lnTo>
                  <a:pt x="7276" y="10171"/>
                </a:lnTo>
                <a:lnTo>
                  <a:pt x="7154" y="10220"/>
                </a:lnTo>
                <a:lnTo>
                  <a:pt x="7057" y="10220"/>
                </a:lnTo>
                <a:lnTo>
                  <a:pt x="7008" y="10196"/>
                </a:lnTo>
                <a:lnTo>
                  <a:pt x="6984" y="10171"/>
                </a:lnTo>
                <a:lnTo>
                  <a:pt x="6960" y="10098"/>
                </a:lnTo>
                <a:lnTo>
                  <a:pt x="6960" y="10025"/>
                </a:lnTo>
                <a:lnTo>
                  <a:pt x="6935" y="9952"/>
                </a:lnTo>
                <a:lnTo>
                  <a:pt x="6887" y="9928"/>
                </a:lnTo>
                <a:lnTo>
                  <a:pt x="6814" y="9904"/>
                </a:lnTo>
                <a:lnTo>
                  <a:pt x="6741" y="9952"/>
                </a:lnTo>
                <a:lnTo>
                  <a:pt x="6668" y="10025"/>
                </a:lnTo>
                <a:lnTo>
                  <a:pt x="6619" y="10098"/>
                </a:lnTo>
                <a:lnTo>
                  <a:pt x="6619" y="10196"/>
                </a:lnTo>
                <a:lnTo>
                  <a:pt x="6643" y="10269"/>
                </a:lnTo>
                <a:lnTo>
                  <a:pt x="6668" y="10366"/>
                </a:lnTo>
                <a:lnTo>
                  <a:pt x="6741" y="10439"/>
                </a:lnTo>
                <a:lnTo>
                  <a:pt x="6814" y="10488"/>
                </a:lnTo>
                <a:lnTo>
                  <a:pt x="6911" y="10536"/>
                </a:lnTo>
                <a:lnTo>
                  <a:pt x="7008" y="10561"/>
                </a:lnTo>
                <a:lnTo>
                  <a:pt x="7227" y="10561"/>
                </a:lnTo>
                <a:lnTo>
                  <a:pt x="7325" y="10536"/>
                </a:lnTo>
                <a:lnTo>
                  <a:pt x="7519" y="10439"/>
                </a:lnTo>
                <a:lnTo>
                  <a:pt x="7714" y="10317"/>
                </a:lnTo>
                <a:lnTo>
                  <a:pt x="7787" y="10390"/>
                </a:lnTo>
                <a:lnTo>
                  <a:pt x="7908" y="10439"/>
                </a:lnTo>
                <a:lnTo>
                  <a:pt x="8030" y="10463"/>
                </a:lnTo>
                <a:lnTo>
                  <a:pt x="8152" y="10463"/>
                </a:lnTo>
                <a:lnTo>
                  <a:pt x="8298" y="10439"/>
                </a:lnTo>
                <a:lnTo>
                  <a:pt x="8444" y="10390"/>
                </a:lnTo>
                <a:lnTo>
                  <a:pt x="8565" y="10342"/>
                </a:lnTo>
                <a:lnTo>
                  <a:pt x="8711" y="10269"/>
                </a:lnTo>
                <a:lnTo>
                  <a:pt x="8809" y="10390"/>
                </a:lnTo>
                <a:lnTo>
                  <a:pt x="8906" y="10463"/>
                </a:lnTo>
                <a:lnTo>
                  <a:pt x="9003" y="10512"/>
                </a:lnTo>
                <a:lnTo>
                  <a:pt x="9125" y="10536"/>
                </a:lnTo>
                <a:lnTo>
                  <a:pt x="9247" y="10536"/>
                </a:lnTo>
                <a:lnTo>
                  <a:pt x="9368" y="10488"/>
                </a:lnTo>
                <a:lnTo>
                  <a:pt x="9490" y="10439"/>
                </a:lnTo>
                <a:lnTo>
                  <a:pt x="9612" y="10366"/>
                </a:lnTo>
                <a:lnTo>
                  <a:pt x="9733" y="10439"/>
                </a:lnTo>
                <a:lnTo>
                  <a:pt x="9855" y="10488"/>
                </a:lnTo>
                <a:lnTo>
                  <a:pt x="9977" y="10512"/>
                </a:lnTo>
                <a:lnTo>
                  <a:pt x="10123" y="10536"/>
                </a:lnTo>
                <a:lnTo>
                  <a:pt x="10390" y="10512"/>
                </a:lnTo>
                <a:lnTo>
                  <a:pt x="10682" y="10463"/>
                </a:lnTo>
                <a:lnTo>
                  <a:pt x="10755" y="10439"/>
                </a:lnTo>
                <a:lnTo>
                  <a:pt x="10804" y="10390"/>
                </a:lnTo>
                <a:lnTo>
                  <a:pt x="10804" y="10317"/>
                </a:lnTo>
                <a:lnTo>
                  <a:pt x="10804" y="10244"/>
                </a:lnTo>
                <a:lnTo>
                  <a:pt x="10780" y="10196"/>
                </a:lnTo>
                <a:lnTo>
                  <a:pt x="10731" y="10147"/>
                </a:lnTo>
                <a:lnTo>
                  <a:pt x="10658" y="10123"/>
                </a:lnTo>
                <a:lnTo>
                  <a:pt x="10585" y="10123"/>
                </a:lnTo>
                <a:lnTo>
                  <a:pt x="10366" y="10171"/>
                </a:lnTo>
                <a:lnTo>
                  <a:pt x="10147" y="10196"/>
                </a:lnTo>
                <a:lnTo>
                  <a:pt x="10050" y="10171"/>
                </a:lnTo>
                <a:lnTo>
                  <a:pt x="9952" y="10147"/>
                </a:lnTo>
                <a:lnTo>
                  <a:pt x="9855" y="10098"/>
                </a:lnTo>
                <a:lnTo>
                  <a:pt x="9758" y="10001"/>
                </a:lnTo>
                <a:lnTo>
                  <a:pt x="9685" y="9952"/>
                </a:lnTo>
                <a:lnTo>
                  <a:pt x="9612" y="9928"/>
                </a:lnTo>
                <a:lnTo>
                  <a:pt x="9539" y="9952"/>
                </a:lnTo>
                <a:lnTo>
                  <a:pt x="9466" y="10001"/>
                </a:lnTo>
                <a:lnTo>
                  <a:pt x="9393" y="10098"/>
                </a:lnTo>
                <a:lnTo>
                  <a:pt x="9320" y="10147"/>
                </a:lnTo>
                <a:lnTo>
                  <a:pt x="9271" y="10171"/>
                </a:lnTo>
                <a:lnTo>
                  <a:pt x="9198" y="10196"/>
                </a:lnTo>
                <a:lnTo>
                  <a:pt x="9149" y="10171"/>
                </a:lnTo>
                <a:lnTo>
                  <a:pt x="9076" y="10123"/>
                </a:lnTo>
                <a:lnTo>
                  <a:pt x="9028" y="10050"/>
                </a:lnTo>
                <a:lnTo>
                  <a:pt x="8955" y="9952"/>
                </a:lnTo>
                <a:lnTo>
                  <a:pt x="8906" y="9879"/>
                </a:lnTo>
                <a:lnTo>
                  <a:pt x="8833" y="9831"/>
                </a:lnTo>
                <a:lnTo>
                  <a:pt x="8736" y="9831"/>
                </a:lnTo>
                <a:lnTo>
                  <a:pt x="8663" y="9879"/>
                </a:lnTo>
                <a:lnTo>
                  <a:pt x="8517" y="9977"/>
                </a:lnTo>
                <a:lnTo>
                  <a:pt x="8273" y="10074"/>
                </a:lnTo>
                <a:lnTo>
                  <a:pt x="8152" y="10098"/>
                </a:lnTo>
                <a:lnTo>
                  <a:pt x="8030" y="10098"/>
                </a:lnTo>
                <a:lnTo>
                  <a:pt x="8006" y="10050"/>
                </a:lnTo>
                <a:lnTo>
                  <a:pt x="7981" y="10025"/>
                </a:lnTo>
                <a:lnTo>
                  <a:pt x="7981" y="9952"/>
                </a:lnTo>
                <a:lnTo>
                  <a:pt x="7981" y="9879"/>
                </a:lnTo>
                <a:lnTo>
                  <a:pt x="7957" y="9831"/>
                </a:lnTo>
                <a:lnTo>
                  <a:pt x="7933" y="9782"/>
                </a:lnTo>
                <a:lnTo>
                  <a:pt x="7884" y="9733"/>
                </a:lnTo>
                <a:lnTo>
                  <a:pt x="7811" y="9709"/>
                </a:lnTo>
                <a:close/>
                <a:moveTo>
                  <a:pt x="13967" y="5135"/>
                </a:moveTo>
                <a:lnTo>
                  <a:pt x="14186" y="5159"/>
                </a:lnTo>
                <a:lnTo>
                  <a:pt x="14381" y="5207"/>
                </a:lnTo>
                <a:lnTo>
                  <a:pt x="14430" y="5256"/>
                </a:lnTo>
                <a:lnTo>
                  <a:pt x="14527" y="5305"/>
                </a:lnTo>
                <a:lnTo>
                  <a:pt x="14576" y="5305"/>
                </a:lnTo>
                <a:lnTo>
                  <a:pt x="14576" y="5548"/>
                </a:lnTo>
                <a:lnTo>
                  <a:pt x="14600" y="5791"/>
                </a:lnTo>
                <a:lnTo>
                  <a:pt x="14624" y="7081"/>
                </a:lnTo>
                <a:lnTo>
                  <a:pt x="14624" y="9587"/>
                </a:lnTo>
                <a:lnTo>
                  <a:pt x="13481" y="10561"/>
                </a:lnTo>
                <a:lnTo>
                  <a:pt x="12288" y="11510"/>
                </a:lnTo>
                <a:lnTo>
                  <a:pt x="10926" y="12507"/>
                </a:lnTo>
                <a:lnTo>
                  <a:pt x="10269" y="12945"/>
                </a:lnTo>
                <a:lnTo>
                  <a:pt x="9952" y="13164"/>
                </a:lnTo>
                <a:lnTo>
                  <a:pt x="9660" y="13432"/>
                </a:lnTo>
                <a:lnTo>
                  <a:pt x="9636" y="13407"/>
                </a:lnTo>
                <a:lnTo>
                  <a:pt x="9320" y="13261"/>
                </a:lnTo>
                <a:lnTo>
                  <a:pt x="9028" y="13091"/>
                </a:lnTo>
                <a:lnTo>
                  <a:pt x="8760" y="12897"/>
                </a:lnTo>
                <a:lnTo>
                  <a:pt x="8492" y="12702"/>
                </a:lnTo>
                <a:lnTo>
                  <a:pt x="7957" y="12264"/>
                </a:lnTo>
                <a:lnTo>
                  <a:pt x="7422" y="11826"/>
                </a:lnTo>
                <a:lnTo>
                  <a:pt x="6108" y="10853"/>
                </a:lnTo>
                <a:lnTo>
                  <a:pt x="4770" y="9879"/>
                </a:lnTo>
                <a:lnTo>
                  <a:pt x="4405" y="9587"/>
                </a:lnTo>
                <a:lnTo>
                  <a:pt x="4040" y="9295"/>
                </a:lnTo>
                <a:lnTo>
                  <a:pt x="4137" y="9222"/>
                </a:lnTo>
                <a:lnTo>
                  <a:pt x="4161" y="9198"/>
                </a:lnTo>
                <a:lnTo>
                  <a:pt x="4186" y="9125"/>
                </a:lnTo>
                <a:lnTo>
                  <a:pt x="4186" y="8979"/>
                </a:lnTo>
                <a:lnTo>
                  <a:pt x="4161" y="8784"/>
                </a:lnTo>
                <a:lnTo>
                  <a:pt x="4137" y="8614"/>
                </a:lnTo>
                <a:lnTo>
                  <a:pt x="4088" y="8444"/>
                </a:lnTo>
                <a:lnTo>
                  <a:pt x="4064" y="7835"/>
                </a:lnTo>
                <a:lnTo>
                  <a:pt x="4040" y="7251"/>
                </a:lnTo>
                <a:lnTo>
                  <a:pt x="4040" y="6010"/>
                </a:lnTo>
                <a:lnTo>
                  <a:pt x="4040" y="5524"/>
                </a:lnTo>
                <a:lnTo>
                  <a:pt x="4015" y="5329"/>
                </a:lnTo>
                <a:lnTo>
                  <a:pt x="4015" y="5280"/>
                </a:lnTo>
                <a:lnTo>
                  <a:pt x="4137" y="5305"/>
                </a:lnTo>
                <a:lnTo>
                  <a:pt x="4599" y="5305"/>
                </a:lnTo>
                <a:lnTo>
                  <a:pt x="5086" y="5256"/>
                </a:lnTo>
                <a:lnTo>
                  <a:pt x="6278" y="5207"/>
                </a:lnTo>
                <a:lnTo>
                  <a:pt x="7495" y="5135"/>
                </a:lnTo>
                <a:lnTo>
                  <a:pt x="8346" y="5135"/>
                </a:lnTo>
                <a:lnTo>
                  <a:pt x="9198" y="5183"/>
                </a:lnTo>
                <a:lnTo>
                  <a:pt x="10901" y="5305"/>
                </a:lnTo>
                <a:lnTo>
                  <a:pt x="11339" y="5329"/>
                </a:lnTo>
                <a:lnTo>
                  <a:pt x="11777" y="5305"/>
                </a:lnTo>
                <a:lnTo>
                  <a:pt x="12653" y="5232"/>
                </a:lnTo>
                <a:lnTo>
                  <a:pt x="13067" y="5183"/>
                </a:lnTo>
                <a:lnTo>
                  <a:pt x="13505" y="5135"/>
                </a:lnTo>
                <a:close/>
                <a:moveTo>
                  <a:pt x="365" y="7227"/>
                </a:moveTo>
                <a:lnTo>
                  <a:pt x="511" y="7373"/>
                </a:lnTo>
                <a:lnTo>
                  <a:pt x="682" y="7495"/>
                </a:lnTo>
                <a:lnTo>
                  <a:pt x="876" y="7592"/>
                </a:lnTo>
                <a:lnTo>
                  <a:pt x="1095" y="7689"/>
                </a:lnTo>
                <a:lnTo>
                  <a:pt x="1509" y="7835"/>
                </a:lnTo>
                <a:lnTo>
                  <a:pt x="1679" y="7933"/>
                </a:lnTo>
                <a:lnTo>
                  <a:pt x="1850" y="8006"/>
                </a:lnTo>
                <a:lnTo>
                  <a:pt x="2166" y="8225"/>
                </a:lnTo>
                <a:lnTo>
                  <a:pt x="2482" y="8492"/>
                </a:lnTo>
                <a:lnTo>
                  <a:pt x="2774" y="8760"/>
                </a:lnTo>
                <a:lnTo>
                  <a:pt x="3042" y="9052"/>
                </a:lnTo>
                <a:lnTo>
                  <a:pt x="3626" y="9612"/>
                </a:lnTo>
                <a:lnTo>
                  <a:pt x="3918" y="9879"/>
                </a:lnTo>
                <a:lnTo>
                  <a:pt x="4234" y="10123"/>
                </a:lnTo>
                <a:lnTo>
                  <a:pt x="4940" y="10634"/>
                </a:lnTo>
                <a:lnTo>
                  <a:pt x="5646" y="11169"/>
                </a:lnTo>
                <a:lnTo>
                  <a:pt x="6351" y="11680"/>
                </a:lnTo>
                <a:lnTo>
                  <a:pt x="7057" y="12191"/>
                </a:lnTo>
                <a:lnTo>
                  <a:pt x="7373" y="12410"/>
                </a:lnTo>
                <a:lnTo>
                  <a:pt x="7665" y="12629"/>
                </a:lnTo>
                <a:lnTo>
                  <a:pt x="8249" y="13116"/>
                </a:lnTo>
                <a:lnTo>
                  <a:pt x="8541" y="13334"/>
                </a:lnTo>
                <a:lnTo>
                  <a:pt x="8833" y="13553"/>
                </a:lnTo>
                <a:lnTo>
                  <a:pt x="9149" y="13724"/>
                </a:lnTo>
                <a:lnTo>
                  <a:pt x="9490" y="13894"/>
                </a:lnTo>
                <a:lnTo>
                  <a:pt x="9563" y="13918"/>
                </a:lnTo>
                <a:lnTo>
                  <a:pt x="9612" y="13918"/>
                </a:lnTo>
                <a:lnTo>
                  <a:pt x="9709" y="13870"/>
                </a:lnTo>
                <a:lnTo>
                  <a:pt x="9758" y="13797"/>
                </a:lnTo>
                <a:lnTo>
                  <a:pt x="9806" y="13675"/>
                </a:lnTo>
                <a:lnTo>
                  <a:pt x="9977" y="13626"/>
                </a:lnTo>
                <a:lnTo>
                  <a:pt x="10171" y="13529"/>
                </a:lnTo>
                <a:lnTo>
                  <a:pt x="10512" y="13334"/>
                </a:lnTo>
                <a:lnTo>
                  <a:pt x="11169" y="12897"/>
                </a:lnTo>
                <a:lnTo>
                  <a:pt x="11923" y="12361"/>
                </a:lnTo>
                <a:lnTo>
                  <a:pt x="12678" y="11802"/>
                </a:lnTo>
                <a:lnTo>
                  <a:pt x="13408" y="11218"/>
                </a:lnTo>
                <a:lnTo>
                  <a:pt x="14138" y="10634"/>
                </a:lnTo>
                <a:lnTo>
                  <a:pt x="14843" y="10050"/>
                </a:lnTo>
                <a:lnTo>
                  <a:pt x="15549" y="9441"/>
                </a:lnTo>
                <a:lnTo>
                  <a:pt x="16060" y="9003"/>
                </a:lnTo>
                <a:lnTo>
                  <a:pt x="16571" y="8614"/>
                </a:lnTo>
                <a:lnTo>
                  <a:pt x="17106" y="8249"/>
                </a:lnTo>
                <a:lnTo>
                  <a:pt x="17690" y="7908"/>
                </a:lnTo>
                <a:lnTo>
                  <a:pt x="18152" y="7665"/>
                </a:lnTo>
                <a:lnTo>
                  <a:pt x="18420" y="7495"/>
                </a:lnTo>
                <a:lnTo>
                  <a:pt x="18542" y="7397"/>
                </a:lnTo>
                <a:lnTo>
                  <a:pt x="18663" y="7300"/>
                </a:lnTo>
                <a:lnTo>
                  <a:pt x="18639" y="7592"/>
                </a:lnTo>
                <a:lnTo>
                  <a:pt x="18639" y="7860"/>
                </a:lnTo>
                <a:lnTo>
                  <a:pt x="18639" y="8371"/>
                </a:lnTo>
                <a:lnTo>
                  <a:pt x="18615" y="9222"/>
                </a:lnTo>
                <a:lnTo>
                  <a:pt x="18566" y="10074"/>
                </a:lnTo>
                <a:lnTo>
                  <a:pt x="18542" y="10926"/>
                </a:lnTo>
                <a:lnTo>
                  <a:pt x="18542" y="11339"/>
                </a:lnTo>
                <a:lnTo>
                  <a:pt x="18542" y="11777"/>
                </a:lnTo>
                <a:lnTo>
                  <a:pt x="18590" y="12629"/>
                </a:lnTo>
                <a:lnTo>
                  <a:pt x="18615" y="13505"/>
                </a:lnTo>
                <a:lnTo>
                  <a:pt x="18615" y="14356"/>
                </a:lnTo>
                <a:lnTo>
                  <a:pt x="18590" y="15232"/>
                </a:lnTo>
                <a:lnTo>
                  <a:pt x="18517" y="16157"/>
                </a:lnTo>
                <a:lnTo>
                  <a:pt x="18444" y="17082"/>
                </a:lnTo>
                <a:lnTo>
                  <a:pt x="18420" y="17276"/>
                </a:lnTo>
                <a:lnTo>
                  <a:pt x="18104" y="17082"/>
                </a:lnTo>
                <a:lnTo>
                  <a:pt x="17812" y="16887"/>
                </a:lnTo>
                <a:lnTo>
                  <a:pt x="17203" y="16376"/>
                </a:lnTo>
                <a:lnTo>
                  <a:pt x="16595" y="15816"/>
                </a:lnTo>
                <a:lnTo>
                  <a:pt x="16279" y="15524"/>
                </a:lnTo>
                <a:lnTo>
                  <a:pt x="15962" y="15232"/>
                </a:lnTo>
                <a:lnTo>
                  <a:pt x="15622" y="14965"/>
                </a:lnTo>
                <a:lnTo>
                  <a:pt x="15257" y="14721"/>
                </a:lnTo>
                <a:lnTo>
                  <a:pt x="14843" y="14502"/>
                </a:lnTo>
                <a:lnTo>
                  <a:pt x="14430" y="14308"/>
                </a:lnTo>
                <a:lnTo>
                  <a:pt x="14040" y="14113"/>
                </a:lnTo>
                <a:lnTo>
                  <a:pt x="13846" y="14040"/>
                </a:lnTo>
                <a:lnTo>
                  <a:pt x="13602" y="14040"/>
                </a:lnTo>
                <a:lnTo>
                  <a:pt x="13578" y="14064"/>
                </a:lnTo>
                <a:lnTo>
                  <a:pt x="13554" y="14113"/>
                </a:lnTo>
                <a:lnTo>
                  <a:pt x="13554" y="14162"/>
                </a:lnTo>
                <a:lnTo>
                  <a:pt x="13627" y="14332"/>
                </a:lnTo>
                <a:lnTo>
                  <a:pt x="13748" y="14454"/>
                </a:lnTo>
                <a:lnTo>
                  <a:pt x="13894" y="14575"/>
                </a:lnTo>
                <a:lnTo>
                  <a:pt x="14040" y="14673"/>
                </a:lnTo>
                <a:lnTo>
                  <a:pt x="14405" y="14867"/>
                </a:lnTo>
                <a:lnTo>
                  <a:pt x="14722" y="15038"/>
                </a:lnTo>
                <a:lnTo>
                  <a:pt x="15160" y="15305"/>
                </a:lnTo>
                <a:lnTo>
                  <a:pt x="15573" y="15622"/>
                </a:lnTo>
                <a:lnTo>
                  <a:pt x="15962" y="15962"/>
                </a:lnTo>
                <a:lnTo>
                  <a:pt x="16327" y="16303"/>
                </a:lnTo>
                <a:lnTo>
                  <a:pt x="16644" y="16595"/>
                </a:lnTo>
                <a:lnTo>
                  <a:pt x="16984" y="16887"/>
                </a:lnTo>
                <a:lnTo>
                  <a:pt x="17641" y="17422"/>
                </a:lnTo>
                <a:lnTo>
                  <a:pt x="17933" y="17666"/>
                </a:lnTo>
                <a:lnTo>
                  <a:pt x="17933" y="17666"/>
                </a:lnTo>
                <a:lnTo>
                  <a:pt x="17155" y="17641"/>
                </a:lnTo>
                <a:lnTo>
                  <a:pt x="16376" y="17690"/>
                </a:lnTo>
                <a:lnTo>
                  <a:pt x="14795" y="17787"/>
                </a:lnTo>
                <a:lnTo>
                  <a:pt x="14211" y="17812"/>
                </a:lnTo>
                <a:lnTo>
                  <a:pt x="13602" y="17836"/>
                </a:lnTo>
                <a:lnTo>
                  <a:pt x="12410" y="17836"/>
                </a:lnTo>
                <a:lnTo>
                  <a:pt x="10001" y="17787"/>
                </a:lnTo>
                <a:lnTo>
                  <a:pt x="9393" y="17787"/>
                </a:lnTo>
                <a:lnTo>
                  <a:pt x="8760" y="17812"/>
                </a:lnTo>
                <a:lnTo>
                  <a:pt x="7495" y="17885"/>
                </a:lnTo>
                <a:lnTo>
                  <a:pt x="6254" y="17933"/>
                </a:lnTo>
                <a:lnTo>
                  <a:pt x="5621" y="17958"/>
                </a:lnTo>
                <a:lnTo>
                  <a:pt x="3796" y="17958"/>
                </a:lnTo>
                <a:lnTo>
                  <a:pt x="2604" y="17933"/>
                </a:lnTo>
                <a:lnTo>
                  <a:pt x="1947" y="17958"/>
                </a:lnTo>
                <a:lnTo>
                  <a:pt x="1314" y="18006"/>
                </a:lnTo>
                <a:lnTo>
                  <a:pt x="779" y="18104"/>
                </a:lnTo>
                <a:lnTo>
                  <a:pt x="974" y="17982"/>
                </a:lnTo>
                <a:lnTo>
                  <a:pt x="1144" y="17860"/>
                </a:lnTo>
                <a:lnTo>
                  <a:pt x="1436" y="17593"/>
                </a:lnTo>
                <a:lnTo>
                  <a:pt x="2263" y="16960"/>
                </a:lnTo>
                <a:lnTo>
                  <a:pt x="3042" y="16327"/>
                </a:lnTo>
                <a:lnTo>
                  <a:pt x="4648" y="14989"/>
                </a:lnTo>
                <a:lnTo>
                  <a:pt x="5208" y="14551"/>
                </a:lnTo>
                <a:lnTo>
                  <a:pt x="5378" y="14429"/>
                </a:lnTo>
                <a:lnTo>
                  <a:pt x="5475" y="14332"/>
                </a:lnTo>
                <a:lnTo>
                  <a:pt x="5524" y="14259"/>
                </a:lnTo>
                <a:lnTo>
                  <a:pt x="5524" y="14186"/>
                </a:lnTo>
                <a:lnTo>
                  <a:pt x="5524" y="14113"/>
                </a:lnTo>
                <a:lnTo>
                  <a:pt x="5475" y="14040"/>
                </a:lnTo>
                <a:lnTo>
                  <a:pt x="5427" y="13991"/>
                </a:lnTo>
                <a:lnTo>
                  <a:pt x="5378" y="13967"/>
                </a:lnTo>
                <a:lnTo>
                  <a:pt x="5256" y="13967"/>
                </a:lnTo>
                <a:lnTo>
                  <a:pt x="5159" y="13991"/>
                </a:lnTo>
                <a:lnTo>
                  <a:pt x="5037" y="14064"/>
                </a:lnTo>
                <a:lnTo>
                  <a:pt x="4818" y="14235"/>
                </a:lnTo>
                <a:lnTo>
                  <a:pt x="4648" y="14381"/>
                </a:lnTo>
                <a:lnTo>
                  <a:pt x="3869" y="15013"/>
                </a:lnTo>
                <a:lnTo>
                  <a:pt x="3115" y="15646"/>
                </a:lnTo>
                <a:lnTo>
                  <a:pt x="1387" y="17106"/>
                </a:lnTo>
                <a:lnTo>
                  <a:pt x="1168" y="17276"/>
                </a:lnTo>
                <a:lnTo>
                  <a:pt x="925" y="17471"/>
                </a:lnTo>
                <a:lnTo>
                  <a:pt x="706" y="17641"/>
                </a:lnTo>
                <a:lnTo>
                  <a:pt x="487" y="17860"/>
                </a:lnTo>
                <a:lnTo>
                  <a:pt x="463" y="17252"/>
                </a:lnTo>
                <a:lnTo>
                  <a:pt x="438" y="16668"/>
                </a:lnTo>
                <a:lnTo>
                  <a:pt x="487" y="15476"/>
                </a:lnTo>
                <a:lnTo>
                  <a:pt x="487" y="14673"/>
                </a:lnTo>
                <a:lnTo>
                  <a:pt x="463" y="13894"/>
                </a:lnTo>
                <a:lnTo>
                  <a:pt x="463" y="13116"/>
                </a:lnTo>
                <a:lnTo>
                  <a:pt x="463" y="12337"/>
                </a:lnTo>
                <a:lnTo>
                  <a:pt x="487" y="10755"/>
                </a:lnTo>
                <a:lnTo>
                  <a:pt x="487" y="9977"/>
                </a:lnTo>
                <a:lnTo>
                  <a:pt x="463" y="9198"/>
                </a:lnTo>
                <a:lnTo>
                  <a:pt x="438" y="8711"/>
                </a:lnTo>
                <a:lnTo>
                  <a:pt x="390" y="8225"/>
                </a:lnTo>
                <a:lnTo>
                  <a:pt x="341" y="7714"/>
                </a:lnTo>
                <a:lnTo>
                  <a:pt x="341" y="7470"/>
                </a:lnTo>
                <a:lnTo>
                  <a:pt x="365" y="7227"/>
                </a:lnTo>
                <a:close/>
                <a:moveTo>
                  <a:pt x="9587" y="0"/>
                </a:moveTo>
                <a:lnTo>
                  <a:pt x="9490" y="25"/>
                </a:lnTo>
                <a:lnTo>
                  <a:pt x="9393" y="98"/>
                </a:lnTo>
                <a:lnTo>
                  <a:pt x="9393" y="146"/>
                </a:lnTo>
                <a:lnTo>
                  <a:pt x="9198" y="219"/>
                </a:lnTo>
                <a:lnTo>
                  <a:pt x="9028" y="292"/>
                </a:lnTo>
                <a:lnTo>
                  <a:pt x="8687" y="511"/>
                </a:lnTo>
                <a:lnTo>
                  <a:pt x="8054" y="974"/>
                </a:lnTo>
                <a:lnTo>
                  <a:pt x="6887" y="1777"/>
                </a:lnTo>
                <a:lnTo>
                  <a:pt x="5719" y="2580"/>
                </a:lnTo>
                <a:lnTo>
                  <a:pt x="5013" y="3091"/>
                </a:lnTo>
                <a:lnTo>
                  <a:pt x="4332" y="3626"/>
                </a:lnTo>
                <a:lnTo>
                  <a:pt x="2945" y="4697"/>
                </a:lnTo>
                <a:lnTo>
                  <a:pt x="2239" y="5207"/>
                </a:lnTo>
                <a:lnTo>
                  <a:pt x="1509" y="5718"/>
                </a:lnTo>
                <a:lnTo>
                  <a:pt x="803" y="6229"/>
                </a:lnTo>
                <a:lnTo>
                  <a:pt x="463" y="6521"/>
                </a:lnTo>
                <a:lnTo>
                  <a:pt x="122" y="6789"/>
                </a:lnTo>
                <a:lnTo>
                  <a:pt x="98" y="6838"/>
                </a:lnTo>
                <a:lnTo>
                  <a:pt x="98" y="6886"/>
                </a:lnTo>
                <a:lnTo>
                  <a:pt x="98" y="6935"/>
                </a:lnTo>
                <a:lnTo>
                  <a:pt x="122" y="6959"/>
                </a:lnTo>
                <a:lnTo>
                  <a:pt x="49" y="7178"/>
                </a:lnTo>
                <a:lnTo>
                  <a:pt x="25" y="7397"/>
                </a:lnTo>
                <a:lnTo>
                  <a:pt x="0" y="7641"/>
                </a:lnTo>
                <a:lnTo>
                  <a:pt x="25" y="7884"/>
                </a:lnTo>
                <a:lnTo>
                  <a:pt x="49" y="8371"/>
                </a:lnTo>
                <a:lnTo>
                  <a:pt x="98" y="8833"/>
                </a:lnTo>
                <a:lnTo>
                  <a:pt x="98" y="10488"/>
                </a:lnTo>
                <a:lnTo>
                  <a:pt x="73" y="11315"/>
                </a:lnTo>
                <a:lnTo>
                  <a:pt x="49" y="12142"/>
                </a:lnTo>
                <a:lnTo>
                  <a:pt x="25" y="12970"/>
                </a:lnTo>
                <a:lnTo>
                  <a:pt x="49" y="13797"/>
                </a:lnTo>
                <a:lnTo>
                  <a:pt x="49" y="14624"/>
                </a:lnTo>
                <a:lnTo>
                  <a:pt x="49" y="15476"/>
                </a:lnTo>
                <a:lnTo>
                  <a:pt x="0" y="16911"/>
                </a:lnTo>
                <a:lnTo>
                  <a:pt x="0" y="17617"/>
                </a:lnTo>
                <a:lnTo>
                  <a:pt x="49" y="17982"/>
                </a:lnTo>
                <a:lnTo>
                  <a:pt x="98" y="18347"/>
                </a:lnTo>
                <a:lnTo>
                  <a:pt x="98" y="18396"/>
                </a:lnTo>
                <a:lnTo>
                  <a:pt x="146" y="18444"/>
                </a:lnTo>
                <a:lnTo>
                  <a:pt x="219" y="18493"/>
                </a:lnTo>
                <a:lnTo>
                  <a:pt x="341" y="18517"/>
                </a:lnTo>
                <a:lnTo>
                  <a:pt x="438" y="18469"/>
                </a:lnTo>
                <a:lnTo>
                  <a:pt x="1022" y="18469"/>
                </a:lnTo>
                <a:lnTo>
                  <a:pt x="1606" y="18420"/>
                </a:lnTo>
                <a:lnTo>
                  <a:pt x="2190" y="18396"/>
                </a:lnTo>
                <a:lnTo>
                  <a:pt x="3967" y="18396"/>
                </a:lnTo>
                <a:lnTo>
                  <a:pt x="5183" y="18420"/>
                </a:lnTo>
                <a:lnTo>
                  <a:pt x="6376" y="18396"/>
                </a:lnTo>
                <a:lnTo>
                  <a:pt x="7592" y="18347"/>
                </a:lnTo>
                <a:lnTo>
                  <a:pt x="8809" y="18274"/>
                </a:lnTo>
                <a:lnTo>
                  <a:pt x="10001" y="18274"/>
                </a:lnTo>
                <a:lnTo>
                  <a:pt x="12337" y="18298"/>
                </a:lnTo>
                <a:lnTo>
                  <a:pt x="13481" y="18298"/>
                </a:lnTo>
                <a:lnTo>
                  <a:pt x="14649" y="18274"/>
                </a:lnTo>
                <a:lnTo>
                  <a:pt x="15646" y="18201"/>
                </a:lnTo>
                <a:lnTo>
                  <a:pt x="16668" y="18128"/>
                </a:lnTo>
                <a:lnTo>
                  <a:pt x="17690" y="18128"/>
                </a:lnTo>
                <a:lnTo>
                  <a:pt x="18201" y="18152"/>
                </a:lnTo>
                <a:lnTo>
                  <a:pt x="18688" y="18201"/>
                </a:lnTo>
                <a:lnTo>
                  <a:pt x="18785" y="18201"/>
                </a:lnTo>
                <a:lnTo>
                  <a:pt x="18882" y="18177"/>
                </a:lnTo>
                <a:lnTo>
                  <a:pt x="18931" y="18128"/>
                </a:lnTo>
                <a:lnTo>
                  <a:pt x="18980" y="18055"/>
                </a:lnTo>
                <a:lnTo>
                  <a:pt x="19004" y="17958"/>
                </a:lnTo>
                <a:lnTo>
                  <a:pt x="18980" y="17885"/>
                </a:lnTo>
                <a:lnTo>
                  <a:pt x="18955" y="17812"/>
                </a:lnTo>
                <a:lnTo>
                  <a:pt x="18882" y="17763"/>
                </a:lnTo>
                <a:lnTo>
                  <a:pt x="18907" y="17690"/>
                </a:lnTo>
                <a:lnTo>
                  <a:pt x="19028" y="16327"/>
                </a:lnTo>
                <a:lnTo>
                  <a:pt x="19077" y="15427"/>
                </a:lnTo>
                <a:lnTo>
                  <a:pt x="19101" y="14502"/>
                </a:lnTo>
                <a:lnTo>
                  <a:pt x="19101" y="13602"/>
                </a:lnTo>
                <a:lnTo>
                  <a:pt x="19077" y="12678"/>
                </a:lnTo>
                <a:lnTo>
                  <a:pt x="19028" y="10999"/>
                </a:lnTo>
                <a:lnTo>
                  <a:pt x="19028" y="10147"/>
                </a:lnTo>
                <a:lnTo>
                  <a:pt x="19053" y="9295"/>
                </a:lnTo>
                <a:lnTo>
                  <a:pt x="19077" y="8541"/>
                </a:lnTo>
                <a:lnTo>
                  <a:pt x="19077" y="7787"/>
                </a:lnTo>
                <a:lnTo>
                  <a:pt x="19053" y="7251"/>
                </a:lnTo>
                <a:lnTo>
                  <a:pt x="19077" y="6984"/>
                </a:lnTo>
                <a:lnTo>
                  <a:pt x="19126" y="6716"/>
                </a:lnTo>
                <a:lnTo>
                  <a:pt x="19126" y="6692"/>
                </a:lnTo>
                <a:lnTo>
                  <a:pt x="19126" y="6643"/>
                </a:lnTo>
                <a:lnTo>
                  <a:pt x="19077" y="6594"/>
                </a:lnTo>
                <a:lnTo>
                  <a:pt x="19004" y="6570"/>
                </a:lnTo>
                <a:lnTo>
                  <a:pt x="18955" y="6570"/>
                </a:lnTo>
                <a:lnTo>
                  <a:pt x="18931" y="6594"/>
                </a:lnTo>
                <a:lnTo>
                  <a:pt x="18882" y="6570"/>
                </a:lnTo>
                <a:lnTo>
                  <a:pt x="18250" y="6254"/>
                </a:lnTo>
                <a:lnTo>
                  <a:pt x="17617" y="5889"/>
                </a:lnTo>
                <a:lnTo>
                  <a:pt x="17033" y="5499"/>
                </a:lnTo>
                <a:lnTo>
                  <a:pt x="16473" y="5062"/>
                </a:lnTo>
                <a:lnTo>
                  <a:pt x="15816" y="4575"/>
                </a:lnTo>
                <a:lnTo>
                  <a:pt x="15160" y="4088"/>
                </a:lnTo>
                <a:lnTo>
                  <a:pt x="14503" y="3602"/>
                </a:lnTo>
                <a:lnTo>
                  <a:pt x="13870" y="3115"/>
                </a:lnTo>
                <a:lnTo>
                  <a:pt x="12605" y="2117"/>
                </a:lnTo>
                <a:lnTo>
                  <a:pt x="11972" y="1631"/>
                </a:lnTo>
                <a:lnTo>
                  <a:pt x="11339" y="1168"/>
                </a:lnTo>
                <a:lnTo>
                  <a:pt x="10682" y="706"/>
                </a:lnTo>
                <a:lnTo>
                  <a:pt x="10050" y="219"/>
                </a:lnTo>
                <a:lnTo>
                  <a:pt x="10001" y="171"/>
                </a:lnTo>
                <a:lnTo>
                  <a:pt x="9928" y="73"/>
                </a:lnTo>
                <a:lnTo>
                  <a:pt x="9879" y="49"/>
                </a:lnTo>
                <a:lnTo>
                  <a:pt x="9806" y="49"/>
                </a:lnTo>
                <a:lnTo>
                  <a:pt x="9709" y="25"/>
                </a:lnTo>
                <a:lnTo>
                  <a:pt x="95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707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6"/>
          <p:cNvSpPr/>
          <p:nvPr/>
        </p:nvSpPr>
        <p:spPr>
          <a:xfrm>
            <a:off x="4235751" y="1177699"/>
            <a:ext cx="2938896" cy="2788091"/>
          </a:xfrm>
          <a:custGeom>
            <a:avLst/>
            <a:gdLst/>
            <a:ahLst/>
            <a:cxnLst/>
            <a:rect l="l" t="t" r="r" b="b"/>
            <a:pathLst>
              <a:path w="1899125" h="1801674" extrusionOk="0">
                <a:moveTo>
                  <a:pt x="1818538" y="707752"/>
                </a:moveTo>
                <a:cubicBezTo>
                  <a:pt x="1831074" y="497125"/>
                  <a:pt x="1753858" y="325519"/>
                  <a:pt x="1578309" y="205746"/>
                </a:cubicBezTo>
                <a:cubicBezTo>
                  <a:pt x="1408528" y="89914"/>
                  <a:pt x="1198250" y="22552"/>
                  <a:pt x="994519" y="4769"/>
                </a:cubicBezTo>
                <a:cubicBezTo>
                  <a:pt x="827085" y="-9839"/>
                  <a:pt x="652527" y="8307"/>
                  <a:pt x="495522" y="70381"/>
                </a:cubicBezTo>
                <a:cubicBezTo>
                  <a:pt x="429934" y="95571"/>
                  <a:pt x="368486" y="130433"/>
                  <a:pt x="313219" y="173809"/>
                </a:cubicBezTo>
                <a:cubicBezTo>
                  <a:pt x="239976" y="232551"/>
                  <a:pt x="210471" y="301682"/>
                  <a:pt x="158916" y="375104"/>
                </a:cubicBezTo>
                <a:cubicBezTo>
                  <a:pt x="103122" y="454565"/>
                  <a:pt x="46440" y="506438"/>
                  <a:pt x="18368" y="605174"/>
                </a:cubicBezTo>
                <a:cubicBezTo>
                  <a:pt x="-14565" y="720999"/>
                  <a:pt x="5923" y="819242"/>
                  <a:pt x="10454" y="934958"/>
                </a:cubicBezTo>
                <a:cubicBezTo>
                  <a:pt x="14758" y="1044814"/>
                  <a:pt x="-1278" y="1145825"/>
                  <a:pt x="25122" y="1255759"/>
                </a:cubicBezTo>
                <a:cubicBezTo>
                  <a:pt x="47323" y="1350745"/>
                  <a:pt x="90532" y="1439548"/>
                  <a:pt x="151572" y="1515641"/>
                </a:cubicBezTo>
                <a:cubicBezTo>
                  <a:pt x="422033" y="1849229"/>
                  <a:pt x="943761" y="1837532"/>
                  <a:pt x="1324630" y="1747856"/>
                </a:cubicBezTo>
                <a:cubicBezTo>
                  <a:pt x="1538265" y="1697565"/>
                  <a:pt x="1682812" y="1551189"/>
                  <a:pt x="1774457" y="1356692"/>
                </a:cubicBezTo>
                <a:cubicBezTo>
                  <a:pt x="1865783" y="1162882"/>
                  <a:pt x="1991560" y="890940"/>
                  <a:pt x="1818538" y="707752"/>
                </a:cubicBezTo>
                <a:close/>
                <a:moveTo>
                  <a:pt x="1780057" y="1013000"/>
                </a:moveTo>
                <a:cubicBezTo>
                  <a:pt x="1773893" y="989902"/>
                  <a:pt x="1783298" y="964666"/>
                  <a:pt x="1787413" y="941387"/>
                </a:cubicBezTo>
                <a:cubicBezTo>
                  <a:pt x="1787430" y="965448"/>
                  <a:pt x="1784958" y="989447"/>
                  <a:pt x="1780037" y="1013000"/>
                </a:cubicBezTo>
                <a:close/>
                <a:moveTo>
                  <a:pt x="1240206" y="1350652"/>
                </a:moveTo>
                <a:cubicBezTo>
                  <a:pt x="1199929" y="1367787"/>
                  <a:pt x="1164079" y="1357269"/>
                  <a:pt x="1121896" y="1347528"/>
                </a:cubicBezTo>
                <a:cubicBezTo>
                  <a:pt x="1185325" y="1323272"/>
                  <a:pt x="1246595" y="1293709"/>
                  <a:pt x="1305055" y="1259156"/>
                </a:cubicBezTo>
                <a:cubicBezTo>
                  <a:pt x="1286530" y="1291734"/>
                  <a:pt x="1264799" y="1322383"/>
                  <a:pt x="1240186" y="1350646"/>
                </a:cubicBezTo>
                <a:close/>
                <a:moveTo>
                  <a:pt x="1291243" y="1489342"/>
                </a:moveTo>
                <a:cubicBezTo>
                  <a:pt x="1273962" y="1493315"/>
                  <a:pt x="1256501" y="1496665"/>
                  <a:pt x="1238987" y="1499452"/>
                </a:cubicBezTo>
                <a:cubicBezTo>
                  <a:pt x="1256980" y="1483982"/>
                  <a:pt x="1267701" y="1489167"/>
                  <a:pt x="1291223" y="1489348"/>
                </a:cubicBezTo>
                <a:close/>
                <a:moveTo>
                  <a:pt x="1066251" y="829391"/>
                </a:moveTo>
                <a:cubicBezTo>
                  <a:pt x="1043961" y="799579"/>
                  <a:pt x="1027361" y="796436"/>
                  <a:pt x="1043676" y="759852"/>
                </a:cubicBezTo>
                <a:cubicBezTo>
                  <a:pt x="1056548" y="779930"/>
                  <a:pt x="1068915" y="804660"/>
                  <a:pt x="1066251" y="829391"/>
                </a:cubicBezTo>
                <a:close/>
                <a:moveTo>
                  <a:pt x="131680" y="905133"/>
                </a:moveTo>
                <a:cubicBezTo>
                  <a:pt x="135569" y="877323"/>
                  <a:pt x="140671" y="849592"/>
                  <a:pt x="146822" y="822178"/>
                </a:cubicBezTo>
                <a:cubicBezTo>
                  <a:pt x="168547" y="893395"/>
                  <a:pt x="196336" y="962619"/>
                  <a:pt x="229884" y="1029092"/>
                </a:cubicBezTo>
                <a:cubicBezTo>
                  <a:pt x="262843" y="1095845"/>
                  <a:pt x="272015" y="1165598"/>
                  <a:pt x="298810" y="1235112"/>
                </a:cubicBezTo>
                <a:cubicBezTo>
                  <a:pt x="217288" y="1140213"/>
                  <a:pt x="159946" y="1026998"/>
                  <a:pt x="131680" y="905133"/>
                </a:cubicBezTo>
                <a:close/>
                <a:moveTo>
                  <a:pt x="263413" y="518227"/>
                </a:moveTo>
                <a:cubicBezTo>
                  <a:pt x="267756" y="601097"/>
                  <a:pt x="263265" y="667409"/>
                  <a:pt x="254417" y="750351"/>
                </a:cubicBezTo>
                <a:cubicBezTo>
                  <a:pt x="242890" y="706980"/>
                  <a:pt x="235842" y="662542"/>
                  <a:pt x="233384" y="617733"/>
                </a:cubicBezTo>
                <a:cubicBezTo>
                  <a:pt x="231686" y="584111"/>
                  <a:pt x="263660" y="522899"/>
                  <a:pt x="263413" y="518207"/>
                </a:cubicBezTo>
                <a:close/>
                <a:moveTo>
                  <a:pt x="454798" y="739444"/>
                </a:moveTo>
                <a:cubicBezTo>
                  <a:pt x="460884" y="691751"/>
                  <a:pt x="468441" y="598388"/>
                  <a:pt x="506592" y="564461"/>
                </a:cubicBezTo>
                <a:cubicBezTo>
                  <a:pt x="560559" y="516503"/>
                  <a:pt x="618427" y="559464"/>
                  <a:pt x="661686" y="596690"/>
                </a:cubicBezTo>
                <a:cubicBezTo>
                  <a:pt x="571591" y="647105"/>
                  <a:pt x="494711" y="685938"/>
                  <a:pt x="463872" y="794233"/>
                </a:cubicBezTo>
                <a:cubicBezTo>
                  <a:pt x="451181" y="778945"/>
                  <a:pt x="447713" y="758006"/>
                  <a:pt x="454797" y="739444"/>
                </a:cubicBezTo>
                <a:close/>
                <a:moveTo>
                  <a:pt x="731461" y="908134"/>
                </a:moveTo>
                <a:cubicBezTo>
                  <a:pt x="722308" y="910395"/>
                  <a:pt x="744800" y="779767"/>
                  <a:pt x="748890" y="771388"/>
                </a:cubicBezTo>
                <a:cubicBezTo>
                  <a:pt x="760771" y="795114"/>
                  <a:pt x="730521" y="879935"/>
                  <a:pt x="731435" y="908134"/>
                </a:cubicBezTo>
                <a:close/>
                <a:moveTo>
                  <a:pt x="845227" y="1379142"/>
                </a:moveTo>
                <a:cubicBezTo>
                  <a:pt x="857758" y="1385458"/>
                  <a:pt x="870425" y="1391522"/>
                  <a:pt x="883229" y="1397334"/>
                </a:cubicBezTo>
                <a:cubicBezTo>
                  <a:pt x="752707" y="1462829"/>
                  <a:pt x="626011" y="1370055"/>
                  <a:pt x="553798" y="1260257"/>
                </a:cubicBezTo>
                <a:cubicBezTo>
                  <a:pt x="638530" y="1325267"/>
                  <a:pt x="739171" y="1366326"/>
                  <a:pt x="845201" y="1379142"/>
                </a:cubicBezTo>
                <a:close/>
                <a:moveTo>
                  <a:pt x="900431" y="1221080"/>
                </a:moveTo>
                <a:cubicBezTo>
                  <a:pt x="851903" y="1224269"/>
                  <a:pt x="735408" y="1064244"/>
                  <a:pt x="764601" y="1038036"/>
                </a:cubicBezTo>
                <a:cubicBezTo>
                  <a:pt x="801100" y="1107529"/>
                  <a:pt x="838959" y="1170361"/>
                  <a:pt x="900405" y="1221080"/>
                </a:cubicBezTo>
                <a:close/>
                <a:moveTo>
                  <a:pt x="868554" y="883856"/>
                </a:moveTo>
                <a:cubicBezTo>
                  <a:pt x="876831" y="858244"/>
                  <a:pt x="875101" y="846987"/>
                  <a:pt x="894416" y="825528"/>
                </a:cubicBezTo>
                <a:cubicBezTo>
                  <a:pt x="912798" y="846164"/>
                  <a:pt x="891065" y="881406"/>
                  <a:pt x="868528" y="883856"/>
                </a:cubicBezTo>
                <a:close/>
                <a:moveTo>
                  <a:pt x="728486" y="1608635"/>
                </a:moveTo>
                <a:cubicBezTo>
                  <a:pt x="649811" y="1617598"/>
                  <a:pt x="547608" y="1627157"/>
                  <a:pt x="504071" y="1545122"/>
                </a:cubicBezTo>
                <a:cubicBezTo>
                  <a:pt x="575905" y="1575650"/>
                  <a:pt x="651306" y="1596990"/>
                  <a:pt x="728486" y="1608635"/>
                </a:cubicBezTo>
                <a:close/>
                <a:moveTo>
                  <a:pt x="613968" y="944705"/>
                </a:moveTo>
                <a:cubicBezTo>
                  <a:pt x="601558" y="949388"/>
                  <a:pt x="589242" y="954311"/>
                  <a:pt x="577022" y="959475"/>
                </a:cubicBezTo>
                <a:cubicBezTo>
                  <a:pt x="563190" y="872093"/>
                  <a:pt x="576374" y="816384"/>
                  <a:pt x="638384" y="749956"/>
                </a:cubicBezTo>
                <a:cubicBezTo>
                  <a:pt x="611193" y="810726"/>
                  <a:pt x="608452" y="879287"/>
                  <a:pt x="613968" y="944705"/>
                </a:cubicBezTo>
                <a:close/>
                <a:moveTo>
                  <a:pt x="591846" y="303276"/>
                </a:moveTo>
                <a:cubicBezTo>
                  <a:pt x="628408" y="288330"/>
                  <a:pt x="667749" y="281390"/>
                  <a:pt x="707219" y="282926"/>
                </a:cubicBezTo>
                <a:cubicBezTo>
                  <a:pt x="663312" y="299699"/>
                  <a:pt x="637373" y="298999"/>
                  <a:pt x="591846" y="303276"/>
                </a:cubicBezTo>
                <a:close/>
                <a:moveTo>
                  <a:pt x="1317850" y="417689"/>
                </a:moveTo>
                <a:lnTo>
                  <a:pt x="1307285" y="402472"/>
                </a:lnTo>
                <a:cubicBezTo>
                  <a:pt x="1317340" y="410681"/>
                  <a:pt x="1327462" y="418817"/>
                  <a:pt x="1337651" y="426879"/>
                </a:cubicBezTo>
                <a:cubicBezTo>
                  <a:pt x="1330187" y="426198"/>
                  <a:pt x="1323189" y="422950"/>
                  <a:pt x="1317850" y="417689"/>
                </a:cubicBezTo>
                <a:close/>
                <a:moveTo>
                  <a:pt x="1632061" y="731809"/>
                </a:moveTo>
                <a:cubicBezTo>
                  <a:pt x="1624353" y="721440"/>
                  <a:pt x="1616512" y="711161"/>
                  <a:pt x="1608539" y="700973"/>
                </a:cubicBezTo>
                <a:cubicBezTo>
                  <a:pt x="1627021" y="705221"/>
                  <a:pt x="1634861" y="715499"/>
                  <a:pt x="1632061" y="731809"/>
                </a:cubicBezTo>
                <a:close/>
                <a:moveTo>
                  <a:pt x="1164124" y="1111237"/>
                </a:moveTo>
                <a:cubicBezTo>
                  <a:pt x="1193935" y="1064028"/>
                  <a:pt x="1216052" y="1012382"/>
                  <a:pt x="1229647" y="958230"/>
                </a:cubicBezTo>
                <a:cubicBezTo>
                  <a:pt x="1274209" y="1032391"/>
                  <a:pt x="1272861" y="1190594"/>
                  <a:pt x="1155108" y="1191904"/>
                </a:cubicBezTo>
                <a:cubicBezTo>
                  <a:pt x="1160632" y="1165356"/>
                  <a:pt x="1163651" y="1138349"/>
                  <a:pt x="1164124" y="1111237"/>
                </a:cubicBezTo>
                <a:close/>
                <a:moveTo>
                  <a:pt x="1241023" y="537578"/>
                </a:moveTo>
                <a:lnTo>
                  <a:pt x="1217041" y="518933"/>
                </a:lnTo>
                <a:cubicBezTo>
                  <a:pt x="1228622" y="518119"/>
                  <a:pt x="1238958" y="526155"/>
                  <a:pt x="1241023" y="537578"/>
                </a:cubicBezTo>
                <a:close/>
                <a:moveTo>
                  <a:pt x="1601403" y="917090"/>
                </a:moveTo>
                <a:cubicBezTo>
                  <a:pt x="1587347" y="952543"/>
                  <a:pt x="1569018" y="986148"/>
                  <a:pt x="1546821" y="1017161"/>
                </a:cubicBezTo>
                <a:cubicBezTo>
                  <a:pt x="1537578" y="966383"/>
                  <a:pt x="1516869" y="922009"/>
                  <a:pt x="1501184" y="873403"/>
                </a:cubicBezTo>
                <a:cubicBezTo>
                  <a:pt x="1486723" y="828600"/>
                  <a:pt x="1481836" y="780448"/>
                  <a:pt x="1468853" y="734622"/>
                </a:cubicBezTo>
                <a:cubicBezTo>
                  <a:pt x="1518813" y="791032"/>
                  <a:pt x="1563203" y="852139"/>
                  <a:pt x="1601403" y="917090"/>
                </a:cubicBezTo>
                <a:close/>
                <a:moveTo>
                  <a:pt x="1506499" y="1277230"/>
                </a:moveTo>
                <a:cubicBezTo>
                  <a:pt x="1528504" y="1241119"/>
                  <a:pt x="1535426" y="1195876"/>
                  <a:pt x="1557892" y="1163168"/>
                </a:cubicBezTo>
                <a:cubicBezTo>
                  <a:pt x="1581226" y="1129254"/>
                  <a:pt x="1618521" y="1102410"/>
                  <a:pt x="1643080" y="1067996"/>
                </a:cubicBezTo>
                <a:cubicBezTo>
                  <a:pt x="1627336" y="1135145"/>
                  <a:pt x="1607386" y="1202526"/>
                  <a:pt x="1575930" y="1264204"/>
                </a:cubicBezTo>
                <a:cubicBezTo>
                  <a:pt x="1539633" y="1335351"/>
                  <a:pt x="1511412" y="1355584"/>
                  <a:pt x="1428460" y="1365590"/>
                </a:cubicBezTo>
                <a:cubicBezTo>
                  <a:pt x="1459219" y="1340695"/>
                  <a:pt x="1485597" y="1310830"/>
                  <a:pt x="1506499" y="1277231"/>
                </a:cubicBezTo>
                <a:close/>
                <a:moveTo>
                  <a:pt x="1533521" y="332875"/>
                </a:moveTo>
                <a:cubicBezTo>
                  <a:pt x="1592389" y="376330"/>
                  <a:pt x="1638930" y="434359"/>
                  <a:pt x="1668566" y="501253"/>
                </a:cubicBezTo>
                <a:cubicBezTo>
                  <a:pt x="1556693" y="420243"/>
                  <a:pt x="1442466" y="350191"/>
                  <a:pt x="1337301" y="259356"/>
                </a:cubicBezTo>
                <a:cubicBezTo>
                  <a:pt x="1295598" y="223329"/>
                  <a:pt x="1253688" y="183977"/>
                  <a:pt x="1199974" y="166680"/>
                </a:cubicBezTo>
                <a:cubicBezTo>
                  <a:pt x="1173730" y="158255"/>
                  <a:pt x="1150189" y="159985"/>
                  <a:pt x="1123763" y="157555"/>
                </a:cubicBezTo>
                <a:cubicBezTo>
                  <a:pt x="1079629" y="153498"/>
                  <a:pt x="1075922" y="156051"/>
                  <a:pt x="1034964" y="129201"/>
                </a:cubicBezTo>
                <a:cubicBezTo>
                  <a:pt x="1213839" y="155578"/>
                  <a:pt x="1388941" y="223361"/>
                  <a:pt x="1533521" y="332875"/>
                </a:cubicBezTo>
                <a:close/>
                <a:moveTo>
                  <a:pt x="982366" y="363652"/>
                </a:moveTo>
                <a:cubicBezTo>
                  <a:pt x="945492" y="365499"/>
                  <a:pt x="954592" y="374177"/>
                  <a:pt x="913563" y="371507"/>
                </a:cubicBezTo>
                <a:cubicBezTo>
                  <a:pt x="884920" y="369640"/>
                  <a:pt x="855455" y="358389"/>
                  <a:pt x="826709" y="354657"/>
                </a:cubicBezTo>
                <a:cubicBezTo>
                  <a:pt x="894008" y="332557"/>
                  <a:pt x="916603" y="332751"/>
                  <a:pt x="982366" y="363652"/>
                </a:cubicBezTo>
                <a:close/>
                <a:moveTo>
                  <a:pt x="881751" y="188974"/>
                </a:moveTo>
                <a:lnTo>
                  <a:pt x="896899" y="196440"/>
                </a:lnTo>
                <a:cubicBezTo>
                  <a:pt x="837460" y="176929"/>
                  <a:pt x="775327" y="166870"/>
                  <a:pt x="712768" y="166628"/>
                </a:cubicBezTo>
                <a:cubicBezTo>
                  <a:pt x="682225" y="166870"/>
                  <a:pt x="651806" y="170526"/>
                  <a:pt x="622076" y="177529"/>
                </a:cubicBezTo>
                <a:lnTo>
                  <a:pt x="592449" y="185876"/>
                </a:lnTo>
                <a:cubicBezTo>
                  <a:pt x="573172" y="201637"/>
                  <a:pt x="555272" y="200598"/>
                  <a:pt x="538748" y="182759"/>
                </a:cubicBezTo>
                <a:cubicBezTo>
                  <a:pt x="644580" y="132072"/>
                  <a:pt x="776936" y="139758"/>
                  <a:pt x="881751" y="188974"/>
                </a:cubicBezTo>
                <a:close/>
                <a:moveTo>
                  <a:pt x="214866" y="1384255"/>
                </a:moveTo>
                <a:cubicBezTo>
                  <a:pt x="191487" y="1347181"/>
                  <a:pt x="172644" y="1307435"/>
                  <a:pt x="158741" y="1265869"/>
                </a:cubicBezTo>
                <a:cubicBezTo>
                  <a:pt x="193513" y="1313954"/>
                  <a:pt x="233150" y="1358325"/>
                  <a:pt x="277025" y="1398280"/>
                </a:cubicBezTo>
                <a:cubicBezTo>
                  <a:pt x="297559" y="1416945"/>
                  <a:pt x="339489" y="1436944"/>
                  <a:pt x="352465" y="1459115"/>
                </a:cubicBezTo>
                <a:cubicBezTo>
                  <a:pt x="364450" y="1479582"/>
                  <a:pt x="363024" y="1519795"/>
                  <a:pt x="369155" y="1542718"/>
                </a:cubicBezTo>
                <a:cubicBezTo>
                  <a:pt x="307803" y="1500558"/>
                  <a:pt x="255371" y="1446708"/>
                  <a:pt x="214866" y="1384255"/>
                </a:cubicBezTo>
                <a:close/>
                <a:moveTo>
                  <a:pt x="1479256" y="1570216"/>
                </a:moveTo>
                <a:cubicBezTo>
                  <a:pt x="1327449" y="1670760"/>
                  <a:pt x="1099366" y="1675297"/>
                  <a:pt x="923778" y="1679872"/>
                </a:cubicBezTo>
                <a:cubicBezTo>
                  <a:pt x="988666" y="1657403"/>
                  <a:pt x="1038030" y="1628207"/>
                  <a:pt x="1106904" y="1625329"/>
                </a:cubicBezTo>
                <a:cubicBezTo>
                  <a:pt x="1170621" y="1623535"/>
                  <a:pt x="1234050" y="1616067"/>
                  <a:pt x="1296441" y="1603016"/>
                </a:cubicBezTo>
                <a:cubicBezTo>
                  <a:pt x="1353688" y="1590948"/>
                  <a:pt x="1408748" y="1570185"/>
                  <a:pt x="1459708" y="1541448"/>
                </a:cubicBezTo>
                <a:cubicBezTo>
                  <a:pt x="1518269" y="1507573"/>
                  <a:pt x="1559791" y="1451805"/>
                  <a:pt x="1617257" y="1420042"/>
                </a:cubicBezTo>
                <a:cubicBezTo>
                  <a:pt x="1581556" y="1478325"/>
                  <a:pt x="1536658" y="1532193"/>
                  <a:pt x="1479256" y="1570216"/>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3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362" name="Google Shape;362;p36"/>
          <p:cNvSpPr txBox="1">
            <a:spLocks noGrp="1"/>
          </p:cNvSpPr>
          <p:nvPr>
            <p:ph type="ctrTitle" idx="4294967295"/>
          </p:nvPr>
        </p:nvSpPr>
        <p:spPr>
          <a:xfrm>
            <a:off x="1049175" y="1265775"/>
            <a:ext cx="3590100" cy="1159800"/>
          </a:xfrm>
          <a:prstGeom prst="rect">
            <a:avLst/>
          </a:prstGeom>
        </p:spPr>
        <p:txBody>
          <a:bodyPr spcFirstLastPara="1" wrap="square" lIns="0" tIns="0" rIns="0" bIns="0" anchor="b" anchorCtr="0">
            <a:noAutofit/>
          </a:bodyPr>
          <a:lstStyle/>
          <a:p>
            <a:pPr marL="0" lvl="0" indent="0" algn="r" rtl="0">
              <a:spcBef>
                <a:spcPts val="0"/>
              </a:spcBef>
              <a:spcAft>
                <a:spcPts val="0"/>
              </a:spcAft>
              <a:buNone/>
            </a:pPr>
            <a:r>
              <a:rPr lang="en" sz="6000" dirty="0"/>
              <a:t>Gracias!</a:t>
            </a:r>
            <a:endParaRPr sz="6000" dirty="0"/>
          </a:p>
        </p:txBody>
      </p:sp>
      <p:sp>
        <p:nvSpPr>
          <p:cNvPr id="363" name="Google Shape;363;p36"/>
          <p:cNvSpPr txBox="1">
            <a:spLocks noGrp="1"/>
          </p:cNvSpPr>
          <p:nvPr>
            <p:ph type="subTitle" idx="4294967295"/>
          </p:nvPr>
        </p:nvSpPr>
        <p:spPr>
          <a:xfrm>
            <a:off x="1049175" y="2465400"/>
            <a:ext cx="3590100" cy="1212300"/>
          </a:xfrm>
          <a:prstGeom prst="rect">
            <a:avLst/>
          </a:prstGeom>
        </p:spPr>
        <p:txBody>
          <a:bodyPr spcFirstLastPara="1" wrap="square" lIns="0" tIns="0" rIns="0" bIns="0" anchor="t" anchorCtr="0">
            <a:noAutofit/>
          </a:bodyPr>
          <a:lstStyle/>
          <a:p>
            <a:pPr marL="0" lvl="0" indent="0" algn="r" rtl="0">
              <a:spcBef>
                <a:spcPts val="600"/>
              </a:spcBef>
              <a:spcAft>
                <a:spcPts val="0"/>
              </a:spcAft>
              <a:buNone/>
            </a:pPr>
            <a:r>
              <a:rPr lang="es-EC"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Times New Roman" panose="02020603050405020304" pitchFamily="18" charset="0"/>
              </a:rPr>
              <a:t>“LA APICULTURA COMO FACTOR DE DESARROLLO DEL TURISMO RURAL: CASO HUMEDAL ABRAS DE MANTEQUILLA, CANTÓN VINCES”</a:t>
            </a:r>
            <a:endParaRPr sz="2000" b="1" dirty="0"/>
          </a:p>
        </p:txBody>
      </p:sp>
      <p:sp>
        <p:nvSpPr>
          <p:cNvPr id="364" name="Google Shape;364;p36"/>
          <p:cNvSpPr/>
          <p:nvPr/>
        </p:nvSpPr>
        <p:spPr>
          <a:xfrm>
            <a:off x="5107580" y="2019766"/>
            <a:ext cx="1195248" cy="1103958"/>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CuadroTexto 1">
            <a:extLst>
              <a:ext uri="{FF2B5EF4-FFF2-40B4-BE49-F238E27FC236}">
                <a16:creationId xmlns:a16="http://schemas.microsoft.com/office/drawing/2014/main" id="{41E0C8B4-383E-4500-BF0B-C21FB14FF51B}"/>
              </a:ext>
            </a:extLst>
          </p:cNvPr>
          <p:cNvSpPr txBox="1"/>
          <p:nvPr/>
        </p:nvSpPr>
        <p:spPr>
          <a:xfrm>
            <a:off x="2988156" y="4442074"/>
            <a:ext cx="1924085" cy="307777"/>
          </a:xfrm>
          <a:prstGeom prst="rect">
            <a:avLst/>
          </a:prstGeom>
          <a:noFill/>
        </p:spPr>
        <p:txBody>
          <a:bodyPr wrap="square" rtlCol="0">
            <a:spAutoFit/>
          </a:bodyPr>
          <a:lstStyle/>
          <a:p>
            <a:r>
              <a:rPr lang="es-EC" b="1" dirty="0"/>
              <a:t>Wiston F. Enríquez</a:t>
            </a:r>
          </a:p>
        </p:txBody>
      </p:sp>
      <p:sp>
        <p:nvSpPr>
          <p:cNvPr id="8" name="Google Shape;693;p50">
            <a:extLst>
              <a:ext uri="{FF2B5EF4-FFF2-40B4-BE49-F238E27FC236}">
                <a16:creationId xmlns:a16="http://schemas.microsoft.com/office/drawing/2014/main" id="{84049AC6-7284-4E9B-9431-3380065B0F2A}"/>
              </a:ext>
            </a:extLst>
          </p:cNvPr>
          <p:cNvSpPr/>
          <p:nvPr/>
        </p:nvSpPr>
        <p:spPr>
          <a:xfrm>
            <a:off x="4862327" y="4251946"/>
            <a:ext cx="376518" cy="380255"/>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2"/>
          <p:cNvSpPr txBox="1">
            <a:spLocks noGrp="1"/>
          </p:cNvSpPr>
          <p:nvPr>
            <p:ph type="title"/>
          </p:nvPr>
        </p:nvSpPr>
        <p:spPr>
          <a:xfrm>
            <a:off x="3200769" y="124217"/>
            <a:ext cx="6711900" cy="62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Objetivos específicos</a:t>
            </a:r>
            <a:endParaRPr dirty="0"/>
          </a:p>
        </p:txBody>
      </p:sp>
      <p:sp>
        <p:nvSpPr>
          <p:cNvPr id="175" name="Google Shape;175;p22"/>
          <p:cNvSpPr txBox="1">
            <a:spLocks noGrp="1"/>
          </p:cNvSpPr>
          <p:nvPr>
            <p:ph type="body" idx="1"/>
          </p:nvPr>
        </p:nvSpPr>
        <p:spPr>
          <a:xfrm>
            <a:off x="252201" y="1209027"/>
            <a:ext cx="2031300" cy="3660683"/>
          </a:xfrm>
          <a:prstGeom prst="rect">
            <a:avLst/>
          </a:prstGeom>
        </p:spPr>
        <p:style>
          <a:lnRef idx="3">
            <a:schemeClr val="lt1"/>
          </a:lnRef>
          <a:fillRef idx="1">
            <a:schemeClr val="accent2"/>
          </a:fillRef>
          <a:effectRef idx="1">
            <a:schemeClr val="accent2"/>
          </a:effectRef>
          <a:fontRef idx="minor">
            <a:schemeClr val="lt1"/>
          </a:fontRef>
        </p:style>
        <p:txBody>
          <a:bodyPr spcFirstLastPara="1" wrap="square" lIns="0" tIns="0" rIns="0" bIns="0" anchor="t" anchorCtr="0">
            <a:noAutofit/>
          </a:bodyPr>
          <a:lstStyle/>
          <a:p>
            <a:pPr marL="342900" lvl="0" indent="-342900">
              <a:lnSpc>
                <a:spcPct val="150000"/>
              </a:lnSpc>
              <a:spcAft>
                <a:spcPts val="800"/>
              </a:spcAft>
              <a:buFont typeface="Symbol" panose="05050102010706020507" pitchFamily="18" charset="2"/>
              <a:buChar char=""/>
            </a:pPr>
            <a:r>
              <a:rPr lang="es-EC" sz="1400" b="1" dirty="0">
                <a:latin typeface="+mj-lt"/>
              </a:rPr>
              <a:t>Realizar una revisión literaria acerca de la apicultura y desarrollo turístico en la ruralidad, para sustentar la investigación a través de teorías, conceptos y casos de estudio.</a:t>
            </a:r>
          </a:p>
        </p:txBody>
      </p:sp>
      <p:sp>
        <p:nvSpPr>
          <p:cNvPr id="176" name="Google Shape;176;p22"/>
          <p:cNvSpPr txBox="1">
            <a:spLocks noGrp="1"/>
          </p:cNvSpPr>
          <p:nvPr>
            <p:ph type="body" idx="2"/>
          </p:nvPr>
        </p:nvSpPr>
        <p:spPr>
          <a:xfrm>
            <a:off x="2446535" y="1209027"/>
            <a:ext cx="2031300" cy="3660682"/>
          </a:xfrm>
          <a:prstGeom prst="rect">
            <a:avLst/>
          </a:prstGeom>
        </p:spPr>
        <p:style>
          <a:lnRef idx="3">
            <a:schemeClr val="lt1"/>
          </a:lnRef>
          <a:fillRef idx="1">
            <a:schemeClr val="accent2"/>
          </a:fillRef>
          <a:effectRef idx="1">
            <a:schemeClr val="accent2"/>
          </a:effectRef>
          <a:fontRef idx="minor">
            <a:schemeClr val="lt1"/>
          </a:fontRef>
        </p:style>
        <p:txBody>
          <a:bodyPr spcFirstLastPara="1" wrap="square" lIns="0" tIns="0" rIns="0" bIns="0" anchor="t" anchorCtr="0">
            <a:noAutofit/>
          </a:bodyPr>
          <a:lstStyle/>
          <a:p>
            <a:pPr marL="342900" lvl="0" indent="-342900">
              <a:lnSpc>
                <a:spcPct val="150000"/>
              </a:lnSpc>
              <a:spcAft>
                <a:spcPts val="800"/>
              </a:spcAft>
              <a:buFont typeface="Symbol" panose="05050102010706020507" pitchFamily="18" charset="2"/>
              <a:buChar char=""/>
            </a:pPr>
            <a:r>
              <a:rPr lang="es-EC" sz="1400" b="1" dirty="0">
                <a:effectLst/>
                <a:latin typeface="+mj-lt"/>
                <a:ea typeface="Calibri" panose="020F0502020204030204" pitchFamily="34" charset="0"/>
                <a:cs typeface="Times New Roman" panose="02020603050405020304" pitchFamily="18" charset="0"/>
              </a:rPr>
              <a:t>Diagnosticar el funcionamiento turístico, a través de las características relacionadas con la apicultura para el turismo rural en el Humedal Abras de Mantequilla.</a:t>
            </a:r>
          </a:p>
        </p:txBody>
      </p:sp>
      <p:sp>
        <p:nvSpPr>
          <p:cNvPr id="177" name="Google Shape;177;p22"/>
          <p:cNvSpPr txBox="1">
            <a:spLocks noGrp="1"/>
          </p:cNvSpPr>
          <p:nvPr>
            <p:ph type="body" idx="3"/>
          </p:nvPr>
        </p:nvSpPr>
        <p:spPr>
          <a:xfrm>
            <a:off x="4640869" y="1209027"/>
            <a:ext cx="2031300" cy="3660681"/>
          </a:xfrm>
          <a:prstGeom prst="rect">
            <a:avLst/>
          </a:prstGeom>
        </p:spPr>
        <p:style>
          <a:lnRef idx="3">
            <a:schemeClr val="lt1"/>
          </a:lnRef>
          <a:fillRef idx="1">
            <a:schemeClr val="accent2"/>
          </a:fillRef>
          <a:effectRef idx="1">
            <a:schemeClr val="accent2"/>
          </a:effectRef>
          <a:fontRef idx="minor">
            <a:schemeClr val="lt1"/>
          </a:fontRef>
        </p:style>
        <p:txBody>
          <a:bodyPr spcFirstLastPara="1" wrap="square" lIns="0" tIns="0" rIns="0" bIns="0" anchor="t" anchorCtr="0">
            <a:noAutofit/>
          </a:bodyPr>
          <a:lstStyle/>
          <a:p>
            <a:pPr marL="342900" lvl="0" indent="-342900">
              <a:lnSpc>
                <a:spcPct val="150000"/>
              </a:lnSpc>
              <a:spcAft>
                <a:spcPts val="800"/>
              </a:spcAft>
              <a:buFont typeface="Symbol" panose="05050102010706020507" pitchFamily="18" charset="2"/>
              <a:buChar char=""/>
            </a:pPr>
            <a:r>
              <a:rPr lang="es-EC" sz="1400" b="1" dirty="0">
                <a:effectLst/>
                <a:latin typeface="+mj-lt"/>
                <a:ea typeface="Calibri" panose="020F0502020204030204" pitchFamily="34" charset="0"/>
                <a:cs typeface="Times New Roman" panose="02020603050405020304" pitchFamily="18" charset="0"/>
              </a:rPr>
              <a:t>Identificar las particularidades de la zona donde se realiza la apicultura en el Humedal Abras de Mantequilla. </a:t>
            </a:r>
          </a:p>
          <a:p>
            <a:pPr marL="0" lvl="0" indent="0" algn="l" rtl="0">
              <a:spcBef>
                <a:spcPts val="600"/>
              </a:spcBef>
              <a:spcAft>
                <a:spcPts val="0"/>
              </a:spcAft>
              <a:buNone/>
            </a:pPr>
            <a:endParaRPr lang="es-EC" dirty="0"/>
          </a:p>
        </p:txBody>
      </p:sp>
      <p:sp>
        <p:nvSpPr>
          <p:cNvPr id="178" name="Google Shape;178;p2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7" name="Google Shape;177;p22">
            <a:extLst>
              <a:ext uri="{FF2B5EF4-FFF2-40B4-BE49-F238E27FC236}">
                <a16:creationId xmlns:a16="http://schemas.microsoft.com/office/drawing/2014/main" id="{F3068E5D-27CA-4BA4-A752-5F724440B3EE}"/>
              </a:ext>
            </a:extLst>
          </p:cNvPr>
          <p:cNvSpPr txBox="1">
            <a:spLocks/>
          </p:cNvSpPr>
          <p:nvPr/>
        </p:nvSpPr>
        <p:spPr>
          <a:xfrm>
            <a:off x="6835203" y="1209026"/>
            <a:ext cx="2031300" cy="3660681"/>
          </a:xfrm>
          <a:prstGeom prst="rect">
            <a:avLst/>
          </a:prstGeom>
        </p:spPr>
        <p:style>
          <a:lnRef idx="3">
            <a:schemeClr val="lt1"/>
          </a:lnRef>
          <a:fillRef idx="1">
            <a:schemeClr val="accent2"/>
          </a:fillRef>
          <a:effectRef idx="1">
            <a:schemeClr val="accent2"/>
          </a:effectRef>
          <a:fontRef idx="minor">
            <a:schemeClr val="lt1"/>
          </a:fontRef>
        </p:style>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lt1"/>
              </a:buClr>
              <a:buSzPts val="1600"/>
              <a:buFont typeface="Work Sans Regular"/>
              <a:buChar char="✘"/>
              <a:defRPr sz="1600" b="0" i="0" u="none" strike="noStrike" cap="none">
                <a:solidFill>
                  <a:schemeClr val="dk1"/>
                </a:solidFill>
                <a:latin typeface="Work Sans Regular"/>
                <a:ea typeface="Work Sans Regular"/>
                <a:cs typeface="Work Sans Regular"/>
                <a:sym typeface="Work Sans Regular"/>
              </a:defRPr>
            </a:lvl1pPr>
            <a:lvl2pPr marL="914400" marR="0" lvl="1" indent="-330200" algn="l" rtl="0">
              <a:lnSpc>
                <a:spcPct val="100000"/>
              </a:lnSpc>
              <a:spcBef>
                <a:spcPts val="0"/>
              </a:spcBef>
              <a:spcAft>
                <a:spcPts val="0"/>
              </a:spcAft>
              <a:buClr>
                <a:schemeClr val="lt1"/>
              </a:buClr>
              <a:buSzPts val="1600"/>
              <a:buFont typeface="Work Sans Regular"/>
              <a:buChar char="✗"/>
              <a:defRPr sz="1600" b="0" i="0" u="none" strike="noStrike" cap="none">
                <a:solidFill>
                  <a:schemeClr val="dk1"/>
                </a:solidFill>
                <a:latin typeface="Work Sans Regular"/>
                <a:ea typeface="Work Sans Regular"/>
                <a:cs typeface="Work Sans Regular"/>
                <a:sym typeface="Work Sans Regular"/>
              </a:defRPr>
            </a:lvl2pPr>
            <a:lvl3pPr marL="1371600" marR="0" lvl="2" indent="-330200" algn="l" rtl="0">
              <a:lnSpc>
                <a:spcPct val="100000"/>
              </a:lnSpc>
              <a:spcBef>
                <a:spcPts val="0"/>
              </a:spcBef>
              <a:spcAft>
                <a:spcPts val="0"/>
              </a:spcAft>
              <a:buClr>
                <a:schemeClr val="dk1"/>
              </a:buClr>
              <a:buSzPts val="1600"/>
              <a:buFont typeface="Work Sans Regular"/>
              <a:buChar char="■"/>
              <a:defRPr sz="1600" b="0" i="0" u="none" strike="noStrike" cap="none">
                <a:solidFill>
                  <a:schemeClr val="dk1"/>
                </a:solidFill>
                <a:latin typeface="Work Sans Regular"/>
                <a:ea typeface="Work Sans Regular"/>
                <a:cs typeface="Work Sans Regular"/>
                <a:sym typeface="Work Sans Regular"/>
              </a:defRPr>
            </a:lvl3pPr>
            <a:lvl4pPr marL="1828800" marR="0" lvl="3" indent="-330200" algn="l" rtl="0">
              <a:lnSpc>
                <a:spcPct val="100000"/>
              </a:lnSpc>
              <a:spcBef>
                <a:spcPts val="0"/>
              </a:spcBef>
              <a:spcAft>
                <a:spcPts val="0"/>
              </a:spcAft>
              <a:buClr>
                <a:schemeClr val="dk1"/>
              </a:buClr>
              <a:buSzPts val="1600"/>
              <a:buFont typeface="Work Sans Regular"/>
              <a:buChar char="●"/>
              <a:defRPr sz="1600" b="0" i="0" u="none" strike="noStrike" cap="none">
                <a:solidFill>
                  <a:schemeClr val="dk1"/>
                </a:solidFill>
                <a:latin typeface="Work Sans Regular"/>
                <a:ea typeface="Work Sans Regular"/>
                <a:cs typeface="Work Sans Regular"/>
                <a:sym typeface="Work Sans Regular"/>
              </a:defRPr>
            </a:lvl4pPr>
            <a:lvl5pPr marL="2286000" marR="0" lvl="4" indent="-330200" algn="l" rtl="0">
              <a:lnSpc>
                <a:spcPct val="100000"/>
              </a:lnSpc>
              <a:spcBef>
                <a:spcPts val="0"/>
              </a:spcBef>
              <a:spcAft>
                <a:spcPts val="0"/>
              </a:spcAft>
              <a:buClr>
                <a:schemeClr val="dk1"/>
              </a:buClr>
              <a:buSzPts val="1600"/>
              <a:buFont typeface="Work Sans Regular"/>
              <a:buChar char="○"/>
              <a:defRPr sz="1600" b="0" i="0" u="none" strike="noStrike" cap="none">
                <a:solidFill>
                  <a:schemeClr val="dk1"/>
                </a:solidFill>
                <a:latin typeface="Work Sans Regular"/>
                <a:ea typeface="Work Sans Regular"/>
                <a:cs typeface="Work Sans Regular"/>
                <a:sym typeface="Work Sans Regular"/>
              </a:defRPr>
            </a:lvl5pPr>
            <a:lvl6pPr marL="2743200" marR="0" lvl="5" indent="-330200" algn="l" rtl="0">
              <a:lnSpc>
                <a:spcPct val="100000"/>
              </a:lnSpc>
              <a:spcBef>
                <a:spcPts val="0"/>
              </a:spcBef>
              <a:spcAft>
                <a:spcPts val="0"/>
              </a:spcAft>
              <a:buClr>
                <a:schemeClr val="dk1"/>
              </a:buClr>
              <a:buSzPts val="1600"/>
              <a:buFont typeface="Work Sans Regular"/>
              <a:buChar char="■"/>
              <a:defRPr sz="1600" b="0" i="0" u="none" strike="noStrike" cap="none">
                <a:solidFill>
                  <a:schemeClr val="dk1"/>
                </a:solidFill>
                <a:latin typeface="Work Sans Regular"/>
                <a:ea typeface="Work Sans Regular"/>
                <a:cs typeface="Work Sans Regular"/>
                <a:sym typeface="Work Sans Regular"/>
              </a:defRPr>
            </a:lvl6pPr>
            <a:lvl7pPr marL="3200400" marR="0" lvl="6" indent="-330200" algn="l" rtl="0">
              <a:lnSpc>
                <a:spcPct val="100000"/>
              </a:lnSpc>
              <a:spcBef>
                <a:spcPts val="0"/>
              </a:spcBef>
              <a:spcAft>
                <a:spcPts val="0"/>
              </a:spcAft>
              <a:buClr>
                <a:schemeClr val="dk1"/>
              </a:buClr>
              <a:buSzPts val="1600"/>
              <a:buFont typeface="Work Sans Regular"/>
              <a:buChar char="●"/>
              <a:defRPr sz="1600" b="0" i="0" u="none" strike="noStrike" cap="none">
                <a:solidFill>
                  <a:schemeClr val="dk1"/>
                </a:solidFill>
                <a:latin typeface="Work Sans Regular"/>
                <a:ea typeface="Work Sans Regular"/>
                <a:cs typeface="Work Sans Regular"/>
                <a:sym typeface="Work Sans Regular"/>
              </a:defRPr>
            </a:lvl7pPr>
            <a:lvl8pPr marL="3657600" marR="0" lvl="7" indent="-330200" algn="l" rtl="0">
              <a:lnSpc>
                <a:spcPct val="100000"/>
              </a:lnSpc>
              <a:spcBef>
                <a:spcPts val="0"/>
              </a:spcBef>
              <a:spcAft>
                <a:spcPts val="0"/>
              </a:spcAft>
              <a:buClr>
                <a:schemeClr val="dk1"/>
              </a:buClr>
              <a:buSzPts val="1600"/>
              <a:buFont typeface="Work Sans Regular"/>
              <a:buChar char="○"/>
              <a:defRPr sz="1600" b="0" i="0" u="none" strike="noStrike" cap="none">
                <a:solidFill>
                  <a:schemeClr val="dk1"/>
                </a:solidFill>
                <a:latin typeface="Work Sans Regular"/>
                <a:ea typeface="Work Sans Regular"/>
                <a:cs typeface="Work Sans Regular"/>
                <a:sym typeface="Work Sans Regular"/>
              </a:defRPr>
            </a:lvl8pPr>
            <a:lvl9pPr marL="4114800" marR="0" lvl="8" indent="-330200" algn="l" rtl="0">
              <a:lnSpc>
                <a:spcPct val="100000"/>
              </a:lnSpc>
              <a:spcBef>
                <a:spcPts val="0"/>
              </a:spcBef>
              <a:spcAft>
                <a:spcPts val="0"/>
              </a:spcAft>
              <a:buClr>
                <a:schemeClr val="dk1"/>
              </a:buClr>
              <a:buSzPts val="1600"/>
              <a:buFont typeface="Work Sans Regular"/>
              <a:buChar char="■"/>
              <a:defRPr sz="1600" b="0" i="0" u="none" strike="noStrike" cap="none">
                <a:solidFill>
                  <a:schemeClr val="dk1"/>
                </a:solidFill>
                <a:latin typeface="Work Sans Regular"/>
                <a:ea typeface="Work Sans Regular"/>
                <a:cs typeface="Work Sans Regular"/>
                <a:sym typeface="Work Sans Regular"/>
              </a:defRPr>
            </a:lvl9pPr>
          </a:lstStyle>
          <a:p>
            <a:pPr marL="342900" lvl="0" indent="-342900">
              <a:lnSpc>
                <a:spcPct val="150000"/>
              </a:lnSpc>
              <a:spcAft>
                <a:spcPts val="800"/>
              </a:spcAft>
              <a:buFont typeface="Symbol" panose="05050102010706020507" pitchFamily="18" charset="2"/>
              <a:buChar char=""/>
            </a:pPr>
            <a:r>
              <a:rPr lang="es-EC" sz="1400" b="1" dirty="0">
                <a:effectLst/>
                <a:latin typeface="+mj-lt"/>
                <a:ea typeface="Calibri" panose="020F0502020204030204" pitchFamily="34" charset="0"/>
                <a:cs typeface="Times New Roman" panose="02020603050405020304" pitchFamily="18" charset="0"/>
              </a:rPr>
              <a:t>Desarrollar estrategias para el impulso del turismo rural por medio de la apicultura en el Humedal Abras de Mantequilla. </a:t>
            </a:r>
          </a:p>
          <a:p>
            <a:pPr marL="0" indent="0">
              <a:buFont typeface="Work Sans Regular"/>
              <a:buNone/>
            </a:pPr>
            <a:endParaRPr lang="es-EC" dirty="0"/>
          </a:p>
        </p:txBody>
      </p:sp>
      <p:sp>
        <p:nvSpPr>
          <p:cNvPr id="8" name="Google Shape;694;p50">
            <a:extLst>
              <a:ext uri="{FF2B5EF4-FFF2-40B4-BE49-F238E27FC236}">
                <a16:creationId xmlns:a16="http://schemas.microsoft.com/office/drawing/2014/main" id="{05CD51E5-5F8D-489D-9418-F4EA26C7E3F9}"/>
              </a:ext>
            </a:extLst>
          </p:cNvPr>
          <p:cNvSpPr/>
          <p:nvPr/>
        </p:nvSpPr>
        <p:spPr>
          <a:xfrm>
            <a:off x="2012578" y="1098255"/>
            <a:ext cx="392472" cy="391401"/>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94;p50">
            <a:extLst>
              <a:ext uri="{FF2B5EF4-FFF2-40B4-BE49-F238E27FC236}">
                <a16:creationId xmlns:a16="http://schemas.microsoft.com/office/drawing/2014/main" id="{6919DF8D-BF79-4829-9349-80330BE3DD82}"/>
              </a:ext>
            </a:extLst>
          </p:cNvPr>
          <p:cNvSpPr/>
          <p:nvPr/>
        </p:nvSpPr>
        <p:spPr>
          <a:xfrm>
            <a:off x="4227654" y="1098255"/>
            <a:ext cx="392472" cy="391401"/>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94;p50">
            <a:extLst>
              <a:ext uri="{FF2B5EF4-FFF2-40B4-BE49-F238E27FC236}">
                <a16:creationId xmlns:a16="http://schemas.microsoft.com/office/drawing/2014/main" id="{363EF49B-053C-4CCD-AFB9-47E6391F227A}"/>
              </a:ext>
            </a:extLst>
          </p:cNvPr>
          <p:cNvSpPr/>
          <p:nvPr/>
        </p:nvSpPr>
        <p:spPr>
          <a:xfrm>
            <a:off x="6401245" y="1098254"/>
            <a:ext cx="392472" cy="391401"/>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4;p50">
            <a:extLst>
              <a:ext uri="{FF2B5EF4-FFF2-40B4-BE49-F238E27FC236}">
                <a16:creationId xmlns:a16="http://schemas.microsoft.com/office/drawing/2014/main" id="{EE1267FF-273C-4FD1-B8FB-0CA99931447F}"/>
              </a:ext>
            </a:extLst>
          </p:cNvPr>
          <p:cNvSpPr/>
          <p:nvPr/>
        </p:nvSpPr>
        <p:spPr>
          <a:xfrm>
            <a:off x="8616321" y="1098253"/>
            <a:ext cx="392472" cy="391401"/>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4422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9"/>
          <p:cNvSpPr txBox="1">
            <a:spLocks noGrp="1"/>
          </p:cNvSpPr>
          <p:nvPr>
            <p:ph type="title"/>
          </p:nvPr>
        </p:nvSpPr>
        <p:spPr>
          <a:xfrm>
            <a:off x="2431239" y="160965"/>
            <a:ext cx="6711900" cy="62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Teorías de soporte</a:t>
            </a:r>
            <a:endParaRPr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8" name="Google Shape;148;p1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3" name="Marcador de texto 2">
            <a:extLst>
              <a:ext uri="{FF2B5EF4-FFF2-40B4-BE49-F238E27FC236}">
                <a16:creationId xmlns:a16="http://schemas.microsoft.com/office/drawing/2014/main" id="{BFB46C25-0825-407D-B120-01EBE360132A}"/>
              </a:ext>
            </a:extLst>
          </p:cNvPr>
          <p:cNvSpPr>
            <a:spLocks noGrp="1"/>
          </p:cNvSpPr>
          <p:nvPr>
            <p:ph type="body" idx="1"/>
          </p:nvPr>
        </p:nvSpPr>
        <p:spPr>
          <a:xfrm>
            <a:off x="537129" y="916891"/>
            <a:ext cx="2193482" cy="557490"/>
          </a:xfrm>
        </p:spPr>
        <p:style>
          <a:lnRef idx="3">
            <a:schemeClr val="lt1"/>
          </a:lnRef>
          <a:fillRef idx="1">
            <a:schemeClr val="accent1"/>
          </a:fillRef>
          <a:effectRef idx="1">
            <a:schemeClr val="accent1"/>
          </a:effectRef>
          <a:fontRef idx="minor">
            <a:schemeClr val="lt1"/>
          </a:fontRef>
        </p:style>
        <p:txBody>
          <a:bodyPr/>
          <a:lstStyle/>
          <a:p>
            <a:r>
              <a:rPr lang="es-EC" sz="1400" dirty="0"/>
              <a:t>Teoría de desarrollo local</a:t>
            </a:r>
          </a:p>
        </p:txBody>
      </p:sp>
      <p:sp>
        <p:nvSpPr>
          <p:cNvPr id="7" name="Marcador de texto 2">
            <a:extLst>
              <a:ext uri="{FF2B5EF4-FFF2-40B4-BE49-F238E27FC236}">
                <a16:creationId xmlns:a16="http://schemas.microsoft.com/office/drawing/2014/main" id="{3ED1BCFB-8FAD-4A2D-8435-A133966A89B6}"/>
              </a:ext>
            </a:extLst>
          </p:cNvPr>
          <p:cNvSpPr txBox="1">
            <a:spLocks/>
          </p:cNvSpPr>
          <p:nvPr/>
        </p:nvSpPr>
        <p:spPr>
          <a:xfrm>
            <a:off x="3566655" y="906637"/>
            <a:ext cx="2193482" cy="557489"/>
          </a:xfrm>
          <a:prstGeom prst="rect">
            <a:avLst/>
          </a:prstGeom>
        </p:spPr>
        <p:style>
          <a:lnRef idx="3">
            <a:schemeClr val="lt1"/>
          </a:lnRef>
          <a:fillRef idx="1">
            <a:schemeClr val="accent1"/>
          </a:fillRef>
          <a:effectRef idx="1">
            <a:schemeClr val="accent1"/>
          </a:effectRef>
          <a:fontRef idx="minor">
            <a:schemeClr val="lt1"/>
          </a:fontRef>
        </p:style>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lt1"/>
              </a:buClr>
              <a:buSzPts val="1800"/>
              <a:buFont typeface="Work Sans Regular"/>
              <a:buChar char="✘"/>
              <a:defRPr sz="2400" b="0" i="0" u="none" strike="noStrike" cap="none">
                <a:solidFill>
                  <a:schemeClr val="dk1"/>
                </a:solidFill>
                <a:latin typeface="Work Sans Regular"/>
                <a:ea typeface="Work Sans Regular"/>
                <a:cs typeface="Work Sans Regular"/>
                <a:sym typeface="Work Sans Regular"/>
              </a:defRPr>
            </a:lvl1pPr>
            <a:lvl2pPr marL="914400" marR="0" lvl="1" indent="-342900" algn="l" rtl="0">
              <a:lnSpc>
                <a:spcPct val="100000"/>
              </a:lnSpc>
              <a:spcBef>
                <a:spcPts val="0"/>
              </a:spcBef>
              <a:spcAft>
                <a:spcPts val="0"/>
              </a:spcAft>
              <a:buClr>
                <a:schemeClr val="lt1"/>
              </a:buClr>
              <a:buSzPts val="1800"/>
              <a:buFont typeface="Work Sans Regular"/>
              <a:buChar char="✗"/>
              <a:defRPr sz="2400" b="0" i="0" u="none" strike="noStrike" cap="none">
                <a:solidFill>
                  <a:schemeClr val="dk1"/>
                </a:solidFill>
                <a:latin typeface="Work Sans Regular"/>
                <a:ea typeface="Work Sans Regular"/>
                <a:cs typeface="Work Sans Regular"/>
                <a:sym typeface="Work Sans Regular"/>
              </a:defRPr>
            </a:lvl2pPr>
            <a:lvl3pPr marL="1371600" marR="0" lvl="2"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3pPr>
            <a:lvl4pPr marL="1828800" marR="0" lvl="3"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4pPr>
            <a:lvl5pPr marL="2286000" marR="0" lvl="4"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5pPr>
            <a:lvl6pPr marL="2743200" marR="0" lvl="5"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6pPr>
            <a:lvl7pPr marL="3200400" marR="0" lvl="6"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7pPr>
            <a:lvl8pPr marL="3657600" marR="0" lvl="7"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8pPr>
            <a:lvl9pPr marL="4114800" marR="0" lvl="8" indent="-381000" algn="l" rtl="0">
              <a:lnSpc>
                <a:spcPct val="100000"/>
              </a:lnSpc>
              <a:spcBef>
                <a:spcPts val="0"/>
              </a:spcBef>
              <a:spcAft>
                <a:spcPts val="0"/>
              </a:spcAft>
              <a:buClr>
                <a:schemeClr val="dk1"/>
              </a:buClr>
              <a:buSzPts val="2400"/>
              <a:buFont typeface="Work Sans Regular"/>
              <a:buChar char="■"/>
              <a:defRPr sz="2400" b="0" i="0" u="none" strike="noStrike" cap="none">
                <a:solidFill>
                  <a:schemeClr val="dk1"/>
                </a:solidFill>
                <a:latin typeface="Work Sans Regular"/>
                <a:ea typeface="Work Sans Regular"/>
                <a:cs typeface="Work Sans Regular"/>
                <a:sym typeface="Work Sans Regular"/>
              </a:defRPr>
            </a:lvl9pPr>
          </a:lstStyle>
          <a:p>
            <a:r>
              <a:rPr lang="es-EC" sz="1400" dirty="0"/>
              <a:t>Teoría de sistemas aplicada al turismo</a:t>
            </a:r>
          </a:p>
        </p:txBody>
      </p:sp>
      <p:sp>
        <p:nvSpPr>
          <p:cNvPr id="5" name="Text Box 6">
            <a:extLst>
              <a:ext uri="{FF2B5EF4-FFF2-40B4-BE49-F238E27FC236}">
                <a16:creationId xmlns:a16="http://schemas.microsoft.com/office/drawing/2014/main" id="{F3DD04F1-B3D5-4B54-BD2A-49C918CC6538}"/>
              </a:ext>
            </a:extLst>
          </p:cNvPr>
          <p:cNvSpPr txBox="1">
            <a:spLocks noChangeArrowheads="1"/>
          </p:cNvSpPr>
          <p:nvPr/>
        </p:nvSpPr>
        <p:spPr bwMode="auto">
          <a:xfrm>
            <a:off x="171304" y="3312940"/>
            <a:ext cx="1460191" cy="79945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Dimensi</a:t>
            </a:r>
            <a:r>
              <a:rPr kumimoji="0" lang="es-EC" altLang="es-EC"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a:t>
            </a:r>
            <a:r>
              <a:rPr kumimoji="0" lang="es-EC" altLang="es-EC"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 Econ</a:t>
            </a:r>
            <a:r>
              <a:rPr kumimoji="0" lang="es-EC" altLang="es-EC"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a:t>
            </a:r>
            <a:r>
              <a:rPr kumimoji="0" lang="es-EC" altLang="es-EC"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mica</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6" name="Text Box 5">
            <a:extLst>
              <a:ext uri="{FF2B5EF4-FFF2-40B4-BE49-F238E27FC236}">
                <a16:creationId xmlns:a16="http://schemas.microsoft.com/office/drawing/2014/main" id="{93EF5052-2022-4621-8BD1-2C57BEF4A23F}"/>
              </a:ext>
            </a:extLst>
          </p:cNvPr>
          <p:cNvSpPr txBox="1">
            <a:spLocks noChangeArrowheads="1"/>
          </p:cNvSpPr>
          <p:nvPr/>
        </p:nvSpPr>
        <p:spPr bwMode="auto">
          <a:xfrm>
            <a:off x="1749237" y="3312941"/>
            <a:ext cx="1460191" cy="79945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C" altLang="es-EC"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Dimensi</a:t>
            </a:r>
            <a:r>
              <a:rPr kumimoji="0" lang="es-EC" altLang="es-EC"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a:t>
            </a:r>
            <a:r>
              <a:rPr kumimoji="0" lang="es-EC" altLang="es-EC"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 Social</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8" name="Text Box 4">
            <a:extLst>
              <a:ext uri="{FF2B5EF4-FFF2-40B4-BE49-F238E27FC236}">
                <a16:creationId xmlns:a16="http://schemas.microsoft.com/office/drawing/2014/main" id="{EC463D24-215E-464E-B17E-DA2D76A0E6A2}"/>
              </a:ext>
            </a:extLst>
          </p:cNvPr>
          <p:cNvSpPr txBox="1">
            <a:spLocks noChangeArrowheads="1"/>
          </p:cNvSpPr>
          <p:nvPr/>
        </p:nvSpPr>
        <p:spPr bwMode="auto">
          <a:xfrm>
            <a:off x="3327170" y="3312941"/>
            <a:ext cx="1460191" cy="79945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C" altLang="es-EC"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Dimensión ambiental</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9" name="AutoShape 3">
            <a:extLst>
              <a:ext uri="{FF2B5EF4-FFF2-40B4-BE49-F238E27FC236}">
                <a16:creationId xmlns:a16="http://schemas.microsoft.com/office/drawing/2014/main" id="{AEC95837-E3E4-4579-99BC-9580EB969230}"/>
              </a:ext>
            </a:extLst>
          </p:cNvPr>
          <p:cNvSpPr>
            <a:spLocks noChangeShapeType="1"/>
          </p:cNvSpPr>
          <p:nvPr/>
        </p:nvSpPr>
        <p:spPr bwMode="auto">
          <a:xfrm flipH="1">
            <a:off x="901399" y="2933778"/>
            <a:ext cx="1491056" cy="36861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 name="AutoShape 2">
            <a:extLst>
              <a:ext uri="{FF2B5EF4-FFF2-40B4-BE49-F238E27FC236}">
                <a16:creationId xmlns:a16="http://schemas.microsoft.com/office/drawing/2014/main" id="{B68D74BE-1B1F-40BC-8284-CA5A6008C100}"/>
              </a:ext>
            </a:extLst>
          </p:cNvPr>
          <p:cNvSpPr>
            <a:spLocks noChangeShapeType="1"/>
          </p:cNvSpPr>
          <p:nvPr/>
        </p:nvSpPr>
        <p:spPr bwMode="auto">
          <a:xfrm>
            <a:off x="2469396" y="2933778"/>
            <a:ext cx="45719" cy="38103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AutoShape 1">
            <a:extLst>
              <a:ext uri="{FF2B5EF4-FFF2-40B4-BE49-F238E27FC236}">
                <a16:creationId xmlns:a16="http://schemas.microsoft.com/office/drawing/2014/main" id="{B3085D1F-2C68-440A-9312-246E3F3A53D3}"/>
              </a:ext>
            </a:extLst>
          </p:cNvPr>
          <p:cNvSpPr>
            <a:spLocks noChangeShapeType="1"/>
          </p:cNvSpPr>
          <p:nvPr/>
        </p:nvSpPr>
        <p:spPr bwMode="auto">
          <a:xfrm>
            <a:off x="2592056" y="2933778"/>
            <a:ext cx="1624111" cy="3500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 name="Text Box 7">
            <a:extLst>
              <a:ext uri="{FF2B5EF4-FFF2-40B4-BE49-F238E27FC236}">
                <a16:creationId xmlns:a16="http://schemas.microsoft.com/office/drawing/2014/main" id="{6249DC13-27A3-453D-A0F7-8CD4CD2E1F6C}"/>
              </a:ext>
            </a:extLst>
          </p:cNvPr>
          <p:cNvSpPr txBox="1">
            <a:spLocks noChangeArrowheads="1"/>
          </p:cNvSpPr>
          <p:nvPr/>
        </p:nvSpPr>
        <p:spPr bwMode="auto">
          <a:xfrm>
            <a:off x="1657340" y="1590814"/>
            <a:ext cx="1669830" cy="53442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Desarrollo local</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12" name="Rectangle 8">
            <a:extLst>
              <a:ext uri="{FF2B5EF4-FFF2-40B4-BE49-F238E27FC236}">
                <a16:creationId xmlns:a16="http://schemas.microsoft.com/office/drawing/2014/main" id="{D9312784-6BD3-4891-86AD-B05D9F9C5F06}"/>
              </a:ext>
            </a:extLst>
          </p:cNvPr>
          <p:cNvSpPr>
            <a:spLocks noChangeArrowheads="1"/>
          </p:cNvSpPr>
          <p:nvPr/>
        </p:nvSpPr>
        <p:spPr bwMode="auto">
          <a:xfrm>
            <a:off x="-304799" y="1374091"/>
            <a:ext cx="8385544" cy="557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3" name="Rectangle 12">
            <a:extLst>
              <a:ext uri="{FF2B5EF4-FFF2-40B4-BE49-F238E27FC236}">
                <a16:creationId xmlns:a16="http://schemas.microsoft.com/office/drawing/2014/main" id="{20A83B73-78BA-4B54-9684-D9C4039A29C6}"/>
              </a:ext>
            </a:extLst>
          </p:cNvPr>
          <p:cNvSpPr>
            <a:spLocks noChangeArrowheads="1"/>
          </p:cNvSpPr>
          <p:nvPr/>
        </p:nvSpPr>
        <p:spPr bwMode="auto">
          <a:xfrm>
            <a:off x="-304799" y="1831291"/>
            <a:ext cx="8385544" cy="557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35" name="Text Box 7">
            <a:extLst>
              <a:ext uri="{FF2B5EF4-FFF2-40B4-BE49-F238E27FC236}">
                <a16:creationId xmlns:a16="http://schemas.microsoft.com/office/drawing/2014/main" id="{2E52DDB0-7959-4E53-9AEA-6EC4F03F7ABB}"/>
              </a:ext>
            </a:extLst>
          </p:cNvPr>
          <p:cNvSpPr txBox="1">
            <a:spLocks noChangeArrowheads="1"/>
          </p:cNvSpPr>
          <p:nvPr/>
        </p:nvSpPr>
        <p:spPr bwMode="auto">
          <a:xfrm>
            <a:off x="1657340" y="2472438"/>
            <a:ext cx="1669830" cy="57696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Dimensión política-territorial</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32" name="Flecha: hacia abajo 31">
            <a:extLst>
              <a:ext uri="{FF2B5EF4-FFF2-40B4-BE49-F238E27FC236}">
                <a16:creationId xmlns:a16="http://schemas.microsoft.com/office/drawing/2014/main" id="{5F99F643-45C7-4912-AB54-B28F2E63BFDA}"/>
              </a:ext>
            </a:extLst>
          </p:cNvPr>
          <p:cNvSpPr/>
          <p:nvPr/>
        </p:nvSpPr>
        <p:spPr>
          <a:xfrm>
            <a:off x="2362264" y="2146015"/>
            <a:ext cx="259982" cy="29733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37" name="Google Shape;676;p50">
            <a:extLst>
              <a:ext uri="{FF2B5EF4-FFF2-40B4-BE49-F238E27FC236}">
                <a16:creationId xmlns:a16="http://schemas.microsoft.com/office/drawing/2014/main" id="{7E0ACC03-1CC3-4532-96F7-5389A9DD0A88}"/>
              </a:ext>
            </a:extLst>
          </p:cNvPr>
          <p:cNvSpPr/>
          <p:nvPr/>
        </p:nvSpPr>
        <p:spPr>
          <a:xfrm>
            <a:off x="1071955" y="2556441"/>
            <a:ext cx="414830" cy="366421"/>
          </a:xfrm>
          <a:custGeom>
            <a:avLst/>
            <a:gdLst/>
            <a:ahLst/>
            <a:cxnLst/>
            <a:rect l="l" t="t" r="r" b="b"/>
            <a:pathLst>
              <a:path w="18981" h="16766" extrusionOk="0">
                <a:moveTo>
                  <a:pt x="5451" y="5475"/>
                </a:moveTo>
                <a:lnTo>
                  <a:pt x="5257" y="5548"/>
                </a:lnTo>
                <a:lnTo>
                  <a:pt x="5159" y="5597"/>
                </a:lnTo>
                <a:lnTo>
                  <a:pt x="5062" y="5670"/>
                </a:lnTo>
                <a:lnTo>
                  <a:pt x="5013" y="5743"/>
                </a:lnTo>
                <a:lnTo>
                  <a:pt x="4965" y="5816"/>
                </a:lnTo>
                <a:lnTo>
                  <a:pt x="4940" y="5889"/>
                </a:lnTo>
                <a:lnTo>
                  <a:pt x="4965" y="5962"/>
                </a:lnTo>
                <a:lnTo>
                  <a:pt x="5013" y="6011"/>
                </a:lnTo>
                <a:lnTo>
                  <a:pt x="5086" y="6059"/>
                </a:lnTo>
                <a:lnTo>
                  <a:pt x="5208" y="6059"/>
                </a:lnTo>
                <a:lnTo>
                  <a:pt x="5354" y="6035"/>
                </a:lnTo>
                <a:lnTo>
                  <a:pt x="5476" y="6011"/>
                </a:lnTo>
                <a:lnTo>
                  <a:pt x="5695" y="6011"/>
                </a:lnTo>
                <a:lnTo>
                  <a:pt x="5792" y="5986"/>
                </a:lnTo>
                <a:lnTo>
                  <a:pt x="5865" y="5913"/>
                </a:lnTo>
                <a:lnTo>
                  <a:pt x="5914" y="5816"/>
                </a:lnTo>
                <a:lnTo>
                  <a:pt x="5938" y="5743"/>
                </a:lnTo>
                <a:lnTo>
                  <a:pt x="5938" y="5694"/>
                </a:lnTo>
                <a:lnTo>
                  <a:pt x="5889" y="5573"/>
                </a:lnTo>
                <a:lnTo>
                  <a:pt x="5792" y="5500"/>
                </a:lnTo>
                <a:lnTo>
                  <a:pt x="5670" y="5475"/>
                </a:lnTo>
                <a:close/>
                <a:moveTo>
                  <a:pt x="4575" y="5986"/>
                </a:moveTo>
                <a:lnTo>
                  <a:pt x="4454" y="6011"/>
                </a:lnTo>
                <a:lnTo>
                  <a:pt x="4356" y="6035"/>
                </a:lnTo>
                <a:lnTo>
                  <a:pt x="4259" y="6084"/>
                </a:lnTo>
                <a:lnTo>
                  <a:pt x="4113" y="6205"/>
                </a:lnTo>
                <a:lnTo>
                  <a:pt x="4040" y="6254"/>
                </a:lnTo>
                <a:lnTo>
                  <a:pt x="3991" y="6351"/>
                </a:lnTo>
                <a:lnTo>
                  <a:pt x="3967" y="6424"/>
                </a:lnTo>
                <a:lnTo>
                  <a:pt x="3991" y="6522"/>
                </a:lnTo>
                <a:lnTo>
                  <a:pt x="4064" y="6570"/>
                </a:lnTo>
                <a:lnTo>
                  <a:pt x="4162" y="6619"/>
                </a:lnTo>
                <a:lnTo>
                  <a:pt x="4283" y="6595"/>
                </a:lnTo>
                <a:lnTo>
                  <a:pt x="4429" y="6546"/>
                </a:lnTo>
                <a:lnTo>
                  <a:pt x="4527" y="6522"/>
                </a:lnTo>
                <a:lnTo>
                  <a:pt x="4551" y="6497"/>
                </a:lnTo>
                <a:lnTo>
                  <a:pt x="4648" y="6473"/>
                </a:lnTo>
                <a:lnTo>
                  <a:pt x="4721" y="6424"/>
                </a:lnTo>
                <a:lnTo>
                  <a:pt x="4794" y="6327"/>
                </a:lnTo>
                <a:lnTo>
                  <a:pt x="4794" y="6205"/>
                </a:lnTo>
                <a:lnTo>
                  <a:pt x="4770" y="6108"/>
                </a:lnTo>
                <a:lnTo>
                  <a:pt x="4673" y="6035"/>
                </a:lnTo>
                <a:lnTo>
                  <a:pt x="4575" y="5986"/>
                </a:lnTo>
                <a:close/>
                <a:moveTo>
                  <a:pt x="7593" y="5962"/>
                </a:moveTo>
                <a:lnTo>
                  <a:pt x="7495" y="6011"/>
                </a:lnTo>
                <a:lnTo>
                  <a:pt x="7447" y="6059"/>
                </a:lnTo>
                <a:lnTo>
                  <a:pt x="7398" y="6132"/>
                </a:lnTo>
                <a:lnTo>
                  <a:pt x="7398" y="6181"/>
                </a:lnTo>
                <a:lnTo>
                  <a:pt x="7422" y="6254"/>
                </a:lnTo>
                <a:lnTo>
                  <a:pt x="7520" y="6351"/>
                </a:lnTo>
                <a:lnTo>
                  <a:pt x="7593" y="6424"/>
                </a:lnTo>
                <a:lnTo>
                  <a:pt x="7641" y="6449"/>
                </a:lnTo>
                <a:lnTo>
                  <a:pt x="7666" y="6473"/>
                </a:lnTo>
                <a:lnTo>
                  <a:pt x="7690" y="6497"/>
                </a:lnTo>
                <a:lnTo>
                  <a:pt x="7714" y="6546"/>
                </a:lnTo>
                <a:lnTo>
                  <a:pt x="7763" y="6619"/>
                </a:lnTo>
                <a:lnTo>
                  <a:pt x="7787" y="6668"/>
                </a:lnTo>
                <a:lnTo>
                  <a:pt x="7812" y="6692"/>
                </a:lnTo>
                <a:lnTo>
                  <a:pt x="7909" y="6741"/>
                </a:lnTo>
                <a:lnTo>
                  <a:pt x="8031" y="6741"/>
                </a:lnTo>
                <a:lnTo>
                  <a:pt x="8128" y="6716"/>
                </a:lnTo>
                <a:lnTo>
                  <a:pt x="8201" y="6643"/>
                </a:lnTo>
                <a:lnTo>
                  <a:pt x="8250" y="6546"/>
                </a:lnTo>
                <a:lnTo>
                  <a:pt x="8250" y="6449"/>
                </a:lnTo>
                <a:lnTo>
                  <a:pt x="8225" y="6351"/>
                </a:lnTo>
                <a:lnTo>
                  <a:pt x="8177" y="6254"/>
                </a:lnTo>
                <a:lnTo>
                  <a:pt x="8104" y="6181"/>
                </a:lnTo>
                <a:lnTo>
                  <a:pt x="8006" y="6108"/>
                </a:lnTo>
                <a:lnTo>
                  <a:pt x="7909" y="6035"/>
                </a:lnTo>
                <a:lnTo>
                  <a:pt x="7812" y="5986"/>
                </a:lnTo>
                <a:lnTo>
                  <a:pt x="7690" y="5962"/>
                </a:lnTo>
                <a:close/>
                <a:moveTo>
                  <a:pt x="3578" y="6741"/>
                </a:moveTo>
                <a:lnTo>
                  <a:pt x="3456" y="6765"/>
                </a:lnTo>
                <a:lnTo>
                  <a:pt x="3359" y="6814"/>
                </a:lnTo>
                <a:lnTo>
                  <a:pt x="3286" y="6887"/>
                </a:lnTo>
                <a:lnTo>
                  <a:pt x="3189" y="6960"/>
                </a:lnTo>
                <a:lnTo>
                  <a:pt x="3140" y="7081"/>
                </a:lnTo>
                <a:lnTo>
                  <a:pt x="3091" y="7179"/>
                </a:lnTo>
                <a:lnTo>
                  <a:pt x="3067" y="7300"/>
                </a:lnTo>
                <a:lnTo>
                  <a:pt x="3067" y="7398"/>
                </a:lnTo>
                <a:lnTo>
                  <a:pt x="3091" y="7446"/>
                </a:lnTo>
                <a:lnTo>
                  <a:pt x="3116" y="7471"/>
                </a:lnTo>
                <a:lnTo>
                  <a:pt x="3189" y="7519"/>
                </a:lnTo>
                <a:lnTo>
                  <a:pt x="3286" y="7544"/>
                </a:lnTo>
                <a:lnTo>
                  <a:pt x="3359" y="7519"/>
                </a:lnTo>
                <a:lnTo>
                  <a:pt x="3481" y="7446"/>
                </a:lnTo>
                <a:lnTo>
                  <a:pt x="3554" y="7325"/>
                </a:lnTo>
                <a:lnTo>
                  <a:pt x="3627" y="7276"/>
                </a:lnTo>
                <a:lnTo>
                  <a:pt x="3651" y="7252"/>
                </a:lnTo>
                <a:lnTo>
                  <a:pt x="3700" y="7227"/>
                </a:lnTo>
                <a:lnTo>
                  <a:pt x="3773" y="7179"/>
                </a:lnTo>
                <a:lnTo>
                  <a:pt x="3821" y="7106"/>
                </a:lnTo>
                <a:lnTo>
                  <a:pt x="3821" y="7033"/>
                </a:lnTo>
                <a:lnTo>
                  <a:pt x="3821" y="6935"/>
                </a:lnTo>
                <a:lnTo>
                  <a:pt x="3797" y="6862"/>
                </a:lnTo>
                <a:lnTo>
                  <a:pt x="3724" y="6789"/>
                </a:lnTo>
                <a:lnTo>
                  <a:pt x="3651" y="6765"/>
                </a:lnTo>
                <a:lnTo>
                  <a:pt x="3578" y="6741"/>
                </a:lnTo>
                <a:close/>
                <a:moveTo>
                  <a:pt x="16863" y="4526"/>
                </a:moveTo>
                <a:lnTo>
                  <a:pt x="16766" y="4575"/>
                </a:lnTo>
                <a:lnTo>
                  <a:pt x="16693" y="4624"/>
                </a:lnTo>
                <a:lnTo>
                  <a:pt x="16620" y="4697"/>
                </a:lnTo>
                <a:lnTo>
                  <a:pt x="16498" y="4843"/>
                </a:lnTo>
                <a:lnTo>
                  <a:pt x="16401" y="5037"/>
                </a:lnTo>
                <a:lnTo>
                  <a:pt x="16158" y="5500"/>
                </a:lnTo>
                <a:lnTo>
                  <a:pt x="15914" y="5962"/>
                </a:lnTo>
                <a:lnTo>
                  <a:pt x="15647" y="5816"/>
                </a:lnTo>
                <a:lnTo>
                  <a:pt x="15501" y="5719"/>
                </a:lnTo>
                <a:lnTo>
                  <a:pt x="15355" y="5670"/>
                </a:lnTo>
                <a:lnTo>
                  <a:pt x="15233" y="5646"/>
                </a:lnTo>
                <a:lnTo>
                  <a:pt x="15087" y="5597"/>
                </a:lnTo>
                <a:lnTo>
                  <a:pt x="15038" y="5573"/>
                </a:lnTo>
                <a:lnTo>
                  <a:pt x="15014" y="5573"/>
                </a:lnTo>
                <a:lnTo>
                  <a:pt x="14917" y="5621"/>
                </a:lnTo>
                <a:lnTo>
                  <a:pt x="14892" y="5646"/>
                </a:lnTo>
                <a:lnTo>
                  <a:pt x="14844" y="5694"/>
                </a:lnTo>
                <a:lnTo>
                  <a:pt x="14844" y="5767"/>
                </a:lnTo>
                <a:lnTo>
                  <a:pt x="14868" y="5840"/>
                </a:lnTo>
                <a:lnTo>
                  <a:pt x="14892" y="5913"/>
                </a:lnTo>
                <a:lnTo>
                  <a:pt x="15087" y="6059"/>
                </a:lnTo>
                <a:lnTo>
                  <a:pt x="15282" y="6181"/>
                </a:lnTo>
                <a:lnTo>
                  <a:pt x="15671" y="6424"/>
                </a:lnTo>
                <a:lnTo>
                  <a:pt x="15355" y="6984"/>
                </a:lnTo>
                <a:lnTo>
                  <a:pt x="15160" y="7252"/>
                </a:lnTo>
                <a:lnTo>
                  <a:pt x="14965" y="7519"/>
                </a:lnTo>
                <a:lnTo>
                  <a:pt x="14941" y="7592"/>
                </a:lnTo>
                <a:lnTo>
                  <a:pt x="14941" y="7641"/>
                </a:lnTo>
                <a:lnTo>
                  <a:pt x="14941" y="7714"/>
                </a:lnTo>
                <a:lnTo>
                  <a:pt x="14965" y="7763"/>
                </a:lnTo>
                <a:lnTo>
                  <a:pt x="15014" y="7836"/>
                </a:lnTo>
                <a:lnTo>
                  <a:pt x="15063" y="7860"/>
                </a:lnTo>
                <a:lnTo>
                  <a:pt x="15111" y="7884"/>
                </a:lnTo>
                <a:lnTo>
                  <a:pt x="15184" y="7909"/>
                </a:lnTo>
                <a:lnTo>
                  <a:pt x="15257" y="7884"/>
                </a:lnTo>
                <a:lnTo>
                  <a:pt x="15355" y="7860"/>
                </a:lnTo>
                <a:lnTo>
                  <a:pt x="15501" y="7763"/>
                </a:lnTo>
                <a:lnTo>
                  <a:pt x="15622" y="7641"/>
                </a:lnTo>
                <a:lnTo>
                  <a:pt x="15744" y="7471"/>
                </a:lnTo>
                <a:lnTo>
                  <a:pt x="15866" y="7276"/>
                </a:lnTo>
                <a:lnTo>
                  <a:pt x="15963" y="7081"/>
                </a:lnTo>
                <a:lnTo>
                  <a:pt x="16133" y="6716"/>
                </a:lnTo>
                <a:lnTo>
                  <a:pt x="16328" y="6862"/>
                </a:lnTo>
                <a:lnTo>
                  <a:pt x="16523" y="7008"/>
                </a:lnTo>
                <a:lnTo>
                  <a:pt x="16742" y="7106"/>
                </a:lnTo>
                <a:lnTo>
                  <a:pt x="16839" y="7130"/>
                </a:lnTo>
                <a:lnTo>
                  <a:pt x="16961" y="7154"/>
                </a:lnTo>
                <a:lnTo>
                  <a:pt x="17034" y="7130"/>
                </a:lnTo>
                <a:lnTo>
                  <a:pt x="17082" y="7106"/>
                </a:lnTo>
                <a:lnTo>
                  <a:pt x="17131" y="7057"/>
                </a:lnTo>
                <a:lnTo>
                  <a:pt x="17155" y="7008"/>
                </a:lnTo>
                <a:lnTo>
                  <a:pt x="17180" y="6960"/>
                </a:lnTo>
                <a:lnTo>
                  <a:pt x="17180" y="6887"/>
                </a:lnTo>
                <a:lnTo>
                  <a:pt x="17155" y="6814"/>
                </a:lnTo>
                <a:lnTo>
                  <a:pt x="17131" y="6765"/>
                </a:lnTo>
                <a:lnTo>
                  <a:pt x="16961" y="6619"/>
                </a:lnTo>
                <a:lnTo>
                  <a:pt x="16766" y="6497"/>
                </a:lnTo>
                <a:lnTo>
                  <a:pt x="16377" y="6254"/>
                </a:lnTo>
                <a:lnTo>
                  <a:pt x="16644" y="5670"/>
                </a:lnTo>
                <a:lnTo>
                  <a:pt x="16766" y="5427"/>
                </a:lnTo>
                <a:lnTo>
                  <a:pt x="16912" y="5183"/>
                </a:lnTo>
                <a:lnTo>
                  <a:pt x="17034" y="4916"/>
                </a:lnTo>
                <a:lnTo>
                  <a:pt x="17082" y="4770"/>
                </a:lnTo>
                <a:lnTo>
                  <a:pt x="17082" y="4648"/>
                </a:lnTo>
                <a:lnTo>
                  <a:pt x="17082" y="4599"/>
                </a:lnTo>
                <a:lnTo>
                  <a:pt x="17058" y="4551"/>
                </a:lnTo>
                <a:lnTo>
                  <a:pt x="17009" y="4526"/>
                </a:lnTo>
                <a:close/>
                <a:moveTo>
                  <a:pt x="8420" y="6838"/>
                </a:moveTo>
                <a:lnTo>
                  <a:pt x="8371" y="6862"/>
                </a:lnTo>
                <a:lnTo>
                  <a:pt x="8298" y="6911"/>
                </a:lnTo>
                <a:lnTo>
                  <a:pt x="8274" y="6984"/>
                </a:lnTo>
                <a:lnTo>
                  <a:pt x="8250" y="7081"/>
                </a:lnTo>
                <a:lnTo>
                  <a:pt x="8274" y="7179"/>
                </a:lnTo>
                <a:lnTo>
                  <a:pt x="8298" y="7276"/>
                </a:lnTo>
                <a:lnTo>
                  <a:pt x="8347" y="7373"/>
                </a:lnTo>
                <a:lnTo>
                  <a:pt x="8420" y="7519"/>
                </a:lnTo>
                <a:lnTo>
                  <a:pt x="8444" y="7665"/>
                </a:lnTo>
                <a:lnTo>
                  <a:pt x="8444" y="7763"/>
                </a:lnTo>
                <a:lnTo>
                  <a:pt x="8493" y="7836"/>
                </a:lnTo>
                <a:lnTo>
                  <a:pt x="8566" y="7909"/>
                </a:lnTo>
                <a:lnTo>
                  <a:pt x="8663" y="7933"/>
                </a:lnTo>
                <a:lnTo>
                  <a:pt x="8761" y="7957"/>
                </a:lnTo>
                <a:lnTo>
                  <a:pt x="8882" y="7909"/>
                </a:lnTo>
                <a:lnTo>
                  <a:pt x="8980" y="7836"/>
                </a:lnTo>
                <a:lnTo>
                  <a:pt x="9004" y="7787"/>
                </a:lnTo>
                <a:lnTo>
                  <a:pt x="9028" y="7738"/>
                </a:lnTo>
                <a:lnTo>
                  <a:pt x="9028" y="7592"/>
                </a:lnTo>
                <a:lnTo>
                  <a:pt x="9004" y="7446"/>
                </a:lnTo>
                <a:lnTo>
                  <a:pt x="8955" y="7325"/>
                </a:lnTo>
                <a:lnTo>
                  <a:pt x="8882" y="7179"/>
                </a:lnTo>
                <a:lnTo>
                  <a:pt x="8809" y="7057"/>
                </a:lnTo>
                <a:lnTo>
                  <a:pt x="8712" y="6960"/>
                </a:lnTo>
                <a:lnTo>
                  <a:pt x="8663" y="6911"/>
                </a:lnTo>
                <a:lnTo>
                  <a:pt x="8615" y="6862"/>
                </a:lnTo>
                <a:lnTo>
                  <a:pt x="8542" y="6838"/>
                </a:lnTo>
                <a:close/>
                <a:moveTo>
                  <a:pt x="16255" y="7495"/>
                </a:moveTo>
                <a:lnTo>
                  <a:pt x="16206" y="7544"/>
                </a:lnTo>
                <a:lnTo>
                  <a:pt x="16158" y="7592"/>
                </a:lnTo>
                <a:lnTo>
                  <a:pt x="16158" y="7714"/>
                </a:lnTo>
                <a:lnTo>
                  <a:pt x="16158" y="7836"/>
                </a:lnTo>
                <a:lnTo>
                  <a:pt x="16206" y="7982"/>
                </a:lnTo>
                <a:lnTo>
                  <a:pt x="16231" y="8030"/>
                </a:lnTo>
                <a:lnTo>
                  <a:pt x="16279" y="8079"/>
                </a:lnTo>
                <a:lnTo>
                  <a:pt x="16304" y="8103"/>
                </a:lnTo>
                <a:lnTo>
                  <a:pt x="16377" y="8128"/>
                </a:lnTo>
                <a:lnTo>
                  <a:pt x="16474" y="8128"/>
                </a:lnTo>
                <a:lnTo>
                  <a:pt x="16523" y="8103"/>
                </a:lnTo>
                <a:lnTo>
                  <a:pt x="16547" y="8055"/>
                </a:lnTo>
                <a:lnTo>
                  <a:pt x="16571" y="8006"/>
                </a:lnTo>
                <a:lnTo>
                  <a:pt x="16571" y="7957"/>
                </a:lnTo>
                <a:lnTo>
                  <a:pt x="16547" y="7836"/>
                </a:lnTo>
                <a:lnTo>
                  <a:pt x="16523" y="7738"/>
                </a:lnTo>
                <a:lnTo>
                  <a:pt x="16474" y="7641"/>
                </a:lnTo>
                <a:lnTo>
                  <a:pt x="16401" y="7544"/>
                </a:lnTo>
                <a:lnTo>
                  <a:pt x="16328" y="7495"/>
                </a:lnTo>
                <a:close/>
                <a:moveTo>
                  <a:pt x="2897" y="7836"/>
                </a:moveTo>
                <a:lnTo>
                  <a:pt x="2799" y="7860"/>
                </a:lnTo>
                <a:lnTo>
                  <a:pt x="2702" y="7909"/>
                </a:lnTo>
                <a:lnTo>
                  <a:pt x="2629" y="7982"/>
                </a:lnTo>
                <a:lnTo>
                  <a:pt x="2556" y="8079"/>
                </a:lnTo>
                <a:lnTo>
                  <a:pt x="2507" y="8201"/>
                </a:lnTo>
                <a:lnTo>
                  <a:pt x="2507" y="8347"/>
                </a:lnTo>
                <a:lnTo>
                  <a:pt x="2507" y="8468"/>
                </a:lnTo>
                <a:lnTo>
                  <a:pt x="2556" y="8517"/>
                </a:lnTo>
                <a:lnTo>
                  <a:pt x="2580" y="8566"/>
                </a:lnTo>
                <a:lnTo>
                  <a:pt x="2678" y="8614"/>
                </a:lnTo>
                <a:lnTo>
                  <a:pt x="2799" y="8614"/>
                </a:lnTo>
                <a:lnTo>
                  <a:pt x="2848" y="8590"/>
                </a:lnTo>
                <a:lnTo>
                  <a:pt x="2897" y="8566"/>
                </a:lnTo>
                <a:lnTo>
                  <a:pt x="2970" y="8493"/>
                </a:lnTo>
                <a:lnTo>
                  <a:pt x="3018" y="8420"/>
                </a:lnTo>
                <a:lnTo>
                  <a:pt x="3116" y="8274"/>
                </a:lnTo>
                <a:lnTo>
                  <a:pt x="3140" y="8152"/>
                </a:lnTo>
                <a:lnTo>
                  <a:pt x="3140" y="8055"/>
                </a:lnTo>
                <a:lnTo>
                  <a:pt x="3091" y="7957"/>
                </a:lnTo>
                <a:lnTo>
                  <a:pt x="3018" y="7884"/>
                </a:lnTo>
                <a:lnTo>
                  <a:pt x="2897" y="7836"/>
                </a:lnTo>
                <a:close/>
                <a:moveTo>
                  <a:pt x="8955" y="8152"/>
                </a:moveTo>
                <a:lnTo>
                  <a:pt x="8882" y="8201"/>
                </a:lnTo>
                <a:lnTo>
                  <a:pt x="8858" y="8274"/>
                </a:lnTo>
                <a:lnTo>
                  <a:pt x="8858" y="8371"/>
                </a:lnTo>
                <a:lnTo>
                  <a:pt x="8858" y="8468"/>
                </a:lnTo>
                <a:lnTo>
                  <a:pt x="8907" y="8639"/>
                </a:lnTo>
                <a:lnTo>
                  <a:pt x="8955" y="8760"/>
                </a:lnTo>
                <a:lnTo>
                  <a:pt x="8980" y="8858"/>
                </a:lnTo>
                <a:lnTo>
                  <a:pt x="9053" y="8955"/>
                </a:lnTo>
                <a:lnTo>
                  <a:pt x="9101" y="9004"/>
                </a:lnTo>
                <a:lnTo>
                  <a:pt x="9150" y="9028"/>
                </a:lnTo>
                <a:lnTo>
                  <a:pt x="9296" y="9028"/>
                </a:lnTo>
                <a:lnTo>
                  <a:pt x="9369" y="8979"/>
                </a:lnTo>
                <a:lnTo>
                  <a:pt x="9393" y="8931"/>
                </a:lnTo>
                <a:lnTo>
                  <a:pt x="9418" y="8858"/>
                </a:lnTo>
                <a:lnTo>
                  <a:pt x="9418" y="8785"/>
                </a:lnTo>
                <a:lnTo>
                  <a:pt x="9393" y="8639"/>
                </a:lnTo>
                <a:lnTo>
                  <a:pt x="9369" y="8614"/>
                </a:lnTo>
                <a:lnTo>
                  <a:pt x="9345" y="8517"/>
                </a:lnTo>
                <a:lnTo>
                  <a:pt x="9247" y="8322"/>
                </a:lnTo>
                <a:lnTo>
                  <a:pt x="9199" y="8225"/>
                </a:lnTo>
                <a:lnTo>
                  <a:pt x="9101" y="8176"/>
                </a:lnTo>
                <a:lnTo>
                  <a:pt x="9028" y="8152"/>
                </a:lnTo>
                <a:close/>
                <a:moveTo>
                  <a:pt x="16352" y="8541"/>
                </a:moveTo>
                <a:lnTo>
                  <a:pt x="16279" y="8566"/>
                </a:lnTo>
                <a:lnTo>
                  <a:pt x="16231" y="8614"/>
                </a:lnTo>
                <a:lnTo>
                  <a:pt x="16206" y="8663"/>
                </a:lnTo>
                <a:lnTo>
                  <a:pt x="16182" y="8736"/>
                </a:lnTo>
                <a:lnTo>
                  <a:pt x="16182" y="8858"/>
                </a:lnTo>
                <a:lnTo>
                  <a:pt x="16206" y="8979"/>
                </a:lnTo>
                <a:lnTo>
                  <a:pt x="16231" y="9174"/>
                </a:lnTo>
                <a:lnTo>
                  <a:pt x="16255" y="9296"/>
                </a:lnTo>
                <a:lnTo>
                  <a:pt x="16304" y="9369"/>
                </a:lnTo>
                <a:lnTo>
                  <a:pt x="16401" y="9417"/>
                </a:lnTo>
                <a:lnTo>
                  <a:pt x="16498" y="9417"/>
                </a:lnTo>
                <a:lnTo>
                  <a:pt x="16596" y="9393"/>
                </a:lnTo>
                <a:lnTo>
                  <a:pt x="16669" y="9320"/>
                </a:lnTo>
                <a:lnTo>
                  <a:pt x="16693" y="9223"/>
                </a:lnTo>
                <a:lnTo>
                  <a:pt x="16693" y="9101"/>
                </a:lnTo>
                <a:lnTo>
                  <a:pt x="16644" y="8882"/>
                </a:lnTo>
                <a:lnTo>
                  <a:pt x="16596" y="8760"/>
                </a:lnTo>
                <a:lnTo>
                  <a:pt x="16547" y="8639"/>
                </a:lnTo>
                <a:lnTo>
                  <a:pt x="16523" y="8590"/>
                </a:lnTo>
                <a:lnTo>
                  <a:pt x="16474" y="8541"/>
                </a:lnTo>
                <a:close/>
                <a:moveTo>
                  <a:pt x="2434" y="9077"/>
                </a:moveTo>
                <a:lnTo>
                  <a:pt x="2337" y="9101"/>
                </a:lnTo>
                <a:lnTo>
                  <a:pt x="2264" y="9125"/>
                </a:lnTo>
                <a:lnTo>
                  <a:pt x="2191" y="9198"/>
                </a:lnTo>
                <a:lnTo>
                  <a:pt x="2142" y="9271"/>
                </a:lnTo>
                <a:lnTo>
                  <a:pt x="2118" y="9369"/>
                </a:lnTo>
                <a:lnTo>
                  <a:pt x="2094" y="9515"/>
                </a:lnTo>
                <a:lnTo>
                  <a:pt x="2094" y="9612"/>
                </a:lnTo>
                <a:lnTo>
                  <a:pt x="2094" y="9685"/>
                </a:lnTo>
                <a:lnTo>
                  <a:pt x="2118" y="9782"/>
                </a:lnTo>
                <a:lnTo>
                  <a:pt x="2191" y="9831"/>
                </a:lnTo>
                <a:lnTo>
                  <a:pt x="2240" y="9879"/>
                </a:lnTo>
                <a:lnTo>
                  <a:pt x="2337" y="9904"/>
                </a:lnTo>
                <a:lnTo>
                  <a:pt x="2410" y="9879"/>
                </a:lnTo>
                <a:lnTo>
                  <a:pt x="2483" y="9831"/>
                </a:lnTo>
                <a:lnTo>
                  <a:pt x="2556" y="9733"/>
                </a:lnTo>
                <a:lnTo>
                  <a:pt x="2580" y="9612"/>
                </a:lnTo>
                <a:lnTo>
                  <a:pt x="2653" y="9417"/>
                </a:lnTo>
                <a:lnTo>
                  <a:pt x="2653" y="9320"/>
                </a:lnTo>
                <a:lnTo>
                  <a:pt x="2653" y="9247"/>
                </a:lnTo>
                <a:lnTo>
                  <a:pt x="2605" y="9174"/>
                </a:lnTo>
                <a:lnTo>
                  <a:pt x="2532" y="9125"/>
                </a:lnTo>
                <a:lnTo>
                  <a:pt x="2434" y="9077"/>
                </a:lnTo>
                <a:close/>
                <a:moveTo>
                  <a:pt x="9272" y="9296"/>
                </a:moveTo>
                <a:lnTo>
                  <a:pt x="9199" y="9344"/>
                </a:lnTo>
                <a:lnTo>
                  <a:pt x="9101" y="9417"/>
                </a:lnTo>
                <a:lnTo>
                  <a:pt x="9077" y="9539"/>
                </a:lnTo>
                <a:lnTo>
                  <a:pt x="9053" y="9661"/>
                </a:lnTo>
                <a:lnTo>
                  <a:pt x="9077" y="9782"/>
                </a:lnTo>
                <a:lnTo>
                  <a:pt x="9126" y="9904"/>
                </a:lnTo>
                <a:lnTo>
                  <a:pt x="9174" y="10001"/>
                </a:lnTo>
                <a:lnTo>
                  <a:pt x="9247" y="10123"/>
                </a:lnTo>
                <a:lnTo>
                  <a:pt x="9320" y="10196"/>
                </a:lnTo>
                <a:lnTo>
                  <a:pt x="9393" y="10220"/>
                </a:lnTo>
                <a:lnTo>
                  <a:pt x="9442" y="10220"/>
                </a:lnTo>
                <a:lnTo>
                  <a:pt x="9564" y="10196"/>
                </a:lnTo>
                <a:lnTo>
                  <a:pt x="9612" y="10147"/>
                </a:lnTo>
                <a:lnTo>
                  <a:pt x="9661" y="10123"/>
                </a:lnTo>
                <a:lnTo>
                  <a:pt x="9685" y="10050"/>
                </a:lnTo>
                <a:lnTo>
                  <a:pt x="9685" y="10001"/>
                </a:lnTo>
                <a:lnTo>
                  <a:pt x="9685" y="9904"/>
                </a:lnTo>
                <a:lnTo>
                  <a:pt x="9637" y="9806"/>
                </a:lnTo>
                <a:lnTo>
                  <a:pt x="9539" y="9636"/>
                </a:lnTo>
                <a:lnTo>
                  <a:pt x="9515" y="9515"/>
                </a:lnTo>
                <a:lnTo>
                  <a:pt x="9442" y="9393"/>
                </a:lnTo>
                <a:lnTo>
                  <a:pt x="9393" y="9344"/>
                </a:lnTo>
                <a:lnTo>
                  <a:pt x="9345" y="9320"/>
                </a:lnTo>
                <a:lnTo>
                  <a:pt x="9272" y="9296"/>
                </a:lnTo>
                <a:close/>
                <a:moveTo>
                  <a:pt x="16231" y="9855"/>
                </a:moveTo>
                <a:lnTo>
                  <a:pt x="16231" y="9879"/>
                </a:lnTo>
                <a:lnTo>
                  <a:pt x="16182" y="9904"/>
                </a:lnTo>
                <a:lnTo>
                  <a:pt x="16133" y="9952"/>
                </a:lnTo>
                <a:lnTo>
                  <a:pt x="16060" y="10098"/>
                </a:lnTo>
                <a:lnTo>
                  <a:pt x="16012" y="10293"/>
                </a:lnTo>
                <a:lnTo>
                  <a:pt x="16012" y="10390"/>
                </a:lnTo>
                <a:lnTo>
                  <a:pt x="16012" y="10463"/>
                </a:lnTo>
                <a:lnTo>
                  <a:pt x="16085" y="10561"/>
                </a:lnTo>
                <a:lnTo>
                  <a:pt x="16182" y="10634"/>
                </a:lnTo>
                <a:lnTo>
                  <a:pt x="16304" y="10634"/>
                </a:lnTo>
                <a:lnTo>
                  <a:pt x="16352" y="10609"/>
                </a:lnTo>
                <a:lnTo>
                  <a:pt x="16401" y="10561"/>
                </a:lnTo>
                <a:lnTo>
                  <a:pt x="16450" y="10488"/>
                </a:lnTo>
                <a:lnTo>
                  <a:pt x="16474" y="10415"/>
                </a:lnTo>
                <a:lnTo>
                  <a:pt x="16498" y="10244"/>
                </a:lnTo>
                <a:lnTo>
                  <a:pt x="16498" y="10147"/>
                </a:lnTo>
                <a:lnTo>
                  <a:pt x="16498" y="10050"/>
                </a:lnTo>
                <a:lnTo>
                  <a:pt x="16474" y="9952"/>
                </a:lnTo>
                <a:lnTo>
                  <a:pt x="16425" y="9879"/>
                </a:lnTo>
                <a:lnTo>
                  <a:pt x="16328" y="9855"/>
                </a:lnTo>
                <a:close/>
                <a:moveTo>
                  <a:pt x="2167" y="10244"/>
                </a:moveTo>
                <a:lnTo>
                  <a:pt x="2045" y="10269"/>
                </a:lnTo>
                <a:lnTo>
                  <a:pt x="1972" y="10317"/>
                </a:lnTo>
                <a:lnTo>
                  <a:pt x="1875" y="10463"/>
                </a:lnTo>
                <a:lnTo>
                  <a:pt x="1826" y="10634"/>
                </a:lnTo>
                <a:lnTo>
                  <a:pt x="1802" y="10804"/>
                </a:lnTo>
                <a:lnTo>
                  <a:pt x="1850" y="10926"/>
                </a:lnTo>
                <a:lnTo>
                  <a:pt x="1923" y="11023"/>
                </a:lnTo>
                <a:lnTo>
                  <a:pt x="1948" y="11072"/>
                </a:lnTo>
                <a:lnTo>
                  <a:pt x="2021" y="11096"/>
                </a:lnTo>
                <a:lnTo>
                  <a:pt x="2118" y="11096"/>
                </a:lnTo>
                <a:lnTo>
                  <a:pt x="2191" y="11072"/>
                </a:lnTo>
                <a:lnTo>
                  <a:pt x="2215" y="11023"/>
                </a:lnTo>
                <a:lnTo>
                  <a:pt x="2288" y="10950"/>
                </a:lnTo>
                <a:lnTo>
                  <a:pt x="2313" y="10877"/>
                </a:lnTo>
                <a:lnTo>
                  <a:pt x="2337" y="10780"/>
                </a:lnTo>
                <a:lnTo>
                  <a:pt x="2337" y="10755"/>
                </a:lnTo>
                <a:lnTo>
                  <a:pt x="2337" y="10731"/>
                </a:lnTo>
                <a:lnTo>
                  <a:pt x="2386" y="10658"/>
                </a:lnTo>
                <a:lnTo>
                  <a:pt x="2410" y="10561"/>
                </a:lnTo>
                <a:lnTo>
                  <a:pt x="2434" y="10488"/>
                </a:lnTo>
                <a:lnTo>
                  <a:pt x="2410" y="10390"/>
                </a:lnTo>
                <a:lnTo>
                  <a:pt x="2337" y="10317"/>
                </a:lnTo>
                <a:lnTo>
                  <a:pt x="2264" y="10269"/>
                </a:lnTo>
                <a:lnTo>
                  <a:pt x="2167" y="10244"/>
                </a:lnTo>
                <a:close/>
                <a:moveTo>
                  <a:pt x="9661" y="10512"/>
                </a:moveTo>
                <a:lnTo>
                  <a:pt x="9612" y="10536"/>
                </a:lnTo>
                <a:lnTo>
                  <a:pt x="9539" y="10609"/>
                </a:lnTo>
                <a:lnTo>
                  <a:pt x="9491" y="10658"/>
                </a:lnTo>
                <a:lnTo>
                  <a:pt x="9491" y="10731"/>
                </a:lnTo>
                <a:lnTo>
                  <a:pt x="9491" y="10877"/>
                </a:lnTo>
                <a:lnTo>
                  <a:pt x="9539" y="11023"/>
                </a:lnTo>
                <a:lnTo>
                  <a:pt x="9588" y="11169"/>
                </a:lnTo>
                <a:lnTo>
                  <a:pt x="9637" y="11242"/>
                </a:lnTo>
                <a:lnTo>
                  <a:pt x="9710" y="11315"/>
                </a:lnTo>
                <a:lnTo>
                  <a:pt x="9783" y="11339"/>
                </a:lnTo>
                <a:lnTo>
                  <a:pt x="9880" y="11339"/>
                </a:lnTo>
                <a:lnTo>
                  <a:pt x="9977" y="11291"/>
                </a:lnTo>
                <a:lnTo>
                  <a:pt x="10026" y="11218"/>
                </a:lnTo>
                <a:lnTo>
                  <a:pt x="10075" y="11120"/>
                </a:lnTo>
                <a:lnTo>
                  <a:pt x="10050" y="11023"/>
                </a:lnTo>
                <a:lnTo>
                  <a:pt x="10002" y="10877"/>
                </a:lnTo>
                <a:lnTo>
                  <a:pt x="9929" y="10731"/>
                </a:lnTo>
                <a:lnTo>
                  <a:pt x="9831" y="10609"/>
                </a:lnTo>
                <a:lnTo>
                  <a:pt x="9783" y="10561"/>
                </a:lnTo>
                <a:lnTo>
                  <a:pt x="9710" y="10536"/>
                </a:lnTo>
                <a:lnTo>
                  <a:pt x="9661" y="10512"/>
                </a:lnTo>
                <a:close/>
                <a:moveTo>
                  <a:pt x="15987" y="10999"/>
                </a:moveTo>
                <a:lnTo>
                  <a:pt x="15890" y="11047"/>
                </a:lnTo>
                <a:lnTo>
                  <a:pt x="15817" y="11120"/>
                </a:lnTo>
                <a:lnTo>
                  <a:pt x="15720" y="11291"/>
                </a:lnTo>
                <a:lnTo>
                  <a:pt x="15598" y="11461"/>
                </a:lnTo>
                <a:lnTo>
                  <a:pt x="15525" y="11631"/>
                </a:lnTo>
                <a:lnTo>
                  <a:pt x="15525" y="11729"/>
                </a:lnTo>
                <a:lnTo>
                  <a:pt x="15549" y="11802"/>
                </a:lnTo>
                <a:lnTo>
                  <a:pt x="15598" y="11850"/>
                </a:lnTo>
                <a:lnTo>
                  <a:pt x="15647" y="11899"/>
                </a:lnTo>
                <a:lnTo>
                  <a:pt x="15720" y="11948"/>
                </a:lnTo>
                <a:lnTo>
                  <a:pt x="15793" y="11948"/>
                </a:lnTo>
                <a:lnTo>
                  <a:pt x="15866" y="11923"/>
                </a:lnTo>
                <a:lnTo>
                  <a:pt x="15939" y="11875"/>
                </a:lnTo>
                <a:lnTo>
                  <a:pt x="16036" y="11704"/>
                </a:lnTo>
                <a:lnTo>
                  <a:pt x="16109" y="11510"/>
                </a:lnTo>
                <a:lnTo>
                  <a:pt x="16182" y="11315"/>
                </a:lnTo>
                <a:lnTo>
                  <a:pt x="16206" y="11218"/>
                </a:lnTo>
                <a:lnTo>
                  <a:pt x="16206" y="11120"/>
                </a:lnTo>
                <a:lnTo>
                  <a:pt x="16182" y="11047"/>
                </a:lnTo>
                <a:lnTo>
                  <a:pt x="16133" y="11023"/>
                </a:lnTo>
                <a:lnTo>
                  <a:pt x="16060" y="10999"/>
                </a:lnTo>
                <a:close/>
                <a:moveTo>
                  <a:pt x="1996" y="11437"/>
                </a:moveTo>
                <a:lnTo>
                  <a:pt x="1948" y="11461"/>
                </a:lnTo>
                <a:lnTo>
                  <a:pt x="1875" y="11485"/>
                </a:lnTo>
                <a:lnTo>
                  <a:pt x="1826" y="11558"/>
                </a:lnTo>
                <a:lnTo>
                  <a:pt x="1802" y="11607"/>
                </a:lnTo>
                <a:lnTo>
                  <a:pt x="1777" y="11680"/>
                </a:lnTo>
                <a:lnTo>
                  <a:pt x="1777" y="11826"/>
                </a:lnTo>
                <a:lnTo>
                  <a:pt x="1777" y="11899"/>
                </a:lnTo>
                <a:lnTo>
                  <a:pt x="1802" y="12021"/>
                </a:lnTo>
                <a:lnTo>
                  <a:pt x="1850" y="12094"/>
                </a:lnTo>
                <a:lnTo>
                  <a:pt x="1899" y="12142"/>
                </a:lnTo>
                <a:lnTo>
                  <a:pt x="1972" y="12167"/>
                </a:lnTo>
                <a:lnTo>
                  <a:pt x="2069" y="12167"/>
                </a:lnTo>
                <a:lnTo>
                  <a:pt x="2118" y="12142"/>
                </a:lnTo>
                <a:lnTo>
                  <a:pt x="2191" y="12094"/>
                </a:lnTo>
                <a:lnTo>
                  <a:pt x="2215" y="12021"/>
                </a:lnTo>
                <a:lnTo>
                  <a:pt x="2264" y="11875"/>
                </a:lnTo>
                <a:lnTo>
                  <a:pt x="2288" y="11753"/>
                </a:lnTo>
                <a:lnTo>
                  <a:pt x="2288" y="11680"/>
                </a:lnTo>
                <a:lnTo>
                  <a:pt x="2288" y="11607"/>
                </a:lnTo>
                <a:lnTo>
                  <a:pt x="2264" y="11534"/>
                </a:lnTo>
                <a:lnTo>
                  <a:pt x="2215" y="11485"/>
                </a:lnTo>
                <a:lnTo>
                  <a:pt x="2142" y="11437"/>
                </a:lnTo>
                <a:close/>
                <a:moveTo>
                  <a:pt x="10221" y="11753"/>
                </a:moveTo>
                <a:lnTo>
                  <a:pt x="10123" y="11802"/>
                </a:lnTo>
                <a:lnTo>
                  <a:pt x="10075" y="11875"/>
                </a:lnTo>
                <a:lnTo>
                  <a:pt x="10075" y="11996"/>
                </a:lnTo>
                <a:lnTo>
                  <a:pt x="10123" y="12094"/>
                </a:lnTo>
                <a:lnTo>
                  <a:pt x="10172" y="12191"/>
                </a:lnTo>
                <a:lnTo>
                  <a:pt x="10342" y="12337"/>
                </a:lnTo>
                <a:lnTo>
                  <a:pt x="10440" y="12410"/>
                </a:lnTo>
                <a:lnTo>
                  <a:pt x="10561" y="12483"/>
                </a:lnTo>
                <a:lnTo>
                  <a:pt x="10683" y="12532"/>
                </a:lnTo>
                <a:lnTo>
                  <a:pt x="10829" y="12532"/>
                </a:lnTo>
                <a:lnTo>
                  <a:pt x="10926" y="12507"/>
                </a:lnTo>
                <a:lnTo>
                  <a:pt x="10999" y="12459"/>
                </a:lnTo>
                <a:lnTo>
                  <a:pt x="11048" y="12386"/>
                </a:lnTo>
                <a:lnTo>
                  <a:pt x="11072" y="12313"/>
                </a:lnTo>
                <a:lnTo>
                  <a:pt x="11072" y="12240"/>
                </a:lnTo>
                <a:lnTo>
                  <a:pt x="11048" y="12167"/>
                </a:lnTo>
                <a:lnTo>
                  <a:pt x="10975" y="12094"/>
                </a:lnTo>
                <a:lnTo>
                  <a:pt x="10902" y="12045"/>
                </a:lnTo>
                <a:lnTo>
                  <a:pt x="10756" y="12021"/>
                </a:lnTo>
                <a:lnTo>
                  <a:pt x="10634" y="11948"/>
                </a:lnTo>
                <a:lnTo>
                  <a:pt x="10488" y="11826"/>
                </a:lnTo>
                <a:lnTo>
                  <a:pt x="10415" y="11777"/>
                </a:lnTo>
                <a:lnTo>
                  <a:pt x="10318" y="11753"/>
                </a:lnTo>
                <a:close/>
                <a:moveTo>
                  <a:pt x="15306" y="11996"/>
                </a:moveTo>
                <a:lnTo>
                  <a:pt x="15257" y="12045"/>
                </a:lnTo>
                <a:lnTo>
                  <a:pt x="15136" y="12167"/>
                </a:lnTo>
                <a:lnTo>
                  <a:pt x="15014" y="12288"/>
                </a:lnTo>
                <a:lnTo>
                  <a:pt x="14868" y="12386"/>
                </a:lnTo>
                <a:lnTo>
                  <a:pt x="14795" y="12434"/>
                </a:lnTo>
                <a:lnTo>
                  <a:pt x="14722" y="12483"/>
                </a:lnTo>
                <a:lnTo>
                  <a:pt x="14698" y="12532"/>
                </a:lnTo>
                <a:lnTo>
                  <a:pt x="14698" y="12605"/>
                </a:lnTo>
                <a:lnTo>
                  <a:pt x="14722" y="12653"/>
                </a:lnTo>
                <a:lnTo>
                  <a:pt x="14746" y="12678"/>
                </a:lnTo>
                <a:lnTo>
                  <a:pt x="14868" y="12726"/>
                </a:lnTo>
                <a:lnTo>
                  <a:pt x="14990" y="12726"/>
                </a:lnTo>
                <a:lnTo>
                  <a:pt x="15111" y="12702"/>
                </a:lnTo>
                <a:lnTo>
                  <a:pt x="15209" y="12629"/>
                </a:lnTo>
                <a:lnTo>
                  <a:pt x="15330" y="12556"/>
                </a:lnTo>
                <a:lnTo>
                  <a:pt x="15428" y="12483"/>
                </a:lnTo>
                <a:lnTo>
                  <a:pt x="15501" y="12386"/>
                </a:lnTo>
                <a:lnTo>
                  <a:pt x="15574" y="12288"/>
                </a:lnTo>
                <a:lnTo>
                  <a:pt x="15598" y="12215"/>
                </a:lnTo>
                <a:lnTo>
                  <a:pt x="15598" y="12142"/>
                </a:lnTo>
                <a:lnTo>
                  <a:pt x="15574" y="12094"/>
                </a:lnTo>
                <a:lnTo>
                  <a:pt x="15525" y="12045"/>
                </a:lnTo>
                <a:lnTo>
                  <a:pt x="15452" y="11996"/>
                </a:lnTo>
                <a:close/>
                <a:moveTo>
                  <a:pt x="14114" y="12605"/>
                </a:moveTo>
                <a:lnTo>
                  <a:pt x="14041" y="12629"/>
                </a:lnTo>
                <a:lnTo>
                  <a:pt x="13968" y="12678"/>
                </a:lnTo>
                <a:lnTo>
                  <a:pt x="13895" y="12726"/>
                </a:lnTo>
                <a:lnTo>
                  <a:pt x="13797" y="12751"/>
                </a:lnTo>
                <a:lnTo>
                  <a:pt x="13700" y="12751"/>
                </a:lnTo>
                <a:lnTo>
                  <a:pt x="13578" y="12775"/>
                </a:lnTo>
                <a:lnTo>
                  <a:pt x="13481" y="12848"/>
                </a:lnTo>
                <a:lnTo>
                  <a:pt x="13432" y="12872"/>
                </a:lnTo>
                <a:lnTo>
                  <a:pt x="13408" y="12921"/>
                </a:lnTo>
                <a:lnTo>
                  <a:pt x="13408" y="12970"/>
                </a:lnTo>
                <a:lnTo>
                  <a:pt x="13432" y="13018"/>
                </a:lnTo>
                <a:lnTo>
                  <a:pt x="13457" y="13091"/>
                </a:lnTo>
                <a:lnTo>
                  <a:pt x="13505" y="13116"/>
                </a:lnTo>
                <a:lnTo>
                  <a:pt x="13603" y="13164"/>
                </a:lnTo>
                <a:lnTo>
                  <a:pt x="13724" y="13189"/>
                </a:lnTo>
                <a:lnTo>
                  <a:pt x="13870" y="13189"/>
                </a:lnTo>
                <a:lnTo>
                  <a:pt x="14016" y="13164"/>
                </a:lnTo>
                <a:lnTo>
                  <a:pt x="14162" y="13091"/>
                </a:lnTo>
                <a:lnTo>
                  <a:pt x="14284" y="12994"/>
                </a:lnTo>
                <a:lnTo>
                  <a:pt x="14333" y="12945"/>
                </a:lnTo>
                <a:lnTo>
                  <a:pt x="14357" y="12872"/>
                </a:lnTo>
                <a:lnTo>
                  <a:pt x="14357" y="12799"/>
                </a:lnTo>
                <a:lnTo>
                  <a:pt x="14357" y="12726"/>
                </a:lnTo>
                <a:lnTo>
                  <a:pt x="14333" y="12678"/>
                </a:lnTo>
                <a:lnTo>
                  <a:pt x="14284" y="12653"/>
                </a:lnTo>
                <a:lnTo>
                  <a:pt x="14235" y="12605"/>
                </a:lnTo>
                <a:close/>
                <a:moveTo>
                  <a:pt x="6668" y="512"/>
                </a:moveTo>
                <a:lnTo>
                  <a:pt x="6887" y="755"/>
                </a:lnTo>
                <a:lnTo>
                  <a:pt x="7130" y="950"/>
                </a:lnTo>
                <a:lnTo>
                  <a:pt x="7398" y="1120"/>
                </a:lnTo>
                <a:lnTo>
                  <a:pt x="7666" y="1290"/>
                </a:lnTo>
                <a:lnTo>
                  <a:pt x="8250" y="1558"/>
                </a:lnTo>
                <a:lnTo>
                  <a:pt x="8834" y="1801"/>
                </a:lnTo>
                <a:lnTo>
                  <a:pt x="9320" y="2020"/>
                </a:lnTo>
                <a:lnTo>
                  <a:pt x="9807" y="2215"/>
                </a:lnTo>
                <a:lnTo>
                  <a:pt x="10780" y="2604"/>
                </a:lnTo>
                <a:lnTo>
                  <a:pt x="11194" y="2799"/>
                </a:lnTo>
                <a:lnTo>
                  <a:pt x="11559" y="3018"/>
                </a:lnTo>
                <a:lnTo>
                  <a:pt x="11729" y="3115"/>
                </a:lnTo>
                <a:lnTo>
                  <a:pt x="11924" y="3188"/>
                </a:lnTo>
                <a:lnTo>
                  <a:pt x="12094" y="3261"/>
                </a:lnTo>
                <a:lnTo>
                  <a:pt x="12240" y="3358"/>
                </a:lnTo>
                <a:lnTo>
                  <a:pt x="12264" y="3407"/>
                </a:lnTo>
                <a:lnTo>
                  <a:pt x="12313" y="3456"/>
                </a:lnTo>
                <a:lnTo>
                  <a:pt x="12410" y="3480"/>
                </a:lnTo>
                <a:lnTo>
                  <a:pt x="12435" y="3942"/>
                </a:lnTo>
                <a:lnTo>
                  <a:pt x="11851" y="3650"/>
                </a:lnTo>
                <a:lnTo>
                  <a:pt x="11389" y="3407"/>
                </a:lnTo>
                <a:lnTo>
                  <a:pt x="11170" y="3310"/>
                </a:lnTo>
                <a:lnTo>
                  <a:pt x="10926" y="3237"/>
                </a:lnTo>
                <a:lnTo>
                  <a:pt x="10878" y="3237"/>
                </a:lnTo>
                <a:lnTo>
                  <a:pt x="10853" y="3261"/>
                </a:lnTo>
                <a:lnTo>
                  <a:pt x="10853" y="3285"/>
                </a:lnTo>
                <a:lnTo>
                  <a:pt x="10853" y="3310"/>
                </a:lnTo>
                <a:lnTo>
                  <a:pt x="11024" y="3480"/>
                </a:lnTo>
                <a:lnTo>
                  <a:pt x="11218" y="3626"/>
                </a:lnTo>
                <a:lnTo>
                  <a:pt x="11608" y="3869"/>
                </a:lnTo>
                <a:lnTo>
                  <a:pt x="12045" y="4113"/>
                </a:lnTo>
                <a:lnTo>
                  <a:pt x="12459" y="4307"/>
                </a:lnTo>
                <a:lnTo>
                  <a:pt x="12483" y="4818"/>
                </a:lnTo>
                <a:lnTo>
                  <a:pt x="12337" y="4770"/>
                </a:lnTo>
                <a:lnTo>
                  <a:pt x="12216" y="4721"/>
                </a:lnTo>
                <a:lnTo>
                  <a:pt x="12021" y="4672"/>
                </a:lnTo>
                <a:lnTo>
                  <a:pt x="11729" y="4526"/>
                </a:lnTo>
                <a:lnTo>
                  <a:pt x="11413" y="4380"/>
                </a:lnTo>
                <a:lnTo>
                  <a:pt x="11218" y="4259"/>
                </a:lnTo>
                <a:lnTo>
                  <a:pt x="11121" y="4234"/>
                </a:lnTo>
                <a:lnTo>
                  <a:pt x="11024" y="4210"/>
                </a:lnTo>
                <a:lnTo>
                  <a:pt x="10975" y="4210"/>
                </a:lnTo>
                <a:lnTo>
                  <a:pt x="10951" y="4259"/>
                </a:lnTo>
                <a:lnTo>
                  <a:pt x="10951" y="4283"/>
                </a:lnTo>
                <a:lnTo>
                  <a:pt x="10951" y="4332"/>
                </a:lnTo>
                <a:lnTo>
                  <a:pt x="11024" y="4429"/>
                </a:lnTo>
                <a:lnTo>
                  <a:pt x="11121" y="4526"/>
                </a:lnTo>
                <a:lnTo>
                  <a:pt x="11218" y="4599"/>
                </a:lnTo>
                <a:lnTo>
                  <a:pt x="11340" y="4672"/>
                </a:lnTo>
                <a:lnTo>
                  <a:pt x="11608" y="4818"/>
                </a:lnTo>
                <a:lnTo>
                  <a:pt x="11826" y="4916"/>
                </a:lnTo>
                <a:lnTo>
                  <a:pt x="12143" y="5037"/>
                </a:lnTo>
                <a:lnTo>
                  <a:pt x="12313" y="5086"/>
                </a:lnTo>
                <a:lnTo>
                  <a:pt x="12410" y="5086"/>
                </a:lnTo>
                <a:lnTo>
                  <a:pt x="12483" y="5062"/>
                </a:lnTo>
                <a:lnTo>
                  <a:pt x="12483" y="5743"/>
                </a:lnTo>
                <a:lnTo>
                  <a:pt x="12289" y="5621"/>
                </a:lnTo>
                <a:lnTo>
                  <a:pt x="12094" y="5475"/>
                </a:lnTo>
                <a:lnTo>
                  <a:pt x="11608" y="5256"/>
                </a:lnTo>
                <a:lnTo>
                  <a:pt x="11194" y="5110"/>
                </a:lnTo>
                <a:lnTo>
                  <a:pt x="11024" y="5062"/>
                </a:lnTo>
                <a:lnTo>
                  <a:pt x="10926" y="5062"/>
                </a:lnTo>
                <a:lnTo>
                  <a:pt x="10902" y="5086"/>
                </a:lnTo>
                <a:lnTo>
                  <a:pt x="10878" y="5110"/>
                </a:lnTo>
                <a:lnTo>
                  <a:pt x="10951" y="5232"/>
                </a:lnTo>
                <a:lnTo>
                  <a:pt x="11024" y="5305"/>
                </a:lnTo>
                <a:lnTo>
                  <a:pt x="11121" y="5378"/>
                </a:lnTo>
                <a:lnTo>
                  <a:pt x="11267" y="5451"/>
                </a:lnTo>
                <a:lnTo>
                  <a:pt x="11535" y="5548"/>
                </a:lnTo>
                <a:lnTo>
                  <a:pt x="11754" y="5646"/>
                </a:lnTo>
                <a:lnTo>
                  <a:pt x="12094" y="5792"/>
                </a:lnTo>
                <a:lnTo>
                  <a:pt x="12240" y="5889"/>
                </a:lnTo>
                <a:lnTo>
                  <a:pt x="12386" y="6011"/>
                </a:lnTo>
                <a:lnTo>
                  <a:pt x="12483" y="6108"/>
                </a:lnTo>
                <a:lnTo>
                  <a:pt x="12483" y="6254"/>
                </a:lnTo>
                <a:lnTo>
                  <a:pt x="12337" y="6157"/>
                </a:lnTo>
                <a:lnTo>
                  <a:pt x="12191" y="6084"/>
                </a:lnTo>
                <a:lnTo>
                  <a:pt x="11899" y="5938"/>
                </a:lnTo>
                <a:lnTo>
                  <a:pt x="11705" y="5816"/>
                </a:lnTo>
                <a:lnTo>
                  <a:pt x="11510" y="5743"/>
                </a:lnTo>
                <a:lnTo>
                  <a:pt x="11291" y="5670"/>
                </a:lnTo>
                <a:lnTo>
                  <a:pt x="11194" y="5670"/>
                </a:lnTo>
                <a:lnTo>
                  <a:pt x="11097" y="5694"/>
                </a:lnTo>
                <a:lnTo>
                  <a:pt x="11072" y="5694"/>
                </a:lnTo>
                <a:lnTo>
                  <a:pt x="11072" y="5719"/>
                </a:lnTo>
                <a:lnTo>
                  <a:pt x="11145" y="5816"/>
                </a:lnTo>
                <a:lnTo>
                  <a:pt x="11218" y="5889"/>
                </a:lnTo>
                <a:lnTo>
                  <a:pt x="11413" y="6035"/>
                </a:lnTo>
                <a:lnTo>
                  <a:pt x="11826" y="6254"/>
                </a:lnTo>
                <a:lnTo>
                  <a:pt x="12143" y="6449"/>
                </a:lnTo>
                <a:lnTo>
                  <a:pt x="12289" y="6522"/>
                </a:lnTo>
                <a:lnTo>
                  <a:pt x="12459" y="6570"/>
                </a:lnTo>
                <a:lnTo>
                  <a:pt x="12459" y="6838"/>
                </a:lnTo>
                <a:lnTo>
                  <a:pt x="12459" y="6862"/>
                </a:lnTo>
                <a:lnTo>
                  <a:pt x="12337" y="6765"/>
                </a:lnTo>
                <a:lnTo>
                  <a:pt x="12216" y="6668"/>
                </a:lnTo>
                <a:lnTo>
                  <a:pt x="12094" y="6619"/>
                </a:lnTo>
                <a:lnTo>
                  <a:pt x="11924" y="6546"/>
                </a:lnTo>
                <a:lnTo>
                  <a:pt x="11729" y="6473"/>
                </a:lnTo>
                <a:lnTo>
                  <a:pt x="11486" y="6424"/>
                </a:lnTo>
                <a:lnTo>
                  <a:pt x="11267" y="6376"/>
                </a:lnTo>
                <a:lnTo>
                  <a:pt x="11072" y="6303"/>
                </a:lnTo>
                <a:lnTo>
                  <a:pt x="11048" y="6303"/>
                </a:lnTo>
                <a:lnTo>
                  <a:pt x="11048" y="6327"/>
                </a:lnTo>
                <a:lnTo>
                  <a:pt x="11145" y="6449"/>
                </a:lnTo>
                <a:lnTo>
                  <a:pt x="11267" y="6546"/>
                </a:lnTo>
                <a:lnTo>
                  <a:pt x="11389" y="6619"/>
                </a:lnTo>
                <a:lnTo>
                  <a:pt x="11535" y="6692"/>
                </a:lnTo>
                <a:lnTo>
                  <a:pt x="11948" y="6862"/>
                </a:lnTo>
                <a:lnTo>
                  <a:pt x="12143" y="6960"/>
                </a:lnTo>
                <a:lnTo>
                  <a:pt x="12216" y="7033"/>
                </a:lnTo>
                <a:lnTo>
                  <a:pt x="12289" y="7106"/>
                </a:lnTo>
                <a:lnTo>
                  <a:pt x="12362" y="7179"/>
                </a:lnTo>
                <a:lnTo>
                  <a:pt x="12459" y="7179"/>
                </a:lnTo>
                <a:lnTo>
                  <a:pt x="12459" y="7592"/>
                </a:lnTo>
                <a:lnTo>
                  <a:pt x="12264" y="7495"/>
                </a:lnTo>
                <a:lnTo>
                  <a:pt x="12070" y="7422"/>
                </a:lnTo>
                <a:lnTo>
                  <a:pt x="11802" y="7349"/>
                </a:lnTo>
                <a:lnTo>
                  <a:pt x="11389" y="7106"/>
                </a:lnTo>
                <a:lnTo>
                  <a:pt x="11121" y="7008"/>
                </a:lnTo>
                <a:lnTo>
                  <a:pt x="11024" y="6984"/>
                </a:lnTo>
                <a:lnTo>
                  <a:pt x="10999" y="6984"/>
                </a:lnTo>
                <a:lnTo>
                  <a:pt x="10975" y="7008"/>
                </a:lnTo>
                <a:lnTo>
                  <a:pt x="10975" y="7057"/>
                </a:lnTo>
                <a:lnTo>
                  <a:pt x="10975" y="7106"/>
                </a:lnTo>
                <a:lnTo>
                  <a:pt x="10999" y="7227"/>
                </a:lnTo>
                <a:lnTo>
                  <a:pt x="11097" y="7325"/>
                </a:lnTo>
                <a:lnTo>
                  <a:pt x="11194" y="7398"/>
                </a:lnTo>
                <a:lnTo>
                  <a:pt x="11437" y="7544"/>
                </a:lnTo>
                <a:lnTo>
                  <a:pt x="11632" y="7641"/>
                </a:lnTo>
                <a:lnTo>
                  <a:pt x="11997" y="7836"/>
                </a:lnTo>
                <a:lnTo>
                  <a:pt x="12240" y="7909"/>
                </a:lnTo>
                <a:lnTo>
                  <a:pt x="12362" y="7933"/>
                </a:lnTo>
                <a:lnTo>
                  <a:pt x="12459" y="7957"/>
                </a:lnTo>
                <a:lnTo>
                  <a:pt x="12459" y="8298"/>
                </a:lnTo>
                <a:lnTo>
                  <a:pt x="12216" y="8176"/>
                </a:lnTo>
                <a:lnTo>
                  <a:pt x="11972" y="8055"/>
                </a:lnTo>
                <a:lnTo>
                  <a:pt x="11754" y="7909"/>
                </a:lnTo>
                <a:lnTo>
                  <a:pt x="11535" y="7738"/>
                </a:lnTo>
                <a:lnTo>
                  <a:pt x="11413" y="7665"/>
                </a:lnTo>
                <a:lnTo>
                  <a:pt x="11291" y="7617"/>
                </a:lnTo>
                <a:lnTo>
                  <a:pt x="11170" y="7592"/>
                </a:lnTo>
                <a:lnTo>
                  <a:pt x="11048" y="7568"/>
                </a:lnTo>
                <a:lnTo>
                  <a:pt x="11048" y="7592"/>
                </a:lnTo>
                <a:lnTo>
                  <a:pt x="11024" y="7617"/>
                </a:lnTo>
                <a:lnTo>
                  <a:pt x="11072" y="7714"/>
                </a:lnTo>
                <a:lnTo>
                  <a:pt x="11145" y="7836"/>
                </a:lnTo>
                <a:lnTo>
                  <a:pt x="11243" y="7933"/>
                </a:lnTo>
                <a:lnTo>
                  <a:pt x="11364" y="8006"/>
                </a:lnTo>
                <a:lnTo>
                  <a:pt x="11583" y="8176"/>
                </a:lnTo>
                <a:lnTo>
                  <a:pt x="11802" y="8322"/>
                </a:lnTo>
                <a:lnTo>
                  <a:pt x="12118" y="8493"/>
                </a:lnTo>
                <a:lnTo>
                  <a:pt x="12289" y="8590"/>
                </a:lnTo>
                <a:lnTo>
                  <a:pt x="12459" y="8663"/>
                </a:lnTo>
                <a:lnTo>
                  <a:pt x="12483" y="9101"/>
                </a:lnTo>
                <a:lnTo>
                  <a:pt x="12435" y="9028"/>
                </a:lnTo>
                <a:lnTo>
                  <a:pt x="12386" y="8979"/>
                </a:lnTo>
                <a:lnTo>
                  <a:pt x="12216" y="8882"/>
                </a:lnTo>
                <a:lnTo>
                  <a:pt x="11899" y="8736"/>
                </a:lnTo>
                <a:lnTo>
                  <a:pt x="11559" y="8517"/>
                </a:lnTo>
                <a:lnTo>
                  <a:pt x="11364" y="8420"/>
                </a:lnTo>
                <a:lnTo>
                  <a:pt x="11291" y="8395"/>
                </a:lnTo>
                <a:lnTo>
                  <a:pt x="11194" y="8371"/>
                </a:lnTo>
                <a:lnTo>
                  <a:pt x="11170" y="8371"/>
                </a:lnTo>
                <a:lnTo>
                  <a:pt x="11170" y="8395"/>
                </a:lnTo>
                <a:lnTo>
                  <a:pt x="11194" y="8493"/>
                </a:lnTo>
                <a:lnTo>
                  <a:pt x="11218" y="8566"/>
                </a:lnTo>
                <a:lnTo>
                  <a:pt x="11364" y="8712"/>
                </a:lnTo>
                <a:lnTo>
                  <a:pt x="11535" y="8858"/>
                </a:lnTo>
                <a:lnTo>
                  <a:pt x="11681" y="8955"/>
                </a:lnTo>
                <a:lnTo>
                  <a:pt x="11851" y="9052"/>
                </a:lnTo>
                <a:lnTo>
                  <a:pt x="12070" y="9174"/>
                </a:lnTo>
                <a:lnTo>
                  <a:pt x="12167" y="9223"/>
                </a:lnTo>
                <a:lnTo>
                  <a:pt x="12264" y="9247"/>
                </a:lnTo>
                <a:lnTo>
                  <a:pt x="12362" y="9247"/>
                </a:lnTo>
                <a:lnTo>
                  <a:pt x="12459" y="9223"/>
                </a:lnTo>
                <a:lnTo>
                  <a:pt x="12483" y="9198"/>
                </a:lnTo>
                <a:lnTo>
                  <a:pt x="12508" y="10025"/>
                </a:lnTo>
                <a:lnTo>
                  <a:pt x="12386" y="9879"/>
                </a:lnTo>
                <a:lnTo>
                  <a:pt x="12240" y="9758"/>
                </a:lnTo>
                <a:lnTo>
                  <a:pt x="11924" y="9515"/>
                </a:lnTo>
                <a:lnTo>
                  <a:pt x="11608" y="9296"/>
                </a:lnTo>
                <a:lnTo>
                  <a:pt x="11267" y="9101"/>
                </a:lnTo>
                <a:lnTo>
                  <a:pt x="11243" y="9077"/>
                </a:lnTo>
                <a:lnTo>
                  <a:pt x="11218" y="9101"/>
                </a:lnTo>
                <a:lnTo>
                  <a:pt x="11218" y="9125"/>
                </a:lnTo>
                <a:lnTo>
                  <a:pt x="11218" y="9150"/>
                </a:lnTo>
                <a:lnTo>
                  <a:pt x="11340" y="9296"/>
                </a:lnTo>
                <a:lnTo>
                  <a:pt x="11462" y="9466"/>
                </a:lnTo>
                <a:lnTo>
                  <a:pt x="11608" y="9612"/>
                </a:lnTo>
                <a:lnTo>
                  <a:pt x="11754" y="9733"/>
                </a:lnTo>
                <a:lnTo>
                  <a:pt x="11924" y="9855"/>
                </a:lnTo>
                <a:lnTo>
                  <a:pt x="12094" y="9952"/>
                </a:lnTo>
                <a:lnTo>
                  <a:pt x="12289" y="10050"/>
                </a:lnTo>
                <a:lnTo>
                  <a:pt x="12459" y="10098"/>
                </a:lnTo>
                <a:lnTo>
                  <a:pt x="12508" y="10098"/>
                </a:lnTo>
                <a:lnTo>
                  <a:pt x="12508" y="10488"/>
                </a:lnTo>
                <a:lnTo>
                  <a:pt x="12289" y="10317"/>
                </a:lnTo>
                <a:lnTo>
                  <a:pt x="11802" y="10001"/>
                </a:lnTo>
                <a:lnTo>
                  <a:pt x="11608" y="9855"/>
                </a:lnTo>
                <a:lnTo>
                  <a:pt x="11486" y="9782"/>
                </a:lnTo>
                <a:lnTo>
                  <a:pt x="11389" y="9733"/>
                </a:lnTo>
                <a:lnTo>
                  <a:pt x="11364" y="9758"/>
                </a:lnTo>
                <a:lnTo>
                  <a:pt x="11364" y="9855"/>
                </a:lnTo>
                <a:lnTo>
                  <a:pt x="11389" y="9952"/>
                </a:lnTo>
                <a:lnTo>
                  <a:pt x="11437" y="10050"/>
                </a:lnTo>
                <a:lnTo>
                  <a:pt x="11510" y="10147"/>
                </a:lnTo>
                <a:lnTo>
                  <a:pt x="11681" y="10317"/>
                </a:lnTo>
                <a:lnTo>
                  <a:pt x="11851" y="10439"/>
                </a:lnTo>
                <a:lnTo>
                  <a:pt x="12094" y="10585"/>
                </a:lnTo>
                <a:lnTo>
                  <a:pt x="12313" y="10780"/>
                </a:lnTo>
                <a:lnTo>
                  <a:pt x="12410" y="10877"/>
                </a:lnTo>
                <a:lnTo>
                  <a:pt x="12508" y="10999"/>
                </a:lnTo>
                <a:lnTo>
                  <a:pt x="12483" y="11291"/>
                </a:lnTo>
                <a:lnTo>
                  <a:pt x="11875" y="10901"/>
                </a:lnTo>
                <a:lnTo>
                  <a:pt x="11705" y="10780"/>
                </a:lnTo>
                <a:lnTo>
                  <a:pt x="11535" y="10658"/>
                </a:lnTo>
                <a:lnTo>
                  <a:pt x="11462" y="10609"/>
                </a:lnTo>
                <a:lnTo>
                  <a:pt x="11364" y="10585"/>
                </a:lnTo>
                <a:lnTo>
                  <a:pt x="11267" y="10561"/>
                </a:lnTo>
                <a:lnTo>
                  <a:pt x="11145" y="10585"/>
                </a:lnTo>
                <a:lnTo>
                  <a:pt x="11121" y="10609"/>
                </a:lnTo>
                <a:lnTo>
                  <a:pt x="11145" y="10634"/>
                </a:lnTo>
                <a:lnTo>
                  <a:pt x="11291" y="10780"/>
                </a:lnTo>
                <a:lnTo>
                  <a:pt x="11413" y="10926"/>
                </a:lnTo>
                <a:lnTo>
                  <a:pt x="11535" y="11072"/>
                </a:lnTo>
                <a:lnTo>
                  <a:pt x="11705" y="11218"/>
                </a:lnTo>
                <a:lnTo>
                  <a:pt x="12070" y="11485"/>
                </a:lnTo>
                <a:lnTo>
                  <a:pt x="12483" y="11729"/>
                </a:lnTo>
                <a:lnTo>
                  <a:pt x="12459" y="12094"/>
                </a:lnTo>
                <a:lnTo>
                  <a:pt x="12191" y="11923"/>
                </a:lnTo>
                <a:lnTo>
                  <a:pt x="11948" y="11777"/>
                </a:lnTo>
                <a:lnTo>
                  <a:pt x="11559" y="11558"/>
                </a:lnTo>
                <a:lnTo>
                  <a:pt x="11170" y="11388"/>
                </a:lnTo>
                <a:lnTo>
                  <a:pt x="11145" y="11388"/>
                </a:lnTo>
                <a:lnTo>
                  <a:pt x="11145" y="11485"/>
                </a:lnTo>
                <a:lnTo>
                  <a:pt x="11170" y="11558"/>
                </a:lnTo>
                <a:lnTo>
                  <a:pt x="11243" y="11704"/>
                </a:lnTo>
                <a:lnTo>
                  <a:pt x="11364" y="11850"/>
                </a:lnTo>
                <a:lnTo>
                  <a:pt x="11510" y="11948"/>
                </a:lnTo>
                <a:lnTo>
                  <a:pt x="11754" y="12118"/>
                </a:lnTo>
                <a:lnTo>
                  <a:pt x="12021" y="12288"/>
                </a:lnTo>
                <a:lnTo>
                  <a:pt x="12216" y="12434"/>
                </a:lnTo>
                <a:lnTo>
                  <a:pt x="12435" y="12556"/>
                </a:lnTo>
                <a:lnTo>
                  <a:pt x="12435" y="12799"/>
                </a:lnTo>
                <a:lnTo>
                  <a:pt x="12337" y="12824"/>
                </a:lnTo>
                <a:lnTo>
                  <a:pt x="12264" y="12848"/>
                </a:lnTo>
                <a:lnTo>
                  <a:pt x="12143" y="12775"/>
                </a:lnTo>
                <a:lnTo>
                  <a:pt x="11972" y="12629"/>
                </a:lnTo>
                <a:lnTo>
                  <a:pt x="11802" y="12507"/>
                </a:lnTo>
                <a:lnTo>
                  <a:pt x="11632" y="12361"/>
                </a:lnTo>
                <a:lnTo>
                  <a:pt x="11462" y="12240"/>
                </a:lnTo>
                <a:lnTo>
                  <a:pt x="11413" y="12240"/>
                </a:lnTo>
                <a:lnTo>
                  <a:pt x="11413" y="12288"/>
                </a:lnTo>
                <a:lnTo>
                  <a:pt x="11413" y="12361"/>
                </a:lnTo>
                <a:lnTo>
                  <a:pt x="11413" y="12434"/>
                </a:lnTo>
                <a:lnTo>
                  <a:pt x="11486" y="12605"/>
                </a:lnTo>
                <a:lnTo>
                  <a:pt x="11389" y="12605"/>
                </a:lnTo>
                <a:lnTo>
                  <a:pt x="11267" y="12653"/>
                </a:lnTo>
                <a:lnTo>
                  <a:pt x="11243" y="12678"/>
                </a:lnTo>
                <a:lnTo>
                  <a:pt x="11218" y="12726"/>
                </a:lnTo>
                <a:lnTo>
                  <a:pt x="11218" y="12775"/>
                </a:lnTo>
                <a:lnTo>
                  <a:pt x="11218" y="12848"/>
                </a:lnTo>
                <a:lnTo>
                  <a:pt x="11291" y="12921"/>
                </a:lnTo>
                <a:lnTo>
                  <a:pt x="11364" y="12994"/>
                </a:lnTo>
                <a:lnTo>
                  <a:pt x="11486" y="13043"/>
                </a:lnTo>
                <a:lnTo>
                  <a:pt x="11583" y="13091"/>
                </a:lnTo>
                <a:lnTo>
                  <a:pt x="11705" y="13140"/>
                </a:lnTo>
                <a:lnTo>
                  <a:pt x="11802" y="13140"/>
                </a:lnTo>
                <a:lnTo>
                  <a:pt x="11924" y="13116"/>
                </a:lnTo>
                <a:lnTo>
                  <a:pt x="12021" y="13067"/>
                </a:lnTo>
                <a:lnTo>
                  <a:pt x="12240" y="13189"/>
                </a:lnTo>
                <a:lnTo>
                  <a:pt x="12410" y="13335"/>
                </a:lnTo>
                <a:lnTo>
                  <a:pt x="12386" y="13602"/>
                </a:lnTo>
                <a:lnTo>
                  <a:pt x="11802" y="13286"/>
                </a:lnTo>
                <a:lnTo>
                  <a:pt x="11510" y="13140"/>
                </a:lnTo>
                <a:lnTo>
                  <a:pt x="11194" y="13018"/>
                </a:lnTo>
                <a:lnTo>
                  <a:pt x="11170" y="13018"/>
                </a:lnTo>
                <a:lnTo>
                  <a:pt x="11145" y="13116"/>
                </a:lnTo>
                <a:lnTo>
                  <a:pt x="11170" y="13213"/>
                </a:lnTo>
                <a:lnTo>
                  <a:pt x="11218" y="13286"/>
                </a:lnTo>
                <a:lnTo>
                  <a:pt x="11291" y="13359"/>
                </a:lnTo>
                <a:lnTo>
                  <a:pt x="11437" y="13456"/>
                </a:lnTo>
                <a:lnTo>
                  <a:pt x="11608" y="13529"/>
                </a:lnTo>
                <a:lnTo>
                  <a:pt x="11802" y="13651"/>
                </a:lnTo>
                <a:lnTo>
                  <a:pt x="11997" y="13773"/>
                </a:lnTo>
                <a:lnTo>
                  <a:pt x="12191" y="13894"/>
                </a:lnTo>
                <a:lnTo>
                  <a:pt x="12386" y="14016"/>
                </a:lnTo>
                <a:lnTo>
                  <a:pt x="12386" y="14332"/>
                </a:lnTo>
                <a:lnTo>
                  <a:pt x="11851" y="13943"/>
                </a:lnTo>
                <a:lnTo>
                  <a:pt x="11705" y="13846"/>
                </a:lnTo>
                <a:lnTo>
                  <a:pt x="11510" y="13724"/>
                </a:lnTo>
                <a:lnTo>
                  <a:pt x="11413" y="13700"/>
                </a:lnTo>
                <a:lnTo>
                  <a:pt x="11316" y="13675"/>
                </a:lnTo>
                <a:lnTo>
                  <a:pt x="11218" y="13675"/>
                </a:lnTo>
                <a:lnTo>
                  <a:pt x="11121" y="13700"/>
                </a:lnTo>
                <a:lnTo>
                  <a:pt x="11121" y="13724"/>
                </a:lnTo>
                <a:lnTo>
                  <a:pt x="11121" y="13748"/>
                </a:lnTo>
                <a:lnTo>
                  <a:pt x="11145" y="13821"/>
                </a:lnTo>
                <a:lnTo>
                  <a:pt x="11218" y="13919"/>
                </a:lnTo>
                <a:lnTo>
                  <a:pt x="11364" y="14040"/>
                </a:lnTo>
                <a:lnTo>
                  <a:pt x="11729" y="14284"/>
                </a:lnTo>
                <a:lnTo>
                  <a:pt x="12045" y="14551"/>
                </a:lnTo>
                <a:lnTo>
                  <a:pt x="12191" y="14673"/>
                </a:lnTo>
                <a:lnTo>
                  <a:pt x="12386" y="14795"/>
                </a:lnTo>
                <a:lnTo>
                  <a:pt x="12386" y="15281"/>
                </a:lnTo>
                <a:lnTo>
                  <a:pt x="12289" y="15184"/>
                </a:lnTo>
                <a:lnTo>
                  <a:pt x="12167" y="15087"/>
                </a:lnTo>
                <a:lnTo>
                  <a:pt x="12021" y="14916"/>
                </a:lnTo>
                <a:lnTo>
                  <a:pt x="11851" y="14746"/>
                </a:lnTo>
                <a:lnTo>
                  <a:pt x="11656" y="14600"/>
                </a:lnTo>
                <a:lnTo>
                  <a:pt x="11413" y="14503"/>
                </a:lnTo>
                <a:lnTo>
                  <a:pt x="11170" y="14430"/>
                </a:lnTo>
                <a:lnTo>
                  <a:pt x="10926" y="14430"/>
                </a:lnTo>
                <a:lnTo>
                  <a:pt x="10902" y="14454"/>
                </a:lnTo>
                <a:lnTo>
                  <a:pt x="10902" y="14478"/>
                </a:lnTo>
                <a:lnTo>
                  <a:pt x="10975" y="14551"/>
                </a:lnTo>
                <a:lnTo>
                  <a:pt x="11024" y="14600"/>
                </a:lnTo>
                <a:lnTo>
                  <a:pt x="11194" y="14697"/>
                </a:lnTo>
                <a:lnTo>
                  <a:pt x="11462" y="14892"/>
                </a:lnTo>
                <a:lnTo>
                  <a:pt x="11608" y="14989"/>
                </a:lnTo>
                <a:lnTo>
                  <a:pt x="11729" y="15111"/>
                </a:lnTo>
                <a:lnTo>
                  <a:pt x="11875" y="15281"/>
                </a:lnTo>
                <a:lnTo>
                  <a:pt x="12021" y="15452"/>
                </a:lnTo>
                <a:lnTo>
                  <a:pt x="12118" y="15525"/>
                </a:lnTo>
                <a:lnTo>
                  <a:pt x="12191" y="15573"/>
                </a:lnTo>
                <a:lnTo>
                  <a:pt x="12313" y="15622"/>
                </a:lnTo>
                <a:lnTo>
                  <a:pt x="12410" y="15646"/>
                </a:lnTo>
                <a:lnTo>
                  <a:pt x="12435" y="16133"/>
                </a:lnTo>
                <a:lnTo>
                  <a:pt x="12386" y="16133"/>
                </a:lnTo>
                <a:lnTo>
                  <a:pt x="12362" y="16084"/>
                </a:lnTo>
                <a:lnTo>
                  <a:pt x="12240" y="15963"/>
                </a:lnTo>
                <a:lnTo>
                  <a:pt x="12070" y="15841"/>
                </a:lnTo>
                <a:lnTo>
                  <a:pt x="11754" y="15622"/>
                </a:lnTo>
                <a:lnTo>
                  <a:pt x="11413" y="15354"/>
                </a:lnTo>
                <a:lnTo>
                  <a:pt x="11243" y="15233"/>
                </a:lnTo>
                <a:lnTo>
                  <a:pt x="11072" y="15160"/>
                </a:lnTo>
                <a:lnTo>
                  <a:pt x="11048" y="15160"/>
                </a:lnTo>
                <a:lnTo>
                  <a:pt x="11024" y="15184"/>
                </a:lnTo>
                <a:lnTo>
                  <a:pt x="11048" y="15281"/>
                </a:lnTo>
                <a:lnTo>
                  <a:pt x="11072" y="15354"/>
                </a:lnTo>
                <a:lnTo>
                  <a:pt x="11170" y="15500"/>
                </a:lnTo>
                <a:lnTo>
                  <a:pt x="11291" y="15622"/>
                </a:lnTo>
                <a:lnTo>
                  <a:pt x="11437" y="15744"/>
                </a:lnTo>
                <a:lnTo>
                  <a:pt x="11218" y="15646"/>
                </a:lnTo>
                <a:lnTo>
                  <a:pt x="9564" y="14916"/>
                </a:lnTo>
                <a:lnTo>
                  <a:pt x="8055" y="14259"/>
                </a:lnTo>
                <a:lnTo>
                  <a:pt x="7301" y="13894"/>
                </a:lnTo>
                <a:lnTo>
                  <a:pt x="7130" y="13797"/>
                </a:lnTo>
                <a:lnTo>
                  <a:pt x="6863" y="13675"/>
                </a:lnTo>
                <a:lnTo>
                  <a:pt x="6863" y="13602"/>
                </a:lnTo>
                <a:lnTo>
                  <a:pt x="6814" y="12775"/>
                </a:lnTo>
                <a:lnTo>
                  <a:pt x="6765" y="11972"/>
                </a:lnTo>
                <a:lnTo>
                  <a:pt x="6692" y="11145"/>
                </a:lnTo>
                <a:lnTo>
                  <a:pt x="6668" y="10317"/>
                </a:lnTo>
                <a:lnTo>
                  <a:pt x="6668" y="9393"/>
                </a:lnTo>
                <a:lnTo>
                  <a:pt x="6692" y="8493"/>
                </a:lnTo>
                <a:lnTo>
                  <a:pt x="6717" y="7568"/>
                </a:lnTo>
                <a:lnTo>
                  <a:pt x="6717" y="6643"/>
                </a:lnTo>
                <a:lnTo>
                  <a:pt x="6717" y="5889"/>
                </a:lnTo>
                <a:lnTo>
                  <a:pt x="6863" y="5913"/>
                </a:lnTo>
                <a:lnTo>
                  <a:pt x="6936" y="5938"/>
                </a:lnTo>
                <a:lnTo>
                  <a:pt x="7033" y="5962"/>
                </a:lnTo>
                <a:lnTo>
                  <a:pt x="7130" y="5938"/>
                </a:lnTo>
                <a:lnTo>
                  <a:pt x="7228" y="5865"/>
                </a:lnTo>
                <a:lnTo>
                  <a:pt x="7252" y="5816"/>
                </a:lnTo>
                <a:lnTo>
                  <a:pt x="7276" y="5767"/>
                </a:lnTo>
                <a:lnTo>
                  <a:pt x="7276" y="5670"/>
                </a:lnTo>
                <a:lnTo>
                  <a:pt x="7252" y="5573"/>
                </a:lnTo>
                <a:lnTo>
                  <a:pt x="7179" y="5500"/>
                </a:lnTo>
                <a:lnTo>
                  <a:pt x="7082" y="5451"/>
                </a:lnTo>
                <a:lnTo>
                  <a:pt x="7033" y="5427"/>
                </a:lnTo>
                <a:lnTo>
                  <a:pt x="6960" y="5402"/>
                </a:lnTo>
                <a:lnTo>
                  <a:pt x="6887" y="5427"/>
                </a:lnTo>
                <a:lnTo>
                  <a:pt x="6814" y="5451"/>
                </a:lnTo>
                <a:lnTo>
                  <a:pt x="6790" y="5451"/>
                </a:lnTo>
                <a:lnTo>
                  <a:pt x="6692" y="5500"/>
                </a:lnTo>
                <a:lnTo>
                  <a:pt x="6644" y="3018"/>
                </a:lnTo>
                <a:lnTo>
                  <a:pt x="6644" y="1752"/>
                </a:lnTo>
                <a:lnTo>
                  <a:pt x="6668" y="512"/>
                </a:lnTo>
                <a:close/>
                <a:moveTo>
                  <a:pt x="6206" y="585"/>
                </a:moveTo>
                <a:lnTo>
                  <a:pt x="6181" y="852"/>
                </a:lnTo>
                <a:lnTo>
                  <a:pt x="6181" y="1096"/>
                </a:lnTo>
                <a:lnTo>
                  <a:pt x="6181" y="1874"/>
                </a:lnTo>
                <a:lnTo>
                  <a:pt x="6181" y="2653"/>
                </a:lnTo>
                <a:lnTo>
                  <a:pt x="6181" y="3602"/>
                </a:lnTo>
                <a:lnTo>
                  <a:pt x="6181" y="4551"/>
                </a:lnTo>
                <a:lnTo>
                  <a:pt x="6230" y="6449"/>
                </a:lnTo>
                <a:lnTo>
                  <a:pt x="6230" y="7373"/>
                </a:lnTo>
                <a:lnTo>
                  <a:pt x="6206" y="8298"/>
                </a:lnTo>
                <a:lnTo>
                  <a:pt x="6181" y="9198"/>
                </a:lnTo>
                <a:lnTo>
                  <a:pt x="6133" y="10123"/>
                </a:lnTo>
                <a:lnTo>
                  <a:pt x="6157" y="10926"/>
                </a:lnTo>
                <a:lnTo>
                  <a:pt x="6206" y="11729"/>
                </a:lnTo>
                <a:lnTo>
                  <a:pt x="6254" y="12532"/>
                </a:lnTo>
                <a:lnTo>
                  <a:pt x="6279" y="13335"/>
                </a:lnTo>
                <a:lnTo>
                  <a:pt x="6206" y="13359"/>
                </a:lnTo>
                <a:lnTo>
                  <a:pt x="5451" y="13748"/>
                </a:lnTo>
                <a:lnTo>
                  <a:pt x="4721" y="14186"/>
                </a:lnTo>
                <a:lnTo>
                  <a:pt x="3262" y="15087"/>
                </a:lnTo>
                <a:lnTo>
                  <a:pt x="2897" y="15281"/>
                </a:lnTo>
                <a:lnTo>
                  <a:pt x="2532" y="15476"/>
                </a:lnTo>
                <a:lnTo>
                  <a:pt x="2142" y="15671"/>
                </a:lnTo>
                <a:lnTo>
                  <a:pt x="1753" y="15841"/>
                </a:lnTo>
                <a:lnTo>
                  <a:pt x="950" y="16133"/>
                </a:lnTo>
                <a:lnTo>
                  <a:pt x="634" y="16255"/>
                </a:lnTo>
                <a:lnTo>
                  <a:pt x="634" y="16279"/>
                </a:lnTo>
                <a:lnTo>
                  <a:pt x="585" y="15938"/>
                </a:lnTo>
                <a:lnTo>
                  <a:pt x="561" y="15573"/>
                </a:lnTo>
                <a:lnTo>
                  <a:pt x="536" y="15208"/>
                </a:lnTo>
                <a:lnTo>
                  <a:pt x="512" y="14868"/>
                </a:lnTo>
                <a:lnTo>
                  <a:pt x="439" y="14430"/>
                </a:lnTo>
                <a:lnTo>
                  <a:pt x="415" y="13992"/>
                </a:lnTo>
                <a:lnTo>
                  <a:pt x="415" y="13578"/>
                </a:lnTo>
                <a:lnTo>
                  <a:pt x="439" y="13140"/>
                </a:lnTo>
                <a:lnTo>
                  <a:pt x="512" y="11461"/>
                </a:lnTo>
                <a:lnTo>
                  <a:pt x="561" y="10634"/>
                </a:lnTo>
                <a:lnTo>
                  <a:pt x="585" y="9782"/>
                </a:lnTo>
                <a:lnTo>
                  <a:pt x="609" y="8225"/>
                </a:lnTo>
                <a:lnTo>
                  <a:pt x="609" y="6668"/>
                </a:lnTo>
                <a:lnTo>
                  <a:pt x="561" y="5110"/>
                </a:lnTo>
                <a:lnTo>
                  <a:pt x="536" y="4356"/>
                </a:lnTo>
                <a:lnTo>
                  <a:pt x="488" y="3577"/>
                </a:lnTo>
                <a:lnTo>
                  <a:pt x="609" y="3504"/>
                </a:lnTo>
                <a:lnTo>
                  <a:pt x="755" y="3407"/>
                </a:lnTo>
                <a:lnTo>
                  <a:pt x="1145" y="3164"/>
                </a:lnTo>
                <a:lnTo>
                  <a:pt x="1558" y="2920"/>
                </a:lnTo>
                <a:lnTo>
                  <a:pt x="2337" y="2507"/>
                </a:lnTo>
                <a:lnTo>
                  <a:pt x="3116" y="2093"/>
                </a:lnTo>
                <a:lnTo>
                  <a:pt x="3529" y="1850"/>
                </a:lnTo>
                <a:lnTo>
                  <a:pt x="3967" y="1655"/>
                </a:lnTo>
                <a:lnTo>
                  <a:pt x="4405" y="1461"/>
                </a:lnTo>
                <a:lnTo>
                  <a:pt x="4843" y="1290"/>
                </a:lnTo>
                <a:lnTo>
                  <a:pt x="5208" y="1144"/>
                </a:lnTo>
                <a:lnTo>
                  <a:pt x="5549" y="974"/>
                </a:lnTo>
                <a:lnTo>
                  <a:pt x="6206" y="585"/>
                </a:lnTo>
                <a:close/>
                <a:moveTo>
                  <a:pt x="18542" y="804"/>
                </a:moveTo>
                <a:lnTo>
                  <a:pt x="18518" y="1023"/>
                </a:lnTo>
                <a:lnTo>
                  <a:pt x="18518" y="1266"/>
                </a:lnTo>
                <a:lnTo>
                  <a:pt x="18518" y="1752"/>
                </a:lnTo>
                <a:lnTo>
                  <a:pt x="18567" y="2263"/>
                </a:lnTo>
                <a:lnTo>
                  <a:pt x="18567" y="2726"/>
                </a:lnTo>
                <a:lnTo>
                  <a:pt x="18542" y="4648"/>
                </a:lnTo>
                <a:lnTo>
                  <a:pt x="18494" y="6546"/>
                </a:lnTo>
                <a:lnTo>
                  <a:pt x="18469" y="8249"/>
                </a:lnTo>
                <a:lnTo>
                  <a:pt x="18494" y="9952"/>
                </a:lnTo>
                <a:lnTo>
                  <a:pt x="18567" y="13359"/>
                </a:lnTo>
                <a:lnTo>
                  <a:pt x="18542" y="13359"/>
                </a:lnTo>
                <a:lnTo>
                  <a:pt x="18396" y="13505"/>
                </a:lnTo>
                <a:lnTo>
                  <a:pt x="18226" y="13651"/>
                </a:lnTo>
                <a:lnTo>
                  <a:pt x="18031" y="13748"/>
                </a:lnTo>
                <a:lnTo>
                  <a:pt x="17837" y="13846"/>
                </a:lnTo>
                <a:lnTo>
                  <a:pt x="17423" y="14016"/>
                </a:lnTo>
                <a:lnTo>
                  <a:pt x="17009" y="14186"/>
                </a:lnTo>
                <a:lnTo>
                  <a:pt x="16474" y="14454"/>
                </a:lnTo>
                <a:lnTo>
                  <a:pt x="15963" y="14746"/>
                </a:lnTo>
                <a:lnTo>
                  <a:pt x="15452" y="15038"/>
                </a:lnTo>
                <a:lnTo>
                  <a:pt x="14941" y="15330"/>
                </a:lnTo>
                <a:lnTo>
                  <a:pt x="14479" y="15598"/>
                </a:lnTo>
                <a:lnTo>
                  <a:pt x="14016" y="15865"/>
                </a:lnTo>
                <a:lnTo>
                  <a:pt x="13773" y="15987"/>
                </a:lnTo>
                <a:lnTo>
                  <a:pt x="13530" y="16109"/>
                </a:lnTo>
                <a:lnTo>
                  <a:pt x="13286" y="16182"/>
                </a:lnTo>
                <a:lnTo>
                  <a:pt x="13043" y="16255"/>
                </a:lnTo>
                <a:lnTo>
                  <a:pt x="12921" y="16303"/>
                </a:lnTo>
                <a:lnTo>
                  <a:pt x="12921" y="15987"/>
                </a:lnTo>
                <a:lnTo>
                  <a:pt x="12897" y="15671"/>
                </a:lnTo>
                <a:lnTo>
                  <a:pt x="12873" y="15379"/>
                </a:lnTo>
                <a:lnTo>
                  <a:pt x="12848" y="15062"/>
                </a:lnTo>
                <a:lnTo>
                  <a:pt x="12824" y="14770"/>
                </a:lnTo>
                <a:lnTo>
                  <a:pt x="12824" y="14016"/>
                </a:lnTo>
                <a:lnTo>
                  <a:pt x="12848" y="13943"/>
                </a:lnTo>
                <a:lnTo>
                  <a:pt x="12848" y="13894"/>
                </a:lnTo>
                <a:lnTo>
                  <a:pt x="12848" y="13359"/>
                </a:lnTo>
                <a:lnTo>
                  <a:pt x="12946" y="13335"/>
                </a:lnTo>
                <a:lnTo>
                  <a:pt x="13019" y="13310"/>
                </a:lnTo>
                <a:lnTo>
                  <a:pt x="13092" y="13262"/>
                </a:lnTo>
                <a:lnTo>
                  <a:pt x="13140" y="13213"/>
                </a:lnTo>
                <a:lnTo>
                  <a:pt x="13165" y="13116"/>
                </a:lnTo>
                <a:lnTo>
                  <a:pt x="13165" y="13018"/>
                </a:lnTo>
                <a:lnTo>
                  <a:pt x="13116" y="12921"/>
                </a:lnTo>
                <a:lnTo>
                  <a:pt x="13043" y="12872"/>
                </a:lnTo>
                <a:lnTo>
                  <a:pt x="12970" y="12848"/>
                </a:lnTo>
                <a:lnTo>
                  <a:pt x="12873" y="12848"/>
                </a:lnTo>
                <a:lnTo>
                  <a:pt x="12921" y="11826"/>
                </a:lnTo>
                <a:lnTo>
                  <a:pt x="12970" y="10804"/>
                </a:lnTo>
                <a:lnTo>
                  <a:pt x="12970" y="9806"/>
                </a:lnTo>
                <a:lnTo>
                  <a:pt x="12946" y="8809"/>
                </a:lnTo>
                <a:lnTo>
                  <a:pt x="12897" y="7836"/>
                </a:lnTo>
                <a:lnTo>
                  <a:pt x="12897" y="6838"/>
                </a:lnTo>
                <a:lnTo>
                  <a:pt x="12946" y="5986"/>
                </a:lnTo>
                <a:lnTo>
                  <a:pt x="12970" y="5110"/>
                </a:lnTo>
                <a:lnTo>
                  <a:pt x="12970" y="4672"/>
                </a:lnTo>
                <a:lnTo>
                  <a:pt x="12946" y="4234"/>
                </a:lnTo>
                <a:lnTo>
                  <a:pt x="12897" y="3821"/>
                </a:lnTo>
                <a:lnTo>
                  <a:pt x="12800" y="3383"/>
                </a:lnTo>
                <a:lnTo>
                  <a:pt x="13067" y="3285"/>
                </a:lnTo>
                <a:lnTo>
                  <a:pt x="13335" y="3164"/>
                </a:lnTo>
                <a:lnTo>
                  <a:pt x="13603" y="3042"/>
                </a:lnTo>
                <a:lnTo>
                  <a:pt x="13870" y="2920"/>
                </a:lnTo>
                <a:lnTo>
                  <a:pt x="14235" y="2750"/>
                </a:lnTo>
                <a:lnTo>
                  <a:pt x="14600" y="2555"/>
                </a:lnTo>
                <a:lnTo>
                  <a:pt x="15306" y="2142"/>
                </a:lnTo>
                <a:lnTo>
                  <a:pt x="15963" y="1752"/>
                </a:lnTo>
                <a:lnTo>
                  <a:pt x="16304" y="1558"/>
                </a:lnTo>
                <a:lnTo>
                  <a:pt x="16644" y="1388"/>
                </a:lnTo>
                <a:lnTo>
                  <a:pt x="17009" y="1242"/>
                </a:lnTo>
                <a:lnTo>
                  <a:pt x="17350" y="1096"/>
                </a:lnTo>
                <a:lnTo>
                  <a:pt x="17715" y="974"/>
                </a:lnTo>
                <a:lnTo>
                  <a:pt x="18104" y="877"/>
                </a:lnTo>
                <a:lnTo>
                  <a:pt x="18153" y="877"/>
                </a:lnTo>
                <a:lnTo>
                  <a:pt x="18202" y="828"/>
                </a:lnTo>
                <a:lnTo>
                  <a:pt x="18372" y="828"/>
                </a:lnTo>
                <a:lnTo>
                  <a:pt x="18542" y="804"/>
                </a:lnTo>
                <a:close/>
                <a:moveTo>
                  <a:pt x="6279" y="1"/>
                </a:moveTo>
                <a:lnTo>
                  <a:pt x="6206" y="25"/>
                </a:lnTo>
                <a:lnTo>
                  <a:pt x="5403" y="487"/>
                </a:lnTo>
                <a:lnTo>
                  <a:pt x="4989" y="682"/>
                </a:lnTo>
                <a:lnTo>
                  <a:pt x="4551" y="852"/>
                </a:lnTo>
                <a:lnTo>
                  <a:pt x="4113" y="1023"/>
                </a:lnTo>
                <a:lnTo>
                  <a:pt x="3700" y="1217"/>
                </a:lnTo>
                <a:lnTo>
                  <a:pt x="3286" y="1436"/>
                </a:lnTo>
                <a:lnTo>
                  <a:pt x="2872" y="1679"/>
                </a:lnTo>
                <a:lnTo>
                  <a:pt x="2021" y="2117"/>
                </a:lnTo>
                <a:lnTo>
                  <a:pt x="1607" y="2361"/>
                </a:lnTo>
                <a:lnTo>
                  <a:pt x="1193" y="2604"/>
                </a:lnTo>
                <a:lnTo>
                  <a:pt x="974" y="2726"/>
                </a:lnTo>
                <a:lnTo>
                  <a:pt x="731" y="2896"/>
                </a:lnTo>
                <a:lnTo>
                  <a:pt x="488" y="3066"/>
                </a:lnTo>
                <a:lnTo>
                  <a:pt x="390" y="3188"/>
                </a:lnTo>
                <a:lnTo>
                  <a:pt x="317" y="3285"/>
                </a:lnTo>
                <a:lnTo>
                  <a:pt x="269" y="3310"/>
                </a:lnTo>
                <a:lnTo>
                  <a:pt x="220" y="3358"/>
                </a:lnTo>
                <a:lnTo>
                  <a:pt x="171" y="3480"/>
                </a:lnTo>
                <a:lnTo>
                  <a:pt x="123" y="3626"/>
                </a:lnTo>
                <a:lnTo>
                  <a:pt x="98" y="3894"/>
                </a:lnTo>
                <a:lnTo>
                  <a:pt x="98" y="4186"/>
                </a:lnTo>
                <a:lnTo>
                  <a:pt x="123" y="4453"/>
                </a:lnTo>
                <a:lnTo>
                  <a:pt x="147" y="5329"/>
                </a:lnTo>
                <a:lnTo>
                  <a:pt x="171" y="6205"/>
                </a:lnTo>
                <a:lnTo>
                  <a:pt x="171" y="8006"/>
                </a:lnTo>
                <a:lnTo>
                  <a:pt x="147" y="9782"/>
                </a:lnTo>
                <a:lnTo>
                  <a:pt x="123" y="10658"/>
                </a:lnTo>
                <a:lnTo>
                  <a:pt x="98" y="11558"/>
                </a:lnTo>
                <a:lnTo>
                  <a:pt x="1" y="13335"/>
                </a:lnTo>
                <a:lnTo>
                  <a:pt x="1" y="13700"/>
                </a:lnTo>
                <a:lnTo>
                  <a:pt x="1" y="14065"/>
                </a:lnTo>
                <a:lnTo>
                  <a:pt x="25" y="14454"/>
                </a:lnTo>
                <a:lnTo>
                  <a:pt x="50" y="14819"/>
                </a:lnTo>
                <a:lnTo>
                  <a:pt x="98" y="15233"/>
                </a:lnTo>
                <a:lnTo>
                  <a:pt x="123" y="15646"/>
                </a:lnTo>
                <a:lnTo>
                  <a:pt x="147" y="16060"/>
                </a:lnTo>
                <a:lnTo>
                  <a:pt x="171" y="16255"/>
                </a:lnTo>
                <a:lnTo>
                  <a:pt x="220" y="16474"/>
                </a:lnTo>
                <a:lnTo>
                  <a:pt x="244" y="16547"/>
                </a:lnTo>
                <a:lnTo>
                  <a:pt x="317" y="16595"/>
                </a:lnTo>
                <a:lnTo>
                  <a:pt x="390" y="16620"/>
                </a:lnTo>
                <a:lnTo>
                  <a:pt x="463" y="16620"/>
                </a:lnTo>
                <a:lnTo>
                  <a:pt x="536" y="16644"/>
                </a:lnTo>
                <a:lnTo>
                  <a:pt x="707" y="16620"/>
                </a:lnTo>
                <a:lnTo>
                  <a:pt x="877" y="16595"/>
                </a:lnTo>
                <a:lnTo>
                  <a:pt x="1218" y="16474"/>
                </a:lnTo>
                <a:lnTo>
                  <a:pt x="1850" y="16230"/>
                </a:lnTo>
                <a:lnTo>
                  <a:pt x="2240" y="16060"/>
                </a:lnTo>
                <a:lnTo>
                  <a:pt x="2605" y="15890"/>
                </a:lnTo>
                <a:lnTo>
                  <a:pt x="2970" y="15719"/>
                </a:lnTo>
                <a:lnTo>
                  <a:pt x="3310" y="15525"/>
                </a:lnTo>
                <a:lnTo>
                  <a:pt x="4064" y="15062"/>
                </a:lnTo>
                <a:lnTo>
                  <a:pt x="4819" y="14624"/>
                </a:lnTo>
                <a:lnTo>
                  <a:pt x="5549" y="14162"/>
                </a:lnTo>
                <a:lnTo>
                  <a:pt x="5938" y="13967"/>
                </a:lnTo>
                <a:lnTo>
                  <a:pt x="6327" y="13748"/>
                </a:lnTo>
                <a:lnTo>
                  <a:pt x="6400" y="13821"/>
                </a:lnTo>
                <a:lnTo>
                  <a:pt x="6473" y="13870"/>
                </a:lnTo>
                <a:lnTo>
                  <a:pt x="6546" y="13894"/>
                </a:lnTo>
                <a:lnTo>
                  <a:pt x="6644" y="13870"/>
                </a:lnTo>
                <a:lnTo>
                  <a:pt x="6741" y="13992"/>
                </a:lnTo>
                <a:lnTo>
                  <a:pt x="6863" y="14089"/>
                </a:lnTo>
                <a:lnTo>
                  <a:pt x="7130" y="14259"/>
                </a:lnTo>
                <a:lnTo>
                  <a:pt x="7422" y="14405"/>
                </a:lnTo>
                <a:lnTo>
                  <a:pt x="7690" y="14551"/>
                </a:lnTo>
                <a:lnTo>
                  <a:pt x="8517" y="14916"/>
                </a:lnTo>
                <a:lnTo>
                  <a:pt x="9345" y="15306"/>
                </a:lnTo>
                <a:lnTo>
                  <a:pt x="10878" y="16011"/>
                </a:lnTo>
                <a:lnTo>
                  <a:pt x="11656" y="16352"/>
                </a:lnTo>
                <a:lnTo>
                  <a:pt x="12435" y="16644"/>
                </a:lnTo>
                <a:lnTo>
                  <a:pt x="12459" y="16668"/>
                </a:lnTo>
                <a:lnTo>
                  <a:pt x="12508" y="16741"/>
                </a:lnTo>
                <a:lnTo>
                  <a:pt x="12581" y="16766"/>
                </a:lnTo>
                <a:lnTo>
                  <a:pt x="12678" y="16766"/>
                </a:lnTo>
                <a:lnTo>
                  <a:pt x="12751" y="16741"/>
                </a:lnTo>
                <a:lnTo>
                  <a:pt x="12800" y="16693"/>
                </a:lnTo>
                <a:lnTo>
                  <a:pt x="12897" y="16717"/>
                </a:lnTo>
                <a:lnTo>
                  <a:pt x="13019" y="16717"/>
                </a:lnTo>
                <a:lnTo>
                  <a:pt x="13286" y="16668"/>
                </a:lnTo>
                <a:lnTo>
                  <a:pt x="13530" y="16595"/>
                </a:lnTo>
                <a:lnTo>
                  <a:pt x="13724" y="16522"/>
                </a:lnTo>
                <a:lnTo>
                  <a:pt x="14211" y="16279"/>
                </a:lnTo>
                <a:lnTo>
                  <a:pt x="14698" y="16036"/>
                </a:lnTo>
                <a:lnTo>
                  <a:pt x="15647" y="15500"/>
                </a:lnTo>
                <a:lnTo>
                  <a:pt x="16596" y="14965"/>
                </a:lnTo>
                <a:lnTo>
                  <a:pt x="17058" y="14697"/>
                </a:lnTo>
                <a:lnTo>
                  <a:pt x="17545" y="14478"/>
                </a:lnTo>
                <a:lnTo>
                  <a:pt x="17885" y="14332"/>
                </a:lnTo>
                <a:lnTo>
                  <a:pt x="18226" y="14186"/>
                </a:lnTo>
                <a:lnTo>
                  <a:pt x="18542" y="14016"/>
                </a:lnTo>
                <a:lnTo>
                  <a:pt x="18688" y="13894"/>
                </a:lnTo>
                <a:lnTo>
                  <a:pt x="18834" y="13773"/>
                </a:lnTo>
                <a:lnTo>
                  <a:pt x="18883" y="13748"/>
                </a:lnTo>
                <a:lnTo>
                  <a:pt x="18932" y="13724"/>
                </a:lnTo>
                <a:lnTo>
                  <a:pt x="18980" y="13651"/>
                </a:lnTo>
                <a:lnTo>
                  <a:pt x="18980" y="13578"/>
                </a:lnTo>
                <a:lnTo>
                  <a:pt x="18980" y="12726"/>
                </a:lnTo>
                <a:lnTo>
                  <a:pt x="18956" y="11875"/>
                </a:lnTo>
                <a:lnTo>
                  <a:pt x="18883" y="10171"/>
                </a:lnTo>
                <a:lnTo>
                  <a:pt x="18859" y="9271"/>
                </a:lnTo>
                <a:lnTo>
                  <a:pt x="18859" y="8347"/>
                </a:lnTo>
                <a:lnTo>
                  <a:pt x="18883" y="6546"/>
                </a:lnTo>
                <a:lnTo>
                  <a:pt x="18932" y="4648"/>
                </a:lnTo>
                <a:lnTo>
                  <a:pt x="18956" y="2726"/>
                </a:lnTo>
                <a:lnTo>
                  <a:pt x="18980" y="2215"/>
                </a:lnTo>
                <a:lnTo>
                  <a:pt x="18980" y="1679"/>
                </a:lnTo>
                <a:lnTo>
                  <a:pt x="18932" y="1144"/>
                </a:lnTo>
                <a:lnTo>
                  <a:pt x="18883" y="901"/>
                </a:lnTo>
                <a:lnTo>
                  <a:pt x="18834" y="633"/>
                </a:lnTo>
                <a:lnTo>
                  <a:pt x="18883" y="585"/>
                </a:lnTo>
                <a:lnTo>
                  <a:pt x="18883" y="512"/>
                </a:lnTo>
                <a:lnTo>
                  <a:pt x="18883" y="439"/>
                </a:lnTo>
                <a:lnTo>
                  <a:pt x="18834" y="366"/>
                </a:lnTo>
                <a:lnTo>
                  <a:pt x="18761" y="293"/>
                </a:lnTo>
                <a:lnTo>
                  <a:pt x="18664" y="244"/>
                </a:lnTo>
                <a:lnTo>
                  <a:pt x="18421" y="244"/>
                </a:lnTo>
                <a:lnTo>
                  <a:pt x="18177" y="317"/>
                </a:lnTo>
                <a:lnTo>
                  <a:pt x="17958" y="414"/>
                </a:lnTo>
                <a:lnTo>
                  <a:pt x="17715" y="487"/>
                </a:lnTo>
                <a:lnTo>
                  <a:pt x="17374" y="585"/>
                </a:lnTo>
                <a:lnTo>
                  <a:pt x="17058" y="706"/>
                </a:lnTo>
                <a:lnTo>
                  <a:pt x="16742" y="828"/>
                </a:lnTo>
                <a:lnTo>
                  <a:pt x="16425" y="974"/>
                </a:lnTo>
                <a:lnTo>
                  <a:pt x="15817" y="1290"/>
                </a:lnTo>
                <a:lnTo>
                  <a:pt x="15209" y="1655"/>
                </a:lnTo>
                <a:lnTo>
                  <a:pt x="14479" y="2117"/>
                </a:lnTo>
                <a:lnTo>
                  <a:pt x="14089" y="2312"/>
                </a:lnTo>
                <a:lnTo>
                  <a:pt x="13700" y="2507"/>
                </a:lnTo>
                <a:lnTo>
                  <a:pt x="13432" y="2628"/>
                </a:lnTo>
                <a:lnTo>
                  <a:pt x="13165" y="2750"/>
                </a:lnTo>
                <a:lnTo>
                  <a:pt x="12897" y="2920"/>
                </a:lnTo>
                <a:lnTo>
                  <a:pt x="12654" y="3091"/>
                </a:lnTo>
                <a:lnTo>
                  <a:pt x="12532" y="2969"/>
                </a:lnTo>
                <a:lnTo>
                  <a:pt x="12386" y="2896"/>
                </a:lnTo>
                <a:lnTo>
                  <a:pt x="12070" y="2750"/>
                </a:lnTo>
                <a:lnTo>
                  <a:pt x="11875" y="2653"/>
                </a:lnTo>
                <a:lnTo>
                  <a:pt x="11705" y="2555"/>
                </a:lnTo>
                <a:lnTo>
                  <a:pt x="11316" y="2336"/>
                </a:lnTo>
                <a:lnTo>
                  <a:pt x="11072" y="2190"/>
                </a:lnTo>
                <a:lnTo>
                  <a:pt x="10805" y="2093"/>
                </a:lnTo>
                <a:lnTo>
                  <a:pt x="10294" y="1874"/>
                </a:lnTo>
                <a:lnTo>
                  <a:pt x="9758" y="1679"/>
                </a:lnTo>
                <a:lnTo>
                  <a:pt x="9223" y="1485"/>
                </a:lnTo>
                <a:lnTo>
                  <a:pt x="8298" y="1071"/>
                </a:lnTo>
                <a:lnTo>
                  <a:pt x="7836" y="852"/>
                </a:lnTo>
                <a:lnTo>
                  <a:pt x="7398" y="609"/>
                </a:lnTo>
                <a:lnTo>
                  <a:pt x="7325" y="536"/>
                </a:lnTo>
                <a:lnTo>
                  <a:pt x="7228" y="439"/>
                </a:lnTo>
                <a:lnTo>
                  <a:pt x="7057" y="244"/>
                </a:lnTo>
                <a:lnTo>
                  <a:pt x="6936" y="147"/>
                </a:lnTo>
                <a:lnTo>
                  <a:pt x="6838" y="74"/>
                </a:lnTo>
                <a:lnTo>
                  <a:pt x="6741" y="25"/>
                </a:lnTo>
                <a:lnTo>
                  <a:pt x="6619" y="25"/>
                </a:lnTo>
                <a:lnTo>
                  <a:pt x="6571" y="1"/>
                </a:lnTo>
                <a:lnTo>
                  <a:pt x="6498" y="1"/>
                </a:lnTo>
                <a:lnTo>
                  <a:pt x="6449" y="25"/>
                </a:lnTo>
                <a:lnTo>
                  <a:pt x="6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29;p50">
            <a:extLst>
              <a:ext uri="{FF2B5EF4-FFF2-40B4-BE49-F238E27FC236}">
                <a16:creationId xmlns:a16="http://schemas.microsoft.com/office/drawing/2014/main" id="{1AC50B3B-1DB5-421F-AA28-B9D53C4C9EEE}"/>
              </a:ext>
            </a:extLst>
          </p:cNvPr>
          <p:cNvSpPr/>
          <p:nvPr/>
        </p:nvSpPr>
        <p:spPr>
          <a:xfrm>
            <a:off x="3887973" y="4327066"/>
            <a:ext cx="419616" cy="422785"/>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08;p50">
            <a:extLst>
              <a:ext uri="{FF2B5EF4-FFF2-40B4-BE49-F238E27FC236}">
                <a16:creationId xmlns:a16="http://schemas.microsoft.com/office/drawing/2014/main" id="{8DAF1BA7-BD74-48F6-A67D-DFC326877957}"/>
              </a:ext>
            </a:extLst>
          </p:cNvPr>
          <p:cNvSpPr/>
          <p:nvPr/>
        </p:nvSpPr>
        <p:spPr>
          <a:xfrm>
            <a:off x="2307825" y="4386621"/>
            <a:ext cx="343014" cy="363230"/>
          </a:xfrm>
          <a:custGeom>
            <a:avLst/>
            <a:gdLst/>
            <a:ahLst/>
            <a:cxnLst/>
            <a:rect l="l" t="t" r="r" b="b"/>
            <a:pathLst>
              <a:path w="15695" h="16620" extrusionOk="0">
                <a:moveTo>
                  <a:pt x="7786" y="755"/>
                </a:moveTo>
                <a:lnTo>
                  <a:pt x="7567" y="780"/>
                </a:lnTo>
                <a:lnTo>
                  <a:pt x="7324" y="804"/>
                </a:lnTo>
                <a:lnTo>
                  <a:pt x="7105" y="877"/>
                </a:lnTo>
                <a:lnTo>
                  <a:pt x="6910" y="999"/>
                </a:lnTo>
                <a:lnTo>
                  <a:pt x="6813" y="1072"/>
                </a:lnTo>
                <a:lnTo>
                  <a:pt x="6740" y="1145"/>
                </a:lnTo>
                <a:lnTo>
                  <a:pt x="6691" y="1242"/>
                </a:lnTo>
                <a:lnTo>
                  <a:pt x="6643" y="1364"/>
                </a:lnTo>
                <a:lnTo>
                  <a:pt x="6667" y="1388"/>
                </a:lnTo>
                <a:lnTo>
                  <a:pt x="6691" y="1412"/>
                </a:lnTo>
                <a:lnTo>
                  <a:pt x="6740" y="1388"/>
                </a:lnTo>
                <a:lnTo>
                  <a:pt x="6764" y="1412"/>
                </a:lnTo>
                <a:lnTo>
                  <a:pt x="6716" y="1461"/>
                </a:lnTo>
                <a:lnTo>
                  <a:pt x="6691" y="1510"/>
                </a:lnTo>
                <a:lnTo>
                  <a:pt x="6691" y="1680"/>
                </a:lnTo>
                <a:lnTo>
                  <a:pt x="6716" y="1826"/>
                </a:lnTo>
                <a:lnTo>
                  <a:pt x="6764" y="1996"/>
                </a:lnTo>
                <a:lnTo>
                  <a:pt x="6813" y="2166"/>
                </a:lnTo>
                <a:lnTo>
                  <a:pt x="6886" y="2312"/>
                </a:lnTo>
                <a:lnTo>
                  <a:pt x="7008" y="2434"/>
                </a:lnTo>
                <a:lnTo>
                  <a:pt x="7129" y="2556"/>
                </a:lnTo>
                <a:lnTo>
                  <a:pt x="7251" y="2629"/>
                </a:lnTo>
                <a:lnTo>
                  <a:pt x="7300" y="2629"/>
                </a:lnTo>
                <a:lnTo>
                  <a:pt x="7324" y="2604"/>
                </a:lnTo>
                <a:lnTo>
                  <a:pt x="7324" y="2580"/>
                </a:lnTo>
                <a:lnTo>
                  <a:pt x="7324" y="2556"/>
                </a:lnTo>
                <a:lnTo>
                  <a:pt x="7056" y="2069"/>
                </a:lnTo>
                <a:lnTo>
                  <a:pt x="6983" y="1826"/>
                </a:lnTo>
                <a:lnTo>
                  <a:pt x="6910" y="1583"/>
                </a:lnTo>
                <a:lnTo>
                  <a:pt x="7202" y="1874"/>
                </a:lnTo>
                <a:lnTo>
                  <a:pt x="7543" y="2142"/>
                </a:lnTo>
                <a:lnTo>
                  <a:pt x="7884" y="2385"/>
                </a:lnTo>
                <a:lnTo>
                  <a:pt x="8273" y="2580"/>
                </a:lnTo>
                <a:lnTo>
                  <a:pt x="8468" y="2677"/>
                </a:lnTo>
                <a:lnTo>
                  <a:pt x="8662" y="2726"/>
                </a:lnTo>
                <a:lnTo>
                  <a:pt x="8857" y="2775"/>
                </a:lnTo>
                <a:lnTo>
                  <a:pt x="9076" y="2823"/>
                </a:lnTo>
                <a:lnTo>
                  <a:pt x="9490" y="2823"/>
                </a:lnTo>
                <a:lnTo>
                  <a:pt x="9709" y="2799"/>
                </a:lnTo>
                <a:lnTo>
                  <a:pt x="9928" y="2750"/>
                </a:lnTo>
                <a:lnTo>
                  <a:pt x="9952" y="2726"/>
                </a:lnTo>
                <a:lnTo>
                  <a:pt x="9976" y="2677"/>
                </a:lnTo>
                <a:lnTo>
                  <a:pt x="9952" y="2629"/>
                </a:lnTo>
                <a:lnTo>
                  <a:pt x="9928" y="2604"/>
                </a:lnTo>
                <a:lnTo>
                  <a:pt x="9538" y="2531"/>
                </a:lnTo>
                <a:lnTo>
                  <a:pt x="9173" y="2458"/>
                </a:lnTo>
                <a:lnTo>
                  <a:pt x="8784" y="2410"/>
                </a:lnTo>
                <a:lnTo>
                  <a:pt x="8419" y="2312"/>
                </a:lnTo>
                <a:lnTo>
                  <a:pt x="8224" y="2239"/>
                </a:lnTo>
                <a:lnTo>
                  <a:pt x="8054" y="2142"/>
                </a:lnTo>
                <a:lnTo>
                  <a:pt x="7689" y="1947"/>
                </a:lnTo>
                <a:lnTo>
                  <a:pt x="7348" y="1728"/>
                </a:lnTo>
                <a:lnTo>
                  <a:pt x="7008" y="1510"/>
                </a:lnTo>
                <a:lnTo>
                  <a:pt x="7251" y="1583"/>
                </a:lnTo>
                <a:lnTo>
                  <a:pt x="7494" y="1631"/>
                </a:lnTo>
                <a:lnTo>
                  <a:pt x="7981" y="1753"/>
                </a:lnTo>
                <a:lnTo>
                  <a:pt x="8297" y="1826"/>
                </a:lnTo>
                <a:lnTo>
                  <a:pt x="8638" y="1923"/>
                </a:lnTo>
                <a:lnTo>
                  <a:pt x="8954" y="1947"/>
                </a:lnTo>
                <a:lnTo>
                  <a:pt x="9125" y="1947"/>
                </a:lnTo>
                <a:lnTo>
                  <a:pt x="9295" y="1923"/>
                </a:lnTo>
                <a:lnTo>
                  <a:pt x="9344" y="1899"/>
                </a:lnTo>
                <a:lnTo>
                  <a:pt x="9344" y="1850"/>
                </a:lnTo>
                <a:lnTo>
                  <a:pt x="9344" y="1826"/>
                </a:lnTo>
                <a:lnTo>
                  <a:pt x="9319" y="1777"/>
                </a:lnTo>
                <a:lnTo>
                  <a:pt x="9027" y="1655"/>
                </a:lnTo>
                <a:lnTo>
                  <a:pt x="8711" y="1558"/>
                </a:lnTo>
                <a:lnTo>
                  <a:pt x="8078" y="1437"/>
                </a:lnTo>
                <a:lnTo>
                  <a:pt x="7567" y="1315"/>
                </a:lnTo>
                <a:lnTo>
                  <a:pt x="7300" y="1266"/>
                </a:lnTo>
                <a:lnTo>
                  <a:pt x="7032" y="1266"/>
                </a:lnTo>
                <a:lnTo>
                  <a:pt x="7251" y="1145"/>
                </a:lnTo>
                <a:lnTo>
                  <a:pt x="7470" y="1072"/>
                </a:lnTo>
                <a:lnTo>
                  <a:pt x="7738" y="1047"/>
                </a:lnTo>
                <a:lnTo>
                  <a:pt x="8005" y="1072"/>
                </a:lnTo>
                <a:lnTo>
                  <a:pt x="8273" y="1120"/>
                </a:lnTo>
                <a:lnTo>
                  <a:pt x="8541" y="1193"/>
                </a:lnTo>
                <a:lnTo>
                  <a:pt x="8760" y="1266"/>
                </a:lnTo>
                <a:lnTo>
                  <a:pt x="8954" y="1339"/>
                </a:lnTo>
                <a:lnTo>
                  <a:pt x="9368" y="1558"/>
                </a:lnTo>
                <a:lnTo>
                  <a:pt x="9806" y="1753"/>
                </a:lnTo>
                <a:lnTo>
                  <a:pt x="10001" y="1826"/>
                </a:lnTo>
                <a:lnTo>
                  <a:pt x="10220" y="1874"/>
                </a:lnTo>
                <a:lnTo>
                  <a:pt x="10268" y="1850"/>
                </a:lnTo>
                <a:lnTo>
                  <a:pt x="10293" y="1826"/>
                </a:lnTo>
                <a:lnTo>
                  <a:pt x="10317" y="1801"/>
                </a:lnTo>
                <a:lnTo>
                  <a:pt x="10293" y="1753"/>
                </a:lnTo>
                <a:lnTo>
                  <a:pt x="10098" y="1558"/>
                </a:lnTo>
                <a:lnTo>
                  <a:pt x="9879" y="1388"/>
                </a:lnTo>
                <a:lnTo>
                  <a:pt x="9611" y="1242"/>
                </a:lnTo>
                <a:lnTo>
                  <a:pt x="9344" y="1120"/>
                </a:lnTo>
                <a:lnTo>
                  <a:pt x="9052" y="1023"/>
                </a:lnTo>
                <a:lnTo>
                  <a:pt x="8760" y="926"/>
                </a:lnTo>
                <a:lnTo>
                  <a:pt x="8224" y="804"/>
                </a:lnTo>
                <a:lnTo>
                  <a:pt x="8030" y="755"/>
                </a:lnTo>
                <a:close/>
                <a:moveTo>
                  <a:pt x="5888" y="1996"/>
                </a:moveTo>
                <a:lnTo>
                  <a:pt x="5864" y="2020"/>
                </a:lnTo>
                <a:lnTo>
                  <a:pt x="5694" y="2142"/>
                </a:lnTo>
                <a:lnTo>
                  <a:pt x="5523" y="2264"/>
                </a:lnTo>
                <a:lnTo>
                  <a:pt x="5207" y="2556"/>
                </a:lnTo>
                <a:lnTo>
                  <a:pt x="4891" y="2823"/>
                </a:lnTo>
                <a:lnTo>
                  <a:pt x="4745" y="2969"/>
                </a:lnTo>
                <a:lnTo>
                  <a:pt x="4623" y="3140"/>
                </a:lnTo>
                <a:lnTo>
                  <a:pt x="4623" y="3188"/>
                </a:lnTo>
                <a:lnTo>
                  <a:pt x="4647" y="3213"/>
                </a:lnTo>
                <a:lnTo>
                  <a:pt x="4842" y="3115"/>
                </a:lnTo>
                <a:lnTo>
                  <a:pt x="4988" y="3018"/>
                </a:lnTo>
                <a:lnTo>
                  <a:pt x="5280" y="2775"/>
                </a:lnTo>
                <a:lnTo>
                  <a:pt x="5645" y="2458"/>
                </a:lnTo>
                <a:lnTo>
                  <a:pt x="5986" y="2166"/>
                </a:lnTo>
                <a:lnTo>
                  <a:pt x="6010" y="2093"/>
                </a:lnTo>
                <a:lnTo>
                  <a:pt x="5986" y="2045"/>
                </a:lnTo>
                <a:lnTo>
                  <a:pt x="5937" y="1996"/>
                </a:lnTo>
                <a:close/>
                <a:moveTo>
                  <a:pt x="6107" y="5622"/>
                </a:moveTo>
                <a:lnTo>
                  <a:pt x="6059" y="5646"/>
                </a:lnTo>
                <a:lnTo>
                  <a:pt x="6010" y="5670"/>
                </a:lnTo>
                <a:lnTo>
                  <a:pt x="5961" y="5719"/>
                </a:lnTo>
                <a:lnTo>
                  <a:pt x="5888" y="5768"/>
                </a:lnTo>
                <a:lnTo>
                  <a:pt x="5815" y="5816"/>
                </a:lnTo>
                <a:lnTo>
                  <a:pt x="5767" y="5889"/>
                </a:lnTo>
                <a:lnTo>
                  <a:pt x="5718" y="5987"/>
                </a:lnTo>
                <a:lnTo>
                  <a:pt x="5669" y="6157"/>
                </a:lnTo>
                <a:lnTo>
                  <a:pt x="5669" y="6327"/>
                </a:lnTo>
                <a:lnTo>
                  <a:pt x="5669" y="6425"/>
                </a:lnTo>
                <a:lnTo>
                  <a:pt x="5718" y="6546"/>
                </a:lnTo>
                <a:lnTo>
                  <a:pt x="5767" y="6644"/>
                </a:lnTo>
                <a:lnTo>
                  <a:pt x="5815" y="6717"/>
                </a:lnTo>
                <a:lnTo>
                  <a:pt x="5888" y="6790"/>
                </a:lnTo>
                <a:lnTo>
                  <a:pt x="5986" y="6863"/>
                </a:lnTo>
                <a:lnTo>
                  <a:pt x="6083" y="6911"/>
                </a:lnTo>
                <a:lnTo>
                  <a:pt x="6180" y="6936"/>
                </a:lnTo>
                <a:lnTo>
                  <a:pt x="6326" y="6936"/>
                </a:lnTo>
                <a:lnTo>
                  <a:pt x="6399" y="6911"/>
                </a:lnTo>
                <a:lnTo>
                  <a:pt x="6448" y="6863"/>
                </a:lnTo>
                <a:lnTo>
                  <a:pt x="6570" y="6717"/>
                </a:lnTo>
                <a:lnTo>
                  <a:pt x="6643" y="6546"/>
                </a:lnTo>
                <a:lnTo>
                  <a:pt x="6667" y="6352"/>
                </a:lnTo>
                <a:lnTo>
                  <a:pt x="6667" y="6157"/>
                </a:lnTo>
                <a:lnTo>
                  <a:pt x="6618" y="5962"/>
                </a:lnTo>
                <a:lnTo>
                  <a:pt x="6594" y="5889"/>
                </a:lnTo>
                <a:lnTo>
                  <a:pt x="6521" y="5792"/>
                </a:lnTo>
                <a:lnTo>
                  <a:pt x="6472" y="5719"/>
                </a:lnTo>
                <a:lnTo>
                  <a:pt x="6375" y="5670"/>
                </a:lnTo>
                <a:lnTo>
                  <a:pt x="6302" y="5622"/>
                </a:lnTo>
                <a:close/>
                <a:moveTo>
                  <a:pt x="9368" y="5622"/>
                </a:moveTo>
                <a:lnTo>
                  <a:pt x="9319" y="5646"/>
                </a:lnTo>
                <a:lnTo>
                  <a:pt x="9271" y="5670"/>
                </a:lnTo>
                <a:lnTo>
                  <a:pt x="9222" y="5719"/>
                </a:lnTo>
                <a:lnTo>
                  <a:pt x="9149" y="5768"/>
                </a:lnTo>
                <a:lnTo>
                  <a:pt x="9076" y="5816"/>
                </a:lnTo>
                <a:lnTo>
                  <a:pt x="9027" y="5889"/>
                </a:lnTo>
                <a:lnTo>
                  <a:pt x="8979" y="5987"/>
                </a:lnTo>
                <a:lnTo>
                  <a:pt x="8930" y="6157"/>
                </a:lnTo>
                <a:lnTo>
                  <a:pt x="8930" y="6327"/>
                </a:lnTo>
                <a:lnTo>
                  <a:pt x="8930" y="6425"/>
                </a:lnTo>
                <a:lnTo>
                  <a:pt x="8979" y="6546"/>
                </a:lnTo>
                <a:lnTo>
                  <a:pt x="9027" y="6644"/>
                </a:lnTo>
                <a:lnTo>
                  <a:pt x="9076" y="6717"/>
                </a:lnTo>
                <a:lnTo>
                  <a:pt x="9149" y="6790"/>
                </a:lnTo>
                <a:lnTo>
                  <a:pt x="9246" y="6863"/>
                </a:lnTo>
                <a:lnTo>
                  <a:pt x="9344" y="6911"/>
                </a:lnTo>
                <a:lnTo>
                  <a:pt x="9441" y="6936"/>
                </a:lnTo>
                <a:lnTo>
                  <a:pt x="9587" y="6936"/>
                </a:lnTo>
                <a:lnTo>
                  <a:pt x="9660" y="6911"/>
                </a:lnTo>
                <a:lnTo>
                  <a:pt x="9709" y="6863"/>
                </a:lnTo>
                <a:lnTo>
                  <a:pt x="9830" y="6717"/>
                </a:lnTo>
                <a:lnTo>
                  <a:pt x="9903" y="6546"/>
                </a:lnTo>
                <a:lnTo>
                  <a:pt x="9928" y="6352"/>
                </a:lnTo>
                <a:lnTo>
                  <a:pt x="9928" y="6157"/>
                </a:lnTo>
                <a:lnTo>
                  <a:pt x="9879" y="5962"/>
                </a:lnTo>
                <a:lnTo>
                  <a:pt x="9855" y="5889"/>
                </a:lnTo>
                <a:lnTo>
                  <a:pt x="9782" y="5792"/>
                </a:lnTo>
                <a:lnTo>
                  <a:pt x="9733" y="5719"/>
                </a:lnTo>
                <a:lnTo>
                  <a:pt x="9636" y="5670"/>
                </a:lnTo>
                <a:lnTo>
                  <a:pt x="9563" y="5622"/>
                </a:lnTo>
                <a:close/>
                <a:moveTo>
                  <a:pt x="7786" y="6765"/>
                </a:moveTo>
                <a:lnTo>
                  <a:pt x="7738" y="6814"/>
                </a:lnTo>
                <a:lnTo>
                  <a:pt x="7713" y="6863"/>
                </a:lnTo>
                <a:lnTo>
                  <a:pt x="7713" y="7082"/>
                </a:lnTo>
                <a:lnTo>
                  <a:pt x="7738" y="7301"/>
                </a:lnTo>
                <a:lnTo>
                  <a:pt x="7738" y="7520"/>
                </a:lnTo>
                <a:lnTo>
                  <a:pt x="7762" y="7739"/>
                </a:lnTo>
                <a:lnTo>
                  <a:pt x="7786" y="7787"/>
                </a:lnTo>
                <a:lnTo>
                  <a:pt x="7811" y="7812"/>
                </a:lnTo>
                <a:lnTo>
                  <a:pt x="7908" y="7860"/>
                </a:lnTo>
                <a:lnTo>
                  <a:pt x="7957" y="7836"/>
                </a:lnTo>
                <a:lnTo>
                  <a:pt x="8005" y="7836"/>
                </a:lnTo>
                <a:lnTo>
                  <a:pt x="8030" y="7787"/>
                </a:lnTo>
                <a:lnTo>
                  <a:pt x="8054" y="7739"/>
                </a:lnTo>
                <a:lnTo>
                  <a:pt x="8054" y="7641"/>
                </a:lnTo>
                <a:lnTo>
                  <a:pt x="8054" y="7520"/>
                </a:lnTo>
                <a:lnTo>
                  <a:pt x="8030" y="7301"/>
                </a:lnTo>
                <a:lnTo>
                  <a:pt x="7981" y="7057"/>
                </a:lnTo>
                <a:lnTo>
                  <a:pt x="7957" y="6936"/>
                </a:lnTo>
                <a:lnTo>
                  <a:pt x="7884" y="6814"/>
                </a:lnTo>
                <a:lnTo>
                  <a:pt x="7835" y="6765"/>
                </a:lnTo>
                <a:close/>
                <a:moveTo>
                  <a:pt x="8589" y="8274"/>
                </a:moveTo>
                <a:lnTo>
                  <a:pt x="8249" y="8371"/>
                </a:lnTo>
                <a:lnTo>
                  <a:pt x="7932" y="8444"/>
                </a:lnTo>
                <a:lnTo>
                  <a:pt x="7592" y="8469"/>
                </a:lnTo>
                <a:lnTo>
                  <a:pt x="7421" y="8469"/>
                </a:lnTo>
                <a:lnTo>
                  <a:pt x="7251" y="8444"/>
                </a:lnTo>
                <a:lnTo>
                  <a:pt x="7202" y="8469"/>
                </a:lnTo>
                <a:lnTo>
                  <a:pt x="7178" y="8469"/>
                </a:lnTo>
                <a:lnTo>
                  <a:pt x="7154" y="8517"/>
                </a:lnTo>
                <a:lnTo>
                  <a:pt x="7178" y="8542"/>
                </a:lnTo>
                <a:lnTo>
                  <a:pt x="7227" y="8639"/>
                </a:lnTo>
                <a:lnTo>
                  <a:pt x="7300" y="8688"/>
                </a:lnTo>
                <a:lnTo>
                  <a:pt x="7373" y="8761"/>
                </a:lnTo>
                <a:lnTo>
                  <a:pt x="7470" y="8785"/>
                </a:lnTo>
                <a:lnTo>
                  <a:pt x="7665" y="8834"/>
                </a:lnTo>
                <a:lnTo>
                  <a:pt x="7908" y="8834"/>
                </a:lnTo>
                <a:lnTo>
                  <a:pt x="8127" y="8809"/>
                </a:lnTo>
                <a:lnTo>
                  <a:pt x="8370" y="8761"/>
                </a:lnTo>
                <a:lnTo>
                  <a:pt x="8565" y="8712"/>
                </a:lnTo>
                <a:lnTo>
                  <a:pt x="8735" y="8639"/>
                </a:lnTo>
                <a:lnTo>
                  <a:pt x="8808" y="8590"/>
                </a:lnTo>
                <a:lnTo>
                  <a:pt x="8833" y="8542"/>
                </a:lnTo>
                <a:lnTo>
                  <a:pt x="8833" y="8469"/>
                </a:lnTo>
                <a:lnTo>
                  <a:pt x="8833" y="8396"/>
                </a:lnTo>
                <a:lnTo>
                  <a:pt x="8784" y="8347"/>
                </a:lnTo>
                <a:lnTo>
                  <a:pt x="8735" y="8298"/>
                </a:lnTo>
                <a:lnTo>
                  <a:pt x="8662" y="8274"/>
                </a:lnTo>
                <a:close/>
                <a:moveTo>
                  <a:pt x="6618" y="9928"/>
                </a:moveTo>
                <a:lnTo>
                  <a:pt x="6862" y="10026"/>
                </a:lnTo>
                <a:lnTo>
                  <a:pt x="7105" y="10099"/>
                </a:lnTo>
                <a:lnTo>
                  <a:pt x="7373" y="10172"/>
                </a:lnTo>
                <a:lnTo>
                  <a:pt x="7616" y="10220"/>
                </a:lnTo>
                <a:lnTo>
                  <a:pt x="7859" y="10245"/>
                </a:lnTo>
                <a:lnTo>
                  <a:pt x="8127" y="10269"/>
                </a:lnTo>
                <a:lnTo>
                  <a:pt x="8370" y="10245"/>
                </a:lnTo>
                <a:lnTo>
                  <a:pt x="8614" y="10220"/>
                </a:lnTo>
                <a:lnTo>
                  <a:pt x="8833" y="10172"/>
                </a:lnTo>
                <a:lnTo>
                  <a:pt x="9052" y="10123"/>
                </a:lnTo>
                <a:lnTo>
                  <a:pt x="9027" y="10366"/>
                </a:lnTo>
                <a:lnTo>
                  <a:pt x="8735" y="10391"/>
                </a:lnTo>
                <a:lnTo>
                  <a:pt x="8443" y="10415"/>
                </a:lnTo>
                <a:lnTo>
                  <a:pt x="8419" y="10415"/>
                </a:lnTo>
                <a:lnTo>
                  <a:pt x="8151" y="10391"/>
                </a:lnTo>
                <a:lnTo>
                  <a:pt x="8005" y="10391"/>
                </a:lnTo>
                <a:lnTo>
                  <a:pt x="7859" y="10415"/>
                </a:lnTo>
                <a:lnTo>
                  <a:pt x="7859" y="10439"/>
                </a:lnTo>
                <a:lnTo>
                  <a:pt x="7835" y="10464"/>
                </a:lnTo>
                <a:lnTo>
                  <a:pt x="7835" y="10512"/>
                </a:lnTo>
                <a:lnTo>
                  <a:pt x="7884" y="10585"/>
                </a:lnTo>
                <a:lnTo>
                  <a:pt x="7932" y="10610"/>
                </a:lnTo>
                <a:lnTo>
                  <a:pt x="8078" y="10683"/>
                </a:lnTo>
                <a:lnTo>
                  <a:pt x="8224" y="10707"/>
                </a:lnTo>
                <a:lnTo>
                  <a:pt x="8346" y="10731"/>
                </a:lnTo>
                <a:lnTo>
                  <a:pt x="8687" y="10731"/>
                </a:lnTo>
                <a:lnTo>
                  <a:pt x="8857" y="10707"/>
                </a:lnTo>
                <a:lnTo>
                  <a:pt x="9027" y="10683"/>
                </a:lnTo>
                <a:lnTo>
                  <a:pt x="9027" y="10804"/>
                </a:lnTo>
                <a:lnTo>
                  <a:pt x="8687" y="10853"/>
                </a:lnTo>
                <a:lnTo>
                  <a:pt x="8541" y="10877"/>
                </a:lnTo>
                <a:lnTo>
                  <a:pt x="8370" y="10902"/>
                </a:lnTo>
                <a:lnTo>
                  <a:pt x="7932" y="10902"/>
                </a:lnTo>
                <a:lnTo>
                  <a:pt x="7786" y="10950"/>
                </a:lnTo>
                <a:lnTo>
                  <a:pt x="7762" y="10999"/>
                </a:lnTo>
                <a:lnTo>
                  <a:pt x="7786" y="11023"/>
                </a:lnTo>
                <a:lnTo>
                  <a:pt x="7884" y="11121"/>
                </a:lnTo>
                <a:lnTo>
                  <a:pt x="8030" y="11194"/>
                </a:lnTo>
                <a:lnTo>
                  <a:pt x="8200" y="11242"/>
                </a:lnTo>
                <a:lnTo>
                  <a:pt x="8589" y="11242"/>
                </a:lnTo>
                <a:lnTo>
                  <a:pt x="8760" y="11218"/>
                </a:lnTo>
                <a:lnTo>
                  <a:pt x="8930" y="11194"/>
                </a:lnTo>
                <a:lnTo>
                  <a:pt x="9076" y="11121"/>
                </a:lnTo>
                <a:lnTo>
                  <a:pt x="9125" y="11218"/>
                </a:lnTo>
                <a:lnTo>
                  <a:pt x="8954" y="11291"/>
                </a:lnTo>
                <a:lnTo>
                  <a:pt x="8760" y="11340"/>
                </a:lnTo>
                <a:lnTo>
                  <a:pt x="8151" y="11461"/>
                </a:lnTo>
                <a:lnTo>
                  <a:pt x="8127" y="11461"/>
                </a:lnTo>
                <a:lnTo>
                  <a:pt x="8127" y="11486"/>
                </a:lnTo>
                <a:lnTo>
                  <a:pt x="8151" y="11510"/>
                </a:lnTo>
                <a:lnTo>
                  <a:pt x="8346" y="11583"/>
                </a:lnTo>
                <a:lnTo>
                  <a:pt x="8589" y="11607"/>
                </a:lnTo>
                <a:lnTo>
                  <a:pt x="8370" y="11656"/>
                </a:lnTo>
                <a:lnTo>
                  <a:pt x="8151" y="11680"/>
                </a:lnTo>
                <a:lnTo>
                  <a:pt x="7932" y="11680"/>
                </a:lnTo>
                <a:lnTo>
                  <a:pt x="7713" y="11656"/>
                </a:lnTo>
                <a:lnTo>
                  <a:pt x="7421" y="11632"/>
                </a:lnTo>
                <a:lnTo>
                  <a:pt x="7129" y="11559"/>
                </a:lnTo>
                <a:lnTo>
                  <a:pt x="6862" y="11461"/>
                </a:lnTo>
                <a:lnTo>
                  <a:pt x="6740" y="11388"/>
                </a:lnTo>
                <a:lnTo>
                  <a:pt x="6618" y="11291"/>
                </a:lnTo>
                <a:lnTo>
                  <a:pt x="6594" y="11242"/>
                </a:lnTo>
                <a:lnTo>
                  <a:pt x="6667" y="11194"/>
                </a:lnTo>
                <a:lnTo>
                  <a:pt x="6716" y="11121"/>
                </a:lnTo>
                <a:lnTo>
                  <a:pt x="6716" y="11023"/>
                </a:lnTo>
                <a:lnTo>
                  <a:pt x="6716" y="10950"/>
                </a:lnTo>
                <a:lnTo>
                  <a:pt x="6667" y="10804"/>
                </a:lnTo>
                <a:lnTo>
                  <a:pt x="6618" y="10610"/>
                </a:lnTo>
                <a:lnTo>
                  <a:pt x="6594" y="10415"/>
                </a:lnTo>
                <a:lnTo>
                  <a:pt x="6594" y="10245"/>
                </a:lnTo>
                <a:lnTo>
                  <a:pt x="6618" y="10074"/>
                </a:lnTo>
                <a:lnTo>
                  <a:pt x="6643" y="9977"/>
                </a:lnTo>
                <a:lnTo>
                  <a:pt x="6643" y="9953"/>
                </a:lnTo>
                <a:lnTo>
                  <a:pt x="6618" y="10001"/>
                </a:lnTo>
                <a:lnTo>
                  <a:pt x="6618" y="9928"/>
                </a:lnTo>
                <a:close/>
                <a:moveTo>
                  <a:pt x="9636" y="11218"/>
                </a:moveTo>
                <a:lnTo>
                  <a:pt x="9782" y="11291"/>
                </a:lnTo>
                <a:lnTo>
                  <a:pt x="9928" y="11364"/>
                </a:lnTo>
                <a:lnTo>
                  <a:pt x="9855" y="11510"/>
                </a:lnTo>
                <a:lnTo>
                  <a:pt x="9757" y="11632"/>
                </a:lnTo>
                <a:lnTo>
                  <a:pt x="9636" y="11778"/>
                </a:lnTo>
                <a:lnTo>
                  <a:pt x="9514" y="11875"/>
                </a:lnTo>
                <a:lnTo>
                  <a:pt x="9246" y="12070"/>
                </a:lnTo>
                <a:lnTo>
                  <a:pt x="8930" y="12240"/>
                </a:lnTo>
                <a:lnTo>
                  <a:pt x="8589" y="12362"/>
                </a:lnTo>
                <a:lnTo>
                  <a:pt x="8249" y="12435"/>
                </a:lnTo>
                <a:lnTo>
                  <a:pt x="7908" y="12483"/>
                </a:lnTo>
                <a:lnTo>
                  <a:pt x="7592" y="12508"/>
                </a:lnTo>
                <a:lnTo>
                  <a:pt x="7227" y="12508"/>
                </a:lnTo>
                <a:lnTo>
                  <a:pt x="6886" y="12459"/>
                </a:lnTo>
                <a:lnTo>
                  <a:pt x="6521" y="12362"/>
                </a:lnTo>
                <a:lnTo>
                  <a:pt x="6375" y="12289"/>
                </a:lnTo>
                <a:lnTo>
                  <a:pt x="6205" y="12216"/>
                </a:lnTo>
                <a:lnTo>
                  <a:pt x="6083" y="12118"/>
                </a:lnTo>
                <a:lnTo>
                  <a:pt x="5986" y="12021"/>
                </a:lnTo>
                <a:lnTo>
                  <a:pt x="5888" y="11924"/>
                </a:lnTo>
                <a:lnTo>
                  <a:pt x="5815" y="11826"/>
                </a:lnTo>
                <a:lnTo>
                  <a:pt x="5694" y="11583"/>
                </a:lnTo>
                <a:lnTo>
                  <a:pt x="5572" y="11315"/>
                </a:lnTo>
                <a:lnTo>
                  <a:pt x="5645" y="11291"/>
                </a:lnTo>
                <a:lnTo>
                  <a:pt x="5840" y="11267"/>
                </a:lnTo>
                <a:lnTo>
                  <a:pt x="6107" y="11242"/>
                </a:lnTo>
                <a:lnTo>
                  <a:pt x="6180" y="11364"/>
                </a:lnTo>
                <a:lnTo>
                  <a:pt x="6278" y="11486"/>
                </a:lnTo>
                <a:lnTo>
                  <a:pt x="6448" y="11656"/>
                </a:lnTo>
                <a:lnTo>
                  <a:pt x="6594" y="11753"/>
                </a:lnTo>
                <a:lnTo>
                  <a:pt x="6764" y="11851"/>
                </a:lnTo>
                <a:lnTo>
                  <a:pt x="7105" y="11972"/>
                </a:lnTo>
                <a:lnTo>
                  <a:pt x="7446" y="12045"/>
                </a:lnTo>
                <a:lnTo>
                  <a:pt x="7811" y="12094"/>
                </a:lnTo>
                <a:lnTo>
                  <a:pt x="8151" y="12094"/>
                </a:lnTo>
                <a:lnTo>
                  <a:pt x="8492" y="12070"/>
                </a:lnTo>
                <a:lnTo>
                  <a:pt x="8833" y="11972"/>
                </a:lnTo>
                <a:lnTo>
                  <a:pt x="9003" y="11924"/>
                </a:lnTo>
                <a:lnTo>
                  <a:pt x="9173" y="11851"/>
                </a:lnTo>
                <a:lnTo>
                  <a:pt x="9295" y="11753"/>
                </a:lnTo>
                <a:lnTo>
                  <a:pt x="9441" y="11607"/>
                </a:lnTo>
                <a:lnTo>
                  <a:pt x="9563" y="11461"/>
                </a:lnTo>
                <a:lnTo>
                  <a:pt x="9587" y="11364"/>
                </a:lnTo>
                <a:lnTo>
                  <a:pt x="9611" y="11291"/>
                </a:lnTo>
                <a:lnTo>
                  <a:pt x="9636" y="11218"/>
                </a:lnTo>
                <a:close/>
                <a:moveTo>
                  <a:pt x="5231" y="11437"/>
                </a:moveTo>
                <a:lnTo>
                  <a:pt x="5231" y="11583"/>
                </a:lnTo>
                <a:lnTo>
                  <a:pt x="5280" y="11729"/>
                </a:lnTo>
                <a:lnTo>
                  <a:pt x="5329" y="11875"/>
                </a:lnTo>
                <a:lnTo>
                  <a:pt x="5402" y="12021"/>
                </a:lnTo>
                <a:lnTo>
                  <a:pt x="5596" y="12264"/>
                </a:lnTo>
                <a:lnTo>
                  <a:pt x="5815" y="12459"/>
                </a:lnTo>
                <a:lnTo>
                  <a:pt x="6010" y="12581"/>
                </a:lnTo>
                <a:lnTo>
                  <a:pt x="6205" y="12702"/>
                </a:lnTo>
                <a:lnTo>
                  <a:pt x="6399" y="12775"/>
                </a:lnTo>
                <a:lnTo>
                  <a:pt x="6618" y="12848"/>
                </a:lnTo>
                <a:lnTo>
                  <a:pt x="6837" y="12897"/>
                </a:lnTo>
                <a:lnTo>
                  <a:pt x="7056" y="12946"/>
                </a:lnTo>
                <a:lnTo>
                  <a:pt x="7494" y="12970"/>
                </a:lnTo>
                <a:lnTo>
                  <a:pt x="7908" y="12946"/>
                </a:lnTo>
                <a:lnTo>
                  <a:pt x="8322" y="12897"/>
                </a:lnTo>
                <a:lnTo>
                  <a:pt x="8760" y="12775"/>
                </a:lnTo>
                <a:lnTo>
                  <a:pt x="9149" y="12629"/>
                </a:lnTo>
                <a:lnTo>
                  <a:pt x="9344" y="12532"/>
                </a:lnTo>
                <a:lnTo>
                  <a:pt x="9538" y="12410"/>
                </a:lnTo>
                <a:lnTo>
                  <a:pt x="9709" y="12289"/>
                </a:lnTo>
                <a:lnTo>
                  <a:pt x="9879" y="12143"/>
                </a:lnTo>
                <a:lnTo>
                  <a:pt x="10025" y="11997"/>
                </a:lnTo>
                <a:lnTo>
                  <a:pt x="10147" y="11851"/>
                </a:lnTo>
                <a:lnTo>
                  <a:pt x="10268" y="11656"/>
                </a:lnTo>
                <a:lnTo>
                  <a:pt x="10366" y="11486"/>
                </a:lnTo>
                <a:lnTo>
                  <a:pt x="10950" y="11583"/>
                </a:lnTo>
                <a:lnTo>
                  <a:pt x="10974" y="11583"/>
                </a:lnTo>
                <a:lnTo>
                  <a:pt x="10828" y="11680"/>
                </a:lnTo>
                <a:lnTo>
                  <a:pt x="10658" y="11778"/>
                </a:lnTo>
                <a:lnTo>
                  <a:pt x="10512" y="11899"/>
                </a:lnTo>
                <a:lnTo>
                  <a:pt x="10366" y="12045"/>
                </a:lnTo>
                <a:lnTo>
                  <a:pt x="10317" y="12118"/>
                </a:lnTo>
                <a:lnTo>
                  <a:pt x="10293" y="12216"/>
                </a:lnTo>
                <a:lnTo>
                  <a:pt x="10439" y="12167"/>
                </a:lnTo>
                <a:lnTo>
                  <a:pt x="10585" y="12094"/>
                </a:lnTo>
                <a:lnTo>
                  <a:pt x="10852" y="11924"/>
                </a:lnTo>
                <a:lnTo>
                  <a:pt x="11193" y="11778"/>
                </a:lnTo>
                <a:lnTo>
                  <a:pt x="11315" y="11753"/>
                </a:lnTo>
                <a:lnTo>
                  <a:pt x="11436" y="11705"/>
                </a:lnTo>
                <a:lnTo>
                  <a:pt x="11461" y="11680"/>
                </a:lnTo>
                <a:lnTo>
                  <a:pt x="12020" y="11851"/>
                </a:lnTo>
                <a:lnTo>
                  <a:pt x="11728" y="11948"/>
                </a:lnTo>
                <a:lnTo>
                  <a:pt x="11436" y="12070"/>
                </a:lnTo>
                <a:lnTo>
                  <a:pt x="11144" y="12191"/>
                </a:lnTo>
                <a:lnTo>
                  <a:pt x="10877" y="12362"/>
                </a:lnTo>
                <a:lnTo>
                  <a:pt x="10633" y="12532"/>
                </a:lnTo>
                <a:lnTo>
                  <a:pt x="10609" y="12556"/>
                </a:lnTo>
                <a:lnTo>
                  <a:pt x="10633" y="12581"/>
                </a:lnTo>
                <a:lnTo>
                  <a:pt x="11144" y="12386"/>
                </a:lnTo>
                <a:lnTo>
                  <a:pt x="11655" y="12216"/>
                </a:lnTo>
                <a:lnTo>
                  <a:pt x="11874" y="12167"/>
                </a:lnTo>
                <a:lnTo>
                  <a:pt x="12093" y="12118"/>
                </a:lnTo>
                <a:lnTo>
                  <a:pt x="12312" y="12094"/>
                </a:lnTo>
                <a:lnTo>
                  <a:pt x="12531" y="12021"/>
                </a:lnTo>
                <a:lnTo>
                  <a:pt x="12969" y="12216"/>
                </a:lnTo>
                <a:lnTo>
                  <a:pt x="12726" y="12289"/>
                </a:lnTo>
                <a:lnTo>
                  <a:pt x="12507" y="12386"/>
                </a:lnTo>
                <a:lnTo>
                  <a:pt x="11874" y="12654"/>
                </a:lnTo>
                <a:lnTo>
                  <a:pt x="11582" y="12800"/>
                </a:lnTo>
                <a:lnTo>
                  <a:pt x="11266" y="12897"/>
                </a:lnTo>
                <a:lnTo>
                  <a:pt x="11242" y="12921"/>
                </a:lnTo>
                <a:lnTo>
                  <a:pt x="11217" y="12946"/>
                </a:lnTo>
                <a:lnTo>
                  <a:pt x="11242" y="12970"/>
                </a:lnTo>
                <a:lnTo>
                  <a:pt x="11266" y="12994"/>
                </a:lnTo>
                <a:lnTo>
                  <a:pt x="11850" y="12873"/>
                </a:lnTo>
                <a:lnTo>
                  <a:pt x="12458" y="12727"/>
                </a:lnTo>
                <a:lnTo>
                  <a:pt x="12677" y="12678"/>
                </a:lnTo>
                <a:lnTo>
                  <a:pt x="12920" y="12629"/>
                </a:lnTo>
                <a:lnTo>
                  <a:pt x="13164" y="12556"/>
                </a:lnTo>
                <a:lnTo>
                  <a:pt x="13285" y="12508"/>
                </a:lnTo>
                <a:lnTo>
                  <a:pt x="13383" y="12459"/>
                </a:lnTo>
                <a:lnTo>
                  <a:pt x="13626" y="12629"/>
                </a:lnTo>
                <a:lnTo>
                  <a:pt x="13869" y="12824"/>
                </a:lnTo>
                <a:lnTo>
                  <a:pt x="13602" y="12873"/>
                </a:lnTo>
                <a:lnTo>
                  <a:pt x="12847" y="13067"/>
                </a:lnTo>
                <a:lnTo>
                  <a:pt x="12482" y="13165"/>
                </a:lnTo>
                <a:lnTo>
                  <a:pt x="12142" y="13286"/>
                </a:lnTo>
                <a:lnTo>
                  <a:pt x="12093" y="13335"/>
                </a:lnTo>
                <a:lnTo>
                  <a:pt x="12117" y="13359"/>
                </a:lnTo>
                <a:lnTo>
                  <a:pt x="12263" y="13408"/>
                </a:lnTo>
                <a:lnTo>
                  <a:pt x="12409" y="13432"/>
                </a:lnTo>
                <a:lnTo>
                  <a:pt x="12531" y="13457"/>
                </a:lnTo>
                <a:lnTo>
                  <a:pt x="12677" y="13432"/>
                </a:lnTo>
                <a:lnTo>
                  <a:pt x="12969" y="13408"/>
                </a:lnTo>
                <a:lnTo>
                  <a:pt x="13237" y="13335"/>
                </a:lnTo>
                <a:lnTo>
                  <a:pt x="13675" y="13238"/>
                </a:lnTo>
                <a:lnTo>
                  <a:pt x="13869" y="13189"/>
                </a:lnTo>
                <a:lnTo>
                  <a:pt x="14088" y="13165"/>
                </a:lnTo>
                <a:lnTo>
                  <a:pt x="14186" y="13140"/>
                </a:lnTo>
                <a:lnTo>
                  <a:pt x="14356" y="13335"/>
                </a:lnTo>
                <a:lnTo>
                  <a:pt x="14502" y="13530"/>
                </a:lnTo>
                <a:lnTo>
                  <a:pt x="14186" y="13554"/>
                </a:lnTo>
                <a:lnTo>
                  <a:pt x="13845" y="13578"/>
                </a:lnTo>
                <a:lnTo>
                  <a:pt x="13529" y="13627"/>
                </a:lnTo>
                <a:lnTo>
                  <a:pt x="13212" y="13676"/>
                </a:lnTo>
                <a:lnTo>
                  <a:pt x="13042" y="13724"/>
                </a:lnTo>
                <a:lnTo>
                  <a:pt x="12896" y="13773"/>
                </a:lnTo>
                <a:lnTo>
                  <a:pt x="12872" y="13797"/>
                </a:lnTo>
                <a:lnTo>
                  <a:pt x="12872" y="13822"/>
                </a:lnTo>
                <a:lnTo>
                  <a:pt x="12896" y="13846"/>
                </a:lnTo>
                <a:lnTo>
                  <a:pt x="12896" y="13870"/>
                </a:lnTo>
                <a:lnTo>
                  <a:pt x="13188" y="13919"/>
                </a:lnTo>
                <a:lnTo>
                  <a:pt x="13456" y="13943"/>
                </a:lnTo>
                <a:lnTo>
                  <a:pt x="13991" y="13919"/>
                </a:lnTo>
                <a:lnTo>
                  <a:pt x="14745" y="13919"/>
                </a:lnTo>
                <a:lnTo>
                  <a:pt x="14916" y="14284"/>
                </a:lnTo>
                <a:lnTo>
                  <a:pt x="14405" y="14308"/>
                </a:lnTo>
                <a:lnTo>
                  <a:pt x="13821" y="14308"/>
                </a:lnTo>
                <a:lnTo>
                  <a:pt x="13529" y="14333"/>
                </a:lnTo>
                <a:lnTo>
                  <a:pt x="13383" y="14357"/>
                </a:lnTo>
                <a:lnTo>
                  <a:pt x="13237" y="14381"/>
                </a:lnTo>
                <a:lnTo>
                  <a:pt x="13212" y="14406"/>
                </a:lnTo>
                <a:lnTo>
                  <a:pt x="13188" y="14454"/>
                </a:lnTo>
                <a:lnTo>
                  <a:pt x="13212" y="14503"/>
                </a:lnTo>
                <a:lnTo>
                  <a:pt x="13237" y="14527"/>
                </a:lnTo>
                <a:lnTo>
                  <a:pt x="13529" y="14600"/>
                </a:lnTo>
                <a:lnTo>
                  <a:pt x="13821" y="14625"/>
                </a:lnTo>
                <a:lnTo>
                  <a:pt x="14721" y="14625"/>
                </a:lnTo>
                <a:lnTo>
                  <a:pt x="15037" y="14600"/>
                </a:lnTo>
                <a:lnTo>
                  <a:pt x="15110" y="14868"/>
                </a:lnTo>
                <a:lnTo>
                  <a:pt x="15159" y="15136"/>
                </a:lnTo>
                <a:lnTo>
                  <a:pt x="14989" y="15087"/>
                </a:lnTo>
                <a:lnTo>
                  <a:pt x="14818" y="15087"/>
                </a:lnTo>
                <a:lnTo>
                  <a:pt x="14453" y="15063"/>
                </a:lnTo>
                <a:lnTo>
                  <a:pt x="14234" y="15063"/>
                </a:lnTo>
                <a:lnTo>
                  <a:pt x="13991" y="15087"/>
                </a:lnTo>
                <a:lnTo>
                  <a:pt x="13772" y="15111"/>
                </a:lnTo>
                <a:lnTo>
                  <a:pt x="13529" y="15184"/>
                </a:lnTo>
                <a:lnTo>
                  <a:pt x="13504" y="15209"/>
                </a:lnTo>
                <a:lnTo>
                  <a:pt x="13504" y="15233"/>
                </a:lnTo>
                <a:lnTo>
                  <a:pt x="13504" y="15282"/>
                </a:lnTo>
                <a:lnTo>
                  <a:pt x="13553" y="15282"/>
                </a:lnTo>
                <a:lnTo>
                  <a:pt x="14015" y="15306"/>
                </a:lnTo>
                <a:lnTo>
                  <a:pt x="14453" y="15330"/>
                </a:lnTo>
                <a:lnTo>
                  <a:pt x="14843" y="15355"/>
                </a:lnTo>
                <a:lnTo>
                  <a:pt x="15013" y="15355"/>
                </a:lnTo>
                <a:lnTo>
                  <a:pt x="15183" y="15330"/>
                </a:lnTo>
                <a:lnTo>
                  <a:pt x="15183" y="15330"/>
                </a:lnTo>
                <a:lnTo>
                  <a:pt x="15086" y="15355"/>
                </a:lnTo>
                <a:lnTo>
                  <a:pt x="14794" y="15452"/>
                </a:lnTo>
                <a:lnTo>
                  <a:pt x="14502" y="15549"/>
                </a:lnTo>
                <a:lnTo>
                  <a:pt x="13918" y="15671"/>
                </a:lnTo>
                <a:lnTo>
                  <a:pt x="13310" y="15768"/>
                </a:lnTo>
                <a:lnTo>
                  <a:pt x="12701" y="15841"/>
                </a:lnTo>
                <a:lnTo>
                  <a:pt x="12677" y="15720"/>
                </a:lnTo>
                <a:lnTo>
                  <a:pt x="12653" y="15525"/>
                </a:lnTo>
                <a:lnTo>
                  <a:pt x="12628" y="15428"/>
                </a:lnTo>
                <a:lnTo>
                  <a:pt x="12555" y="15330"/>
                </a:lnTo>
                <a:lnTo>
                  <a:pt x="12482" y="15257"/>
                </a:lnTo>
                <a:lnTo>
                  <a:pt x="12385" y="15233"/>
                </a:lnTo>
                <a:lnTo>
                  <a:pt x="12288" y="15257"/>
                </a:lnTo>
                <a:lnTo>
                  <a:pt x="12215" y="15330"/>
                </a:lnTo>
                <a:lnTo>
                  <a:pt x="12166" y="15428"/>
                </a:lnTo>
                <a:lnTo>
                  <a:pt x="12142" y="15525"/>
                </a:lnTo>
                <a:lnTo>
                  <a:pt x="12142" y="15720"/>
                </a:lnTo>
                <a:lnTo>
                  <a:pt x="12142" y="15890"/>
                </a:lnTo>
                <a:lnTo>
                  <a:pt x="11801" y="15939"/>
                </a:lnTo>
                <a:lnTo>
                  <a:pt x="11290" y="15987"/>
                </a:lnTo>
                <a:lnTo>
                  <a:pt x="10755" y="16036"/>
                </a:lnTo>
                <a:lnTo>
                  <a:pt x="9709" y="16085"/>
                </a:lnTo>
                <a:lnTo>
                  <a:pt x="7592" y="16085"/>
                </a:lnTo>
                <a:lnTo>
                  <a:pt x="6521" y="16060"/>
                </a:lnTo>
                <a:lnTo>
                  <a:pt x="5475" y="16012"/>
                </a:lnTo>
                <a:lnTo>
                  <a:pt x="4428" y="15939"/>
                </a:lnTo>
                <a:lnTo>
                  <a:pt x="3382" y="15841"/>
                </a:lnTo>
                <a:lnTo>
                  <a:pt x="3236" y="15817"/>
                </a:lnTo>
                <a:lnTo>
                  <a:pt x="3236" y="15768"/>
                </a:lnTo>
                <a:lnTo>
                  <a:pt x="3236" y="15671"/>
                </a:lnTo>
                <a:lnTo>
                  <a:pt x="3212" y="15622"/>
                </a:lnTo>
                <a:lnTo>
                  <a:pt x="3212" y="15574"/>
                </a:lnTo>
                <a:lnTo>
                  <a:pt x="3236" y="15403"/>
                </a:lnTo>
                <a:lnTo>
                  <a:pt x="3236" y="15306"/>
                </a:lnTo>
                <a:lnTo>
                  <a:pt x="3212" y="15209"/>
                </a:lnTo>
                <a:lnTo>
                  <a:pt x="3163" y="15136"/>
                </a:lnTo>
                <a:lnTo>
                  <a:pt x="3090" y="15087"/>
                </a:lnTo>
                <a:lnTo>
                  <a:pt x="3017" y="15087"/>
                </a:lnTo>
                <a:lnTo>
                  <a:pt x="2920" y="15111"/>
                </a:lnTo>
                <a:lnTo>
                  <a:pt x="2823" y="15209"/>
                </a:lnTo>
                <a:lnTo>
                  <a:pt x="2750" y="15330"/>
                </a:lnTo>
                <a:lnTo>
                  <a:pt x="2725" y="15452"/>
                </a:lnTo>
                <a:lnTo>
                  <a:pt x="2701" y="15598"/>
                </a:lnTo>
                <a:lnTo>
                  <a:pt x="2701" y="15695"/>
                </a:lnTo>
                <a:lnTo>
                  <a:pt x="2141" y="15525"/>
                </a:lnTo>
                <a:lnTo>
                  <a:pt x="1582" y="15355"/>
                </a:lnTo>
                <a:lnTo>
                  <a:pt x="1314" y="15282"/>
                </a:lnTo>
                <a:lnTo>
                  <a:pt x="1046" y="15257"/>
                </a:lnTo>
                <a:lnTo>
                  <a:pt x="754" y="15233"/>
                </a:lnTo>
                <a:lnTo>
                  <a:pt x="487" y="15257"/>
                </a:lnTo>
                <a:lnTo>
                  <a:pt x="462" y="15038"/>
                </a:lnTo>
                <a:lnTo>
                  <a:pt x="487" y="14844"/>
                </a:lnTo>
                <a:lnTo>
                  <a:pt x="511" y="14625"/>
                </a:lnTo>
                <a:lnTo>
                  <a:pt x="584" y="14430"/>
                </a:lnTo>
                <a:lnTo>
                  <a:pt x="657" y="14235"/>
                </a:lnTo>
                <a:lnTo>
                  <a:pt x="754" y="14041"/>
                </a:lnTo>
                <a:lnTo>
                  <a:pt x="852" y="13870"/>
                </a:lnTo>
                <a:lnTo>
                  <a:pt x="973" y="13676"/>
                </a:lnTo>
                <a:lnTo>
                  <a:pt x="1241" y="13359"/>
                </a:lnTo>
                <a:lnTo>
                  <a:pt x="1557" y="13043"/>
                </a:lnTo>
                <a:lnTo>
                  <a:pt x="1874" y="12775"/>
                </a:lnTo>
                <a:lnTo>
                  <a:pt x="2190" y="12532"/>
                </a:lnTo>
                <a:lnTo>
                  <a:pt x="2409" y="12386"/>
                </a:lnTo>
                <a:lnTo>
                  <a:pt x="2604" y="12289"/>
                </a:lnTo>
                <a:lnTo>
                  <a:pt x="3042" y="12070"/>
                </a:lnTo>
                <a:lnTo>
                  <a:pt x="3480" y="11924"/>
                </a:lnTo>
                <a:lnTo>
                  <a:pt x="3942" y="11778"/>
                </a:lnTo>
                <a:lnTo>
                  <a:pt x="4234" y="11680"/>
                </a:lnTo>
                <a:lnTo>
                  <a:pt x="4574" y="11607"/>
                </a:lnTo>
                <a:lnTo>
                  <a:pt x="5231" y="11437"/>
                </a:lnTo>
                <a:close/>
                <a:moveTo>
                  <a:pt x="8200" y="1"/>
                </a:moveTo>
                <a:lnTo>
                  <a:pt x="7811" y="50"/>
                </a:lnTo>
                <a:lnTo>
                  <a:pt x="7470" y="123"/>
                </a:lnTo>
                <a:lnTo>
                  <a:pt x="7154" y="244"/>
                </a:lnTo>
                <a:lnTo>
                  <a:pt x="6667" y="463"/>
                </a:lnTo>
                <a:lnTo>
                  <a:pt x="6424" y="609"/>
                </a:lnTo>
                <a:lnTo>
                  <a:pt x="6278" y="731"/>
                </a:lnTo>
                <a:lnTo>
                  <a:pt x="6205" y="804"/>
                </a:lnTo>
                <a:lnTo>
                  <a:pt x="6180" y="853"/>
                </a:lnTo>
                <a:lnTo>
                  <a:pt x="6205" y="926"/>
                </a:lnTo>
                <a:lnTo>
                  <a:pt x="6253" y="974"/>
                </a:lnTo>
                <a:lnTo>
                  <a:pt x="6302" y="999"/>
                </a:lnTo>
                <a:lnTo>
                  <a:pt x="6472" y="999"/>
                </a:lnTo>
                <a:lnTo>
                  <a:pt x="6594" y="950"/>
                </a:lnTo>
                <a:lnTo>
                  <a:pt x="6716" y="877"/>
                </a:lnTo>
                <a:lnTo>
                  <a:pt x="7178" y="682"/>
                </a:lnTo>
                <a:lnTo>
                  <a:pt x="7421" y="585"/>
                </a:lnTo>
                <a:lnTo>
                  <a:pt x="7665" y="488"/>
                </a:lnTo>
                <a:lnTo>
                  <a:pt x="8005" y="439"/>
                </a:lnTo>
                <a:lnTo>
                  <a:pt x="8346" y="415"/>
                </a:lnTo>
                <a:lnTo>
                  <a:pt x="8735" y="439"/>
                </a:lnTo>
                <a:lnTo>
                  <a:pt x="9125" y="488"/>
                </a:lnTo>
                <a:lnTo>
                  <a:pt x="9490" y="585"/>
                </a:lnTo>
                <a:lnTo>
                  <a:pt x="9855" y="707"/>
                </a:lnTo>
                <a:lnTo>
                  <a:pt x="10195" y="828"/>
                </a:lnTo>
                <a:lnTo>
                  <a:pt x="10487" y="974"/>
                </a:lnTo>
                <a:lnTo>
                  <a:pt x="10706" y="1096"/>
                </a:lnTo>
                <a:lnTo>
                  <a:pt x="10877" y="1242"/>
                </a:lnTo>
                <a:lnTo>
                  <a:pt x="11023" y="1412"/>
                </a:lnTo>
                <a:lnTo>
                  <a:pt x="11169" y="1583"/>
                </a:lnTo>
                <a:lnTo>
                  <a:pt x="11290" y="1801"/>
                </a:lnTo>
                <a:lnTo>
                  <a:pt x="11388" y="1996"/>
                </a:lnTo>
                <a:lnTo>
                  <a:pt x="11485" y="2215"/>
                </a:lnTo>
                <a:lnTo>
                  <a:pt x="11558" y="2458"/>
                </a:lnTo>
                <a:lnTo>
                  <a:pt x="11655" y="2921"/>
                </a:lnTo>
                <a:lnTo>
                  <a:pt x="11728" y="3407"/>
                </a:lnTo>
                <a:lnTo>
                  <a:pt x="11753" y="3894"/>
                </a:lnTo>
                <a:lnTo>
                  <a:pt x="11753" y="4356"/>
                </a:lnTo>
                <a:lnTo>
                  <a:pt x="11217" y="4356"/>
                </a:lnTo>
                <a:lnTo>
                  <a:pt x="10974" y="4332"/>
                </a:lnTo>
                <a:lnTo>
                  <a:pt x="10731" y="4259"/>
                </a:lnTo>
                <a:lnTo>
                  <a:pt x="10487" y="4210"/>
                </a:lnTo>
                <a:lnTo>
                  <a:pt x="10244" y="4113"/>
                </a:lnTo>
                <a:lnTo>
                  <a:pt x="9782" y="3918"/>
                </a:lnTo>
                <a:lnTo>
                  <a:pt x="9319" y="3675"/>
                </a:lnTo>
                <a:lnTo>
                  <a:pt x="8881" y="3432"/>
                </a:lnTo>
                <a:lnTo>
                  <a:pt x="8419" y="3164"/>
                </a:lnTo>
                <a:lnTo>
                  <a:pt x="7981" y="2921"/>
                </a:lnTo>
                <a:lnTo>
                  <a:pt x="7908" y="2896"/>
                </a:lnTo>
                <a:lnTo>
                  <a:pt x="7835" y="2896"/>
                </a:lnTo>
                <a:lnTo>
                  <a:pt x="7786" y="2921"/>
                </a:lnTo>
                <a:lnTo>
                  <a:pt x="7738" y="2945"/>
                </a:lnTo>
                <a:lnTo>
                  <a:pt x="7689" y="2994"/>
                </a:lnTo>
                <a:lnTo>
                  <a:pt x="7665" y="3042"/>
                </a:lnTo>
                <a:lnTo>
                  <a:pt x="7640" y="3115"/>
                </a:lnTo>
                <a:lnTo>
                  <a:pt x="7640" y="3164"/>
                </a:lnTo>
                <a:lnTo>
                  <a:pt x="7713" y="3529"/>
                </a:lnTo>
                <a:lnTo>
                  <a:pt x="7786" y="3894"/>
                </a:lnTo>
                <a:lnTo>
                  <a:pt x="7640" y="3797"/>
                </a:lnTo>
                <a:lnTo>
                  <a:pt x="7494" y="3699"/>
                </a:lnTo>
                <a:lnTo>
                  <a:pt x="7202" y="3432"/>
                </a:lnTo>
                <a:lnTo>
                  <a:pt x="6959" y="3140"/>
                </a:lnTo>
                <a:lnTo>
                  <a:pt x="6740" y="2799"/>
                </a:lnTo>
                <a:lnTo>
                  <a:pt x="6545" y="2458"/>
                </a:lnTo>
                <a:lnTo>
                  <a:pt x="6424" y="2118"/>
                </a:lnTo>
                <a:lnTo>
                  <a:pt x="6399" y="1947"/>
                </a:lnTo>
                <a:lnTo>
                  <a:pt x="6375" y="1777"/>
                </a:lnTo>
                <a:lnTo>
                  <a:pt x="6375" y="1607"/>
                </a:lnTo>
                <a:lnTo>
                  <a:pt x="6399" y="1461"/>
                </a:lnTo>
                <a:lnTo>
                  <a:pt x="6399" y="1388"/>
                </a:lnTo>
                <a:lnTo>
                  <a:pt x="6399" y="1339"/>
                </a:lnTo>
                <a:lnTo>
                  <a:pt x="6351" y="1291"/>
                </a:lnTo>
                <a:lnTo>
                  <a:pt x="6302" y="1266"/>
                </a:lnTo>
                <a:lnTo>
                  <a:pt x="6205" y="1266"/>
                </a:lnTo>
                <a:lnTo>
                  <a:pt x="6156" y="1291"/>
                </a:lnTo>
                <a:lnTo>
                  <a:pt x="6107" y="1339"/>
                </a:lnTo>
                <a:lnTo>
                  <a:pt x="6034" y="1485"/>
                </a:lnTo>
                <a:lnTo>
                  <a:pt x="6010" y="1655"/>
                </a:lnTo>
                <a:lnTo>
                  <a:pt x="5815" y="1680"/>
                </a:lnTo>
                <a:lnTo>
                  <a:pt x="5645" y="1728"/>
                </a:lnTo>
                <a:lnTo>
                  <a:pt x="5475" y="1826"/>
                </a:lnTo>
                <a:lnTo>
                  <a:pt x="5304" y="1923"/>
                </a:lnTo>
                <a:lnTo>
                  <a:pt x="5085" y="2069"/>
                </a:lnTo>
                <a:lnTo>
                  <a:pt x="4891" y="2215"/>
                </a:lnTo>
                <a:lnTo>
                  <a:pt x="4720" y="2337"/>
                </a:lnTo>
                <a:lnTo>
                  <a:pt x="4647" y="2410"/>
                </a:lnTo>
                <a:lnTo>
                  <a:pt x="4599" y="2507"/>
                </a:lnTo>
                <a:lnTo>
                  <a:pt x="4574" y="2531"/>
                </a:lnTo>
                <a:lnTo>
                  <a:pt x="4599" y="2556"/>
                </a:lnTo>
                <a:lnTo>
                  <a:pt x="4623" y="2580"/>
                </a:lnTo>
                <a:lnTo>
                  <a:pt x="4647" y="2604"/>
                </a:lnTo>
                <a:lnTo>
                  <a:pt x="4745" y="2580"/>
                </a:lnTo>
                <a:lnTo>
                  <a:pt x="4818" y="2556"/>
                </a:lnTo>
                <a:lnTo>
                  <a:pt x="4988" y="2458"/>
                </a:lnTo>
                <a:lnTo>
                  <a:pt x="5280" y="2239"/>
                </a:lnTo>
                <a:lnTo>
                  <a:pt x="5621" y="1996"/>
                </a:lnTo>
                <a:lnTo>
                  <a:pt x="5986" y="1801"/>
                </a:lnTo>
                <a:lnTo>
                  <a:pt x="5986" y="1996"/>
                </a:lnTo>
                <a:lnTo>
                  <a:pt x="6034" y="2166"/>
                </a:lnTo>
                <a:lnTo>
                  <a:pt x="6083" y="2337"/>
                </a:lnTo>
                <a:lnTo>
                  <a:pt x="6156" y="2531"/>
                </a:lnTo>
                <a:lnTo>
                  <a:pt x="6302" y="2872"/>
                </a:lnTo>
                <a:lnTo>
                  <a:pt x="6472" y="3164"/>
                </a:lnTo>
                <a:lnTo>
                  <a:pt x="6618" y="3359"/>
                </a:lnTo>
                <a:lnTo>
                  <a:pt x="6764" y="3578"/>
                </a:lnTo>
                <a:lnTo>
                  <a:pt x="6959" y="3772"/>
                </a:lnTo>
                <a:lnTo>
                  <a:pt x="7129" y="3967"/>
                </a:lnTo>
                <a:lnTo>
                  <a:pt x="7348" y="4137"/>
                </a:lnTo>
                <a:lnTo>
                  <a:pt x="7567" y="4283"/>
                </a:lnTo>
                <a:lnTo>
                  <a:pt x="7811" y="4381"/>
                </a:lnTo>
                <a:lnTo>
                  <a:pt x="8054" y="4454"/>
                </a:lnTo>
                <a:lnTo>
                  <a:pt x="8151" y="4454"/>
                </a:lnTo>
                <a:lnTo>
                  <a:pt x="8249" y="4381"/>
                </a:lnTo>
                <a:lnTo>
                  <a:pt x="8297" y="4356"/>
                </a:lnTo>
                <a:lnTo>
                  <a:pt x="8322" y="4308"/>
                </a:lnTo>
                <a:lnTo>
                  <a:pt x="8322" y="4235"/>
                </a:lnTo>
                <a:lnTo>
                  <a:pt x="8322" y="4186"/>
                </a:lnTo>
                <a:lnTo>
                  <a:pt x="8151" y="3505"/>
                </a:lnTo>
                <a:lnTo>
                  <a:pt x="8151" y="3505"/>
                </a:lnTo>
                <a:lnTo>
                  <a:pt x="8881" y="3918"/>
                </a:lnTo>
                <a:lnTo>
                  <a:pt x="9587" y="4283"/>
                </a:lnTo>
                <a:lnTo>
                  <a:pt x="9952" y="4429"/>
                </a:lnTo>
                <a:lnTo>
                  <a:pt x="10317" y="4575"/>
                </a:lnTo>
                <a:lnTo>
                  <a:pt x="10682" y="4697"/>
                </a:lnTo>
                <a:lnTo>
                  <a:pt x="11071" y="4746"/>
                </a:lnTo>
                <a:lnTo>
                  <a:pt x="11169" y="4940"/>
                </a:lnTo>
                <a:lnTo>
                  <a:pt x="11242" y="5111"/>
                </a:lnTo>
                <a:lnTo>
                  <a:pt x="11266" y="5281"/>
                </a:lnTo>
                <a:lnTo>
                  <a:pt x="11266" y="5451"/>
                </a:lnTo>
                <a:lnTo>
                  <a:pt x="11242" y="5792"/>
                </a:lnTo>
                <a:lnTo>
                  <a:pt x="11266" y="5865"/>
                </a:lnTo>
                <a:lnTo>
                  <a:pt x="11315" y="5938"/>
                </a:lnTo>
                <a:lnTo>
                  <a:pt x="11363" y="5987"/>
                </a:lnTo>
                <a:lnTo>
                  <a:pt x="11509" y="5987"/>
                </a:lnTo>
                <a:lnTo>
                  <a:pt x="11582" y="5962"/>
                </a:lnTo>
                <a:lnTo>
                  <a:pt x="11631" y="5914"/>
                </a:lnTo>
                <a:lnTo>
                  <a:pt x="11655" y="5841"/>
                </a:lnTo>
                <a:lnTo>
                  <a:pt x="11704" y="5622"/>
                </a:lnTo>
                <a:lnTo>
                  <a:pt x="11704" y="5354"/>
                </a:lnTo>
                <a:lnTo>
                  <a:pt x="11680" y="5135"/>
                </a:lnTo>
                <a:lnTo>
                  <a:pt x="11607" y="4892"/>
                </a:lnTo>
                <a:lnTo>
                  <a:pt x="11558" y="4794"/>
                </a:lnTo>
                <a:lnTo>
                  <a:pt x="11680" y="4770"/>
                </a:lnTo>
                <a:lnTo>
                  <a:pt x="11801" y="4940"/>
                </a:lnTo>
                <a:lnTo>
                  <a:pt x="11923" y="5111"/>
                </a:lnTo>
                <a:lnTo>
                  <a:pt x="11996" y="5305"/>
                </a:lnTo>
                <a:lnTo>
                  <a:pt x="12044" y="5500"/>
                </a:lnTo>
                <a:lnTo>
                  <a:pt x="12069" y="5695"/>
                </a:lnTo>
                <a:lnTo>
                  <a:pt x="12093" y="5889"/>
                </a:lnTo>
                <a:lnTo>
                  <a:pt x="12069" y="6108"/>
                </a:lnTo>
                <a:lnTo>
                  <a:pt x="12044" y="6303"/>
                </a:lnTo>
                <a:lnTo>
                  <a:pt x="11996" y="6522"/>
                </a:lnTo>
                <a:lnTo>
                  <a:pt x="11899" y="6692"/>
                </a:lnTo>
                <a:lnTo>
                  <a:pt x="11801" y="6887"/>
                </a:lnTo>
                <a:lnTo>
                  <a:pt x="11655" y="7033"/>
                </a:lnTo>
                <a:lnTo>
                  <a:pt x="11631" y="7082"/>
                </a:lnTo>
                <a:lnTo>
                  <a:pt x="11631" y="6936"/>
                </a:lnTo>
                <a:lnTo>
                  <a:pt x="11631" y="6814"/>
                </a:lnTo>
                <a:lnTo>
                  <a:pt x="11582" y="6717"/>
                </a:lnTo>
                <a:lnTo>
                  <a:pt x="11509" y="6619"/>
                </a:lnTo>
                <a:lnTo>
                  <a:pt x="11436" y="6571"/>
                </a:lnTo>
                <a:lnTo>
                  <a:pt x="11290" y="6571"/>
                </a:lnTo>
                <a:lnTo>
                  <a:pt x="11242" y="6619"/>
                </a:lnTo>
                <a:lnTo>
                  <a:pt x="11193" y="6668"/>
                </a:lnTo>
                <a:lnTo>
                  <a:pt x="11169" y="6717"/>
                </a:lnTo>
                <a:lnTo>
                  <a:pt x="11169" y="6790"/>
                </a:lnTo>
                <a:lnTo>
                  <a:pt x="11193" y="6863"/>
                </a:lnTo>
                <a:lnTo>
                  <a:pt x="11169" y="6838"/>
                </a:lnTo>
                <a:lnTo>
                  <a:pt x="11144" y="6863"/>
                </a:lnTo>
                <a:lnTo>
                  <a:pt x="11144" y="6984"/>
                </a:lnTo>
                <a:lnTo>
                  <a:pt x="11071" y="7228"/>
                </a:lnTo>
                <a:lnTo>
                  <a:pt x="10974" y="7447"/>
                </a:lnTo>
                <a:lnTo>
                  <a:pt x="10755" y="7933"/>
                </a:lnTo>
                <a:lnTo>
                  <a:pt x="10487" y="8396"/>
                </a:lnTo>
                <a:lnTo>
                  <a:pt x="10317" y="8663"/>
                </a:lnTo>
                <a:lnTo>
                  <a:pt x="10098" y="8907"/>
                </a:lnTo>
                <a:lnTo>
                  <a:pt x="9879" y="9126"/>
                </a:lnTo>
                <a:lnTo>
                  <a:pt x="9611" y="9320"/>
                </a:lnTo>
                <a:lnTo>
                  <a:pt x="9344" y="9491"/>
                </a:lnTo>
                <a:lnTo>
                  <a:pt x="9052" y="9637"/>
                </a:lnTo>
                <a:lnTo>
                  <a:pt x="8735" y="9734"/>
                </a:lnTo>
                <a:lnTo>
                  <a:pt x="8419" y="9782"/>
                </a:lnTo>
                <a:lnTo>
                  <a:pt x="8078" y="9807"/>
                </a:lnTo>
                <a:lnTo>
                  <a:pt x="7738" y="9782"/>
                </a:lnTo>
                <a:lnTo>
                  <a:pt x="7397" y="9709"/>
                </a:lnTo>
                <a:lnTo>
                  <a:pt x="7056" y="9612"/>
                </a:lnTo>
                <a:lnTo>
                  <a:pt x="6716" y="9466"/>
                </a:lnTo>
                <a:lnTo>
                  <a:pt x="6424" y="9296"/>
                </a:lnTo>
                <a:lnTo>
                  <a:pt x="6107" y="9126"/>
                </a:lnTo>
                <a:lnTo>
                  <a:pt x="5840" y="8907"/>
                </a:lnTo>
                <a:lnTo>
                  <a:pt x="5596" y="8712"/>
                </a:lnTo>
                <a:lnTo>
                  <a:pt x="5377" y="8469"/>
                </a:lnTo>
                <a:lnTo>
                  <a:pt x="5158" y="8225"/>
                </a:lnTo>
                <a:lnTo>
                  <a:pt x="4988" y="7958"/>
                </a:lnTo>
                <a:lnTo>
                  <a:pt x="4891" y="7787"/>
                </a:lnTo>
                <a:lnTo>
                  <a:pt x="4818" y="7641"/>
                </a:lnTo>
                <a:lnTo>
                  <a:pt x="4696" y="7301"/>
                </a:lnTo>
                <a:lnTo>
                  <a:pt x="4599" y="6960"/>
                </a:lnTo>
                <a:lnTo>
                  <a:pt x="4477" y="6644"/>
                </a:lnTo>
                <a:lnTo>
                  <a:pt x="4428" y="6571"/>
                </a:lnTo>
                <a:lnTo>
                  <a:pt x="4355" y="6546"/>
                </a:lnTo>
                <a:lnTo>
                  <a:pt x="4282" y="6571"/>
                </a:lnTo>
                <a:lnTo>
                  <a:pt x="4258" y="6595"/>
                </a:lnTo>
                <a:lnTo>
                  <a:pt x="4234" y="6644"/>
                </a:lnTo>
                <a:lnTo>
                  <a:pt x="4209" y="6936"/>
                </a:lnTo>
                <a:lnTo>
                  <a:pt x="4234" y="7228"/>
                </a:lnTo>
                <a:lnTo>
                  <a:pt x="4088" y="7130"/>
                </a:lnTo>
                <a:lnTo>
                  <a:pt x="3966" y="7033"/>
                </a:lnTo>
                <a:lnTo>
                  <a:pt x="3845" y="6911"/>
                </a:lnTo>
                <a:lnTo>
                  <a:pt x="3772" y="6790"/>
                </a:lnTo>
                <a:lnTo>
                  <a:pt x="3699" y="6644"/>
                </a:lnTo>
                <a:lnTo>
                  <a:pt x="3650" y="6473"/>
                </a:lnTo>
                <a:lnTo>
                  <a:pt x="3577" y="6133"/>
                </a:lnTo>
                <a:lnTo>
                  <a:pt x="3553" y="5816"/>
                </a:lnTo>
                <a:lnTo>
                  <a:pt x="3577" y="5670"/>
                </a:lnTo>
                <a:lnTo>
                  <a:pt x="3601" y="5524"/>
                </a:lnTo>
                <a:lnTo>
                  <a:pt x="3650" y="5378"/>
                </a:lnTo>
                <a:lnTo>
                  <a:pt x="3699" y="5232"/>
                </a:lnTo>
                <a:lnTo>
                  <a:pt x="3772" y="5111"/>
                </a:lnTo>
                <a:lnTo>
                  <a:pt x="3893" y="5013"/>
                </a:lnTo>
                <a:lnTo>
                  <a:pt x="3942" y="5013"/>
                </a:lnTo>
                <a:lnTo>
                  <a:pt x="3918" y="5208"/>
                </a:lnTo>
                <a:lnTo>
                  <a:pt x="3942" y="5403"/>
                </a:lnTo>
                <a:lnTo>
                  <a:pt x="3966" y="5476"/>
                </a:lnTo>
                <a:lnTo>
                  <a:pt x="4015" y="5549"/>
                </a:lnTo>
                <a:lnTo>
                  <a:pt x="4063" y="5622"/>
                </a:lnTo>
                <a:lnTo>
                  <a:pt x="4136" y="5670"/>
                </a:lnTo>
                <a:lnTo>
                  <a:pt x="4209" y="5695"/>
                </a:lnTo>
                <a:lnTo>
                  <a:pt x="4258" y="5670"/>
                </a:lnTo>
                <a:lnTo>
                  <a:pt x="4307" y="5646"/>
                </a:lnTo>
                <a:lnTo>
                  <a:pt x="4355" y="5597"/>
                </a:lnTo>
                <a:lnTo>
                  <a:pt x="4355" y="5476"/>
                </a:lnTo>
                <a:lnTo>
                  <a:pt x="4355" y="5403"/>
                </a:lnTo>
                <a:lnTo>
                  <a:pt x="4307" y="5208"/>
                </a:lnTo>
                <a:lnTo>
                  <a:pt x="4331" y="5086"/>
                </a:lnTo>
                <a:lnTo>
                  <a:pt x="4355" y="4965"/>
                </a:lnTo>
                <a:lnTo>
                  <a:pt x="4453" y="4746"/>
                </a:lnTo>
                <a:lnTo>
                  <a:pt x="4550" y="4575"/>
                </a:lnTo>
                <a:lnTo>
                  <a:pt x="4647" y="4405"/>
                </a:lnTo>
                <a:lnTo>
                  <a:pt x="5085" y="4016"/>
                </a:lnTo>
                <a:lnTo>
                  <a:pt x="5377" y="3748"/>
                </a:lnTo>
                <a:lnTo>
                  <a:pt x="5669" y="3432"/>
                </a:lnTo>
                <a:lnTo>
                  <a:pt x="5791" y="3237"/>
                </a:lnTo>
                <a:lnTo>
                  <a:pt x="5888" y="3067"/>
                </a:lnTo>
                <a:lnTo>
                  <a:pt x="5961" y="2872"/>
                </a:lnTo>
                <a:lnTo>
                  <a:pt x="6010" y="2677"/>
                </a:lnTo>
                <a:lnTo>
                  <a:pt x="5986" y="2629"/>
                </a:lnTo>
                <a:lnTo>
                  <a:pt x="5937" y="2604"/>
                </a:lnTo>
                <a:lnTo>
                  <a:pt x="5888" y="2604"/>
                </a:lnTo>
                <a:lnTo>
                  <a:pt x="5864" y="2629"/>
                </a:lnTo>
                <a:lnTo>
                  <a:pt x="5718" y="2750"/>
                </a:lnTo>
                <a:lnTo>
                  <a:pt x="5596" y="2921"/>
                </a:lnTo>
                <a:lnTo>
                  <a:pt x="5377" y="3237"/>
                </a:lnTo>
                <a:lnTo>
                  <a:pt x="5110" y="3505"/>
                </a:lnTo>
                <a:lnTo>
                  <a:pt x="4818" y="3772"/>
                </a:lnTo>
                <a:lnTo>
                  <a:pt x="4647" y="3894"/>
                </a:lnTo>
                <a:lnTo>
                  <a:pt x="4453" y="4040"/>
                </a:lnTo>
                <a:lnTo>
                  <a:pt x="4063" y="4332"/>
                </a:lnTo>
                <a:lnTo>
                  <a:pt x="4112" y="3894"/>
                </a:lnTo>
                <a:lnTo>
                  <a:pt x="4209" y="3456"/>
                </a:lnTo>
                <a:lnTo>
                  <a:pt x="4331" y="3042"/>
                </a:lnTo>
                <a:lnTo>
                  <a:pt x="4477" y="2629"/>
                </a:lnTo>
                <a:lnTo>
                  <a:pt x="4599" y="2337"/>
                </a:lnTo>
                <a:lnTo>
                  <a:pt x="4769" y="2045"/>
                </a:lnTo>
                <a:lnTo>
                  <a:pt x="4939" y="1777"/>
                </a:lnTo>
                <a:lnTo>
                  <a:pt x="5158" y="1558"/>
                </a:lnTo>
                <a:lnTo>
                  <a:pt x="5256" y="1485"/>
                </a:lnTo>
                <a:lnTo>
                  <a:pt x="5377" y="1412"/>
                </a:lnTo>
                <a:lnTo>
                  <a:pt x="5596" y="1364"/>
                </a:lnTo>
                <a:lnTo>
                  <a:pt x="5815" y="1315"/>
                </a:lnTo>
                <a:lnTo>
                  <a:pt x="5913" y="1291"/>
                </a:lnTo>
                <a:lnTo>
                  <a:pt x="6034" y="1242"/>
                </a:lnTo>
                <a:lnTo>
                  <a:pt x="6034" y="1218"/>
                </a:lnTo>
                <a:lnTo>
                  <a:pt x="6034" y="1193"/>
                </a:lnTo>
                <a:lnTo>
                  <a:pt x="5961" y="1096"/>
                </a:lnTo>
                <a:lnTo>
                  <a:pt x="5888" y="1023"/>
                </a:lnTo>
                <a:lnTo>
                  <a:pt x="5767" y="974"/>
                </a:lnTo>
                <a:lnTo>
                  <a:pt x="5523" y="974"/>
                </a:lnTo>
                <a:lnTo>
                  <a:pt x="5402" y="999"/>
                </a:lnTo>
                <a:lnTo>
                  <a:pt x="5183" y="1072"/>
                </a:lnTo>
                <a:lnTo>
                  <a:pt x="5037" y="1145"/>
                </a:lnTo>
                <a:lnTo>
                  <a:pt x="4915" y="1242"/>
                </a:lnTo>
                <a:lnTo>
                  <a:pt x="4793" y="1364"/>
                </a:lnTo>
                <a:lnTo>
                  <a:pt x="4672" y="1485"/>
                </a:lnTo>
                <a:lnTo>
                  <a:pt x="4477" y="1728"/>
                </a:lnTo>
                <a:lnTo>
                  <a:pt x="4307" y="2020"/>
                </a:lnTo>
                <a:lnTo>
                  <a:pt x="4161" y="2312"/>
                </a:lnTo>
                <a:lnTo>
                  <a:pt x="4015" y="2653"/>
                </a:lnTo>
                <a:lnTo>
                  <a:pt x="3893" y="3018"/>
                </a:lnTo>
                <a:lnTo>
                  <a:pt x="3772" y="3359"/>
                </a:lnTo>
                <a:lnTo>
                  <a:pt x="3699" y="3724"/>
                </a:lnTo>
                <a:lnTo>
                  <a:pt x="3650" y="4113"/>
                </a:lnTo>
                <a:lnTo>
                  <a:pt x="3650" y="4454"/>
                </a:lnTo>
                <a:lnTo>
                  <a:pt x="3674" y="4819"/>
                </a:lnTo>
                <a:lnTo>
                  <a:pt x="3553" y="4892"/>
                </a:lnTo>
                <a:lnTo>
                  <a:pt x="3455" y="5038"/>
                </a:lnTo>
                <a:lnTo>
                  <a:pt x="3382" y="5184"/>
                </a:lnTo>
                <a:lnTo>
                  <a:pt x="3334" y="5378"/>
                </a:lnTo>
                <a:lnTo>
                  <a:pt x="3236" y="5719"/>
                </a:lnTo>
                <a:lnTo>
                  <a:pt x="3212" y="5962"/>
                </a:lnTo>
                <a:lnTo>
                  <a:pt x="3236" y="6230"/>
                </a:lnTo>
                <a:lnTo>
                  <a:pt x="3285" y="6522"/>
                </a:lnTo>
                <a:lnTo>
                  <a:pt x="3358" y="6814"/>
                </a:lnTo>
                <a:lnTo>
                  <a:pt x="3480" y="7082"/>
                </a:lnTo>
                <a:lnTo>
                  <a:pt x="3626" y="7325"/>
                </a:lnTo>
                <a:lnTo>
                  <a:pt x="3723" y="7422"/>
                </a:lnTo>
                <a:lnTo>
                  <a:pt x="3845" y="7520"/>
                </a:lnTo>
                <a:lnTo>
                  <a:pt x="3942" y="7593"/>
                </a:lnTo>
                <a:lnTo>
                  <a:pt x="4063" y="7641"/>
                </a:lnTo>
                <a:lnTo>
                  <a:pt x="4209" y="7690"/>
                </a:lnTo>
                <a:lnTo>
                  <a:pt x="4355" y="7690"/>
                </a:lnTo>
                <a:lnTo>
                  <a:pt x="4477" y="7933"/>
                </a:lnTo>
                <a:lnTo>
                  <a:pt x="4599" y="8177"/>
                </a:lnTo>
                <a:lnTo>
                  <a:pt x="4745" y="8396"/>
                </a:lnTo>
                <a:lnTo>
                  <a:pt x="4915" y="8615"/>
                </a:lnTo>
                <a:lnTo>
                  <a:pt x="5085" y="8809"/>
                </a:lnTo>
                <a:lnTo>
                  <a:pt x="5256" y="8980"/>
                </a:lnTo>
                <a:lnTo>
                  <a:pt x="5645" y="9320"/>
                </a:lnTo>
                <a:lnTo>
                  <a:pt x="6010" y="9588"/>
                </a:lnTo>
                <a:lnTo>
                  <a:pt x="6424" y="9831"/>
                </a:lnTo>
                <a:lnTo>
                  <a:pt x="6351" y="9855"/>
                </a:lnTo>
                <a:lnTo>
                  <a:pt x="6278" y="9928"/>
                </a:lnTo>
                <a:lnTo>
                  <a:pt x="6253" y="10001"/>
                </a:lnTo>
                <a:lnTo>
                  <a:pt x="6205" y="10074"/>
                </a:lnTo>
                <a:lnTo>
                  <a:pt x="6180" y="10269"/>
                </a:lnTo>
                <a:lnTo>
                  <a:pt x="6156" y="10464"/>
                </a:lnTo>
                <a:lnTo>
                  <a:pt x="6156" y="10610"/>
                </a:lnTo>
                <a:lnTo>
                  <a:pt x="6180" y="10804"/>
                </a:lnTo>
                <a:lnTo>
                  <a:pt x="6010" y="10829"/>
                </a:lnTo>
                <a:lnTo>
                  <a:pt x="5864" y="10853"/>
                </a:lnTo>
                <a:lnTo>
                  <a:pt x="5596" y="10902"/>
                </a:lnTo>
                <a:lnTo>
                  <a:pt x="5231" y="10975"/>
                </a:lnTo>
                <a:lnTo>
                  <a:pt x="4866" y="11072"/>
                </a:lnTo>
                <a:lnTo>
                  <a:pt x="4161" y="11242"/>
                </a:lnTo>
                <a:lnTo>
                  <a:pt x="3480" y="11437"/>
                </a:lnTo>
                <a:lnTo>
                  <a:pt x="2993" y="11632"/>
                </a:lnTo>
                <a:lnTo>
                  <a:pt x="2531" y="11826"/>
                </a:lnTo>
                <a:lnTo>
                  <a:pt x="2068" y="12070"/>
                </a:lnTo>
                <a:lnTo>
                  <a:pt x="1655" y="12362"/>
                </a:lnTo>
                <a:lnTo>
                  <a:pt x="1314" y="12654"/>
                </a:lnTo>
                <a:lnTo>
                  <a:pt x="973" y="12970"/>
                </a:lnTo>
                <a:lnTo>
                  <a:pt x="681" y="13335"/>
                </a:lnTo>
                <a:lnTo>
                  <a:pt x="414" y="13700"/>
                </a:lnTo>
                <a:lnTo>
                  <a:pt x="316" y="13919"/>
                </a:lnTo>
                <a:lnTo>
                  <a:pt x="219" y="14114"/>
                </a:lnTo>
                <a:lnTo>
                  <a:pt x="122" y="14333"/>
                </a:lnTo>
                <a:lnTo>
                  <a:pt x="73" y="14552"/>
                </a:lnTo>
                <a:lnTo>
                  <a:pt x="24" y="14771"/>
                </a:lnTo>
                <a:lnTo>
                  <a:pt x="0" y="14990"/>
                </a:lnTo>
                <a:lnTo>
                  <a:pt x="24" y="15209"/>
                </a:lnTo>
                <a:lnTo>
                  <a:pt x="49" y="15428"/>
                </a:lnTo>
                <a:lnTo>
                  <a:pt x="73" y="15525"/>
                </a:lnTo>
                <a:lnTo>
                  <a:pt x="122" y="15574"/>
                </a:lnTo>
                <a:lnTo>
                  <a:pt x="170" y="15598"/>
                </a:lnTo>
                <a:lnTo>
                  <a:pt x="243" y="15598"/>
                </a:lnTo>
                <a:lnTo>
                  <a:pt x="316" y="15671"/>
                </a:lnTo>
                <a:lnTo>
                  <a:pt x="414" y="15695"/>
                </a:lnTo>
                <a:lnTo>
                  <a:pt x="803" y="15720"/>
                </a:lnTo>
                <a:lnTo>
                  <a:pt x="1217" y="15793"/>
                </a:lnTo>
                <a:lnTo>
                  <a:pt x="1606" y="15890"/>
                </a:lnTo>
                <a:lnTo>
                  <a:pt x="1995" y="15987"/>
                </a:lnTo>
                <a:lnTo>
                  <a:pt x="2774" y="16231"/>
                </a:lnTo>
                <a:lnTo>
                  <a:pt x="3163" y="16328"/>
                </a:lnTo>
                <a:lnTo>
                  <a:pt x="3553" y="16401"/>
                </a:lnTo>
                <a:lnTo>
                  <a:pt x="4599" y="16498"/>
                </a:lnTo>
                <a:lnTo>
                  <a:pt x="5669" y="16547"/>
                </a:lnTo>
                <a:lnTo>
                  <a:pt x="6716" y="16596"/>
                </a:lnTo>
                <a:lnTo>
                  <a:pt x="7762" y="16620"/>
                </a:lnTo>
                <a:lnTo>
                  <a:pt x="9879" y="16620"/>
                </a:lnTo>
                <a:lnTo>
                  <a:pt x="10950" y="16547"/>
                </a:lnTo>
                <a:lnTo>
                  <a:pt x="11996" y="16450"/>
                </a:lnTo>
                <a:lnTo>
                  <a:pt x="12823" y="16352"/>
                </a:lnTo>
                <a:lnTo>
                  <a:pt x="13626" y="16255"/>
                </a:lnTo>
                <a:lnTo>
                  <a:pt x="14040" y="16206"/>
                </a:lnTo>
                <a:lnTo>
                  <a:pt x="14453" y="16109"/>
                </a:lnTo>
                <a:lnTo>
                  <a:pt x="14843" y="16012"/>
                </a:lnTo>
                <a:lnTo>
                  <a:pt x="15232" y="15890"/>
                </a:lnTo>
                <a:lnTo>
                  <a:pt x="15305" y="15841"/>
                </a:lnTo>
                <a:lnTo>
                  <a:pt x="15378" y="15768"/>
                </a:lnTo>
                <a:lnTo>
                  <a:pt x="15402" y="15695"/>
                </a:lnTo>
                <a:lnTo>
                  <a:pt x="15427" y="15622"/>
                </a:lnTo>
                <a:lnTo>
                  <a:pt x="15524" y="15622"/>
                </a:lnTo>
                <a:lnTo>
                  <a:pt x="15621" y="15574"/>
                </a:lnTo>
                <a:lnTo>
                  <a:pt x="15670" y="15549"/>
                </a:lnTo>
                <a:lnTo>
                  <a:pt x="15694" y="15501"/>
                </a:lnTo>
                <a:lnTo>
                  <a:pt x="15694" y="15452"/>
                </a:lnTo>
                <a:lnTo>
                  <a:pt x="15694" y="15379"/>
                </a:lnTo>
                <a:lnTo>
                  <a:pt x="15646" y="14965"/>
                </a:lnTo>
                <a:lnTo>
                  <a:pt x="15548" y="14576"/>
                </a:lnTo>
                <a:lnTo>
                  <a:pt x="15427" y="14187"/>
                </a:lnTo>
                <a:lnTo>
                  <a:pt x="15256" y="13822"/>
                </a:lnTo>
                <a:lnTo>
                  <a:pt x="15281" y="13822"/>
                </a:lnTo>
                <a:lnTo>
                  <a:pt x="15329" y="13797"/>
                </a:lnTo>
                <a:lnTo>
                  <a:pt x="15354" y="13724"/>
                </a:lnTo>
                <a:lnTo>
                  <a:pt x="15354" y="13676"/>
                </a:lnTo>
                <a:lnTo>
                  <a:pt x="15305" y="13627"/>
                </a:lnTo>
                <a:lnTo>
                  <a:pt x="15110" y="13554"/>
                </a:lnTo>
                <a:lnTo>
                  <a:pt x="14989" y="13359"/>
                </a:lnTo>
                <a:lnTo>
                  <a:pt x="14843" y="13140"/>
                </a:lnTo>
                <a:lnTo>
                  <a:pt x="14502" y="12751"/>
                </a:lnTo>
                <a:lnTo>
                  <a:pt x="14113" y="12386"/>
                </a:lnTo>
                <a:lnTo>
                  <a:pt x="13699" y="12070"/>
                </a:lnTo>
                <a:lnTo>
                  <a:pt x="13456" y="11924"/>
                </a:lnTo>
                <a:lnTo>
                  <a:pt x="13237" y="11778"/>
                </a:lnTo>
                <a:lnTo>
                  <a:pt x="12726" y="11559"/>
                </a:lnTo>
                <a:lnTo>
                  <a:pt x="12215" y="11388"/>
                </a:lnTo>
                <a:lnTo>
                  <a:pt x="11680" y="11242"/>
                </a:lnTo>
                <a:lnTo>
                  <a:pt x="11071" y="11121"/>
                </a:lnTo>
                <a:lnTo>
                  <a:pt x="10463" y="11023"/>
                </a:lnTo>
                <a:lnTo>
                  <a:pt x="10341" y="10999"/>
                </a:lnTo>
                <a:lnTo>
                  <a:pt x="10244" y="10975"/>
                </a:lnTo>
                <a:lnTo>
                  <a:pt x="9879" y="10902"/>
                </a:lnTo>
                <a:lnTo>
                  <a:pt x="9684" y="10877"/>
                </a:lnTo>
                <a:lnTo>
                  <a:pt x="9490" y="10877"/>
                </a:lnTo>
                <a:lnTo>
                  <a:pt x="9490" y="10780"/>
                </a:lnTo>
                <a:lnTo>
                  <a:pt x="9490" y="10658"/>
                </a:lnTo>
                <a:lnTo>
                  <a:pt x="9490" y="10415"/>
                </a:lnTo>
                <a:lnTo>
                  <a:pt x="9490" y="10172"/>
                </a:lnTo>
                <a:lnTo>
                  <a:pt x="9465" y="10050"/>
                </a:lnTo>
                <a:lnTo>
                  <a:pt x="9441" y="9977"/>
                </a:lnTo>
                <a:lnTo>
                  <a:pt x="9660" y="9831"/>
                </a:lnTo>
                <a:lnTo>
                  <a:pt x="9879" y="9709"/>
                </a:lnTo>
                <a:lnTo>
                  <a:pt x="10098" y="9539"/>
                </a:lnTo>
                <a:lnTo>
                  <a:pt x="10293" y="9369"/>
                </a:lnTo>
                <a:lnTo>
                  <a:pt x="10463" y="9174"/>
                </a:lnTo>
                <a:lnTo>
                  <a:pt x="10633" y="8980"/>
                </a:lnTo>
                <a:lnTo>
                  <a:pt x="10804" y="8761"/>
                </a:lnTo>
                <a:lnTo>
                  <a:pt x="10950" y="8542"/>
                </a:lnTo>
                <a:lnTo>
                  <a:pt x="11193" y="8128"/>
                </a:lnTo>
                <a:lnTo>
                  <a:pt x="11363" y="7812"/>
                </a:lnTo>
                <a:lnTo>
                  <a:pt x="11509" y="7495"/>
                </a:lnTo>
                <a:lnTo>
                  <a:pt x="11582" y="7495"/>
                </a:lnTo>
                <a:lnTo>
                  <a:pt x="11655" y="7471"/>
                </a:lnTo>
                <a:lnTo>
                  <a:pt x="11801" y="7398"/>
                </a:lnTo>
                <a:lnTo>
                  <a:pt x="11947" y="7252"/>
                </a:lnTo>
                <a:lnTo>
                  <a:pt x="12093" y="7082"/>
                </a:lnTo>
                <a:lnTo>
                  <a:pt x="12215" y="6887"/>
                </a:lnTo>
                <a:lnTo>
                  <a:pt x="12288" y="6717"/>
                </a:lnTo>
                <a:lnTo>
                  <a:pt x="12409" y="6425"/>
                </a:lnTo>
                <a:lnTo>
                  <a:pt x="12458" y="6206"/>
                </a:lnTo>
                <a:lnTo>
                  <a:pt x="12482" y="5987"/>
                </a:lnTo>
                <a:lnTo>
                  <a:pt x="12482" y="5768"/>
                </a:lnTo>
                <a:lnTo>
                  <a:pt x="12458" y="5549"/>
                </a:lnTo>
                <a:lnTo>
                  <a:pt x="12434" y="5330"/>
                </a:lnTo>
                <a:lnTo>
                  <a:pt x="12361" y="5111"/>
                </a:lnTo>
                <a:lnTo>
                  <a:pt x="12263" y="4916"/>
                </a:lnTo>
                <a:lnTo>
                  <a:pt x="12142" y="4721"/>
                </a:lnTo>
                <a:lnTo>
                  <a:pt x="12190" y="4697"/>
                </a:lnTo>
                <a:lnTo>
                  <a:pt x="12239" y="4648"/>
                </a:lnTo>
                <a:lnTo>
                  <a:pt x="12263" y="4551"/>
                </a:lnTo>
                <a:lnTo>
                  <a:pt x="12239" y="4454"/>
                </a:lnTo>
                <a:lnTo>
                  <a:pt x="12166" y="4356"/>
                </a:lnTo>
                <a:lnTo>
                  <a:pt x="12166" y="3797"/>
                </a:lnTo>
                <a:lnTo>
                  <a:pt x="12142" y="3237"/>
                </a:lnTo>
                <a:lnTo>
                  <a:pt x="12093" y="2969"/>
                </a:lnTo>
                <a:lnTo>
                  <a:pt x="12044" y="2677"/>
                </a:lnTo>
                <a:lnTo>
                  <a:pt x="11971" y="2410"/>
                </a:lnTo>
                <a:lnTo>
                  <a:pt x="11899" y="2142"/>
                </a:lnTo>
                <a:lnTo>
                  <a:pt x="11801" y="1874"/>
                </a:lnTo>
                <a:lnTo>
                  <a:pt x="11680" y="1631"/>
                </a:lnTo>
                <a:lnTo>
                  <a:pt x="11534" y="1412"/>
                </a:lnTo>
                <a:lnTo>
                  <a:pt x="11363" y="1193"/>
                </a:lnTo>
                <a:lnTo>
                  <a:pt x="11193" y="974"/>
                </a:lnTo>
                <a:lnTo>
                  <a:pt x="10974" y="804"/>
                </a:lnTo>
                <a:lnTo>
                  <a:pt x="10755" y="634"/>
                </a:lnTo>
                <a:lnTo>
                  <a:pt x="10487" y="488"/>
                </a:lnTo>
                <a:lnTo>
                  <a:pt x="10171" y="342"/>
                </a:lnTo>
                <a:lnTo>
                  <a:pt x="9782" y="220"/>
                </a:lnTo>
                <a:lnTo>
                  <a:pt x="9417" y="123"/>
                </a:lnTo>
                <a:lnTo>
                  <a:pt x="9003" y="50"/>
                </a:lnTo>
                <a:lnTo>
                  <a:pt x="8589" y="25"/>
                </a:lnTo>
                <a:lnTo>
                  <a:pt x="82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21;p50">
            <a:extLst>
              <a:ext uri="{FF2B5EF4-FFF2-40B4-BE49-F238E27FC236}">
                <a16:creationId xmlns:a16="http://schemas.microsoft.com/office/drawing/2014/main" id="{E60188FD-72AC-4205-B0B0-F236F6803F96}"/>
              </a:ext>
            </a:extLst>
          </p:cNvPr>
          <p:cNvSpPr/>
          <p:nvPr/>
        </p:nvSpPr>
        <p:spPr>
          <a:xfrm>
            <a:off x="692399" y="4419054"/>
            <a:ext cx="417999" cy="330797"/>
          </a:xfrm>
          <a:custGeom>
            <a:avLst/>
            <a:gdLst/>
            <a:ahLst/>
            <a:cxnLst/>
            <a:rect l="l" t="t" r="r" b="b"/>
            <a:pathLst>
              <a:path w="19126" h="15136" extrusionOk="0">
                <a:moveTo>
                  <a:pt x="8979" y="2628"/>
                </a:moveTo>
                <a:lnTo>
                  <a:pt x="8687" y="2653"/>
                </a:lnTo>
                <a:lnTo>
                  <a:pt x="8395" y="2701"/>
                </a:lnTo>
                <a:lnTo>
                  <a:pt x="7811" y="2799"/>
                </a:lnTo>
                <a:lnTo>
                  <a:pt x="7543" y="2872"/>
                </a:lnTo>
                <a:lnTo>
                  <a:pt x="7251" y="2969"/>
                </a:lnTo>
                <a:lnTo>
                  <a:pt x="7130" y="3042"/>
                </a:lnTo>
                <a:lnTo>
                  <a:pt x="7008" y="3139"/>
                </a:lnTo>
                <a:lnTo>
                  <a:pt x="6935" y="3237"/>
                </a:lnTo>
                <a:lnTo>
                  <a:pt x="6886" y="3383"/>
                </a:lnTo>
                <a:lnTo>
                  <a:pt x="6886" y="3456"/>
                </a:lnTo>
                <a:lnTo>
                  <a:pt x="6935" y="3529"/>
                </a:lnTo>
                <a:lnTo>
                  <a:pt x="7032" y="3553"/>
                </a:lnTo>
                <a:lnTo>
                  <a:pt x="7105" y="3577"/>
                </a:lnTo>
                <a:lnTo>
                  <a:pt x="7203" y="3577"/>
                </a:lnTo>
                <a:lnTo>
                  <a:pt x="7300" y="3553"/>
                </a:lnTo>
                <a:lnTo>
                  <a:pt x="7470" y="3480"/>
                </a:lnTo>
                <a:lnTo>
                  <a:pt x="7641" y="3407"/>
                </a:lnTo>
                <a:lnTo>
                  <a:pt x="7908" y="3334"/>
                </a:lnTo>
                <a:lnTo>
                  <a:pt x="8176" y="3261"/>
                </a:lnTo>
                <a:lnTo>
                  <a:pt x="8736" y="3188"/>
                </a:lnTo>
                <a:lnTo>
                  <a:pt x="9076" y="3164"/>
                </a:lnTo>
                <a:lnTo>
                  <a:pt x="9563" y="3139"/>
                </a:lnTo>
                <a:lnTo>
                  <a:pt x="9806" y="3164"/>
                </a:lnTo>
                <a:lnTo>
                  <a:pt x="10025" y="3212"/>
                </a:lnTo>
                <a:lnTo>
                  <a:pt x="10196" y="3261"/>
                </a:lnTo>
                <a:lnTo>
                  <a:pt x="10269" y="3310"/>
                </a:lnTo>
                <a:lnTo>
                  <a:pt x="10317" y="3383"/>
                </a:lnTo>
                <a:lnTo>
                  <a:pt x="10390" y="3456"/>
                </a:lnTo>
                <a:lnTo>
                  <a:pt x="10487" y="3504"/>
                </a:lnTo>
                <a:lnTo>
                  <a:pt x="10585" y="3504"/>
                </a:lnTo>
                <a:lnTo>
                  <a:pt x="10682" y="3456"/>
                </a:lnTo>
                <a:lnTo>
                  <a:pt x="10755" y="3407"/>
                </a:lnTo>
                <a:lnTo>
                  <a:pt x="10804" y="3310"/>
                </a:lnTo>
                <a:lnTo>
                  <a:pt x="10828" y="3212"/>
                </a:lnTo>
                <a:lnTo>
                  <a:pt x="10779" y="3091"/>
                </a:lnTo>
                <a:lnTo>
                  <a:pt x="10706" y="2993"/>
                </a:lnTo>
                <a:lnTo>
                  <a:pt x="10633" y="2920"/>
                </a:lnTo>
                <a:lnTo>
                  <a:pt x="10536" y="2847"/>
                </a:lnTo>
                <a:lnTo>
                  <a:pt x="10439" y="2799"/>
                </a:lnTo>
                <a:lnTo>
                  <a:pt x="10220" y="2726"/>
                </a:lnTo>
                <a:lnTo>
                  <a:pt x="9952" y="2653"/>
                </a:lnTo>
                <a:lnTo>
                  <a:pt x="9709" y="2628"/>
                </a:lnTo>
                <a:close/>
                <a:moveTo>
                  <a:pt x="13797" y="3577"/>
                </a:moveTo>
                <a:lnTo>
                  <a:pt x="13578" y="3601"/>
                </a:lnTo>
                <a:lnTo>
                  <a:pt x="13334" y="3650"/>
                </a:lnTo>
                <a:lnTo>
                  <a:pt x="13115" y="3723"/>
                </a:lnTo>
                <a:lnTo>
                  <a:pt x="13018" y="3772"/>
                </a:lnTo>
                <a:lnTo>
                  <a:pt x="12945" y="3845"/>
                </a:lnTo>
                <a:lnTo>
                  <a:pt x="12945" y="3893"/>
                </a:lnTo>
                <a:lnTo>
                  <a:pt x="12945" y="3918"/>
                </a:lnTo>
                <a:lnTo>
                  <a:pt x="13042" y="3942"/>
                </a:lnTo>
                <a:lnTo>
                  <a:pt x="13140" y="3966"/>
                </a:lnTo>
                <a:lnTo>
                  <a:pt x="13334" y="3966"/>
                </a:lnTo>
                <a:lnTo>
                  <a:pt x="13699" y="3942"/>
                </a:lnTo>
                <a:lnTo>
                  <a:pt x="13918" y="3942"/>
                </a:lnTo>
                <a:lnTo>
                  <a:pt x="14137" y="3966"/>
                </a:lnTo>
                <a:lnTo>
                  <a:pt x="14356" y="3966"/>
                </a:lnTo>
                <a:lnTo>
                  <a:pt x="14478" y="3942"/>
                </a:lnTo>
                <a:lnTo>
                  <a:pt x="14575" y="3918"/>
                </a:lnTo>
                <a:lnTo>
                  <a:pt x="14600" y="3893"/>
                </a:lnTo>
                <a:lnTo>
                  <a:pt x="14600" y="3869"/>
                </a:lnTo>
                <a:lnTo>
                  <a:pt x="14624" y="3820"/>
                </a:lnTo>
                <a:lnTo>
                  <a:pt x="14600" y="3772"/>
                </a:lnTo>
                <a:lnTo>
                  <a:pt x="14527" y="3699"/>
                </a:lnTo>
                <a:lnTo>
                  <a:pt x="14454" y="3650"/>
                </a:lnTo>
                <a:lnTo>
                  <a:pt x="14381" y="3601"/>
                </a:lnTo>
                <a:lnTo>
                  <a:pt x="14186" y="3577"/>
                </a:lnTo>
                <a:close/>
                <a:moveTo>
                  <a:pt x="3650" y="5548"/>
                </a:moveTo>
                <a:lnTo>
                  <a:pt x="3553" y="5597"/>
                </a:lnTo>
                <a:lnTo>
                  <a:pt x="3480" y="5621"/>
                </a:lnTo>
                <a:lnTo>
                  <a:pt x="3382" y="5694"/>
                </a:lnTo>
                <a:lnTo>
                  <a:pt x="3309" y="5767"/>
                </a:lnTo>
                <a:lnTo>
                  <a:pt x="3188" y="5937"/>
                </a:lnTo>
                <a:lnTo>
                  <a:pt x="3163" y="6035"/>
                </a:lnTo>
                <a:lnTo>
                  <a:pt x="3139" y="6132"/>
                </a:lnTo>
                <a:lnTo>
                  <a:pt x="3115" y="6254"/>
                </a:lnTo>
                <a:lnTo>
                  <a:pt x="3139" y="6375"/>
                </a:lnTo>
                <a:lnTo>
                  <a:pt x="3163" y="6473"/>
                </a:lnTo>
                <a:lnTo>
                  <a:pt x="3212" y="6594"/>
                </a:lnTo>
                <a:lnTo>
                  <a:pt x="3285" y="6692"/>
                </a:lnTo>
                <a:lnTo>
                  <a:pt x="3358" y="6765"/>
                </a:lnTo>
                <a:lnTo>
                  <a:pt x="3455" y="6838"/>
                </a:lnTo>
                <a:lnTo>
                  <a:pt x="3577" y="6886"/>
                </a:lnTo>
                <a:lnTo>
                  <a:pt x="3674" y="6911"/>
                </a:lnTo>
                <a:lnTo>
                  <a:pt x="3772" y="6935"/>
                </a:lnTo>
                <a:lnTo>
                  <a:pt x="3869" y="6911"/>
                </a:lnTo>
                <a:lnTo>
                  <a:pt x="3966" y="6911"/>
                </a:lnTo>
                <a:lnTo>
                  <a:pt x="4161" y="6813"/>
                </a:lnTo>
                <a:lnTo>
                  <a:pt x="4307" y="6692"/>
                </a:lnTo>
                <a:lnTo>
                  <a:pt x="4404" y="6521"/>
                </a:lnTo>
                <a:lnTo>
                  <a:pt x="4453" y="6351"/>
                </a:lnTo>
                <a:lnTo>
                  <a:pt x="4453" y="6181"/>
                </a:lnTo>
                <a:lnTo>
                  <a:pt x="4404" y="6010"/>
                </a:lnTo>
                <a:lnTo>
                  <a:pt x="4356" y="5937"/>
                </a:lnTo>
                <a:lnTo>
                  <a:pt x="4307" y="5840"/>
                </a:lnTo>
                <a:lnTo>
                  <a:pt x="4234" y="5743"/>
                </a:lnTo>
                <a:lnTo>
                  <a:pt x="4161" y="5670"/>
                </a:lnTo>
                <a:lnTo>
                  <a:pt x="4064" y="5621"/>
                </a:lnTo>
                <a:lnTo>
                  <a:pt x="3966" y="5572"/>
                </a:lnTo>
                <a:lnTo>
                  <a:pt x="3869" y="5548"/>
                </a:lnTo>
                <a:close/>
                <a:moveTo>
                  <a:pt x="17495" y="7373"/>
                </a:moveTo>
                <a:lnTo>
                  <a:pt x="17739" y="7446"/>
                </a:lnTo>
                <a:lnTo>
                  <a:pt x="17617" y="7592"/>
                </a:lnTo>
                <a:lnTo>
                  <a:pt x="17447" y="7689"/>
                </a:lnTo>
                <a:lnTo>
                  <a:pt x="17447" y="7543"/>
                </a:lnTo>
                <a:lnTo>
                  <a:pt x="17495" y="7373"/>
                </a:lnTo>
                <a:close/>
                <a:moveTo>
                  <a:pt x="5061" y="487"/>
                </a:moveTo>
                <a:lnTo>
                  <a:pt x="5256" y="560"/>
                </a:lnTo>
                <a:lnTo>
                  <a:pt x="5426" y="633"/>
                </a:lnTo>
                <a:lnTo>
                  <a:pt x="5621" y="682"/>
                </a:lnTo>
                <a:lnTo>
                  <a:pt x="5791" y="779"/>
                </a:lnTo>
                <a:lnTo>
                  <a:pt x="5913" y="852"/>
                </a:lnTo>
                <a:lnTo>
                  <a:pt x="6035" y="949"/>
                </a:lnTo>
                <a:lnTo>
                  <a:pt x="6254" y="1168"/>
                </a:lnTo>
                <a:lnTo>
                  <a:pt x="6473" y="1387"/>
                </a:lnTo>
                <a:lnTo>
                  <a:pt x="6692" y="1606"/>
                </a:lnTo>
                <a:lnTo>
                  <a:pt x="6813" y="1655"/>
                </a:lnTo>
                <a:lnTo>
                  <a:pt x="6911" y="1655"/>
                </a:lnTo>
                <a:lnTo>
                  <a:pt x="7032" y="1631"/>
                </a:lnTo>
                <a:lnTo>
                  <a:pt x="7105" y="1558"/>
                </a:lnTo>
                <a:lnTo>
                  <a:pt x="8127" y="1485"/>
                </a:lnTo>
                <a:lnTo>
                  <a:pt x="9174" y="1485"/>
                </a:lnTo>
                <a:lnTo>
                  <a:pt x="9490" y="1509"/>
                </a:lnTo>
                <a:lnTo>
                  <a:pt x="9806" y="1558"/>
                </a:lnTo>
                <a:lnTo>
                  <a:pt x="10439" y="1679"/>
                </a:lnTo>
                <a:lnTo>
                  <a:pt x="11047" y="1850"/>
                </a:lnTo>
                <a:lnTo>
                  <a:pt x="11655" y="2044"/>
                </a:lnTo>
                <a:lnTo>
                  <a:pt x="12093" y="2239"/>
                </a:lnTo>
                <a:lnTo>
                  <a:pt x="12556" y="2409"/>
                </a:lnTo>
                <a:lnTo>
                  <a:pt x="12434" y="2458"/>
                </a:lnTo>
                <a:lnTo>
                  <a:pt x="12361" y="2507"/>
                </a:lnTo>
                <a:lnTo>
                  <a:pt x="12288" y="2580"/>
                </a:lnTo>
                <a:lnTo>
                  <a:pt x="12264" y="2677"/>
                </a:lnTo>
                <a:lnTo>
                  <a:pt x="12264" y="2701"/>
                </a:lnTo>
                <a:lnTo>
                  <a:pt x="12288" y="2726"/>
                </a:lnTo>
                <a:lnTo>
                  <a:pt x="12385" y="2774"/>
                </a:lnTo>
                <a:lnTo>
                  <a:pt x="12483" y="2750"/>
                </a:lnTo>
                <a:lnTo>
                  <a:pt x="12677" y="2726"/>
                </a:lnTo>
                <a:lnTo>
                  <a:pt x="12872" y="2701"/>
                </a:lnTo>
                <a:lnTo>
                  <a:pt x="12969" y="2677"/>
                </a:lnTo>
                <a:lnTo>
                  <a:pt x="13042" y="2653"/>
                </a:lnTo>
                <a:lnTo>
                  <a:pt x="13626" y="2993"/>
                </a:lnTo>
                <a:lnTo>
                  <a:pt x="13432" y="3018"/>
                </a:lnTo>
                <a:lnTo>
                  <a:pt x="12896" y="3066"/>
                </a:lnTo>
                <a:lnTo>
                  <a:pt x="12653" y="3115"/>
                </a:lnTo>
                <a:lnTo>
                  <a:pt x="12410" y="3212"/>
                </a:lnTo>
                <a:lnTo>
                  <a:pt x="12385" y="3237"/>
                </a:lnTo>
                <a:lnTo>
                  <a:pt x="12410" y="3261"/>
                </a:lnTo>
                <a:lnTo>
                  <a:pt x="12531" y="3285"/>
                </a:lnTo>
                <a:lnTo>
                  <a:pt x="12653" y="3310"/>
                </a:lnTo>
                <a:lnTo>
                  <a:pt x="12921" y="3310"/>
                </a:lnTo>
                <a:lnTo>
                  <a:pt x="13432" y="3261"/>
                </a:lnTo>
                <a:lnTo>
                  <a:pt x="13699" y="3261"/>
                </a:lnTo>
                <a:lnTo>
                  <a:pt x="13991" y="3237"/>
                </a:lnTo>
                <a:lnTo>
                  <a:pt x="14259" y="3456"/>
                </a:lnTo>
                <a:lnTo>
                  <a:pt x="14527" y="3699"/>
                </a:lnTo>
                <a:lnTo>
                  <a:pt x="14819" y="3966"/>
                </a:lnTo>
                <a:lnTo>
                  <a:pt x="15062" y="4283"/>
                </a:lnTo>
                <a:lnTo>
                  <a:pt x="14794" y="4258"/>
                </a:lnTo>
                <a:lnTo>
                  <a:pt x="14551" y="4283"/>
                </a:lnTo>
                <a:lnTo>
                  <a:pt x="14308" y="4283"/>
                </a:lnTo>
                <a:lnTo>
                  <a:pt x="14016" y="4307"/>
                </a:lnTo>
                <a:lnTo>
                  <a:pt x="13870" y="4331"/>
                </a:lnTo>
                <a:lnTo>
                  <a:pt x="13724" y="4380"/>
                </a:lnTo>
                <a:lnTo>
                  <a:pt x="13626" y="4453"/>
                </a:lnTo>
                <a:lnTo>
                  <a:pt x="13529" y="4526"/>
                </a:lnTo>
                <a:lnTo>
                  <a:pt x="13529" y="4550"/>
                </a:lnTo>
                <a:lnTo>
                  <a:pt x="13553" y="4575"/>
                </a:lnTo>
                <a:lnTo>
                  <a:pt x="13651" y="4623"/>
                </a:lnTo>
                <a:lnTo>
                  <a:pt x="13748" y="4648"/>
                </a:lnTo>
                <a:lnTo>
                  <a:pt x="13967" y="4648"/>
                </a:lnTo>
                <a:lnTo>
                  <a:pt x="14429" y="4623"/>
                </a:lnTo>
                <a:lnTo>
                  <a:pt x="14770" y="4623"/>
                </a:lnTo>
                <a:lnTo>
                  <a:pt x="15086" y="4648"/>
                </a:lnTo>
                <a:lnTo>
                  <a:pt x="15232" y="4672"/>
                </a:lnTo>
                <a:lnTo>
                  <a:pt x="15354" y="4672"/>
                </a:lnTo>
                <a:lnTo>
                  <a:pt x="15549" y="5037"/>
                </a:lnTo>
                <a:lnTo>
                  <a:pt x="15330" y="4988"/>
                </a:lnTo>
                <a:lnTo>
                  <a:pt x="14600" y="4988"/>
                </a:lnTo>
                <a:lnTo>
                  <a:pt x="14332" y="5037"/>
                </a:lnTo>
                <a:lnTo>
                  <a:pt x="14210" y="5086"/>
                </a:lnTo>
                <a:lnTo>
                  <a:pt x="14089" y="5134"/>
                </a:lnTo>
                <a:lnTo>
                  <a:pt x="14064" y="5159"/>
                </a:lnTo>
                <a:lnTo>
                  <a:pt x="14064" y="5183"/>
                </a:lnTo>
                <a:lnTo>
                  <a:pt x="14064" y="5207"/>
                </a:lnTo>
                <a:lnTo>
                  <a:pt x="14089" y="5232"/>
                </a:lnTo>
                <a:lnTo>
                  <a:pt x="14186" y="5256"/>
                </a:lnTo>
                <a:lnTo>
                  <a:pt x="14283" y="5280"/>
                </a:lnTo>
                <a:lnTo>
                  <a:pt x="14502" y="5305"/>
                </a:lnTo>
                <a:lnTo>
                  <a:pt x="14916" y="5305"/>
                </a:lnTo>
                <a:lnTo>
                  <a:pt x="15305" y="5329"/>
                </a:lnTo>
                <a:lnTo>
                  <a:pt x="15695" y="5378"/>
                </a:lnTo>
                <a:lnTo>
                  <a:pt x="15792" y="5645"/>
                </a:lnTo>
                <a:lnTo>
                  <a:pt x="15889" y="5913"/>
                </a:lnTo>
                <a:lnTo>
                  <a:pt x="15743" y="5864"/>
                </a:lnTo>
                <a:lnTo>
                  <a:pt x="15597" y="5816"/>
                </a:lnTo>
                <a:lnTo>
                  <a:pt x="15305" y="5767"/>
                </a:lnTo>
                <a:lnTo>
                  <a:pt x="15038" y="5743"/>
                </a:lnTo>
                <a:lnTo>
                  <a:pt x="14746" y="5718"/>
                </a:lnTo>
                <a:lnTo>
                  <a:pt x="14454" y="5718"/>
                </a:lnTo>
                <a:lnTo>
                  <a:pt x="14186" y="5767"/>
                </a:lnTo>
                <a:lnTo>
                  <a:pt x="14162" y="5767"/>
                </a:lnTo>
                <a:lnTo>
                  <a:pt x="14137" y="5791"/>
                </a:lnTo>
                <a:lnTo>
                  <a:pt x="14162" y="5816"/>
                </a:lnTo>
                <a:lnTo>
                  <a:pt x="14162" y="5840"/>
                </a:lnTo>
                <a:lnTo>
                  <a:pt x="14259" y="5889"/>
                </a:lnTo>
                <a:lnTo>
                  <a:pt x="14381" y="5937"/>
                </a:lnTo>
                <a:lnTo>
                  <a:pt x="14600" y="5986"/>
                </a:lnTo>
                <a:lnTo>
                  <a:pt x="15038" y="6010"/>
                </a:lnTo>
                <a:lnTo>
                  <a:pt x="15354" y="6083"/>
                </a:lnTo>
                <a:lnTo>
                  <a:pt x="15670" y="6156"/>
                </a:lnTo>
                <a:lnTo>
                  <a:pt x="15841" y="6229"/>
                </a:lnTo>
                <a:lnTo>
                  <a:pt x="15914" y="6254"/>
                </a:lnTo>
                <a:lnTo>
                  <a:pt x="15987" y="6278"/>
                </a:lnTo>
                <a:lnTo>
                  <a:pt x="16035" y="6570"/>
                </a:lnTo>
                <a:lnTo>
                  <a:pt x="16084" y="6838"/>
                </a:lnTo>
                <a:lnTo>
                  <a:pt x="15914" y="6740"/>
                </a:lnTo>
                <a:lnTo>
                  <a:pt x="15743" y="6667"/>
                </a:lnTo>
                <a:lnTo>
                  <a:pt x="15524" y="6619"/>
                </a:lnTo>
                <a:lnTo>
                  <a:pt x="15305" y="6594"/>
                </a:lnTo>
                <a:lnTo>
                  <a:pt x="14867" y="6546"/>
                </a:lnTo>
                <a:lnTo>
                  <a:pt x="14551" y="6497"/>
                </a:lnTo>
                <a:lnTo>
                  <a:pt x="14527" y="6497"/>
                </a:lnTo>
                <a:lnTo>
                  <a:pt x="14502" y="6546"/>
                </a:lnTo>
                <a:lnTo>
                  <a:pt x="14575" y="6619"/>
                </a:lnTo>
                <a:lnTo>
                  <a:pt x="14624" y="6667"/>
                </a:lnTo>
                <a:lnTo>
                  <a:pt x="14794" y="6765"/>
                </a:lnTo>
                <a:lnTo>
                  <a:pt x="14965" y="6838"/>
                </a:lnTo>
                <a:lnTo>
                  <a:pt x="15159" y="6886"/>
                </a:lnTo>
                <a:lnTo>
                  <a:pt x="15378" y="6935"/>
                </a:lnTo>
                <a:lnTo>
                  <a:pt x="15597" y="7008"/>
                </a:lnTo>
                <a:lnTo>
                  <a:pt x="15816" y="7105"/>
                </a:lnTo>
                <a:lnTo>
                  <a:pt x="15987" y="7227"/>
                </a:lnTo>
                <a:lnTo>
                  <a:pt x="16060" y="7276"/>
                </a:lnTo>
                <a:lnTo>
                  <a:pt x="16108" y="7276"/>
                </a:lnTo>
                <a:lnTo>
                  <a:pt x="16133" y="7762"/>
                </a:lnTo>
                <a:lnTo>
                  <a:pt x="16060" y="7714"/>
                </a:lnTo>
                <a:lnTo>
                  <a:pt x="15743" y="7519"/>
                </a:lnTo>
                <a:lnTo>
                  <a:pt x="15427" y="7324"/>
                </a:lnTo>
                <a:lnTo>
                  <a:pt x="15281" y="7276"/>
                </a:lnTo>
                <a:lnTo>
                  <a:pt x="15013" y="7203"/>
                </a:lnTo>
                <a:lnTo>
                  <a:pt x="14794" y="7203"/>
                </a:lnTo>
                <a:lnTo>
                  <a:pt x="14770" y="7227"/>
                </a:lnTo>
                <a:lnTo>
                  <a:pt x="14746" y="7251"/>
                </a:lnTo>
                <a:lnTo>
                  <a:pt x="14746" y="7276"/>
                </a:lnTo>
                <a:lnTo>
                  <a:pt x="14746" y="7324"/>
                </a:lnTo>
                <a:lnTo>
                  <a:pt x="14794" y="7373"/>
                </a:lnTo>
                <a:lnTo>
                  <a:pt x="14843" y="7397"/>
                </a:lnTo>
                <a:lnTo>
                  <a:pt x="14965" y="7470"/>
                </a:lnTo>
                <a:lnTo>
                  <a:pt x="15378" y="7689"/>
                </a:lnTo>
                <a:lnTo>
                  <a:pt x="15597" y="7835"/>
                </a:lnTo>
                <a:lnTo>
                  <a:pt x="15816" y="7981"/>
                </a:lnTo>
                <a:lnTo>
                  <a:pt x="15962" y="8103"/>
                </a:lnTo>
                <a:lnTo>
                  <a:pt x="16108" y="8200"/>
                </a:lnTo>
                <a:lnTo>
                  <a:pt x="16035" y="8784"/>
                </a:lnTo>
                <a:lnTo>
                  <a:pt x="15914" y="8687"/>
                </a:lnTo>
                <a:lnTo>
                  <a:pt x="15792" y="8590"/>
                </a:lnTo>
                <a:lnTo>
                  <a:pt x="15549" y="8419"/>
                </a:lnTo>
                <a:lnTo>
                  <a:pt x="15354" y="8273"/>
                </a:lnTo>
                <a:lnTo>
                  <a:pt x="15111" y="8152"/>
                </a:lnTo>
                <a:lnTo>
                  <a:pt x="14867" y="8030"/>
                </a:lnTo>
                <a:lnTo>
                  <a:pt x="14746" y="7981"/>
                </a:lnTo>
                <a:lnTo>
                  <a:pt x="14624" y="7957"/>
                </a:lnTo>
                <a:lnTo>
                  <a:pt x="14600" y="7981"/>
                </a:lnTo>
                <a:lnTo>
                  <a:pt x="14575" y="8006"/>
                </a:lnTo>
                <a:lnTo>
                  <a:pt x="14575" y="8054"/>
                </a:lnTo>
                <a:lnTo>
                  <a:pt x="14575" y="8079"/>
                </a:lnTo>
                <a:lnTo>
                  <a:pt x="14746" y="8249"/>
                </a:lnTo>
                <a:lnTo>
                  <a:pt x="14940" y="8371"/>
                </a:lnTo>
                <a:lnTo>
                  <a:pt x="15330" y="8638"/>
                </a:lnTo>
                <a:lnTo>
                  <a:pt x="15622" y="8882"/>
                </a:lnTo>
                <a:lnTo>
                  <a:pt x="15792" y="9003"/>
                </a:lnTo>
                <a:lnTo>
                  <a:pt x="15962" y="9101"/>
                </a:lnTo>
                <a:lnTo>
                  <a:pt x="15889" y="9368"/>
                </a:lnTo>
                <a:lnTo>
                  <a:pt x="15792" y="9612"/>
                </a:lnTo>
                <a:lnTo>
                  <a:pt x="15695" y="9466"/>
                </a:lnTo>
                <a:lnTo>
                  <a:pt x="15549" y="9320"/>
                </a:lnTo>
                <a:lnTo>
                  <a:pt x="15281" y="9101"/>
                </a:lnTo>
                <a:lnTo>
                  <a:pt x="15135" y="8955"/>
                </a:lnTo>
                <a:lnTo>
                  <a:pt x="14965" y="8809"/>
                </a:lnTo>
                <a:lnTo>
                  <a:pt x="14794" y="8711"/>
                </a:lnTo>
                <a:lnTo>
                  <a:pt x="14697" y="8663"/>
                </a:lnTo>
                <a:lnTo>
                  <a:pt x="14600" y="8663"/>
                </a:lnTo>
                <a:lnTo>
                  <a:pt x="14600" y="8760"/>
                </a:lnTo>
                <a:lnTo>
                  <a:pt x="14648" y="8833"/>
                </a:lnTo>
                <a:lnTo>
                  <a:pt x="14746" y="9003"/>
                </a:lnTo>
                <a:lnTo>
                  <a:pt x="14867" y="9149"/>
                </a:lnTo>
                <a:lnTo>
                  <a:pt x="14989" y="9271"/>
                </a:lnTo>
                <a:lnTo>
                  <a:pt x="15330" y="9587"/>
                </a:lnTo>
                <a:lnTo>
                  <a:pt x="15476" y="9758"/>
                </a:lnTo>
                <a:lnTo>
                  <a:pt x="15549" y="9831"/>
                </a:lnTo>
                <a:lnTo>
                  <a:pt x="15646" y="9879"/>
                </a:lnTo>
                <a:lnTo>
                  <a:pt x="15646" y="9904"/>
                </a:lnTo>
                <a:lnTo>
                  <a:pt x="15476" y="10196"/>
                </a:lnTo>
                <a:lnTo>
                  <a:pt x="15232" y="10463"/>
                </a:lnTo>
                <a:lnTo>
                  <a:pt x="15232" y="10293"/>
                </a:lnTo>
                <a:lnTo>
                  <a:pt x="15159" y="10147"/>
                </a:lnTo>
                <a:lnTo>
                  <a:pt x="15013" y="9855"/>
                </a:lnTo>
                <a:lnTo>
                  <a:pt x="14843" y="9636"/>
                </a:lnTo>
                <a:lnTo>
                  <a:pt x="14673" y="9466"/>
                </a:lnTo>
                <a:lnTo>
                  <a:pt x="14454" y="9295"/>
                </a:lnTo>
                <a:lnTo>
                  <a:pt x="14235" y="9149"/>
                </a:lnTo>
                <a:lnTo>
                  <a:pt x="14186" y="9149"/>
                </a:lnTo>
                <a:lnTo>
                  <a:pt x="14186" y="9174"/>
                </a:lnTo>
                <a:lnTo>
                  <a:pt x="14308" y="9393"/>
                </a:lnTo>
                <a:lnTo>
                  <a:pt x="14429" y="9563"/>
                </a:lnTo>
                <a:lnTo>
                  <a:pt x="14697" y="9952"/>
                </a:lnTo>
                <a:lnTo>
                  <a:pt x="14794" y="10147"/>
                </a:lnTo>
                <a:lnTo>
                  <a:pt x="14867" y="10366"/>
                </a:lnTo>
                <a:lnTo>
                  <a:pt x="14916" y="10536"/>
                </a:lnTo>
                <a:lnTo>
                  <a:pt x="14965" y="10609"/>
                </a:lnTo>
                <a:lnTo>
                  <a:pt x="15038" y="10658"/>
                </a:lnTo>
                <a:lnTo>
                  <a:pt x="14892" y="10780"/>
                </a:lnTo>
                <a:lnTo>
                  <a:pt x="14843" y="10658"/>
                </a:lnTo>
                <a:lnTo>
                  <a:pt x="14794" y="10561"/>
                </a:lnTo>
                <a:lnTo>
                  <a:pt x="14648" y="10366"/>
                </a:lnTo>
                <a:lnTo>
                  <a:pt x="14308" y="10001"/>
                </a:lnTo>
                <a:lnTo>
                  <a:pt x="14113" y="9831"/>
                </a:lnTo>
                <a:lnTo>
                  <a:pt x="13918" y="9685"/>
                </a:lnTo>
                <a:lnTo>
                  <a:pt x="13894" y="9685"/>
                </a:lnTo>
                <a:lnTo>
                  <a:pt x="13870" y="9733"/>
                </a:lnTo>
                <a:lnTo>
                  <a:pt x="13918" y="9904"/>
                </a:lnTo>
                <a:lnTo>
                  <a:pt x="14016" y="10050"/>
                </a:lnTo>
                <a:lnTo>
                  <a:pt x="14113" y="10196"/>
                </a:lnTo>
                <a:lnTo>
                  <a:pt x="14235" y="10342"/>
                </a:lnTo>
                <a:lnTo>
                  <a:pt x="14356" y="10488"/>
                </a:lnTo>
                <a:lnTo>
                  <a:pt x="14478" y="10634"/>
                </a:lnTo>
                <a:lnTo>
                  <a:pt x="14575" y="10804"/>
                </a:lnTo>
                <a:lnTo>
                  <a:pt x="14600" y="10974"/>
                </a:lnTo>
                <a:lnTo>
                  <a:pt x="14502" y="11047"/>
                </a:lnTo>
                <a:lnTo>
                  <a:pt x="14356" y="10853"/>
                </a:lnTo>
                <a:lnTo>
                  <a:pt x="14186" y="10658"/>
                </a:lnTo>
                <a:lnTo>
                  <a:pt x="13991" y="10512"/>
                </a:lnTo>
                <a:lnTo>
                  <a:pt x="13797" y="10390"/>
                </a:lnTo>
                <a:lnTo>
                  <a:pt x="13772" y="10366"/>
                </a:lnTo>
                <a:lnTo>
                  <a:pt x="13724" y="10366"/>
                </a:lnTo>
                <a:lnTo>
                  <a:pt x="13675" y="10415"/>
                </a:lnTo>
                <a:lnTo>
                  <a:pt x="13651" y="10463"/>
                </a:lnTo>
                <a:lnTo>
                  <a:pt x="13651" y="10512"/>
                </a:lnTo>
                <a:lnTo>
                  <a:pt x="13675" y="10536"/>
                </a:lnTo>
                <a:lnTo>
                  <a:pt x="13845" y="10682"/>
                </a:lnTo>
                <a:lnTo>
                  <a:pt x="13991" y="10853"/>
                </a:lnTo>
                <a:lnTo>
                  <a:pt x="14113" y="11023"/>
                </a:lnTo>
                <a:lnTo>
                  <a:pt x="14235" y="11218"/>
                </a:lnTo>
                <a:lnTo>
                  <a:pt x="14040" y="11339"/>
                </a:lnTo>
                <a:lnTo>
                  <a:pt x="13918" y="11218"/>
                </a:lnTo>
                <a:lnTo>
                  <a:pt x="13797" y="11120"/>
                </a:lnTo>
                <a:lnTo>
                  <a:pt x="13675" y="11023"/>
                </a:lnTo>
                <a:lnTo>
                  <a:pt x="13578" y="10974"/>
                </a:lnTo>
                <a:lnTo>
                  <a:pt x="13529" y="10950"/>
                </a:lnTo>
                <a:lnTo>
                  <a:pt x="13480" y="10950"/>
                </a:lnTo>
                <a:lnTo>
                  <a:pt x="13407" y="10999"/>
                </a:lnTo>
                <a:lnTo>
                  <a:pt x="13407" y="11047"/>
                </a:lnTo>
                <a:lnTo>
                  <a:pt x="13383" y="11072"/>
                </a:lnTo>
                <a:lnTo>
                  <a:pt x="13407" y="11120"/>
                </a:lnTo>
                <a:lnTo>
                  <a:pt x="13432" y="11145"/>
                </a:lnTo>
                <a:lnTo>
                  <a:pt x="13553" y="11315"/>
                </a:lnTo>
                <a:lnTo>
                  <a:pt x="13675" y="11485"/>
                </a:lnTo>
                <a:lnTo>
                  <a:pt x="13724" y="11583"/>
                </a:lnTo>
                <a:lnTo>
                  <a:pt x="13553" y="11704"/>
                </a:lnTo>
                <a:lnTo>
                  <a:pt x="13432" y="11558"/>
                </a:lnTo>
                <a:lnTo>
                  <a:pt x="13261" y="11461"/>
                </a:lnTo>
                <a:lnTo>
                  <a:pt x="13213" y="11461"/>
                </a:lnTo>
                <a:lnTo>
                  <a:pt x="13188" y="11485"/>
                </a:lnTo>
                <a:lnTo>
                  <a:pt x="13188" y="11534"/>
                </a:lnTo>
                <a:lnTo>
                  <a:pt x="13213" y="11558"/>
                </a:lnTo>
                <a:lnTo>
                  <a:pt x="13261" y="11631"/>
                </a:lnTo>
                <a:lnTo>
                  <a:pt x="13310" y="11704"/>
                </a:lnTo>
                <a:lnTo>
                  <a:pt x="13359" y="11874"/>
                </a:lnTo>
                <a:lnTo>
                  <a:pt x="13359" y="11899"/>
                </a:lnTo>
                <a:lnTo>
                  <a:pt x="13237" y="12020"/>
                </a:lnTo>
                <a:lnTo>
                  <a:pt x="13188" y="12118"/>
                </a:lnTo>
                <a:lnTo>
                  <a:pt x="13164" y="12215"/>
                </a:lnTo>
                <a:lnTo>
                  <a:pt x="13188" y="12288"/>
                </a:lnTo>
                <a:lnTo>
                  <a:pt x="13213" y="12385"/>
                </a:lnTo>
                <a:lnTo>
                  <a:pt x="13213" y="12775"/>
                </a:lnTo>
                <a:lnTo>
                  <a:pt x="13237" y="13164"/>
                </a:lnTo>
                <a:lnTo>
                  <a:pt x="13237" y="13553"/>
                </a:lnTo>
                <a:lnTo>
                  <a:pt x="13213" y="13748"/>
                </a:lnTo>
                <a:lnTo>
                  <a:pt x="13188" y="13943"/>
                </a:lnTo>
                <a:lnTo>
                  <a:pt x="13140" y="14064"/>
                </a:lnTo>
                <a:lnTo>
                  <a:pt x="13067" y="14162"/>
                </a:lnTo>
                <a:lnTo>
                  <a:pt x="12994" y="14210"/>
                </a:lnTo>
                <a:lnTo>
                  <a:pt x="12921" y="14235"/>
                </a:lnTo>
                <a:lnTo>
                  <a:pt x="12823" y="14210"/>
                </a:lnTo>
                <a:lnTo>
                  <a:pt x="12726" y="14186"/>
                </a:lnTo>
                <a:lnTo>
                  <a:pt x="12507" y="14040"/>
                </a:lnTo>
                <a:lnTo>
                  <a:pt x="12288" y="13821"/>
                </a:lnTo>
                <a:lnTo>
                  <a:pt x="12069" y="13578"/>
                </a:lnTo>
                <a:lnTo>
                  <a:pt x="11728" y="13164"/>
                </a:lnTo>
                <a:lnTo>
                  <a:pt x="11850" y="13042"/>
                </a:lnTo>
                <a:lnTo>
                  <a:pt x="11923" y="12969"/>
                </a:lnTo>
                <a:lnTo>
                  <a:pt x="11947" y="12896"/>
                </a:lnTo>
                <a:lnTo>
                  <a:pt x="11947" y="12823"/>
                </a:lnTo>
                <a:lnTo>
                  <a:pt x="11923" y="12750"/>
                </a:lnTo>
                <a:lnTo>
                  <a:pt x="11874" y="12677"/>
                </a:lnTo>
                <a:lnTo>
                  <a:pt x="11826" y="12629"/>
                </a:lnTo>
                <a:lnTo>
                  <a:pt x="11777" y="12604"/>
                </a:lnTo>
                <a:lnTo>
                  <a:pt x="11680" y="12580"/>
                </a:lnTo>
                <a:lnTo>
                  <a:pt x="11655" y="12385"/>
                </a:lnTo>
                <a:lnTo>
                  <a:pt x="11631" y="12361"/>
                </a:lnTo>
                <a:lnTo>
                  <a:pt x="11582" y="12361"/>
                </a:lnTo>
                <a:lnTo>
                  <a:pt x="11582" y="12385"/>
                </a:lnTo>
                <a:lnTo>
                  <a:pt x="11558" y="12580"/>
                </a:lnTo>
                <a:lnTo>
                  <a:pt x="11509" y="12580"/>
                </a:lnTo>
                <a:lnTo>
                  <a:pt x="11485" y="12604"/>
                </a:lnTo>
                <a:lnTo>
                  <a:pt x="11461" y="12604"/>
                </a:lnTo>
                <a:lnTo>
                  <a:pt x="11242" y="12702"/>
                </a:lnTo>
                <a:lnTo>
                  <a:pt x="11169" y="12361"/>
                </a:lnTo>
                <a:lnTo>
                  <a:pt x="11144" y="12191"/>
                </a:lnTo>
                <a:lnTo>
                  <a:pt x="11169" y="12020"/>
                </a:lnTo>
                <a:lnTo>
                  <a:pt x="11144" y="11972"/>
                </a:lnTo>
                <a:lnTo>
                  <a:pt x="11120" y="11947"/>
                </a:lnTo>
                <a:lnTo>
                  <a:pt x="11071" y="11947"/>
                </a:lnTo>
                <a:lnTo>
                  <a:pt x="11047" y="11972"/>
                </a:lnTo>
                <a:lnTo>
                  <a:pt x="11023" y="12118"/>
                </a:lnTo>
                <a:lnTo>
                  <a:pt x="10998" y="12312"/>
                </a:lnTo>
                <a:lnTo>
                  <a:pt x="10998" y="12556"/>
                </a:lnTo>
                <a:lnTo>
                  <a:pt x="10998" y="12799"/>
                </a:lnTo>
                <a:lnTo>
                  <a:pt x="10633" y="12896"/>
                </a:lnTo>
                <a:lnTo>
                  <a:pt x="10609" y="12604"/>
                </a:lnTo>
                <a:lnTo>
                  <a:pt x="10560" y="12361"/>
                </a:lnTo>
                <a:lnTo>
                  <a:pt x="10512" y="12118"/>
                </a:lnTo>
                <a:lnTo>
                  <a:pt x="10390" y="11607"/>
                </a:lnTo>
                <a:lnTo>
                  <a:pt x="10366" y="11583"/>
                </a:lnTo>
                <a:lnTo>
                  <a:pt x="10342" y="11558"/>
                </a:lnTo>
                <a:lnTo>
                  <a:pt x="10293" y="11583"/>
                </a:lnTo>
                <a:lnTo>
                  <a:pt x="10269" y="11607"/>
                </a:lnTo>
                <a:lnTo>
                  <a:pt x="10244" y="11826"/>
                </a:lnTo>
                <a:lnTo>
                  <a:pt x="10244" y="12045"/>
                </a:lnTo>
                <a:lnTo>
                  <a:pt x="10269" y="12507"/>
                </a:lnTo>
                <a:lnTo>
                  <a:pt x="10269" y="12726"/>
                </a:lnTo>
                <a:lnTo>
                  <a:pt x="10269" y="12945"/>
                </a:lnTo>
                <a:lnTo>
                  <a:pt x="9636" y="12994"/>
                </a:lnTo>
                <a:lnTo>
                  <a:pt x="9612" y="12726"/>
                </a:lnTo>
                <a:lnTo>
                  <a:pt x="9612" y="12507"/>
                </a:lnTo>
                <a:lnTo>
                  <a:pt x="9612" y="12337"/>
                </a:lnTo>
                <a:lnTo>
                  <a:pt x="9612" y="12142"/>
                </a:lnTo>
                <a:lnTo>
                  <a:pt x="9563" y="11972"/>
                </a:lnTo>
                <a:lnTo>
                  <a:pt x="9514" y="11899"/>
                </a:lnTo>
                <a:lnTo>
                  <a:pt x="9466" y="11826"/>
                </a:lnTo>
                <a:lnTo>
                  <a:pt x="9417" y="11826"/>
                </a:lnTo>
                <a:lnTo>
                  <a:pt x="9393" y="11850"/>
                </a:lnTo>
                <a:lnTo>
                  <a:pt x="9344" y="12020"/>
                </a:lnTo>
                <a:lnTo>
                  <a:pt x="9320" y="12215"/>
                </a:lnTo>
                <a:lnTo>
                  <a:pt x="9295" y="12604"/>
                </a:lnTo>
                <a:lnTo>
                  <a:pt x="9271" y="12799"/>
                </a:lnTo>
                <a:lnTo>
                  <a:pt x="9247" y="12994"/>
                </a:lnTo>
                <a:lnTo>
                  <a:pt x="9052" y="12994"/>
                </a:lnTo>
                <a:lnTo>
                  <a:pt x="9003" y="12604"/>
                </a:lnTo>
                <a:lnTo>
                  <a:pt x="8930" y="12191"/>
                </a:lnTo>
                <a:lnTo>
                  <a:pt x="8857" y="11753"/>
                </a:lnTo>
                <a:lnTo>
                  <a:pt x="8833" y="11704"/>
                </a:lnTo>
                <a:lnTo>
                  <a:pt x="8784" y="11680"/>
                </a:lnTo>
                <a:lnTo>
                  <a:pt x="8711" y="11704"/>
                </a:lnTo>
                <a:lnTo>
                  <a:pt x="8711" y="11777"/>
                </a:lnTo>
                <a:lnTo>
                  <a:pt x="8711" y="12191"/>
                </a:lnTo>
                <a:lnTo>
                  <a:pt x="8687" y="12604"/>
                </a:lnTo>
                <a:lnTo>
                  <a:pt x="8687" y="12994"/>
                </a:lnTo>
                <a:lnTo>
                  <a:pt x="8176" y="12994"/>
                </a:lnTo>
                <a:lnTo>
                  <a:pt x="8200" y="12653"/>
                </a:lnTo>
                <a:lnTo>
                  <a:pt x="8273" y="12215"/>
                </a:lnTo>
                <a:lnTo>
                  <a:pt x="8346" y="11777"/>
                </a:lnTo>
                <a:lnTo>
                  <a:pt x="8346" y="11704"/>
                </a:lnTo>
                <a:lnTo>
                  <a:pt x="8298" y="11655"/>
                </a:lnTo>
                <a:lnTo>
                  <a:pt x="8249" y="11655"/>
                </a:lnTo>
                <a:lnTo>
                  <a:pt x="8200" y="11704"/>
                </a:lnTo>
                <a:lnTo>
                  <a:pt x="8079" y="11899"/>
                </a:lnTo>
                <a:lnTo>
                  <a:pt x="8006" y="12118"/>
                </a:lnTo>
                <a:lnTo>
                  <a:pt x="7933" y="12337"/>
                </a:lnTo>
                <a:lnTo>
                  <a:pt x="7884" y="12556"/>
                </a:lnTo>
                <a:lnTo>
                  <a:pt x="7835" y="12750"/>
                </a:lnTo>
                <a:lnTo>
                  <a:pt x="7811" y="12969"/>
                </a:lnTo>
                <a:lnTo>
                  <a:pt x="7300" y="12945"/>
                </a:lnTo>
                <a:lnTo>
                  <a:pt x="7349" y="12653"/>
                </a:lnTo>
                <a:lnTo>
                  <a:pt x="7397" y="12385"/>
                </a:lnTo>
                <a:lnTo>
                  <a:pt x="7495" y="12045"/>
                </a:lnTo>
                <a:lnTo>
                  <a:pt x="7592" y="11680"/>
                </a:lnTo>
                <a:lnTo>
                  <a:pt x="7568" y="11655"/>
                </a:lnTo>
                <a:lnTo>
                  <a:pt x="7543" y="11631"/>
                </a:lnTo>
                <a:lnTo>
                  <a:pt x="7470" y="11680"/>
                </a:lnTo>
                <a:lnTo>
                  <a:pt x="7397" y="11728"/>
                </a:lnTo>
                <a:lnTo>
                  <a:pt x="7276" y="11850"/>
                </a:lnTo>
                <a:lnTo>
                  <a:pt x="7178" y="11996"/>
                </a:lnTo>
                <a:lnTo>
                  <a:pt x="7130" y="12166"/>
                </a:lnTo>
                <a:lnTo>
                  <a:pt x="7008" y="12507"/>
                </a:lnTo>
                <a:lnTo>
                  <a:pt x="6959" y="12702"/>
                </a:lnTo>
                <a:lnTo>
                  <a:pt x="6935" y="12872"/>
                </a:lnTo>
                <a:lnTo>
                  <a:pt x="6473" y="12702"/>
                </a:lnTo>
                <a:lnTo>
                  <a:pt x="6521" y="12556"/>
                </a:lnTo>
                <a:lnTo>
                  <a:pt x="6546" y="12483"/>
                </a:lnTo>
                <a:lnTo>
                  <a:pt x="6546" y="12410"/>
                </a:lnTo>
                <a:lnTo>
                  <a:pt x="6546" y="12337"/>
                </a:lnTo>
                <a:lnTo>
                  <a:pt x="6497" y="12288"/>
                </a:lnTo>
                <a:lnTo>
                  <a:pt x="6473" y="12288"/>
                </a:lnTo>
                <a:lnTo>
                  <a:pt x="6375" y="12385"/>
                </a:lnTo>
                <a:lnTo>
                  <a:pt x="6302" y="12483"/>
                </a:lnTo>
                <a:lnTo>
                  <a:pt x="6181" y="12629"/>
                </a:lnTo>
                <a:lnTo>
                  <a:pt x="5889" y="12629"/>
                </a:lnTo>
                <a:lnTo>
                  <a:pt x="5816" y="12653"/>
                </a:lnTo>
                <a:lnTo>
                  <a:pt x="5743" y="12750"/>
                </a:lnTo>
                <a:lnTo>
                  <a:pt x="5743" y="12799"/>
                </a:lnTo>
                <a:lnTo>
                  <a:pt x="5743" y="12872"/>
                </a:lnTo>
                <a:lnTo>
                  <a:pt x="5743" y="12921"/>
                </a:lnTo>
                <a:lnTo>
                  <a:pt x="5791" y="12969"/>
                </a:lnTo>
                <a:lnTo>
                  <a:pt x="5986" y="13115"/>
                </a:lnTo>
                <a:lnTo>
                  <a:pt x="6181" y="13237"/>
                </a:lnTo>
                <a:lnTo>
                  <a:pt x="5986" y="13505"/>
                </a:lnTo>
                <a:lnTo>
                  <a:pt x="5767" y="13748"/>
                </a:lnTo>
                <a:lnTo>
                  <a:pt x="5305" y="14210"/>
                </a:lnTo>
                <a:lnTo>
                  <a:pt x="5134" y="14381"/>
                </a:lnTo>
                <a:lnTo>
                  <a:pt x="4988" y="14527"/>
                </a:lnTo>
                <a:lnTo>
                  <a:pt x="4891" y="14551"/>
                </a:lnTo>
                <a:lnTo>
                  <a:pt x="4818" y="14551"/>
                </a:lnTo>
                <a:lnTo>
                  <a:pt x="4721" y="14527"/>
                </a:lnTo>
                <a:lnTo>
                  <a:pt x="4648" y="14454"/>
                </a:lnTo>
                <a:lnTo>
                  <a:pt x="4648" y="13383"/>
                </a:lnTo>
                <a:lnTo>
                  <a:pt x="4623" y="12872"/>
                </a:lnTo>
                <a:lnTo>
                  <a:pt x="4599" y="12337"/>
                </a:lnTo>
                <a:lnTo>
                  <a:pt x="4575" y="12239"/>
                </a:lnTo>
                <a:lnTo>
                  <a:pt x="4526" y="12191"/>
                </a:lnTo>
                <a:lnTo>
                  <a:pt x="4502" y="12166"/>
                </a:lnTo>
                <a:lnTo>
                  <a:pt x="4404" y="12118"/>
                </a:lnTo>
                <a:lnTo>
                  <a:pt x="4307" y="12020"/>
                </a:lnTo>
                <a:lnTo>
                  <a:pt x="4185" y="11947"/>
                </a:lnTo>
                <a:lnTo>
                  <a:pt x="3918" y="11801"/>
                </a:lnTo>
                <a:lnTo>
                  <a:pt x="3650" y="11680"/>
                </a:lnTo>
                <a:lnTo>
                  <a:pt x="3407" y="11510"/>
                </a:lnTo>
                <a:lnTo>
                  <a:pt x="3163" y="11339"/>
                </a:lnTo>
                <a:lnTo>
                  <a:pt x="2920" y="11145"/>
                </a:lnTo>
                <a:lnTo>
                  <a:pt x="2677" y="10926"/>
                </a:lnTo>
                <a:lnTo>
                  <a:pt x="2482" y="10658"/>
                </a:lnTo>
                <a:lnTo>
                  <a:pt x="2288" y="10390"/>
                </a:lnTo>
                <a:lnTo>
                  <a:pt x="2117" y="10098"/>
                </a:lnTo>
                <a:lnTo>
                  <a:pt x="1947" y="9758"/>
                </a:lnTo>
                <a:lnTo>
                  <a:pt x="1850" y="9587"/>
                </a:lnTo>
                <a:lnTo>
                  <a:pt x="1752" y="9441"/>
                </a:lnTo>
                <a:lnTo>
                  <a:pt x="1704" y="9028"/>
                </a:lnTo>
                <a:lnTo>
                  <a:pt x="1655" y="8614"/>
                </a:lnTo>
                <a:lnTo>
                  <a:pt x="1655" y="8517"/>
                </a:lnTo>
                <a:lnTo>
                  <a:pt x="1631" y="8371"/>
                </a:lnTo>
                <a:lnTo>
                  <a:pt x="1582" y="8249"/>
                </a:lnTo>
                <a:lnTo>
                  <a:pt x="1533" y="8225"/>
                </a:lnTo>
                <a:lnTo>
                  <a:pt x="1485" y="8225"/>
                </a:lnTo>
                <a:lnTo>
                  <a:pt x="1412" y="8249"/>
                </a:lnTo>
                <a:lnTo>
                  <a:pt x="1363" y="8322"/>
                </a:lnTo>
                <a:lnTo>
                  <a:pt x="1339" y="8371"/>
                </a:lnTo>
                <a:lnTo>
                  <a:pt x="1314" y="8444"/>
                </a:lnTo>
                <a:lnTo>
                  <a:pt x="1290" y="8614"/>
                </a:lnTo>
                <a:lnTo>
                  <a:pt x="1266" y="8760"/>
                </a:lnTo>
                <a:lnTo>
                  <a:pt x="1266" y="8906"/>
                </a:lnTo>
                <a:lnTo>
                  <a:pt x="1266" y="9076"/>
                </a:lnTo>
                <a:lnTo>
                  <a:pt x="1120" y="9101"/>
                </a:lnTo>
                <a:lnTo>
                  <a:pt x="998" y="9149"/>
                </a:lnTo>
                <a:lnTo>
                  <a:pt x="828" y="9003"/>
                </a:lnTo>
                <a:lnTo>
                  <a:pt x="755" y="8906"/>
                </a:lnTo>
                <a:lnTo>
                  <a:pt x="682" y="8809"/>
                </a:lnTo>
                <a:lnTo>
                  <a:pt x="584" y="8565"/>
                </a:lnTo>
                <a:lnTo>
                  <a:pt x="511" y="8322"/>
                </a:lnTo>
                <a:lnTo>
                  <a:pt x="463" y="8079"/>
                </a:lnTo>
                <a:lnTo>
                  <a:pt x="438" y="7811"/>
                </a:lnTo>
                <a:lnTo>
                  <a:pt x="438" y="7592"/>
                </a:lnTo>
                <a:lnTo>
                  <a:pt x="438" y="7373"/>
                </a:lnTo>
                <a:lnTo>
                  <a:pt x="487" y="7154"/>
                </a:lnTo>
                <a:lnTo>
                  <a:pt x="536" y="6911"/>
                </a:lnTo>
                <a:lnTo>
                  <a:pt x="609" y="6740"/>
                </a:lnTo>
                <a:lnTo>
                  <a:pt x="706" y="6570"/>
                </a:lnTo>
                <a:lnTo>
                  <a:pt x="925" y="6302"/>
                </a:lnTo>
                <a:lnTo>
                  <a:pt x="998" y="6302"/>
                </a:lnTo>
                <a:lnTo>
                  <a:pt x="1290" y="6327"/>
                </a:lnTo>
                <a:lnTo>
                  <a:pt x="1436" y="6302"/>
                </a:lnTo>
                <a:lnTo>
                  <a:pt x="1533" y="6327"/>
                </a:lnTo>
                <a:lnTo>
                  <a:pt x="1631" y="6327"/>
                </a:lnTo>
                <a:lnTo>
                  <a:pt x="1728" y="6254"/>
                </a:lnTo>
                <a:lnTo>
                  <a:pt x="1752" y="6205"/>
                </a:lnTo>
                <a:lnTo>
                  <a:pt x="1777" y="6156"/>
                </a:lnTo>
                <a:lnTo>
                  <a:pt x="1874" y="5840"/>
                </a:lnTo>
                <a:lnTo>
                  <a:pt x="1971" y="5548"/>
                </a:lnTo>
                <a:lnTo>
                  <a:pt x="2093" y="5280"/>
                </a:lnTo>
                <a:lnTo>
                  <a:pt x="2239" y="5013"/>
                </a:lnTo>
                <a:lnTo>
                  <a:pt x="2409" y="4769"/>
                </a:lnTo>
                <a:lnTo>
                  <a:pt x="2604" y="4526"/>
                </a:lnTo>
                <a:lnTo>
                  <a:pt x="3017" y="4039"/>
                </a:lnTo>
                <a:lnTo>
                  <a:pt x="3407" y="3601"/>
                </a:lnTo>
                <a:lnTo>
                  <a:pt x="3820" y="3164"/>
                </a:lnTo>
                <a:lnTo>
                  <a:pt x="4137" y="2872"/>
                </a:lnTo>
                <a:lnTo>
                  <a:pt x="4283" y="2726"/>
                </a:lnTo>
                <a:lnTo>
                  <a:pt x="4429" y="2555"/>
                </a:lnTo>
                <a:lnTo>
                  <a:pt x="4502" y="2555"/>
                </a:lnTo>
                <a:lnTo>
                  <a:pt x="4550" y="2507"/>
                </a:lnTo>
                <a:lnTo>
                  <a:pt x="4599" y="2361"/>
                </a:lnTo>
                <a:lnTo>
                  <a:pt x="4599" y="2215"/>
                </a:lnTo>
                <a:lnTo>
                  <a:pt x="4599" y="2069"/>
                </a:lnTo>
                <a:lnTo>
                  <a:pt x="4623" y="1923"/>
                </a:lnTo>
                <a:lnTo>
                  <a:pt x="4672" y="1631"/>
                </a:lnTo>
                <a:lnTo>
                  <a:pt x="4745" y="1339"/>
                </a:lnTo>
                <a:lnTo>
                  <a:pt x="4891" y="901"/>
                </a:lnTo>
                <a:lnTo>
                  <a:pt x="5061" y="487"/>
                </a:lnTo>
                <a:close/>
                <a:moveTo>
                  <a:pt x="4915" y="0"/>
                </a:moveTo>
                <a:lnTo>
                  <a:pt x="4842" y="25"/>
                </a:lnTo>
                <a:lnTo>
                  <a:pt x="4794" y="49"/>
                </a:lnTo>
                <a:lnTo>
                  <a:pt x="4696" y="146"/>
                </a:lnTo>
                <a:lnTo>
                  <a:pt x="4599" y="268"/>
                </a:lnTo>
                <a:lnTo>
                  <a:pt x="4526" y="414"/>
                </a:lnTo>
                <a:lnTo>
                  <a:pt x="4453" y="584"/>
                </a:lnTo>
                <a:lnTo>
                  <a:pt x="4356" y="925"/>
                </a:lnTo>
                <a:lnTo>
                  <a:pt x="4283" y="1217"/>
                </a:lnTo>
                <a:lnTo>
                  <a:pt x="4210" y="1436"/>
                </a:lnTo>
                <a:lnTo>
                  <a:pt x="4137" y="1728"/>
                </a:lnTo>
                <a:lnTo>
                  <a:pt x="4112" y="2020"/>
                </a:lnTo>
                <a:lnTo>
                  <a:pt x="4112" y="2166"/>
                </a:lnTo>
                <a:lnTo>
                  <a:pt x="4137" y="2288"/>
                </a:lnTo>
                <a:lnTo>
                  <a:pt x="3893" y="2385"/>
                </a:lnTo>
                <a:lnTo>
                  <a:pt x="3674" y="2531"/>
                </a:lnTo>
                <a:lnTo>
                  <a:pt x="3455" y="2726"/>
                </a:lnTo>
                <a:lnTo>
                  <a:pt x="3236" y="2945"/>
                </a:lnTo>
                <a:lnTo>
                  <a:pt x="2871" y="3383"/>
                </a:lnTo>
                <a:lnTo>
                  <a:pt x="2531" y="3772"/>
                </a:lnTo>
                <a:lnTo>
                  <a:pt x="2142" y="4210"/>
                </a:lnTo>
                <a:lnTo>
                  <a:pt x="1923" y="4453"/>
                </a:lnTo>
                <a:lnTo>
                  <a:pt x="1752" y="4721"/>
                </a:lnTo>
                <a:lnTo>
                  <a:pt x="1582" y="4988"/>
                </a:lnTo>
                <a:lnTo>
                  <a:pt x="1436" y="5280"/>
                </a:lnTo>
                <a:lnTo>
                  <a:pt x="1339" y="5572"/>
                </a:lnTo>
                <a:lnTo>
                  <a:pt x="1290" y="5864"/>
                </a:lnTo>
                <a:lnTo>
                  <a:pt x="925" y="5864"/>
                </a:lnTo>
                <a:lnTo>
                  <a:pt x="755" y="5889"/>
                </a:lnTo>
                <a:lnTo>
                  <a:pt x="633" y="5937"/>
                </a:lnTo>
                <a:lnTo>
                  <a:pt x="536" y="5986"/>
                </a:lnTo>
                <a:lnTo>
                  <a:pt x="438" y="6083"/>
                </a:lnTo>
                <a:lnTo>
                  <a:pt x="341" y="6181"/>
                </a:lnTo>
                <a:lnTo>
                  <a:pt x="268" y="6302"/>
                </a:lnTo>
                <a:lnTo>
                  <a:pt x="219" y="6424"/>
                </a:lnTo>
                <a:lnTo>
                  <a:pt x="122" y="6716"/>
                </a:lnTo>
                <a:lnTo>
                  <a:pt x="49" y="7032"/>
                </a:lnTo>
                <a:lnTo>
                  <a:pt x="25" y="7324"/>
                </a:lnTo>
                <a:lnTo>
                  <a:pt x="0" y="7592"/>
                </a:lnTo>
                <a:lnTo>
                  <a:pt x="0" y="7811"/>
                </a:lnTo>
                <a:lnTo>
                  <a:pt x="25" y="8054"/>
                </a:lnTo>
                <a:lnTo>
                  <a:pt x="49" y="8322"/>
                </a:lnTo>
                <a:lnTo>
                  <a:pt x="122" y="8638"/>
                </a:lnTo>
                <a:lnTo>
                  <a:pt x="219" y="8930"/>
                </a:lnTo>
                <a:lnTo>
                  <a:pt x="365" y="9198"/>
                </a:lnTo>
                <a:lnTo>
                  <a:pt x="438" y="9320"/>
                </a:lnTo>
                <a:lnTo>
                  <a:pt x="536" y="9417"/>
                </a:lnTo>
                <a:lnTo>
                  <a:pt x="633" y="9514"/>
                </a:lnTo>
                <a:lnTo>
                  <a:pt x="730" y="9563"/>
                </a:lnTo>
                <a:lnTo>
                  <a:pt x="852" y="9612"/>
                </a:lnTo>
                <a:lnTo>
                  <a:pt x="1047" y="9612"/>
                </a:lnTo>
                <a:lnTo>
                  <a:pt x="1095" y="9587"/>
                </a:lnTo>
                <a:lnTo>
                  <a:pt x="1314" y="9587"/>
                </a:lnTo>
                <a:lnTo>
                  <a:pt x="1339" y="9612"/>
                </a:lnTo>
                <a:lnTo>
                  <a:pt x="1387" y="9758"/>
                </a:lnTo>
                <a:lnTo>
                  <a:pt x="1436" y="9928"/>
                </a:lnTo>
                <a:lnTo>
                  <a:pt x="1582" y="10220"/>
                </a:lnTo>
                <a:lnTo>
                  <a:pt x="1752" y="10512"/>
                </a:lnTo>
                <a:lnTo>
                  <a:pt x="1923" y="10804"/>
                </a:lnTo>
                <a:lnTo>
                  <a:pt x="2117" y="11072"/>
                </a:lnTo>
                <a:lnTo>
                  <a:pt x="2312" y="11315"/>
                </a:lnTo>
                <a:lnTo>
                  <a:pt x="2531" y="11510"/>
                </a:lnTo>
                <a:lnTo>
                  <a:pt x="2750" y="11704"/>
                </a:lnTo>
                <a:lnTo>
                  <a:pt x="3236" y="12045"/>
                </a:lnTo>
                <a:lnTo>
                  <a:pt x="3455" y="12191"/>
                </a:lnTo>
                <a:lnTo>
                  <a:pt x="3674" y="12288"/>
                </a:lnTo>
                <a:lnTo>
                  <a:pt x="3918" y="12385"/>
                </a:lnTo>
                <a:lnTo>
                  <a:pt x="4137" y="12507"/>
                </a:lnTo>
                <a:lnTo>
                  <a:pt x="4161" y="12531"/>
                </a:lnTo>
                <a:lnTo>
                  <a:pt x="4112" y="13067"/>
                </a:lnTo>
                <a:lnTo>
                  <a:pt x="4112" y="13626"/>
                </a:lnTo>
                <a:lnTo>
                  <a:pt x="4112" y="14746"/>
                </a:lnTo>
                <a:lnTo>
                  <a:pt x="4137" y="14819"/>
                </a:lnTo>
                <a:lnTo>
                  <a:pt x="4161" y="14867"/>
                </a:lnTo>
                <a:lnTo>
                  <a:pt x="4185" y="14916"/>
                </a:lnTo>
                <a:lnTo>
                  <a:pt x="4234" y="14965"/>
                </a:lnTo>
                <a:lnTo>
                  <a:pt x="4331" y="14989"/>
                </a:lnTo>
                <a:lnTo>
                  <a:pt x="4453" y="14989"/>
                </a:lnTo>
                <a:lnTo>
                  <a:pt x="4550" y="15062"/>
                </a:lnTo>
                <a:lnTo>
                  <a:pt x="4648" y="15111"/>
                </a:lnTo>
                <a:lnTo>
                  <a:pt x="4769" y="15135"/>
                </a:lnTo>
                <a:lnTo>
                  <a:pt x="4891" y="15111"/>
                </a:lnTo>
                <a:lnTo>
                  <a:pt x="4988" y="15086"/>
                </a:lnTo>
                <a:lnTo>
                  <a:pt x="5110" y="15038"/>
                </a:lnTo>
                <a:lnTo>
                  <a:pt x="5305" y="14940"/>
                </a:lnTo>
                <a:lnTo>
                  <a:pt x="5548" y="14721"/>
                </a:lnTo>
                <a:lnTo>
                  <a:pt x="5791" y="14502"/>
                </a:lnTo>
                <a:lnTo>
                  <a:pt x="6229" y="14040"/>
                </a:lnTo>
                <a:lnTo>
                  <a:pt x="6497" y="13748"/>
                </a:lnTo>
                <a:lnTo>
                  <a:pt x="6619" y="13602"/>
                </a:lnTo>
                <a:lnTo>
                  <a:pt x="6716" y="13432"/>
                </a:lnTo>
                <a:lnTo>
                  <a:pt x="6984" y="13505"/>
                </a:lnTo>
                <a:lnTo>
                  <a:pt x="7227" y="13529"/>
                </a:lnTo>
                <a:lnTo>
                  <a:pt x="7762" y="13578"/>
                </a:lnTo>
                <a:lnTo>
                  <a:pt x="8273" y="13578"/>
                </a:lnTo>
                <a:lnTo>
                  <a:pt x="8760" y="13602"/>
                </a:lnTo>
                <a:lnTo>
                  <a:pt x="9198" y="13578"/>
                </a:lnTo>
                <a:lnTo>
                  <a:pt x="9660" y="13578"/>
                </a:lnTo>
                <a:lnTo>
                  <a:pt x="10098" y="13529"/>
                </a:lnTo>
                <a:lnTo>
                  <a:pt x="10560" y="13480"/>
                </a:lnTo>
                <a:lnTo>
                  <a:pt x="10925" y="13407"/>
                </a:lnTo>
                <a:lnTo>
                  <a:pt x="11315" y="13334"/>
                </a:lnTo>
                <a:lnTo>
                  <a:pt x="11363" y="13480"/>
                </a:lnTo>
                <a:lnTo>
                  <a:pt x="11436" y="13626"/>
                </a:lnTo>
                <a:lnTo>
                  <a:pt x="11607" y="13943"/>
                </a:lnTo>
                <a:lnTo>
                  <a:pt x="11850" y="14210"/>
                </a:lnTo>
                <a:lnTo>
                  <a:pt x="11972" y="14356"/>
                </a:lnTo>
                <a:lnTo>
                  <a:pt x="12118" y="14478"/>
                </a:lnTo>
                <a:lnTo>
                  <a:pt x="12264" y="14575"/>
                </a:lnTo>
                <a:lnTo>
                  <a:pt x="12410" y="14673"/>
                </a:lnTo>
                <a:lnTo>
                  <a:pt x="12580" y="14721"/>
                </a:lnTo>
                <a:lnTo>
                  <a:pt x="12726" y="14770"/>
                </a:lnTo>
                <a:lnTo>
                  <a:pt x="12896" y="14794"/>
                </a:lnTo>
                <a:lnTo>
                  <a:pt x="13042" y="14770"/>
                </a:lnTo>
                <a:lnTo>
                  <a:pt x="13213" y="14721"/>
                </a:lnTo>
                <a:lnTo>
                  <a:pt x="13359" y="14624"/>
                </a:lnTo>
                <a:lnTo>
                  <a:pt x="13480" y="14527"/>
                </a:lnTo>
                <a:lnTo>
                  <a:pt x="13578" y="14405"/>
                </a:lnTo>
                <a:lnTo>
                  <a:pt x="13651" y="14283"/>
                </a:lnTo>
                <a:lnTo>
                  <a:pt x="13724" y="14162"/>
                </a:lnTo>
                <a:lnTo>
                  <a:pt x="13748" y="14016"/>
                </a:lnTo>
                <a:lnTo>
                  <a:pt x="13772" y="13845"/>
                </a:lnTo>
                <a:lnTo>
                  <a:pt x="13797" y="13529"/>
                </a:lnTo>
                <a:lnTo>
                  <a:pt x="13772" y="13213"/>
                </a:lnTo>
                <a:lnTo>
                  <a:pt x="13748" y="12872"/>
                </a:lnTo>
                <a:lnTo>
                  <a:pt x="13748" y="12580"/>
                </a:lnTo>
                <a:lnTo>
                  <a:pt x="13748" y="12288"/>
                </a:lnTo>
                <a:lnTo>
                  <a:pt x="13943" y="12118"/>
                </a:lnTo>
                <a:lnTo>
                  <a:pt x="14137" y="11947"/>
                </a:lnTo>
                <a:lnTo>
                  <a:pt x="14551" y="11655"/>
                </a:lnTo>
                <a:lnTo>
                  <a:pt x="14989" y="11388"/>
                </a:lnTo>
                <a:lnTo>
                  <a:pt x="15403" y="11072"/>
                </a:lnTo>
                <a:lnTo>
                  <a:pt x="15622" y="10877"/>
                </a:lnTo>
                <a:lnTo>
                  <a:pt x="15816" y="10634"/>
                </a:lnTo>
                <a:lnTo>
                  <a:pt x="15987" y="10390"/>
                </a:lnTo>
                <a:lnTo>
                  <a:pt x="16133" y="10123"/>
                </a:lnTo>
                <a:lnTo>
                  <a:pt x="16254" y="9855"/>
                </a:lnTo>
                <a:lnTo>
                  <a:pt x="16376" y="9563"/>
                </a:lnTo>
                <a:lnTo>
                  <a:pt x="16449" y="9271"/>
                </a:lnTo>
                <a:lnTo>
                  <a:pt x="16522" y="8979"/>
                </a:lnTo>
                <a:lnTo>
                  <a:pt x="16595" y="8614"/>
                </a:lnTo>
                <a:lnTo>
                  <a:pt x="16619" y="8249"/>
                </a:lnTo>
                <a:lnTo>
                  <a:pt x="16765" y="8273"/>
                </a:lnTo>
                <a:lnTo>
                  <a:pt x="16911" y="8298"/>
                </a:lnTo>
                <a:lnTo>
                  <a:pt x="17057" y="8273"/>
                </a:lnTo>
                <a:lnTo>
                  <a:pt x="17203" y="8249"/>
                </a:lnTo>
                <a:lnTo>
                  <a:pt x="17228" y="8273"/>
                </a:lnTo>
                <a:lnTo>
                  <a:pt x="17325" y="8346"/>
                </a:lnTo>
                <a:lnTo>
                  <a:pt x="17422" y="8444"/>
                </a:lnTo>
                <a:lnTo>
                  <a:pt x="17641" y="8565"/>
                </a:lnTo>
                <a:lnTo>
                  <a:pt x="17885" y="8663"/>
                </a:lnTo>
                <a:lnTo>
                  <a:pt x="18128" y="8687"/>
                </a:lnTo>
                <a:lnTo>
                  <a:pt x="18395" y="8663"/>
                </a:lnTo>
                <a:lnTo>
                  <a:pt x="18639" y="8614"/>
                </a:lnTo>
                <a:lnTo>
                  <a:pt x="18858" y="8492"/>
                </a:lnTo>
                <a:lnTo>
                  <a:pt x="18979" y="8419"/>
                </a:lnTo>
                <a:lnTo>
                  <a:pt x="19077" y="8346"/>
                </a:lnTo>
                <a:lnTo>
                  <a:pt x="19125" y="8249"/>
                </a:lnTo>
                <a:lnTo>
                  <a:pt x="19125" y="8176"/>
                </a:lnTo>
                <a:lnTo>
                  <a:pt x="19101" y="8079"/>
                </a:lnTo>
                <a:lnTo>
                  <a:pt x="19052" y="8006"/>
                </a:lnTo>
                <a:lnTo>
                  <a:pt x="18979" y="7957"/>
                </a:lnTo>
                <a:lnTo>
                  <a:pt x="18833" y="7957"/>
                </a:lnTo>
                <a:lnTo>
                  <a:pt x="18736" y="8006"/>
                </a:lnTo>
                <a:lnTo>
                  <a:pt x="18639" y="8103"/>
                </a:lnTo>
                <a:lnTo>
                  <a:pt x="18517" y="8176"/>
                </a:lnTo>
                <a:lnTo>
                  <a:pt x="18371" y="8200"/>
                </a:lnTo>
                <a:lnTo>
                  <a:pt x="18225" y="8225"/>
                </a:lnTo>
                <a:lnTo>
                  <a:pt x="18079" y="8200"/>
                </a:lnTo>
                <a:lnTo>
                  <a:pt x="17933" y="8176"/>
                </a:lnTo>
                <a:lnTo>
                  <a:pt x="17787" y="8127"/>
                </a:lnTo>
                <a:lnTo>
                  <a:pt x="17666" y="8054"/>
                </a:lnTo>
                <a:lnTo>
                  <a:pt x="17885" y="7933"/>
                </a:lnTo>
                <a:lnTo>
                  <a:pt x="18031" y="7835"/>
                </a:lnTo>
                <a:lnTo>
                  <a:pt x="18104" y="7738"/>
                </a:lnTo>
                <a:lnTo>
                  <a:pt x="18152" y="7641"/>
                </a:lnTo>
                <a:lnTo>
                  <a:pt x="18201" y="7543"/>
                </a:lnTo>
                <a:lnTo>
                  <a:pt x="18225" y="7446"/>
                </a:lnTo>
                <a:lnTo>
                  <a:pt x="18250" y="7349"/>
                </a:lnTo>
                <a:lnTo>
                  <a:pt x="18225" y="7251"/>
                </a:lnTo>
                <a:lnTo>
                  <a:pt x="18201" y="7154"/>
                </a:lnTo>
                <a:lnTo>
                  <a:pt x="18177" y="7057"/>
                </a:lnTo>
                <a:lnTo>
                  <a:pt x="18128" y="6984"/>
                </a:lnTo>
                <a:lnTo>
                  <a:pt x="18055" y="6911"/>
                </a:lnTo>
                <a:lnTo>
                  <a:pt x="18006" y="6862"/>
                </a:lnTo>
                <a:lnTo>
                  <a:pt x="17909" y="6813"/>
                </a:lnTo>
                <a:lnTo>
                  <a:pt x="17812" y="6789"/>
                </a:lnTo>
                <a:lnTo>
                  <a:pt x="17714" y="6789"/>
                </a:lnTo>
                <a:lnTo>
                  <a:pt x="17593" y="6813"/>
                </a:lnTo>
                <a:lnTo>
                  <a:pt x="17495" y="6838"/>
                </a:lnTo>
                <a:lnTo>
                  <a:pt x="17349" y="6911"/>
                </a:lnTo>
                <a:lnTo>
                  <a:pt x="17228" y="7008"/>
                </a:lnTo>
                <a:lnTo>
                  <a:pt x="17130" y="7105"/>
                </a:lnTo>
                <a:lnTo>
                  <a:pt x="17082" y="7227"/>
                </a:lnTo>
                <a:lnTo>
                  <a:pt x="17033" y="7373"/>
                </a:lnTo>
                <a:lnTo>
                  <a:pt x="17009" y="7519"/>
                </a:lnTo>
                <a:lnTo>
                  <a:pt x="17009" y="7665"/>
                </a:lnTo>
                <a:lnTo>
                  <a:pt x="17033" y="7811"/>
                </a:lnTo>
                <a:lnTo>
                  <a:pt x="16644" y="7835"/>
                </a:lnTo>
                <a:lnTo>
                  <a:pt x="16644" y="7397"/>
                </a:lnTo>
                <a:lnTo>
                  <a:pt x="16619" y="6935"/>
                </a:lnTo>
                <a:lnTo>
                  <a:pt x="16546" y="6497"/>
                </a:lnTo>
                <a:lnTo>
                  <a:pt x="16449" y="6059"/>
                </a:lnTo>
                <a:lnTo>
                  <a:pt x="16327" y="5621"/>
                </a:lnTo>
                <a:lnTo>
                  <a:pt x="16157" y="5207"/>
                </a:lnTo>
                <a:lnTo>
                  <a:pt x="15987" y="4794"/>
                </a:lnTo>
                <a:lnTo>
                  <a:pt x="15768" y="4404"/>
                </a:lnTo>
                <a:lnTo>
                  <a:pt x="15597" y="4161"/>
                </a:lnTo>
                <a:lnTo>
                  <a:pt x="15427" y="3918"/>
                </a:lnTo>
                <a:lnTo>
                  <a:pt x="15232" y="3699"/>
                </a:lnTo>
                <a:lnTo>
                  <a:pt x="15038" y="3480"/>
                </a:lnTo>
                <a:lnTo>
                  <a:pt x="14843" y="3285"/>
                </a:lnTo>
                <a:lnTo>
                  <a:pt x="14624" y="3091"/>
                </a:lnTo>
                <a:lnTo>
                  <a:pt x="14162" y="2750"/>
                </a:lnTo>
                <a:lnTo>
                  <a:pt x="13675" y="2434"/>
                </a:lnTo>
                <a:lnTo>
                  <a:pt x="13164" y="2166"/>
                </a:lnTo>
                <a:lnTo>
                  <a:pt x="12629" y="1923"/>
                </a:lnTo>
                <a:lnTo>
                  <a:pt x="12093" y="1704"/>
                </a:lnTo>
                <a:lnTo>
                  <a:pt x="11461" y="1460"/>
                </a:lnTo>
                <a:lnTo>
                  <a:pt x="10804" y="1266"/>
                </a:lnTo>
                <a:lnTo>
                  <a:pt x="10147" y="1120"/>
                </a:lnTo>
                <a:lnTo>
                  <a:pt x="9466" y="1022"/>
                </a:lnTo>
                <a:lnTo>
                  <a:pt x="8882" y="974"/>
                </a:lnTo>
                <a:lnTo>
                  <a:pt x="8249" y="974"/>
                </a:lnTo>
                <a:lnTo>
                  <a:pt x="7933" y="998"/>
                </a:lnTo>
                <a:lnTo>
                  <a:pt x="7641" y="1047"/>
                </a:lnTo>
                <a:lnTo>
                  <a:pt x="7349" y="1120"/>
                </a:lnTo>
                <a:lnTo>
                  <a:pt x="7057" y="1217"/>
                </a:lnTo>
                <a:lnTo>
                  <a:pt x="6570" y="755"/>
                </a:lnTo>
                <a:lnTo>
                  <a:pt x="6327" y="536"/>
                </a:lnTo>
                <a:lnTo>
                  <a:pt x="6059" y="317"/>
                </a:lnTo>
                <a:lnTo>
                  <a:pt x="5816" y="195"/>
                </a:lnTo>
                <a:lnTo>
                  <a:pt x="5548" y="98"/>
                </a:lnTo>
                <a:lnTo>
                  <a:pt x="5280" y="25"/>
                </a:lnTo>
                <a:lnTo>
                  <a:pt x="5013" y="25"/>
                </a:lnTo>
                <a:lnTo>
                  <a:pt x="49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Pentágono 9">
            <a:extLst>
              <a:ext uri="{FF2B5EF4-FFF2-40B4-BE49-F238E27FC236}">
                <a16:creationId xmlns:a16="http://schemas.microsoft.com/office/drawing/2014/main" id="{7F5E6651-6E43-4CDC-8ED3-2EB8E6A034E7}"/>
              </a:ext>
            </a:extLst>
          </p:cNvPr>
          <p:cNvSpPr>
            <a:spLocks noChangeArrowheads="1"/>
          </p:cNvSpPr>
          <p:nvPr/>
        </p:nvSpPr>
        <p:spPr bwMode="auto">
          <a:xfrm>
            <a:off x="5090093" y="1616748"/>
            <a:ext cx="3574890" cy="2885433"/>
          </a:xfrm>
          <a:prstGeom prst="pentagon">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s-EC"/>
          </a:p>
        </p:txBody>
      </p:sp>
      <p:sp>
        <p:nvSpPr>
          <p:cNvPr id="34" name="Pentágono 3">
            <a:extLst>
              <a:ext uri="{FF2B5EF4-FFF2-40B4-BE49-F238E27FC236}">
                <a16:creationId xmlns:a16="http://schemas.microsoft.com/office/drawing/2014/main" id="{9DC7D686-1166-440E-A91C-4A157AC96A7D}"/>
              </a:ext>
            </a:extLst>
          </p:cNvPr>
          <p:cNvSpPr>
            <a:spLocks noChangeArrowheads="1"/>
          </p:cNvSpPr>
          <p:nvPr/>
        </p:nvSpPr>
        <p:spPr bwMode="auto">
          <a:xfrm>
            <a:off x="5858790" y="2302122"/>
            <a:ext cx="2087420" cy="1749874"/>
          </a:xfrm>
          <a:prstGeom prst="pentagon">
            <a:avLst/>
          </a:prstGeom>
          <a:solidFill>
            <a:srgbClr val="A5A5A5"/>
          </a:solidFill>
          <a:ln w="12700">
            <a:solidFill>
              <a:srgbClr val="525252"/>
            </a:solidFill>
            <a:miter lim="800000"/>
            <a:headEnd/>
            <a:tailEnd/>
          </a:ln>
        </p:spPr>
        <p:txBody>
          <a:bodyPr vert="horz" wrap="square" lIns="91440" tIns="45720" rIns="91440" bIns="45720" numCol="1" anchor="ctr" anchorCtr="0" compatLnSpc="1">
            <a:prstTxWarp prst="textNoShape">
              <a:avLst/>
            </a:prstTxWarp>
          </a:bodyPr>
          <a:lstStyle/>
          <a:p>
            <a:endParaRPr lang="es-EC"/>
          </a:p>
        </p:txBody>
      </p:sp>
      <p:sp>
        <p:nvSpPr>
          <p:cNvPr id="36" name="Cuadro de texto 6">
            <a:extLst>
              <a:ext uri="{FF2B5EF4-FFF2-40B4-BE49-F238E27FC236}">
                <a16:creationId xmlns:a16="http://schemas.microsoft.com/office/drawing/2014/main" id="{AE7DB35C-6371-4CEC-9551-47C42BD9B203}"/>
              </a:ext>
            </a:extLst>
          </p:cNvPr>
          <p:cNvSpPr txBox="1">
            <a:spLocks noChangeArrowheads="1"/>
          </p:cNvSpPr>
          <p:nvPr/>
        </p:nvSpPr>
        <p:spPr bwMode="auto">
          <a:xfrm>
            <a:off x="6298929" y="2809216"/>
            <a:ext cx="1272095" cy="975771"/>
          </a:xfrm>
          <a:prstGeom prst="rect">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Territorio</a:t>
            </a: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42" name="Cuadro de texto 4">
            <a:extLst>
              <a:ext uri="{FF2B5EF4-FFF2-40B4-BE49-F238E27FC236}">
                <a16:creationId xmlns:a16="http://schemas.microsoft.com/office/drawing/2014/main" id="{E6E28C69-E458-45F7-9A8C-A8F69EBEFB6B}"/>
              </a:ext>
            </a:extLst>
          </p:cNvPr>
          <p:cNvSpPr txBox="1">
            <a:spLocks noChangeArrowheads="1"/>
          </p:cNvSpPr>
          <p:nvPr/>
        </p:nvSpPr>
        <p:spPr bwMode="auto">
          <a:xfrm rot="1988658">
            <a:off x="7010094" y="2357034"/>
            <a:ext cx="1100612" cy="252862"/>
          </a:xfrm>
          <a:prstGeom prst="rect">
            <a:avLst/>
          </a:pr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Intermediarios</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43" name="Cuadro de texto 5">
            <a:extLst>
              <a:ext uri="{FF2B5EF4-FFF2-40B4-BE49-F238E27FC236}">
                <a16:creationId xmlns:a16="http://schemas.microsoft.com/office/drawing/2014/main" id="{E82610D8-2511-4621-B30A-9768A929C761}"/>
              </a:ext>
            </a:extLst>
          </p:cNvPr>
          <p:cNvSpPr txBox="1">
            <a:spLocks noChangeArrowheads="1"/>
          </p:cNvSpPr>
          <p:nvPr/>
        </p:nvSpPr>
        <p:spPr bwMode="auto">
          <a:xfrm rot="19611171">
            <a:off x="5666830" y="2366865"/>
            <a:ext cx="1100612" cy="252863"/>
          </a:xfrm>
          <a:prstGeom prst="rect">
            <a:avLst/>
          </a:pr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Demanda</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44" name="Cuadro de texto 8">
            <a:extLst>
              <a:ext uri="{FF2B5EF4-FFF2-40B4-BE49-F238E27FC236}">
                <a16:creationId xmlns:a16="http://schemas.microsoft.com/office/drawing/2014/main" id="{D007B5DC-E6DE-495E-BB41-46748440776B}"/>
              </a:ext>
            </a:extLst>
          </p:cNvPr>
          <p:cNvSpPr txBox="1">
            <a:spLocks noChangeArrowheads="1"/>
          </p:cNvSpPr>
          <p:nvPr/>
        </p:nvSpPr>
        <p:spPr bwMode="auto">
          <a:xfrm rot="6599367">
            <a:off x="7388392" y="3457988"/>
            <a:ext cx="1095222" cy="254108"/>
          </a:xfrm>
          <a:prstGeom prst="rect">
            <a:avLst/>
          </a:pr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Oferta</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45" name="Cuadro de texto 7">
            <a:extLst>
              <a:ext uri="{FF2B5EF4-FFF2-40B4-BE49-F238E27FC236}">
                <a16:creationId xmlns:a16="http://schemas.microsoft.com/office/drawing/2014/main" id="{79170235-1FBC-4181-9517-E9994A64D324}"/>
              </a:ext>
            </a:extLst>
          </p:cNvPr>
          <p:cNvSpPr txBox="1">
            <a:spLocks noChangeArrowheads="1"/>
          </p:cNvSpPr>
          <p:nvPr/>
        </p:nvSpPr>
        <p:spPr bwMode="auto">
          <a:xfrm rot="-6587150">
            <a:off x="5302620" y="3457752"/>
            <a:ext cx="1095222" cy="254107"/>
          </a:xfrm>
          <a:prstGeom prst="rect">
            <a:avLst/>
          </a:pr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 Receptora</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46" name="Cuadro de texto 14">
            <a:extLst>
              <a:ext uri="{FF2B5EF4-FFF2-40B4-BE49-F238E27FC236}">
                <a16:creationId xmlns:a16="http://schemas.microsoft.com/office/drawing/2014/main" id="{1F61828D-86B3-460B-8643-1A2C772A1BE3}"/>
              </a:ext>
            </a:extLst>
          </p:cNvPr>
          <p:cNvSpPr txBox="1">
            <a:spLocks noChangeArrowheads="1"/>
          </p:cNvSpPr>
          <p:nvPr/>
        </p:nvSpPr>
        <p:spPr bwMode="auto">
          <a:xfrm>
            <a:off x="6302342" y="4133665"/>
            <a:ext cx="1225326" cy="252862"/>
          </a:xfrm>
          <a:prstGeom prst="rect">
            <a:avLst/>
          </a:pr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Superestructura</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47" name="Cuadro de texto 10">
            <a:extLst>
              <a:ext uri="{FF2B5EF4-FFF2-40B4-BE49-F238E27FC236}">
                <a16:creationId xmlns:a16="http://schemas.microsoft.com/office/drawing/2014/main" id="{2196B5E6-5DE4-46EB-B2F2-842C3D94B3A4}"/>
              </a:ext>
            </a:extLst>
          </p:cNvPr>
          <p:cNvSpPr txBox="1">
            <a:spLocks noChangeArrowheads="1"/>
          </p:cNvSpPr>
          <p:nvPr/>
        </p:nvSpPr>
        <p:spPr bwMode="auto">
          <a:xfrm rot="19744667">
            <a:off x="4796515" y="1801626"/>
            <a:ext cx="2103008" cy="335083"/>
          </a:xfrm>
          <a:prstGeom prst="rect">
            <a:avLst/>
          </a:prstGeom>
          <a:solidFill>
            <a:srgbClr val="FFFFFF"/>
          </a:solidFill>
          <a:ln w="317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Dimensi</a:t>
            </a:r>
            <a:r>
              <a:rPr kumimoji="0" lang="es-EC" altLang="es-EC"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a:t>
            </a:r>
            <a:r>
              <a:rPr kumimoji="0" lang="es-EC" altLang="es-EC" sz="11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 Social</a:t>
            </a: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48" name="Cuadro de texto 11">
            <a:extLst>
              <a:ext uri="{FF2B5EF4-FFF2-40B4-BE49-F238E27FC236}">
                <a16:creationId xmlns:a16="http://schemas.microsoft.com/office/drawing/2014/main" id="{5B1E965F-C36E-4BAB-A880-C469296ADBB4}"/>
              </a:ext>
            </a:extLst>
          </p:cNvPr>
          <p:cNvSpPr txBox="1">
            <a:spLocks noChangeArrowheads="1"/>
          </p:cNvSpPr>
          <p:nvPr/>
        </p:nvSpPr>
        <p:spPr bwMode="auto">
          <a:xfrm rot="1930170">
            <a:off x="6875426" y="1801627"/>
            <a:ext cx="2103010" cy="335083"/>
          </a:xfrm>
          <a:prstGeom prst="rect">
            <a:avLst/>
          </a:prstGeom>
          <a:solidFill>
            <a:srgbClr val="FFFFFF"/>
          </a:solidFill>
          <a:ln w="317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Dimensi</a:t>
            </a:r>
            <a:r>
              <a:rPr kumimoji="0" lang="es-EC" altLang="es-EC"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a:t>
            </a:r>
            <a:r>
              <a:rPr kumimoji="0" lang="es-EC" altLang="es-EC" sz="11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 Cultural</a:t>
            </a: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49" name="Cuadro de texto 12">
            <a:extLst>
              <a:ext uri="{FF2B5EF4-FFF2-40B4-BE49-F238E27FC236}">
                <a16:creationId xmlns:a16="http://schemas.microsoft.com/office/drawing/2014/main" id="{8AED1128-0752-41A3-9C38-C5FB3FED63EF}"/>
              </a:ext>
            </a:extLst>
          </p:cNvPr>
          <p:cNvSpPr txBox="1">
            <a:spLocks noChangeArrowheads="1"/>
          </p:cNvSpPr>
          <p:nvPr/>
        </p:nvSpPr>
        <p:spPr bwMode="auto">
          <a:xfrm rot="14933219">
            <a:off x="4159887" y="3542483"/>
            <a:ext cx="2092712" cy="336732"/>
          </a:xfrm>
          <a:prstGeom prst="rect">
            <a:avLst/>
          </a:prstGeom>
          <a:solidFill>
            <a:srgbClr val="FFFFFF"/>
          </a:solidFill>
          <a:ln w="317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Dimensi</a:t>
            </a:r>
            <a:r>
              <a:rPr kumimoji="0" lang="es-EC" altLang="es-EC"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a:t>
            </a:r>
            <a:r>
              <a:rPr kumimoji="0" lang="es-EC" altLang="es-EC" sz="11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 Pol</a:t>
            </a:r>
            <a:r>
              <a:rPr kumimoji="0" lang="es-EC" altLang="es-EC"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í</a:t>
            </a:r>
            <a:r>
              <a:rPr kumimoji="0" lang="es-EC" altLang="es-EC" sz="11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tica</a:t>
            </a: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50" name="Cuadro de texto 13">
            <a:extLst>
              <a:ext uri="{FF2B5EF4-FFF2-40B4-BE49-F238E27FC236}">
                <a16:creationId xmlns:a16="http://schemas.microsoft.com/office/drawing/2014/main" id="{DB621E22-149D-4A07-97E5-F2975D74EA82}"/>
              </a:ext>
            </a:extLst>
          </p:cNvPr>
          <p:cNvSpPr txBox="1">
            <a:spLocks noChangeArrowheads="1"/>
          </p:cNvSpPr>
          <p:nvPr/>
        </p:nvSpPr>
        <p:spPr bwMode="auto">
          <a:xfrm rot="6704156">
            <a:off x="7502126" y="3532171"/>
            <a:ext cx="2092712" cy="336732"/>
          </a:xfrm>
          <a:prstGeom prst="rect">
            <a:avLst/>
          </a:prstGeom>
          <a:solidFill>
            <a:srgbClr val="FFFFFF"/>
          </a:solidFill>
          <a:ln w="317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Dimensi</a:t>
            </a:r>
            <a:r>
              <a:rPr kumimoji="0" lang="es-EC" altLang="es-EC"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a:t>
            </a:r>
            <a:r>
              <a:rPr kumimoji="0" lang="es-EC" altLang="es-EC" sz="11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 Econ</a:t>
            </a:r>
            <a:r>
              <a:rPr kumimoji="0" lang="es-EC" altLang="es-EC"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a:t>
            </a:r>
            <a:r>
              <a:rPr kumimoji="0" lang="es-EC" altLang="es-EC" sz="11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mica</a:t>
            </a: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51" name="Cuadro de texto 16">
            <a:extLst>
              <a:ext uri="{FF2B5EF4-FFF2-40B4-BE49-F238E27FC236}">
                <a16:creationId xmlns:a16="http://schemas.microsoft.com/office/drawing/2014/main" id="{14DDC8E1-FFFD-4E42-8614-6F6A980263C2}"/>
              </a:ext>
            </a:extLst>
          </p:cNvPr>
          <p:cNvSpPr txBox="1">
            <a:spLocks noChangeArrowheads="1"/>
          </p:cNvSpPr>
          <p:nvPr/>
        </p:nvSpPr>
        <p:spPr bwMode="auto">
          <a:xfrm>
            <a:off x="5808000" y="4575116"/>
            <a:ext cx="2103009" cy="335083"/>
          </a:xfrm>
          <a:prstGeom prst="rect">
            <a:avLst/>
          </a:prstGeom>
          <a:solidFill>
            <a:srgbClr val="FFFFFF"/>
          </a:solidFill>
          <a:ln w="317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Dimensi</a:t>
            </a:r>
            <a:r>
              <a:rPr kumimoji="0" lang="es-EC" altLang="es-EC"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a:t>
            </a:r>
            <a:r>
              <a:rPr kumimoji="0" lang="es-EC" altLang="es-EC"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 Ambiental</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52" name="Rectangle 50">
            <a:extLst>
              <a:ext uri="{FF2B5EF4-FFF2-40B4-BE49-F238E27FC236}">
                <a16:creationId xmlns:a16="http://schemas.microsoft.com/office/drawing/2014/main" id="{B72E7CB2-C69B-4AD0-B85F-772128F3C737}"/>
              </a:ext>
            </a:extLst>
          </p:cNvPr>
          <p:cNvSpPr>
            <a:spLocks noChangeArrowheads="1"/>
          </p:cNvSpPr>
          <p:nvPr/>
        </p:nvSpPr>
        <p:spPr bwMode="auto">
          <a:xfrm>
            <a:off x="3589883" y="306181"/>
            <a:ext cx="8979488" cy="44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53" name="Rectangle 62">
            <a:extLst>
              <a:ext uri="{FF2B5EF4-FFF2-40B4-BE49-F238E27FC236}">
                <a16:creationId xmlns:a16="http://schemas.microsoft.com/office/drawing/2014/main" id="{1D77C3CC-8E4B-458B-957C-7FF970FD97F6}"/>
              </a:ext>
            </a:extLst>
          </p:cNvPr>
          <p:cNvSpPr>
            <a:spLocks noChangeArrowheads="1"/>
          </p:cNvSpPr>
          <p:nvPr/>
        </p:nvSpPr>
        <p:spPr bwMode="auto">
          <a:xfrm flipV="1">
            <a:off x="3589883" y="340433"/>
            <a:ext cx="89794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s-EC" altLang="es-EC" sz="1800" b="0" i="0" u="none" strike="noStrike" cap="none" normalizeH="0" baseline="0">
                <a:ln>
                  <a:noFill/>
                </a:ln>
                <a:solidFill>
                  <a:schemeClr val="tx1"/>
                </a:solidFill>
                <a:effectLst/>
                <a:latin typeface="Arial" panose="020B0604020202020204" pitchFamily="34" charset="0"/>
              </a:rPr>
            </a:br>
            <a:endParaRPr kumimoji="0" lang="es-EC" altLang="es-EC"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54" name="Rectangle 63">
            <a:extLst>
              <a:ext uri="{FF2B5EF4-FFF2-40B4-BE49-F238E27FC236}">
                <a16:creationId xmlns:a16="http://schemas.microsoft.com/office/drawing/2014/main" id="{668C8BAC-08D5-485B-AEC3-060C2BF84C65}"/>
              </a:ext>
            </a:extLst>
          </p:cNvPr>
          <p:cNvSpPr>
            <a:spLocks noChangeArrowheads="1"/>
          </p:cNvSpPr>
          <p:nvPr/>
        </p:nvSpPr>
        <p:spPr bwMode="auto">
          <a:xfrm flipV="1">
            <a:off x="3589883" y="497752"/>
            <a:ext cx="8979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55" name="CuadroTexto 54">
            <a:extLst>
              <a:ext uri="{FF2B5EF4-FFF2-40B4-BE49-F238E27FC236}">
                <a16:creationId xmlns:a16="http://schemas.microsoft.com/office/drawing/2014/main" id="{036737BC-3DE5-405A-87E8-0DC6B233144C}"/>
              </a:ext>
            </a:extLst>
          </p:cNvPr>
          <p:cNvSpPr txBox="1"/>
          <p:nvPr/>
        </p:nvSpPr>
        <p:spPr>
          <a:xfrm>
            <a:off x="121269" y="4823540"/>
            <a:ext cx="1901371" cy="246221"/>
          </a:xfrm>
          <a:prstGeom prst="rect">
            <a:avLst/>
          </a:prstGeom>
          <a:noFill/>
        </p:spPr>
        <p:txBody>
          <a:bodyPr wrap="square" rtlCol="0">
            <a:spAutoFit/>
          </a:bodyPr>
          <a:lstStyle/>
          <a:p>
            <a:r>
              <a:rPr lang="es-EC" sz="1000" i="1" dirty="0"/>
              <a:t>F. ALBURQUERQUE</a:t>
            </a:r>
          </a:p>
        </p:txBody>
      </p:sp>
      <p:sp>
        <p:nvSpPr>
          <p:cNvPr id="59" name="CuadroTexto 58">
            <a:extLst>
              <a:ext uri="{FF2B5EF4-FFF2-40B4-BE49-F238E27FC236}">
                <a16:creationId xmlns:a16="http://schemas.microsoft.com/office/drawing/2014/main" id="{88464C1D-3125-45C6-9B31-8CBDEA5FC9AF}"/>
              </a:ext>
            </a:extLst>
          </p:cNvPr>
          <p:cNvSpPr txBox="1"/>
          <p:nvPr/>
        </p:nvSpPr>
        <p:spPr>
          <a:xfrm>
            <a:off x="4802726" y="4821036"/>
            <a:ext cx="1901371" cy="246221"/>
          </a:xfrm>
          <a:prstGeom prst="rect">
            <a:avLst/>
          </a:prstGeom>
          <a:noFill/>
        </p:spPr>
        <p:txBody>
          <a:bodyPr wrap="square" rtlCol="0">
            <a:spAutoFit/>
          </a:bodyPr>
          <a:lstStyle/>
          <a:p>
            <a:r>
              <a:rPr lang="es-EC" sz="1000" i="1" dirty="0"/>
              <a:t>S. MOLINA</a:t>
            </a:r>
          </a:p>
        </p:txBody>
      </p:sp>
    </p:spTree>
    <p:extLst>
      <p:ext uri="{BB962C8B-B14F-4D97-AF65-F5344CB8AC3E}">
        <p14:creationId xmlns:p14="http://schemas.microsoft.com/office/powerpoint/2010/main" val="748107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7"/>
          <p:cNvSpPr/>
          <p:nvPr/>
        </p:nvSpPr>
        <p:spPr>
          <a:xfrm>
            <a:off x="514725" y="942584"/>
            <a:ext cx="8171736" cy="3892835"/>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lt1"/>
          </a:solidFill>
          <a:ln>
            <a:noFill/>
          </a:ln>
          <a:effectLst>
            <a:outerShdw blurRad="157163" dist="19050" dir="5400000" algn="bl" rotWithShape="0">
              <a:srgbClr val="783F0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txBox="1">
            <a:spLocks noGrp="1"/>
          </p:cNvSpPr>
          <p:nvPr>
            <p:ph type="title" idx="4294967295"/>
          </p:nvPr>
        </p:nvSpPr>
        <p:spPr>
          <a:xfrm>
            <a:off x="691486" y="249490"/>
            <a:ext cx="6711900" cy="62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b="1" dirty="0">
                <a:ln w="10160">
                  <a:solidFill>
                    <a:schemeClr val="bg1"/>
                  </a:solidFill>
                  <a:prstDash val="solid"/>
                </a:ln>
                <a:solidFill>
                  <a:srgbClr val="FFFFFF"/>
                </a:solidFill>
                <a:effectLst>
                  <a:outerShdw blurRad="38100" dist="22860" dir="5400000" algn="tl" rotWithShape="0">
                    <a:srgbClr val="000000">
                      <a:alpha val="30000"/>
                    </a:srgbClr>
                  </a:outerShdw>
                </a:effectLst>
              </a:rPr>
              <a:t>Marco referencial</a:t>
            </a:r>
            <a:endParaRPr b="1" dirty="0">
              <a:ln w="10160">
                <a:solidFill>
                  <a:schemeClr val="bg1"/>
                </a:solidFill>
                <a:prstDash val="solid"/>
              </a:ln>
              <a:solidFill>
                <a:srgbClr val="FFFFFF"/>
              </a:solidFill>
              <a:effectLst>
                <a:outerShdw blurRad="38100" dist="22860" dir="5400000" algn="tl" rotWithShape="0">
                  <a:srgbClr val="000000">
                    <a:alpha val="30000"/>
                  </a:srgbClr>
                </a:outerShdw>
              </a:effectLst>
            </a:endParaRPr>
          </a:p>
        </p:txBody>
      </p:sp>
      <p:sp>
        <p:nvSpPr>
          <p:cNvPr id="240" name="Google Shape;240;p2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41" name="Google Shape;241;p27"/>
          <p:cNvSpPr/>
          <p:nvPr/>
        </p:nvSpPr>
        <p:spPr>
          <a:xfrm>
            <a:off x="1801580" y="2825942"/>
            <a:ext cx="132939" cy="126117"/>
          </a:xfrm>
          <a:custGeom>
            <a:avLst/>
            <a:gdLst/>
            <a:ahLst/>
            <a:cxnLst/>
            <a:rect l="l" t="t" r="r" b="b"/>
            <a:pathLst>
              <a:path w="1899125" h="1801674" extrusionOk="0">
                <a:moveTo>
                  <a:pt x="1818538" y="707752"/>
                </a:moveTo>
                <a:cubicBezTo>
                  <a:pt x="1831074" y="497125"/>
                  <a:pt x="1753858" y="325519"/>
                  <a:pt x="1578309" y="205746"/>
                </a:cubicBezTo>
                <a:cubicBezTo>
                  <a:pt x="1408528" y="89914"/>
                  <a:pt x="1198250" y="22552"/>
                  <a:pt x="994519" y="4769"/>
                </a:cubicBezTo>
                <a:cubicBezTo>
                  <a:pt x="827085" y="-9839"/>
                  <a:pt x="652527" y="8307"/>
                  <a:pt x="495522" y="70381"/>
                </a:cubicBezTo>
                <a:cubicBezTo>
                  <a:pt x="429934" y="95571"/>
                  <a:pt x="368486" y="130433"/>
                  <a:pt x="313219" y="173809"/>
                </a:cubicBezTo>
                <a:cubicBezTo>
                  <a:pt x="239976" y="232551"/>
                  <a:pt x="210471" y="301682"/>
                  <a:pt x="158916" y="375104"/>
                </a:cubicBezTo>
                <a:cubicBezTo>
                  <a:pt x="103122" y="454565"/>
                  <a:pt x="46440" y="506438"/>
                  <a:pt x="18368" y="605174"/>
                </a:cubicBezTo>
                <a:cubicBezTo>
                  <a:pt x="-14565" y="720999"/>
                  <a:pt x="5923" y="819242"/>
                  <a:pt x="10454" y="934958"/>
                </a:cubicBezTo>
                <a:cubicBezTo>
                  <a:pt x="14758" y="1044814"/>
                  <a:pt x="-1278" y="1145825"/>
                  <a:pt x="25122" y="1255759"/>
                </a:cubicBezTo>
                <a:cubicBezTo>
                  <a:pt x="47323" y="1350745"/>
                  <a:pt x="90532" y="1439548"/>
                  <a:pt x="151572" y="1515641"/>
                </a:cubicBezTo>
                <a:cubicBezTo>
                  <a:pt x="422033" y="1849229"/>
                  <a:pt x="943761" y="1837532"/>
                  <a:pt x="1324630" y="1747856"/>
                </a:cubicBezTo>
                <a:cubicBezTo>
                  <a:pt x="1538265" y="1697565"/>
                  <a:pt x="1682812" y="1551189"/>
                  <a:pt x="1774457" y="1356692"/>
                </a:cubicBezTo>
                <a:cubicBezTo>
                  <a:pt x="1865783" y="1162882"/>
                  <a:pt x="1991560" y="890940"/>
                  <a:pt x="1818538" y="707752"/>
                </a:cubicBezTo>
                <a:close/>
                <a:moveTo>
                  <a:pt x="1780057" y="1013000"/>
                </a:moveTo>
                <a:cubicBezTo>
                  <a:pt x="1773893" y="989902"/>
                  <a:pt x="1783298" y="964666"/>
                  <a:pt x="1787413" y="941387"/>
                </a:cubicBezTo>
                <a:cubicBezTo>
                  <a:pt x="1787430" y="965448"/>
                  <a:pt x="1784958" y="989447"/>
                  <a:pt x="1780037" y="1013000"/>
                </a:cubicBezTo>
                <a:close/>
                <a:moveTo>
                  <a:pt x="1240206" y="1350652"/>
                </a:moveTo>
                <a:cubicBezTo>
                  <a:pt x="1199929" y="1367787"/>
                  <a:pt x="1164079" y="1357269"/>
                  <a:pt x="1121896" y="1347528"/>
                </a:cubicBezTo>
                <a:cubicBezTo>
                  <a:pt x="1185325" y="1323272"/>
                  <a:pt x="1246595" y="1293709"/>
                  <a:pt x="1305055" y="1259156"/>
                </a:cubicBezTo>
                <a:cubicBezTo>
                  <a:pt x="1286530" y="1291734"/>
                  <a:pt x="1264799" y="1322383"/>
                  <a:pt x="1240186" y="1350646"/>
                </a:cubicBezTo>
                <a:close/>
                <a:moveTo>
                  <a:pt x="1291243" y="1489342"/>
                </a:moveTo>
                <a:cubicBezTo>
                  <a:pt x="1273962" y="1493315"/>
                  <a:pt x="1256501" y="1496665"/>
                  <a:pt x="1238987" y="1499452"/>
                </a:cubicBezTo>
                <a:cubicBezTo>
                  <a:pt x="1256980" y="1483982"/>
                  <a:pt x="1267701" y="1489167"/>
                  <a:pt x="1291223" y="1489348"/>
                </a:cubicBezTo>
                <a:close/>
                <a:moveTo>
                  <a:pt x="1066251" y="829391"/>
                </a:moveTo>
                <a:cubicBezTo>
                  <a:pt x="1043961" y="799579"/>
                  <a:pt x="1027361" y="796436"/>
                  <a:pt x="1043676" y="759852"/>
                </a:cubicBezTo>
                <a:cubicBezTo>
                  <a:pt x="1056548" y="779930"/>
                  <a:pt x="1068915" y="804660"/>
                  <a:pt x="1066251" y="829391"/>
                </a:cubicBezTo>
                <a:close/>
                <a:moveTo>
                  <a:pt x="131680" y="905133"/>
                </a:moveTo>
                <a:cubicBezTo>
                  <a:pt x="135569" y="877323"/>
                  <a:pt x="140671" y="849592"/>
                  <a:pt x="146822" y="822178"/>
                </a:cubicBezTo>
                <a:cubicBezTo>
                  <a:pt x="168547" y="893395"/>
                  <a:pt x="196336" y="962619"/>
                  <a:pt x="229884" y="1029092"/>
                </a:cubicBezTo>
                <a:cubicBezTo>
                  <a:pt x="262843" y="1095845"/>
                  <a:pt x="272015" y="1165598"/>
                  <a:pt x="298810" y="1235112"/>
                </a:cubicBezTo>
                <a:cubicBezTo>
                  <a:pt x="217288" y="1140213"/>
                  <a:pt x="159946" y="1026998"/>
                  <a:pt x="131680" y="905133"/>
                </a:cubicBezTo>
                <a:close/>
                <a:moveTo>
                  <a:pt x="263413" y="518227"/>
                </a:moveTo>
                <a:cubicBezTo>
                  <a:pt x="267756" y="601097"/>
                  <a:pt x="263265" y="667409"/>
                  <a:pt x="254417" y="750351"/>
                </a:cubicBezTo>
                <a:cubicBezTo>
                  <a:pt x="242890" y="706980"/>
                  <a:pt x="235842" y="662542"/>
                  <a:pt x="233384" y="617733"/>
                </a:cubicBezTo>
                <a:cubicBezTo>
                  <a:pt x="231686" y="584111"/>
                  <a:pt x="263660" y="522899"/>
                  <a:pt x="263413" y="518207"/>
                </a:cubicBezTo>
                <a:close/>
                <a:moveTo>
                  <a:pt x="454798" y="739444"/>
                </a:moveTo>
                <a:cubicBezTo>
                  <a:pt x="460884" y="691751"/>
                  <a:pt x="468441" y="598388"/>
                  <a:pt x="506592" y="564461"/>
                </a:cubicBezTo>
                <a:cubicBezTo>
                  <a:pt x="560559" y="516503"/>
                  <a:pt x="618427" y="559464"/>
                  <a:pt x="661686" y="596690"/>
                </a:cubicBezTo>
                <a:cubicBezTo>
                  <a:pt x="571591" y="647105"/>
                  <a:pt x="494711" y="685938"/>
                  <a:pt x="463872" y="794233"/>
                </a:cubicBezTo>
                <a:cubicBezTo>
                  <a:pt x="451181" y="778945"/>
                  <a:pt x="447713" y="758006"/>
                  <a:pt x="454797" y="739444"/>
                </a:cubicBezTo>
                <a:close/>
                <a:moveTo>
                  <a:pt x="731461" y="908134"/>
                </a:moveTo>
                <a:cubicBezTo>
                  <a:pt x="722308" y="910395"/>
                  <a:pt x="744800" y="779767"/>
                  <a:pt x="748890" y="771388"/>
                </a:cubicBezTo>
                <a:cubicBezTo>
                  <a:pt x="760771" y="795114"/>
                  <a:pt x="730521" y="879935"/>
                  <a:pt x="731435" y="908134"/>
                </a:cubicBezTo>
                <a:close/>
                <a:moveTo>
                  <a:pt x="845227" y="1379142"/>
                </a:moveTo>
                <a:cubicBezTo>
                  <a:pt x="857758" y="1385458"/>
                  <a:pt x="870425" y="1391522"/>
                  <a:pt x="883229" y="1397334"/>
                </a:cubicBezTo>
                <a:cubicBezTo>
                  <a:pt x="752707" y="1462829"/>
                  <a:pt x="626011" y="1370055"/>
                  <a:pt x="553798" y="1260257"/>
                </a:cubicBezTo>
                <a:cubicBezTo>
                  <a:pt x="638530" y="1325267"/>
                  <a:pt x="739171" y="1366326"/>
                  <a:pt x="845201" y="1379142"/>
                </a:cubicBezTo>
                <a:close/>
                <a:moveTo>
                  <a:pt x="900431" y="1221080"/>
                </a:moveTo>
                <a:cubicBezTo>
                  <a:pt x="851903" y="1224269"/>
                  <a:pt x="735408" y="1064244"/>
                  <a:pt x="764601" y="1038036"/>
                </a:cubicBezTo>
                <a:cubicBezTo>
                  <a:pt x="801100" y="1107529"/>
                  <a:pt x="838959" y="1170361"/>
                  <a:pt x="900405" y="1221080"/>
                </a:cubicBezTo>
                <a:close/>
                <a:moveTo>
                  <a:pt x="868554" y="883856"/>
                </a:moveTo>
                <a:cubicBezTo>
                  <a:pt x="876831" y="858244"/>
                  <a:pt x="875101" y="846987"/>
                  <a:pt x="894416" y="825528"/>
                </a:cubicBezTo>
                <a:cubicBezTo>
                  <a:pt x="912798" y="846164"/>
                  <a:pt x="891065" y="881406"/>
                  <a:pt x="868528" y="883856"/>
                </a:cubicBezTo>
                <a:close/>
                <a:moveTo>
                  <a:pt x="728486" y="1608635"/>
                </a:moveTo>
                <a:cubicBezTo>
                  <a:pt x="649811" y="1617598"/>
                  <a:pt x="547608" y="1627157"/>
                  <a:pt x="504071" y="1545122"/>
                </a:cubicBezTo>
                <a:cubicBezTo>
                  <a:pt x="575905" y="1575650"/>
                  <a:pt x="651306" y="1596990"/>
                  <a:pt x="728486" y="1608635"/>
                </a:cubicBezTo>
                <a:close/>
                <a:moveTo>
                  <a:pt x="613968" y="944705"/>
                </a:moveTo>
                <a:cubicBezTo>
                  <a:pt x="601558" y="949388"/>
                  <a:pt x="589242" y="954311"/>
                  <a:pt x="577022" y="959475"/>
                </a:cubicBezTo>
                <a:cubicBezTo>
                  <a:pt x="563190" y="872093"/>
                  <a:pt x="576374" y="816384"/>
                  <a:pt x="638384" y="749956"/>
                </a:cubicBezTo>
                <a:cubicBezTo>
                  <a:pt x="611193" y="810726"/>
                  <a:pt x="608452" y="879287"/>
                  <a:pt x="613968" y="944705"/>
                </a:cubicBezTo>
                <a:close/>
                <a:moveTo>
                  <a:pt x="591846" y="303276"/>
                </a:moveTo>
                <a:cubicBezTo>
                  <a:pt x="628408" y="288330"/>
                  <a:pt x="667749" y="281390"/>
                  <a:pt x="707219" y="282926"/>
                </a:cubicBezTo>
                <a:cubicBezTo>
                  <a:pt x="663312" y="299699"/>
                  <a:pt x="637373" y="298999"/>
                  <a:pt x="591846" y="303276"/>
                </a:cubicBezTo>
                <a:close/>
                <a:moveTo>
                  <a:pt x="1317850" y="417689"/>
                </a:moveTo>
                <a:lnTo>
                  <a:pt x="1307285" y="402472"/>
                </a:lnTo>
                <a:cubicBezTo>
                  <a:pt x="1317340" y="410681"/>
                  <a:pt x="1327462" y="418817"/>
                  <a:pt x="1337651" y="426879"/>
                </a:cubicBezTo>
                <a:cubicBezTo>
                  <a:pt x="1330187" y="426198"/>
                  <a:pt x="1323189" y="422950"/>
                  <a:pt x="1317850" y="417689"/>
                </a:cubicBezTo>
                <a:close/>
                <a:moveTo>
                  <a:pt x="1632061" y="731809"/>
                </a:moveTo>
                <a:cubicBezTo>
                  <a:pt x="1624353" y="721440"/>
                  <a:pt x="1616512" y="711161"/>
                  <a:pt x="1608539" y="700973"/>
                </a:cubicBezTo>
                <a:cubicBezTo>
                  <a:pt x="1627021" y="705221"/>
                  <a:pt x="1634861" y="715499"/>
                  <a:pt x="1632061" y="731809"/>
                </a:cubicBezTo>
                <a:close/>
                <a:moveTo>
                  <a:pt x="1164124" y="1111237"/>
                </a:moveTo>
                <a:cubicBezTo>
                  <a:pt x="1193935" y="1064028"/>
                  <a:pt x="1216052" y="1012382"/>
                  <a:pt x="1229647" y="958230"/>
                </a:cubicBezTo>
                <a:cubicBezTo>
                  <a:pt x="1274209" y="1032391"/>
                  <a:pt x="1272861" y="1190594"/>
                  <a:pt x="1155108" y="1191904"/>
                </a:cubicBezTo>
                <a:cubicBezTo>
                  <a:pt x="1160632" y="1165356"/>
                  <a:pt x="1163651" y="1138349"/>
                  <a:pt x="1164124" y="1111237"/>
                </a:cubicBezTo>
                <a:close/>
                <a:moveTo>
                  <a:pt x="1241023" y="537578"/>
                </a:moveTo>
                <a:lnTo>
                  <a:pt x="1217041" y="518933"/>
                </a:lnTo>
                <a:cubicBezTo>
                  <a:pt x="1228622" y="518119"/>
                  <a:pt x="1238958" y="526155"/>
                  <a:pt x="1241023" y="537578"/>
                </a:cubicBezTo>
                <a:close/>
                <a:moveTo>
                  <a:pt x="1601403" y="917090"/>
                </a:moveTo>
                <a:cubicBezTo>
                  <a:pt x="1587347" y="952543"/>
                  <a:pt x="1569018" y="986148"/>
                  <a:pt x="1546821" y="1017161"/>
                </a:cubicBezTo>
                <a:cubicBezTo>
                  <a:pt x="1537578" y="966383"/>
                  <a:pt x="1516869" y="922009"/>
                  <a:pt x="1501184" y="873403"/>
                </a:cubicBezTo>
                <a:cubicBezTo>
                  <a:pt x="1486723" y="828600"/>
                  <a:pt x="1481836" y="780448"/>
                  <a:pt x="1468853" y="734622"/>
                </a:cubicBezTo>
                <a:cubicBezTo>
                  <a:pt x="1518813" y="791032"/>
                  <a:pt x="1563203" y="852139"/>
                  <a:pt x="1601403" y="917090"/>
                </a:cubicBezTo>
                <a:close/>
                <a:moveTo>
                  <a:pt x="1506499" y="1277230"/>
                </a:moveTo>
                <a:cubicBezTo>
                  <a:pt x="1528504" y="1241119"/>
                  <a:pt x="1535426" y="1195876"/>
                  <a:pt x="1557892" y="1163168"/>
                </a:cubicBezTo>
                <a:cubicBezTo>
                  <a:pt x="1581226" y="1129254"/>
                  <a:pt x="1618521" y="1102410"/>
                  <a:pt x="1643080" y="1067996"/>
                </a:cubicBezTo>
                <a:cubicBezTo>
                  <a:pt x="1627336" y="1135145"/>
                  <a:pt x="1607386" y="1202526"/>
                  <a:pt x="1575930" y="1264204"/>
                </a:cubicBezTo>
                <a:cubicBezTo>
                  <a:pt x="1539633" y="1335351"/>
                  <a:pt x="1511412" y="1355584"/>
                  <a:pt x="1428460" y="1365590"/>
                </a:cubicBezTo>
                <a:cubicBezTo>
                  <a:pt x="1459219" y="1340695"/>
                  <a:pt x="1485597" y="1310830"/>
                  <a:pt x="1506499" y="1277231"/>
                </a:cubicBezTo>
                <a:close/>
                <a:moveTo>
                  <a:pt x="1533521" y="332875"/>
                </a:moveTo>
                <a:cubicBezTo>
                  <a:pt x="1592389" y="376330"/>
                  <a:pt x="1638930" y="434359"/>
                  <a:pt x="1668566" y="501253"/>
                </a:cubicBezTo>
                <a:cubicBezTo>
                  <a:pt x="1556693" y="420243"/>
                  <a:pt x="1442466" y="350191"/>
                  <a:pt x="1337301" y="259356"/>
                </a:cubicBezTo>
                <a:cubicBezTo>
                  <a:pt x="1295598" y="223329"/>
                  <a:pt x="1253688" y="183977"/>
                  <a:pt x="1199974" y="166680"/>
                </a:cubicBezTo>
                <a:cubicBezTo>
                  <a:pt x="1173730" y="158255"/>
                  <a:pt x="1150189" y="159985"/>
                  <a:pt x="1123763" y="157555"/>
                </a:cubicBezTo>
                <a:cubicBezTo>
                  <a:pt x="1079629" y="153498"/>
                  <a:pt x="1075922" y="156051"/>
                  <a:pt x="1034964" y="129201"/>
                </a:cubicBezTo>
                <a:cubicBezTo>
                  <a:pt x="1213839" y="155578"/>
                  <a:pt x="1388941" y="223361"/>
                  <a:pt x="1533521" y="332875"/>
                </a:cubicBezTo>
                <a:close/>
                <a:moveTo>
                  <a:pt x="982366" y="363652"/>
                </a:moveTo>
                <a:cubicBezTo>
                  <a:pt x="945492" y="365499"/>
                  <a:pt x="954592" y="374177"/>
                  <a:pt x="913563" y="371507"/>
                </a:cubicBezTo>
                <a:cubicBezTo>
                  <a:pt x="884920" y="369640"/>
                  <a:pt x="855455" y="358389"/>
                  <a:pt x="826709" y="354657"/>
                </a:cubicBezTo>
                <a:cubicBezTo>
                  <a:pt x="894008" y="332557"/>
                  <a:pt x="916603" y="332751"/>
                  <a:pt x="982366" y="363652"/>
                </a:cubicBezTo>
                <a:close/>
                <a:moveTo>
                  <a:pt x="881751" y="188974"/>
                </a:moveTo>
                <a:lnTo>
                  <a:pt x="896899" y="196440"/>
                </a:lnTo>
                <a:cubicBezTo>
                  <a:pt x="837460" y="176929"/>
                  <a:pt x="775327" y="166870"/>
                  <a:pt x="712768" y="166628"/>
                </a:cubicBezTo>
                <a:cubicBezTo>
                  <a:pt x="682225" y="166870"/>
                  <a:pt x="651806" y="170526"/>
                  <a:pt x="622076" y="177529"/>
                </a:cubicBezTo>
                <a:lnTo>
                  <a:pt x="592449" y="185876"/>
                </a:lnTo>
                <a:cubicBezTo>
                  <a:pt x="573172" y="201637"/>
                  <a:pt x="555272" y="200598"/>
                  <a:pt x="538748" y="182759"/>
                </a:cubicBezTo>
                <a:cubicBezTo>
                  <a:pt x="644580" y="132072"/>
                  <a:pt x="776936" y="139758"/>
                  <a:pt x="881751" y="188974"/>
                </a:cubicBezTo>
                <a:close/>
                <a:moveTo>
                  <a:pt x="214866" y="1384255"/>
                </a:moveTo>
                <a:cubicBezTo>
                  <a:pt x="191487" y="1347181"/>
                  <a:pt x="172644" y="1307435"/>
                  <a:pt x="158741" y="1265869"/>
                </a:cubicBezTo>
                <a:cubicBezTo>
                  <a:pt x="193513" y="1313954"/>
                  <a:pt x="233150" y="1358325"/>
                  <a:pt x="277025" y="1398280"/>
                </a:cubicBezTo>
                <a:cubicBezTo>
                  <a:pt x="297559" y="1416945"/>
                  <a:pt x="339489" y="1436944"/>
                  <a:pt x="352465" y="1459115"/>
                </a:cubicBezTo>
                <a:cubicBezTo>
                  <a:pt x="364450" y="1479582"/>
                  <a:pt x="363024" y="1519795"/>
                  <a:pt x="369155" y="1542718"/>
                </a:cubicBezTo>
                <a:cubicBezTo>
                  <a:pt x="307803" y="1500558"/>
                  <a:pt x="255371" y="1446708"/>
                  <a:pt x="214866" y="1384255"/>
                </a:cubicBezTo>
                <a:close/>
                <a:moveTo>
                  <a:pt x="1479256" y="1570216"/>
                </a:moveTo>
                <a:cubicBezTo>
                  <a:pt x="1327449" y="1670760"/>
                  <a:pt x="1099366" y="1675297"/>
                  <a:pt x="923778" y="1679872"/>
                </a:cubicBezTo>
                <a:cubicBezTo>
                  <a:pt x="988666" y="1657403"/>
                  <a:pt x="1038030" y="1628207"/>
                  <a:pt x="1106904" y="1625329"/>
                </a:cubicBezTo>
                <a:cubicBezTo>
                  <a:pt x="1170621" y="1623535"/>
                  <a:pt x="1234050" y="1616067"/>
                  <a:pt x="1296441" y="1603016"/>
                </a:cubicBezTo>
                <a:cubicBezTo>
                  <a:pt x="1353688" y="1590948"/>
                  <a:pt x="1408748" y="1570185"/>
                  <a:pt x="1459708" y="1541448"/>
                </a:cubicBezTo>
                <a:cubicBezTo>
                  <a:pt x="1518269" y="1507573"/>
                  <a:pt x="1559791" y="1451805"/>
                  <a:pt x="1617257" y="1420042"/>
                </a:cubicBezTo>
                <a:cubicBezTo>
                  <a:pt x="1581556" y="1478325"/>
                  <a:pt x="1536658" y="1532193"/>
                  <a:pt x="1479256" y="157021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27"/>
          <p:cNvSpPr/>
          <p:nvPr/>
        </p:nvSpPr>
        <p:spPr>
          <a:xfrm>
            <a:off x="1966411" y="3159344"/>
            <a:ext cx="132939" cy="126117"/>
          </a:xfrm>
          <a:custGeom>
            <a:avLst/>
            <a:gdLst/>
            <a:ahLst/>
            <a:cxnLst/>
            <a:rect l="l" t="t" r="r" b="b"/>
            <a:pathLst>
              <a:path w="1899125" h="1801674" extrusionOk="0">
                <a:moveTo>
                  <a:pt x="1818538" y="707752"/>
                </a:moveTo>
                <a:cubicBezTo>
                  <a:pt x="1831074" y="497125"/>
                  <a:pt x="1753858" y="325519"/>
                  <a:pt x="1578309" y="205746"/>
                </a:cubicBezTo>
                <a:cubicBezTo>
                  <a:pt x="1408528" y="89914"/>
                  <a:pt x="1198250" y="22552"/>
                  <a:pt x="994519" y="4769"/>
                </a:cubicBezTo>
                <a:cubicBezTo>
                  <a:pt x="827085" y="-9839"/>
                  <a:pt x="652527" y="8307"/>
                  <a:pt x="495522" y="70381"/>
                </a:cubicBezTo>
                <a:cubicBezTo>
                  <a:pt x="429934" y="95571"/>
                  <a:pt x="368486" y="130433"/>
                  <a:pt x="313219" y="173809"/>
                </a:cubicBezTo>
                <a:cubicBezTo>
                  <a:pt x="239976" y="232551"/>
                  <a:pt x="210471" y="301682"/>
                  <a:pt x="158916" y="375104"/>
                </a:cubicBezTo>
                <a:cubicBezTo>
                  <a:pt x="103122" y="454565"/>
                  <a:pt x="46440" y="506438"/>
                  <a:pt x="18368" y="605174"/>
                </a:cubicBezTo>
                <a:cubicBezTo>
                  <a:pt x="-14565" y="720999"/>
                  <a:pt x="5923" y="819242"/>
                  <a:pt x="10454" y="934958"/>
                </a:cubicBezTo>
                <a:cubicBezTo>
                  <a:pt x="14758" y="1044814"/>
                  <a:pt x="-1278" y="1145825"/>
                  <a:pt x="25122" y="1255759"/>
                </a:cubicBezTo>
                <a:cubicBezTo>
                  <a:pt x="47323" y="1350745"/>
                  <a:pt x="90532" y="1439548"/>
                  <a:pt x="151572" y="1515641"/>
                </a:cubicBezTo>
                <a:cubicBezTo>
                  <a:pt x="422033" y="1849229"/>
                  <a:pt x="943761" y="1837532"/>
                  <a:pt x="1324630" y="1747856"/>
                </a:cubicBezTo>
                <a:cubicBezTo>
                  <a:pt x="1538265" y="1697565"/>
                  <a:pt x="1682812" y="1551189"/>
                  <a:pt x="1774457" y="1356692"/>
                </a:cubicBezTo>
                <a:cubicBezTo>
                  <a:pt x="1865783" y="1162882"/>
                  <a:pt x="1991560" y="890940"/>
                  <a:pt x="1818538" y="707752"/>
                </a:cubicBezTo>
                <a:close/>
                <a:moveTo>
                  <a:pt x="1780057" y="1013000"/>
                </a:moveTo>
                <a:cubicBezTo>
                  <a:pt x="1773893" y="989902"/>
                  <a:pt x="1783298" y="964666"/>
                  <a:pt x="1787413" y="941387"/>
                </a:cubicBezTo>
                <a:cubicBezTo>
                  <a:pt x="1787430" y="965448"/>
                  <a:pt x="1784958" y="989447"/>
                  <a:pt x="1780037" y="1013000"/>
                </a:cubicBezTo>
                <a:close/>
                <a:moveTo>
                  <a:pt x="1240206" y="1350652"/>
                </a:moveTo>
                <a:cubicBezTo>
                  <a:pt x="1199929" y="1367787"/>
                  <a:pt x="1164079" y="1357269"/>
                  <a:pt x="1121896" y="1347528"/>
                </a:cubicBezTo>
                <a:cubicBezTo>
                  <a:pt x="1185325" y="1323272"/>
                  <a:pt x="1246595" y="1293709"/>
                  <a:pt x="1305055" y="1259156"/>
                </a:cubicBezTo>
                <a:cubicBezTo>
                  <a:pt x="1286530" y="1291734"/>
                  <a:pt x="1264799" y="1322383"/>
                  <a:pt x="1240186" y="1350646"/>
                </a:cubicBezTo>
                <a:close/>
                <a:moveTo>
                  <a:pt x="1291243" y="1489342"/>
                </a:moveTo>
                <a:cubicBezTo>
                  <a:pt x="1273962" y="1493315"/>
                  <a:pt x="1256501" y="1496665"/>
                  <a:pt x="1238987" y="1499452"/>
                </a:cubicBezTo>
                <a:cubicBezTo>
                  <a:pt x="1256980" y="1483982"/>
                  <a:pt x="1267701" y="1489167"/>
                  <a:pt x="1291223" y="1489348"/>
                </a:cubicBezTo>
                <a:close/>
                <a:moveTo>
                  <a:pt x="1066251" y="829391"/>
                </a:moveTo>
                <a:cubicBezTo>
                  <a:pt x="1043961" y="799579"/>
                  <a:pt x="1027361" y="796436"/>
                  <a:pt x="1043676" y="759852"/>
                </a:cubicBezTo>
                <a:cubicBezTo>
                  <a:pt x="1056548" y="779930"/>
                  <a:pt x="1068915" y="804660"/>
                  <a:pt x="1066251" y="829391"/>
                </a:cubicBezTo>
                <a:close/>
                <a:moveTo>
                  <a:pt x="131680" y="905133"/>
                </a:moveTo>
                <a:cubicBezTo>
                  <a:pt x="135569" y="877323"/>
                  <a:pt x="140671" y="849592"/>
                  <a:pt x="146822" y="822178"/>
                </a:cubicBezTo>
                <a:cubicBezTo>
                  <a:pt x="168547" y="893395"/>
                  <a:pt x="196336" y="962619"/>
                  <a:pt x="229884" y="1029092"/>
                </a:cubicBezTo>
                <a:cubicBezTo>
                  <a:pt x="262843" y="1095845"/>
                  <a:pt x="272015" y="1165598"/>
                  <a:pt x="298810" y="1235112"/>
                </a:cubicBezTo>
                <a:cubicBezTo>
                  <a:pt x="217288" y="1140213"/>
                  <a:pt x="159946" y="1026998"/>
                  <a:pt x="131680" y="905133"/>
                </a:cubicBezTo>
                <a:close/>
                <a:moveTo>
                  <a:pt x="263413" y="518227"/>
                </a:moveTo>
                <a:cubicBezTo>
                  <a:pt x="267756" y="601097"/>
                  <a:pt x="263265" y="667409"/>
                  <a:pt x="254417" y="750351"/>
                </a:cubicBezTo>
                <a:cubicBezTo>
                  <a:pt x="242890" y="706980"/>
                  <a:pt x="235842" y="662542"/>
                  <a:pt x="233384" y="617733"/>
                </a:cubicBezTo>
                <a:cubicBezTo>
                  <a:pt x="231686" y="584111"/>
                  <a:pt x="263660" y="522899"/>
                  <a:pt x="263413" y="518207"/>
                </a:cubicBezTo>
                <a:close/>
                <a:moveTo>
                  <a:pt x="454798" y="739444"/>
                </a:moveTo>
                <a:cubicBezTo>
                  <a:pt x="460884" y="691751"/>
                  <a:pt x="468441" y="598388"/>
                  <a:pt x="506592" y="564461"/>
                </a:cubicBezTo>
                <a:cubicBezTo>
                  <a:pt x="560559" y="516503"/>
                  <a:pt x="618427" y="559464"/>
                  <a:pt x="661686" y="596690"/>
                </a:cubicBezTo>
                <a:cubicBezTo>
                  <a:pt x="571591" y="647105"/>
                  <a:pt x="494711" y="685938"/>
                  <a:pt x="463872" y="794233"/>
                </a:cubicBezTo>
                <a:cubicBezTo>
                  <a:pt x="451181" y="778945"/>
                  <a:pt x="447713" y="758006"/>
                  <a:pt x="454797" y="739444"/>
                </a:cubicBezTo>
                <a:close/>
                <a:moveTo>
                  <a:pt x="731461" y="908134"/>
                </a:moveTo>
                <a:cubicBezTo>
                  <a:pt x="722308" y="910395"/>
                  <a:pt x="744800" y="779767"/>
                  <a:pt x="748890" y="771388"/>
                </a:cubicBezTo>
                <a:cubicBezTo>
                  <a:pt x="760771" y="795114"/>
                  <a:pt x="730521" y="879935"/>
                  <a:pt x="731435" y="908134"/>
                </a:cubicBezTo>
                <a:close/>
                <a:moveTo>
                  <a:pt x="845227" y="1379142"/>
                </a:moveTo>
                <a:cubicBezTo>
                  <a:pt x="857758" y="1385458"/>
                  <a:pt x="870425" y="1391522"/>
                  <a:pt x="883229" y="1397334"/>
                </a:cubicBezTo>
                <a:cubicBezTo>
                  <a:pt x="752707" y="1462829"/>
                  <a:pt x="626011" y="1370055"/>
                  <a:pt x="553798" y="1260257"/>
                </a:cubicBezTo>
                <a:cubicBezTo>
                  <a:pt x="638530" y="1325267"/>
                  <a:pt x="739171" y="1366326"/>
                  <a:pt x="845201" y="1379142"/>
                </a:cubicBezTo>
                <a:close/>
                <a:moveTo>
                  <a:pt x="900431" y="1221080"/>
                </a:moveTo>
                <a:cubicBezTo>
                  <a:pt x="851903" y="1224269"/>
                  <a:pt x="735408" y="1064244"/>
                  <a:pt x="764601" y="1038036"/>
                </a:cubicBezTo>
                <a:cubicBezTo>
                  <a:pt x="801100" y="1107529"/>
                  <a:pt x="838959" y="1170361"/>
                  <a:pt x="900405" y="1221080"/>
                </a:cubicBezTo>
                <a:close/>
                <a:moveTo>
                  <a:pt x="868554" y="883856"/>
                </a:moveTo>
                <a:cubicBezTo>
                  <a:pt x="876831" y="858244"/>
                  <a:pt x="875101" y="846987"/>
                  <a:pt x="894416" y="825528"/>
                </a:cubicBezTo>
                <a:cubicBezTo>
                  <a:pt x="912798" y="846164"/>
                  <a:pt x="891065" y="881406"/>
                  <a:pt x="868528" y="883856"/>
                </a:cubicBezTo>
                <a:close/>
                <a:moveTo>
                  <a:pt x="728486" y="1608635"/>
                </a:moveTo>
                <a:cubicBezTo>
                  <a:pt x="649811" y="1617598"/>
                  <a:pt x="547608" y="1627157"/>
                  <a:pt x="504071" y="1545122"/>
                </a:cubicBezTo>
                <a:cubicBezTo>
                  <a:pt x="575905" y="1575650"/>
                  <a:pt x="651306" y="1596990"/>
                  <a:pt x="728486" y="1608635"/>
                </a:cubicBezTo>
                <a:close/>
                <a:moveTo>
                  <a:pt x="613968" y="944705"/>
                </a:moveTo>
                <a:cubicBezTo>
                  <a:pt x="601558" y="949388"/>
                  <a:pt x="589242" y="954311"/>
                  <a:pt x="577022" y="959475"/>
                </a:cubicBezTo>
                <a:cubicBezTo>
                  <a:pt x="563190" y="872093"/>
                  <a:pt x="576374" y="816384"/>
                  <a:pt x="638384" y="749956"/>
                </a:cubicBezTo>
                <a:cubicBezTo>
                  <a:pt x="611193" y="810726"/>
                  <a:pt x="608452" y="879287"/>
                  <a:pt x="613968" y="944705"/>
                </a:cubicBezTo>
                <a:close/>
                <a:moveTo>
                  <a:pt x="591846" y="303276"/>
                </a:moveTo>
                <a:cubicBezTo>
                  <a:pt x="628408" y="288330"/>
                  <a:pt x="667749" y="281390"/>
                  <a:pt x="707219" y="282926"/>
                </a:cubicBezTo>
                <a:cubicBezTo>
                  <a:pt x="663312" y="299699"/>
                  <a:pt x="637373" y="298999"/>
                  <a:pt x="591846" y="303276"/>
                </a:cubicBezTo>
                <a:close/>
                <a:moveTo>
                  <a:pt x="1317850" y="417689"/>
                </a:moveTo>
                <a:lnTo>
                  <a:pt x="1307285" y="402472"/>
                </a:lnTo>
                <a:cubicBezTo>
                  <a:pt x="1317340" y="410681"/>
                  <a:pt x="1327462" y="418817"/>
                  <a:pt x="1337651" y="426879"/>
                </a:cubicBezTo>
                <a:cubicBezTo>
                  <a:pt x="1330187" y="426198"/>
                  <a:pt x="1323189" y="422950"/>
                  <a:pt x="1317850" y="417689"/>
                </a:cubicBezTo>
                <a:close/>
                <a:moveTo>
                  <a:pt x="1632061" y="731809"/>
                </a:moveTo>
                <a:cubicBezTo>
                  <a:pt x="1624353" y="721440"/>
                  <a:pt x="1616512" y="711161"/>
                  <a:pt x="1608539" y="700973"/>
                </a:cubicBezTo>
                <a:cubicBezTo>
                  <a:pt x="1627021" y="705221"/>
                  <a:pt x="1634861" y="715499"/>
                  <a:pt x="1632061" y="731809"/>
                </a:cubicBezTo>
                <a:close/>
                <a:moveTo>
                  <a:pt x="1164124" y="1111237"/>
                </a:moveTo>
                <a:cubicBezTo>
                  <a:pt x="1193935" y="1064028"/>
                  <a:pt x="1216052" y="1012382"/>
                  <a:pt x="1229647" y="958230"/>
                </a:cubicBezTo>
                <a:cubicBezTo>
                  <a:pt x="1274209" y="1032391"/>
                  <a:pt x="1272861" y="1190594"/>
                  <a:pt x="1155108" y="1191904"/>
                </a:cubicBezTo>
                <a:cubicBezTo>
                  <a:pt x="1160632" y="1165356"/>
                  <a:pt x="1163651" y="1138349"/>
                  <a:pt x="1164124" y="1111237"/>
                </a:cubicBezTo>
                <a:close/>
                <a:moveTo>
                  <a:pt x="1241023" y="537578"/>
                </a:moveTo>
                <a:lnTo>
                  <a:pt x="1217041" y="518933"/>
                </a:lnTo>
                <a:cubicBezTo>
                  <a:pt x="1228622" y="518119"/>
                  <a:pt x="1238958" y="526155"/>
                  <a:pt x="1241023" y="537578"/>
                </a:cubicBezTo>
                <a:close/>
                <a:moveTo>
                  <a:pt x="1601403" y="917090"/>
                </a:moveTo>
                <a:cubicBezTo>
                  <a:pt x="1587347" y="952543"/>
                  <a:pt x="1569018" y="986148"/>
                  <a:pt x="1546821" y="1017161"/>
                </a:cubicBezTo>
                <a:cubicBezTo>
                  <a:pt x="1537578" y="966383"/>
                  <a:pt x="1516869" y="922009"/>
                  <a:pt x="1501184" y="873403"/>
                </a:cubicBezTo>
                <a:cubicBezTo>
                  <a:pt x="1486723" y="828600"/>
                  <a:pt x="1481836" y="780448"/>
                  <a:pt x="1468853" y="734622"/>
                </a:cubicBezTo>
                <a:cubicBezTo>
                  <a:pt x="1518813" y="791032"/>
                  <a:pt x="1563203" y="852139"/>
                  <a:pt x="1601403" y="917090"/>
                </a:cubicBezTo>
                <a:close/>
                <a:moveTo>
                  <a:pt x="1506499" y="1277230"/>
                </a:moveTo>
                <a:cubicBezTo>
                  <a:pt x="1528504" y="1241119"/>
                  <a:pt x="1535426" y="1195876"/>
                  <a:pt x="1557892" y="1163168"/>
                </a:cubicBezTo>
                <a:cubicBezTo>
                  <a:pt x="1581226" y="1129254"/>
                  <a:pt x="1618521" y="1102410"/>
                  <a:pt x="1643080" y="1067996"/>
                </a:cubicBezTo>
                <a:cubicBezTo>
                  <a:pt x="1627336" y="1135145"/>
                  <a:pt x="1607386" y="1202526"/>
                  <a:pt x="1575930" y="1264204"/>
                </a:cubicBezTo>
                <a:cubicBezTo>
                  <a:pt x="1539633" y="1335351"/>
                  <a:pt x="1511412" y="1355584"/>
                  <a:pt x="1428460" y="1365590"/>
                </a:cubicBezTo>
                <a:cubicBezTo>
                  <a:pt x="1459219" y="1340695"/>
                  <a:pt x="1485597" y="1310830"/>
                  <a:pt x="1506499" y="1277231"/>
                </a:cubicBezTo>
                <a:close/>
                <a:moveTo>
                  <a:pt x="1533521" y="332875"/>
                </a:moveTo>
                <a:cubicBezTo>
                  <a:pt x="1592389" y="376330"/>
                  <a:pt x="1638930" y="434359"/>
                  <a:pt x="1668566" y="501253"/>
                </a:cubicBezTo>
                <a:cubicBezTo>
                  <a:pt x="1556693" y="420243"/>
                  <a:pt x="1442466" y="350191"/>
                  <a:pt x="1337301" y="259356"/>
                </a:cubicBezTo>
                <a:cubicBezTo>
                  <a:pt x="1295598" y="223329"/>
                  <a:pt x="1253688" y="183977"/>
                  <a:pt x="1199974" y="166680"/>
                </a:cubicBezTo>
                <a:cubicBezTo>
                  <a:pt x="1173730" y="158255"/>
                  <a:pt x="1150189" y="159985"/>
                  <a:pt x="1123763" y="157555"/>
                </a:cubicBezTo>
                <a:cubicBezTo>
                  <a:pt x="1079629" y="153498"/>
                  <a:pt x="1075922" y="156051"/>
                  <a:pt x="1034964" y="129201"/>
                </a:cubicBezTo>
                <a:cubicBezTo>
                  <a:pt x="1213839" y="155578"/>
                  <a:pt x="1388941" y="223361"/>
                  <a:pt x="1533521" y="332875"/>
                </a:cubicBezTo>
                <a:close/>
                <a:moveTo>
                  <a:pt x="982366" y="363652"/>
                </a:moveTo>
                <a:cubicBezTo>
                  <a:pt x="945492" y="365499"/>
                  <a:pt x="954592" y="374177"/>
                  <a:pt x="913563" y="371507"/>
                </a:cubicBezTo>
                <a:cubicBezTo>
                  <a:pt x="884920" y="369640"/>
                  <a:pt x="855455" y="358389"/>
                  <a:pt x="826709" y="354657"/>
                </a:cubicBezTo>
                <a:cubicBezTo>
                  <a:pt x="894008" y="332557"/>
                  <a:pt x="916603" y="332751"/>
                  <a:pt x="982366" y="363652"/>
                </a:cubicBezTo>
                <a:close/>
                <a:moveTo>
                  <a:pt x="881751" y="188974"/>
                </a:moveTo>
                <a:lnTo>
                  <a:pt x="896899" y="196440"/>
                </a:lnTo>
                <a:cubicBezTo>
                  <a:pt x="837460" y="176929"/>
                  <a:pt x="775327" y="166870"/>
                  <a:pt x="712768" y="166628"/>
                </a:cubicBezTo>
                <a:cubicBezTo>
                  <a:pt x="682225" y="166870"/>
                  <a:pt x="651806" y="170526"/>
                  <a:pt x="622076" y="177529"/>
                </a:cubicBezTo>
                <a:lnTo>
                  <a:pt x="592449" y="185876"/>
                </a:lnTo>
                <a:cubicBezTo>
                  <a:pt x="573172" y="201637"/>
                  <a:pt x="555272" y="200598"/>
                  <a:pt x="538748" y="182759"/>
                </a:cubicBezTo>
                <a:cubicBezTo>
                  <a:pt x="644580" y="132072"/>
                  <a:pt x="776936" y="139758"/>
                  <a:pt x="881751" y="188974"/>
                </a:cubicBezTo>
                <a:close/>
                <a:moveTo>
                  <a:pt x="214866" y="1384255"/>
                </a:moveTo>
                <a:cubicBezTo>
                  <a:pt x="191487" y="1347181"/>
                  <a:pt x="172644" y="1307435"/>
                  <a:pt x="158741" y="1265869"/>
                </a:cubicBezTo>
                <a:cubicBezTo>
                  <a:pt x="193513" y="1313954"/>
                  <a:pt x="233150" y="1358325"/>
                  <a:pt x="277025" y="1398280"/>
                </a:cubicBezTo>
                <a:cubicBezTo>
                  <a:pt x="297559" y="1416945"/>
                  <a:pt x="339489" y="1436944"/>
                  <a:pt x="352465" y="1459115"/>
                </a:cubicBezTo>
                <a:cubicBezTo>
                  <a:pt x="364450" y="1479582"/>
                  <a:pt x="363024" y="1519795"/>
                  <a:pt x="369155" y="1542718"/>
                </a:cubicBezTo>
                <a:cubicBezTo>
                  <a:pt x="307803" y="1500558"/>
                  <a:pt x="255371" y="1446708"/>
                  <a:pt x="214866" y="1384255"/>
                </a:cubicBezTo>
                <a:close/>
                <a:moveTo>
                  <a:pt x="1479256" y="1570216"/>
                </a:moveTo>
                <a:cubicBezTo>
                  <a:pt x="1327449" y="1670760"/>
                  <a:pt x="1099366" y="1675297"/>
                  <a:pt x="923778" y="1679872"/>
                </a:cubicBezTo>
                <a:cubicBezTo>
                  <a:pt x="988666" y="1657403"/>
                  <a:pt x="1038030" y="1628207"/>
                  <a:pt x="1106904" y="1625329"/>
                </a:cubicBezTo>
                <a:cubicBezTo>
                  <a:pt x="1170621" y="1623535"/>
                  <a:pt x="1234050" y="1616067"/>
                  <a:pt x="1296441" y="1603016"/>
                </a:cubicBezTo>
                <a:cubicBezTo>
                  <a:pt x="1353688" y="1590948"/>
                  <a:pt x="1408748" y="1570185"/>
                  <a:pt x="1459708" y="1541448"/>
                </a:cubicBezTo>
                <a:cubicBezTo>
                  <a:pt x="1518269" y="1507573"/>
                  <a:pt x="1559791" y="1451805"/>
                  <a:pt x="1617257" y="1420042"/>
                </a:cubicBezTo>
                <a:cubicBezTo>
                  <a:pt x="1581556" y="1478325"/>
                  <a:pt x="1536658" y="1532193"/>
                  <a:pt x="1479256" y="157021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27"/>
          <p:cNvSpPr/>
          <p:nvPr/>
        </p:nvSpPr>
        <p:spPr>
          <a:xfrm>
            <a:off x="3831413" y="2006200"/>
            <a:ext cx="132939" cy="126117"/>
          </a:xfrm>
          <a:custGeom>
            <a:avLst/>
            <a:gdLst/>
            <a:ahLst/>
            <a:cxnLst/>
            <a:rect l="l" t="t" r="r" b="b"/>
            <a:pathLst>
              <a:path w="1899125" h="1801674" extrusionOk="0">
                <a:moveTo>
                  <a:pt x="1818538" y="707752"/>
                </a:moveTo>
                <a:cubicBezTo>
                  <a:pt x="1831074" y="497125"/>
                  <a:pt x="1753858" y="325519"/>
                  <a:pt x="1578309" y="205746"/>
                </a:cubicBezTo>
                <a:cubicBezTo>
                  <a:pt x="1408528" y="89914"/>
                  <a:pt x="1198250" y="22552"/>
                  <a:pt x="994519" y="4769"/>
                </a:cubicBezTo>
                <a:cubicBezTo>
                  <a:pt x="827085" y="-9839"/>
                  <a:pt x="652527" y="8307"/>
                  <a:pt x="495522" y="70381"/>
                </a:cubicBezTo>
                <a:cubicBezTo>
                  <a:pt x="429934" y="95571"/>
                  <a:pt x="368486" y="130433"/>
                  <a:pt x="313219" y="173809"/>
                </a:cubicBezTo>
                <a:cubicBezTo>
                  <a:pt x="239976" y="232551"/>
                  <a:pt x="210471" y="301682"/>
                  <a:pt x="158916" y="375104"/>
                </a:cubicBezTo>
                <a:cubicBezTo>
                  <a:pt x="103122" y="454565"/>
                  <a:pt x="46440" y="506438"/>
                  <a:pt x="18368" y="605174"/>
                </a:cubicBezTo>
                <a:cubicBezTo>
                  <a:pt x="-14565" y="720999"/>
                  <a:pt x="5923" y="819242"/>
                  <a:pt x="10454" y="934958"/>
                </a:cubicBezTo>
                <a:cubicBezTo>
                  <a:pt x="14758" y="1044814"/>
                  <a:pt x="-1278" y="1145825"/>
                  <a:pt x="25122" y="1255759"/>
                </a:cubicBezTo>
                <a:cubicBezTo>
                  <a:pt x="47323" y="1350745"/>
                  <a:pt x="90532" y="1439548"/>
                  <a:pt x="151572" y="1515641"/>
                </a:cubicBezTo>
                <a:cubicBezTo>
                  <a:pt x="422033" y="1849229"/>
                  <a:pt x="943761" y="1837532"/>
                  <a:pt x="1324630" y="1747856"/>
                </a:cubicBezTo>
                <a:cubicBezTo>
                  <a:pt x="1538265" y="1697565"/>
                  <a:pt x="1682812" y="1551189"/>
                  <a:pt x="1774457" y="1356692"/>
                </a:cubicBezTo>
                <a:cubicBezTo>
                  <a:pt x="1865783" y="1162882"/>
                  <a:pt x="1991560" y="890940"/>
                  <a:pt x="1818538" y="707752"/>
                </a:cubicBezTo>
                <a:close/>
                <a:moveTo>
                  <a:pt x="1780057" y="1013000"/>
                </a:moveTo>
                <a:cubicBezTo>
                  <a:pt x="1773893" y="989902"/>
                  <a:pt x="1783298" y="964666"/>
                  <a:pt x="1787413" y="941387"/>
                </a:cubicBezTo>
                <a:cubicBezTo>
                  <a:pt x="1787430" y="965448"/>
                  <a:pt x="1784958" y="989447"/>
                  <a:pt x="1780037" y="1013000"/>
                </a:cubicBezTo>
                <a:close/>
                <a:moveTo>
                  <a:pt x="1240206" y="1350652"/>
                </a:moveTo>
                <a:cubicBezTo>
                  <a:pt x="1199929" y="1367787"/>
                  <a:pt x="1164079" y="1357269"/>
                  <a:pt x="1121896" y="1347528"/>
                </a:cubicBezTo>
                <a:cubicBezTo>
                  <a:pt x="1185325" y="1323272"/>
                  <a:pt x="1246595" y="1293709"/>
                  <a:pt x="1305055" y="1259156"/>
                </a:cubicBezTo>
                <a:cubicBezTo>
                  <a:pt x="1286530" y="1291734"/>
                  <a:pt x="1264799" y="1322383"/>
                  <a:pt x="1240186" y="1350646"/>
                </a:cubicBezTo>
                <a:close/>
                <a:moveTo>
                  <a:pt x="1291243" y="1489342"/>
                </a:moveTo>
                <a:cubicBezTo>
                  <a:pt x="1273962" y="1493315"/>
                  <a:pt x="1256501" y="1496665"/>
                  <a:pt x="1238987" y="1499452"/>
                </a:cubicBezTo>
                <a:cubicBezTo>
                  <a:pt x="1256980" y="1483982"/>
                  <a:pt x="1267701" y="1489167"/>
                  <a:pt x="1291223" y="1489348"/>
                </a:cubicBezTo>
                <a:close/>
                <a:moveTo>
                  <a:pt x="1066251" y="829391"/>
                </a:moveTo>
                <a:cubicBezTo>
                  <a:pt x="1043961" y="799579"/>
                  <a:pt x="1027361" y="796436"/>
                  <a:pt x="1043676" y="759852"/>
                </a:cubicBezTo>
                <a:cubicBezTo>
                  <a:pt x="1056548" y="779930"/>
                  <a:pt x="1068915" y="804660"/>
                  <a:pt x="1066251" y="829391"/>
                </a:cubicBezTo>
                <a:close/>
                <a:moveTo>
                  <a:pt x="131680" y="905133"/>
                </a:moveTo>
                <a:cubicBezTo>
                  <a:pt x="135569" y="877323"/>
                  <a:pt x="140671" y="849592"/>
                  <a:pt x="146822" y="822178"/>
                </a:cubicBezTo>
                <a:cubicBezTo>
                  <a:pt x="168547" y="893395"/>
                  <a:pt x="196336" y="962619"/>
                  <a:pt x="229884" y="1029092"/>
                </a:cubicBezTo>
                <a:cubicBezTo>
                  <a:pt x="262843" y="1095845"/>
                  <a:pt x="272015" y="1165598"/>
                  <a:pt x="298810" y="1235112"/>
                </a:cubicBezTo>
                <a:cubicBezTo>
                  <a:pt x="217288" y="1140213"/>
                  <a:pt x="159946" y="1026998"/>
                  <a:pt x="131680" y="905133"/>
                </a:cubicBezTo>
                <a:close/>
                <a:moveTo>
                  <a:pt x="263413" y="518227"/>
                </a:moveTo>
                <a:cubicBezTo>
                  <a:pt x="267756" y="601097"/>
                  <a:pt x="263265" y="667409"/>
                  <a:pt x="254417" y="750351"/>
                </a:cubicBezTo>
                <a:cubicBezTo>
                  <a:pt x="242890" y="706980"/>
                  <a:pt x="235842" y="662542"/>
                  <a:pt x="233384" y="617733"/>
                </a:cubicBezTo>
                <a:cubicBezTo>
                  <a:pt x="231686" y="584111"/>
                  <a:pt x="263660" y="522899"/>
                  <a:pt x="263413" y="518207"/>
                </a:cubicBezTo>
                <a:close/>
                <a:moveTo>
                  <a:pt x="454798" y="739444"/>
                </a:moveTo>
                <a:cubicBezTo>
                  <a:pt x="460884" y="691751"/>
                  <a:pt x="468441" y="598388"/>
                  <a:pt x="506592" y="564461"/>
                </a:cubicBezTo>
                <a:cubicBezTo>
                  <a:pt x="560559" y="516503"/>
                  <a:pt x="618427" y="559464"/>
                  <a:pt x="661686" y="596690"/>
                </a:cubicBezTo>
                <a:cubicBezTo>
                  <a:pt x="571591" y="647105"/>
                  <a:pt x="494711" y="685938"/>
                  <a:pt x="463872" y="794233"/>
                </a:cubicBezTo>
                <a:cubicBezTo>
                  <a:pt x="451181" y="778945"/>
                  <a:pt x="447713" y="758006"/>
                  <a:pt x="454797" y="739444"/>
                </a:cubicBezTo>
                <a:close/>
                <a:moveTo>
                  <a:pt x="731461" y="908134"/>
                </a:moveTo>
                <a:cubicBezTo>
                  <a:pt x="722308" y="910395"/>
                  <a:pt x="744800" y="779767"/>
                  <a:pt x="748890" y="771388"/>
                </a:cubicBezTo>
                <a:cubicBezTo>
                  <a:pt x="760771" y="795114"/>
                  <a:pt x="730521" y="879935"/>
                  <a:pt x="731435" y="908134"/>
                </a:cubicBezTo>
                <a:close/>
                <a:moveTo>
                  <a:pt x="845227" y="1379142"/>
                </a:moveTo>
                <a:cubicBezTo>
                  <a:pt x="857758" y="1385458"/>
                  <a:pt x="870425" y="1391522"/>
                  <a:pt x="883229" y="1397334"/>
                </a:cubicBezTo>
                <a:cubicBezTo>
                  <a:pt x="752707" y="1462829"/>
                  <a:pt x="626011" y="1370055"/>
                  <a:pt x="553798" y="1260257"/>
                </a:cubicBezTo>
                <a:cubicBezTo>
                  <a:pt x="638530" y="1325267"/>
                  <a:pt x="739171" y="1366326"/>
                  <a:pt x="845201" y="1379142"/>
                </a:cubicBezTo>
                <a:close/>
                <a:moveTo>
                  <a:pt x="900431" y="1221080"/>
                </a:moveTo>
                <a:cubicBezTo>
                  <a:pt x="851903" y="1224269"/>
                  <a:pt x="735408" y="1064244"/>
                  <a:pt x="764601" y="1038036"/>
                </a:cubicBezTo>
                <a:cubicBezTo>
                  <a:pt x="801100" y="1107529"/>
                  <a:pt x="838959" y="1170361"/>
                  <a:pt x="900405" y="1221080"/>
                </a:cubicBezTo>
                <a:close/>
                <a:moveTo>
                  <a:pt x="868554" y="883856"/>
                </a:moveTo>
                <a:cubicBezTo>
                  <a:pt x="876831" y="858244"/>
                  <a:pt x="875101" y="846987"/>
                  <a:pt x="894416" y="825528"/>
                </a:cubicBezTo>
                <a:cubicBezTo>
                  <a:pt x="912798" y="846164"/>
                  <a:pt x="891065" y="881406"/>
                  <a:pt x="868528" y="883856"/>
                </a:cubicBezTo>
                <a:close/>
                <a:moveTo>
                  <a:pt x="728486" y="1608635"/>
                </a:moveTo>
                <a:cubicBezTo>
                  <a:pt x="649811" y="1617598"/>
                  <a:pt x="547608" y="1627157"/>
                  <a:pt x="504071" y="1545122"/>
                </a:cubicBezTo>
                <a:cubicBezTo>
                  <a:pt x="575905" y="1575650"/>
                  <a:pt x="651306" y="1596990"/>
                  <a:pt x="728486" y="1608635"/>
                </a:cubicBezTo>
                <a:close/>
                <a:moveTo>
                  <a:pt x="613968" y="944705"/>
                </a:moveTo>
                <a:cubicBezTo>
                  <a:pt x="601558" y="949388"/>
                  <a:pt x="589242" y="954311"/>
                  <a:pt x="577022" y="959475"/>
                </a:cubicBezTo>
                <a:cubicBezTo>
                  <a:pt x="563190" y="872093"/>
                  <a:pt x="576374" y="816384"/>
                  <a:pt x="638384" y="749956"/>
                </a:cubicBezTo>
                <a:cubicBezTo>
                  <a:pt x="611193" y="810726"/>
                  <a:pt x="608452" y="879287"/>
                  <a:pt x="613968" y="944705"/>
                </a:cubicBezTo>
                <a:close/>
                <a:moveTo>
                  <a:pt x="591846" y="303276"/>
                </a:moveTo>
                <a:cubicBezTo>
                  <a:pt x="628408" y="288330"/>
                  <a:pt x="667749" y="281390"/>
                  <a:pt x="707219" y="282926"/>
                </a:cubicBezTo>
                <a:cubicBezTo>
                  <a:pt x="663312" y="299699"/>
                  <a:pt x="637373" y="298999"/>
                  <a:pt x="591846" y="303276"/>
                </a:cubicBezTo>
                <a:close/>
                <a:moveTo>
                  <a:pt x="1317850" y="417689"/>
                </a:moveTo>
                <a:lnTo>
                  <a:pt x="1307285" y="402472"/>
                </a:lnTo>
                <a:cubicBezTo>
                  <a:pt x="1317340" y="410681"/>
                  <a:pt x="1327462" y="418817"/>
                  <a:pt x="1337651" y="426879"/>
                </a:cubicBezTo>
                <a:cubicBezTo>
                  <a:pt x="1330187" y="426198"/>
                  <a:pt x="1323189" y="422950"/>
                  <a:pt x="1317850" y="417689"/>
                </a:cubicBezTo>
                <a:close/>
                <a:moveTo>
                  <a:pt x="1632061" y="731809"/>
                </a:moveTo>
                <a:cubicBezTo>
                  <a:pt x="1624353" y="721440"/>
                  <a:pt x="1616512" y="711161"/>
                  <a:pt x="1608539" y="700973"/>
                </a:cubicBezTo>
                <a:cubicBezTo>
                  <a:pt x="1627021" y="705221"/>
                  <a:pt x="1634861" y="715499"/>
                  <a:pt x="1632061" y="731809"/>
                </a:cubicBezTo>
                <a:close/>
                <a:moveTo>
                  <a:pt x="1164124" y="1111237"/>
                </a:moveTo>
                <a:cubicBezTo>
                  <a:pt x="1193935" y="1064028"/>
                  <a:pt x="1216052" y="1012382"/>
                  <a:pt x="1229647" y="958230"/>
                </a:cubicBezTo>
                <a:cubicBezTo>
                  <a:pt x="1274209" y="1032391"/>
                  <a:pt x="1272861" y="1190594"/>
                  <a:pt x="1155108" y="1191904"/>
                </a:cubicBezTo>
                <a:cubicBezTo>
                  <a:pt x="1160632" y="1165356"/>
                  <a:pt x="1163651" y="1138349"/>
                  <a:pt x="1164124" y="1111237"/>
                </a:cubicBezTo>
                <a:close/>
                <a:moveTo>
                  <a:pt x="1241023" y="537578"/>
                </a:moveTo>
                <a:lnTo>
                  <a:pt x="1217041" y="518933"/>
                </a:lnTo>
                <a:cubicBezTo>
                  <a:pt x="1228622" y="518119"/>
                  <a:pt x="1238958" y="526155"/>
                  <a:pt x="1241023" y="537578"/>
                </a:cubicBezTo>
                <a:close/>
                <a:moveTo>
                  <a:pt x="1601403" y="917090"/>
                </a:moveTo>
                <a:cubicBezTo>
                  <a:pt x="1587347" y="952543"/>
                  <a:pt x="1569018" y="986148"/>
                  <a:pt x="1546821" y="1017161"/>
                </a:cubicBezTo>
                <a:cubicBezTo>
                  <a:pt x="1537578" y="966383"/>
                  <a:pt x="1516869" y="922009"/>
                  <a:pt x="1501184" y="873403"/>
                </a:cubicBezTo>
                <a:cubicBezTo>
                  <a:pt x="1486723" y="828600"/>
                  <a:pt x="1481836" y="780448"/>
                  <a:pt x="1468853" y="734622"/>
                </a:cubicBezTo>
                <a:cubicBezTo>
                  <a:pt x="1518813" y="791032"/>
                  <a:pt x="1563203" y="852139"/>
                  <a:pt x="1601403" y="917090"/>
                </a:cubicBezTo>
                <a:close/>
                <a:moveTo>
                  <a:pt x="1506499" y="1277230"/>
                </a:moveTo>
                <a:cubicBezTo>
                  <a:pt x="1528504" y="1241119"/>
                  <a:pt x="1535426" y="1195876"/>
                  <a:pt x="1557892" y="1163168"/>
                </a:cubicBezTo>
                <a:cubicBezTo>
                  <a:pt x="1581226" y="1129254"/>
                  <a:pt x="1618521" y="1102410"/>
                  <a:pt x="1643080" y="1067996"/>
                </a:cubicBezTo>
                <a:cubicBezTo>
                  <a:pt x="1627336" y="1135145"/>
                  <a:pt x="1607386" y="1202526"/>
                  <a:pt x="1575930" y="1264204"/>
                </a:cubicBezTo>
                <a:cubicBezTo>
                  <a:pt x="1539633" y="1335351"/>
                  <a:pt x="1511412" y="1355584"/>
                  <a:pt x="1428460" y="1365590"/>
                </a:cubicBezTo>
                <a:cubicBezTo>
                  <a:pt x="1459219" y="1340695"/>
                  <a:pt x="1485597" y="1310830"/>
                  <a:pt x="1506499" y="1277231"/>
                </a:cubicBezTo>
                <a:close/>
                <a:moveTo>
                  <a:pt x="1533521" y="332875"/>
                </a:moveTo>
                <a:cubicBezTo>
                  <a:pt x="1592389" y="376330"/>
                  <a:pt x="1638930" y="434359"/>
                  <a:pt x="1668566" y="501253"/>
                </a:cubicBezTo>
                <a:cubicBezTo>
                  <a:pt x="1556693" y="420243"/>
                  <a:pt x="1442466" y="350191"/>
                  <a:pt x="1337301" y="259356"/>
                </a:cubicBezTo>
                <a:cubicBezTo>
                  <a:pt x="1295598" y="223329"/>
                  <a:pt x="1253688" y="183977"/>
                  <a:pt x="1199974" y="166680"/>
                </a:cubicBezTo>
                <a:cubicBezTo>
                  <a:pt x="1173730" y="158255"/>
                  <a:pt x="1150189" y="159985"/>
                  <a:pt x="1123763" y="157555"/>
                </a:cubicBezTo>
                <a:cubicBezTo>
                  <a:pt x="1079629" y="153498"/>
                  <a:pt x="1075922" y="156051"/>
                  <a:pt x="1034964" y="129201"/>
                </a:cubicBezTo>
                <a:cubicBezTo>
                  <a:pt x="1213839" y="155578"/>
                  <a:pt x="1388941" y="223361"/>
                  <a:pt x="1533521" y="332875"/>
                </a:cubicBezTo>
                <a:close/>
                <a:moveTo>
                  <a:pt x="982366" y="363652"/>
                </a:moveTo>
                <a:cubicBezTo>
                  <a:pt x="945492" y="365499"/>
                  <a:pt x="954592" y="374177"/>
                  <a:pt x="913563" y="371507"/>
                </a:cubicBezTo>
                <a:cubicBezTo>
                  <a:pt x="884920" y="369640"/>
                  <a:pt x="855455" y="358389"/>
                  <a:pt x="826709" y="354657"/>
                </a:cubicBezTo>
                <a:cubicBezTo>
                  <a:pt x="894008" y="332557"/>
                  <a:pt x="916603" y="332751"/>
                  <a:pt x="982366" y="363652"/>
                </a:cubicBezTo>
                <a:close/>
                <a:moveTo>
                  <a:pt x="881751" y="188974"/>
                </a:moveTo>
                <a:lnTo>
                  <a:pt x="896899" y="196440"/>
                </a:lnTo>
                <a:cubicBezTo>
                  <a:pt x="837460" y="176929"/>
                  <a:pt x="775327" y="166870"/>
                  <a:pt x="712768" y="166628"/>
                </a:cubicBezTo>
                <a:cubicBezTo>
                  <a:pt x="682225" y="166870"/>
                  <a:pt x="651806" y="170526"/>
                  <a:pt x="622076" y="177529"/>
                </a:cubicBezTo>
                <a:lnTo>
                  <a:pt x="592449" y="185876"/>
                </a:lnTo>
                <a:cubicBezTo>
                  <a:pt x="573172" y="201637"/>
                  <a:pt x="555272" y="200598"/>
                  <a:pt x="538748" y="182759"/>
                </a:cubicBezTo>
                <a:cubicBezTo>
                  <a:pt x="644580" y="132072"/>
                  <a:pt x="776936" y="139758"/>
                  <a:pt x="881751" y="188974"/>
                </a:cubicBezTo>
                <a:close/>
                <a:moveTo>
                  <a:pt x="214866" y="1384255"/>
                </a:moveTo>
                <a:cubicBezTo>
                  <a:pt x="191487" y="1347181"/>
                  <a:pt x="172644" y="1307435"/>
                  <a:pt x="158741" y="1265869"/>
                </a:cubicBezTo>
                <a:cubicBezTo>
                  <a:pt x="193513" y="1313954"/>
                  <a:pt x="233150" y="1358325"/>
                  <a:pt x="277025" y="1398280"/>
                </a:cubicBezTo>
                <a:cubicBezTo>
                  <a:pt x="297559" y="1416945"/>
                  <a:pt x="339489" y="1436944"/>
                  <a:pt x="352465" y="1459115"/>
                </a:cubicBezTo>
                <a:cubicBezTo>
                  <a:pt x="364450" y="1479582"/>
                  <a:pt x="363024" y="1519795"/>
                  <a:pt x="369155" y="1542718"/>
                </a:cubicBezTo>
                <a:cubicBezTo>
                  <a:pt x="307803" y="1500558"/>
                  <a:pt x="255371" y="1446708"/>
                  <a:pt x="214866" y="1384255"/>
                </a:cubicBezTo>
                <a:close/>
                <a:moveTo>
                  <a:pt x="1479256" y="1570216"/>
                </a:moveTo>
                <a:cubicBezTo>
                  <a:pt x="1327449" y="1670760"/>
                  <a:pt x="1099366" y="1675297"/>
                  <a:pt x="923778" y="1679872"/>
                </a:cubicBezTo>
                <a:cubicBezTo>
                  <a:pt x="988666" y="1657403"/>
                  <a:pt x="1038030" y="1628207"/>
                  <a:pt x="1106904" y="1625329"/>
                </a:cubicBezTo>
                <a:cubicBezTo>
                  <a:pt x="1170621" y="1623535"/>
                  <a:pt x="1234050" y="1616067"/>
                  <a:pt x="1296441" y="1603016"/>
                </a:cubicBezTo>
                <a:cubicBezTo>
                  <a:pt x="1353688" y="1590948"/>
                  <a:pt x="1408748" y="1570185"/>
                  <a:pt x="1459708" y="1541448"/>
                </a:cubicBezTo>
                <a:cubicBezTo>
                  <a:pt x="1518269" y="1507573"/>
                  <a:pt x="1559791" y="1451805"/>
                  <a:pt x="1617257" y="1420042"/>
                </a:cubicBezTo>
                <a:cubicBezTo>
                  <a:pt x="1581556" y="1478325"/>
                  <a:pt x="1536658" y="1532193"/>
                  <a:pt x="1479256" y="157021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aphicFrame>
        <p:nvGraphicFramePr>
          <p:cNvPr id="12" name="Diagrama 11">
            <a:extLst>
              <a:ext uri="{FF2B5EF4-FFF2-40B4-BE49-F238E27FC236}">
                <a16:creationId xmlns:a16="http://schemas.microsoft.com/office/drawing/2014/main" id="{F8D0BE81-91BA-4A2A-A831-3E9D2CC78561}"/>
              </a:ext>
            </a:extLst>
          </p:cNvPr>
          <p:cNvGraphicFramePr/>
          <p:nvPr>
            <p:extLst>
              <p:ext uri="{D42A27DB-BD31-4B8C-83A1-F6EECF244321}">
                <p14:modId xmlns:p14="http://schemas.microsoft.com/office/powerpoint/2010/main" val="2210115290"/>
              </p:ext>
            </p:extLst>
          </p:nvPr>
        </p:nvGraphicFramePr>
        <p:xfrm>
          <a:off x="3592264" y="653088"/>
          <a:ext cx="6062551" cy="5012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a:extLst>
              <a:ext uri="{FF2B5EF4-FFF2-40B4-BE49-F238E27FC236}">
                <a16:creationId xmlns:a16="http://schemas.microsoft.com/office/drawing/2014/main" id="{0E29433F-BE0E-4DCE-985F-7328A2FF7F72}"/>
              </a:ext>
            </a:extLst>
          </p:cNvPr>
          <p:cNvPicPr>
            <a:picLocks noChangeAspect="1"/>
          </p:cNvPicPr>
          <p:nvPr/>
        </p:nvPicPr>
        <p:blipFill>
          <a:blip r:embed="rId8"/>
          <a:stretch>
            <a:fillRect/>
          </a:stretch>
        </p:blipFill>
        <p:spPr>
          <a:xfrm>
            <a:off x="0" y="3523675"/>
            <a:ext cx="2202127" cy="1645144"/>
          </a:xfrm>
          <a:prstGeom prst="rect">
            <a:avLst/>
          </a:prstGeom>
        </p:spPr>
      </p:pic>
      <p:pic>
        <p:nvPicPr>
          <p:cNvPr id="6" name="Imagen 5">
            <a:extLst>
              <a:ext uri="{FF2B5EF4-FFF2-40B4-BE49-F238E27FC236}">
                <a16:creationId xmlns:a16="http://schemas.microsoft.com/office/drawing/2014/main" id="{239B2E57-9B9D-4487-AFD2-56082F8A1777}"/>
              </a:ext>
            </a:extLst>
          </p:cNvPr>
          <p:cNvPicPr>
            <a:picLocks noChangeAspect="1"/>
          </p:cNvPicPr>
          <p:nvPr/>
        </p:nvPicPr>
        <p:blipFill>
          <a:blip r:embed="rId9"/>
          <a:stretch>
            <a:fillRect/>
          </a:stretch>
        </p:blipFill>
        <p:spPr>
          <a:xfrm rot="19946687">
            <a:off x="2070526" y="2613589"/>
            <a:ext cx="2178151" cy="666725"/>
          </a:xfrm>
          <a:prstGeom prst="rect">
            <a:avLst/>
          </a:prstGeom>
        </p:spPr>
      </p:pic>
      <p:sp>
        <p:nvSpPr>
          <p:cNvPr id="19" name="Google Shape;710;p50">
            <a:extLst>
              <a:ext uri="{FF2B5EF4-FFF2-40B4-BE49-F238E27FC236}">
                <a16:creationId xmlns:a16="http://schemas.microsoft.com/office/drawing/2014/main" id="{7D0A7594-B5D7-421F-AEDE-FE75B632FD72}"/>
              </a:ext>
            </a:extLst>
          </p:cNvPr>
          <p:cNvSpPr/>
          <p:nvPr/>
        </p:nvSpPr>
        <p:spPr>
          <a:xfrm>
            <a:off x="4691808" y="1940178"/>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14;p50">
            <a:extLst>
              <a:ext uri="{FF2B5EF4-FFF2-40B4-BE49-F238E27FC236}">
                <a16:creationId xmlns:a16="http://schemas.microsoft.com/office/drawing/2014/main" id="{4EB1BB39-DDA6-4EC5-86A5-C003F7B3EDF1}"/>
              </a:ext>
            </a:extLst>
          </p:cNvPr>
          <p:cNvSpPr/>
          <p:nvPr/>
        </p:nvSpPr>
        <p:spPr>
          <a:xfrm>
            <a:off x="8194776" y="3038092"/>
            <a:ext cx="434499" cy="242503"/>
          </a:xfrm>
          <a:custGeom>
            <a:avLst/>
            <a:gdLst/>
            <a:ahLst/>
            <a:cxnLst/>
            <a:rect l="l" t="t" r="r" b="b"/>
            <a:pathLst>
              <a:path w="19881" h="11096" extrusionOk="0">
                <a:moveTo>
                  <a:pt x="9636" y="1120"/>
                </a:moveTo>
                <a:lnTo>
                  <a:pt x="10099" y="1144"/>
                </a:lnTo>
                <a:lnTo>
                  <a:pt x="10561" y="1168"/>
                </a:lnTo>
                <a:lnTo>
                  <a:pt x="10537" y="1412"/>
                </a:lnTo>
                <a:lnTo>
                  <a:pt x="10512" y="1631"/>
                </a:lnTo>
                <a:lnTo>
                  <a:pt x="9685" y="1631"/>
                </a:lnTo>
                <a:lnTo>
                  <a:pt x="9661" y="1387"/>
                </a:lnTo>
                <a:lnTo>
                  <a:pt x="9636" y="1120"/>
                </a:lnTo>
                <a:close/>
                <a:moveTo>
                  <a:pt x="9198" y="1120"/>
                </a:moveTo>
                <a:lnTo>
                  <a:pt x="9223" y="1217"/>
                </a:lnTo>
                <a:lnTo>
                  <a:pt x="9223" y="1436"/>
                </a:lnTo>
                <a:lnTo>
                  <a:pt x="9223" y="1679"/>
                </a:lnTo>
                <a:lnTo>
                  <a:pt x="8785" y="1752"/>
                </a:lnTo>
                <a:lnTo>
                  <a:pt x="8347" y="1825"/>
                </a:lnTo>
                <a:lnTo>
                  <a:pt x="8298" y="1825"/>
                </a:lnTo>
                <a:lnTo>
                  <a:pt x="8225" y="1801"/>
                </a:lnTo>
                <a:lnTo>
                  <a:pt x="8128" y="1509"/>
                </a:lnTo>
                <a:lnTo>
                  <a:pt x="8055" y="1241"/>
                </a:lnTo>
                <a:lnTo>
                  <a:pt x="8468" y="1193"/>
                </a:lnTo>
                <a:lnTo>
                  <a:pt x="8882" y="1144"/>
                </a:lnTo>
                <a:lnTo>
                  <a:pt x="9198" y="1120"/>
                </a:lnTo>
                <a:close/>
                <a:moveTo>
                  <a:pt x="11023" y="1217"/>
                </a:moveTo>
                <a:lnTo>
                  <a:pt x="11583" y="1290"/>
                </a:lnTo>
                <a:lnTo>
                  <a:pt x="12118" y="1412"/>
                </a:lnTo>
                <a:lnTo>
                  <a:pt x="12045" y="1655"/>
                </a:lnTo>
                <a:lnTo>
                  <a:pt x="11997" y="1850"/>
                </a:lnTo>
                <a:lnTo>
                  <a:pt x="11486" y="1752"/>
                </a:lnTo>
                <a:lnTo>
                  <a:pt x="10975" y="1679"/>
                </a:lnTo>
                <a:lnTo>
                  <a:pt x="10999" y="1436"/>
                </a:lnTo>
                <a:lnTo>
                  <a:pt x="11023" y="1217"/>
                </a:lnTo>
                <a:close/>
                <a:moveTo>
                  <a:pt x="7665" y="1339"/>
                </a:moveTo>
                <a:lnTo>
                  <a:pt x="7714" y="1655"/>
                </a:lnTo>
                <a:lnTo>
                  <a:pt x="7811" y="1996"/>
                </a:lnTo>
                <a:lnTo>
                  <a:pt x="7446" y="2117"/>
                </a:lnTo>
                <a:lnTo>
                  <a:pt x="7082" y="2263"/>
                </a:lnTo>
                <a:lnTo>
                  <a:pt x="6984" y="2117"/>
                </a:lnTo>
                <a:lnTo>
                  <a:pt x="6887" y="1971"/>
                </a:lnTo>
                <a:lnTo>
                  <a:pt x="6765" y="1825"/>
                </a:lnTo>
                <a:lnTo>
                  <a:pt x="6668" y="1679"/>
                </a:lnTo>
                <a:lnTo>
                  <a:pt x="6644" y="1631"/>
                </a:lnTo>
                <a:lnTo>
                  <a:pt x="7155" y="1460"/>
                </a:lnTo>
                <a:lnTo>
                  <a:pt x="7665" y="1339"/>
                </a:lnTo>
                <a:close/>
                <a:moveTo>
                  <a:pt x="12532" y="1509"/>
                </a:moveTo>
                <a:lnTo>
                  <a:pt x="13067" y="1655"/>
                </a:lnTo>
                <a:lnTo>
                  <a:pt x="13627" y="1825"/>
                </a:lnTo>
                <a:lnTo>
                  <a:pt x="14211" y="2044"/>
                </a:lnTo>
                <a:lnTo>
                  <a:pt x="14065" y="2263"/>
                </a:lnTo>
                <a:lnTo>
                  <a:pt x="13870" y="2555"/>
                </a:lnTo>
                <a:lnTo>
                  <a:pt x="13262" y="2263"/>
                </a:lnTo>
                <a:lnTo>
                  <a:pt x="13165" y="2215"/>
                </a:lnTo>
                <a:lnTo>
                  <a:pt x="12824" y="2093"/>
                </a:lnTo>
                <a:lnTo>
                  <a:pt x="12459" y="1996"/>
                </a:lnTo>
                <a:lnTo>
                  <a:pt x="12483" y="1655"/>
                </a:lnTo>
                <a:lnTo>
                  <a:pt x="12532" y="1509"/>
                </a:lnTo>
                <a:close/>
                <a:moveTo>
                  <a:pt x="6254" y="1777"/>
                </a:moveTo>
                <a:lnTo>
                  <a:pt x="6425" y="2117"/>
                </a:lnTo>
                <a:lnTo>
                  <a:pt x="6522" y="2288"/>
                </a:lnTo>
                <a:lnTo>
                  <a:pt x="6668" y="2458"/>
                </a:lnTo>
                <a:lnTo>
                  <a:pt x="6035" y="2774"/>
                </a:lnTo>
                <a:lnTo>
                  <a:pt x="5427" y="3115"/>
                </a:lnTo>
                <a:lnTo>
                  <a:pt x="5305" y="3018"/>
                </a:lnTo>
                <a:lnTo>
                  <a:pt x="5184" y="2896"/>
                </a:lnTo>
                <a:lnTo>
                  <a:pt x="5086" y="2774"/>
                </a:lnTo>
                <a:lnTo>
                  <a:pt x="4989" y="2653"/>
                </a:lnTo>
                <a:lnTo>
                  <a:pt x="4843" y="2385"/>
                </a:lnTo>
                <a:lnTo>
                  <a:pt x="5476" y="2093"/>
                </a:lnTo>
                <a:lnTo>
                  <a:pt x="6254" y="1777"/>
                </a:lnTo>
                <a:close/>
                <a:moveTo>
                  <a:pt x="14503" y="2166"/>
                </a:moveTo>
                <a:lnTo>
                  <a:pt x="15087" y="2434"/>
                </a:lnTo>
                <a:lnTo>
                  <a:pt x="15671" y="2726"/>
                </a:lnTo>
                <a:lnTo>
                  <a:pt x="15622" y="2774"/>
                </a:lnTo>
                <a:lnTo>
                  <a:pt x="15427" y="3018"/>
                </a:lnTo>
                <a:lnTo>
                  <a:pt x="15306" y="3164"/>
                </a:lnTo>
                <a:lnTo>
                  <a:pt x="15209" y="3310"/>
                </a:lnTo>
                <a:lnTo>
                  <a:pt x="14698" y="2993"/>
                </a:lnTo>
                <a:lnTo>
                  <a:pt x="14187" y="2701"/>
                </a:lnTo>
                <a:lnTo>
                  <a:pt x="14406" y="2336"/>
                </a:lnTo>
                <a:lnTo>
                  <a:pt x="14503" y="2166"/>
                </a:lnTo>
                <a:close/>
                <a:moveTo>
                  <a:pt x="4502" y="2555"/>
                </a:moveTo>
                <a:lnTo>
                  <a:pt x="4624" y="2847"/>
                </a:lnTo>
                <a:lnTo>
                  <a:pt x="4794" y="3115"/>
                </a:lnTo>
                <a:lnTo>
                  <a:pt x="4916" y="3237"/>
                </a:lnTo>
                <a:lnTo>
                  <a:pt x="5038" y="3358"/>
                </a:lnTo>
                <a:lnTo>
                  <a:pt x="4381" y="3821"/>
                </a:lnTo>
                <a:lnTo>
                  <a:pt x="4332" y="3869"/>
                </a:lnTo>
                <a:lnTo>
                  <a:pt x="4259" y="3821"/>
                </a:lnTo>
                <a:lnTo>
                  <a:pt x="3943" y="3626"/>
                </a:lnTo>
                <a:lnTo>
                  <a:pt x="3675" y="3407"/>
                </a:lnTo>
                <a:lnTo>
                  <a:pt x="3529" y="3237"/>
                </a:lnTo>
                <a:lnTo>
                  <a:pt x="3821" y="2993"/>
                </a:lnTo>
                <a:lnTo>
                  <a:pt x="4162" y="2774"/>
                </a:lnTo>
                <a:lnTo>
                  <a:pt x="4502" y="2555"/>
                </a:lnTo>
                <a:close/>
                <a:moveTo>
                  <a:pt x="16036" y="2945"/>
                </a:moveTo>
                <a:lnTo>
                  <a:pt x="16547" y="3237"/>
                </a:lnTo>
                <a:lnTo>
                  <a:pt x="17033" y="3577"/>
                </a:lnTo>
                <a:lnTo>
                  <a:pt x="16766" y="3796"/>
                </a:lnTo>
                <a:lnTo>
                  <a:pt x="16571" y="3967"/>
                </a:lnTo>
                <a:lnTo>
                  <a:pt x="16352" y="4186"/>
                </a:lnTo>
                <a:lnTo>
                  <a:pt x="15963" y="3869"/>
                </a:lnTo>
                <a:lnTo>
                  <a:pt x="15573" y="3577"/>
                </a:lnTo>
                <a:lnTo>
                  <a:pt x="15744" y="3310"/>
                </a:lnTo>
                <a:lnTo>
                  <a:pt x="15938" y="3066"/>
                </a:lnTo>
                <a:lnTo>
                  <a:pt x="16036" y="2945"/>
                </a:lnTo>
                <a:close/>
                <a:moveTo>
                  <a:pt x="8736" y="5645"/>
                </a:moveTo>
                <a:lnTo>
                  <a:pt x="8833" y="5743"/>
                </a:lnTo>
                <a:lnTo>
                  <a:pt x="8809" y="5791"/>
                </a:lnTo>
                <a:lnTo>
                  <a:pt x="8736" y="5645"/>
                </a:lnTo>
                <a:close/>
                <a:moveTo>
                  <a:pt x="9831" y="3407"/>
                </a:moveTo>
                <a:lnTo>
                  <a:pt x="9588" y="3431"/>
                </a:lnTo>
                <a:lnTo>
                  <a:pt x="9369" y="3456"/>
                </a:lnTo>
                <a:lnTo>
                  <a:pt x="9150" y="3529"/>
                </a:lnTo>
                <a:lnTo>
                  <a:pt x="8931" y="3602"/>
                </a:lnTo>
                <a:lnTo>
                  <a:pt x="8736" y="3723"/>
                </a:lnTo>
                <a:lnTo>
                  <a:pt x="8517" y="3894"/>
                </a:lnTo>
                <a:lnTo>
                  <a:pt x="8298" y="4113"/>
                </a:lnTo>
                <a:lnTo>
                  <a:pt x="8128" y="4356"/>
                </a:lnTo>
                <a:lnTo>
                  <a:pt x="7982" y="4648"/>
                </a:lnTo>
                <a:lnTo>
                  <a:pt x="7884" y="4940"/>
                </a:lnTo>
                <a:lnTo>
                  <a:pt x="7811" y="5232"/>
                </a:lnTo>
                <a:lnTo>
                  <a:pt x="7787" y="5524"/>
                </a:lnTo>
                <a:lnTo>
                  <a:pt x="7811" y="5791"/>
                </a:lnTo>
                <a:lnTo>
                  <a:pt x="7909" y="6035"/>
                </a:lnTo>
                <a:lnTo>
                  <a:pt x="8006" y="6254"/>
                </a:lnTo>
                <a:lnTo>
                  <a:pt x="8152" y="6424"/>
                </a:lnTo>
                <a:lnTo>
                  <a:pt x="8322" y="6594"/>
                </a:lnTo>
                <a:lnTo>
                  <a:pt x="8420" y="6740"/>
                </a:lnTo>
                <a:lnTo>
                  <a:pt x="8541" y="6862"/>
                </a:lnTo>
                <a:lnTo>
                  <a:pt x="8663" y="6959"/>
                </a:lnTo>
                <a:lnTo>
                  <a:pt x="8809" y="7057"/>
                </a:lnTo>
                <a:lnTo>
                  <a:pt x="8955" y="7130"/>
                </a:lnTo>
                <a:lnTo>
                  <a:pt x="9125" y="7203"/>
                </a:lnTo>
                <a:lnTo>
                  <a:pt x="9296" y="7251"/>
                </a:lnTo>
                <a:lnTo>
                  <a:pt x="9466" y="7276"/>
                </a:lnTo>
                <a:lnTo>
                  <a:pt x="9636" y="7276"/>
                </a:lnTo>
                <a:lnTo>
                  <a:pt x="9807" y="7251"/>
                </a:lnTo>
                <a:lnTo>
                  <a:pt x="9953" y="7227"/>
                </a:lnTo>
                <a:lnTo>
                  <a:pt x="10099" y="7178"/>
                </a:lnTo>
                <a:lnTo>
                  <a:pt x="10245" y="7105"/>
                </a:lnTo>
                <a:lnTo>
                  <a:pt x="10391" y="7032"/>
                </a:lnTo>
                <a:lnTo>
                  <a:pt x="10512" y="6959"/>
                </a:lnTo>
                <a:lnTo>
                  <a:pt x="10634" y="6838"/>
                </a:lnTo>
                <a:lnTo>
                  <a:pt x="10683" y="6838"/>
                </a:lnTo>
                <a:lnTo>
                  <a:pt x="10902" y="6667"/>
                </a:lnTo>
                <a:lnTo>
                  <a:pt x="11121" y="6473"/>
                </a:lnTo>
                <a:lnTo>
                  <a:pt x="11291" y="6254"/>
                </a:lnTo>
                <a:lnTo>
                  <a:pt x="11413" y="5986"/>
                </a:lnTo>
                <a:lnTo>
                  <a:pt x="11510" y="5718"/>
                </a:lnTo>
                <a:lnTo>
                  <a:pt x="11583" y="5427"/>
                </a:lnTo>
                <a:lnTo>
                  <a:pt x="11607" y="5159"/>
                </a:lnTo>
                <a:lnTo>
                  <a:pt x="11583" y="4891"/>
                </a:lnTo>
                <a:lnTo>
                  <a:pt x="11559" y="4697"/>
                </a:lnTo>
                <a:lnTo>
                  <a:pt x="11534" y="4745"/>
                </a:lnTo>
                <a:lnTo>
                  <a:pt x="11486" y="4818"/>
                </a:lnTo>
                <a:lnTo>
                  <a:pt x="11413" y="4891"/>
                </a:lnTo>
                <a:lnTo>
                  <a:pt x="11340" y="4964"/>
                </a:lnTo>
                <a:lnTo>
                  <a:pt x="11242" y="5013"/>
                </a:lnTo>
                <a:lnTo>
                  <a:pt x="11145" y="5062"/>
                </a:lnTo>
                <a:lnTo>
                  <a:pt x="11048" y="5086"/>
                </a:lnTo>
                <a:lnTo>
                  <a:pt x="10950" y="5086"/>
                </a:lnTo>
                <a:lnTo>
                  <a:pt x="10780" y="5062"/>
                </a:lnTo>
                <a:lnTo>
                  <a:pt x="10610" y="5013"/>
                </a:lnTo>
                <a:lnTo>
                  <a:pt x="10537" y="4964"/>
                </a:lnTo>
                <a:lnTo>
                  <a:pt x="10488" y="4916"/>
                </a:lnTo>
                <a:lnTo>
                  <a:pt x="10391" y="4770"/>
                </a:lnTo>
                <a:lnTo>
                  <a:pt x="10318" y="4624"/>
                </a:lnTo>
                <a:lnTo>
                  <a:pt x="10293" y="4453"/>
                </a:lnTo>
                <a:lnTo>
                  <a:pt x="10293" y="4356"/>
                </a:lnTo>
                <a:lnTo>
                  <a:pt x="10318" y="4259"/>
                </a:lnTo>
                <a:lnTo>
                  <a:pt x="10366" y="4161"/>
                </a:lnTo>
                <a:lnTo>
                  <a:pt x="10415" y="4088"/>
                </a:lnTo>
                <a:lnTo>
                  <a:pt x="10561" y="3942"/>
                </a:lnTo>
                <a:lnTo>
                  <a:pt x="10731" y="3845"/>
                </a:lnTo>
                <a:lnTo>
                  <a:pt x="10756" y="3821"/>
                </a:lnTo>
                <a:lnTo>
                  <a:pt x="10829" y="3772"/>
                </a:lnTo>
                <a:lnTo>
                  <a:pt x="10877" y="3748"/>
                </a:lnTo>
                <a:lnTo>
                  <a:pt x="10707" y="3650"/>
                </a:lnTo>
                <a:lnTo>
                  <a:pt x="10512" y="3553"/>
                </a:lnTo>
                <a:lnTo>
                  <a:pt x="10269" y="3480"/>
                </a:lnTo>
                <a:lnTo>
                  <a:pt x="10050" y="3431"/>
                </a:lnTo>
                <a:lnTo>
                  <a:pt x="9831" y="3407"/>
                </a:lnTo>
                <a:close/>
                <a:moveTo>
                  <a:pt x="10050" y="2215"/>
                </a:moveTo>
                <a:lnTo>
                  <a:pt x="10391" y="2239"/>
                </a:lnTo>
                <a:lnTo>
                  <a:pt x="10439" y="2385"/>
                </a:lnTo>
                <a:lnTo>
                  <a:pt x="10488" y="2580"/>
                </a:lnTo>
                <a:lnTo>
                  <a:pt x="10512" y="2677"/>
                </a:lnTo>
                <a:lnTo>
                  <a:pt x="10585" y="2774"/>
                </a:lnTo>
                <a:lnTo>
                  <a:pt x="10610" y="2799"/>
                </a:lnTo>
                <a:lnTo>
                  <a:pt x="10683" y="2799"/>
                </a:lnTo>
                <a:lnTo>
                  <a:pt x="10707" y="2774"/>
                </a:lnTo>
                <a:lnTo>
                  <a:pt x="10780" y="2653"/>
                </a:lnTo>
                <a:lnTo>
                  <a:pt x="10829" y="2531"/>
                </a:lnTo>
                <a:lnTo>
                  <a:pt x="10829" y="2409"/>
                </a:lnTo>
                <a:lnTo>
                  <a:pt x="10829" y="2263"/>
                </a:lnTo>
                <a:lnTo>
                  <a:pt x="11291" y="2336"/>
                </a:lnTo>
                <a:lnTo>
                  <a:pt x="11315" y="2482"/>
                </a:lnTo>
                <a:lnTo>
                  <a:pt x="11388" y="2604"/>
                </a:lnTo>
                <a:lnTo>
                  <a:pt x="11461" y="2653"/>
                </a:lnTo>
                <a:lnTo>
                  <a:pt x="11559" y="2677"/>
                </a:lnTo>
                <a:lnTo>
                  <a:pt x="11607" y="2677"/>
                </a:lnTo>
                <a:lnTo>
                  <a:pt x="11656" y="2653"/>
                </a:lnTo>
                <a:lnTo>
                  <a:pt x="11680" y="2604"/>
                </a:lnTo>
                <a:lnTo>
                  <a:pt x="11705" y="2555"/>
                </a:lnTo>
                <a:lnTo>
                  <a:pt x="11729" y="2434"/>
                </a:lnTo>
                <a:lnTo>
                  <a:pt x="12264" y="2580"/>
                </a:lnTo>
                <a:lnTo>
                  <a:pt x="12191" y="2677"/>
                </a:lnTo>
                <a:lnTo>
                  <a:pt x="12143" y="2774"/>
                </a:lnTo>
                <a:lnTo>
                  <a:pt x="12118" y="2896"/>
                </a:lnTo>
                <a:lnTo>
                  <a:pt x="12118" y="2969"/>
                </a:lnTo>
                <a:lnTo>
                  <a:pt x="12118" y="3018"/>
                </a:lnTo>
                <a:lnTo>
                  <a:pt x="12143" y="3066"/>
                </a:lnTo>
                <a:lnTo>
                  <a:pt x="12216" y="3091"/>
                </a:lnTo>
                <a:lnTo>
                  <a:pt x="12264" y="3091"/>
                </a:lnTo>
                <a:lnTo>
                  <a:pt x="12289" y="3066"/>
                </a:lnTo>
                <a:lnTo>
                  <a:pt x="12362" y="2993"/>
                </a:lnTo>
                <a:lnTo>
                  <a:pt x="12483" y="2847"/>
                </a:lnTo>
                <a:lnTo>
                  <a:pt x="12581" y="2726"/>
                </a:lnTo>
                <a:lnTo>
                  <a:pt x="12654" y="2750"/>
                </a:lnTo>
                <a:lnTo>
                  <a:pt x="12800" y="2750"/>
                </a:lnTo>
                <a:lnTo>
                  <a:pt x="13092" y="2872"/>
                </a:lnTo>
                <a:lnTo>
                  <a:pt x="13165" y="2945"/>
                </a:lnTo>
                <a:lnTo>
                  <a:pt x="12946" y="3066"/>
                </a:lnTo>
                <a:lnTo>
                  <a:pt x="12751" y="3212"/>
                </a:lnTo>
                <a:lnTo>
                  <a:pt x="12581" y="3383"/>
                </a:lnTo>
                <a:lnTo>
                  <a:pt x="12508" y="3480"/>
                </a:lnTo>
                <a:lnTo>
                  <a:pt x="12483" y="3577"/>
                </a:lnTo>
                <a:lnTo>
                  <a:pt x="12483" y="3650"/>
                </a:lnTo>
                <a:lnTo>
                  <a:pt x="12508" y="3699"/>
                </a:lnTo>
                <a:lnTo>
                  <a:pt x="12556" y="3748"/>
                </a:lnTo>
                <a:lnTo>
                  <a:pt x="12629" y="3748"/>
                </a:lnTo>
                <a:lnTo>
                  <a:pt x="12727" y="3699"/>
                </a:lnTo>
                <a:lnTo>
                  <a:pt x="12824" y="3650"/>
                </a:lnTo>
                <a:lnTo>
                  <a:pt x="12994" y="3529"/>
                </a:lnTo>
                <a:lnTo>
                  <a:pt x="13335" y="3310"/>
                </a:lnTo>
                <a:lnTo>
                  <a:pt x="13408" y="3602"/>
                </a:lnTo>
                <a:lnTo>
                  <a:pt x="13457" y="3845"/>
                </a:lnTo>
                <a:lnTo>
                  <a:pt x="13481" y="3991"/>
                </a:lnTo>
                <a:lnTo>
                  <a:pt x="13213" y="4015"/>
                </a:lnTo>
                <a:lnTo>
                  <a:pt x="12970" y="4064"/>
                </a:lnTo>
                <a:lnTo>
                  <a:pt x="12873" y="4137"/>
                </a:lnTo>
                <a:lnTo>
                  <a:pt x="12775" y="4186"/>
                </a:lnTo>
                <a:lnTo>
                  <a:pt x="12702" y="4283"/>
                </a:lnTo>
                <a:lnTo>
                  <a:pt x="12678" y="4380"/>
                </a:lnTo>
                <a:lnTo>
                  <a:pt x="12678" y="4429"/>
                </a:lnTo>
                <a:lnTo>
                  <a:pt x="12702" y="4453"/>
                </a:lnTo>
                <a:lnTo>
                  <a:pt x="12800" y="4502"/>
                </a:lnTo>
                <a:lnTo>
                  <a:pt x="12897" y="4502"/>
                </a:lnTo>
                <a:lnTo>
                  <a:pt x="13116" y="4478"/>
                </a:lnTo>
                <a:lnTo>
                  <a:pt x="13530" y="4429"/>
                </a:lnTo>
                <a:lnTo>
                  <a:pt x="13554" y="4891"/>
                </a:lnTo>
                <a:lnTo>
                  <a:pt x="13554" y="5354"/>
                </a:lnTo>
                <a:lnTo>
                  <a:pt x="13432" y="5354"/>
                </a:lnTo>
                <a:lnTo>
                  <a:pt x="13092" y="5329"/>
                </a:lnTo>
                <a:lnTo>
                  <a:pt x="12897" y="5305"/>
                </a:lnTo>
                <a:lnTo>
                  <a:pt x="12727" y="5329"/>
                </a:lnTo>
                <a:lnTo>
                  <a:pt x="12654" y="5354"/>
                </a:lnTo>
                <a:lnTo>
                  <a:pt x="12629" y="5402"/>
                </a:lnTo>
                <a:lnTo>
                  <a:pt x="12605" y="5451"/>
                </a:lnTo>
                <a:lnTo>
                  <a:pt x="12654" y="5524"/>
                </a:lnTo>
                <a:lnTo>
                  <a:pt x="12800" y="5621"/>
                </a:lnTo>
                <a:lnTo>
                  <a:pt x="12946" y="5670"/>
                </a:lnTo>
                <a:lnTo>
                  <a:pt x="13116" y="5718"/>
                </a:lnTo>
                <a:lnTo>
                  <a:pt x="13286" y="5743"/>
                </a:lnTo>
                <a:lnTo>
                  <a:pt x="13530" y="5767"/>
                </a:lnTo>
                <a:lnTo>
                  <a:pt x="13505" y="6059"/>
                </a:lnTo>
                <a:lnTo>
                  <a:pt x="13457" y="6424"/>
                </a:lnTo>
                <a:lnTo>
                  <a:pt x="13189" y="6302"/>
                </a:lnTo>
                <a:lnTo>
                  <a:pt x="12897" y="6205"/>
                </a:lnTo>
                <a:lnTo>
                  <a:pt x="12727" y="6181"/>
                </a:lnTo>
                <a:lnTo>
                  <a:pt x="12459" y="6181"/>
                </a:lnTo>
                <a:lnTo>
                  <a:pt x="12313" y="6205"/>
                </a:lnTo>
                <a:lnTo>
                  <a:pt x="12264" y="6254"/>
                </a:lnTo>
                <a:lnTo>
                  <a:pt x="12264" y="6302"/>
                </a:lnTo>
                <a:lnTo>
                  <a:pt x="12289" y="6327"/>
                </a:lnTo>
                <a:lnTo>
                  <a:pt x="12435" y="6424"/>
                </a:lnTo>
                <a:lnTo>
                  <a:pt x="12581" y="6497"/>
                </a:lnTo>
                <a:lnTo>
                  <a:pt x="12873" y="6667"/>
                </a:lnTo>
                <a:lnTo>
                  <a:pt x="13116" y="6765"/>
                </a:lnTo>
                <a:lnTo>
                  <a:pt x="13359" y="6862"/>
                </a:lnTo>
                <a:lnTo>
                  <a:pt x="13213" y="7203"/>
                </a:lnTo>
                <a:lnTo>
                  <a:pt x="13067" y="7519"/>
                </a:lnTo>
                <a:lnTo>
                  <a:pt x="12824" y="7397"/>
                </a:lnTo>
                <a:lnTo>
                  <a:pt x="12581" y="7300"/>
                </a:lnTo>
                <a:lnTo>
                  <a:pt x="12264" y="7130"/>
                </a:lnTo>
                <a:lnTo>
                  <a:pt x="11972" y="6984"/>
                </a:lnTo>
                <a:lnTo>
                  <a:pt x="11924" y="6984"/>
                </a:lnTo>
                <a:lnTo>
                  <a:pt x="11899" y="7008"/>
                </a:lnTo>
                <a:lnTo>
                  <a:pt x="11875" y="7057"/>
                </a:lnTo>
                <a:lnTo>
                  <a:pt x="11899" y="7081"/>
                </a:lnTo>
                <a:lnTo>
                  <a:pt x="11972" y="7251"/>
                </a:lnTo>
                <a:lnTo>
                  <a:pt x="12070" y="7373"/>
                </a:lnTo>
                <a:lnTo>
                  <a:pt x="12191" y="7470"/>
                </a:lnTo>
                <a:lnTo>
                  <a:pt x="12337" y="7592"/>
                </a:lnTo>
                <a:lnTo>
                  <a:pt x="12556" y="7738"/>
                </a:lnTo>
                <a:lnTo>
                  <a:pt x="12824" y="7884"/>
                </a:lnTo>
                <a:lnTo>
                  <a:pt x="12605" y="8127"/>
                </a:lnTo>
                <a:lnTo>
                  <a:pt x="12410" y="8322"/>
                </a:lnTo>
                <a:lnTo>
                  <a:pt x="12410" y="8225"/>
                </a:lnTo>
                <a:lnTo>
                  <a:pt x="12386" y="8176"/>
                </a:lnTo>
                <a:lnTo>
                  <a:pt x="12313" y="8103"/>
                </a:lnTo>
                <a:lnTo>
                  <a:pt x="12045" y="7933"/>
                </a:lnTo>
                <a:lnTo>
                  <a:pt x="11899" y="7835"/>
                </a:lnTo>
                <a:lnTo>
                  <a:pt x="11778" y="7738"/>
                </a:lnTo>
                <a:lnTo>
                  <a:pt x="11680" y="7616"/>
                </a:lnTo>
                <a:lnTo>
                  <a:pt x="11583" y="7519"/>
                </a:lnTo>
                <a:lnTo>
                  <a:pt x="11437" y="7446"/>
                </a:lnTo>
                <a:lnTo>
                  <a:pt x="11388" y="7422"/>
                </a:lnTo>
                <a:lnTo>
                  <a:pt x="11291" y="7422"/>
                </a:lnTo>
                <a:lnTo>
                  <a:pt x="11267" y="7446"/>
                </a:lnTo>
                <a:lnTo>
                  <a:pt x="11267" y="7519"/>
                </a:lnTo>
                <a:lnTo>
                  <a:pt x="11267" y="7592"/>
                </a:lnTo>
                <a:lnTo>
                  <a:pt x="11340" y="7738"/>
                </a:lnTo>
                <a:lnTo>
                  <a:pt x="11437" y="7860"/>
                </a:lnTo>
                <a:lnTo>
                  <a:pt x="11534" y="7981"/>
                </a:lnTo>
                <a:lnTo>
                  <a:pt x="11656" y="8127"/>
                </a:lnTo>
                <a:lnTo>
                  <a:pt x="11826" y="8273"/>
                </a:lnTo>
                <a:lnTo>
                  <a:pt x="11972" y="8371"/>
                </a:lnTo>
                <a:lnTo>
                  <a:pt x="12167" y="8444"/>
                </a:lnTo>
                <a:lnTo>
                  <a:pt x="12240" y="8468"/>
                </a:lnTo>
                <a:lnTo>
                  <a:pt x="12289" y="8444"/>
                </a:lnTo>
                <a:lnTo>
                  <a:pt x="12021" y="8663"/>
                </a:lnTo>
                <a:lnTo>
                  <a:pt x="11705" y="8833"/>
                </a:lnTo>
                <a:lnTo>
                  <a:pt x="11388" y="9003"/>
                </a:lnTo>
                <a:lnTo>
                  <a:pt x="11048" y="9125"/>
                </a:lnTo>
                <a:lnTo>
                  <a:pt x="11072" y="9028"/>
                </a:lnTo>
                <a:lnTo>
                  <a:pt x="11072" y="8979"/>
                </a:lnTo>
                <a:lnTo>
                  <a:pt x="11048" y="8906"/>
                </a:lnTo>
                <a:lnTo>
                  <a:pt x="10999" y="8736"/>
                </a:lnTo>
                <a:lnTo>
                  <a:pt x="10926" y="8565"/>
                </a:lnTo>
                <a:lnTo>
                  <a:pt x="10853" y="8225"/>
                </a:lnTo>
                <a:lnTo>
                  <a:pt x="10780" y="7957"/>
                </a:lnTo>
                <a:lnTo>
                  <a:pt x="10731" y="7835"/>
                </a:lnTo>
                <a:lnTo>
                  <a:pt x="10683" y="7811"/>
                </a:lnTo>
                <a:lnTo>
                  <a:pt x="10634" y="7762"/>
                </a:lnTo>
                <a:lnTo>
                  <a:pt x="10585" y="7762"/>
                </a:lnTo>
                <a:lnTo>
                  <a:pt x="10537" y="7787"/>
                </a:lnTo>
                <a:lnTo>
                  <a:pt x="10488" y="7835"/>
                </a:lnTo>
                <a:lnTo>
                  <a:pt x="10464" y="7908"/>
                </a:lnTo>
                <a:lnTo>
                  <a:pt x="10439" y="8030"/>
                </a:lnTo>
                <a:lnTo>
                  <a:pt x="10464" y="8176"/>
                </a:lnTo>
                <a:lnTo>
                  <a:pt x="10464" y="8322"/>
                </a:lnTo>
                <a:lnTo>
                  <a:pt x="10561" y="8736"/>
                </a:lnTo>
                <a:lnTo>
                  <a:pt x="10610" y="8930"/>
                </a:lnTo>
                <a:lnTo>
                  <a:pt x="10707" y="9125"/>
                </a:lnTo>
                <a:lnTo>
                  <a:pt x="10731" y="9174"/>
                </a:lnTo>
                <a:lnTo>
                  <a:pt x="10780" y="9198"/>
                </a:lnTo>
                <a:lnTo>
                  <a:pt x="10391" y="9247"/>
                </a:lnTo>
                <a:lnTo>
                  <a:pt x="10147" y="9271"/>
                </a:lnTo>
                <a:lnTo>
                  <a:pt x="9636" y="9271"/>
                </a:lnTo>
                <a:lnTo>
                  <a:pt x="9393" y="9247"/>
                </a:lnTo>
                <a:lnTo>
                  <a:pt x="9442" y="9198"/>
                </a:lnTo>
                <a:lnTo>
                  <a:pt x="9490" y="9149"/>
                </a:lnTo>
                <a:lnTo>
                  <a:pt x="9588" y="8833"/>
                </a:lnTo>
                <a:lnTo>
                  <a:pt x="9661" y="8517"/>
                </a:lnTo>
                <a:lnTo>
                  <a:pt x="9685" y="8371"/>
                </a:lnTo>
                <a:lnTo>
                  <a:pt x="9661" y="8225"/>
                </a:lnTo>
                <a:lnTo>
                  <a:pt x="9612" y="7957"/>
                </a:lnTo>
                <a:lnTo>
                  <a:pt x="9588" y="7908"/>
                </a:lnTo>
                <a:lnTo>
                  <a:pt x="9515" y="7908"/>
                </a:lnTo>
                <a:lnTo>
                  <a:pt x="9490" y="7957"/>
                </a:lnTo>
                <a:lnTo>
                  <a:pt x="9442" y="8054"/>
                </a:lnTo>
                <a:lnTo>
                  <a:pt x="9393" y="8176"/>
                </a:lnTo>
                <a:lnTo>
                  <a:pt x="9296" y="8419"/>
                </a:lnTo>
                <a:lnTo>
                  <a:pt x="9198" y="8711"/>
                </a:lnTo>
                <a:lnTo>
                  <a:pt x="9125" y="9003"/>
                </a:lnTo>
                <a:lnTo>
                  <a:pt x="9125" y="9052"/>
                </a:lnTo>
                <a:lnTo>
                  <a:pt x="9150" y="9125"/>
                </a:lnTo>
                <a:lnTo>
                  <a:pt x="9174" y="9174"/>
                </a:lnTo>
                <a:lnTo>
                  <a:pt x="9223" y="9222"/>
                </a:lnTo>
                <a:lnTo>
                  <a:pt x="8931" y="9149"/>
                </a:lnTo>
                <a:lnTo>
                  <a:pt x="8614" y="9052"/>
                </a:lnTo>
                <a:lnTo>
                  <a:pt x="8322" y="8930"/>
                </a:lnTo>
                <a:lnTo>
                  <a:pt x="8055" y="8809"/>
                </a:lnTo>
                <a:lnTo>
                  <a:pt x="8103" y="8663"/>
                </a:lnTo>
                <a:lnTo>
                  <a:pt x="8152" y="8492"/>
                </a:lnTo>
                <a:lnTo>
                  <a:pt x="8249" y="8346"/>
                </a:lnTo>
                <a:lnTo>
                  <a:pt x="8347" y="8200"/>
                </a:lnTo>
                <a:lnTo>
                  <a:pt x="8541" y="7884"/>
                </a:lnTo>
                <a:lnTo>
                  <a:pt x="8541" y="7835"/>
                </a:lnTo>
                <a:lnTo>
                  <a:pt x="8517" y="7762"/>
                </a:lnTo>
                <a:lnTo>
                  <a:pt x="8468" y="7738"/>
                </a:lnTo>
                <a:lnTo>
                  <a:pt x="8420" y="7738"/>
                </a:lnTo>
                <a:lnTo>
                  <a:pt x="8249" y="7811"/>
                </a:lnTo>
                <a:lnTo>
                  <a:pt x="8128" y="7933"/>
                </a:lnTo>
                <a:lnTo>
                  <a:pt x="8006" y="8054"/>
                </a:lnTo>
                <a:lnTo>
                  <a:pt x="7909" y="8200"/>
                </a:lnTo>
                <a:lnTo>
                  <a:pt x="7787" y="8371"/>
                </a:lnTo>
                <a:lnTo>
                  <a:pt x="7690" y="8590"/>
                </a:lnTo>
                <a:lnTo>
                  <a:pt x="7446" y="8419"/>
                </a:lnTo>
                <a:lnTo>
                  <a:pt x="7203" y="8200"/>
                </a:lnTo>
                <a:lnTo>
                  <a:pt x="7276" y="8030"/>
                </a:lnTo>
                <a:lnTo>
                  <a:pt x="7398" y="7884"/>
                </a:lnTo>
                <a:lnTo>
                  <a:pt x="7592" y="7592"/>
                </a:lnTo>
                <a:lnTo>
                  <a:pt x="7811" y="7300"/>
                </a:lnTo>
                <a:lnTo>
                  <a:pt x="7811" y="7251"/>
                </a:lnTo>
                <a:lnTo>
                  <a:pt x="7811" y="7203"/>
                </a:lnTo>
                <a:lnTo>
                  <a:pt x="7763" y="7154"/>
                </a:lnTo>
                <a:lnTo>
                  <a:pt x="7714" y="7154"/>
                </a:lnTo>
                <a:lnTo>
                  <a:pt x="7519" y="7251"/>
                </a:lnTo>
                <a:lnTo>
                  <a:pt x="7349" y="7349"/>
                </a:lnTo>
                <a:lnTo>
                  <a:pt x="7203" y="7470"/>
                </a:lnTo>
                <a:lnTo>
                  <a:pt x="7057" y="7616"/>
                </a:lnTo>
                <a:lnTo>
                  <a:pt x="6984" y="7738"/>
                </a:lnTo>
                <a:lnTo>
                  <a:pt x="6887" y="7860"/>
                </a:lnTo>
                <a:lnTo>
                  <a:pt x="6717" y="7616"/>
                </a:lnTo>
                <a:lnTo>
                  <a:pt x="6571" y="7349"/>
                </a:lnTo>
                <a:lnTo>
                  <a:pt x="6790" y="7154"/>
                </a:lnTo>
                <a:lnTo>
                  <a:pt x="7057" y="6935"/>
                </a:lnTo>
                <a:lnTo>
                  <a:pt x="7203" y="6813"/>
                </a:lnTo>
                <a:lnTo>
                  <a:pt x="7301" y="6692"/>
                </a:lnTo>
                <a:lnTo>
                  <a:pt x="7301" y="6643"/>
                </a:lnTo>
                <a:lnTo>
                  <a:pt x="7082" y="6643"/>
                </a:lnTo>
                <a:lnTo>
                  <a:pt x="6863" y="6716"/>
                </a:lnTo>
                <a:lnTo>
                  <a:pt x="6668" y="6789"/>
                </a:lnTo>
                <a:lnTo>
                  <a:pt x="6498" y="6886"/>
                </a:lnTo>
                <a:lnTo>
                  <a:pt x="6425" y="6935"/>
                </a:lnTo>
                <a:lnTo>
                  <a:pt x="6400" y="6862"/>
                </a:lnTo>
                <a:lnTo>
                  <a:pt x="6327" y="6473"/>
                </a:lnTo>
                <a:lnTo>
                  <a:pt x="6644" y="6278"/>
                </a:lnTo>
                <a:lnTo>
                  <a:pt x="6936" y="6083"/>
                </a:lnTo>
                <a:lnTo>
                  <a:pt x="7082" y="5986"/>
                </a:lnTo>
                <a:lnTo>
                  <a:pt x="7179" y="5840"/>
                </a:lnTo>
                <a:lnTo>
                  <a:pt x="7179" y="5791"/>
                </a:lnTo>
                <a:lnTo>
                  <a:pt x="6960" y="5791"/>
                </a:lnTo>
                <a:lnTo>
                  <a:pt x="6790" y="5816"/>
                </a:lnTo>
                <a:lnTo>
                  <a:pt x="6619" y="5864"/>
                </a:lnTo>
                <a:lnTo>
                  <a:pt x="6449" y="5937"/>
                </a:lnTo>
                <a:lnTo>
                  <a:pt x="6279" y="5986"/>
                </a:lnTo>
                <a:lnTo>
                  <a:pt x="6279" y="5718"/>
                </a:lnTo>
                <a:lnTo>
                  <a:pt x="6303" y="5451"/>
                </a:lnTo>
                <a:lnTo>
                  <a:pt x="6498" y="5329"/>
                </a:lnTo>
                <a:lnTo>
                  <a:pt x="6692" y="5232"/>
                </a:lnTo>
                <a:lnTo>
                  <a:pt x="6984" y="5062"/>
                </a:lnTo>
                <a:lnTo>
                  <a:pt x="7106" y="4964"/>
                </a:lnTo>
                <a:lnTo>
                  <a:pt x="7203" y="4818"/>
                </a:lnTo>
                <a:lnTo>
                  <a:pt x="7228" y="4794"/>
                </a:lnTo>
                <a:lnTo>
                  <a:pt x="7203" y="4770"/>
                </a:lnTo>
                <a:lnTo>
                  <a:pt x="7203" y="4721"/>
                </a:lnTo>
                <a:lnTo>
                  <a:pt x="7155" y="4721"/>
                </a:lnTo>
                <a:lnTo>
                  <a:pt x="7009" y="4697"/>
                </a:lnTo>
                <a:lnTo>
                  <a:pt x="6838" y="4721"/>
                </a:lnTo>
                <a:lnTo>
                  <a:pt x="6692" y="4770"/>
                </a:lnTo>
                <a:lnTo>
                  <a:pt x="6546" y="4818"/>
                </a:lnTo>
                <a:lnTo>
                  <a:pt x="6376" y="4891"/>
                </a:lnTo>
                <a:lnTo>
                  <a:pt x="6522" y="4356"/>
                </a:lnTo>
                <a:lnTo>
                  <a:pt x="6522" y="4332"/>
                </a:lnTo>
                <a:lnTo>
                  <a:pt x="6741" y="4283"/>
                </a:lnTo>
                <a:lnTo>
                  <a:pt x="7057" y="4210"/>
                </a:lnTo>
                <a:lnTo>
                  <a:pt x="7203" y="4161"/>
                </a:lnTo>
                <a:lnTo>
                  <a:pt x="7276" y="4113"/>
                </a:lnTo>
                <a:lnTo>
                  <a:pt x="7325" y="4064"/>
                </a:lnTo>
                <a:lnTo>
                  <a:pt x="7349" y="4015"/>
                </a:lnTo>
                <a:lnTo>
                  <a:pt x="7325" y="3942"/>
                </a:lnTo>
                <a:lnTo>
                  <a:pt x="7276" y="3894"/>
                </a:lnTo>
                <a:lnTo>
                  <a:pt x="7203" y="3869"/>
                </a:lnTo>
                <a:lnTo>
                  <a:pt x="7057" y="3845"/>
                </a:lnTo>
                <a:lnTo>
                  <a:pt x="6717" y="3845"/>
                </a:lnTo>
                <a:lnTo>
                  <a:pt x="6887" y="3577"/>
                </a:lnTo>
                <a:lnTo>
                  <a:pt x="7106" y="3310"/>
                </a:lnTo>
                <a:lnTo>
                  <a:pt x="7203" y="3188"/>
                </a:lnTo>
                <a:lnTo>
                  <a:pt x="7228" y="3188"/>
                </a:lnTo>
                <a:lnTo>
                  <a:pt x="7398" y="3237"/>
                </a:lnTo>
                <a:lnTo>
                  <a:pt x="7568" y="3285"/>
                </a:lnTo>
                <a:lnTo>
                  <a:pt x="7738" y="3310"/>
                </a:lnTo>
                <a:lnTo>
                  <a:pt x="7933" y="3334"/>
                </a:lnTo>
                <a:lnTo>
                  <a:pt x="7982" y="3310"/>
                </a:lnTo>
                <a:lnTo>
                  <a:pt x="8006" y="3285"/>
                </a:lnTo>
                <a:lnTo>
                  <a:pt x="8030" y="3237"/>
                </a:lnTo>
                <a:lnTo>
                  <a:pt x="8006" y="3164"/>
                </a:lnTo>
                <a:lnTo>
                  <a:pt x="7933" y="3091"/>
                </a:lnTo>
                <a:lnTo>
                  <a:pt x="7860" y="2993"/>
                </a:lnTo>
                <a:lnTo>
                  <a:pt x="7763" y="2920"/>
                </a:lnTo>
                <a:lnTo>
                  <a:pt x="7641" y="2872"/>
                </a:lnTo>
                <a:lnTo>
                  <a:pt x="7982" y="2653"/>
                </a:lnTo>
                <a:lnTo>
                  <a:pt x="8006" y="2604"/>
                </a:lnTo>
                <a:lnTo>
                  <a:pt x="8006" y="2555"/>
                </a:lnTo>
                <a:lnTo>
                  <a:pt x="8322" y="2458"/>
                </a:lnTo>
                <a:lnTo>
                  <a:pt x="8371" y="2531"/>
                </a:lnTo>
                <a:lnTo>
                  <a:pt x="8468" y="2628"/>
                </a:lnTo>
                <a:lnTo>
                  <a:pt x="8590" y="2701"/>
                </a:lnTo>
                <a:lnTo>
                  <a:pt x="8687" y="2750"/>
                </a:lnTo>
                <a:lnTo>
                  <a:pt x="8809" y="2823"/>
                </a:lnTo>
                <a:lnTo>
                  <a:pt x="8833" y="2823"/>
                </a:lnTo>
                <a:lnTo>
                  <a:pt x="8858" y="2799"/>
                </a:lnTo>
                <a:lnTo>
                  <a:pt x="8882" y="2774"/>
                </a:lnTo>
                <a:lnTo>
                  <a:pt x="8882" y="2750"/>
                </a:lnTo>
                <a:lnTo>
                  <a:pt x="8833" y="2653"/>
                </a:lnTo>
                <a:lnTo>
                  <a:pt x="8809" y="2531"/>
                </a:lnTo>
                <a:lnTo>
                  <a:pt x="8712" y="2361"/>
                </a:lnTo>
                <a:lnTo>
                  <a:pt x="9296" y="2263"/>
                </a:lnTo>
                <a:lnTo>
                  <a:pt x="9296" y="2288"/>
                </a:lnTo>
                <a:lnTo>
                  <a:pt x="9369" y="2482"/>
                </a:lnTo>
                <a:lnTo>
                  <a:pt x="9393" y="2555"/>
                </a:lnTo>
                <a:lnTo>
                  <a:pt x="9466" y="2628"/>
                </a:lnTo>
                <a:lnTo>
                  <a:pt x="9563" y="2677"/>
                </a:lnTo>
                <a:lnTo>
                  <a:pt x="9636" y="2653"/>
                </a:lnTo>
                <a:lnTo>
                  <a:pt x="9709" y="2604"/>
                </a:lnTo>
                <a:lnTo>
                  <a:pt x="9734" y="2531"/>
                </a:lnTo>
                <a:lnTo>
                  <a:pt x="9734" y="2385"/>
                </a:lnTo>
                <a:lnTo>
                  <a:pt x="9709" y="2239"/>
                </a:lnTo>
                <a:lnTo>
                  <a:pt x="10050" y="2215"/>
                </a:lnTo>
                <a:close/>
                <a:moveTo>
                  <a:pt x="6595" y="3139"/>
                </a:moveTo>
                <a:lnTo>
                  <a:pt x="6449" y="3334"/>
                </a:lnTo>
                <a:lnTo>
                  <a:pt x="6327" y="3529"/>
                </a:lnTo>
                <a:lnTo>
                  <a:pt x="6206" y="3772"/>
                </a:lnTo>
                <a:lnTo>
                  <a:pt x="6084" y="4015"/>
                </a:lnTo>
                <a:lnTo>
                  <a:pt x="6035" y="4064"/>
                </a:lnTo>
                <a:lnTo>
                  <a:pt x="6011" y="4113"/>
                </a:lnTo>
                <a:lnTo>
                  <a:pt x="5987" y="4186"/>
                </a:lnTo>
                <a:lnTo>
                  <a:pt x="6011" y="4234"/>
                </a:lnTo>
                <a:lnTo>
                  <a:pt x="5889" y="4648"/>
                </a:lnTo>
                <a:lnTo>
                  <a:pt x="5816" y="5086"/>
                </a:lnTo>
                <a:lnTo>
                  <a:pt x="5768" y="5500"/>
                </a:lnTo>
                <a:lnTo>
                  <a:pt x="5743" y="5937"/>
                </a:lnTo>
                <a:lnTo>
                  <a:pt x="5768" y="6327"/>
                </a:lnTo>
                <a:lnTo>
                  <a:pt x="5816" y="6692"/>
                </a:lnTo>
                <a:lnTo>
                  <a:pt x="5889" y="7081"/>
                </a:lnTo>
                <a:lnTo>
                  <a:pt x="6011" y="7446"/>
                </a:lnTo>
                <a:lnTo>
                  <a:pt x="6011" y="7470"/>
                </a:lnTo>
                <a:lnTo>
                  <a:pt x="6011" y="7543"/>
                </a:lnTo>
                <a:lnTo>
                  <a:pt x="6084" y="7616"/>
                </a:lnTo>
                <a:lnTo>
                  <a:pt x="6206" y="7860"/>
                </a:lnTo>
                <a:lnTo>
                  <a:pt x="6352" y="8103"/>
                </a:lnTo>
                <a:lnTo>
                  <a:pt x="6571" y="8371"/>
                </a:lnTo>
                <a:lnTo>
                  <a:pt x="6790" y="8614"/>
                </a:lnTo>
                <a:lnTo>
                  <a:pt x="7057" y="8809"/>
                </a:lnTo>
                <a:lnTo>
                  <a:pt x="7325" y="9028"/>
                </a:lnTo>
                <a:lnTo>
                  <a:pt x="7617" y="9198"/>
                </a:lnTo>
                <a:lnTo>
                  <a:pt x="7909" y="9344"/>
                </a:lnTo>
                <a:lnTo>
                  <a:pt x="8201" y="9490"/>
                </a:lnTo>
                <a:lnTo>
                  <a:pt x="8517" y="9612"/>
                </a:lnTo>
                <a:lnTo>
                  <a:pt x="8833" y="9709"/>
                </a:lnTo>
                <a:lnTo>
                  <a:pt x="9150" y="9782"/>
                </a:lnTo>
                <a:lnTo>
                  <a:pt x="9466" y="9831"/>
                </a:lnTo>
                <a:lnTo>
                  <a:pt x="10123" y="9831"/>
                </a:lnTo>
                <a:lnTo>
                  <a:pt x="10439" y="9806"/>
                </a:lnTo>
                <a:lnTo>
                  <a:pt x="10756" y="9758"/>
                </a:lnTo>
                <a:lnTo>
                  <a:pt x="11072" y="9685"/>
                </a:lnTo>
                <a:lnTo>
                  <a:pt x="11388" y="9612"/>
                </a:lnTo>
                <a:lnTo>
                  <a:pt x="11680" y="9490"/>
                </a:lnTo>
                <a:lnTo>
                  <a:pt x="11972" y="9344"/>
                </a:lnTo>
                <a:lnTo>
                  <a:pt x="12264" y="9174"/>
                </a:lnTo>
                <a:lnTo>
                  <a:pt x="12532" y="9003"/>
                </a:lnTo>
                <a:lnTo>
                  <a:pt x="12775" y="8784"/>
                </a:lnTo>
                <a:lnTo>
                  <a:pt x="13019" y="8565"/>
                </a:lnTo>
                <a:lnTo>
                  <a:pt x="13213" y="8298"/>
                </a:lnTo>
                <a:lnTo>
                  <a:pt x="13432" y="8006"/>
                </a:lnTo>
                <a:lnTo>
                  <a:pt x="13627" y="7689"/>
                </a:lnTo>
                <a:lnTo>
                  <a:pt x="13773" y="7373"/>
                </a:lnTo>
                <a:lnTo>
                  <a:pt x="13895" y="7032"/>
                </a:lnTo>
                <a:lnTo>
                  <a:pt x="13968" y="6667"/>
                </a:lnTo>
                <a:lnTo>
                  <a:pt x="14041" y="6327"/>
                </a:lnTo>
                <a:lnTo>
                  <a:pt x="14089" y="5962"/>
                </a:lnTo>
                <a:lnTo>
                  <a:pt x="14114" y="5597"/>
                </a:lnTo>
                <a:lnTo>
                  <a:pt x="14114" y="5524"/>
                </a:lnTo>
                <a:lnTo>
                  <a:pt x="14114" y="5159"/>
                </a:lnTo>
                <a:lnTo>
                  <a:pt x="14114" y="4794"/>
                </a:lnTo>
                <a:lnTo>
                  <a:pt x="14041" y="4040"/>
                </a:lnTo>
                <a:lnTo>
                  <a:pt x="13992" y="3699"/>
                </a:lnTo>
                <a:lnTo>
                  <a:pt x="13895" y="3310"/>
                </a:lnTo>
                <a:lnTo>
                  <a:pt x="13968" y="3285"/>
                </a:lnTo>
                <a:lnTo>
                  <a:pt x="14649" y="3650"/>
                </a:lnTo>
                <a:lnTo>
                  <a:pt x="15184" y="3991"/>
                </a:lnTo>
                <a:lnTo>
                  <a:pt x="15671" y="4356"/>
                </a:lnTo>
                <a:lnTo>
                  <a:pt x="16157" y="4770"/>
                </a:lnTo>
                <a:lnTo>
                  <a:pt x="16620" y="5183"/>
                </a:lnTo>
                <a:lnTo>
                  <a:pt x="17058" y="5645"/>
                </a:lnTo>
                <a:lnTo>
                  <a:pt x="17471" y="6108"/>
                </a:lnTo>
                <a:lnTo>
                  <a:pt x="17861" y="6594"/>
                </a:lnTo>
                <a:lnTo>
                  <a:pt x="18226" y="7081"/>
                </a:lnTo>
                <a:lnTo>
                  <a:pt x="17788" y="7519"/>
                </a:lnTo>
                <a:lnTo>
                  <a:pt x="17350" y="7933"/>
                </a:lnTo>
                <a:lnTo>
                  <a:pt x="16887" y="8322"/>
                </a:lnTo>
                <a:lnTo>
                  <a:pt x="16425" y="8687"/>
                </a:lnTo>
                <a:lnTo>
                  <a:pt x="15938" y="9052"/>
                </a:lnTo>
                <a:lnTo>
                  <a:pt x="15427" y="9368"/>
                </a:lnTo>
                <a:lnTo>
                  <a:pt x="14892" y="9660"/>
                </a:lnTo>
                <a:lnTo>
                  <a:pt x="14333" y="9904"/>
                </a:lnTo>
                <a:lnTo>
                  <a:pt x="13773" y="10098"/>
                </a:lnTo>
                <a:lnTo>
                  <a:pt x="13213" y="10244"/>
                </a:lnTo>
                <a:lnTo>
                  <a:pt x="12654" y="10366"/>
                </a:lnTo>
                <a:lnTo>
                  <a:pt x="12070" y="10463"/>
                </a:lnTo>
                <a:lnTo>
                  <a:pt x="11510" y="10536"/>
                </a:lnTo>
                <a:lnTo>
                  <a:pt x="10926" y="10561"/>
                </a:lnTo>
                <a:lnTo>
                  <a:pt x="10342" y="10585"/>
                </a:lnTo>
                <a:lnTo>
                  <a:pt x="9758" y="10561"/>
                </a:lnTo>
                <a:lnTo>
                  <a:pt x="9174" y="10536"/>
                </a:lnTo>
                <a:lnTo>
                  <a:pt x="8614" y="10463"/>
                </a:lnTo>
                <a:lnTo>
                  <a:pt x="8030" y="10366"/>
                </a:lnTo>
                <a:lnTo>
                  <a:pt x="7471" y="10244"/>
                </a:lnTo>
                <a:lnTo>
                  <a:pt x="6911" y="10098"/>
                </a:lnTo>
                <a:lnTo>
                  <a:pt x="6352" y="9952"/>
                </a:lnTo>
                <a:lnTo>
                  <a:pt x="5792" y="9758"/>
                </a:lnTo>
                <a:lnTo>
                  <a:pt x="5257" y="9563"/>
                </a:lnTo>
                <a:lnTo>
                  <a:pt x="4648" y="9320"/>
                </a:lnTo>
                <a:lnTo>
                  <a:pt x="4040" y="9028"/>
                </a:lnTo>
                <a:lnTo>
                  <a:pt x="3748" y="8857"/>
                </a:lnTo>
                <a:lnTo>
                  <a:pt x="3456" y="8687"/>
                </a:lnTo>
                <a:lnTo>
                  <a:pt x="3188" y="8492"/>
                </a:lnTo>
                <a:lnTo>
                  <a:pt x="2921" y="8298"/>
                </a:lnTo>
                <a:lnTo>
                  <a:pt x="2750" y="8152"/>
                </a:lnTo>
                <a:lnTo>
                  <a:pt x="2604" y="8006"/>
                </a:lnTo>
                <a:lnTo>
                  <a:pt x="2337" y="7665"/>
                </a:lnTo>
                <a:lnTo>
                  <a:pt x="2069" y="7324"/>
                </a:lnTo>
                <a:lnTo>
                  <a:pt x="1899" y="7178"/>
                </a:lnTo>
                <a:lnTo>
                  <a:pt x="1753" y="7057"/>
                </a:lnTo>
                <a:lnTo>
                  <a:pt x="1874" y="7008"/>
                </a:lnTo>
                <a:lnTo>
                  <a:pt x="1972" y="6935"/>
                </a:lnTo>
                <a:lnTo>
                  <a:pt x="1996" y="6911"/>
                </a:lnTo>
                <a:lnTo>
                  <a:pt x="1996" y="6862"/>
                </a:lnTo>
                <a:lnTo>
                  <a:pt x="1996" y="6813"/>
                </a:lnTo>
                <a:lnTo>
                  <a:pt x="1972" y="6789"/>
                </a:lnTo>
                <a:lnTo>
                  <a:pt x="1947" y="6765"/>
                </a:lnTo>
                <a:lnTo>
                  <a:pt x="2239" y="6400"/>
                </a:lnTo>
                <a:lnTo>
                  <a:pt x="2531" y="6083"/>
                </a:lnTo>
                <a:lnTo>
                  <a:pt x="2872" y="5743"/>
                </a:lnTo>
                <a:lnTo>
                  <a:pt x="3213" y="5451"/>
                </a:lnTo>
                <a:lnTo>
                  <a:pt x="3943" y="4867"/>
                </a:lnTo>
                <a:lnTo>
                  <a:pt x="4673" y="4332"/>
                </a:lnTo>
                <a:lnTo>
                  <a:pt x="5135" y="4015"/>
                </a:lnTo>
                <a:lnTo>
                  <a:pt x="5622" y="3699"/>
                </a:lnTo>
                <a:lnTo>
                  <a:pt x="6108" y="3407"/>
                </a:lnTo>
                <a:lnTo>
                  <a:pt x="6595" y="3139"/>
                </a:lnTo>
                <a:close/>
                <a:moveTo>
                  <a:pt x="10853" y="0"/>
                </a:moveTo>
                <a:lnTo>
                  <a:pt x="10780" y="49"/>
                </a:lnTo>
                <a:lnTo>
                  <a:pt x="10707" y="171"/>
                </a:lnTo>
                <a:lnTo>
                  <a:pt x="10658" y="317"/>
                </a:lnTo>
                <a:lnTo>
                  <a:pt x="10634" y="487"/>
                </a:lnTo>
                <a:lnTo>
                  <a:pt x="10634" y="657"/>
                </a:lnTo>
                <a:lnTo>
                  <a:pt x="10099" y="633"/>
                </a:lnTo>
                <a:lnTo>
                  <a:pt x="9588" y="633"/>
                </a:lnTo>
                <a:lnTo>
                  <a:pt x="9539" y="390"/>
                </a:lnTo>
                <a:lnTo>
                  <a:pt x="9442" y="195"/>
                </a:lnTo>
                <a:lnTo>
                  <a:pt x="9393" y="146"/>
                </a:lnTo>
                <a:lnTo>
                  <a:pt x="9344" y="146"/>
                </a:lnTo>
                <a:lnTo>
                  <a:pt x="9271" y="171"/>
                </a:lnTo>
                <a:lnTo>
                  <a:pt x="9247" y="219"/>
                </a:lnTo>
                <a:lnTo>
                  <a:pt x="9198" y="414"/>
                </a:lnTo>
                <a:lnTo>
                  <a:pt x="9198" y="633"/>
                </a:lnTo>
                <a:lnTo>
                  <a:pt x="8687" y="657"/>
                </a:lnTo>
                <a:lnTo>
                  <a:pt x="8298" y="706"/>
                </a:lnTo>
                <a:lnTo>
                  <a:pt x="7933" y="779"/>
                </a:lnTo>
                <a:lnTo>
                  <a:pt x="7763" y="171"/>
                </a:lnTo>
                <a:lnTo>
                  <a:pt x="7763" y="146"/>
                </a:lnTo>
                <a:lnTo>
                  <a:pt x="7690" y="146"/>
                </a:lnTo>
                <a:lnTo>
                  <a:pt x="7617" y="317"/>
                </a:lnTo>
                <a:lnTo>
                  <a:pt x="7568" y="487"/>
                </a:lnTo>
                <a:lnTo>
                  <a:pt x="7568" y="657"/>
                </a:lnTo>
                <a:lnTo>
                  <a:pt x="7592" y="852"/>
                </a:lnTo>
                <a:lnTo>
                  <a:pt x="7009" y="998"/>
                </a:lnTo>
                <a:lnTo>
                  <a:pt x="6449" y="1168"/>
                </a:lnTo>
                <a:lnTo>
                  <a:pt x="6376" y="925"/>
                </a:lnTo>
                <a:lnTo>
                  <a:pt x="6327" y="682"/>
                </a:lnTo>
                <a:lnTo>
                  <a:pt x="6303" y="633"/>
                </a:lnTo>
                <a:lnTo>
                  <a:pt x="6230" y="609"/>
                </a:lnTo>
                <a:lnTo>
                  <a:pt x="6181" y="633"/>
                </a:lnTo>
                <a:lnTo>
                  <a:pt x="6157" y="682"/>
                </a:lnTo>
                <a:lnTo>
                  <a:pt x="6108" y="828"/>
                </a:lnTo>
                <a:lnTo>
                  <a:pt x="6084" y="998"/>
                </a:lnTo>
                <a:lnTo>
                  <a:pt x="6084" y="1144"/>
                </a:lnTo>
                <a:lnTo>
                  <a:pt x="6108" y="1290"/>
                </a:lnTo>
                <a:lnTo>
                  <a:pt x="5597" y="1509"/>
                </a:lnTo>
                <a:lnTo>
                  <a:pt x="5111" y="1728"/>
                </a:lnTo>
                <a:lnTo>
                  <a:pt x="4673" y="1947"/>
                </a:lnTo>
                <a:lnTo>
                  <a:pt x="4527" y="1631"/>
                </a:lnTo>
                <a:lnTo>
                  <a:pt x="4502" y="1631"/>
                </a:lnTo>
                <a:lnTo>
                  <a:pt x="4478" y="1606"/>
                </a:lnTo>
                <a:lnTo>
                  <a:pt x="4454" y="1631"/>
                </a:lnTo>
                <a:lnTo>
                  <a:pt x="4429" y="1655"/>
                </a:lnTo>
                <a:lnTo>
                  <a:pt x="4405" y="1874"/>
                </a:lnTo>
                <a:lnTo>
                  <a:pt x="4405" y="2093"/>
                </a:lnTo>
                <a:lnTo>
                  <a:pt x="3918" y="2385"/>
                </a:lnTo>
                <a:lnTo>
                  <a:pt x="3480" y="2701"/>
                </a:lnTo>
                <a:lnTo>
                  <a:pt x="3286" y="2872"/>
                </a:lnTo>
                <a:lnTo>
                  <a:pt x="3188" y="2628"/>
                </a:lnTo>
                <a:lnTo>
                  <a:pt x="3140" y="2531"/>
                </a:lnTo>
                <a:lnTo>
                  <a:pt x="3067" y="2434"/>
                </a:lnTo>
                <a:lnTo>
                  <a:pt x="3042" y="2434"/>
                </a:lnTo>
                <a:lnTo>
                  <a:pt x="2969" y="2482"/>
                </a:lnTo>
                <a:lnTo>
                  <a:pt x="2896" y="2555"/>
                </a:lnTo>
                <a:lnTo>
                  <a:pt x="2872" y="2653"/>
                </a:lnTo>
                <a:lnTo>
                  <a:pt x="2848" y="2726"/>
                </a:lnTo>
                <a:lnTo>
                  <a:pt x="2872" y="2823"/>
                </a:lnTo>
                <a:lnTo>
                  <a:pt x="2896" y="2920"/>
                </a:lnTo>
                <a:lnTo>
                  <a:pt x="2969" y="3139"/>
                </a:lnTo>
                <a:lnTo>
                  <a:pt x="2823" y="3285"/>
                </a:lnTo>
                <a:lnTo>
                  <a:pt x="2702" y="3456"/>
                </a:lnTo>
                <a:lnTo>
                  <a:pt x="2604" y="3650"/>
                </a:lnTo>
                <a:lnTo>
                  <a:pt x="2531" y="3845"/>
                </a:lnTo>
                <a:lnTo>
                  <a:pt x="2531" y="3894"/>
                </a:lnTo>
                <a:lnTo>
                  <a:pt x="2556" y="3942"/>
                </a:lnTo>
                <a:lnTo>
                  <a:pt x="2604" y="3991"/>
                </a:lnTo>
                <a:lnTo>
                  <a:pt x="2677" y="4015"/>
                </a:lnTo>
                <a:lnTo>
                  <a:pt x="2726" y="3991"/>
                </a:lnTo>
                <a:lnTo>
                  <a:pt x="2775" y="3967"/>
                </a:lnTo>
                <a:lnTo>
                  <a:pt x="3213" y="3529"/>
                </a:lnTo>
                <a:lnTo>
                  <a:pt x="3237" y="3577"/>
                </a:lnTo>
                <a:lnTo>
                  <a:pt x="3359" y="3723"/>
                </a:lnTo>
                <a:lnTo>
                  <a:pt x="3529" y="3869"/>
                </a:lnTo>
                <a:lnTo>
                  <a:pt x="3699" y="4040"/>
                </a:lnTo>
                <a:lnTo>
                  <a:pt x="3918" y="4161"/>
                </a:lnTo>
                <a:lnTo>
                  <a:pt x="3261" y="4672"/>
                </a:lnTo>
                <a:lnTo>
                  <a:pt x="3213" y="4648"/>
                </a:lnTo>
                <a:lnTo>
                  <a:pt x="2945" y="4575"/>
                </a:lnTo>
                <a:lnTo>
                  <a:pt x="2702" y="4478"/>
                </a:lnTo>
                <a:lnTo>
                  <a:pt x="2458" y="4356"/>
                </a:lnTo>
                <a:lnTo>
                  <a:pt x="2239" y="4186"/>
                </a:lnTo>
                <a:lnTo>
                  <a:pt x="2020" y="3991"/>
                </a:lnTo>
                <a:lnTo>
                  <a:pt x="1874" y="3772"/>
                </a:lnTo>
                <a:lnTo>
                  <a:pt x="1728" y="3529"/>
                </a:lnTo>
                <a:lnTo>
                  <a:pt x="1631" y="3285"/>
                </a:lnTo>
                <a:lnTo>
                  <a:pt x="1607" y="3237"/>
                </a:lnTo>
                <a:lnTo>
                  <a:pt x="1534" y="3237"/>
                </a:lnTo>
                <a:lnTo>
                  <a:pt x="1509" y="3285"/>
                </a:lnTo>
                <a:lnTo>
                  <a:pt x="1485" y="3407"/>
                </a:lnTo>
                <a:lnTo>
                  <a:pt x="1461" y="3553"/>
                </a:lnTo>
                <a:lnTo>
                  <a:pt x="1485" y="3699"/>
                </a:lnTo>
                <a:lnTo>
                  <a:pt x="1534" y="3845"/>
                </a:lnTo>
                <a:lnTo>
                  <a:pt x="1582" y="3967"/>
                </a:lnTo>
                <a:lnTo>
                  <a:pt x="1655" y="4113"/>
                </a:lnTo>
                <a:lnTo>
                  <a:pt x="1826" y="4380"/>
                </a:lnTo>
                <a:lnTo>
                  <a:pt x="2045" y="4599"/>
                </a:lnTo>
                <a:lnTo>
                  <a:pt x="2288" y="4794"/>
                </a:lnTo>
                <a:lnTo>
                  <a:pt x="2580" y="4940"/>
                </a:lnTo>
                <a:lnTo>
                  <a:pt x="2702" y="4989"/>
                </a:lnTo>
                <a:lnTo>
                  <a:pt x="2848" y="5037"/>
                </a:lnTo>
                <a:lnTo>
                  <a:pt x="2410" y="5427"/>
                </a:lnTo>
                <a:lnTo>
                  <a:pt x="2239" y="5621"/>
                </a:lnTo>
                <a:lnTo>
                  <a:pt x="2142" y="5573"/>
                </a:lnTo>
                <a:lnTo>
                  <a:pt x="2045" y="5524"/>
                </a:lnTo>
                <a:lnTo>
                  <a:pt x="1850" y="5475"/>
                </a:lnTo>
                <a:lnTo>
                  <a:pt x="1631" y="5451"/>
                </a:lnTo>
                <a:lnTo>
                  <a:pt x="1436" y="5402"/>
                </a:lnTo>
                <a:lnTo>
                  <a:pt x="1144" y="5305"/>
                </a:lnTo>
                <a:lnTo>
                  <a:pt x="877" y="5159"/>
                </a:lnTo>
                <a:lnTo>
                  <a:pt x="779" y="5062"/>
                </a:lnTo>
                <a:lnTo>
                  <a:pt x="682" y="4964"/>
                </a:lnTo>
                <a:lnTo>
                  <a:pt x="585" y="4891"/>
                </a:lnTo>
                <a:lnTo>
                  <a:pt x="487" y="4818"/>
                </a:lnTo>
                <a:lnTo>
                  <a:pt x="414" y="4818"/>
                </a:lnTo>
                <a:lnTo>
                  <a:pt x="390" y="4891"/>
                </a:lnTo>
                <a:lnTo>
                  <a:pt x="390" y="4964"/>
                </a:lnTo>
                <a:lnTo>
                  <a:pt x="390" y="5110"/>
                </a:lnTo>
                <a:lnTo>
                  <a:pt x="439" y="5232"/>
                </a:lnTo>
                <a:lnTo>
                  <a:pt x="536" y="5354"/>
                </a:lnTo>
                <a:lnTo>
                  <a:pt x="658" y="5475"/>
                </a:lnTo>
                <a:lnTo>
                  <a:pt x="779" y="5573"/>
                </a:lnTo>
                <a:lnTo>
                  <a:pt x="1023" y="5718"/>
                </a:lnTo>
                <a:lnTo>
                  <a:pt x="1193" y="5791"/>
                </a:lnTo>
                <a:lnTo>
                  <a:pt x="1412" y="5864"/>
                </a:lnTo>
                <a:lnTo>
                  <a:pt x="1655" y="5937"/>
                </a:lnTo>
                <a:lnTo>
                  <a:pt x="1899" y="5962"/>
                </a:lnTo>
                <a:lnTo>
                  <a:pt x="1777" y="6108"/>
                </a:lnTo>
                <a:lnTo>
                  <a:pt x="1655" y="6278"/>
                </a:lnTo>
                <a:lnTo>
                  <a:pt x="1558" y="6473"/>
                </a:lnTo>
                <a:lnTo>
                  <a:pt x="1485" y="6643"/>
                </a:lnTo>
                <a:lnTo>
                  <a:pt x="1144" y="6643"/>
                </a:lnTo>
                <a:lnTo>
                  <a:pt x="877" y="6594"/>
                </a:lnTo>
                <a:lnTo>
                  <a:pt x="609" y="6521"/>
                </a:lnTo>
                <a:lnTo>
                  <a:pt x="366" y="6400"/>
                </a:lnTo>
                <a:lnTo>
                  <a:pt x="122" y="6229"/>
                </a:lnTo>
                <a:lnTo>
                  <a:pt x="49" y="6229"/>
                </a:lnTo>
                <a:lnTo>
                  <a:pt x="1" y="6254"/>
                </a:lnTo>
                <a:lnTo>
                  <a:pt x="1" y="6302"/>
                </a:lnTo>
                <a:lnTo>
                  <a:pt x="74" y="6424"/>
                </a:lnTo>
                <a:lnTo>
                  <a:pt x="147" y="6546"/>
                </a:lnTo>
                <a:lnTo>
                  <a:pt x="220" y="6643"/>
                </a:lnTo>
                <a:lnTo>
                  <a:pt x="317" y="6740"/>
                </a:lnTo>
                <a:lnTo>
                  <a:pt x="439" y="6813"/>
                </a:lnTo>
                <a:lnTo>
                  <a:pt x="560" y="6862"/>
                </a:lnTo>
                <a:lnTo>
                  <a:pt x="804" y="6984"/>
                </a:lnTo>
                <a:lnTo>
                  <a:pt x="1071" y="7032"/>
                </a:lnTo>
                <a:lnTo>
                  <a:pt x="1363" y="7081"/>
                </a:lnTo>
                <a:lnTo>
                  <a:pt x="1680" y="7568"/>
                </a:lnTo>
                <a:lnTo>
                  <a:pt x="2020" y="8006"/>
                </a:lnTo>
                <a:lnTo>
                  <a:pt x="2410" y="8419"/>
                </a:lnTo>
                <a:lnTo>
                  <a:pt x="2848" y="8784"/>
                </a:lnTo>
                <a:lnTo>
                  <a:pt x="3286" y="9125"/>
                </a:lnTo>
                <a:lnTo>
                  <a:pt x="3772" y="9417"/>
                </a:lnTo>
                <a:lnTo>
                  <a:pt x="4283" y="9685"/>
                </a:lnTo>
                <a:lnTo>
                  <a:pt x="4819" y="9928"/>
                </a:lnTo>
                <a:lnTo>
                  <a:pt x="5403" y="10147"/>
                </a:lnTo>
                <a:lnTo>
                  <a:pt x="5987" y="10342"/>
                </a:lnTo>
                <a:lnTo>
                  <a:pt x="6571" y="10536"/>
                </a:lnTo>
                <a:lnTo>
                  <a:pt x="7155" y="10682"/>
                </a:lnTo>
                <a:lnTo>
                  <a:pt x="7763" y="10828"/>
                </a:lnTo>
                <a:lnTo>
                  <a:pt x="8371" y="10926"/>
                </a:lnTo>
                <a:lnTo>
                  <a:pt x="8979" y="11023"/>
                </a:lnTo>
                <a:lnTo>
                  <a:pt x="9612" y="11072"/>
                </a:lnTo>
                <a:lnTo>
                  <a:pt x="10220" y="11096"/>
                </a:lnTo>
                <a:lnTo>
                  <a:pt x="10829" y="11072"/>
                </a:lnTo>
                <a:lnTo>
                  <a:pt x="11461" y="11047"/>
                </a:lnTo>
                <a:lnTo>
                  <a:pt x="12070" y="10974"/>
                </a:lnTo>
                <a:lnTo>
                  <a:pt x="12678" y="10877"/>
                </a:lnTo>
                <a:lnTo>
                  <a:pt x="13286" y="10755"/>
                </a:lnTo>
                <a:lnTo>
                  <a:pt x="13870" y="10585"/>
                </a:lnTo>
                <a:lnTo>
                  <a:pt x="14454" y="10390"/>
                </a:lnTo>
                <a:lnTo>
                  <a:pt x="15063" y="10147"/>
                </a:lnTo>
                <a:lnTo>
                  <a:pt x="15622" y="9831"/>
                </a:lnTo>
                <a:lnTo>
                  <a:pt x="16182" y="9514"/>
                </a:lnTo>
                <a:lnTo>
                  <a:pt x="16693" y="9149"/>
                </a:lnTo>
                <a:lnTo>
                  <a:pt x="17204" y="8736"/>
                </a:lnTo>
                <a:lnTo>
                  <a:pt x="17690" y="8322"/>
                </a:lnTo>
                <a:lnTo>
                  <a:pt x="18153" y="7884"/>
                </a:lnTo>
                <a:lnTo>
                  <a:pt x="18615" y="7446"/>
                </a:lnTo>
                <a:lnTo>
                  <a:pt x="18639" y="7397"/>
                </a:lnTo>
                <a:lnTo>
                  <a:pt x="18761" y="7373"/>
                </a:lnTo>
                <a:lnTo>
                  <a:pt x="18858" y="7300"/>
                </a:lnTo>
                <a:lnTo>
                  <a:pt x="19029" y="7300"/>
                </a:lnTo>
                <a:lnTo>
                  <a:pt x="19175" y="7276"/>
                </a:lnTo>
                <a:lnTo>
                  <a:pt x="19321" y="7227"/>
                </a:lnTo>
                <a:lnTo>
                  <a:pt x="19467" y="7178"/>
                </a:lnTo>
                <a:lnTo>
                  <a:pt x="19613" y="7105"/>
                </a:lnTo>
                <a:lnTo>
                  <a:pt x="19734" y="7008"/>
                </a:lnTo>
                <a:lnTo>
                  <a:pt x="19807" y="6886"/>
                </a:lnTo>
                <a:lnTo>
                  <a:pt x="19880" y="6765"/>
                </a:lnTo>
                <a:lnTo>
                  <a:pt x="19880" y="6716"/>
                </a:lnTo>
                <a:lnTo>
                  <a:pt x="19880" y="6667"/>
                </a:lnTo>
                <a:lnTo>
                  <a:pt x="19832" y="6619"/>
                </a:lnTo>
                <a:lnTo>
                  <a:pt x="19807" y="6570"/>
                </a:lnTo>
                <a:lnTo>
                  <a:pt x="19710" y="6546"/>
                </a:lnTo>
                <a:lnTo>
                  <a:pt x="19661" y="6546"/>
                </a:lnTo>
                <a:lnTo>
                  <a:pt x="19613" y="6570"/>
                </a:lnTo>
                <a:lnTo>
                  <a:pt x="19467" y="6643"/>
                </a:lnTo>
                <a:lnTo>
                  <a:pt x="19369" y="6716"/>
                </a:lnTo>
                <a:lnTo>
                  <a:pt x="19248" y="6789"/>
                </a:lnTo>
                <a:lnTo>
                  <a:pt x="19102" y="6862"/>
                </a:lnTo>
                <a:lnTo>
                  <a:pt x="18858" y="6911"/>
                </a:lnTo>
                <a:lnTo>
                  <a:pt x="18566" y="6521"/>
                </a:lnTo>
                <a:lnTo>
                  <a:pt x="18250" y="6132"/>
                </a:lnTo>
                <a:lnTo>
                  <a:pt x="18420" y="6108"/>
                </a:lnTo>
                <a:lnTo>
                  <a:pt x="18664" y="6059"/>
                </a:lnTo>
                <a:lnTo>
                  <a:pt x="18956" y="5962"/>
                </a:lnTo>
                <a:lnTo>
                  <a:pt x="19077" y="5889"/>
                </a:lnTo>
                <a:lnTo>
                  <a:pt x="19199" y="5816"/>
                </a:lnTo>
                <a:lnTo>
                  <a:pt x="19272" y="5718"/>
                </a:lnTo>
                <a:lnTo>
                  <a:pt x="19321" y="5597"/>
                </a:lnTo>
                <a:lnTo>
                  <a:pt x="19321" y="5548"/>
                </a:lnTo>
                <a:lnTo>
                  <a:pt x="19321" y="5500"/>
                </a:lnTo>
                <a:lnTo>
                  <a:pt x="19296" y="5475"/>
                </a:lnTo>
                <a:lnTo>
                  <a:pt x="19248" y="5451"/>
                </a:lnTo>
                <a:lnTo>
                  <a:pt x="19150" y="5451"/>
                </a:lnTo>
                <a:lnTo>
                  <a:pt x="19053" y="5475"/>
                </a:lnTo>
                <a:lnTo>
                  <a:pt x="18858" y="5548"/>
                </a:lnTo>
                <a:lnTo>
                  <a:pt x="18688" y="5621"/>
                </a:lnTo>
                <a:lnTo>
                  <a:pt x="18493" y="5718"/>
                </a:lnTo>
                <a:lnTo>
                  <a:pt x="18226" y="5767"/>
                </a:lnTo>
                <a:lnTo>
                  <a:pt x="17958" y="5791"/>
                </a:lnTo>
                <a:lnTo>
                  <a:pt x="17496" y="5281"/>
                </a:lnTo>
                <a:lnTo>
                  <a:pt x="17690" y="5281"/>
                </a:lnTo>
                <a:lnTo>
                  <a:pt x="17885" y="5256"/>
                </a:lnTo>
                <a:lnTo>
                  <a:pt x="18080" y="5208"/>
                </a:lnTo>
                <a:lnTo>
                  <a:pt x="18274" y="5135"/>
                </a:lnTo>
                <a:lnTo>
                  <a:pt x="18591" y="4964"/>
                </a:lnTo>
                <a:lnTo>
                  <a:pt x="18761" y="4867"/>
                </a:lnTo>
                <a:lnTo>
                  <a:pt x="18931" y="4745"/>
                </a:lnTo>
                <a:lnTo>
                  <a:pt x="19077" y="4599"/>
                </a:lnTo>
                <a:lnTo>
                  <a:pt x="19199" y="4453"/>
                </a:lnTo>
                <a:lnTo>
                  <a:pt x="19272" y="4307"/>
                </a:lnTo>
                <a:lnTo>
                  <a:pt x="19296" y="4234"/>
                </a:lnTo>
                <a:lnTo>
                  <a:pt x="19296" y="4137"/>
                </a:lnTo>
                <a:lnTo>
                  <a:pt x="19296" y="4088"/>
                </a:lnTo>
                <a:lnTo>
                  <a:pt x="19272" y="4064"/>
                </a:lnTo>
                <a:lnTo>
                  <a:pt x="19199" y="4064"/>
                </a:lnTo>
                <a:lnTo>
                  <a:pt x="19077" y="4088"/>
                </a:lnTo>
                <a:lnTo>
                  <a:pt x="18956" y="4137"/>
                </a:lnTo>
                <a:lnTo>
                  <a:pt x="18737" y="4307"/>
                </a:lnTo>
                <a:lnTo>
                  <a:pt x="18518" y="4478"/>
                </a:lnTo>
                <a:lnTo>
                  <a:pt x="18323" y="4648"/>
                </a:lnTo>
                <a:lnTo>
                  <a:pt x="18031" y="4794"/>
                </a:lnTo>
                <a:lnTo>
                  <a:pt x="17763" y="4867"/>
                </a:lnTo>
                <a:lnTo>
                  <a:pt x="17447" y="4916"/>
                </a:lnTo>
                <a:lnTo>
                  <a:pt x="17155" y="4916"/>
                </a:lnTo>
                <a:lnTo>
                  <a:pt x="16620" y="4429"/>
                </a:lnTo>
                <a:lnTo>
                  <a:pt x="16839" y="4186"/>
                </a:lnTo>
                <a:lnTo>
                  <a:pt x="17058" y="3967"/>
                </a:lnTo>
                <a:lnTo>
                  <a:pt x="17277" y="3748"/>
                </a:lnTo>
                <a:lnTo>
                  <a:pt x="17593" y="3918"/>
                </a:lnTo>
                <a:lnTo>
                  <a:pt x="17909" y="4088"/>
                </a:lnTo>
                <a:lnTo>
                  <a:pt x="18031" y="4113"/>
                </a:lnTo>
                <a:lnTo>
                  <a:pt x="18128" y="4113"/>
                </a:lnTo>
                <a:lnTo>
                  <a:pt x="18201" y="4040"/>
                </a:lnTo>
                <a:lnTo>
                  <a:pt x="18274" y="3967"/>
                </a:lnTo>
                <a:lnTo>
                  <a:pt x="18299" y="3894"/>
                </a:lnTo>
                <a:lnTo>
                  <a:pt x="18299" y="3796"/>
                </a:lnTo>
                <a:lnTo>
                  <a:pt x="18250" y="3723"/>
                </a:lnTo>
                <a:lnTo>
                  <a:pt x="18177" y="3650"/>
                </a:lnTo>
                <a:lnTo>
                  <a:pt x="17885" y="3504"/>
                </a:lnTo>
                <a:lnTo>
                  <a:pt x="17593" y="3358"/>
                </a:lnTo>
                <a:lnTo>
                  <a:pt x="17690" y="3212"/>
                </a:lnTo>
                <a:lnTo>
                  <a:pt x="17763" y="3042"/>
                </a:lnTo>
                <a:lnTo>
                  <a:pt x="17763" y="3018"/>
                </a:lnTo>
                <a:lnTo>
                  <a:pt x="17739" y="2993"/>
                </a:lnTo>
                <a:lnTo>
                  <a:pt x="17690" y="2993"/>
                </a:lnTo>
                <a:lnTo>
                  <a:pt x="17423" y="3237"/>
                </a:lnTo>
                <a:lnTo>
                  <a:pt x="16376" y="2555"/>
                </a:lnTo>
                <a:lnTo>
                  <a:pt x="16693" y="2190"/>
                </a:lnTo>
                <a:lnTo>
                  <a:pt x="16717" y="2142"/>
                </a:lnTo>
                <a:lnTo>
                  <a:pt x="16693" y="2069"/>
                </a:lnTo>
                <a:lnTo>
                  <a:pt x="16668" y="2044"/>
                </a:lnTo>
                <a:lnTo>
                  <a:pt x="16595" y="2020"/>
                </a:lnTo>
                <a:lnTo>
                  <a:pt x="16449" y="2093"/>
                </a:lnTo>
                <a:lnTo>
                  <a:pt x="16303" y="2166"/>
                </a:lnTo>
                <a:lnTo>
                  <a:pt x="16036" y="2361"/>
                </a:lnTo>
                <a:lnTo>
                  <a:pt x="15914" y="2288"/>
                </a:lnTo>
                <a:lnTo>
                  <a:pt x="15354" y="2020"/>
                </a:lnTo>
                <a:lnTo>
                  <a:pt x="14795" y="1752"/>
                </a:lnTo>
                <a:lnTo>
                  <a:pt x="15087" y="1290"/>
                </a:lnTo>
                <a:lnTo>
                  <a:pt x="15087" y="1266"/>
                </a:lnTo>
                <a:lnTo>
                  <a:pt x="15063" y="1266"/>
                </a:lnTo>
                <a:lnTo>
                  <a:pt x="14795" y="1436"/>
                </a:lnTo>
                <a:lnTo>
                  <a:pt x="14552" y="1655"/>
                </a:lnTo>
                <a:lnTo>
                  <a:pt x="14089" y="1460"/>
                </a:lnTo>
                <a:lnTo>
                  <a:pt x="13603" y="1290"/>
                </a:lnTo>
                <a:lnTo>
                  <a:pt x="13140" y="1144"/>
                </a:lnTo>
                <a:lnTo>
                  <a:pt x="12702" y="1022"/>
                </a:lnTo>
                <a:lnTo>
                  <a:pt x="12775" y="706"/>
                </a:lnTo>
                <a:lnTo>
                  <a:pt x="12800" y="536"/>
                </a:lnTo>
                <a:lnTo>
                  <a:pt x="12800" y="365"/>
                </a:lnTo>
                <a:lnTo>
                  <a:pt x="12775" y="317"/>
                </a:lnTo>
                <a:lnTo>
                  <a:pt x="12751" y="292"/>
                </a:lnTo>
                <a:lnTo>
                  <a:pt x="12702" y="292"/>
                </a:lnTo>
                <a:lnTo>
                  <a:pt x="12654" y="341"/>
                </a:lnTo>
                <a:lnTo>
                  <a:pt x="12532" y="560"/>
                </a:lnTo>
                <a:lnTo>
                  <a:pt x="12337" y="925"/>
                </a:lnTo>
                <a:lnTo>
                  <a:pt x="11705" y="803"/>
                </a:lnTo>
                <a:lnTo>
                  <a:pt x="11072" y="706"/>
                </a:lnTo>
                <a:lnTo>
                  <a:pt x="11072" y="511"/>
                </a:lnTo>
                <a:lnTo>
                  <a:pt x="11072" y="317"/>
                </a:lnTo>
                <a:lnTo>
                  <a:pt x="11072" y="244"/>
                </a:lnTo>
                <a:lnTo>
                  <a:pt x="11048" y="146"/>
                </a:lnTo>
                <a:lnTo>
                  <a:pt x="10999" y="73"/>
                </a:lnTo>
                <a:lnTo>
                  <a:pt x="10950" y="25"/>
                </a:lnTo>
                <a:lnTo>
                  <a:pt x="109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9;p50">
            <a:extLst>
              <a:ext uri="{FF2B5EF4-FFF2-40B4-BE49-F238E27FC236}">
                <a16:creationId xmlns:a16="http://schemas.microsoft.com/office/drawing/2014/main" id="{E67D85E8-493A-433E-84A2-0E5E0BB3E1C7}"/>
              </a:ext>
            </a:extLst>
          </p:cNvPr>
          <p:cNvSpPr/>
          <p:nvPr/>
        </p:nvSpPr>
        <p:spPr>
          <a:xfrm>
            <a:off x="8194776" y="1047900"/>
            <a:ext cx="375993" cy="347276"/>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6592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24"/>
          <p:cNvSpPr txBox="1">
            <a:spLocks noGrp="1"/>
          </p:cNvSpPr>
          <p:nvPr>
            <p:ph type="title" idx="4294967295"/>
          </p:nvPr>
        </p:nvSpPr>
        <p:spPr>
          <a:xfrm>
            <a:off x="1859400" y="346124"/>
            <a:ext cx="2712600" cy="645042"/>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EC" sz="2400" b="1" dirty="0">
                <a:ln w="10160">
                  <a:solidFill>
                    <a:schemeClr val="bg1"/>
                  </a:solidFill>
                  <a:prstDash val="solid"/>
                </a:ln>
                <a:solidFill>
                  <a:srgbClr val="FFFFFF"/>
                </a:solidFill>
                <a:effectLst>
                  <a:outerShdw blurRad="38100" dist="22860" dir="5400000" algn="tl" rotWithShape="0">
                    <a:srgbClr val="000000">
                      <a:alpha val="30000"/>
                    </a:srgbClr>
                  </a:outerShdw>
                </a:effectLst>
              </a:rPr>
              <a:t>TURISMO RURAL Y APICULTURA</a:t>
            </a:r>
            <a:endParaRPr sz="2400" b="1" dirty="0">
              <a:ln w="10160">
                <a:solidFill>
                  <a:schemeClr val="bg1"/>
                </a:solidFill>
                <a:prstDash val="solid"/>
              </a:ln>
              <a:solidFill>
                <a:srgbClr val="FFFFFF"/>
              </a:solidFill>
              <a:effectLst>
                <a:outerShdw blurRad="38100" dist="22860" dir="5400000" algn="tl" rotWithShape="0">
                  <a:srgbClr val="000000">
                    <a:alpha val="30000"/>
                  </a:srgbClr>
                </a:outerShdw>
              </a:effectLst>
            </a:endParaRPr>
          </a:p>
        </p:txBody>
      </p:sp>
      <p:sp>
        <p:nvSpPr>
          <p:cNvPr id="192" name="Google Shape;192;p2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4" name="Imagen 3">
            <a:extLst>
              <a:ext uri="{FF2B5EF4-FFF2-40B4-BE49-F238E27FC236}">
                <a16:creationId xmlns:a16="http://schemas.microsoft.com/office/drawing/2014/main" id="{CB505D69-8EB8-4F4A-A233-085050AB014C}"/>
              </a:ext>
            </a:extLst>
          </p:cNvPr>
          <p:cNvPicPr>
            <a:picLocks noChangeAspect="1"/>
          </p:cNvPicPr>
          <p:nvPr/>
        </p:nvPicPr>
        <p:blipFill>
          <a:blip r:embed="rId4"/>
          <a:stretch>
            <a:fillRect/>
          </a:stretch>
        </p:blipFill>
        <p:spPr>
          <a:xfrm>
            <a:off x="934175" y="1345145"/>
            <a:ext cx="3530010" cy="3530010"/>
          </a:xfrm>
          <a:prstGeom prst="rect">
            <a:avLst/>
          </a:prstGeom>
        </p:spPr>
      </p:pic>
      <p:graphicFrame>
        <p:nvGraphicFramePr>
          <p:cNvPr id="18" name="Diagrama 17">
            <a:extLst>
              <a:ext uri="{FF2B5EF4-FFF2-40B4-BE49-F238E27FC236}">
                <a16:creationId xmlns:a16="http://schemas.microsoft.com/office/drawing/2014/main" id="{9EFB3DBE-9205-4B71-816C-DB54431EA9BB}"/>
              </a:ext>
            </a:extLst>
          </p:cNvPr>
          <p:cNvGraphicFramePr/>
          <p:nvPr>
            <p:extLst>
              <p:ext uri="{D42A27DB-BD31-4B8C-83A1-F6EECF244321}">
                <p14:modId xmlns:p14="http://schemas.microsoft.com/office/powerpoint/2010/main" val="1615218107"/>
              </p:ext>
            </p:extLst>
          </p:nvPr>
        </p:nvGraphicFramePr>
        <p:xfrm>
          <a:off x="4895374" y="230562"/>
          <a:ext cx="3585210" cy="21297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9" name="Diagrama 18">
            <a:extLst>
              <a:ext uri="{FF2B5EF4-FFF2-40B4-BE49-F238E27FC236}">
                <a16:creationId xmlns:a16="http://schemas.microsoft.com/office/drawing/2014/main" id="{4B297812-AEBB-4A59-8389-98F004515F13}"/>
              </a:ext>
            </a:extLst>
          </p:cNvPr>
          <p:cNvGraphicFramePr/>
          <p:nvPr>
            <p:extLst>
              <p:ext uri="{D42A27DB-BD31-4B8C-83A1-F6EECF244321}">
                <p14:modId xmlns:p14="http://schemas.microsoft.com/office/powerpoint/2010/main" val="1578907726"/>
              </p:ext>
            </p:extLst>
          </p:nvPr>
        </p:nvGraphicFramePr>
        <p:xfrm>
          <a:off x="4952524" y="2402891"/>
          <a:ext cx="3528060" cy="23469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6" name="Flecha: hacia abajo 19">
            <a:extLst>
              <a:ext uri="{FF2B5EF4-FFF2-40B4-BE49-F238E27FC236}">
                <a16:creationId xmlns:a16="http://schemas.microsoft.com/office/drawing/2014/main" id="{686E7BA2-C34A-436A-9447-32731031D1A8}"/>
              </a:ext>
            </a:extLst>
          </p:cNvPr>
          <p:cNvSpPr>
            <a:spLocks noChangeArrowheads="1"/>
          </p:cNvSpPr>
          <p:nvPr/>
        </p:nvSpPr>
        <p:spPr bwMode="auto">
          <a:xfrm rot="2387255">
            <a:off x="5236977" y="-199041"/>
            <a:ext cx="342900" cy="2598738"/>
          </a:xfrm>
          <a:prstGeom prst="downArrow">
            <a:avLst>
              <a:gd name="adj1" fmla="val 50000"/>
              <a:gd name="adj2" fmla="val 49998"/>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bodyPr>
          <a:lstStyle/>
          <a:p>
            <a:endParaRPr lang="es-EC"/>
          </a:p>
        </p:txBody>
      </p:sp>
      <p:sp>
        <p:nvSpPr>
          <p:cNvPr id="17" name="Flecha: hacia abajo 20">
            <a:extLst>
              <a:ext uri="{FF2B5EF4-FFF2-40B4-BE49-F238E27FC236}">
                <a16:creationId xmlns:a16="http://schemas.microsoft.com/office/drawing/2014/main" id="{449DA3B6-9813-4B51-96B6-A9F6238E742D}"/>
              </a:ext>
            </a:extLst>
          </p:cNvPr>
          <p:cNvSpPr>
            <a:spLocks noChangeArrowheads="1"/>
          </p:cNvSpPr>
          <p:nvPr/>
        </p:nvSpPr>
        <p:spPr bwMode="auto">
          <a:xfrm rot="13062034">
            <a:off x="7810059" y="2378382"/>
            <a:ext cx="342900" cy="2598738"/>
          </a:xfrm>
          <a:prstGeom prst="downArrow">
            <a:avLst>
              <a:gd name="adj1" fmla="val 50000"/>
              <a:gd name="adj2" fmla="val 49998"/>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bodyPr>
          <a:lstStyle/>
          <a:p>
            <a:endParaRPr lang="es-EC"/>
          </a:p>
        </p:txBody>
      </p:sp>
      <p:sp>
        <p:nvSpPr>
          <p:cNvPr id="21" name="Rectangle 13">
            <a:extLst>
              <a:ext uri="{FF2B5EF4-FFF2-40B4-BE49-F238E27FC236}">
                <a16:creationId xmlns:a16="http://schemas.microsoft.com/office/drawing/2014/main" id="{BFD5CB7B-7897-4494-876A-7459EDB6A26D}"/>
              </a:ext>
            </a:extLst>
          </p:cNvPr>
          <p:cNvSpPr>
            <a:spLocks noChangeArrowheads="1"/>
          </p:cNvSpPr>
          <p:nvPr/>
        </p:nvSpPr>
        <p:spPr bwMode="auto">
          <a:xfrm>
            <a:off x="836428" y="250573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2" name="Rectangle 14">
            <a:extLst>
              <a:ext uri="{FF2B5EF4-FFF2-40B4-BE49-F238E27FC236}">
                <a16:creationId xmlns:a16="http://schemas.microsoft.com/office/drawing/2014/main" id="{5CB9616E-DD37-4D78-9F86-63390AC9B68B}"/>
              </a:ext>
            </a:extLst>
          </p:cNvPr>
          <p:cNvSpPr>
            <a:spLocks noChangeArrowheads="1"/>
          </p:cNvSpPr>
          <p:nvPr/>
        </p:nvSpPr>
        <p:spPr bwMode="auto">
          <a:xfrm>
            <a:off x="836428" y="70094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825148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p:cNvSpPr txBox="1">
            <a:spLocks noGrp="1"/>
          </p:cNvSpPr>
          <p:nvPr>
            <p:ph type="title"/>
          </p:nvPr>
        </p:nvSpPr>
        <p:spPr>
          <a:xfrm>
            <a:off x="2265104" y="508761"/>
            <a:ext cx="3741000" cy="62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400" b="1" dirty="0">
                <a:ln w="10160">
                  <a:solidFill>
                    <a:schemeClr val="bg1"/>
                  </a:solidFill>
                  <a:prstDash val="solid"/>
                </a:ln>
                <a:solidFill>
                  <a:schemeClr val="bg1"/>
                </a:solidFill>
                <a:effectLst>
                  <a:outerShdw blurRad="38100" dist="22860" dir="5400000" algn="tl" rotWithShape="0">
                    <a:srgbClr val="000000">
                      <a:alpha val="30000"/>
                    </a:srgbClr>
                  </a:outerShdw>
                </a:effectLst>
              </a:rPr>
              <a:t>Diagnóstico situacional</a:t>
            </a:r>
            <a:endParaRPr sz="3400" b="1"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pic>
        <p:nvPicPr>
          <p:cNvPr id="185" name="Google Shape;185;p23"/>
          <p:cNvPicPr preferRelativeResize="0"/>
          <p:nvPr/>
        </p:nvPicPr>
        <p:blipFill>
          <a:blip r:embed="rId3"/>
          <a:srcRect t="664" b="664"/>
          <a:stretch/>
        </p:blipFill>
        <p:spPr>
          <a:xfrm>
            <a:off x="5222825" y="902025"/>
            <a:ext cx="3339600" cy="3339600"/>
          </a:xfrm>
          <a:prstGeom prst="ellipse">
            <a:avLst/>
          </a:prstGeom>
          <a:noFill/>
          <a:ln>
            <a:solidFill>
              <a:schemeClr val="tx1"/>
            </a:solidFill>
          </a:ln>
        </p:spPr>
      </p:pic>
      <p:sp>
        <p:nvSpPr>
          <p:cNvPr id="186" name="Google Shape;186;p2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3" name="Imagen 2">
            <a:extLst>
              <a:ext uri="{FF2B5EF4-FFF2-40B4-BE49-F238E27FC236}">
                <a16:creationId xmlns:a16="http://schemas.microsoft.com/office/drawing/2014/main" id="{3F3CE864-642D-4951-A886-2051D193FEF7}"/>
              </a:ext>
            </a:extLst>
          </p:cNvPr>
          <p:cNvPicPr>
            <a:picLocks noChangeAspect="1"/>
          </p:cNvPicPr>
          <p:nvPr/>
        </p:nvPicPr>
        <p:blipFill>
          <a:blip r:embed="rId4"/>
          <a:stretch>
            <a:fillRect/>
          </a:stretch>
        </p:blipFill>
        <p:spPr>
          <a:xfrm>
            <a:off x="262653" y="1685335"/>
            <a:ext cx="2533650" cy="3267075"/>
          </a:xfrm>
          <a:prstGeom prst="rect">
            <a:avLst/>
          </a:prstGeom>
        </p:spPr>
      </p:pic>
      <p:cxnSp>
        <p:nvCxnSpPr>
          <p:cNvPr id="5" name="Conector recto 4">
            <a:extLst>
              <a:ext uri="{FF2B5EF4-FFF2-40B4-BE49-F238E27FC236}">
                <a16:creationId xmlns:a16="http://schemas.microsoft.com/office/drawing/2014/main" id="{D5C1D24B-3643-4B0E-A11D-9F43C0B5AABA}"/>
              </a:ext>
            </a:extLst>
          </p:cNvPr>
          <p:cNvCxnSpPr>
            <a:endCxn id="185" idx="0"/>
          </p:cNvCxnSpPr>
          <p:nvPr/>
        </p:nvCxnSpPr>
        <p:spPr>
          <a:xfrm flipV="1">
            <a:off x="857693" y="902025"/>
            <a:ext cx="6034932" cy="2996580"/>
          </a:xfrm>
          <a:prstGeom prst="line">
            <a:avLst/>
          </a:prstGeom>
        </p:spPr>
        <p:style>
          <a:lnRef idx="2">
            <a:schemeClr val="dk1"/>
          </a:lnRef>
          <a:fillRef idx="0">
            <a:schemeClr val="dk1"/>
          </a:fillRef>
          <a:effectRef idx="1">
            <a:schemeClr val="dk1"/>
          </a:effectRef>
          <a:fontRef idx="minor">
            <a:schemeClr val="tx1"/>
          </a:fontRef>
        </p:style>
      </p:cxnSp>
      <p:cxnSp>
        <p:nvCxnSpPr>
          <p:cNvPr id="7" name="Conector recto 6">
            <a:extLst>
              <a:ext uri="{FF2B5EF4-FFF2-40B4-BE49-F238E27FC236}">
                <a16:creationId xmlns:a16="http://schemas.microsoft.com/office/drawing/2014/main" id="{BA6D5803-C715-4035-BC59-874BC75BF6D4}"/>
              </a:ext>
            </a:extLst>
          </p:cNvPr>
          <p:cNvCxnSpPr>
            <a:endCxn id="185" idx="4"/>
          </p:cNvCxnSpPr>
          <p:nvPr/>
        </p:nvCxnSpPr>
        <p:spPr>
          <a:xfrm>
            <a:off x="850605" y="3926958"/>
            <a:ext cx="6042020" cy="314667"/>
          </a:xfrm>
          <a:prstGeom prst="line">
            <a:avLst/>
          </a:prstGeom>
        </p:spPr>
        <p:style>
          <a:lnRef idx="2">
            <a:schemeClr val="dk1"/>
          </a:lnRef>
          <a:fillRef idx="0">
            <a:schemeClr val="dk1"/>
          </a:fillRef>
          <a:effectRef idx="1">
            <a:schemeClr val="dk1"/>
          </a:effectRef>
          <a:fontRef idx="minor">
            <a:schemeClr val="tx1"/>
          </a:fontRef>
        </p:style>
      </p:cxnSp>
      <p:sp>
        <p:nvSpPr>
          <p:cNvPr id="184" name="Google Shape;184;p23"/>
          <p:cNvSpPr txBox="1">
            <a:spLocks noGrp="1"/>
          </p:cNvSpPr>
          <p:nvPr>
            <p:ph type="body" idx="1"/>
          </p:nvPr>
        </p:nvSpPr>
        <p:spPr>
          <a:xfrm>
            <a:off x="2537637" y="1869152"/>
            <a:ext cx="2653564" cy="1405195"/>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0" tIns="0" rIns="0" bIns="0" anchor="t" anchorCtr="0">
            <a:noAutofit/>
          </a:bodyPr>
          <a:lstStyle/>
          <a:p>
            <a:pPr marL="0" lvl="0" indent="0" algn="l" rtl="0">
              <a:lnSpc>
                <a:spcPct val="115000"/>
              </a:lnSpc>
              <a:spcBef>
                <a:spcPts val="600"/>
              </a:spcBef>
              <a:spcAft>
                <a:spcPts val="0"/>
              </a:spcAft>
              <a:buNone/>
            </a:pPr>
            <a:r>
              <a:rPr lang="es-EC" sz="800" b="1" dirty="0">
                <a:effectLst/>
                <a:latin typeface="Arial" panose="020B0604020202020204" pitchFamily="34" charset="0"/>
                <a:ea typeface="Calibri" panose="020F0502020204030204" pitchFamily="34" charset="0"/>
              </a:rPr>
              <a:t>El Humedal Abras de Mantequilla se encuentra en jurisdicción del cantón Vinces, con 22.500 hectáreas compartidas con Puebloviejo y Baba a 30 a 60 msnm. </a:t>
            </a:r>
            <a:r>
              <a:rPr lang="es-EC" sz="800" b="1" dirty="0">
                <a:latin typeface="Arial" panose="020B0604020202020204" pitchFamily="34" charset="0"/>
                <a:ea typeface="Calibri" panose="020F0502020204030204" pitchFamily="34" charset="0"/>
              </a:rPr>
              <a:t>L</a:t>
            </a:r>
            <a:r>
              <a:rPr lang="es-EC" sz="800" b="1" dirty="0">
                <a:effectLst/>
                <a:latin typeface="Arial" panose="020B0604020202020204" pitchFamily="34" charset="0"/>
                <a:ea typeface="Calibri" panose="020F0502020204030204" pitchFamily="34" charset="0"/>
              </a:rPr>
              <a:t>imita al Norte con los recintos El Sapote, Los Cedros y Puerto Pechiche; al Sur con los recintos de Las Carmelitas, Cinco de Mayo, La Unión y Guacheme; al Este con la vía que conecta las localidades de San Juan, Puebloviejo y Ventanas; al Oeste con la carretera Vinces – Mocache</a:t>
            </a:r>
            <a:endParaRPr sz="400" b="1" dirty="0"/>
          </a:p>
        </p:txBody>
      </p:sp>
      <p:sp>
        <p:nvSpPr>
          <p:cNvPr id="12" name="Google Shape;675;p50">
            <a:extLst>
              <a:ext uri="{FF2B5EF4-FFF2-40B4-BE49-F238E27FC236}">
                <a16:creationId xmlns:a16="http://schemas.microsoft.com/office/drawing/2014/main" id="{D4C1D0C9-2DC4-42A9-86D6-A11F6964B904}"/>
              </a:ext>
            </a:extLst>
          </p:cNvPr>
          <p:cNvSpPr/>
          <p:nvPr/>
        </p:nvSpPr>
        <p:spPr>
          <a:xfrm>
            <a:off x="2579503" y="1471783"/>
            <a:ext cx="268576" cy="357373"/>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22"/>
          <p:cNvSpPr txBox="1">
            <a:spLocks noGrp="1"/>
          </p:cNvSpPr>
          <p:nvPr>
            <p:ph type="body" idx="1"/>
          </p:nvPr>
        </p:nvSpPr>
        <p:spPr>
          <a:xfrm>
            <a:off x="690680" y="575745"/>
            <a:ext cx="2031300" cy="3259063"/>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spcFirstLastPara="1" wrap="square" lIns="0" tIns="0" rIns="0" bIns="0" anchor="t" anchorCtr="0">
            <a:noAutofit/>
          </a:bodyPr>
          <a:lstStyle/>
          <a:p>
            <a:pPr marL="0" lvl="0" indent="0" algn="ctr" rtl="0">
              <a:spcBef>
                <a:spcPts val="600"/>
              </a:spcBef>
              <a:spcAft>
                <a:spcPts val="0"/>
              </a:spcAft>
              <a:buNone/>
            </a:pPr>
            <a:r>
              <a:rPr lang="en" sz="1800" b="1" dirty="0">
                <a:solidFill>
                  <a:schemeClr val="tx1"/>
                </a:solidFill>
                <a:latin typeface="Work Sans"/>
                <a:ea typeface="Work Sans"/>
                <a:cs typeface="Work Sans"/>
                <a:sym typeface="Work Sans"/>
              </a:rPr>
              <a:t>Social</a:t>
            </a:r>
          </a:p>
          <a:p>
            <a:pPr marL="0" lvl="0" indent="0" algn="l" rtl="0">
              <a:spcBef>
                <a:spcPts val="600"/>
              </a:spcBef>
              <a:spcAft>
                <a:spcPts val="0"/>
              </a:spcAft>
              <a:buNone/>
            </a:pPr>
            <a:r>
              <a:rPr lang="en" sz="1800" dirty="0">
                <a:latin typeface="Work Sans"/>
                <a:ea typeface="Work Sans"/>
                <a:cs typeface="Work Sans"/>
                <a:sym typeface="Work Sans"/>
              </a:rPr>
              <a:t>60 recintos de aprox. 500 familias nombrado como </a:t>
            </a:r>
            <a:r>
              <a:rPr lang="en" sz="1800" b="1" dirty="0">
                <a:latin typeface="Work Sans"/>
                <a:ea typeface="Work Sans"/>
                <a:cs typeface="Work Sans"/>
                <a:sym typeface="Work Sans"/>
              </a:rPr>
              <a:t>“Mancomunidad de Municipalidades para el Manejo sustentable del HADM”.</a:t>
            </a:r>
          </a:p>
          <a:p>
            <a:pPr marL="0" lvl="0" indent="0" algn="l" rtl="0">
              <a:spcBef>
                <a:spcPts val="600"/>
              </a:spcBef>
              <a:spcAft>
                <a:spcPts val="0"/>
              </a:spcAft>
              <a:buNone/>
            </a:pPr>
            <a:endParaRPr b="1" dirty="0">
              <a:latin typeface="Work Sans"/>
              <a:ea typeface="Work Sans"/>
              <a:cs typeface="Work Sans"/>
              <a:sym typeface="Work Sans"/>
            </a:endParaRPr>
          </a:p>
        </p:txBody>
      </p:sp>
      <p:sp>
        <p:nvSpPr>
          <p:cNvPr id="176" name="Google Shape;176;p22"/>
          <p:cNvSpPr txBox="1">
            <a:spLocks noGrp="1"/>
          </p:cNvSpPr>
          <p:nvPr>
            <p:ph type="body" idx="2"/>
          </p:nvPr>
        </p:nvSpPr>
        <p:spPr>
          <a:xfrm>
            <a:off x="3451921" y="575746"/>
            <a:ext cx="2031300" cy="3259062"/>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0" tIns="0" rIns="0" bIns="0" anchor="t" anchorCtr="0">
            <a:noAutofit/>
          </a:bodyPr>
          <a:lstStyle/>
          <a:p>
            <a:pPr marL="0" lvl="0" indent="0" algn="ctr" rtl="0">
              <a:spcBef>
                <a:spcPts val="600"/>
              </a:spcBef>
              <a:spcAft>
                <a:spcPts val="0"/>
              </a:spcAft>
              <a:buNone/>
            </a:pPr>
            <a:r>
              <a:rPr lang="en" sz="1800" b="1" dirty="0">
                <a:solidFill>
                  <a:schemeClr val="tx1"/>
                </a:solidFill>
                <a:latin typeface="Work Sans"/>
                <a:ea typeface="Work Sans"/>
                <a:cs typeface="Work Sans"/>
                <a:sym typeface="Work Sans"/>
              </a:rPr>
              <a:t>Económico</a:t>
            </a:r>
            <a:endParaRPr sz="1800" b="1" dirty="0">
              <a:solidFill>
                <a:schemeClr val="tx1"/>
              </a:solidFill>
              <a:latin typeface="Work Sans"/>
              <a:ea typeface="Work Sans"/>
              <a:cs typeface="Work Sans"/>
              <a:sym typeface="Work Sans"/>
            </a:endParaRPr>
          </a:p>
          <a:p>
            <a:pPr marL="0" lvl="0" indent="0" algn="l" rtl="0">
              <a:spcBef>
                <a:spcPts val="600"/>
              </a:spcBef>
              <a:spcAft>
                <a:spcPts val="0"/>
              </a:spcAft>
              <a:buNone/>
            </a:pPr>
            <a:r>
              <a:rPr lang="en" sz="1800" dirty="0"/>
              <a:t>Actividades </a:t>
            </a:r>
            <a:r>
              <a:rPr lang="en" sz="1800" b="1" dirty="0"/>
              <a:t>agrícolas</a:t>
            </a:r>
            <a:r>
              <a:rPr lang="en" sz="1800" dirty="0"/>
              <a:t> así como </a:t>
            </a:r>
            <a:r>
              <a:rPr lang="en" sz="1800" b="1" dirty="0"/>
              <a:t>apícolas</a:t>
            </a:r>
            <a:r>
              <a:rPr lang="en" sz="1800" dirty="0"/>
              <a:t> que complementan las actividades aparte del </a:t>
            </a:r>
            <a:r>
              <a:rPr lang="en" sz="1800" b="1" dirty="0"/>
              <a:t>turismo.</a:t>
            </a:r>
            <a:endParaRPr sz="1800" b="1" dirty="0"/>
          </a:p>
        </p:txBody>
      </p:sp>
      <p:sp>
        <p:nvSpPr>
          <p:cNvPr id="177" name="Google Shape;177;p22"/>
          <p:cNvSpPr txBox="1">
            <a:spLocks noGrp="1"/>
          </p:cNvSpPr>
          <p:nvPr>
            <p:ph type="body" idx="3"/>
          </p:nvPr>
        </p:nvSpPr>
        <p:spPr>
          <a:xfrm>
            <a:off x="6213162" y="575745"/>
            <a:ext cx="2031300" cy="3259061"/>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0" tIns="0" rIns="0" bIns="0" anchor="t" anchorCtr="0">
            <a:noAutofit/>
          </a:bodyPr>
          <a:lstStyle/>
          <a:p>
            <a:pPr marL="0" lvl="0" indent="0" algn="ctr" rtl="0">
              <a:spcBef>
                <a:spcPts val="600"/>
              </a:spcBef>
              <a:spcAft>
                <a:spcPts val="0"/>
              </a:spcAft>
              <a:buNone/>
            </a:pPr>
            <a:r>
              <a:rPr lang="en" sz="1800" b="1" dirty="0">
                <a:solidFill>
                  <a:schemeClr val="tx1"/>
                </a:solidFill>
                <a:latin typeface="Work Sans"/>
                <a:ea typeface="Work Sans"/>
                <a:cs typeface="Work Sans"/>
                <a:sym typeface="Work Sans"/>
              </a:rPr>
              <a:t>Cultural</a:t>
            </a:r>
            <a:endParaRPr sz="1800" b="1" dirty="0">
              <a:solidFill>
                <a:schemeClr val="tx1"/>
              </a:solidFill>
              <a:latin typeface="Work Sans"/>
              <a:ea typeface="Work Sans"/>
              <a:cs typeface="Work Sans"/>
              <a:sym typeface="Work Sans"/>
            </a:endParaRPr>
          </a:p>
          <a:p>
            <a:pPr marL="0" lvl="0" indent="0" algn="l" rtl="0">
              <a:spcBef>
                <a:spcPts val="600"/>
              </a:spcBef>
              <a:spcAft>
                <a:spcPts val="0"/>
              </a:spcAft>
              <a:buNone/>
            </a:pPr>
            <a:r>
              <a:rPr lang="es-EC" sz="1800" dirty="0"/>
              <a:t>Folcklore costeño y cultura montuvia destaca la gastronomía típica en base a productos de la zona, así como sus festejos.</a:t>
            </a:r>
            <a:endParaRPr sz="1800" dirty="0"/>
          </a:p>
          <a:p>
            <a:pPr marL="0" lvl="0" indent="0" algn="l" rtl="0">
              <a:spcBef>
                <a:spcPts val="600"/>
              </a:spcBef>
              <a:spcAft>
                <a:spcPts val="0"/>
              </a:spcAft>
              <a:buNone/>
            </a:pPr>
            <a:endParaRPr dirty="0"/>
          </a:p>
        </p:txBody>
      </p:sp>
      <p:sp>
        <p:nvSpPr>
          <p:cNvPr id="178" name="Google Shape;178;p2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7" name="Google Shape;718;p50">
            <a:extLst>
              <a:ext uri="{FF2B5EF4-FFF2-40B4-BE49-F238E27FC236}">
                <a16:creationId xmlns:a16="http://schemas.microsoft.com/office/drawing/2014/main" id="{E23AFC0C-941F-434C-B0EE-C1BDEE869E82}"/>
              </a:ext>
            </a:extLst>
          </p:cNvPr>
          <p:cNvSpPr/>
          <p:nvPr/>
        </p:nvSpPr>
        <p:spPr>
          <a:xfrm>
            <a:off x="4870889" y="937488"/>
            <a:ext cx="492437" cy="398329"/>
          </a:xfrm>
          <a:custGeom>
            <a:avLst/>
            <a:gdLst/>
            <a:ahLst/>
            <a:cxnLst/>
            <a:rect l="l" t="t" r="r" b="b"/>
            <a:pathLst>
              <a:path w="22532" h="18226" extrusionOk="0">
                <a:moveTo>
                  <a:pt x="7640" y="5499"/>
                </a:moveTo>
                <a:lnTo>
                  <a:pt x="7859" y="5524"/>
                </a:lnTo>
                <a:lnTo>
                  <a:pt x="8078" y="5572"/>
                </a:lnTo>
                <a:lnTo>
                  <a:pt x="8297" y="5645"/>
                </a:lnTo>
                <a:lnTo>
                  <a:pt x="8492" y="5743"/>
                </a:lnTo>
                <a:lnTo>
                  <a:pt x="8662" y="5840"/>
                </a:lnTo>
                <a:lnTo>
                  <a:pt x="8833" y="5986"/>
                </a:lnTo>
                <a:lnTo>
                  <a:pt x="9003" y="6132"/>
                </a:lnTo>
                <a:lnTo>
                  <a:pt x="9125" y="6302"/>
                </a:lnTo>
                <a:lnTo>
                  <a:pt x="9246" y="6473"/>
                </a:lnTo>
                <a:lnTo>
                  <a:pt x="9344" y="6667"/>
                </a:lnTo>
                <a:lnTo>
                  <a:pt x="9417" y="6862"/>
                </a:lnTo>
                <a:lnTo>
                  <a:pt x="9465" y="7081"/>
                </a:lnTo>
                <a:lnTo>
                  <a:pt x="9490" y="7300"/>
                </a:lnTo>
                <a:lnTo>
                  <a:pt x="9514" y="7543"/>
                </a:lnTo>
                <a:lnTo>
                  <a:pt x="9490" y="7762"/>
                </a:lnTo>
                <a:lnTo>
                  <a:pt x="9441" y="7932"/>
                </a:lnTo>
                <a:lnTo>
                  <a:pt x="9392" y="8103"/>
                </a:lnTo>
                <a:lnTo>
                  <a:pt x="9319" y="8249"/>
                </a:lnTo>
                <a:lnTo>
                  <a:pt x="9246" y="8419"/>
                </a:lnTo>
                <a:lnTo>
                  <a:pt x="9149" y="8541"/>
                </a:lnTo>
                <a:lnTo>
                  <a:pt x="9027" y="8687"/>
                </a:lnTo>
                <a:lnTo>
                  <a:pt x="8784" y="8906"/>
                </a:lnTo>
                <a:lnTo>
                  <a:pt x="8516" y="9100"/>
                </a:lnTo>
                <a:lnTo>
                  <a:pt x="8200" y="9246"/>
                </a:lnTo>
                <a:lnTo>
                  <a:pt x="7884" y="9368"/>
                </a:lnTo>
                <a:lnTo>
                  <a:pt x="7543" y="9417"/>
                </a:lnTo>
                <a:lnTo>
                  <a:pt x="7348" y="9441"/>
                </a:lnTo>
                <a:lnTo>
                  <a:pt x="7178" y="9441"/>
                </a:lnTo>
                <a:lnTo>
                  <a:pt x="6984" y="9417"/>
                </a:lnTo>
                <a:lnTo>
                  <a:pt x="6789" y="9368"/>
                </a:lnTo>
                <a:lnTo>
                  <a:pt x="6619" y="9295"/>
                </a:lnTo>
                <a:lnTo>
                  <a:pt x="6448" y="9222"/>
                </a:lnTo>
                <a:lnTo>
                  <a:pt x="6278" y="9149"/>
                </a:lnTo>
                <a:lnTo>
                  <a:pt x="6132" y="9027"/>
                </a:lnTo>
                <a:lnTo>
                  <a:pt x="5986" y="8930"/>
                </a:lnTo>
                <a:lnTo>
                  <a:pt x="5840" y="8784"/>
                </a:lnTo>
                <a:lnTo>
                  <a:pt x="5718" y="8638"/>
                </a:lnTo>
                <a:lnTo>
                  <a:pt x="5621" y="8492"/>
                </a:lnTo>
                <a:lnTo>
                  <a:pt x="5524" y="8322"/>
                </a:lnTo>
                <a:lnTo>
                  <a:pt x="5451" y="8151"/>
                </a:lnTo>
                <a:lnTo>
                  <a:pt x="5402" y="7981"/>
                </a:lnTo>
                <a:lnTo>
                  <a:pt x="5378" y="7786"/>
                </a:lnTo>
                <a:lnTo>
                  <a:pt x="5378" y="7543"/>
                </a:lnTo>
                <a:lnTo>
                  <a:pt x="5402" y="7324"/>
                </a:lnTo>
                <a:lnTo>
                  <a:pt x="5451" y="7130"/>
                </a:lnTo>
                <a:lnTo>
                  <a:pt x="5524" y="6911"/>
                </a:lnTo>
                <a:lnTo>
                  <a:pt x="5621" y="6716"/>
                </a:lnTo>
                <a:lnTo>
                  <a:pt x="5743" y="6521"/>
                </a:lnTo>
                <a:lnTo>
                  <a:pt x="5889" y="6351"/>
                </a:lnTo>
                <a:lnTo>
                  <a:pt x="6035" y="6181"/>
                </a:lnTo>
                <a:lnTo>
                  <a:pt x="6181" y="6035"/>
                </a:lnTo>
                <a:lnTo>
                  <a:pt x="6351" y="5937"/>
                </a:lnTo>
                <a:lnTo>
                  <a:pt x="6521" y="5840"/>
                </a:lnTo>
                <a:lnTo>
                  <a:pt x="6692" y="5743"/>
                </a:lnTo>
                <a:lnTo>
                  <a:pt x="7032" y="5621"/>
                </a:lnTo>
                <a:lnTo>
                  <a:pt x="7421" y="5499"/>
                </a:lnTo>
                <a:close/>
                <a:moveTo>
                  <a:pt x="7665" y="4988"/>
                </a:moveTo>
                <a:lnTo>
                  <a:pt x="7373" y="5013"/>
                </a:lnTo>
                <a:lnTo>
                  <a:pt x="7300" y="5013"/>
                </a:lnTo>
                <a:lnTo>
                  <a:pt x="7251" y="5037"/>
                </a:lnTo>
                <a:lnTo>
                  <a:pt x="7178" y="5110"/>
                </a:lnTo>
                <a:lnTo>
                  <a:pt x="6984" y="5159"/>
                </a:lnTo>
                <a:lnTo>
                  <a:pt x="6789" y="5207"/>
                </a:lnTo>
                <a:lnTo>
                  <a:pt x="6619" y="5280"/>
                </a:lnTo>
                <a:lnTo>
                  <a:pt x="6424" y="5353"/>
                </a:lnTo>
                <a:lnTo>
                  <a:pt x="6083" y="5548"/>
                </a:lnTo>
                <a:lnTo>
                  <a:pt x="5791" y="5791"/>
                </a:lnTo>
                <a:lnTo>
                  <a:pt x="5597" y="5962"/>
                </a:lnTo>
                <a:lnTo>
                  <a:pt x="5426" y="6156"/>
                </a:lnTo>
                <a:lnTo>
                  <a:pt x="5280" y="6400"/>
                </a:lnTo>
                <a:lnTo>
                  <a:pt x="5134" y="6619"/>
                </a:lnTo>
                <a:lnTo>
                  <a:pt x="5037" y="6862"/>
                </a:lnTo>
                <a:lnTo>
                  <a:pt x="4964" y="7130"/>
                </a:lnTo>
                <a:lnTo>
                  <a:pt x="4915" y="7397"/>
                </a:lnTo>
                <a:lnTo>
                  <a:pt x="4891" y="7665"/>
                </a:lnTo>
                <a:lnTo>
                  <a:pt x="4915" y="7908"/>
                </a:lnTo>
                <a:lnTo>
                  <a:pt x="4940" y="8151"/>
                </a:lnTo>
                <a:lnTo>
                  <a:pt x="5013" y="8395"/>
                </a:lnTo>
                <a:lnTo>
                  <a:pt x="5110" y="8614"/>
                </a:lnTo>
                <a:lnTo>
                  <a:pt x="5232" y="8808"/>
                </a:lnTo>
                <a:lnTo>
                  <a:pt x="5378" y="9003"/>
                </a:lnTo>
                <a:lnTo>
                  <a:pt x="5548" y="9173"/>
                </a:lnTo>
                <a:lnTo>
                  <a:pt x="5743" y="9344"/>
                </a:lnTo>
                <a:lnTo>
                  <a:pt x="5937" y="9490"/>
                </a:lnTo>
                <a:lnTo>
                  <a:pt x="6132" y="9611"/>
                </a:lnTo>
                <a:lnTo>
                  <a:pt x="6351" y="9709"/>
                </a:lnTo>
                <a:lnTo>
                  <a:pt x="6594" y="9806"/>
                </a:lnTo>
                <a:lnTo>
                  <a:pt x="6838" y="9855"/>
                </a:lnTo>
                <a:lnTo>
                  <a:pt x="7057" y="9903"/>
                </a:lnTo>
                <a:lnTo>
                  <a:pt x="7300" y="9928"/>
                </a:lnTo>
                <a:lnTo>
                  <a:pt x="7543" y="9903"/>
                </a:lnTo>
                <a:lnTo>
                  <a:pt x="7762" y="9879"/>
                </a:lnTo>
                <a:lnTo>
                  <a:pt x="7981" y="9855"/>
                </a:lnTo>
                <a:lnTo>
                  <a:pt x="8176" y="9782"/>
                </a:lnTo>
                <a:lnTo>
                  <a:pt x="8395" y="9709"/>
                </a:lnTo>
                <a:lnTo>
                  <a:pt x="8589" y="9636"/>
                </a:lnTo>
                <a:lnTo>
                  <a:pt x="8784" y="9514"/>
                </a:lnTo>
                <a:lnTo>
                  <a:pt x="8954" y="9392"/>
                </a:lnTo>
                <a:lnTo>
                  <a:pt x="9125" y="9271"/>
                </a:lnTo>
                <a:lnTo>
                  <a:pt x="9295" y="9125"/>
                </a:lnTo>
                <a:lnTo>
                  <a:pt x="9441" y="8979"/>
                </a:lnTo>
                <a:lnTo>
                  <a:pt x="9563" y="8808"/>
                </a:lnTo>
                <a:lnTo>
                  <a:pt x="9684" y="8614"/>
                </a:lnTo>
                <a:lnTo>
                  <a:pt x="9782" y="8419"/>
                </a:lnTo>
                <a:lnTo>
                  <a:pt x="9855" y="8224"/>
                </a:lnTo>
                <a:lnTo>
                  <a:pt x="9928" y="8030"/>
                </a:lnTo>
                <a:lnTo>
                  <a:pt x="9976" y="7811"/>
                </a:lnTo>
                <a:lnTo>
                  <a:pt x="10001" y="7519"/>
                </a:lnTo>
                <a:lnTo>
                  <a:pt x="10001" y="7227"/>
                </a:lnTo>
                <a:lnTo>
                  <a:pt x="9952" y="6959"/>
                </a:lnTo>
                <a:lnTo>
                  <a:pt x="9903" y="6692"/>
                </a:lnTo>
                <a:lnTo>
                  <a:pt x="9806" y="6448"/>
                </a:lnTo>
                <a:lnTo>
                  <a:pt x="9660" y="6205"/>
                </a:lnTo>
                <a:lnTo>
                  <a:pt x="9514" y="5986"/>
                </a:lnTo>
                <a:lnTo>
                  <a:pt x="9344" y="5767"/>
                </a:lnTo>
                <a:lnTo>
                  <a:pt x="9149" y="5597"/>
                </a:lnTo>
                <a:lnTo>
                  <a:pt x="8930" y="5426"/>
                </a:lnTo>
                <a:lnTo>
                  <a:pt x="8711" y="5280"/>
                </a:lnTo>
                <a:lnTo>
                  <a:pt x="8468" y="5159"/>
                </a:lnTo>
                <a:lnTo>
                  <a:pt x="8200" y="5086"/>
                </a:lnTo>
                <a:lnTo>
                  <a:pt x="7932" y="5013"/>
                </a:lnTo>
                <a:lnTo>
                  <a:pt x="7665" y="4988"/>
                </a:lnTo>
                <a:close/>
                <a:moveTo>
                  <a:pt x="6570" y="414"/>
                </a:moveTo>
                <a:lnTo>
                  <a:pt x="6789" y="438"/>
                </a:lnTo>
                <a:lnTo>
                  <a:pt x="7032" y="438"/>
                </a:lnTo>
                <a:lnTo>
                  <a:pt x="7494" y="462"/>
                </a:lnTo>
                <a:lnTo>
                  <a:pt x="8103" y="487"/>
                </a:lnTo>
                <a:lnTo>
                  <a:pt x="8395" y="511"/>
                </a:lnTo>
                <a:lnTo>
                  <a:pt x="8687" y="511"/>
                </a:lnTo>
                <a:lnTo>
                  <a:pt x="8687" y="681"/>
                </a:lnTo>
                <a:lnTo>
                  <a:pt x="8687" y="852"/>
                </a:lnTo>
                <a:lnTo>
                  <a:pt x="8419" y="754"/>
                </a:lnTo>
                <a:lnTo>
                  <a:pt x="8273" y="730"/>
                </a:lnTo>
                <a:lnTo>
                  <a:pt x="8127" y="706"/>
                </a:lnTo>
                <a:lnTo>
                  <a:pt x="8005" y="706"/>
                </a:lnTo>
                <a:lnTo>
                  <a:pt x="7859" y="730"/>
                </a:lnTo>
                <a:lnTo>
                  <a:pt x="7738" y="779"/>
                </a:lnTo>
                <a:lnTo>
                  <a:pt x="7640" y="876"/>
                </a:lnTo>
                <a:lnTo>
                  <a:pt x="7616" y="925"/>
                </a:lnTo>
                <a:lnTo>
                  <a:pt x="7616" y="949"/>
                </a:lnTo>
                <a:lnTo>
                  <a:pt x="7640" y="998"/>
                </a:lnTo>
                <a:lnTo>
                  <a:pt x="7957" y="998"/>
                </a:lnTo>
                <a:lnTo>
                  <a:pt x="8224" y="1022"/>
                </a:lnTo>
                <a:lnTo>
                  <a:pt x="8468" y="1095"/>
                </a:lnTo>
                <a:lnTo>
                  <a:pt x="8735" y="1192"/>
                </a:lnTo>
                <a:lnTo>
                  <a:pt x="8760" y="1338"/>
                </a:lnTo>
                <a:lnTo>
                  <a:pt x="8565" y="1338"/>
                </a:lnTo>
                <a:lnTo>
                  <a:pt x="7932" y="1290"/>
                </a:lnTo>
                <a:lnTo>
                  <a:pt x="7713" y="1265"/>
                </a:lnTo>
                <a:lnTo>
                  <a:pt x="7616" y="1265"/>
                </a:lnTo>
                <a:lnTo>
                  <a:pt x="7494" y="1314"/>
                </a:lnTo>
                <a:lnTo>
                  <a:pt x="7470" y="1363"/>
                </a:lnTo>
                <a:lnTo>
                  <a:pt x="7470" y="1411"/>
                </a:lnTo>
                <a:lnTo>
                  <a:pt x="7519" y="1509"/>
                </a:lnTo>
                <a:lnTo>
                  <a:pt x="7592" y="1582"/>
                </a:lnTo>
                <a:lnTo>
                  <a:pt x="7689" y="1630"/>
                </a:lnTo>
                <a:lnTo>
                  <a:pt x="7786" y="1655"/>
                </a:lnTo>
                <a:lnTo>
                  <a:pt x="8030" y="1679"/>
                </a:lnTo>
                <a:lnTo>
                  <a:pt x="8224" y="1703"/>
                </a:lnTo>
                <a:lnTo>
                  <a:pt x="8516" y="1752"/>
                </a:lnTo>
                <a:lnTo>
                  <a:pt x="8833" y="1776"/>
                </a:lnTo>
                <a:lnTo>
                  <a:pt x="8881" y="2117"/>
                </a:lnTo>
                <a:lnTo>
                  <a:pt x="8857" y="2117"/>
                </a:lnTo>
                <a:lnTo>
                  <a:pt x="8711" y="2068"/>
                </a:lnTo>
                <a:lnTo>
                  <a:pt x="8565" y="2020"/>
                </a:lnTo>
                <a:lnTo>
                  <a:pt x="8249" y="1995"/>
                </a:lnTo>
                <a:lnTo>
                  <a:pt x="8005" y="1947"/>
                </a:lnTo>
                <a:lnTo>
                  <a:pt x="7713" y="1947"/>
                </a:lnTo>
                <a:lnTo>
                  <a:pt x="7713" y="1995"/>
                </a:lnTo>
                <a:lnTo>
                  <a:pt x="7689" y="2044"/>
                </a:lnTo>
                <a:lnTo>
                  <a:pt x="7762" y="2166"/>
                </a:lnTo>
                <a:lnTo>
                  <a:pt x="7835" y="2239"/>
                </a:lnTo>
                <a:lnTo>
                  <a:pt x="7957" y="2287"/>
                </a:lnTo>
                <a:lnTo>
                  <a:pt x="8078" y="2336"/>
                </a:lnTo>
                <a:lnTo>
                  <a:pt x="8419" y="2409"/>
                </a:lnTo>
                <a:lnTo>
                  <a:pt x="8760" y="2458"/>
                </a:lnTo>
                <a:lnTo>
                  <a:pt x="8833" y="2458"/>
                </a:lnTo>
                <a:lnTo>
                  <a:pt x="8881" y="2433"/>
                </a:lnTo>
                <a:lnTo>
                  <a:pt x="8930" y="2409"/>
                </a:lnTo>
                <a:lnTo>
                  <a:pt x="8954" y="2385"/>
                </a:lnTo>
                <a:lnTo>
                  <a:pt x="9027" y="2506"/>
                </a:lnTo>
                <a:lnTo>
                  <a:pt x="9076" y="2579"/>
                </a:lnTo>
                <a:lnTo>
                  <a:pt x="9125" y="2604"/>
                </a:lnTo>
                <a:lnTo>
                  <a:pt x="9198" y="2628"/>
                </a:lnTo>
                <a:lnTo>
                  <a:pt x="9246" y="2628"/>
                </a:lnTo>
                <a:lnTo>
                  <a:pt x="9490" y="2701"/>
                </a:lnTo>
                <a:lnTo>
                  <a:pt x="9733" y="2798"/>
                </a:lnTo>
                <a:lnTo>
                  <a:pt x="9952" y="2920"/>
                </a:lnTo>
                <a:lnTo>
                  <a:pt x="10171" y="3066"/>
                </a:lnTo>
                <a:lnTo>
                  <a:pt x="10220" y="3090"/>
                </a:lnTo>
                <a:lnTo>
                  <a:pt x="10268" y="3115"/>
                </a:lnTo>
                <a:lnTo>
                  <a:pt x="10390" y="3115"/>
                </a:lnTo>
                <a:lnTo>
                  <a:pt x="10463" y="3042"/>
                </a:lnTo>
                <a:lnTo>
                  <a:pt x="10512" y="2969"/>
                </a:lnTo>
                <a:lnTo>
                  <a:pt x="10633" y="2896"/>
                </a:lnTo>
                <a:lnTo>
                  <a:pt x="10755" y="2823"/>
                </a:lnTo>
                <a:lnTo>
                  <a:pt x="10950" y="2652"/>
                </a:lnTo>
                <a:lnTo>
                  <a:pt x="11412" y="2312"/>
                </a:lnTo>
                <a:lnTo>
                  <a:pt x="11655" y="2166"/>
                </a:lnTo>
                <a:lnTo>
                  <a:pt x="11899" y="2044"/>
                </a:lnTo>
                <a:lnTo>
                  <a:pt x="11972" y="1995"/>
                </a:lnTo>
                <a:lnTo>
                  <a:pt x="11996" y="1947"/>
                </a:lnTo>
                <a:lnTo>
                  <a:pt x="12093" y="2020"/>
                </a:lnTo>
                <a:lnTo>
                  <a:pt x="12385" y="2239"/>
                </a:lnTo>
                <a:lnTo>
                  <a:pt x="12653" y="2458"/>
                </a:lnTo>
                <a:lnTo>
                  <a:pt x="12872" y="2701"/>
                </a:lnTo>
                <a:lnTo>
                  <a:pt x="13091" y="2944"/>
                </a:lnTo>
                <a:lnTo>
                  <a:pt x="13188" y="3066"/>
                </a:lnTo>
                <a:lnTo>
                  <a:pt x="13286" y="3188"/>
                </a:lnTo>
                <a:lnTo>
                  <a:pt x="13115" y="3382"/>
                </a:lnTo>
                <a:lnTo>
                  <a:pt x="12896" y="3188"/>
                </a:lnTo>
                <a:lnTo>
                  <a:pt x="12677" y="2993"/>
                </a:lnTo>
                <a:lnTo>
                  <a:pt x="12580" y="2920"/>
                </a:lnTo>
                <a:lnTo>
                  <a:pt x="12458" y="2871"/>
                </a:lnTo>
                <a:lnTo>
                  <a:pt x="12337" y="2823"/>
                </a:lnTo>
                <a:lnTo>
                  <a:pt x="12215" y="2798"/>
                </a:lnTo>
                <a:lnTo>
                  <a:pt x="12166" y="2823"/>
                </a:lnTo>
                <a:lnTo>
                  <a:pt x="12142" y="2847"/>
                </a:lnTo>
                <a:lnTo>
                  <a:pt x="12118" y="2896"/>
                </a:lnTo>
                <a:lnTo>
                  <a:pt x="12142" y="2944"/>
                </a:lnTo>
                <a:lnTo>
                  <a:pt x="12215" y="3042"/>
                </a:lnTo>
                <a:lnTo>
                  <a:pt x="12288" y="3115"/>
                </a:lnTo>
                <a:lnTo>
                  <a:pt x="12458" y="3261"/>
                </a:lnTo>
                <a:lnTo>
                  <a:pt x="12677" y="3480"/>
                </a:lnTo>
                <a:lnTo>
                  <a:pt x="12896" y="3650"/>
                </a:lnTo>
                <a:lnTo>
                  <a:pt x="12921" y="3650"/>
                </a:lnTo>
                <a:lnTo>
                  <a:pt x="12750" y="3869"/>
                </a:lnTo>
                <a:lnTo>
                  <a:pt x="12653" y="3747"/>
                </a:lnTo>
                <a:lnTo>
                  <a:pt x="12531" y="3626"/>
                </a:lnTo>
                <a:lnTo>
                  <a:pt x="12458" y="3528"/>
                </a:lnTo>
                <a:lnTo>
                  <a:pt x="12361" y="3431"/>
                </a:lnTo>
                <a:lnTo>
                  <a:pt x="12264" y="3334"/>
                </a:lnTo>
                <a:lnTo>
                  <a:pt x="12142" y="3285"/>
                </a:lnTo>
                <a:lnTo>
                  <a:pt x="12118" y="3285"/>
                </a:lnTo>
                <a:lnTo>
                  <a:pt x="12069" y="3309"/>
                </a:lnTo>
                <a:lnTo>
                  <a:pt x="12069" y="3334"/>
                </a:lnTo>
                <a:lnTo>
                  <a:pt x="12069" y="3382"/>
                </a:lnTo>
                <a:lnTo>
                  <a:pt x="12093" y="3504"/>
                </a:lnTo>
                <a:lnTo>
                  <a:pt x="12142" y="3626"/>
                </a:lnTo>
                <a:lnTo>
                  <a:pt x="12288" y="3869"/>
                </a:lnTo>
                <a:lnTo>
                  <a:pt x="12385" y="4039"/>
                </a:lnTo>
                <a:lnTo>
                  <a:pt x="12531" y="4210"/>
                </a:lnTo>
                <a:lnTo>
                  <a:pt x="12434" y="4331"/>
                </a:lnTo>
                <a:lnTo>
                  <a:pt x="12312" y="4526"/>
                </a:lnTo>
                <a:lnTo>
                  <a:pt x="12215" y="4356"/>
                </a:lnTo>
                <a:lnTo>
                  <a:pt x="12069" y="4185"/>
                </a:lnTo>
                <a:lnTo>
                  <a:pt x="11947" y="4015"/>
                </a:lnTo>
                <a:lnTo>
                  <a:pt x="11850" y="3845"/>
                </a:lnTo>
                <a:lnTo>
                  <a:pt x="11801" y="3796"/>
                </a:lnTo>
                <a:lnTo>
                  <a:pt x="11753" y="3772"/>
                </a:lnTo>
                <a:lnTo>
                  <a:pt x="11680" y="3772"/>
                </a:lnTo>
                <a:lnTo>
                  <a:pt x="11631" y="3845"/>
                </a:lnTo>
                <a:lnTo>
                  <a:pt x="11631" y="3966"/>
                </a:lnTo>
                <a:lnTo>
                  <a:pt x="11655" y="4064"/>
                </a:lnTo>
                <a:lnTo>
                  <a:pt x="11704" y="4185"/>
                </a:lnTo>
                <a:lnTo>
                  <a:pt x="11753" y="4283"/>
                </a:lnTo>
                <a:lnTo>
                  <a:pt x="12118" y="4842"/>
                </a:lnTo>
                <a:lnTo>
                  <a:pt x="12166" y="4891"/>
                </a:lnTo>
                <a:lnTo>
                  <a:pt x="12239" y="4915"/>
                </a:lnTo>
                <a:lnTo>
                  <a:pt x="12264" y="4940"/>
                </a:lnTo>
                <a:lnTo>
                  <a:pt x="12288" y="4964"/>
                </a:lnTo>
                <a:lnTo>
                  <a:pt x="12410" y="5232"/>
                </a:lnTo>
                <a:lnTo>
                  <a:pt x="12458" y="5524"/>
                </a:lnTo>
                <a:lnTo>
                  <a:pt x="12483" y="5694"/>
                </a:lnTo>
                <a:lnTo>
                  <a:pt x="12507" y="5864"/>
                </a:lnTo>
                <a:lnTo>
                  <a:pt x="12507" y="6035"/>
                </a:lnTo>
                <a:lnTo>
                  <a:pt x="12531" y="6205"/>
                </a:lnTo>
                <a:lnTo>
                  <a:pt x="12580" y="6278"/>
                </a:lnTo>
                <a:lnTo>
                  <a:pt x="12629" y="6302"/>
                </a:lnTo>
                <a:lnTo>
                  <a:pt x="12702" y="6327"/>
                </a:lnTo>
                <a:lnTo>
                  <a:pt x="12775" y="6327"/>
                </a:lnTo>
                <a:lnTo>
                  <a:pt x="12994" y="6400"/>
                </a:lnTo>
                <a:lnTo>
                  <a:pt x="13213" y="6424"/>
                </a:lnTo>
                <a:lnTo>
                  <a:pt x="13651" y="6473"/>
                </a:lnTo>
                <a:lnTo>
                  <a:pt x="13967" y="6521"/>
                </a:lnTo>
                <a:lnTo>
                  <a:pt x="14283" y="6570"/>
                </a:lnTo>
                <a:lnTo>
                  <a:pt x="14502" y="6643"/>
                </a:lnTo>
                <a:lnTo>
                  <a:pt x="14600" y="6692"/>
                </a:lnTo>
                <a:lnTo>
                  <a:pt x="14697" y="6692"/>
                </a:lnTo>
                <a:lnTo>
                  <a:pt x="14673" y="6959"/>
                </a:lnTo>
                <a:lnTo>
                  <a:pt x="14648" y="7227"/>
                </a:lnTo>
                <a:lnTo>
                  <a:pt x="14673" y="7738"/>
                </a:lnTo>
                <a:lnTo>
                  <a:pt x="14648" y="8176"/>
                </a:lnTo>
                <a:lnTo>
                  <a:pt x="14648" y="8395"/>
                </a:lnTo>
                <a:lnTo>
                  <a:pt x="14673" y="8614"/>
                </a:lnTo>
                <a:lnTo>
                  <a:pt x="14454" y="8638"/>
                </a:lnTo>
                <a:lnTo>
                  <a:pt x="14454" y="8638"/>
                </a:lnTo>
                <a:lnTo>
                  <a:pt x="14478" y="8541"/>
                </a:lnTo>
                <a:lnTo>
                  <a:pt x="14478" y="8443"/>
                </a:lnTo>
                <a:lnTo>
                  <a:pt x="14454" y="8249"/>
                </a:lnTo>
                <a:lnTo>
                  <a:pt x="14405" y="7981"/>
                </a:lnTo>
                <a:lnTo>
                  <a:pt x="14381" y="7884"/>
                </a:lnTo>
                <a:lnTo>
                  <a:pt x="14332" y="7762"/>
                </a:lnTo>
                <a:lnTo>
                  <a:pt x="14308" y="7738"/>
                </a:lnTo>
                <a:lnTo>
                  <a:pt x="14283" y="7713"/>
                </a:lnTo>
                <a:lnTo>
                  <a:pt x="14235" y="7738"/>
                </a:lnTo>
                <a:lnTo>
                  <a:pt x="14210" y="7762"/>
                </a:lnTo>
                <a:lnTo>
                  <a:pt x="14162" y="7884"/>
                </a:lnTo>
                <a:lnTo>
                  <a:pt x="14137" y="7981"/>
                </a:lnTo>
                <a:lnTo>
                  <a:pt x="14113" y="8249"/>
                </a:lnTo>
                <a:lnTo>
                  <a:pt x="14113" y="8468"/>
                </a:lnTo>
                <a:lnTo>
                  <a:pt x="14137" y="8565"/>
                </a:lnTo>
                <a:lnTo>
                  <a:pt x="14186" y="8662"/>
                </a:lnTo>
                <a:lnTo>
                  <a:pt x="13797" y="8687"/>
                </a:lnTo>
                <a:lnTo>
                  <a:pt x="13699" y="8687"/>
                </a:lnTo>
                <a:lnTo>
                  <a:pt x="13748" y="8589"/>
                </a:lnTo>
                <a:lnTo>
                  <a:pt x="13797" y="8346"/>
                </a:lnTo>
                <a:lnTo>
                  <a:pt x="13845" y="8103"/>
                </a:lnTo>
                <a:lnTo>
                  <a:pt x="13870" y="7835"/>
                </a:lnTo>
                <a:lnTo>
                  <a:pt x="13845" y="7762"/>
                </a:lnTo>
                <a:lnTo>
                  <a:pt x="13772" y="7713"/>
                </a:lnTo>
                <a:lnTo>
                  <a:pt x="13699" y="7713"/>
                </a:lnTo>
                <a:lnTo>
                  <a:pt x="13651" y="7762"/>
                </a:lnTo>
                <a:lnTo>
                  <a:pt x="13626" y="7811"/>
                </a:lnTo>
                <a:lnTo>
                  <a:pt x="13480" y="8273"/>
                </a:lnTo>
                <a:lnTo>
                  <a:pt x="13407" y="8492"/>
                </a:lnTo>
                <a:lnTo>
                  <a:pt x="13407" y="8614"/>
                </a:lnTo>
                <a:lnTo>
                  <a:pt x="13407" y="8662"/>
                </a:lnTo>
                <a:lnTo>
                  <a:pt x="13432" y="8711"/>
                </a:lnTo>
                <a:lnTo>
                  <a:pt x="13237" y="8711"/>
                </a:lnTo>
                <a:lnTo>
                  <a:pt x="13042" y="8735"/>
                </a:lnTo>
                <a:lnTo>
                  <a:pt x="13091" y="8443"/>
                </a:lnTo>
                <a:lnTo>
                  <a:pt x="13115" y="8176"/>
                </a:lnTo>
                <a:lnTo>
                  <a:pt x="13091" y="8030"/>
                </a:lnTo>
                <a:lnTo>
                  <a:pt x="13067" y="7908"/>
                </a:lnTo>
                <a:lnTo>
                  <a:pt x="13042" y="7859"/>
                </a:lnTo>
                <a:lnTo>
                  <a:pt x="13018" y="7835"/>
                </a:lnTo>
                <a:lnTo>
                  <a:pt x="12969" y="7835"/>
                </a:lnTo>
                <a:lnTo>
                  <a:pt x="12921" y="7859"/>
                </a:lnTo>
                <a:lnTo>
                  <a:pt x="12848" y="7957"/>
                </a:lnTo>
                <a:lnTo>
                  <a:pt x="12823" y="8054"/>
                </a:lnTo>
                <a:lnTo>
                  <a:pt x="12750" y="8273"/>
                </a:lnTo>
                <a:lnTo>
                  <a:pt x="12604" y="8906"/>
                </a:lnTo>
                <a:lnTo>
                  <a:pt x="12604" y="8954"/>
                </a:lnTo>
                <a:lnTo>
                  <a:pt x="12629" y="9027"/>
                </a:lnTo>
                <a:lnTo>
                  <a:pt x="12507" y="9271"/>
                </a:lnTo>
                <a:lnTo>
                  <a:pt x="12385" y="9514"/>
                </a:lnTo>
                <a:lnTo>
                  <a:pt x="12288" y="9660"/>
                </a:lnTo>
                <a:lnTo>
                  <a:pt x="12191" y="9806"/>
                </a:lnTo>
                <a:lnTo>
                  <a:pt x="11996" y="10049"/>
                </a:lnTo>
                <a:lnTo>
                  <a:pt x="11947" y="10122"/>
                </a:lnTo>
                <a:lnTo>
                  <a:pt x="11947" y="10171"/>
                </a:lnTo>
                <a:lnTo>
                  <a:pt x="11972" y="10244"/>
                </a:lnTo>
                <a:lnTo>
                  <a:pt x="11996" y="10293"/>
                </a:lnTo>
                <a:lnTo>
                  <a:pt x="12045" y="10341"/>
                </a:lnTo>
                <a:lnTo>
                  <a:pt x="12166" y="10341"/>
                </a:lnTo>
                <a:lnTo>
                  <a:pt x="12239" y="10317"/>
                </a:lnTo>
                <a:lnTo>
                  <a:pt x="12337" y="10487"/>
                </a:lnTo>
                <a:lnTo>
                  <a:pt x="12483" y="10633"/>
                </a:lnTo>
                <a:lnTo>
                  <a:pt x="12726" y="10950"/>
                </a:lnTo>
                <a:lnTo>
                  <a:pt x="12994" y="11339"/>
                </a:lnTo>
                <a:lnTo>
                  <a:pt x="13237" y="11728"/>
                </a:lnTo>
                <a:lnTo>
                  <a:pt x="13067" y="11947"/>
                </a:lnTo>
                <a:lnTo>
                  <a:pt x="12872" y="12166"/>
                </a:lnTo>
                <a:lnTo>
                  <a:pt x="12483" y="12556"/>
                </a:lnTo>
                <a:lnTo>
                  <a:pt x="12191" y="12848"/>
                </a:lnTo>
                <a:lnTo>
                  <a:pt x="12045" y="12994"/>
                </a:lnTo>
                <a:lnTo>
                  <a:pt x="11923" y="13164"/>
                </a:lnTo>
                <a:lnTo>
                  <a:pt x="11704" y="13018"/>
                </a:lnTo>
                <a:lnTo>
                  <a:pt x="11874" y="12945"/>
                </a:lnTo>
                <a:lnTo>
                  <a:pt x="12020" y="12848"/>
                </a:lnTo>
                <a:lnTo>
                  <a:pt x="12288" y="12677"/>
                </a:lnTo>
                <a:lnTo>
                  <a:pt x="12337" y="12629"/>
                </a:lnTo>
                <a:lnTo>
                  <a:pt x="12361" y="12580"/>
                </a:lnTo>
                <a:lnTo>
                  <a:pt x="12361" y="12507"/>
                </a:lnTo>
                <a:lnTo>
                  <a:pt x="12337" y="12458"/>
                </a:lnTo>
                <a:lnTo>
                  <a:pt x="12312" y="12434"/>
                </a:lnTo>
                <a:lnTo>
                  <a:pt x="12264" y="12385"/>
                </a:lnTo>
                <a:lnTo>
                  <a:pt x="12191" y="12385"/>
                </a:lnTo>
                <a:lnTo>
                  <a:pt x="12118" y="12410"/>
                </a:lnTo>
                <a:lnTo>
                  <a:pt x="11899" y="12531"/>
                </a:lnTo>
                <a:lnTo>
                  <a:pt x="11655" y="12677"/>
                </a:lnTo>
                <a:lnTo>
                  <a:pt x="11388" y="12799"/>
                </a:lnTo>
                <a:lnTo>
                  <a:pt x="11266" y="12726"/>
                </a:lnTo>
                <a:lnTo>
                  <a:pt x="11315" y="12702"/>
                </a:lnTo>
                <a:lnTo>
                  <a:pt x="11534" y="12556"/>
                </a:lnTo>
                <a:lnTo>
                  <a:pt x="11631" y="12458"/>
                </a:lnTo>
                <a:lnTo>
                  <a:pt x="11704" y="12337"/>
                </a:lnTo>
                <a:lnTo>
                  <a:pt x="11728" y="12288"/>
                </a:lnTo>
                <a:lnTo>
                  <a:pt x="11728" y="12239"/>
                </a:lnTo>
                <a:lnTo>
                  <a:pt x="11704" y="12166"/>
                </a:lnTo>
                <a:lnTo>
                  <a:pt x="11680" y="12118"/>
                </a:lnTo>
                <a:lnTo>
                  <a:pt x="11631" y="12093"/>
                </a:lnTo>
                <a:lnTo>
                  <a:pt x="11582" y="12069"/>
                </a:lnTo>
                <a:lnTo>
                  <a:pt x="11534" y="12069"/>
                </a:lnTo>
                <a:lnTo>
                  <a:pt x="11461" y="12093"/>
                </a:lnTo>
                <a:lnTo>
                  <a:pt x="11290" y="12264"/>
                </a:lnTo>
                <a:lnTo>
                  <a:pt x="11096" y="12410"/>
                </a:lnTo>
                <a:lnTo>
                  <a:pt x="10974" y="12507"/>
                </a:lnTo>
                <a:lnTo>
                  <a:pt x="10731" y="12288"/>
                </a:lnTo>
                <a:lnTo>
                  <a:pt x="10950" y="12142"/>
                </a:lnTo>
                <a:lnTo>
                  <a:pt x="11071" y="12069"/>
                </a:lnTo>
                <a:lnTo>
                  <a:pt x="11193" y="11996"/>
                </a:lnTo>
                <a:lnTo>
                  <a:pt x="11242" y="11947"/>
                </a:lnTo>
                <a:lnTo>
                  <a:pt x="11266" y="11899"/>
                </a:lnTo>
                <a:lnTo>
                  <a:pt x="11290" y="11826"/>
                </a:lnTo>
                <a:lnTo>
                  <a:pt x="11290" y="11753"/>
                </a:lnTo>
                <a:lnTo>
                  <a:pt x="11266" y="11704"/>
                </a:lnTo>
                <a:lnTo>
                  <a:pt x="11217" y="11680"/>
                </a:lnTo>
                <a:lnTo>
                  <a:pt x="11096" y="11680"/>
                </a:lnTo>
                <a:lnTo>
                  <a:pt x="10974" y="11753"/>
                </a:lnTo>
                <a:lnTo>
                  <a:pt x="10877" y="11801"/>
                </a:lnTo>
                <a:lnTo>
                  <a:pt x="10633" y="11947"/>
                </a:lnTo>
                <a:lnTo>
                  <a:pt x="10390" y="12093"/>
                </a:lnTo>
                <a:lnTo>
                  <a:pt x="10293" y="12069"/>
                </a:lnTo>
                <a:lnTo>
                  <a:pt x="10147" y="12069"/>
                </a:lnTo>
                <a:lnTo>
                  <a:pt x="10098" y="12118"/>
                </a:lnTo>
                <a:lnTo>
                  <a:pt x="9952" y="12118"/>
                </a:lnTo>
                <a:lnTo>
                  <a:pt x="9855" y="12191"/>
                </a:lnTo>
                <a:lnTo>
                  <a:pt x="9733" y="12264"/>
                </a:lnTo>
                <a:lnTo>
                  <a:pt x="9587" y="12312"/>
                </a:lnTo>
                <a:lnTo>
                  <a:pt x="9319" y="12385"/>
                </a:lnTo>
                <a:lnTo>
                  <a:pt x="9198" y="12434"/>
                </a:lnTo>
                <a:lnTo>
                  <a:pt x="9100" y="12507"/>
                </a:lnTo>
                <a:lnTo>
                  <a:pt x="8979" y="12507"/>
                </a:lnTo>
                <a:lnTo>
                  <a:pt x="8930" y="12556"/>
                </a:lnTo>
                <a:lnTo>
                  <a:pt x="8906" y="12604"/>
                </a:lnTo>
                <a:lnTo>
                  <a:pt x="8906" y="12629"/>
                </a:lnTo>
                <a:lnTo>
                  <a:pt x="8857" y="12629"/>
                </a:lnTo>
                <a:lnTo>
                  <a:pt x="8735" y="12677"/>
                </a:lnTo>
                <a:lnTo>
                  <a:pt x="8638" y="12726"/>
                </a:lnTo>
                <a:lnTo>
                  <a:pt x="8419" y="12848"/>
                </a:lnTo>
                <a:lnTo>
                  <a:pt x="8297" y="12872"/>
                </a:lnTo>
                <a:lnTo>
                  <a:pt x="8200" y="12896"/>
                </a:lnTo>
                <a:lnTo>
                  <a:pt x="8103" y="12921"/>
                </a:lnTo>
                <a:lnTo>
                  <a:pt x="8005" y="12945"/>
                </a:lnTo>
                <a:lnTo>
                  <a:pt x="7957" y="13018"/>
                </a:lnTo>
                <a:lnTo>
                  <a:pt x="7981" y="13067"/>
                </a:lnTo>
                <a:lnTo>
                  <a:pt x="8030" y="13140"/>
                </a:lnTo>
                <a:lnTo>
                  <a:pt x="8127" y="13188"/>
                </a:lnTo>
                <a:lnTo>
                  <a:pt x="8224" y="13213"/>
                </a:lnTo>
                <a:lnTo>
                  <a:pt x="8346" y="13188"/>
                </a:lnTo>
                <a:lnTo>
                  <a:pt x="8468" y="13164"/>
                </a:lnTo>
                <a:lnTo>
                  <a:pt x="8589" y="13115"/>
                </a:lnTo>
                <a:lnTo>
                  <a:pt x="8833" y="12994"/>
                </a:lnTo>
                <a:lnTo>
                  <a:pt x="8808" y="13115"/>
                </a:lnTo>
                <a:lnTo>
                  <a:pt x="8638" y="13213"/>
                </a:lnTo>
                <a:lnTo>
                  <a:pt x="8443" y="13310"/>
                </a:lnTo>
                <a:lnTo>
                  <a:pt x="8224" y="13383"/>
                </a:lnTo>
                <a:lnTo>
                  <a:pt x="8127" y="13432"/>
                </a:lnTo>
                <a:lnTo>
                  <a:pt x="8054" y="13480"/>
                </a:lnTo>
                <a:lnTo>
                  <a:pt x="8030" y="13553"/>
                </a:lnTo>
                <a:lnTo>
                  <a:pt x="8054" y="13602"/>
                </a:lnTo>
                <a:lnTo>
                  <a:pt x="8103" y="13651"/>
                </a:lnTo>
                <a:lnTo>
                  <a:pt x="8176" y="13675"/>
                </a:lnTo>
                <a:lnTo>
                  <a:pt x="8297" y="13699"/>
                </a:lnTo>
                <a:lnTo>
                  <a:pt x="8443" y="13651"/>
                </a:lnTo>
                <a:lnTo>
                  <a:pt x="8589" y="13626"/>
                </a:lnTo>
                <a:lnTo>
                  <a:pt x="8760" y="13553"/>
                </a:lnTo>
                <a:lnTo>
                  <a:pt x="8711" y="13797"/>
                </a:lnTo>
                <a:lnTo>
                  <a:pt x="8711" y="13821"/>
                </a:lnTo>
                <a:lnTo>
                  <a:pt x="8662" y="13845"/>
                </a:lnTo>
                <a:lnTo>
                  <a:pt x="8419" y="13918"/>
                </a:lnTo>
                <a:lnTo>
                  <a:pt x="8176" y="13991"/>
                </a:lnTo>
                <a:lnTo>
                  <a:pt x="8030" y="14016"/>
                </a:lnTo>
                <a:lnTo>
                  <a:pt x="7957" y="14040"/>
                </a:lnTo>
                <a:lnTo>
                  <a:pt x="7957" y="14089"/>
                </a:lnTo>
                <a:lnTo>
                  <a:pt x="7932" y="14113"/>
                </a:lnTo>
                <a:lnTo>
                  <a:pt x="7932" y="14162"/>
                </a:lnTo>
                <a:lnTo>
                  <a:pt x="7957" y="14186"/>
                </a:lnTo>
                <a:lnTo>
                  <a:pt x="8030" y="14235"/>
                </a:lnTo>
                <a:lnTo>
                  <a:pt x="8127" y="14259"/>
                </a:lnTo>
                <a:lnTo>
                  <a:pt x="8224" y="14283"/>
                </a:lnTo>
                <a:lnTo>
                  <a:pt x="8322" y="14283"/>
                </a:lnTo>
                <a:lnTo>
                  <a:pt x="8419" y="14259"/>
                </a:lnTo>
                <a:lnTo>
                  <a:pt x="8614" y="14210"/>
                </a:lnTo>
                <a:lnTo>
                  <a:pt x="8614" y="14210"/>
                </a:lnTo>
                <a:lnTo>
                  <a:pt x="8589" y="14381"/>
                </a:lnTo>
                <a:lnTo>
                  <a:pt x="8589" y="14575"/>
                </a:lnTo>
                <a:lnTo>
                  <a:pt x="8103" y="14575"/>
                </a:lnTo>
                <a:lnTo>
                  <a:pt x="7616" y="14624"/>
                </a:lnTo>
                <a:lnTo>
                  <a:pt x="6765" y="14624"/>
                </a:lnTo>
                <a:lnTo>
                  <a:pt x="6765" y="14405"/>
                </a:lnTo>
                <a:lnTo>
                  <a:pt x="6740" y="14162"/>
                </a:lnTo>
                <a:lnTo>
                  <a:pt x="6692" y="13748"/>
                </a:lnTo>
                <a:lnTo>
                  <a:pt x="6643" y="13432"/>
                </a:lnTo>
                <a:lnTo>
                  <a:pt x="6570" y="13042"/>
                </a:lnTo>
                <a:lnTo>
                  <a:pt x="6521" y="12848"/>
                </a:lnTo>
                <a:lnTo>
                  <a:pt x="6448" y="12702"/>
                </a:lnTo>
                <a:lnTo>
                  <a:pt x="6351" y="12556"/>
                </a:lnTo>
                <a:lnTo>
                  <a:pt x="6302" y="12531"/>
                </a:lnTo>
                <a:lnTo>
                  <a:pt x="6229" y="12483"/>
                </a:lnTo>
                <a:lnTo>
                  <a:pt x="6156" y="12483"/>
                </a:lnTo>
                <a:lnTo>
                  <a:pt x="6083" y="12507"/>
                </a:lnTo>
                <a:lnTo>
                  <a:pt x="5864" y="12434"/>
                </a:lnTo>
                <a:lnTo>
                  <a:pt x="5670" y="12385"/>
                </a:lnTo>
                <a:lnTo>
                  <a:pt x="5524" y="12312"/>
                </a:lnTo>
                <a:lnTo>
                  <a:pt x="5378" y="12239"/>
                </a:lnTo>
                <a:lnTo>
                  <a:pt x="5232" y="12166"/>
                </a:lnTo>
                <a:lnTo>
                  <a:pt x="5086" y="12118"/>
                </a:lnTo>
                <a:lnTo>
                  <a:pt x="5013" y="12045"/>
                </a:lnTo>
                <a:lnTo>
                  <a:pt x="4940" y="11996"/>
                </a:lnTo>
                <a:lnTo>
                  <a:pt x="4842" y="11996"/>
                </a:lnTo>
                <a:lnTo>
                  <a:pt x="4794" y="12020"/>
                </a:lnTo>
                <a:lnTo>
                  <a:pt x="4745" y="12069"/>
                </a:lnTo>
                <a:lnTo>
                  <a:pt x="4429" y="11923"/>
                </a:lnTo>
                <a:lnTo>
                  <a:pt x="4210" y="11826"/>
                </a:lnTo>
                <a:lnTo>
                  <a:pt x="4112" y="11801"/>
                </a:lnTo>
                <a:lnTo>
                  <a:pt x="4064" y="11801"/>
                </a:lnTo>
                <a:lnTo>
                  <a:pt x="4015" y="11826"/>
                </a:lnTo>
                <a:lnTo>
                  <a:pt x="3966" y="11850"/>
                </a:lnTo>
                <a:lnTo>
                  <a:pt x="3966" y="11899"/>
                </a:lnTo>
                <a:lnTo>
                  <a:pt x="3966" y="11947"/>
                </a:lnTo>
                <a:lnTo>
                  <a:pt x="3991" y="12020"/>
                </a:lnTo>
                <a:lnTo>
                  <a:pt x="4088" y="12093"/>
                </a:lnTo>
                <a:lnTo>
                  <a:pt x="4307" y="12239"/>
                </a:lnTo>
                <a:lnTo>
                  <a:pt x="4477" y="12361"/>
                </a:lnTo>
                <a:lnTo>
                  <a:pt x="4356" y="12507"/>
                </a:lnTo>
                <a:lnTo>
                  <a:pt x="4331" y="12434"/>
                </a:lnTo>
                <a:lnTo>
                  <a:pt x="4283" y="12385"/>
                </a:lnTo>
                <a:lnTo>
                  <a:pt x="4185" y="12337"/>
                </a:lnTo>
                <a:lnTo>
                  <a:pt x="4088" y="12337"/>
                </a:lnTo>
                <a:lnTo>
                  <a:pt x="3942" y="12312"/>
                </a:lnTo>
                <a:lnTo>
                  <a:pt x="3820" y="12264"/>
                </a:lnTo>
                <a:lnTo>
                  <a:pt x="3723" y="12191"/>
                </a:lnTo>
                <a:lnTo>
                  <a:pt x="3601" y="12118"/>
                </a:lnTo>
                <a:lnTo>
                  <a:pt x="3504" y="12045"/>
                </a:lnTo>
                <a:lnTo>
                  <a:pt x="3382" y="11996"/>
                </a:lnTo>
                <a:lnTo>
                  <a:pt x="3334" y="11996"/>
                </a:lnTo>
                <a:lnTo>
                  <a:pt x="3309" y="12020"/>
                </a:lnTo>
                <a:lnTo>
                  <a:pt x="3285" y="12045"/>
                </a:lnTo>
                <a:lnTo>
                  <a:pt x="3285" y="12142"/>
                </a:lnTo>
                <a:lnTo>
                  <a:pt x="3309" y="12215"/>
                </a:lnTo>
                <a:lnTo>
                  <a:pt x="3334" y="12288"/>
                </a:lnTo>
                <a:lnTo>
                  <a:pt x="3382" y="12337"/>
                </a:lnTo>
                <a:lnTo>
                  <a:pt x="3504" y="12458"/>
                </a:lnTo>
                <a:lnTo>
                  <a:pt x="3650" y="12556"/>
                </a:lnTo>
                <a:lnTo>
                  <a:pt x="3747" y="12629"/>
                </a:lnTo>
                <a:lnTo>
                  <a:pt x="3869" y="12677"/>
                </a:lnTo>
                <a:lnTo>
                  <a:pt x="4015" y="12702"/>
                </a:lnTo>
                <a:lnTo>
                  <a:pt x="4137" y="12702"/>
                </a:lnTo>
                <a:lnTo>
                  <a:pt x="3820" y="12969"/>
                </a:lnTo>
                <a:lnTo>
                  <a:pt x="3796" y="12921"/>
                </a:lnTo>
                <a:lnTo>
                  <a:pt x="3772" y="12872"/>
                </a:lnTo>
                <a:lnTo>
                  <a:pt x="3723" y="12848"/>
                </a:lnTo>
                <a:lnTo>
                  <a:pt x="3650" y="12823"/>
                </a:lnTo>
                <a:lnTo>
                  <a:pt x="3553" y="12823"/>
                </a:lnTo>
                <a:lnTo>
                  <a:pt x="3480" y="12799"/>
                </a:lnTo>
                <a:lnTo>
                  <a:pt x="3334" y="12702"/>
                </a:lnTo>
                <a:lnTo>
                  <a:pt x="3188" y="12580"/>
                </a:lnTo>
                <a:lnTo>
                  <a:pt x="3163" y="12556"/>
                </a:lnTo>
                <a:lnTo>
                  <a:pt x="3115" y="12531"/>
                </a:lnTo>
                <a:lnTo>
                  <a:pt x="3066" y="12507"/>
                </a:lnTo>
                <a:lnTo>
                  <a:pt x="3017" y="12483"/>
                </a:lnTo>
                <a:lnTo>
                  <a:pt x="2993" y="12483"/>
                </a:lnTo>
                <a:lnTo>
                  <a:pt x="2969" y="12507"/>
                </a:lnTo>
                <a:lnTo>
                  <a:pt x="2944" y="12604"/>
                </a:lnTo>
                <a:lnTo>
                  <a:pt x="2944" y="12677"/>
                </a:lnTo>
                <a:lnTo>
                  <a:pt x="2944" y="12726"/>
                </a:lnTo>
                <a:lnTo>
                  <a:pt x="2969" y="12799"/>
                </a:lnTo>
                <a:lnTo>
                  <a:pt x="3017" y="12872"/>
                </a:lnTo>
                <a:lnTo>
                  <a:pt x="3115" y="12969"/>
                </a:lnTo>
                <a:lnTo>
                  <a:pt x="3285" y="13115"/>
                </a:lnTo>
                <a:lnTo>
                  <a:pt x="3382" y="13164"/>
                </a:lnTo>
                <a:lnTo>
                  <a:pt x="3504" y="13213"/>
                </a:lnTo>
                <a:lnTo>
                  <a:pt x="3309" y="13310"/>
                </a:lnTo>
                <a:lnTo>
                  <a:pt x="3261" y="13286"/>
                </a:lnTo>
                <a:lnTo>
                  <a:pt x="2896" y="12969"/>
                </a:lnTo>
                <a:lnTo>
                  <a:pt x="2531" y="12629"/>
                </a:lnTo>
                <a:lnTo>
                  <a:pt x="2214" y="12312"/>
                </a:lnTo>
                <a:lnTo>
                  <a:pt x="2068" y="12118"/>
                </a:lnTo>
                <a:lnTo>
                  <a:pt x="1947" y="11947"/>
                </a:lnTo>
                <a:lnTo>
                  <a:pt x="2093" y="11777"/>
                </a:lnTo>
                <a:lnTo>
                  <a:pt x="2214" y="11607"/>
                </a:lnTo>
                <a:lnTo>
                  <a:pt x="2433" y="11242"/>
                </a:lnTo>
                <a:lnTo>
                  <a:pt x="2798" y="10779"/>
                </a:lnTo>
                <a:lnTo>
                  <a:pt x="3139" y="10317"/>
                </a:lnTo>
                <a:lnTo>
                  <a:pt x="3163" y="10293"/>
                </a:lnTo>
                <a:lnTo>
                  <a:pt x="3236" y="10244"/>
                </a:lnTo>
                <a:lnTo>
                  <a:pt x="3285" y="10147"/>
                </a:lnTo>
                <a:lnTo>
                  <a:pt x="3285" y="10074"/>
                </a:lnTo>
                <a:lnTo>
                  <a:pt x="3261" y="10025"/>
                </a:lnTo>
                <a:lnTo>
                  <a:pt x="3212" y="9976"/>
                </a:lnTo>
                <a:lnTo>
                  <a:pt x="3090" y="9855"/>
                </a:lnTo>
                <a:lnTo>
                  <a:pt x="2969" y="9709"/>
                </a:lnTo>
                <a:lnTo>
                  <a:pt x="2750" y="9441"/>
                </a:lnTo>
                <a:lnTo>
                  <a:pt x="2628" y="9246"/>
                </a:lnTo>
                <a:lnTo>
                  <a:pt x="2628" y="9222"/>
                </a:lnTo>
                <a:lnTo>
                  <a:pt x="2628" y="9149"/>
                </a:lnTo>
                <a:lnTo>
                  <a:pt x="2604" y="9076"/>
                </a:lnTo>
                <a:lnTo>
                  <a:pt x="2579" y="9003"/>
                </a:lnTo>
                <a:lnTo>
                  <a:pt x="2506" y="8954"/>
                </a:lnTo>
                <a:lnTo>
                  <a:pt x="2409" y="8930"/>
                </a:lnTo>
                <a:lnTo>
                  <a:pt x="1460" y="8881"/>
                </a:lnTo>
                <a:lnTo>
                  <a:pt x="998" y="8808"/>
                </a:lnTo>
                <a:lnTo>
                  <a:pt x="754" y="8784"/>
                </a:lnTo>
                <a:lnTo>
                  <a:pt x="535" y="8711"/>
                </a:lnTo>
                <a:lnTo>
                  <a:pt x="535" y="8614"/>
                </a:lnTo>
                <a:lnTo>
                  <a:pt x="511" y="8492"/>
                </a:lnTo>
                <a:lnTo>
                  <a:pt x="462" y="8273"/>
                </a:lnTo>
                <a:lnTo>
                  <a:pt x="462" y="7908"/>
                </a:lnTo>
                <a:lnTo>
                  <a:pt x="462" y="7567"/>
                </a:lnTo>
                <a:lnTo>
                  <a:pt x="511" y="7105"/>
                </a:lnTo>
                <a:lnTo>
                  <a:pt x="535" y="6862"/>
                </a:lnTo>
                <a:lnTo>
                  <a:pt x="535" y="6740"/>
                </a:lnTo>
                <a:lnTo>
                  <a:pt x="511" y="6619"/>
                </a:lnTo>
                <a:lnTo>
                  <a:pt x="681" y="6570"/>
                </a:lnTo>
                <a:lnTo>
                  <a:pt x="1046" y="6497"/>
                </a:lnTo>
                <a:lnTo>
                  <a:pt x="949" y="6643"/>
                </a:lnTo>
                <a:lnTo>
                  <a:pt x="876" y="6789"/>
                </a:lnTo>
                <a:lnTo>
                  <a:pt x="754" y="7105"/>
                </a:lnTo>
                <a:lnTo>
                  <a:pt x="754" y="7203"/>
                </a:lnTo>
                <a:lnTo>
                  <a:pt x="779" y="7227"/>
                </a:lnTo>
                <a:lnTo>
                  <a:pt x="803" y="7276"/>
                </a:lnTo>
                <a:lnTo>
                  <a:pt x="876" y="7324"/>
                </a:lnTo>
                <a:lnTo>
                  <a:pt x="973" y="7324"/>
                </a:lnTo>
                <a:lnTo>
                  <a:pt x="1022" y="7300"/>
                </a:lnTo>
                <a:lnTo>
                  <a:pt x="1046" y="7276"/>
                </a:lnTo>
                <a:lnTo>
                  <a:pt x="1095" y="7203"/>
                </a:lnTo>
                <a:lnTo>
                  <a:pt x="1168" y="6984"/>
                </a:lnTo>
                <a:lnTo>
                  <a:pt x="1265" y="6765"/>
                </a:lnTo>
                <a:lnTo>
                  <a:pt x="1338" y="6619"/>
                </a:lnTo>
                <a:lnTo>
                  <a:pt x="1436" y="6448"/>
                </a:lnTo>
                <a:lnTo>
                  <a:pt x="1606" y="6424"/>
                </a:lnTo>
                <a:lnTo>
                  <a:pt x="1509" y="6570"/>
                </a:lnTo>
                <a:lnTo>
                  <a:pt x="1436" y="6740"/>
                </a:lnTo>
                <a:lnTo>
                  <a:pt x="1387" y="6911"/>
                </a:lnTo>
                <a:lnTo>
                  <a:pt x="1338" y="7057"/>
                </a:lnTo>
                <a:lnTo>
                  <a:pt x="1338" y="7105"/>
                </a:lnTo>
                <a:lnTo>
                  <a:pt x="1363" y="7154"/>
                </a:lnTo>
                <a:lnTo>
                  <a:pt x="1387" y="7203"/>
                </a:lnTo>
                <a:lnTo>
                  <a:pt x="1436" y="7251"/>
                </a:lnTo>
                <a:lnTo>
                  <a:pt x="1484" y="7276"/>
                </a:lnTo>
                <a:lnTo>
                  <a:pt x="1557" y="7276"/>
                </a:lnTo>
                <a:lnTo>
                  <a:pt x="1630" y="7227"/>
                </a:lnTo>
                <a:lnTo>
                  <a:pt x="1679" y="7178"/>
                </a:lnTo>
                <a:lnTo>
                  <a:pt x="1679" y="7154"/>
                </a:lnTo>
                <a:lnTo>
                  <a:pt x="1728" y="6935"/>
                </a:lnTo>
                <a:lnTo>
                  <a:pt x="1801" y="6716"/>
                </a:lnTo>
                <a:lnTo>
                  <a:pt x="1898" y="6570"/>
                </a:lnTo>
                <a:lnTo>
                  <a:pt x="1947" y="6424"/>
                </a:lnTo>
                <a:lnTo>
                  <a:pt x="2093" y="6424"/>
                </a:lnTo>
                <a:lnTo>
                  <a:pt x="2044" y="6546"/>
                </a:lnTo>
                <a:lnTo>
                  <a:pt x="1947" y="6813"/>
                </a:lnTo>
                <a:lnTo>
                  <a:pt x="1922" y="6935"/>
                </a:lnTo>
                <a:lnTo>
                  <a:pt x="1898" y="7057"/>
                </a:lnTo>
                <a:lnTo>
                  <a:pt x="1922" y="7105"/>
                </a:lnTo>
                <a:lnTo>
                  <a:pt x="1947" y="7154"/>
                </a:lnTo>
                <a:lnTo>
                  <a:pt x="2020" y="7203"/>
                </a:lnTo>
                <a:lnTo>
                  <a:pt x="2117" y="7203"/>
                </a:lnTo>
                <a:lnTo>
                  <a:pt x="2166" y="7178"/>
                </a:lnTo>
                <a:lnTo>
                  <a:pt x="2190" y="7130"/>
                </a:lnTo>
                <a:lnTo>
                  <a:pt x="2239" y="6935"/>
                </a:lnTo>
                <a:lnTo>
                  <a:pt x="2287" y="6716"/>
                </a:lnTo>
                <a:lnTo>
                  <a:pt x="2336" y="6546"/>
                </a:lnTo>
                <a:lnTo>
                  <a:pt x="2360" y="6400"/>
                </a:lnTo>
                <a:lnTo>
                  <a:pt x="2482" y="6375"/>
                </a:lnTo>
                <a:lnTo>
                  <a:pt x="2531" y="6351"/>
                </a:lnTo>
                <a:lnTo>
                  <a:pt x="2579" y="6302"/>
                </a:lnTo>
                <a:lnTo>
                  <a:pt x="2604" y="6254"/>
                </a:lnTo>
                <a:lnTo>
                  <a:pt x="2604" y="6205"/>
                </a:lnTo>
                <a:lnTo>
                  <a:pt x="2652" y="6132"/>
                </a:lnTo>
                <a:lnTo>
                  <a:pt x="2677" y="6059"/>
                </a:lnTo>
                <a:lnTo>
                  <a:pt x="2677" y="5913"/>
                </a:lnTo>
                <a:lnTo>
                  <a:pt x="2701" y="5767"/>
                </a:lnTo>
                <a:lnTo>
                  <a:pt x="2798" y="5499"/>
                </a:lnTo>
                <a:lnTo>
                  <a:pt x="2993" y="4964"/>
                </a:lnTo>
                <a:lnTo>
                  <a:pt x="3090" y="4891"/>
                </a:lnTo>
                <a:lnTo>
                  <a:pt x="3139" y="4794"/>
                </a:lnTo>
                <a:lnTo>
                  <a:pt x="3139" y="4745"/>
                </a:lnTo>
                <a:lnTo>
                  <a:pt x="3139" y="4696"/>
                </a:lnTo>
                <a:lnTo>
                  <a:pt x="3115" y="4648"/>
                </a:lnTo>
                <a:lnTo>
                  <a:pt x="3066" y="4575"/>
                </a:lnTo>
                <a:lnTo>
                  <a:pt x="2750" y="4234"/>
                </a:lnTo>
                <a:lnTo>
                  <a:pt x="2433" y="3893"/>
                </a:lnTo>
                <a:lnTo>
                  <a:pt x="2117" y="3528"/>
                </a:lnTo>
                <a:lnTo>
                  <a:pt x="1801" y="3188"/>
                </a:lnTo>
                <a:lnTo>
                  <a:pt x="1971" y="3042"/>
                </a:lnTo>
                <a:lnTo>
                  <a:pt x="2141" y="2871"/>
                </a:lnTo>
                <a:lnTo>
                  <a:pt x="2433" y="2506"/>
                </a:lnTo>
                <a:lnTo>
                  <a:pt x="2604" y="2336"/>
                </a:lnTo>
                <a:lnTo>
                  <a:pt x="2774" y="2166"/>
                </a:lnTo>
                <a:lnTo>
                  <a:pt x="2944" y="2044"/>
                </a:lnTo>
                <a:lnTo>
                  <a:pt x="3163" y="1947"/>
                </a:lnTo>
                <a:lnTo>
                  <a:pt x="3236" y="1922"/>
                </a:lnTo>
                <a:lnTo>
                  <a:pt x="3261" y="1922"/>
                </a:lnTo>
                <a:lnTo>
                  <a:pt x="3115" y="2020"/>
                </a:lnTo>
                <a:lnTo>
                  <a:pt x="2993" y="2117"/>
                </a:lnTo>
                <a:lnTo>
                  <a:pt x="2847" y="2263"/>
                </a:lnTo>
                <a:lnTo>
                  <a:pt x="2725" y="2409"/>
                </a:lnTo>
                <a:lnTo>
                  <a:pt x="2701" y="2506"/>
                </a:lnTo>
                <a:lnTo>
                  <a:pt x="2701" y="2579"/>
                </a:lnTo>
                <a:lnTo>
                  <a:pt x="2701" y="2652"/>
                </a:lnTo>
                <a:lnTo>
                  <a:pt x="2750" y="2701"/>
                </a:lnTo>
                <a:lnTo>
                  <a:pt x="2798" y="2725"/>
                </a:lnTo>
                <a:lnTo>
                  <a:pt x="2871" y="2725"/>
                </a:lnTo>
                <a:lnTo>
                  <a:pt x="2944" y="2677"/>
                </a:lnTo>
                <a:lnTo>
                  <a:pt x="2993" y="2628"/>
                </a:lnTo>
                <a:lnTo>
                  <a:pt x="3090" y="2506"/>
                </a:lnTo>
                <a:lnTo>
                  <a:pt x="3212" y="2360"/>
                </a:lnTo>
                <a:lnTo>
                  <a:pt x="3358" y="2239"/>
                </a:lnTo>
                <a:lnTo>
                  <a:pt x="3553" y="2117"/>
                </a:lnTo>
                <a:lnTo>
                  <a:pt x="3626" y="2166"/>
                </a:lnTo>
                <a:lnTo>
                  <a:pt x="3504" y="2263"/>
                </a:lnTo>
                <a:lnTo>
                  <a:pt x="3407" y="2336"/>
                </a:lnTo>
                <a:lnTo>
                  <a:pt x="3285" y="2458"/>
                </a:lnTo>
                <a:lnTo>
                  <a:pt x="3188" y="2579"/>
                </a:lnTo>
                <a:lnTo>
                  <a:pt x="3115" y="2725"/>
                </a:lnTo>
                <a:lnTo>
                  <a:pt x="3090" y="2798"/>
                </a:lnTo>
                <a:lnTo>
                  <a:pt x="3090" y="2871"/>
                </a:lnTo>
                <a:lnTo>
                  <a:pt x="3115" y="2920"/>
                </a:lnTo>
                <a:lnTo>
                  <a:pt x="3139" y="2944"/>
                </a:lnTo>
                <a:lnTo>
                  <a:pt x="3212" y="2969"/>
                </a:lnTo>
                <a:lnTo>
                  <a:pt x="3285" y="2969"/>
                </a:lnTo>
                <a:lnTo>
                  <a:pt x="3358" y="2944"/>
                </a:lnTo>
                <a:lnTo>
                  <a:pt x="3431" y="2847"/>
                </a:lnTo>
                <a:lnTo>
                  <a:pt x="3480" y="2750"/>
                </a:lnTo>
                <a:lnTo>
                  <a:pt x="3577" y="2652"/>
                </a:lnTo>
                <a:lnTo>
                  <a:pt x="3674" y="2555"/>
                </a:lnTo>
                <a:lnTo>
                  <a:pt x="3869" y="2360"/>
                </a:lnTo>
                <a:lnTo>
                  <a:pt x="3966" y="2433"/>
                </a:lnTo>
                <a:lnTo>
                  <a:pt x="4112" y="2506"/>
                </a:lnTo>
                <a:lnTo>
                  <a:pt x="3893" y="2628"/>
                </a:lnTo>
                <a:lnTo>
                  <a:pt x="3699" y="2750"/>
                </a:lnTo>
                <a:lnTo>
                  <a:pt x="3553" y="2871"/>
                </a:lnTo>
                <a:lnTo>
                  <a:pt x="3407" y="3017"/>
                </a:lnTo>
                <a:lnTo>
                  <a:pt x="3334" y="3115"/>
                </a:lnTo>
                <a:lnTo>
                  <a:pt x="3309" y="3188"/>
                </a:lnTo>
                <a:lnTo>
                  <a:pt x="3309" y="3285"/>
                </a:lnTo>
                <a:lnTo>
                  <a:pt x="3334" y="3382"/>
                </a:lnTo>
                <a:lnTo>
                  <a:pt x="3382" y="3431"/>
                </a:lnTo>
                <a:lnTo>
                  <a:pt x="3455" y="3455"/>
                </a:lnTo>
                <a:lnTo>
                  <a:pt x="3528" y="3431"/>
                </a:lnTo>
                <a:lnTo>
                  <a:pt x="3577" y="3382"/>
                </a:lnTo>
                <a:lnTo>
                  <a:pt x="3674" y="3261"/>
                </a:lnTo>
                <a:lnTo>
                  <a:pt x="3747" y="3139"/>
                </a:lnTo>
                <a:lnTo>
                  <a:pt x="3869" y="3042"/>
                </a:lnTo>
                <a:lnTo>
                  <a:pt x="3991" y="2969"/>
                </a:lnTo>
                <a:lnTo>
                  <a:pt x="4185" y="2847"/>
                </a:lnTo>
                <a:lnTo>
                  <a:pt x="4380" y="2701"/>
                </a:lnTo>
                <a:lnTo>
                  <a:pt x="4623" y="2871"/>
                </a:lnTo>
                <a:lnTo>
                  <a:pt x="4356" y="3066"/>
                </a:lnTo>
                <a:lnTo>
                  <a:pt x="4234" y="3139"/>
                </a:lnTo>
                <a:lnTo>
                  <a:pt x="4088" y="3261"/>
                </a:lnTo>
                <a:lnTo>
                  <a:pt x="3966" y="3382"/>
                </a:lnTo>
                <a:lnTo>
                  <a:pt x="3942" y="3455"/>
                </a:lnTo>
                <a:lnTo>
                  <a:pt x="3918" y="3528"/>
                </a:lnTo>
                <a:lnTo>
                  <a:pt x="3942" y="3577"/>
                </a:lnTo>
                <a:lnTo>
                  <a:pt x="3966" y="3601"/>
                </a:lnTo>
                <a:lnTo>
                  <a:pt x="4015" y="3626"/>
                </a:lnTo>
                <a:lnTo>
                  <a:pt x="4064" y="3626"/>
                </a:lnTo>
                <a:lnTo>
                  <a:pt x="4112" y="3601"/>
                </a:lnTo>
                <a:lnTo>
                  <a:pt x="4161" y="3553"/>
                </a:lnTo>
                <a:lnTo>
                  <a:pt x="4258" y="3480"/>
                </a:lnTo>
                <a:lnTo>
                  <a:pt x="4380" y="3358"/>
                </a:lnTo>
                <a:lnTo>
                  <a:pt x="4526" y="3261"/>
                </a:lnTo>
                <a:lnTo>
                  <a:pt x="4842" y="3042"/>
                </a:lnTo>
                <a:lnTo>
                  <a:pt x="4891" y="3066"/>
                </a:lnTo>
                <a:lnTo>
                  <a:pt x="4964" y="3090"/>
                </a:lnTo>
                <a:lnTo>
                  <a:pt x="5037" y="3090"/>
                </a:lnTo>
                <a:lnTo>
                  <a:pt x="5110" y="3042"/>
                </a:lnTo>
                <a:lnTo>
                  <a:pt x="5159" y="2993"/>
                </a:lnTo>
                <a:lnTo>
                  <a:pt x="5378" y="2896"/>
                </a:lnTo>
                <a:lnTo>
                  <a:pt x="5645" y="2798"/>
                </a:lnTo>
                <a:lnTo>
                  <a:pt x="6156" y="2652"/>
                </a:lnTo>
                <a:lnTo>
                  <a:pt x="6229" y="2604"/>
                </a:lnTo>
                <a:lnTo>
                  <a:pt x="6278" y="2531"/>
                </a:lnTo>
                <a:lnTo>
                  <a:pt x="6302" y="2506"/>
                </a:lnTo>
                <a:lnTo>
                  <a:pt x="6351" y="2360"/>
                </a:lnTo>
                <a:lnTo>
                  <a:pt x="6400" y="2214"/>
                </a:lnTo>
                <a:lnTo>
                  <a:pt x="6424" y="1922"/>
                </a:lnTo>
                <a:lnTo>
                  <a:pt x="6473" y="1314"/>
                </a:lnTo>
                <a:lnTo>
                  <a:pt x="6546" y="876"/>
                </a:lnTo>
                <a:lnTo>
                  <a:pt x="6570" y="633"/>
                </a:lnTo>
                <a:lnTo>
                  <a:pt x="6570" y="535"/>
                </a:lnTo>
                <a:lnTo>
                  <a:pt x="6570" y="414"/>
                </a:lnTo>
                <a:close/>
                <a:moveTo>
                  <a:pt x="17519" y="12093"/>
                </a:moveTo>
                <a:lnTo>
                  <a:pt x="17544" y="12142"/>
                </a:lnTo>
                <a:lnTo>
                  <a:pt x="17592" y="12191"/>
                </a:lnTo>
                <a:lnTo>
                  <a:pt x="17665" y="12215"/>
                </a:lnTo>
                <a:lnTo>
                  <a:pt x="17738" y="12215"/>
                </a:lnTo>
                <a:lnTo>
                  <a:pt x="18030" y="12239"/>
                </a:lnTo>
                <a:lnTo>
                  <a:pt x="18322" y="12312"/>
                </a:lnTo>
                <a:lnTo>
                  <a:pt x="18590" y="12434"/>
                </a:lnTo>
                <a:lnTo>
                  <a:pt x="18712" y="12507"/>
                </a:lnTo>
                <a:lnTo>
                  <a:pt x="18809" y="12604"/>
                </a:lnTo>
                <a:lnTo>
                  <a:pt x="18906" y="12702"/>
                </a:lnTo>
                <a:lnTo>
                  <a:pt x="18979" y="12799"/>
                </a:lnTo>
                <a:lnTo>
                  <a:pt x="19052" y="12921"/>
                </a:lnTo>
                <a:lnTo>
                  <a:pt x="19101" y="13042"/>
                </a:lnTo>
                <a:lnTo>
                  <a:pt x="19125" y="13188"/>
                </a:lnTo>
                <a:lnTo>
                  <a:pt x="19150" y="13334"/>
                </a:lnTo>
                <a:lnTo>
                  <a:pt x="19150" y="13480"/>
                </a:lnTo>
                <a:lnTo>
                  <a:pt x="19125" y="13651"/>
                </a:lnTo>
                <a:lnTo>
                  <a:pt x="19052" y="13870"/>
                </a:lnTo>
                <a:lnTo>
                  <a:pt x="18955" y="14089"/>
                </a:lnTo>
                <a:lnTo>
                  <a:pt x="18809" y="14283"/>
                </a:lnTo>
                <a:lnTo>
                  <a:pt x="18663" y="14454"/>
                </a:lnTo>
                <a:lnTo>
                  <a:pt x="18493" y="14624"/>
                </a:lnTo>
                <a:lnTo>
                  <a:pt x="18298" y="14770"/>
                </a:lnTo>
                <a:lnTo>
                  <a:pt x="18103" y="14867"/>
                </a:lnTo>
                <a:lnTo>
                  <a:pt x="17884" y="14965"/>
                </a:lnTo>
                <a:lnTo>
                  <a:pt x="17738" y="14989"/>
                </a:lnTo>
                <a:lnTo>
                  <a:pt x="17446" y="14989"/>
                </a:lnTo>
                <a:lnTo>
                  <a:pt x="17300" y="14965"/>
                </a:lnTo>
                <a:lnTo>
                  <a:pt x="17154" y="14916"/>
                </a:lnTo>
                <a:lnTo>
                  <a:pt x="17033" y="14843"/>
                </a:lnTo>
                <a:lnTo>
                  <a:pt x="16911" y="14746"/>
                </a:lnTo>
                <a:lnTo>
                  <a:pt x="16814" y="14648"/>
                </a:lnTo>
                <a:lnTo>
                  <a:pt x="16619" y="14429"/>
                </a:lnTo>
                <a:lnTo>
                  <a:pt x="16449" y="14186"/>
                </a:lnTo>
                <a:lnTo>
                  <a:pt x="16351" y="13894"/>
                </a:lnTo>
                <a:lnTo>
                  <a:pt x="16303" y="13626"/>
                </a:lnTo>
                <a:lnTo>
                  <a:pt x="16303" y="13456"/>
                </a:lnTo>
                <a:lnTo>
                  <a:pt x="16303" y="13286"/>
                </a:lnTo>
                <a:lnTo>
                  <a:pt x="16351" y="13115"/>
                </a:lnTo>
                <a:lnTo>
                  <a:pt x="16424" y="12969"/>
                </a:lnTo>
                <a:lnTo>
                  <a:pt x="16497" y="12823"/>
                </a:lnTo>
                <a:lnTo>
                  <a:pt x="16595" y="12677"/>
                </a:lnTo>
                <a:lnTo>
                  <a:pt x="16692" y="12556"/>
                </a:lnTo>
                <a:lnTo>
                  <a:pt x="16814" y="12434"/>
                </a:lnTo>
                <a:lnTo>
                  <a:pt x="16960" y="12312"/>
                </a:lnTo>
                <a:lnTo>
                  <a:pt x="17130" y="12215"/>
                </a:lnTo>
                <a:lnTo>
                  <a:pt x="17300" y="12142"/>
                </a:lnTo>
                <a:lnTo>
                  <a:pt x="17495" y="12093"/>
                </a:lnTo>
                <a:close/>
                <a:moveTo>
                  <a:pt x="7008" y="0"/>
                </a:moveTo>
                <a:lnTo>
                  <a:pt x="6692" y="24"/>
                </a:lnTo>
                <a:lnTo>
                  <a:pt x="6521" y="73"/>
                </a:lnTo>
                <a:lnTo>
                  <a:pt x="6375" y="122"/>
                </a:lnTo>
                <a:lnTo>
                  <a:pt x="6327" y="146"/>
                </a:lnTo>
                <a:lnTo>
                  <a:pt x="6302" y="170"/>
                </a:lnTo>
                <a:lnTo>
                  <a:pt x="6278" y="219"/>
                </a:lnTo>
                <a:lnTo>
                  <a:pt x="6278" y="268"/>
                </a:lnTo>
                <a:lnTo>
                  <a:pt x="6205" y="365"/>
                </a:lnTo>
                <a:lnTo>
                  <a:pt x="6156" y="462"/>
                </a:lnTo>
                <a:lnTo>
                  <a:pt x="6108" y="608"/>
                </a:lnTo>
                <a:lnTo>
                  <a:pt x="6083" y="730"/>
                </a:lnTo>
                <a:lnTo>
                  <a:pt x="6035" y="1265"/>
                </a:lnTo>
                <a:lnTo>
                  <a:pt x="5937" y="1776"/>
                </a:lnTo>
                <a:lnTo>
                  <a:pt x="5913" y="2020"/>
                </a:lnTo>
                <a:lnTo>
                  <a:pt x="5913" y="2287"/>
                </a:lnTo>
                <a:lnTo>
                  <a:pt x="5670" y="2360"/>
                </a:lnTo>
                <a:lnTo>
                  <a:pt x="5451" y="2458"/>
                </a:lnTo>
                <a:lnTo>
                  <a:pt x="4988" y="2677"/>
                </a:lnTo>
                <a:lnTo>
                  <a:pt x="4161" y="2093"/>
                </a:lnTo>
                <a:lnTo>
                  <a:pt x="3966" y="1947"/>
                </a:lnTo>
                <a:lnTo>
                  <a:pt x="3723" y="1776"/>
                </a:lnTo>
                <a:lnTo>
                  <a:pt x="3601" y="1703"/>
                </a:lnTo>
                <a:lnTo>
                  <a:pt x="3480" y="1630"/>
                </a:lnTo>
                <a:lnTo>
                  <a:pt x="3334" y="1606"/>
                </a:lnTo>
                <a:lnTo>
                  <a:pt x="3236" y="1606"/>
                </a:lnTo>
                <a:lnTo>
                  <a:pt x="3163" y="1557"/>
                </a:lnTo>
                <a:lnTo>
                  <a:pt x="3042" y="1557"/>
                </a:lnTo>
                <a:lnTo>
                  <a:pt x="2944" y="1606"/>
                </a:lnTo>
                <a:lnTo>
                  <a:pt x="2823" y="1679"/>
                </a:lnTo>
                <a:lnTo>
                  <a:pt x="2604" y="1825"/>
                </a:lnTo>
                <a:lnTo>
                  <a:pt x="2409" y="1995"/>
                </a:lnTo>
                <a:lnTo>
                  <a:pt x="2239" y="2190"/>
                </a:lnTo>
                <a:lnTo>
                  <a:pt x="1849" y="2604"/>
                </a:lnTo>
                <a:lnTo>
                  <a:pt x="1655" y="2798"/>
                </a:lnTo>
                <a:lnTo>
                  <a:pt x="1484" y="3042"/>
                </a:lnTo>
                <a:lnTo>
                  <a:pt x="1436" y="3066"/>
                </a:lnTo>
                <a:lnTo>
                  <a:pt x="1387" y="3115"/>
                </a:lnTo>
                <a:lnTo>
                  <a:pt x="1363" y="3163"/>
                </a:lnTo>
                <a:lnTo>
                  <a:pt x="1387" y="3236"/>
                </a:lnTo>
                <a:lnTo>
                  <a:pt x="1509" y="3455"/>
                </a:lnTo>
                <a:lnTo>
                  <a:pt x="1655" y="3650"/>
                </a:lnTo>
                <a:lnTo>
                  <a:pt x="1971" y="4039"/>
                </a:lnTo>
                <a:lnTo>
                  <a:pt x="2287" y="4477"/>
                </a:lnTo>
                <a:lnTo>
                  <a:pt x="2482" y="4672"/>
                </a:lnTo>
                <a:lnTo>
                  <a:pt x="2652" y="4867"/>
                </a:lnTo>
                <a:lnTo>
                  <a:pt x="2531" y="5061"/>
                </a:lnTo>
                <a:lnTo>
                  <a:pt x="2433" y="5280"/>
                </a:lnTo>
                <a:lnTo>
                  <a:pt x="2312" y="5597"/>
                </a:lnTo>
                <a:lnTo>
                  <a:pt x="2263" y="5791"/>
                </a:lnTo>
                <a:lnTo>
                  <a:pt x="2263" y="5962"/>
                </a:lnTo>
                <a:lnTo>
                  <a:pt x="1995" y="5962"/>
                </a:lnTo>
                <a:lnTo>
                  <a:pt x="1703" y="5986"/>
                </a:lnTo>
                <a:lnTo>
                  <a:pt x="1192" y="6083"/>
                </a:lnTo>
                <a:lnTo>
                  <a:pt x="973" y="6108"/>
                </a:lnTo>
                <a:lnTo>
                  <a:pt x="706" y="6181"/>
                </a:lnTo>
                <a:lnTo>
                  <a:pt x="584" y="6229"/>
                </a:lnTo>
                <a:lnTo>
                  <a:pt x="462" y="6278"/>
                </a:lnTo>
                <a:lnTo>
                  <a:pt x="365" y="6351"/>
                </a:lnTo>
                <a:lnTo>
                  <a:pt x="292" y="6424"/>
                </a:lnTo>
                <a:lnTo>
                  <a:pt x="243" y="6448"/>
                </a:lnTo>
                <a:lnTo>
                  <a:pt x="195" y="6473"/>
                </a:lnTo>
                <a:lnTo>
                  <a:pt x="146" y="6570"/>
                </a:lnTo>
                <a:lnTo>
                  <a:pt x="97" y="6692"/>
                </a:lnTo>
                <a:lnTo>
                  <a:pt x="73" y="6935"/>
                </a:lnTo>
                <a:lnTo>
                  <a:pt x="0" y="7738"/>
                </a:lnTo>
                <a:lnTo>
                  <a:pt x="0" y="8005"/>
                </a:lnTo>
                <a:lnTo>
                  <a:pt x="0" y="8346"/>
                </a:lnTo>
                <a:lnTo>
                  <a:pt x="24" y="8492"/>
                </a:lnTo>
                <a:lnTo>
                  <a:pt x="73" y="8638"/>
                </a:lnTo>
                <a:lnTo>
                  <a:pt x="122" y="8760"/>
                </a:lnTo>
                <a:lnTo>
                  <a:pt x="243" y="8833"/>
                </a:lnTo>
                <a:lnTo>
                  <a:pt x="219" y="8906"/>
                </a:lnTo>
                <a:lnTo>
                  <a:pt x="243" y="8954"/>
                </a:lnTo>
                <a:lnTo>
                  <a:pt x="268" y="9003"/>
                </a:lnTo>
                <a:lnTo>
                  <a:pt x="316" y="9027"/>
                </a:lnTo>
                <a:lnTo>
                  <a:pt x="560" y="9125"/>
                </a:lnTo>
                <a:lnTo>
                  <a:pt x="779" y="9198"/>
                </a:lnTo>
                <a:lnTo>
                  <a:pt x="1046" y="9246"/>
                </a:lnTo>
                <a:lnTo>
                  <a:pt x="1290" y="9271"/>
                </a:lnTo>
                <a:lnTo>
                  <a:pt x="1801" y="9344"/>
                </a:lnTo>
                <a:lnTo>
                  <a:pt x="2312" y="9368"/>
                </a:lnTo>
                <a:lnTo>
                  <a:pt x="2385" y="9538"/>
                </a:lnTo>
                <a:lnTo>
                  <a:pt x="2458" y="9660"/>
                </a:lnTo>
                <a:lnTo>
                  <a:pt x="2628" y="9952"/>
                </a:lnTo>
                <a:lnTo>
                  <a:pt x="2847" y="10195"/>
                </a:lnTo>
                <a:lnTo>
                  <a:pt x="2652" y="10366"/>
                </a:lnTo>
                <a:lnTo>
                  <a:pt x="2506" y="10560"/>
                </a:lnTo>
                <a:lnTo>
                  <a:pt x="2190" y="10925"/>
                </a:lnTo>
                <a:lnTo>
                  <a:pt x="1849" y="11363"/>
                </a:lnTo>
                <a:lnTo>
                  <a:pt x="1679" y="11558"/>
                </a:lnTo>
                <a:lnTo>
                  <a:pt x="1630" y="11680"/>
                </a:lnTo>
                <a:lnTo>
                  <a:pt x="1582" y="11777"/>
                </a:lnTo>
                <a:lnTo>
                  <a:pt x="1582" y="11850"/>
                </a:lnTo>
                <a:lnTo>
                  <a:pt x="1606" y="11923"/>
                </a:lnTo>
                <a:lnTo>
                  <a:pt x="1606" y="12045"/>
                </a:lnTo>
                <a:lnTo>
                  <a:pt x="1630" y="12166"/>
                </a:lnTo>
                <a:lnTo>
                  <a:pt x="1679" y="12264"/>
                </a:lnTo>
                <a:lnTo>
                  <a:pt x="1752" y="12385"/>
                </a:lnTo>
                <a:lnTo>
                  <a:pt x="1922" y="12604"/>
                </a:lnTo>
                <a:lnTo>
                  <a:pt x="2093" y="12775"/>
                </a:lnTo>
                <a:lnTo>
                  <a:pt x="2312" y="13018"/>
                </a:lnTo>
                <a:lnTo>
                  <a:pt x="2531" y="13237"/>
                </a:lnTo>
                <a:lnTo>
                  <a:pt x="2798" y="13456"/>
                </a:lnTo>
                <a:lnTo>
                  <a:pt x="3042" y="13651"/>
                </a:lnTo>
                <a:lnTo>
                  <a:pt x="3090" y="13699"/>
                </a:lnTo>
                <a:lnTo>
                  <a:pt x="3139" y="13699"/>
                </a:lnTo>
                <a:lnTo>
                  <a:pt x="3236" y="13675"/>
                </a:lnTo>
                <a:lnTo>
                  <a:pt x="3358" y="13699"/>
                </a:lnTo>
                <a:lnTo>
                  <a:pt x="3455" y="13675"/>
                </a:lnTo>
                <a:lnTo>
                  <a:pt x="3577" y="13651"/>
                </a:lnTo>
                <a:lnTo>
                  <a:pt x="3699" y="13602"/>
                </a:lnTo>
                <a:lnTo>
                  <a:pt x="3918" y="13456"/>
                </a:lnTo>
                <a:lnTo>
                  <a:pt x="4088" y="13334"/>
                </a:lnTo>
                <a:lnTo>
                  <a:pt x="4331" y="13140"/>
                </a:lnTo>
                <a:lnTo>
                  <a:pt x="4575" y="12921"/>
                </a:lnTo>
                <a:lnTo>
                  <a:pt x="5013" y="12434"/>
                </a:lnTo>
                <a:lnTo>
                  <a:pt x="5110" y="12531"/>
                </a:lnTo>
                <a:lnTo>
                  <a:pt x="5232" y="12580"/>
                </a:lnTo>
                <a:lnTo>
                  <a:pt x="5451" y="12677"/>
                </a:lnTo>
                <a:lnTo>
                  <a:pt x="5767" y="12823"/>
                </a:lnTo>
                <a:lnTo>
                  <a:pt x="5937" y="12872"/>
                </a:lnTo>
                <a:lnTo>
                  <a:pt x="6108" y="12896"/>
                </a:lnTo>
                <a:lnTo>
                  <a:pt x="6156" y="13091"/>
                </a:lnTo>
                <a:lnTo>
                  <a:pt x="6181" y="13261"/>
                </a:lnTo>
                <a:lnTo>
                  <a:pt x="6254" y="13651"/>
                </a:lnTo>
                <a:lnTo>
                  <a:pt x="6302" y="14040"/>
                </a:lnTo>
                <a:lnTo>
                  <a:pt x="6302" y="14259"/>
                </a:lnTo>
                <a:lnTo>
                  <a:pt x="6302" y="14502"/>
                </a:lnTo>
                <a:lnTo>
                  <a:pt x="6327" y="14600"/>
                </a:lnTo>
                <a:lnTo>
                  <a:pt x="6351" y="14721"/>
                </a:lnTo>
                <a:lnTo>
                  <a:pt x="6400" y="14794"/>
                </a:lnTo>
                <a:lnTo>
                  <a:pt x="6473" y="14867"/>
                </a:lnTo>
                <a:lnTo>
                  <a:pt x="6497" y="14892"/>
                </a:lnTo>
                <a:lnTo>
                  <a:pt x="6521" y="14940"/>
                </a:lnTo>
                <a:lnTo>
                  <a:pt x="6619" y="14989"/>
                </a:lnTo>
                <a:lnTo>
                  <a:pt x="6716" y="15038"/>
                </a:lnTo>
                <a:lnTo>
                  <a:pt x="6838" y="15062"/>
                </a:lnTo>
                <a:lnTo>
                  <a:pt x="6959" y="15086"/>
                </a:lnTo>
                <a:lnTo>
                  <a:pt x="7203" y="15086"/>
                </a:lnTo>
                <a:lnTo>
                  <a:pt x="7421" y="15062"/>
                </a:lnTo>
                <a:lnTo>
                  <a:pt x="8030" y="15038"/>
                </a:lnTo>
                <a:lnTo>
                  <a:pt x="8638" y="15038"/>
                </a:lnTo>
                <a:lnTo>
                  <a:pt x="8735" y="15013"/>
                </a:lnTo>
                <a:lnTo>
                  <a:pt x="8808" y="14965"/>
                </a:lnTo>
                <a:lnTo>
                  <a:pt x="8857" y="14867"/>
                </a:lnTo>
                <a:lnTo>
                  <a:pt x="8881" y="14794"/>
                </a:lnTo>
                <a:lnTo>
                  <a:pt x="8906" y="14770"/>
                </a:lnTo>
                <a:lnTo>
                  <a:pt x="8979" y="14673"/>
                </a:lnTo>
                <a:lnTo>
                  <a:pt x="9027" y="14551"/>
                </a:lnTo>
                <a:lnTo>
                  <a:pt x="9100" y="14283"/>
                </a:lnTo>
                <a:lnTo>
                  <a:pt x="9149" y="13772"/>
                </a:lnTo>
                <a:lnTo>
                  <a:pt x="9222" y="13286"/>
                </a:lnTo>
                <a:lnTo>
                  <a:pt x="9246" y="13042"/>
                </a:lnTo>
                <a:lnTo>
                  <a:pt x="9246" y="12799"/>
                </a:lnTo>
                <a:lnTo>
                  <a:pt x="9514" y="12799"/>
                </a:lnTo>
                <a:lnTo>
                  <a:pt x="9757" y="12726"/>
                </a:lnTo>
                <a:lnTo>
                  <a:pt x="10001" y="12629"/>
                </a:lnTo>
                <a:lnTo>
                  <a:pt x="10122" y="12556"/>
                </a:lnTo>
                <a:lnTo>
                  <a:pt x="10220" y="12483"/>
                </a:lnTo>
                <a:lnTo>
                  <a:pt x="10341" y="12604"/>
                </a:lnTo>
                <a:lnTo>
                  <a:pt x="10487" y="12726"/>
                </a:lnTo>
                <a:lnTo>
                  <a:pt x="10779" y="12945"/>
                </a:lnTo>
                <a:lnTo>
                  <a:pt x="11290" y="13310"/>
                </a:lnTo>
                <a:lnTo>
                  <a:pt x="11826" y="13675"/>
                </a:lnTo>
                <a:lnTo>
                  <a:pt x="11874" y="13699"/>
                </a:lnTo>
                <a:lnTo>
                  <a:pt x="11947" y="13724"/>
                </a:lnTo>
                <a:lnTo>
                  <a:pt x="11996" y="13699"/>
                </a:lnTo>
                <a:lnTo>
                  <a:pt x="12045" y="13675"/>
                </a:lnTo>
                <a:lnTo>
                  <a:pt x="12142" y="13602"/>
                </a:lnTo>
                <a:lnTo>
                  <a:pt x="12166" y="13480"/>
                </a:lnTo>
                <a:lnTo>
                  <a:pt x="12361" y="13334"/>
                </a:lnTo>
                <a:lnTo>
                  <a:pt x="12531" y="13164"/>
                </a:lnTo>
                <a:lnTo>
                  <a:pt x="12872" y="12799"/>
                </a:lnTo>
                <a:lnTo>
                  <a:pt x="13286" y="12385"/>
                </a:lnTo>
                <a:lnTo>
                  <a:pt x="13480" y="12166"/>
                </a:lnTo>
                <a:lnTo>
                  <a:pt x="13675" y="11947"/>
                </a:lnTo>
                <a:lnTo>
                  <a:pt x="13699" y="11874"/>
                </a:lnTo>
                <a:lnTo>
                  <a:pt x="13699" y="11801"/>
                </a:lnTo>
                <a:lnTo>
                  <a:pt x="13724" y="11704"/>
                </a:lnTo>
                <a:lnTo>
                  <a:pt x="13699" y="11607"/>
                </a:lnTo>
                <a:lnTo>
                  <a:pt x="13553" y="11363"/>
                </a:lnTo>
                <a:lnTo>
                  <a:pt x="13407" y="11120"/>
                </a:lnTo>
                <a:lnTo>
                  <a:pt x="13067" y="10682"/>
                </a:lnTo>
                <a:lnTo>
                  <a:pt x="12945" y="10512"/>
                </a:lnTo>
                <a:lnTo>
                  <a:pt x="12799" y="10341"/>
                </a:lnTo>
                <a:lnTo>
                  <a:pt x="12629" y="10195"/>
                </a:lnTo>
                <a:lnTo>
                  <a:pt x="12458" y="10074"/>
                </a:lnTo>
                <a:lnTo>
                  <a:pt x="12604" y="9855"/>
                </a:lnTo>
                <a:lnTo>
                  <a:pt x="12750" y="9611"/>
                </a:lnTo>
                <a:lnTo>
                  <a:pt x="12823" y="9368"/>
                </a:lnTo>
                <a:lnTo>
                  <a:pt x="12872" y="9125"/>
                </a:lnTo>
                <a:lnTo>
                  <a:pt x="12994" y="9149"/>
                </a:lnTo>
                <a:lnTo>
                  <a:pt x="13091" y="9173"/>
                </a:lnTo>
                <a:lnTo>
                  <a:pt x="13334" y="9173"/>
                </a:lnTo>
                <a:lnTo>
                  <a:pt x="13797" y="9149"/>
                </a:lnTo>
                <a:lnTo>
                  <a:pt x="14283" y="9125"/>
                </a:lnTo>
                <a:lnTo>
                  <a:pt x="14794" y="9076"/>
                </a:lnTo>
                <a:lnTo>
                  <a:pt x="14867" y="9052"/>
                </a:lnTo>
                <a:lnTo>
                  <a:pt x="14916" y="9003"/>
                </a:lnTo>
                <a:lnTo>
                  <a:pt x="14940" y="8954"/>
                </a:lnTo>
                <a:lnTo>
                  <a:pt x="14965" y="8906"/>
                </a:lnTo>
                <a:lnTo>
                  <a:pt x="15038" y="8881"/>
                </a:lnTo>
                <a:lnTo>
                  <a:pt x="15086" y="8833"/>
                </a:lnTo>
                <a:lnTo>
                  <a:pt x="15135" y="8760"/>
                </a:lnTo>
                <a:lnTo>
                  <a:pt x="15135" y="8687"/>
                </a:lnTo>
                <a:lnTo>
                  <a:pt x="15135" y="7689"/>
                </a:lnTo>
                <a:lnTo>
                  <a:pt x="15135" y="7203"/>
                </a:lnTo>
                <a:lnTo>
                  <a:pt x="15086" y="6716"/>
                </a:lnTo>
                <a:lnTo>
                  <a:pt x="15062" y="6643"/>
                </a:lnTo>
                <a:lnTo>
                  <a:pt x="15013" y="6570"/>
                </a:lnTo>
                <a:lnTo>
                  <a:pt x="14940" y="6546"/>
                </a:lnTo>
                <a:lnTo>
                  <a:pt x="14867" y="6521"/>
                </a:lnTo>
                <a:lnTo>
                  <a:pt x="14819" y="6400"/>
                </a:lnTo>
                <a:lnTo>
                  <a:pt x="14746" y="6302"/>
                </a:lnTo>
                <a:lnTo>
                  <a:pt x="14648" y="6229"/>
                </a:lnTo>
                <a:lnTo>
                  <a:pt x="14527" y="6181"/>
                </a:lnTo>
                <a:lnTo>
                  <a:pt x="14259" y="6108"/>
                </a:lnTo>
                <a:lnTo>
                  <a:pt x="14016" y="6083"/>
                </a:lnTo>
                <a:lnTo>
                  <a:pt x="13480" y="6010"/>
                </a:lnTo>
                <a:lnTo>
                  <a:pt x="13213" y="5986"/>
                </a:lnTo>
                <a:lnTo>
                  <a:pt x="12921" y="5986"/>
                </a:lnTo>
                <a:lnTo>
                  <a:pt x="12896" y="5694"/>
                </a:lnTo>
                <a:lnTo>
                  <a:pt x="12848" y="5426"/>
                </a:lnTo>
                <a:lnTo>
                  <a:pt x="12823" y="5256"/>
                </a:lnTo>
                <a:lnTo>
                  <a:pt x="12775" y="5086"/>
                </a:lnTo>
                <a:lnTo>
                  <a:pt x="12702" y="4915"/>
                </a:lnTo>
                <a:lnTo>
                  <a:pt x="12629" y="4769"/>
                </a:lnTo>
                <a:lnTo>
                  <a:pt x="12750" y="4599"/>
                </a:lnTo>
                <a:lnTo>
                  <a:pt x="12848" y="4453"/>
                </a:lnTo>
                <a:lnTo>
                  <a:pt x="13213" y="3918"/>
                </a:lnTo>
                <a:lnTo>
                  <a:pt x="13432" y="3650"/>
                </a:lnTo>
                <a:lnTo>
                  <a:pt x="13651" y="3407"/>
                </a:lnTo>
                <a:lnTo>
                  <a:pt x="13699" y="3309"/>
                </a:lnTo>
                <a:lnTo>
                  <a:pt x="13699" y="3261"/>
                </a:lnTo>
                <a:lnTo>
                  <a:pt x="13699" y="3212"/>
                </a:lnTo>
                <a:lnTo>
                  <a:pt x="13675" y="3139"/>
                </a:lnTo>
                <a:lnTo>
                  <a:pt x="13699" y="3090"/>
                </a:lnTo>
                <a:lnTo>
                  <a:pt x="13675" y="3017"/>
                </a:lnTo>
                <a:lnTo>
                  <a:pt x="13675" y="2944"/>
                </a:lnTo>
                <a:lnTo>
                  <a:pt x="13602" y="2847"/>
                </a:lnTo>
                <a:lnTo>
                  <a:pt x="13407" y="2628"/>
                </a:lnTo>
                <a:lnTo>
                  <a:pt x="13164" y="2360"/>
                </a:lnTo>
                <a:lnTo>
                  <a:pt x="12896" y="2093"/>
                </a:lnTo>
                <a:lnTo>
                  <a:pt x="12702" y="1922"/>
                </a:lnTo>
                <a:lnTo>
                  <a:pt x="12434" y="1728"/>
                </a:lnTo>
                <a:lnTo>
                  <a:pt x="12312" y="1655"/>
                </a:lnTo>
                <a:lnTo>
                  <a:pt x="12166" y="1582"/>
                </a:lnTo>
                <a:lnTo>
                  <a:pt x="12020" y="1557"/>
                </a:lnTo>
                <a:lnTo>
                  <a:pt x="11899" y="1582"/>
                </a:lnTo>
                <a:lnTo>
                  <a:pt x="11850" y="1582"/>
                </a:lnTo>
                <a:lnTo>
                  <a:pt x="11777" y="1606"/>
                </a:lnTo>
                <a:lnTo>
                  <a:pt x="11534" y="1728"/>
                </a:lnTo>
                <a:lnTo>
                  <a:pt x="11290" y="1874"/>
                </a:lnTo>
                <a:lnTo>
                  <a:pt x="10828" y="2190"/>
                </a:lnTo>
                <a:lnTo>
                  <a:pt x="10560" y="2385"/>
                </a:lnTo>
                <a:lnTo>
                  <a:pt x="10414" y="2506"/>
                </a:lnTo>
                <a:lnTo>
                  <a:pt x="10293" y="2628"/>
                </a:lnTo>
                <a:lnTo>
                  <a:pt x="10098" y="2506"/>
                </a:lnTo>
                <a:lnTo>
                  <a:pt x="9879" y="2409"/>
                </a:lnTo>
                <a:lnTo>
                  <a:pt x="9636" y="2336"/>
                </a:lnTo>
                <a:lnTo>
                  <a:pt x="9417" y="2312"/>
                </a:lnTo>
                <a:lnTo>
                  <a:pt x="9392" y="2287"/>
                </a:lnTo>
                <a:lnTo>
                  <a:pt x="9295" y="1995"/>
                </a:lnTo>
                <a:lnTo>
                  <a:pt x="9246" y="1703"/>
                </a:lnTo>
                <a:lnTo>
                  <a:pt x="9246" y="1679"/>
                </a:lnTo>
                <a:lnTo>
                  <a:pt x="9271" y="1630"/>
                </a:lnTo>
                <a:lnTo>
                  <a:pt x="9271" y="1606"/>
                </a:lnTo>
                <a:lnTo>
                  <a:pt x="9198" y="1484"/>
                </a:lnTo>
                <a:lnTo>
                  <a:pt x="9149" y="949"/>
                </a:lnTo>
                <a:lnTo>
                  <a:pt x="9125" y="681"/>
                </a:lnTo>
                <a:lnTo>
                  <a:pt x="9052" y="438"/>
                </a:lnTo>
                <a:lnTo>
                  <a:pt x="9100" y="389"/>
                </a:lnTo>
                <a:lnTo>
                  <a:pt x="9100" y="341"/>
                </a:lnTo>
                <a:lnTo>
                  <a:pt x="9125" y="292"/>
                </a:lnTo>
                <a:lnTo>
                  <a:pt x="9100" y="243"/>
                </a:lnTo>
                <a:lnTo>
                  <a:pt x="9076" y="170"/>
                </a:lnTo>
                <a:lnTo>
                  <a:pt x="9052" y="146"/>
                </a:lnTo>
                <a:lnTo>
                  <a:pt x="9003" y="97"/>
                </a:lnTo>
                <a:lnTo>
                  <a:pt x="8930" y="97"/>
                </a:lnTo>
                <a:lnTo>
                  <a:pt x="8614" y="49"/>
                </a:lnTo>
                <a:lnTo>
                  <a:pt x="8297" y="49"/>
                </a:lnTo>
                <a:lnTo>
                  <a:pt x="7665" y="24"/>
                </a:lnTo>
                <a:lnTo>
                  <a:pt x="7348" y="24"/>
                </a:lnTo>
                <a:lnTo>
                  <a:pt x="7008" y="0"/>
                </a:lnTo>
                <a:close/>
                <a:moveTo>
                  <a:pt x="17471" y="11655"/>
                </a:moveTo>
                <a:lnTo>
                  <a:pt x="17300" y="11704"/>
                </a:lnTo>
                <a:lnTo>
                  <a:pt x="16960" y="11801"/>
                </a:lnTo>
                <a:lnTo>
                  <a:pt x="16692" y="11923"/>
                </a:lnTo>
                <a:lnTo>
                  <a:pt x="16522" y="12045"/>
                </a:lnTo>
                <a:lnTo>
                  <a:pt x="16351" y="12191"/>
                </a:lnTo>
                <a:lnTo>
                  <a:pt x="16205" y="12385"/>
                </a:lnTo>
                <a:lnTo>
                  <a:pt x="16084" y="12556"/>
                </a:lnTo>
                <a:lnTo>
                  <a:pt x="15986" y="12750"/>
                </a:lnTo>
                <a:lnTo>
                  <a:pt x="15913" y="12969"/>
                </a:lnTo>
                <a:lnTo>
                  <a:pt x="15865" y="13188"/>
                </a:lnTo>
                <a:lnTo>
                  <a:pt x="15816" y="13407"/>
                </a:lnTo>
                <a:lnTo>
                  <a:pt x="15816" y="13602"/>
                </a:lnTo>
                <a:lnTo>
                  <a:pt x="15816" y="13797"/>
                </a:lnTo>
                <a:lnTo>
                  <a:pt x="15865" y="13991"/>
                </a:lnTo>
                <a:lnTo>
                  <a:pt x="15913" y="14186"/>
                </a:lnTo>
                <a:lnTo>
                  <a:pt x="16011" y="14381"/>
                </a:lnTo>
                <a:lnTo>
                  <a:pt x="16108" y="14551"/>
                </a:lnTo>
                <a:lnTo>
                  <a:pt x="16230" y="14721"/>
                </a:lnTo>
                <a:lnTo>
                  <a:pt x="16351" y="14892"/>
                </a:lnTo>
                <a:lnTo>
                  <a:pt x="16497" y="15038"/>
                </a:lnTo>
                <a:lnTo>
                  <a:pt x="16668" y="15159"/>
                </a:lnTo>
                <a:lnTo>
                  <a:pt x="16838" y="15257"/>
                </a:lnTo>
                <a:lnTo>
                  <a:pt x="17008" y="15354"/>
                </a:lnTo>
                <a:lnTo>
                  <a:pt x="17203" y="15427"/>
                </a:lnTo>
                <a:lnTo>
                  <a:pt x="17398" y="15476"/>
                </a:lnTo>
                <a:lnTo>
                  <a:pt x="17787" y="15476"/>
                </a:lnTo>
                <a:lnTo>
                  <a:pt x="17957" y="15427"/>
                </a:lnTo>
                <a:lnTo>
                  <a:pt x="18128" y="15403"/>
                </a:lnTo>
                <a:lnTo>
                  <a:pt x="18420" y="15257"/>
                </a:lnTo>
                <a:lnTo>
                  <a:pt x="18712" y="15086"/>
                </a:lnTo>
                <a:lnTo>
                  <a:pt x="18955" y="14867"/>
                </a:lnTo>
                <a:lnTo>
                  <a:pt x="19174" y="14600"/>
                </a:lnTo>
                <a:lnTo>
                  <a:pt x="19369" y="14308"/>
                </a:lnTo>
                <a:lnTo>
                  <a:pt x="19515" y="14016"/>
                </a:lnTo>
                <a:lnTo>
                  <a:pt x="19612" y="13699"/>
                </a:lnTo>
                <a:lnTo>
                  <a:pt x="19636" y="13505"/>
                </a:lnTo>
                <a:lnTo>
                  <a:pt x="19661" y="13286"/>
                </a:lnTo>
                <a:lnTo>
                  <a:pt x="19636" y="13115"/>
                </a:lnTo>
                <a:lnTo>
                  <a:pt x="19588" y="12921"/>
                </a:lnTo>
                <a:lnTo>
                  <a:pt x="19539" y="12775"/>
                </a:lnTo>
                <a:lnTo>
                  <a:pt x="19466" y="12604"/>
                </a:lnTo>
                <a:lnTo>
                  <a:pt x="19344" y="12458"/>
                </a:lnTo>
                <a:lnTo>
                  <a:pt x="19247" y="12337"/>
                </a:lnTo>
                <a:lnTo>
                  <a:pt x="19101" y="12215"/>
                </a:lnTo>
                <a:lnTo>
                  <a:pt x="18979" y="12093"/>
                </a:lnTo>
                <a:lnTo>
                  <a:pt x="18809" y="11996"/>
                </a:lnTo>
                <a:lnTo>
                  <a:pt x="18639" y="11923"/>
                </a:lnTo>
                <a:lnTo>
                  <a:pt x="18468" y="11850"/>
                </a:lnTo>
                <a:lnTo>
                  <a:pt x="18298" y="11801"/>
                </a:lnTo>
                <a:lnTo>
                  <a:pt x="18103" y="11753"/>
                </a:lnTo>
                <a:lnTo>
                  <a:pt x="17933" y="11728"/>
                </a:lnTo>
                <a:lnTo>
                  <a:pt x="17787" y="11680"/>
                </a:lnTo>
                <a:lnTo>
                  <a:pt x="17617" y="11655"/>
                </a:lnTo>
                <a:close/>
                <a:moveTo>
                  <a:pt x="17957" y="9417"/>
                </a:moveTo>
                <a:lnTo>
                  <a:pt x="17860" y="9490"/>
                </a:lnTo>
                <a:lnTo>
                  <a:pt x="17860" y="9514"/>
                </a:lnTo>
                <a:lnTo>
                  <a:pt x="17811" y="9587"/>
                </a:lnTo>
                <a:lnTo>
                  <a:pt x="17836" y="9660"/>
                </a:lnTo>
                <a:lnTo>
                  <a:pt x="17884" y="9709"/>
                </a:lnTo>
                <a:lnTo>
                  <a:pt x="17811" y="9757"/>
                </a:lnTo>
                <a:lnTo>
                  <a:pt x="17763" y="9782"/>
                </a:lnTo>
                <a:lnTo>
                  <a:pt x="17738" y="9830"/>
                </a:lnTo>
                <a:lnTo>
                  <a:pt x="17738" y="9879"/>
                </a:lnTo>
                <a:lnTo>
                  <a:pt x="17738" y="9928"/>
                </a:lnTo>
                <a:lnTo>
                  <a:pt x="17787" y="10001"/>
                </a:lnTo>
                <a:lnTo>
                  <a:pt x="17836" y="10049"/>
                </a:lnTo>
                <a:lnTo>
                  <a:pt x="17884" y="10098"/>
                </a:lnTo>
                <a:lnTo>
                  <a:pt x="17957" y="10122"/>
                </a:lnTo>
                <a:lnTo>
                  <a:pt x="17933" y="10147"/>
                </a:lnTo>
                <a:lnTo>
                  <a:pt x="17884" y="10195"/>
                </a:lnTo>
                <a:lnTo>
                  <a:pt x="17860" y="10244"/>
                </a:lnTo>
                <a:lnTo>
                  <a:pt x="17884" y="10317"/>
                </a:lnTo>
                <a:lnTo>
                  <a:pt x="17933" y="10414"/>
                </a:lnTo>
                <a:lnTo>
                  <a:pt x="18006" y="10487"/>
                </a:lnTo>
                <a:lnTo>
                  <a:pt x="18103" y="10512"/>
                </a:lnTo>
                <a:lnTo>
                  <a:pt x="18176" y="10536"/>
                </a:lnTo>
                <a:lnTo>
                  <a:pt x="18444" y="10585"/>
                </a:lnTo>
                <a:lnTo>
                  <a:pt x="18590" y="10609"/>
                </a:lnTo>
                <a:lnTo>
                  <a:pt x="18639" y="10633"/>
                </a:lnTo>
                <a:lnTo>
                  <a:pt x="18687" y="10609"/>
                </a:lnTo>
                <a:lnTo>
                  <a:pt x="18760" y="10682"/>
                </a:lnTo>
                <a:lnTo>
                  <a:pt x="18858" y="10731"/>
                </a:lnTo>
                <a:lnTo>
                  <a:pt x="18906" y="10731"/>
                </a:lnTo>
                <a:lnTo>
                  <a:pt x="19174" y="10828"/>
                </a:lnTo>
                <a:lnTo>
                  <a:pt x="19296" y="10877"/>
                </a:lnTo>
                <a:lnTo>
                  <a:pt x="19393" y="10950"/>
                </a:lnTo>
                <a:lnTo>
                  <a:pt x="19466" y="10998"/>
                </a:lnTo>
                <a:lnTo>
                  <a:pt x="19539" y="11023"/>
                </a:lnTo>
                <a:lnTo>
                  <a:pt x="19612" y="10998"/>
                </a:lnTo>
                <a:lnTo>
                  <a:pt x="19661" y="10974"/>
                </a:lnTo>
                <a:lnTo>
                  <a:pt x="19709" y="10950"/>
                </a:lnTo>
                <a:lnTo>
                  <a:pt x="19734" y="10901"/>
                </a:lnTo>
                <a:lnTo>
                  <a:pt x="19904" y="10779"/>
                </a:lnTo>
                <a:lnTo>
                  <a:pt x="19977" y="10706"/>
                </a:lnTo>
                <a:lnTo>
                  <a:pt x="20074" y="10658"/>
                </a:lnTo>
                <a:lnTo>
                  <a:pt x="20293" y="10487"/>
                </a:lnTo>
                <a:lnTo>
                  <a:pt x="20537" y="10366"/>
                </a:lnTo>
                <a:lnTo>
                  <a:pt x="20561" y="10341"/>
                </a:lnTo>
                <a:lnTo>
                  <a:pt x="20707" y="10463"/>
                </a:lnTo>
                <a:lnTo>
                  <a:pt x="20877" y="10609"/>
                </a:lnTo>
                <a:lnTo>
                  <a:pt x="21096" y="10828"/>
                </a:lnTo>
                <a:lnTo>
                  <a:pt x="21096" y="10828"/>
                </a:lnTo>
                <a:lnTo>
                  <a:pt x="21023" y="10779"/>
                </a:lnTo>
                <a:lnTo>
                  <a:pt x="20877" y="10682"/>
                </a:lnTo>
                <a:lnTo>
                  <a:pt x="20804" y="10658"/>
                </a:lnTo>
                <a:lnTo>
                  <a:pt x="20707" y="10633"/>
                </a:lnTo>
                <a:lnTo>
                  <a:pt x="20683" y="10633"/>
                </a:lnTo>
                <a:lnTo>
                  <a:pt x="20610" y="10658"/>
                </a:lnTo>
                <a:lnTo>
                  <a:pt x="20561" y="10731"/>
                </a:lnTo>
                <a:lnTo>
                  <a:pt x="20537" y="10779"/>
                </a:lnTo>
                <a:lnTo>
                  <a:pt x="20561" y="10852"/>
                </a:lnTo>
                <a:lnTo>
                  <a:pt x="20610" y="10925"/>
                </a:lnTo>
                <a:lnTo>
                  <a:pt x="20537" y="10974"/>
                </a:lnTo>
                <a:lnTo>
                  <a:pt x="20488" y="11023"/>
                </a:lnTo>
                <a:lnTo>
                  <a:pt x="20488" y="11096"/>
                </a:lnTo>
                <a:lnTo>
                  <a:pt x="20561" y="11266"/>
                </a:lnTo>
                <a:lnTo>
                  <a:pt x="20634" y="11436"/>
                </a:lnTo>
                <a:lnTo>
                  <a:pt x="20756" y="11582"/>
                </a:lnTo>
                <a:lnTo>
                  <a:pt x="20707" y="11534"/>
                </a:lnTo>
                <a:lnTo>
                  <a:pt x="20610" y="11412"/>
                </a:lnTo>
                <a:lnTo>
                  <a:pt x="20561" y="11315"/>
                </a:lnTo>
                <a:lnTo>
                  <a:pt x="20537" y="11266"/>
                </a:lnTo>
                <a:lnTo>
                  <a:pt x="20488" y="11242"/>
                </a:lnTo>
                <a:lnTo>
                  <a:pt x="20439" y="11217"/>
                </a:lnTo>
                <a:lnTo>
                  <a:pt x="20342" y="11217"/>
                </a:lnTo>
                <a:lnTo>
                  <a:pt x="20293" y="11242"/>
                </a:lnTo>
                <a:lnTo>
                  <a:pt x="20269" y="11290"/>
                </a:lnTo>
                <a:lnTo>
                  <a:pt x="20245" y="11339"/>
                </a:lnTo>
                <a:lnTo>
                  <a:pt x="20245" y="11436"/>
                </a:lnTo>
                <a:lnTo>
                  <a:pt x="20245" y="11509"/>
                </a:lnTo>
                <a:lnTo>
                  <a:pt x="20318" y="11680"/>
                </a:lnTo>
                <a:lnTo>
                  <a:pt x="20537" y="12020"/>
                </a:lnTo>
                <a:lnTo>
                  <a:pt x="20585" y="12069"/>
                </a:lnTo>
                <a:lnTo>
                  <a:pt x="20658" y="12093"/>
                </a:lnTo>
                <a:lnTo>
                  <a:pt x="20707" y="12239"/>
                </a:lnTo>
                <a:lnTo>
                  <a:pt x="20731" y="12385"/>
                </a:lnTo>
                <a:lnTo>
                  <a:pt x="20756" y="12556"/>
                </a:lnTo>
                <a:lnTo>
                  <a:pt x="20756" y="12677"/>
                </a:lnTo>
                <a:lnTo>
                  <a:pt x="20780" y="12799"/>
                </a:lnTo>
                <a:lnTo>
                  <a:pt x="20804" y="12872"/>
                </a:lnTo>
                <a:lnTo>
                  <a:pt x="20853" y="12921"/>
                </a:lnTo>
                <a:lnTo>
                  <a:pt x="20926" y="12945"/>
                </a:lnTo>
                <a:lnTo>
                  <a:pt x="21023" y="12945"/>
                </a:lnTo>
                <a:lnTo>
                  <a:pt x="21218" y="12994"/>
                </a:lnTo>
                <a:lnTo>
                  <a:pt x="21413" y="13018"/>
                </a:lnTo>
                <a:lnTo>
                  <a:pt x="21534" y="13042"/>
                </a:lnTo>
                <a:lnTo>
                  <a:pt x="21705" y="13067"/>
                </a:lnTo>
                <a:lnTo>
                  <a:pt x="21899" y="13091"/>
                </a:lnTo>
                <a:lnTo>
                  <a:pt x="21997" y="13115"/>
                </a:lnTo>
                <a:lnTo>
                  <a:pt x="22070" y="13164"/>
                </a:lnTo>
                <a:lnTo>
                  <a:pt x="22070" y="13359"/>
                </a:lnTo>
                <a:lnTo>
                  <a:pt x="22070" y="13578"/>
                </a:lnTo>
                <a:lnTo>
                  <a:pt x="22070" y="13699"/>
                </a:lnTo>
                <a:lnTo>
                  <a:pt x="22045" y="13675"/>
                </a:lnTo>
                <a:lnTo>
                  <a:pt x="21997" y="13626"/>
                </a:lnTo>
                <a:lnTo>
                  <a:pt x="21924" y="13602"/>
                </a:lnTo>
                <a:lnTo>
                  <a:pt x="21851" y="13626"/>
                </a:lnTo>
                <a:lnTo>
                  <a:pt x="21802" y="13675"/>
                </a:lnTo>
                <a:lnTo>
                  <a:pt x="21778" y="13724"/>
                </a:lnTo>
                <a:lnTo>
                  <a:pt x="21729" y="13651"/>
                </a:lnTo>
                <a:lnTo>
                  <a:pt x="21680" y="13602"/>
                </a:lnTo>
                <a:lnTo>
                  <a:pt x="21656" y="13602"/>
                </a:lnTo>
                <a:lnTo>
                  <a:pt x="21607" y="13578"/>
                </a:lnTo>
                <a:lnTo>
                  <a:pt x="21534" y="13602"/>
                </a:lnTo>
                <a:lnTo>
                  <a:pt x="21486" y="13651"/>
                </a:lnTo>
                <a:lnTo>
                  <a:pt x="21437" y="13699"/>
                </a:lnTo>
                <a:lnTo>
                  <a:pt x="21388" y="13894"/>
                </a:lnTo>
                <a:lnTo>
                  <a:pt x="21364" y="13991"/>
                </a:lnTo>
                <a:lnTo>
                  <a:pt x="21315" y="14137"/>
                </a:lnTo>
                <a:lnTo>
                  <a:pt x="21315" y="14089"/>
                </a:lnTo>
                <a:lnTo>
                  <a:pt x="21315" y="13918"/>
                </a:lnTo>
                <a:lnTo>
                  <a:pt x="21291" y="13772"/>
                </a:lnTo>
                <a:lnTo>
                  <a:pt x="21267" y="13724"/>
                </a:lnTo>
                <a:lnTo>
                  <a:pt x="21242" y="13699"/>
                </a:lnTo>
                <a:lnTo>
                  <a:pt x="21194" y="13675"/>
                </a:lnTo>
                <a:lnTo>
                  <a:pt x="21145" y="13651"/>
                </a:lnTo>
                <a:lnTo>
                  <a:pt x="21072" y="13675"/>
                </a:lnTo>
                <a:lnTo>
                  <a:pt x="21023" y="13724"/>
                </a:lnTo>
                <a:lnTo>
                  <a:pt x="20999" y="13772"/>
                </a:lnTo>
                <a:lnTo>
                  <a:pt x="20975" y="13845"/>
                </a:lnTo>
                <a:lnTo>
                  <a:pt x="20926" y="13967"/>
                </a:lnTo>
                <a:lnTo>
                  <a:pt x="20926" y="14016"/>
                </a:lnTo>
                <a:lnTo>
                  <a:pt x="20829" y="14381"/>
                </a:lnTo>
                <a:lnTo>
                  <a:pt x="20829" y="14454"/>
                </a:lnTo>
                <a:lnTo>
                  <a:pt x="20756" y="14600"/>
                </a:lnTo>
                <a:lnTo>
                  <a:pt x="20707" y="14721"/>
                </a:lnTo>
                <a:lnTo>
                  <a:pt x="20610" y="14867"/>
                </a:lnTo>
                <a:lnTo>
                  <a:pt x="20512" y="14989"/>
                </a:lnTo>
                <a:lnTo>
                  <a:pt x="20488" y="15038"/>
                </a:lnTo>
                <a:lnTo>
                  <a:pt x="20439" y="15086"/>
                </a:lnTo>
                <a:lnTo>
                  <a:pt x="20439" y="15135"/>
                </a:lnTo>
                <a:lnTo>
                  <a:pt x="20439" y="15184"/>
                </a:lnTo>
                <a:lnTo>
                  <a:pt x="20439" y="15257"/>
                </a:lnTo>
                <a:lnTo>
                  <a:pt x="20488" y="15305"/>
                </a:lnTo>
                <a:lnTo>
                  <a:pt x="20512" y="15330"/>
                </a:lnTo>
                <a:lnTo>
                  <a:pt x="20585" y="15354"/>
                </a:lnTo>
                <a:lnTo>
                  <a:pt x="20634" y="15378"/>
                </a:lnTo>
                <a:lnTo>
                  <a:pt x="20658" y="15378"/>
                </a:lnTo>
                <a:lnTo>
                  <a:pt x="20804" y="15548"/>
                </a:lnTo>
                <a:lnTo>
                  <a:pt x="20926" y="15694"/>
                </a:lnTo>
                <a:lnTo>
                  <a:pt x="21048" y="15889"/>
                </a:lnTo>
                <a:lnTo>
                  <a:pt x="21194" y="16108"/>
                </a:lnTo>
                <a:lnTo>
                  <a:pt x="21048" y="16254"/>
                </a:lnTo>
                <a:lnTo>
                  <a:pt x="20902" y="16424"/>
                </a:lnTo>
                <a:lnTo>
                  <a:pt x="20829" y="16473"/>
                </a:lnTo>
                <a:lnTo>
                  <a:pt x="20756" y="16424"/>
                </a:lnTo>
                <a:lnTo>
                  <a:pt x="20683" y="16400"/>
                </a:lnTo>
                <a:lnTo>
                  <a:pt x="20585" y="16424"/>
                </a:lnTo>
                <a:lnTo>
                  <a:pt x="20488" y="16473"/>
                </a:lnTo>
                <a:lnTo>
                  <a:pt x="20488" y="16376"/>
                </a:lnTo>
                <a:lnTo>
                  <a:pt x="20464" y="16303"/>
                </a:lnTo>
                <a:lnTo>
                  <a:pt x="20391" y="16230"/>
                </a:lnTo>
                <a:lnTo>
                  <a:pt x="20293" y="16205"/>
                </a:lnTo>
                <a:lnTo>
                  <a:pt x="20220" y="16230"/>
                </a:lnTo>
                <a:lnTo>
                  <a:pt x="20220" y="16157"/>
                </a:lnTo>
                <a:lnTo>
                  <a:pt x="20220" y="16108"/>
                </a:lnTo>
                <a:lnTo>
                  <a:pt x="20196" y="16035"/>
                </a:lnTo>
                <a:lnTo>
                  <a:pt x="20172" y="16011"/>
                </a:lnTo>
                <a:lnTo>
                  <a:pt x="20123" y="15986"/>
                </a:lnTo>
                <a:lnTo>
                  <a:pt x="20074" y="15962"/>
                </a:lnTo>
                <a:lnTo>
                  <a:pt x="20001" y="15986"/>
                </a:lnTo>
                <a:lnTo>
                  <a:pt x="19928" y="16011"/>
                </a:lnTo>
                <a:lnTo>
                  <a:pt x="19831" y="16059"/>
                </a:lnTo>
                <a:lnTo>
                  <a:pt x="19636" y="16181"/>
                </a:lnTo>
                <a:lnTo>
                  <a:pt x="19588" y="16230"/>
                </a:lnTo>
                <a:lnTo>
                  <a:pt x="19466" y="16205"/>
                </a:lnTo>
                <a:lnTo>
                  <a:pt x="19417" y="16205"/>
                </a:lnTo>
                <a:lnTo>
                  <a:pt x="19369" y="16230"/>
                </a:lnTo>
                <a:lnTo>
                  <a:pt x="19271" y="16254"/>
                </a:lnTo>
                <a:lnTo>
                  <a:pt x="19198" y="16303"/>
                </a:lnTo>
                <a:lnTo>
                  <a:pt x="19077" y="16376"/>
                </a:lnTo>
                <a:lnTo>
                  <a:pt x="18979" y="16400"/>
                </a:lnTo>
                <a:lnTo>
                  <a:pt x="18882" y="16424"/>
                </a:lnTo>
                <a:lnTo>
                  <a:pt x="18785" y="16473"/>
                </a:lnTo>
                <a:lnTo>
                  <a:pt x="18687" y="16497"/>
                </a:lnTo>
                <a:lnTo>
                  <a:pt x="18614" y="16546"/>
                </a:lnTo>
                <a:lnTo>
                  <a:pt x="18517" y="16595"/>
                </a:lnTo>
                <a:lnTo>
                  <a:pt x="18444" y="16619"/>
                </a:lnTo>
                <a:lnTo>
                  <a:pt x="18371" y="16668"/>
                </a:lnTo>
                <a:lnTo>
                  <a:pt x="18274" y="16692"/>
                </a:lnTo>
                <a:lnTo>
                  <a:pt x="18176" y="16716"/>
                </a:lnTo>
                <a:lnTo>
                  <a:pt x="18079" y="16765"/>
                </a:lnTo>
                <a:lnTo>
                  <a:pt x="18055" y="16814"/>
                </a:lnTo>
                <a:lnTo>
                  <a:pt x="18030" y="16838"/>
                </a:lnTo>
                <a:lnTo>
                  <a:pt x="18030" y="16911"/>
                </a:lnTo>
                <a:lnTo>
                  <a:pt x="18055" y="16960"/>
                </a:lnTo>
                <a:lnTo>
                  <a:pt x="18079" y="17008"/>
                </a:lnTo>
                <a:lnTo>
                  <a:pt x="18152" y="17057"/>
                </a:lnTo>
                <a:lnTo>
                  <a:pt x="18103" y="17106"/>
                </a:lnTo>
                <a:lnTo>
                  <a:pt x="18079" y="17154"/>
                </a:lnTo>
                <a:lnTo>
                  <a:pt x="18055" y="17203"/>
                </a:lnTo>
                <a:lnTo>
                  <a:pt x="18079" y="17252"/>
                </a:lnTo>
                <a:lnTo>
                  <a:pt x="18103" y="17300"/>
                </a:lnTo>
                <a:lnTo>
                  <a:pt x="18152" y="17349"/>
                </a:lnTo>
                <a:lnTo>
                  <a:pt x="18225" y="17373"/>
                </a:lnTo>
                <a:lnTo>
                  <a:pt x="18201" y="17373"/>
                </a:lnTo>
                <a:lnTo>
                  <a:pt x="18103" y="17398"/>
                </a:lnTo>
                <a:lnTo>
                  <a:pt x="18055" y="17446"/>
                </a:lnTo>
                <a:lnTo>
                  <a:pt x="18006" y="17519"/>
                </a:lnTo>
                <a:lnTo>
                  <a:pt x="18030" y="17592"/>
                </a:lnTo>
                <a:lnTo>
                  <a:pt x="18055" y="17641"/>
                </a:lnTo>
                <a:lnTo>
                  <a:pt x="18128" y="17690"/>
                </a:lnTo>
                <a:lnTo>
                  <a:pt x="18225" y="17714"/>
                </a:lnTo>
                <a:lnTo>
                  <a:pt x="17909" y="17738"/>
                </a:lnTo>
                <a:lnTo>
                  <a:pt x="17519" y="17738"/>
                </a:lnTo>
                <a:lnTo>
                  <a:pt x="17495" y="17568"/>
                </a:lnTo>
                <a:lnTo>
                  <a:pt x="17471" y="17398"/>
                </a:lnTo>
                <a:lnTo>
                  <a:pt x="17446" y="17300"/>
                </a:lnTo>
                <a:lnTo>
                  <a:pt x="17446" y="17203"/>
                </a:lnTo>
                <a:lnTo>
                  <a:pt x="17422" y="16984"/>
                </a:lnTo>
                <a:lnTo>
                  <a:pt x="17373" y="16765"/>
                </a:lnTo>
                <a:lnTo>
                  <a:pt x="17325" y="16668"/>
                </a:lnTo>
                <a:lnTo>
                  <a:pt x="17276" y="16595"/>
                </a:lnTo>
                <a:lnTo>
                  <a:pt x="17203" y="16522"/>
                </a:lnTo>
                <a:lnTo>
                  <a:pt x="17106" y="16473"/>
                </a:lnTo>
                <a:lnTo>
                  <a:pt x="17057" y="16449"/>
                </a:lnTo>
                <a:lnTo>
                  <a:pt x="17008" y="16449"/>
                </a:lnTo>
                <a:lnTo>
                  <a:pt x="16862" y="16424"/>
                </a:lnTo>
                <a:lnTo>
                  <a:pt x="16789" y="16400"/>
                </a:lnTo>
                <a:lnTo>
                  <a:pt x="16643" y="16327"/>
                </a:lnTo>
                <a:lnTo>
                  <a:pt x="16449" y="16254"/>
                </a:lnTo>
                <a:lnTo>
                  <a:pt x="16376" y="16181"/>
                </a:lnTo>
                <a:lnTo>
                  <a:pt x="16278" y="16157"/>
                </a:lnTo>
                <a:lnTo>
                  <a:pt x="16181" y="16181"/>
                </a:lnTo>
                <a:lnTo>
                  <a:pt x="16157" y="16181"/>
                </a:lnTo>
                <a:lnTo>
                  <a:pt x="16035" y="16132"/>
                </a:lnTo>
                <a:lnTo>
                  <a:pt x="16011" y="16108"/>
                </a:lnTo>
                <a:lnTo>
                  <a:pt x="15913" y="16059"/>
                </a:lnTo>
                <a:lnTo>
                  <a:pt x="15792" y="16035"/>
                </a:lnTo>
                <a:lnTo>
                  <a:pt x="15694" y="16059"/>
                </a:lnTo>
                <a:lnTo>
                  <a:pt x="15646" y="16132"/>
                </a:lnTo>
                <a:lnTo>
                  <a:pt x="15621" y="16205"/>
                </a:lnTo>
                <a:lnTo>
                  <a:pt x="15646" y="16303"/>
                </a:lnTo>
                <a:lnTo>
                  <a:pt x="15646" y="16303"/>
                </a:lnTo>
                <a:lnTo>
                  <a:pt x="15597" y="16278"/>
                </a:lnTo>
                <a:lnTo>
                  <a:pt x="15500" y="16205"/>
                </a:lnTo>
                <a:lnTo>
                  <a:pt x="15402" y="16157"/>
                </a:lnTo>
                <a:lnTo>
                  <a:pt x="15354" y="16157"/>
                </a:lnTo>
                <a:lnTo>
                  <a:pt x="15305" y="16181"/>
                </a:lnTo>
                <a:lnTo>
                  <a:pt x="15256" y="16205"/>
                </a:lnTo>
                <a:lnTo>
                  <a:pt x="15232" y="16230"/>
                </a:lnTo>
                <a:lnTo>
                  <a:pt x="15208" y="16278"/>
                </a:lnTo>
                <a:lnTo>
                  <a:pt x="15232" y="16400"/>
                </a:lnTo>
                <a:lnTo>
                  <a:pt x="15281" y="16497"/>
                </a:lnTo>
                <a:lnTo>
                  <a:pt x="15232" y="16497"/>
                </a:lnTo>
                <a:lnTo>
                  <a:pt x="15183" y="16473"/>
                </a:lnTo>
                <a:lnTo>
                  <a:pt x="15135" y="16449"/>
                </a:lnTo>
                <a:lnTo>
                  <a:pt x="15062" y="16473"/>
                </a:lnTo>
                <a:lnTo>
                  <a:pt x="15038" y="16546"/>
                </a:lnTo>
                <a:lnTo>
                  <a:pt x="15013" y="16570"/>
                </a:lnTo>
                <a:lnTo>
                  <a:pt x="15013" y="16643"/>
                </a:lnTo>
                <a:lnTo>
                  <a:pt x="14916" y="16570"/>
                </a:lnTo>
                <a:lnTo>
                  <a:pt x="14770" y="16424"/>
                </a:lnTo>
                <a:lnTo>
                  <a:pt x="14624" y="16254"/>
                </a:lnTo>
                <a:lnTo>
                  <a:pt x="14721" y="16132"/>
                </a:lnTo>
                <a:lnTo>
                  <a:pt x="14794" y="15986"/>
                </a:lnTo>
                <a:lnTo>
                  <a:pt x="14892" y="15865"/>
                </a:lnTo>
                <a:lnTo>
                  <a:pt x="15062" y="15621"/>
                </a:lnTo>
                <a:lnTo>
                  <a:pt x="15305" y="15305"/>
                </a:lnTo>
                <a:lnTo>
                  <a:pt x="15378" y="15232"/>
                </a:lnTo>
                <a:lnTo>
                  <a:pt x="15402" y="15159"/>
                </a:lnTo>
                <a:lnTo>
                  <a:pt x="15402" y="15062"/>
                </a:lnTo>
                <a:lnTo>
                  <a:pt x="15329" y="14965"/>
                </a:lnTo>
                <a:lnTo>
                  <a:pt x="15183" y="14819"/>
                </a:lnTo>
                <a:lnTo>
                  <a:pt x="15086" y="14673"/>
                </a:lnTo>
                <a:lnTo>
                  <a:pt x="15038" y="14624"/>
                </a:lnTo>
                <a:lnTo>
                  <a:pt x="15013" y="14575"/>
                </a:lnTo>
                <a:lnTo>
                  <a:pt x="15013" y="14551"/>
                </a:lnTo>
                <a:lnTo>
                  <a:pt x="14989" y="14454"/>
                </a:lnTo>
                <a:lnTo>
                  <a:pt x="14940" y="14405"/>
                </a:lnTo>
                <a:lnTo>
                  <a:pt x="14892" y="14356"/>
                </a:lnTo>
                <a:lnTo>
                  <a:pt x="14794" y="14332"/>
                </a:lnTo>
                <a:lnTo>
                  <a:pt x="14478" y="14308"/>
                </a:lnTo>
                <a:lnTo>
                  <a:pt x="14113" y="14283"/>
                </a:lnTo>
                <a:lnTo>
                  <a:pt x="13748" y="14210"/>
                </a:lnTo>
                <a:lnTo>
                  <a:pt x="13724" y="14089"/>
                </a:lnTo>
                <a:lnTo>
                  <a:pt x="13724" y="14016"/>
                </a:lnTo>
                <a:lnTo>
                  <a:pt x="13699" y="13821"/>
                </a:lnTo>
                <a:lnTo>
                  <a:pt x="13724" y="13602"/>
                </a:lnTo>
                <a:lnTo>
                  <a:pt x="13724" y="13456"/>
                </a:lnTo>
                <a:lnTo>
                  <a:pt x="13748" y="13505"/>
                </a:lnTo>
                <a:lnTo>
                  <a:pt x="13821" y="13529"/>
                </a:lnTo>
                <a:lnTo>
                  <a:pt x="13894" y="13553"/>
                </a:lnTo>
                <a:lnTo>
                  <a:pt x="13943" y="13553"/>
                </a:lnTo>
                <a:lnTo>
                  <a:pt x="13991" y="13529"/>
                </a:lnTo>
                <a:lnTo>
                  <a:pt x="14016" y="13505"/>
                </a:lnTo>
                <a:lnTo>
                  <a:pt x="14089" y="13432"/>
                </a:lnTo>
                <a:lnTo>
                  <a:pt x="14137" y="13480"/>
                </a:lnTo>
                <a:lnTo>
                  <a:pt x="14186" y="13505"/>
                </a:lnTo>
                <a:lnTo>
                  <a:pt x="14235" y="13529"/>
                </a:lnTo>
                <a:lnTo>
                  <a:pt x="14308" y="13505"/>
                </a:lnTo>
                <a:lnTo>
                  <a:pt x="14381" y="13480"/>
                </a:lnTo>
                <a:lnTo>
                  <a:pt x="14429" y="13407"/>
                </a:lnTo>
                <a:lnTo>
                  <a:pt x="14502" y="13456"/>
                </a:lnTo>
                <a:lnTo>
                  <a:pt x="14575" y="13480"/>
                </a:lnTo>
                <a:lnTo>
                  <a:pt x="14624" y="13480"/>
                </a:lnTo>
                <a:lnTo>
                  <a:pt x="14673" y="13456"/>
                </a:lnTo>
                <a:lnTo>
                  <a:pt x="14721" y="13432"/>
                </a:lnTo>
                <a:lnTo>
                  <a:pt x="14746" y="13383"/>
                </a:lnTo>
                <a:lnTo>
                  <a:pt x="14770" y="13261"/>
                </a:lnTo>
                <a:lnTo>
                  <a:pt x="14794" y="13164"/>
                </a:lnTo>
                <a:lnTo>
                  <a:pt x="14819" y="13115"/>
                </a:lnTo>
                <a:lnTo>
                  <a:pt x="14819" y="13042"/>
                </a:lnTo>
                <a:lnTo>
                  <a:pt x="14843" y="12969"/>
                </a:lnTo>
                <a:lnTo>
                  <a:pt x="14916" y="12945"/>
                </a:lnTo>
                <a:lnTo>
                  <a:pt x="14965" y="12921"/>
                </a:lnTo>
                <a:lnTo>
                  <a:pt x="14989" y="12872"/>
                </a:lnTo>
                <a:lnTo>
                  <a:pt x="15013" y="12799"/>
                </a:lnTo>
                <a:lnTo>
                  <a:pt x="15038" y="12750"/>
                </a:lnTo>
                <a:lnTo>
                  <a:pt x="15038" y="12702"/>
                </a:lnTo>
                <a:lnTo>
                  <a:pt x="15062" y="12580"/>
                </a:lnTo>
                <a:lnTo>
                  <a:pt x="15086" y="12458"/>
                </a:lnTo>
                <a:lnTo>
                  <a:pt x="15159" y="12239"/>
                </a:lnTo>
                <a:lnTo>
                  <a:pt x="15232" y="12093"/>
                </a:lnTo>
                <a:lnTo>
                  <a:pt x="15281" y="12020"/>
                </a:lnTo>
                <a:lnTo>
                  <a:pt x="15329" y="11923"/>
                </a:lnTo>
                <a:lnTo>
                  <a:pt x="15305" y="11826"/>
                </a:lnTo>
                <a:lnTo>
                  <a:pt x="15256" y="11728"/>
                </a:lnTo>
                <a:lnTo>
                  <a:pt x="15062" y="11534"/>
                </a:lnTo>
                <a:lnTo>
                  <a:pt x="14867" y="11315"/>
                </a:lnTo>
                <a:lnTo>
                  <a:pt x="14575" y="10974"/>
                </a:lnTo>
                <a:lnTo>
                  <a:pt x="14697" y="10828"/>
                </a:lnTo>
                <a:lnTo>
                  <a:pt x="14819" y="10682"/>
                </a:lnTo>
                <a:lnTo>
                  <a:pt x="14867" y="10633"/>
                </a:lnTo>
                <a:lnTo>
                  <a:pt x="14892" y="10706"/>
                </a:lnTo>
                <a:lnTo>
                  <a:pt x="14940" y="10731"/>
                </a:lnTo>
                <a:lnTo>
                  <a:pt x="14989" y="10779"/>
                </a:lnTo>
                <a:lnTo>
                  <a:pt x="15111" y="10779"/>
                </a:lnTo>
                <a:lnTo>
                  <a:pt x="15111" y="10828"/>
                </a:lnTo>
                <a:lnTo>
                  <a:pt x="15159" y="10877"/>
                </a:lnTo>
                <a:lnTo>
                  <a:pt x="15232" y="10925"/>
                </a:lnTo>
                <a:lnTo>
                  <a:pt x="15232" y="11023"/>
                </a:lnTo>
                <a:lnTo>
                  <a:pt x="15256" y="11120"/>
                </a:lnTo>
                <a:lnTo>
                  <a:pt x="15329" y="11193"/>
                </a:lnTo>
                <a:lnTo>
                  <a:pt x="15427" y="11217"/>
                </a:lnTo>
                <a:lnTo>
                  <a:pt x="15524" y="11193"/>
                </a:lnTo>
                <a:lnTo>
                  <a:pt x="15573" y="11120"/>
                </a:lnTo>
                <a:lnTo>
                  <a:pt x="15646" y="11023"/>
                </a:lnTo>
                <a:lnTo>
                  <a:pt x="15621" y="11096"/>
                </a:lnTo>
                <a:lnTo>
                  <a:pt x="15597" y="11169"/>
                </a:lnTo>
                <a:lnTo>
                  <a:pt x="15621" y="11217"/>
                </a:lnTo>
                <a:lnTo>
                  <a:pt x="15646" y="11290"/>
                </a:lnTo>
                <a:lnTo>
                  <a:pt x="15694" y="11315"/>
                </a:lnTo>
                <a:lnTo>
                  <a:pt x="15816" y="11315"/>
                </a:lnTo>
                <a:lnTo>
                  <a:pt x="15889" y="11266"/>
                </a:lnTo>
                <a:lnTo>
                  <a:pt x="15938" y="11217"/>
                </a:lnTo>
                <a:lnTo>
                  <a:pt x="15962" y="11217"/>
                </a:lnTo>
                <a:lnTo>
                  <a:pt x="16108" y="11071"/>
                </a:lnTo>
                <a:lnTo>
                  <a:pt x="16181" y="11047"/>
                </a:lnTo>
                <a:lnTo>
                  <a:pt x="16254" y="10998"/>
                </a:lnTo>
                <a:lnTo>
                  <a:pt x="16327" y="10998"/>
                </a:lnTo>
                <a:lnTo>
                  <a:pt x="16424" y="10974"/>
                </a:lnTo>
                <a:lnTo>
                  <a:pt x="16497" y="10925"/>
                </a:lnTo>
                <a:lnTo>
                  <a:pt x="16765" y="10828"/>
                </a:lnTo>
                <a:lnTo>
                  <a:pt x="17057" y="10731"/>
                </a:lnTo>
                <a:lnTo>
                  <a:pt x="17154" y="10682"/>
                </a:lnTo>
                <a:lnTo>
                  <a:pt x="17203" y="10609"/>
                </a:lnTo>
                <a:lnTo>
                  <a:pt x="17227" y="10585"/>
                </a:lnTo>
                <a:lnTo>
                  <a:pt x="17252" y="10463"/>
                </a:lnTo>
                <a:lnTo>
                  <a:pt x="17300" y="10317"/>
                </a:lnTo>
                <a:lnTo>
                  <a:pt x="17300" y="10049"/>
                </a:lnTo>
                <a:lnTo>
                  <a:pt x="17325" y="9855"/>
                </a:lnTo>
                <a:lnTo>
                  <a:pt x="17349" y="9709"/>
                </a:lnTo>
                <a:lnTo>
                  <a:pt x="17373" y="9563"/>
                </a:lnTo>
                <a:lnTo>
                  <a:pt x="17398" y="9417"/>
                </a:lnTo>
                <a:close/>
                <a:moveTo>
                  <a:pt x="17568" y="8954"/>
                </a:moveTo>
                <a:lnTo>
                  <a:pt x="17325" y="8979"/>
                </a:lnTo>
                <a:lnTo>
                  <a:pt x="17130" y="9027"/>
                </a:lnTo>
                <a:lnTo>
                  <a:pt x="17057" y="9076"/>
                </a:lnTo>
                <a:lnTo>
                  <a:pt x="17008" y="9173"/>
                </a:lnTo>
                <a:lnTo>
                  <a:pt x="16960" y="9271"/>
                </a:lnTo>
                <a:lnTo>
                  <a:pt x="16911" y="9392"/>
                </a:lnTo>
                <a:lnTo>
                  <a:pt x="16887" y="9660"/>
                </a:lnTo>
                <a:lnTo>
                  <a:pt x="16862" y="9782"/>
                </a:lnTo>
                <a:lnTo>
                  <a:pt x="16838" y="9928"/>
                </a:lnTo>
                <a:lnTo>
                  <a:pt x="16814" y="10147"/>
                </a:lnTo>
                <a:lnTo>
                  <a:pt x="16789" y="10341"/>
                </a:lnTo>
                <a:lnTo>
                  <a:pt x="16570" y="10439"/>
                </a:lnTo>
                <a:lnTo>
                  <a:pt x="16351" y="10536"/>
                </a:lnTo>
                <a:lnTo>
                  <a:pt x="16157" y="10414"/>
                </a:lnTo>
                <a:lnTo>
                  <a:pt x="15889" y="10220"/>
                </a:lnTo>
                <a:lnTo>
                  <a:pt x="15792" y="10147"/>
                </a:lnTo>
                <a:lnTo>
                  <a:pt x="15573" y="10001"/>
                </a:lnTo>
                <a:lnTo>
                  <a:pt x="15451" y="9928"/>
                </a:lnTo>
                <a:lnTo>
                  <a:pt x="15305" y="9903"/>
                </a:lnTo>
                <a:lnTo>
                  <a:pt x="15208" y="9879"/>
                </a:lnTo>
                <a:lnTo>
                  <a:pt x="15135" y="9903"/>
                </a:lnTo>
                <a:lnTo>
                  <a:pt x="14989" y="9976"/>
                </a:lnTo>
                <a:lnTo>
                  <a:pt x="14843" y="10074"/>
                </a:lnTo>
                <a:lnTo>
                  <a:pt x="14624" y="10293"/>
                </a:lnTo>
                <a:lnTo>
                  <a:pt x="14502" y="10414"/>
                </a:lnTo>
                <a:lnTo>
                  <a:pt x="14332" y="10609"/>
                </a:lnTo>
                <a:lnTo>
                  <a:pt x="14162" y="10779"/>
                </a:lnTo>
                <a:lnTo>
                  <a:pt x="14113" y="10828"/>
                </a:lnTo>
                <a:lnTo>
                  <a:pt x="14089" y="10877"/>
                </a:lnTo>
                <a:lnTo>
                  <a:pt x="14064" y="10950"/>
                </a:lnTo>
                <a:lnTo>
                  <a:pt x="14089" y="11023"/>
                </a:lnTo>
                <a:lnTo>
                  <a:pt x="14137" y="11120"/>
                </a:lnTo>
                <a:lnTo>
                  <a:pt x="14186" y="11217"/>
                </a:lnTo>
                <a:lnTo>
                  <a:pt x="14332" y="11412"/>
                </a:lnTo>
                <a:lnTo>
                  <a:pt x="14454" y="11534"/>
                </a:lnTo>
                <a:lnTo>
                  <a:pt x="14478" y="11607"/>
                </a:lnTo>
                <a:lnTo>
                  <a:pt x="14648" y="11801"/>
                </a:lnTo>
                <a:lnTo>
                  <a:pt x="14819" y="11996"/>
                </a:lnTo>
                <a:lnTo>
                  <a:pt x="14721" y="12166"/>
                </a:lnTo>
                <a:lnTo>
                  <a:pt x="14721" y="12191"/>
                </a:lnTo>
                <a:lnTo>
                  <a:pt x="14648" y="12361"/>
                </a:lnTo>
                <a:lnTo>
                  <a:pt x="14600" y="12531"/>
                </a:lnTo>
                <a:lnTo>
                  <a:pt x="14381" y="12556"/>
                </a:lnTo>
                <a:lnTo>
                  <a:pt x="14162" y="12580"/>
                </a:lnTo>
                <a:lnTo>
                  <a:pt x="14040" y="12604"/>
                </a:lnTo>
                <a:lnTo>
                  <a:pt x="13991" y="12604"/>
                </a:lnTo>
                <a:lnTo>
                  <a:pt x="13845" y="12653"/>
                </a:lnTo>
                <a:lnTo>
                  <a:pt x="13675" y="12677"/>
                </a:lnTo>
                <a:lnTo>
                  <a:pt x="13553" y="12750"/>
                </a:lnTo>
                <a:lnTo>
                  <a:pt x="13456" y="12823"/>
                </a:lnTo>
                <a:lnTo>
                  <a:pt x="13407" y="12872"/>
                </a:lnTo>
                <a:lnTo>
                  <a:pt x="13334" y="12945"/>
                </a:lnTo>
                <a:lnTo>
                  <a:pt x="13310" y="13018"/>
                </a:lnTo>
                <a:lnTo>
                  <a:pt x="13286" y="13164"/>
                </a:lnTo>
                <a:lnTo>
                  <a:pt x="13286" y="13213"/>
                </a:lnTo>
                <a:lnTo>
                  <a:pt x="13237" y="13699"/>
                </a:lnTo>
                <a:lnTo>
                  <a:pt x="13237" y="13748"/>
                </a:lnTo>
                <a:lnTo>
                  <a:pt x="13237" y="13918"/>
                </a:lnTo>
                <a:lnTo>
                  <a:pt x="13237" y="14113"/>
                </a:lnTo>
                <a:lnTo>
                  <a:pt x="13286" y="14283"/>
                </a:lnTo>
                <a:lnTo>
                  <a:pt x="13310" y="14356"/>
                </a:lnTo>
                <a:lnTo>
                  <a:pt x="13383" y="14405"/>
                </a:lnTo>
                <a:lnTo>
                  <a:pt x="13407" y="14502"/>
                </a:lnTo>
                <a:lnTo>
                  <a:pt x="13480" y="14551"/>
                </a:lnTo>
                <a:lnTo>
                  <a:pt x="13724" y="14648"/>
                </a:lnTo>
                <a:lnTo>
                  <a:pt x="13991" y="14697"/>
                </a:lnTo>
                <a:lnTo>
                  <a:pt x="14259" y="14746"/>
                </a:lnTo>
                <a:lnTo>
                  <a:pt x="14527" y="14770"/>
                </a:lnTo>
                <a:lnTo>
                  <a:pt x="14673" y="14770"/>
                </a:lnTo>
                <a:lnTo>
                  <a:pt x="14697" y="14867"/>
                </a:lnTo>
                <a:lnTo>
                  <a:pt x="14721" y="14916"/>
                </a:lnTo>
                <a:lnTo>
                  <a:pt x="14819" y="15038"/>
                </a:lnTo>
                <a:lnTo>
                  <a:pt x="14916" y="15184"/>
                </a:lnTo>
                <a:lnTo>
                  <a:pt x="14746" y="15330"/>
                </a:lnTo>
                <a:lnTo>
                  <a:pt x="14624" y="15500"/>
                </a:lnTo>
                <a:lnTo>
                  <a:pt x="14575" y="15573"/>
                </a:lnTo>
                <a:lnTo>
                  <a:pt x="14381" y="15816"/>
                </a:lnTo>
                <a:lnTo>
                  <a:pt x="14332" y="15865"/>
                </a:lnTo>
                <a:lnTo>
                  <a:pt x="14235" y="15986"/>
                </a:lnTo>
                <a:lnTo>
                  <a:pt x="14210" y="16059"/>
                </a:lnTo>
                <a:lnTo>
                  <a:pt x="14186" y="16108"/>
                </a:lnTo>
                <a:lnTo>
                  <a:pt x="14210" y="16230"/>
                </a:lnTo>
                <a:lnTo>
                  <a:pt x="14210" y="16303"/>
                </a:lnTo>
                <a:lnTo>
                  <a:pt x="14235" y="16376"/>
                </a:lnTo>
                <a:lnTo>
                  <a:pt x="14283" y="16522"/>
                </a:lnTo>
                <a:lnTo>
                  <a:pt x="14381" y="16643"/>
                </a:lnTo>
                <a:lnTo>
                  <a:pt x="14478" y="16765"/>
                </a:lnTo>
                <a:lnTo>
                  <a:pt x="14527" y="16789"/>
                </a:lnTo>
                <a:lnTo>
                  <a:pt x="14794" y="17081"/>
                </a:lnTo>
                <a:lnTo>
                  <a:pt x="15111" y="17349"/>
                </a:lnTo>
                <a:lnTo>
                  <a:pt x="15183" y="17373"/>
                </a:lnTo>
                <a:lnTo>
                  <a:pt x="15232" y="17398"/>
                </a:lnTo>
                <a:lnTo>
                  <a:pt x="15305" y="17373"/>
                </a:lnTo>
                <a:lnTo>
                  <a:pt x="15354" y="17373"/>
                </a:lnTo>
                <a:lnTo>
                  <a:pt x="15475" y="17349"/>
                </a:lnTo>
                <a:lnTo>
                  <a:pt x="15621" y="17300"/>
                </a:lnTo>
                <a:lnTo>
                  <a:pt x="15840" y="17154"/>
                </a:lnTo>
                <a:lnTo>
                  <a:pt x="15865" y="17130"/>
                </a:lnTo>
                <a:lnTo>
                  <a:pt x="16132" y="16911"/>
                </a:lnTo>
                <a:lnTo>
                  <a:pt x="16376" y="16668"/>
                </a:lnTo>
                <a:lnTo>
                  <a:pt x="16546" y="16741"/>
                </a:lnTo>
                <a:lnTo>
                  <a:pt x="16570" y="16765"/>
                </a:lnTo>
                <a:lnTo>
                  <a:pt x="16619" y="16789"/>
                </a:lnTo>
                <a:lnTo>
                  <a:pt x="16765" y="16862"/>
                </a:lnTo>
                <a:lnTo>
                  <a:pt x="16935" y="16887"/>
                </a:lnTo>
                <a:lnTo>
                  <a:pt x="16935" y="16960"/>
                </a:lnTo>
                <a:lnTo>
                  <a:pt x="16960" y="17033"/>
                </a:lnTo>
                <a:lnTo>
                  <a:pt x="17008" y="17276"/>
                </a:lnTo>
                <a:lnTo>
                  <a:pt x="17033" y="17495"/>
                </a:lnTo>
                <a:lnTo>
                  <a:pt x="17033" y="17617"/>
                </a:lnTo>
                <a:lnTo>
                  <a:pt x="17033" y="17738"/>
                </a:lnTo>
                <a:lnTo>
                  <a:pt x="17033" y="17860"/>
                </a:lnTo>
                <a:lnTo>
                  <a:pt x="17081" y="17982"/>
                </a:lnTo>
                <a:lnTo>
                  <a:pt x="17179" y="18079"/>
                </a:lnTo>
                <a:lnTo>
                  <a:pt x="17203" y="18103"/>
                </a:lnTo>
                <a:lnTo>
                  <a:pt x="17276" y="18152"/>
                </a:lnTo>
                <a:lnTo>
                  <a:pt x="17398" y="18201"/>
                </a:lnTo>
                <a:lnTo>
                  <a:pt x="17592" y="18225"/>
                </a:lnTo>
                <a:lnTo>
                  <a:pt x="17714" y="18201"/>
                </a:lnTo>
                <a:lnTo>
                  <a:pt x="18152" y="18201"/>
                </a:lnTo>
                <a:lnTo>
                  <a:pt x="18541" y="18176"/>
                </a:lnTo>
                <a:lnTo>
                  <a:pt x="18614" y="18176"/>
                </a:lnTo>
                <a:lnTo>
                  <a:pt x="18687" y="18128"/>
                </a:lnTo>
                <a:lnTo>
                  <a:pt x="18736" y="18055"/>
                </a:lnTo>
                <a:lnTo>
                  <a:pt x="18760" y="17982"/>
                </a:lnTo>
                <a:lnTo>
                  <a:pt x="18833" y="17860"/>
                </a:lnTo>
                <a:lnTo>
                  <a:pt x="18882" y="17738"/>
                </a:lnTo>
                <a:lnTo>
                  <a:pt x="18931" y="17471"/>
                </a:lnTo>
                <a:lnTo>
                  <a:pt x="18931" y="17349"/>
                </a:lnTo>
                <a:lnTo>
                  <a:pt x="18931" y="17325"/>
                </a:lnTo>
                <a:lnTo>
                  <a:pt x="18979" y="17081"/>
                </a:lnTo>
                <a:lnTo>
                  <a:pt x="19004" y="16838"/>
                </a:lnTo>
                <a:lnTo>
                  <a:pt x="19125" y="16814"/>
                </a:lnTo>
                <a:lnTo>
                  <a:pt x="19223" y="16789"/>
                </a:lnTo>
                <a:lnTo>
                  <a:pt x="19369" y="16741"/>
                </a:lnTo>
                <a:lnTo>
                  <a:pt x="19466" y="16692"/>
                </a:lnTo>
                <a:lnTo>
                  <a:pt x="19661" y="16838"/>
                </a:lnTo>
                <a:lnTo>
                  <a:pt x="19758" y="16911"/>
                </a:lnTo>
                <a:lnTo>
                  <a:pt x="20074" y="17130"/>
                </a:lnTo>
                <a:lnTo>
                  <a:pt x="20391" y="17349"/>
                </a:lnTo>
                <a:lnTo>
                  <a:pt x="20464" y="17398"/>
                </a:lnTo>
                <a:lnTo>
                  <a:pt x="20512" y="17398"/>
                </a:lnTo>
                <a:lnTo>
                  <a:pt x="20585" y="17373"/>
                </a:lnTo>
                <a:lnTo>
                  <a:pt x="20658" y="17349"/>
                </a:lnTo>
                <a:lnTo>
                  <a:pt x="20707" y="17276"/>
                </a:lnTo>
                <a:lnTo>
                  <a:pt x="20756" y="17203"/>
                </a:lnTo>
                <a:lnTo>
                  <a:pt x="20999" y="16984"/>
                </a:lnTo>
                <a:lnTo>
                  <a:pt x="21145" y="16814"/>
                </a:lnTo>
                <a:lnTo>
                  <a:pt x="21413" y="16570"/>
                </a:lnTo>
                <a:lnTo>
                  <a:pt x="21632" y="16278"/>
                </a:lnTo>
                <a:lnTo>
                  <a:pt x="21680" y="16230"/>
                </a:lnTo>
                <a:lnTo>
                  <a:pt x="21680" y="16157"/>
                </a:lnTo>
                <a:lnTo>
                  <a:pt x="21680" y="16084"/>
                </a:lnTo>
                <a:lnTo>
                  <a:pt x="21656" y="15986"/>
                </a:lnTo>
                <a:lnTo>
                  <a:pt x="21486" y="15670"/>
                </a:lnTo>
                <a:lnTo>
                  <a:pt x="21267" y="15403"/>
                </a:lnTo>
                <a:lnTo>
                  <a:pt x="21145" y="15232"/>
                </a:lnTo>
                <a:lnTo>
                  <a:pt x="20975" y="15086"/>
                </a:lnTo>
                <a:lnTo>
                  <a:pt x="21096" y="14867"/>
                </a:lnTo>
                <a:lnTo>
                  <a:pt x="21169" y="14648"/>
                </a:lnTo>
                <a:lnTo>
                  <a:pt x="21291" y="14673"/>
                </a:lnTo>
                <a:lnTo>
                  <a:pt x="21510" y="14648"/>
                </a:lnTo>
                <a:lnTo>
                  <a:pt x="21753" y="14648"/>
                </a:lnTo>
                <a:lnTo>
                  <a:pt x="21997" y="14624"/>
                </a:lnTo>
                <a:lnTo>
                  <a:pt x="22264" y="14600"/>
                </a:lnTo>
                <a:lnTo>
                  <a:pt x="22362" y="14551"/>
                </a:lnTo>
                <a:lnTo>
                  <a:pt x="22410" y="14478"/>
                </a:lnTo>
                <a:lnTo>
                  <a:pt x="22459" y="14429"/>
                </a:lnTo>
                <a:lnTo>
                  <a:pt x="22508" y="14381"/>
                </a:lnTo>
                <a:lnTo>
                  <a:pt x="22532" y="14332"/>
                </a:lnTo>
                <a:lnTo>
                  <a:pt x="22532" y="14259"/>
                </a:lnTo>
                <a:lnTo>
                  <a:pt x="22532" y="13845"/>
                </a:lnTo>
                <a:lnTo>
                  <a:pt x="22532" y="13456"/>
                </a:lnTo>
                <a:lnTo>
                  <a:pt x="22508" y="13067"/>
                </a:lnTo>
                <a:lnTo>
                  <a:pt x="22508" y="13018"/>
                </a:lnTo>
                <a:lnTo>
                  <a:pt x="22459" y="12945"/>
                </a:lnTo>
                <a:lnTo>
                  <a:pt x="22410" y="12921"/>
                </a:lnTo>
                <a:lnTo>
                  <a:pt x="22362" y="12896"/>
                </a:lnTo>
                <a:lnTo>
                  <a:pt x="22313" y="12823"/>
                </a:lnTo>
                <a:lnTo>
                  <a:pt x="22264" y="12750"/>
                </a:lnTo>
                <a:lnTo>
                  <a:pt x="22118" y="12677"/>
                </a:lnTo>
                <a:lnTo>
                  <a:pt x="21948" y="12629"/>
                </a:lnTo>
                <a:lnTo>
                  <a:pt x="21802" y="12604"/>
                </a:lnTo>
                <a:lnTo>
                  <a:pt x="21778" y="12604"/>
                </a:lnTo>
                <a:lnTo>
                  <a:pt x="21510" y="12556"/>
                </a:lnTo>
                <a:lnTo>
                  <a:pt x="21218" y="12556"/>
                </a:lnTo>
                <a:lnTo>
                  <a:pt x="21169" y="12337"/>
                </a:lnTo>
                <a:lnTo>
                  <a:pt x="21169" y="12288"/>
                </a:lnTo>
                <a:lnTo>
                  <a:pt x="21121" y="12093"/>
                </a:lnTo>
                <a:lnTo>
                  <a:pt x="21048" y="11923"/>
                </a:lnTo>
                <a:lnTo>
                  <a:pt x="21121" y="11826"/>
                </a:lnTo>
                <a:lnTo>
                  <a:pt x="21145" y="11777"/>
                </a:lnTo>
                <a:lnTo>
                  <a:pt x="21242" y="11655"/>
                </a:lnTo>
                <a:lnTo>
                  <a:pt x="21413" y="11412"/>
                </a:lnTo>
                <a:lnTo>
                  <a:pt x="21607" y="11169"/>
                </a:lnTo>
                <a:lnTo>
                  <a:pt x="21656" y="11120"/>
                </a:lnTo>
                <a:lnTo>
                  <a:pt x="21680" y="11071"/>
                </a:lnTo>
                <a:lnTo>
                  <a:pt x="21680" y="10998"/>
                </a:lnTo>
                <a:lnTo>
                  <a:pt x="21680" y="10950"/>
                </a:lnTo>
                <a:lnTo>
                  <a:pt x="21656" y="10925"/>
                </a:lnTo>
                <a:lnTo>
                  <a:pt x="21680" y="10901"/>
                </a:lnTo>
                <a:lnTo>
                  <a:pt x="21656" y="10804"/>
                </a:lnTo>
                <a:lnTo>
                  <a:pt x="21632" y="10731"/>
                </a:lnTo>
                <a:lnTo>
                  <a:pt x="21510" y="10609"/>
                </a:lnTo>
                <a:lnTo>
                  <a:pt x="21486" y="10560"/>
                </a:lnTo>
                <a:lnTo>
                  <a:pt x="21315" y="10390"/>
                </a:lnTo>
                <a:lnTo>
                  <a:pt x="21145" y="10244"/>
                </a:lnTo>
                <a:lnTo>
                  <a:pt x="21145" y="10220"/>
                </a:lnTo>
                <a:lnTo>
                  <a:pt x="21023" y="10122"/>
                </a:lnTo>
                <a:lnTo>
                  <a:pt x="20877" y="10001"/>
                </a:lnTo>
                <a:lnTo>
                  <a:pt x="20731" y="9928"/>
                </a:lnTo>
                <a:lnTo>
                  <a:pt x="20634" y="9903"/>
                </a:lnTo>
                <a:lnTo>
                  <a:pt x="20561" y="9879"/>
                </a:lnTo>
                <a:lnTo>
                  <a:pt x="20488" y="9903"/>
                </a:lnTo>
                <a:lnTo>
                  <a:pt x="20464" y="9903"/>
                </a:lnTo>
                <a:lnTo>
                  <a:pt x="20391" y="9928"/>
                </a:lnTo>
                <a:lnTo>
                  <a:pt x="20220" y="10001"/>
                </a:lnTo>
                <a:lnTo>
                  <a:pt x="20074" y="10098"/>
                </a:lnTo>
                <a:lnTo>
                  <a:pt x="19807" y="10293"/>
                </a:lnTo>
                <a:lnTo>
                  <a:pt x="19709" y="10341"/>
                </a:lnTo>
                <a:lnTo>
                  <a:pt x="19515" y="10487"/>
                </a:lnTo>
                <a:lnTo>
                  <a:pt x="19296" y="10390"/>
                </a:lnTo>
                <a:lnTo>
                  <a:pt x="19052" y="10341"/>
                </a:lnTo>
                <a:lnTo>
                  <a:pt x="19004" y="10098"/>
                </a:lnTo>
                <a:lnTo>
                  <a:pt x="19028" y="10025"/>
                </a:lnTo>
                <a:lnTo>
                  <a:pt x="19004" y="9976"/>
                </a:lnTo>
                <a:lnTo>
                  <a:pt x="18979" y="9903"/>
                </a:lnTo>
                <a:lnTo>
                  <a:pt x="18955" y="9782"/>
                </a:lnTo>
                <a:lnTo>
                  <a:pt x="18931" y="9563"/>
                </a:lnTo>
                <a:lnTo>
                  <a:pt x="18882" y="9319"/>
                </a:lnTo>
                <a:lnTo>
                  <a:pt x="18906" y="9246"/>
                </a:lnTo>
                <a:lnTo>
                  <a:pt x="18906" y="9149"/>
                </a:lnTo>
                <a:lnTo>
                  <a:pt x="18882" y="9100"/>
                </a:lnTo>
                <a:lnTo>
                  <a:pt x="18833" y="9052"/>
                </a:lnTo>
                <a:lnTo>
                  <a:pt x="18785" y="9027"/>
                </a:lnTo>
                <a:lnTo>
                  <a:pt x="18712" y="9003"/>
                </a:lnTo>
                <a:lnTo>
                  <a:pt x="18444" y="8979"/>
                </a:lnTo>
                <a:lnTo>
                  <a:pt x="17957" y="8979"/>
                </a:lnTo>
                <a:lnTo>
                  <a:pt x="17836" y="89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06;p50">
            <a:extLst>
              <a:ext uri="{FF2B5EF4-FFF2-40B4-BE49-F238E27FC236}">
                <a16:creationId xmlns:a16="http://schemas.microsoft.com/office/drawing/2014/main" id="{A1E02C2F-BA77-41FD-81F4-AD546842179B}"/>
              </a:ext>
            </a:extLst>
          </p:cNvPr>
          <p:cNvSpPr/>
          <p:nvPr/>
        </p:nvSpPr>
        <p:spPr>
          <a:xfrm>
            <a:off x="2383490" y="709879"/>
            <a:ext cx="161683" cy="455218"/>
          </a:xfrm>
          <a:custGeom>
            <a:avLst/>
            <a:gdLst/>
            <a:ahLst/>
            <a:cxnLst/>
            <a:rect l="l" t="t" r="r" b="b"/>
            <a:pathLst>
              <a:path w="7398" h="20829" extrusionOk="0">
                <a:moveTo>
                  <a:pt x="3991" y="584"/>
                </a:moveTo>
                <a:lnTo>
                  <a:pt x="3942" y="657"/>
                </a:lnTo>
                <a:lnTo>
                  <a:pt x="3893" y="730"/>
                </a:lnTo>
                <a:lnTo>
                  <a:pt x="3893" y="755"/>
                </a:lnTo>
                <a:lnTo>
                  <a:pt x="3918" y="779"/>
                </a:lnTo>
                <a:lnTo>
                  <a:pt x="3991" y="803"/>
                </a:lnTo>
                <a:lnTo>
                  <a:pt x="4064" y="779"/>
                </a:lnTo>
                <a:lnTo>
                  <a:pt x="4185" y="755"/>
                </a:lnTo>
                <a:lnTo>
                  <a:pt x="4283" y="706"/>
                </a:lnTo>
                <a:lnTo>
                  <a:pt x="4380" y="633"/>
                </a:lnTo>
                <a:lnTo>
                  <a:pt x="4453" y="730"/>
                </a:lnTo>
                <a:lnTo>
                  <a:pt x="4356" y="779"/>
                </a:lnTo>
                <a:lnTo>
                  <a:pt x="4210" y="852"/>
                </a:lnTo>
                <a:lnTo>
                  <a:pt x="4088" y="949"/>
                </a:lnTo>
                <a:lnTo>
                  <a:pt x="4088" y="974"/>
                </a:lnTo>
                <a:lnTo>
                  <a:pt x="4112" y="998"/>
                </a:lnTo>
                <a:lnTo>
                  <a:pt x="4283" y="998"/>
                </a:lnTo>
                <a:lnTo>
                  <a:pt x="4453" y="974"/>
                </a:lnTo>
                <a:lnTo>
                  <a:pt x="4623" y="901"/>
                </a:lnTo>
                <a:lnTo>
                  <a:pt x="4721" y="1071"/>
                </a:lnTo>
                <a:lnTo>
                  <a:pt x="4696" y="1071"/>
                </a:lnTo>
                <a:lnTo>
                  <a:pt x="4429" y="1193"/>
                </a:lnTo>
                <a:lnTo>
                  <a:pt x="4185" y="1314"/>
                </a:lnTo>
                <a:lnTo>
                  <a:pt x="4161" y="1339"/>
                </a:lnTo>
                <a:lnTo>
                  <a:pt x="4185" y="1339"/>
                </a:lnTo>
                <a:lnTo>
                  <a:pt x="4307" y="1387"/>
                </a:lnTo>
                <a:lnTo>
                  <a:pt x="4429" y="1387"/>
                </a:lnTo>
                <a:lnTo>
                  <a:pt x="4550" y="1363"/>
                </a:lnTo>
                <a:lnTo>
                  <a:pt x="4696" y="1314"/>
                </a:lnTo>
                <a:lnTo>
                  <a:pt x="4818" y="1266"/>
                </a:lnTo>
                <a:lnTo>
                  <a:pt x="4915" y="1533"/>
                </a:lnTo>
                <a:lnTo>
                  <a:pt x="4794" y="1582"/>
                </a:lnTo>
                <a:lnTo>
                  <a:pt x="4502" y="1679"/>
                </a:lnTo>
                <a:lnTo>
                  <a:pt x="4356" y="1728"/>
                </a:lnTo>
                <a:lnTo>
                  <a:pt x="4234" y="1825"/>
                </a:lnTo>
                <a:lnTo>
                  <a:pt x="4210" y="1850"/>
                </a:lnTo>
                <a:lnTo>
                  <a:pt x="4210" y="1874"/>
                </a:lnTo>
                <a:lnTo>
                  <a:pt x="4210" y="1898"/>
                </a:lnTo>
                <a:lnTo>
                  <a:pt x="4234" y="1898"/>
                </a:lnTo>
                <a:lnTo>
                  <a:pt x="4404" y="1947"/>
                </a:lnTo>
                <a:lnTo>
                  <a:pt x="4550" y="1923"/>
                </a:lnTo>
                <a:lnTo>
                  <a:pt x="4696" y="1898"/>
                </a:lnTo>
                <a:lnTo>
                  <a:pt x="4867" y="1874"/>
                </a:lnTo>
                <a:lnTo>
                  <a:pt x="4964" y="1850"/>
                </a:lnTo>
                <a:lnTo>
                  <a:pt x="4988" y="2069"/>
                </a:lnTo>
                <a:lnTo>
                  <a:pt x="4891" y="2093"/>
                </a:lnTo>
                <a:lnTo>
                  <a:pt x="4696" y="2142"/>
                </a:lnTo>
                <a:lnTo>
                  <a:pt x="4526" y="2190"/>
                </a:lnTo>
                <a:lnTo>
                  <a:pt x="4331" y="2263"/>
                </a:lnTo>
                <a:lnTo>
                  <a:pt x="4137" y="2336"/>
                </a:lnTo>
                <a:lnTo>
                  <a:pt x="4112" y="2361"/>
                </a:lnTo>
                <a:lnTo>
                  <a:pt x="4137" y="2385"/>
                </a:lnTo>
                <a:lnTo>
                  <a:pt x="4283" y="2385"/>
                </a:lnTo>
                <a:lnTo>
                  <a:pt x="4404" y="2409"/>
                </a:lnTo>
                <a:lnTo>
                  <a:pt x="4599" y="2385"/>
                </a:lnTo>
                <a:lnTo>
                  <a:pt x="4769" y="2361"/>
                </a:lnTo>
                <a:lnTo>
                  <a:pt x="4988" y="2336"/>
                </a:lnTo>
                <a:lnTo>
                  <a:pt x="4988" y="2434"/>
                </a:lnTo>
                <a:lnTo>
                  <a:pt x="4940" y="2604"/>
                </a:lnTo>
                <a:lnTo>
                  <a:pt x="4891" y="2750"/>
                </a:lnTo>
                <a:lnTo>
                  <a:pt x="4794" y="2726"/>
                </a:lnTo>
                <a:lnTo>
                  <a:pt x="4696" y="2726"/>
                </a:lnTo>
                <a:lnTo>
                  <a:pt x="4502" y="2750"/>
                </a:lnTo>
                <a:lnTo>
                  <a:pt x="4258" y="2750"/>
                </a:lnTo>
                <a:lnTo>
                  <a:pt x="4137" y="2774"/>
                </a:lnTo>
                <a:lnTo>
                  <a:pt x="4015" y="2847"/>
                </a:lnTo>
                <a:lnTo>
                  <a:pt x="4015" y="2872"/>
                </a:lnTo>
                <a:lnTo>
                  <a:pt x="4112" y="2945"/>
                </a:lnTo>
                <a:lnTo>
                  <a:pt x="4210" y="2993"/>
                </a:lnTo>
                <a:lnTo>
                  <a:pt x="4429" y="2993"/>
                </a:lnTo>
                <a:lnTo>
                  <a:pt x="4599" y="3018"/>
                </a:lnTo>
                <a:lnTo>
                  <a:pt x="4745" y="3018"/>
                </a:lnTo>
                <a:lnTo>
                  <a:pt x="4623" y="3164"/>
                </a:lnTo>
                <a:lnTo>
                  <a:pt x="4502" y="3310"/>
                </a:lnTo>
                <a:lnTo>
                  <a:pt x="4453" y="3285"/>
                </a:lnTo>
                <a:lnTo>
                  <a:pt x="4283" y="3237"/>
                </a:lnTo>
                <a:lnTo>
                  <a:pt x="4112" y="3212"/>
                </a:lnTo>
                <a:lnTo>
                  <a:pt x="3918" y="3212"/>
                </a:lnTo>
                <a:lnTo>
                  <a:pt x="3747" y="3237"/>
                </a:lnTo>
                <a:lnTo>
                  <a:pt x="3723" y="3237"/>
                </a:lnTo>
                <a:lnTo>
                  <a:pt x="3723" y="3261"/>
                </a:lnTo>
                <a:lnTo>
                  <a:pt x="3747" y="3310"/>
                </a:lnTo>
                <a:lnTo>
                  <a:pt x="3966" y="3407"/>
                </a:lnTo>
                <a:lnTo>
                  <a:pt x="4210" y="3480"/>
                </a:lnTo>
                <a:lnTo>
                  <a:pt x="3991" y="3529"/>
                </a:lnTo>
                <a:lnTo>
                  <a:pt x="3796" y="3553"/>
                </a:lnTo>
                <a:lnTo>
                  <a:pt x="3553" y="3553"/>
                </a:lnTo>
                <a:lnTo>
                  <a:pt x="3334" y="3504"/>
                </a:lnTo>
                <a:lnTo>
                  <a:pt x="3090" y="3407"/>
                </a:lnTo>
                <a:lnTo>
                  <a:pt x="2896" y="3285"/>
                </a:lnTo>
                <a:lnTo>
                  <a:pt x="2701" y="3115"/>
                </a:lnTo>
                <a:lnTo>
                  <a:pt x="2555" y="2945"/>
                </a:lnTo>
                <a:lnTo>
                  <a:pt x="2433" y="2726"/>
                </a:lnTo>
                <a:lnTo>
                  <a:pt x="2360" y="2507"/>
                </a:lnTo>
                <a:lnTo>
                  <a:pt x="2312" y="2288"/>
                </a:lnTo>
                <a:lnTo>
                  <a:pt x="2312" y="2020"/>
                </a:lnTo>
                <a:lnTo>
                  <a:pt x="2336" y="1874"/>
                </a:lnTo>
                <a:lnTo>
                  <a:pt x="2360" y="1704"/>
                </a:lnTo>
                <a:lnTo>
                  <a:pt x="2409" y="1558"/>
                </a:lnTo>
                <a:lnTo>
                  <a:pt x="2482" y="1412"/>
                </a:lnTo>
                <a:lnTo>
                  <a:pt x="2677" y="1120"/>
                </a:lnTo>
                <a:lnTo>
                  <a:pt x="2871" y="876"/>
                </a:lnTo>
                <a:lnTo>
                  <a:pt x="3017" y="755"/>
                </a:lnTo>
                <a:lnTo>
                  <a:pt x="3139" y="682"/>
                </a:lnTo>
                <a:lnTo>
                  <a:pt x="3261" y="633"/>
                </a:lnTo>
                <a:lnTo>
                  <a:pt x="3407" y="584"/>
                </a:lnTo>
                <a:close/>
                <a:moveTo>
                  <a:pt x="1898" y="7860"/>
                </a:moveTo>
                <a:lnTo>
                  <a:pt x="2020" y="7933"/>
                </a:lnTo>
                <a:lnTo>
                  <a:pt x="1995" y="8200"/>
                </a:lnTo>
                <a:lnTo>
                  <a:pt x="1995" y="8444"/>
                </a:lnTo>
                <a:lnTo>
                  <a:pt x="1971" y="8979"/>
                </a:lnTo>
                <a:lnTo>
                  <a:pt x="1971" y="9149"/>
                </a:lnTo>
                <a:lnTo>
                  <a:pt x="1922" y="9344"/>
                </a:lnTo>
                <a:lnTo>
                  <a:pt x="1801" y="9685"/>
                </a:lnTo>
                <a:lnTo>
                  <a:pt x="1655" y="10050"/>
                </a:lnTo>
                <a:lnTo>
                  <a:pt x="1509" y="10390"/>
                </a:lnTo>
                <a:lnTo>
                  <a:pt x="1436" y="10658"/>
                </a:lnTo>
                <a:lnTo>
                  <a:pt x="1363" y="10926"/>
                </a:lnTo>
                <a:lnTo>
                  <a:pt x="1314" y="10707"/>
                </a:lnTo>
                <a:lnTo>
                  <a:pt x="1265" y="10536"/>
                </a:lnTo>
                <a:lnTo>
                  <a:pt x="1241" y="10512"/>
                </a:lnTo>
                <a:lnTo>
                  <a:pt x="1290" y="10463"/>
                </a:lnTo>
                <a:lnTo>
                  <a:pt x="1314" y="10390"/>
                </a:lnTo>
                <a:lnTo>
                  <a:pt x="1363" y="9733"/>
                </a:lnTo>
                <a:lnTo>
                  <a:pt x="1460" y="9076"/>
                </a:lnTo>
                <a:lnTo>
                  <a:pt x="1533" y="8760"/>
                </a:lnTo>
                <a:lnTo>
                  <a:pt x="1606" y="8444"/>
                </a:lnTo>
                <a:lnTo>
                  <a:pt x="1728" y="8152"/>
                </a:lnTo>
                <a:lnTo>
                  <a:pt x="1898" y="7860"/>
                </a:lnTo>
                <a:close/>
                <a:moveTo>
                  <a:pt x="5499" y="7860"/>
                </a:moveTo>
                <a:lnTo>
                  <a:pt x="5670" y="8152"/>
                </a:lnTo>
                <a:lnTo>
                  <a:pt x="5791" y="8444"/>
                </a:lnTo>
                <a:lnTo>
                  <a:pt x="5864" y="8760"/>
                </a:lnTo>
                <a:lnTo>
                  <a:pt x="5937" y="9076"/>
                </a:lnTo>
                <a:lnTo>
                  <a:pt x="6010" y="9733"/>
                </a:lnTo>
                <a:lnTo>
                  <a:pt x="6083" y="10390"/>
                </a:lnTo>
                <a:lnTo>
                  <a:pt x="6107" y="10463"/>
                </a:lnTo>
                <a:lnTo>
                  <a:pt x="6156" y="10512"/>
                </a:lnTo>
                <a:lnTo>
                  <a:pt x="6132" y="10536"/>
                </a:lnTo>
                <a:lnTo>
                  <a:pt x="6083" y="10707"/>
                </a:lnTo>
                <a:lnTo>
                  <a:pt x="6034" y="10926"/>
                </a:lnTo>
                <a:lnTo>
                  <a:pt x="5961" y="10658"/>
                </a:lnTo>
                <a:lnTo>
                  <a:pt x="5889" y="10390"/>
                </a:lnTo>
                <a:lnTo>
                  <a:pt x="5743" y="10050"/>
                </a:lnTo>
                <a:lnTo>
                  <a:pt x="5597" y="9685"/>
                </a:lnTo>
                <a:lnTo>
                  <a:pt x="5475" y="9344"/>
                </a:lnTo>
                <a:lnTo>
                  <a:pt x="5426" y="9149"/>
                </a:lnTo>
                <a:lnTo>
                  <a:pt x="5426" y="8979"/>
                </a:lnTo>
                <a:lnTo>
                  <a:pt x="5402" y="8444"/>
                </a:lnTo>
                <a:lnTo>
                  <a:pt x="5402" y="8200"/>
                </a:lnTo>
                <a:lnTo>
                  <a:pt x="5378" y="7933"/>
                </a:lnTo>
                <a:lnTo>
                  <a:pt x="5499" y="7860"/>
                </a:lnTo>
                <a:close/>
                <a:moveTo>
                  <a:pt x="3869" y="4623"/>
                </a:moveTo>
                <a:lnTo>
                  <a:pt x="4161" y="4672"/>
                </a:lnTo>
                <a:lnTo>
                  <a:pt x="4453" y="4721"/>
                </a:lnTo>
                <a:lnTo>
                  <a:pt x="4380" y="4769"/>
                </a:lnTo>
                <a:lnTo>
                  <a:pt x="4283" y="4842"/>
                </a:lnTo>
                <a:lnTo>
                  <a:pt x="4283" y="4867"/>
                </a:lnTo>
                <a:lnTo>
                  <a:pt x="4307" y="4891"/>
                </a:lnTo>
                <a:lnTo>
                  <a:pt x="4696" y="4842"/>
                </a:lnTo>
                <a:lnTo>
                  <a:pt x="4842" y="4842"/>
                </a:lnTo>
                <a:lnTo>
                  <a:pt x="4915" y="4867"/>
                </a:lnTo>
                <a:lnTo>
                  <a:pt x="4818" y="4891"/>
                </a:lnTo>
                <a:lnTo>
                  <a:pt x="4696" y="4940"/>
                </a:lnTo>
                <a:lnTo>
                  <a:pt x="4599" y="4988"/>
                </a:lnTo>
                <a:lnTo>
                  <a:pt x="4550" y="5086"/>
                </a:lnTo>
                <a:lnTo>
                  <a:pt x="4550" y="5110"/>
                </a:lnTo>
                <a:lnTo>
                  <a:pt x="4575" y="5110"/>
                </a:lnTo>
                <a:lnTo>
                  <a:pt x="4818" y="5037"/>
                </a:lnTo>
                <a:lnTo>
                  <a:pt x="4964" y="5013"/>
                </a:lnTo>
                <a:lnTo>
                  <a:pt x="5086" y="4988"/>
                </a:lnTo>
                <a:lnTo>
                  <a:pt x="5159" y="4988"/>
                </a:lnTo>
                <a:lnTo>
                  <a:pt x="5329" y="5110"/>
                </a:lnTo>
                <a:lnTo>
                  <a:pt x="5086" y="5134"/>
                </a:lnTo>
                <a:lnTo>
                  <a:pt x="4964" y="5183"/>
                </a:lnTo>
                <a:lnTo>
                  <a:pt x="4867" y="5232"/>
                </a:lnTo>
                <a:lnTo>
                  <a:pt x="4867" y="5280"/>
                </a:lnTo>
                <a:lnTo>
                  <a:pt x="4867" y="5305"/>
                </a:lnTo>
                <a:lnTo>
                  <a:pt x="4988" y="5353"/>
                </a:lnTo>
                <a:lnTo>
                  <a:pt x="5110" y="5353"/>
                </a:lnTo>
                <a:lnTo>
                  <a:pt x="5378" y="5329"/>
                </a:lnTo>
                <a:lnTo>
                  <a:pt x="5548" y="5305"/>
                </a:lnTo>
                <a:lnTo>
                  <a:pt x="5694" y="5451"/>
                </a:lnTo>
                <a:lnTo>
                  <a:pt x="5572" y="5475"/>
                </a:lnTo>
                <a:lnTo>
                  <a:pt x="5378" y="5524"/>
                </a:lnTo>
                <a:lnTo>
                  <a:pt x="5305" y="5548"/>
                </a:lnTo>
                <a:lnTo>
                  <a:pt x="5232" y="5597"/>
                </a:lnTo>
                <a:lnTo>
                  <a:pt x="5232" y="5621"/>
                </a:lnTo>
                <a:lnTo>
                  <a:pt x="5232" y="5645"/>
                </a:lnTo>
                <a:lnTo>
                  <a:pt x="5402" y="5621"/>
                </a:lnTo>
                <a:lnTo>
                  <a:pt x="5572" y="5621"/>
                </a:lnTo>
                <a:lnTo>
                  <a:pt x="5791" y="5572"/>
                </a:lnTo>
                <a:lnTo>
                  <a:pt x="5889" y="5718"/>
                </a:lnTo>
                <a:lnTo>
                  <a:pt x="5840" y="5718"/>
                </a:lnTo>
                <a:lnTo>
                  <a:pt x="5621" y="5743"/>
                </a:lnTo>
                <a:lnTo>
                  <a:pt x="5499" y="5791"/>
                </a:lnTo>
                <a:lnTo>
                  <a:pt x="5426" y="5840"/>
                </a:lnTo>
                <a:lnTo>
                  <a:pt x="5426" y="5889"/>
                </a:lnTo>
                <a:lnTo>
                  <a:pt x="5524" y="5913"/>
                </a:lnTo>
                <a:lnTo>
                  <a:pt x="5621" y="5913"/>
                </a:lnTo>
                <a:lnTo>
                  <a:pt x="5791" y="5889"/>
                </a:lnTo>
                <a:lnTo>
                  <a:pt x="6010" y="5889"/>
                </a:lnTo>
                <a:lnTo>
                  <a:pt x="6107" y="6083"/>
                </a:lnTo>
                <a:lnTo>
                  <a:pt x="5937" y="6132"/>
                </a:lnTo>
                <a:lnTo>
                  <a:pt x="5840" y="6181"/>
                </a:lnTo>
                <a:lnTo>
                  <a:pt x="5767" y="6229"/>
                </a:lnTo>
                <a:lnTo>
                  <a:pt x="5864" y="6254"/>
                </a:lnTo>
                <a:lnTo>
                  <a:pt x="5986" y="6254"/>
                </a:lnTo>
                <a:lnTo>
                  <a:pt x="6205" y="6229"/>
                </a:lnTo>
                <a:lnTo>
                  <a:pt x="6302" y="6448"/>
                </a:lnTo>
                <a:lnTo>
                  <a:pt x="6253" y="6473"/>
                </a:lnTo>
                <a:lnTo>
                  <a:pt x="6083" y="6521"/>
                </a:lnTo>
                <a:lnTo>
                  <a:pt x="5937" y="6619"/>
                </a:lnTo>
                <a:lnTo>
                  <a:pt x="5937" y="6643"/>
                </a:lnTo>
                <a:lnTo>
                  <a:pt x="6083" y="6643"/>
                </a:lnTo>
                <a:lnTo>
                  <a:pt x="6229" y="6619"/>
                </a:lnTo>
                <a:lnTo>
                  <a:pt x="6351" y="6594"/>
                </a:lnTo>
                <a:lnTo>
                  <a:pt x="6448" y="6813"/>
                </a:lnTo>
                <a:lnTo>
                  <a:pt x="6448" y="6838"/>
                </a:lnTo>
                <a:lnTo>
                  <a:pt x="6375" y="6862"/>
                </a:lnTo>
                <a:lnTo>
                  <a:pt x="6229" y="6935"/>
                </a:lnTo>
                <a:lnTo>
                  <a:pt x="6107" y="7008"/>
                </a:lnTo>
                <a:lnTo>
                  <a:pt x="6107" y="7032"/>
                </a:lnTo>
                <a:lnTo>
                  <a:pt x="6132" y="7057"/>
                </a:lnTo>
                <a:lnTo>
                  <a:pt x="6399" y="7008"/>
                </a:lnTo>
                <a:lnTo>
                  <a:pt x="6497" y="6984"/>
                </a:lnTo>
                <a:lnTo>
                  <a:pt x="6545" y="7130"/>
                </a:lnTo>
                <a:lnTo>
                  <a:pt x="6472" y="7154"/>
                </a:lnTo>
                <a:lnTo>
                  <a:pt x="6302" y="7178"/>
                </a:lnTo>
                <a:lnTo>
                  <a:pt x="6205" y="7203"/>
                </a:lnTo>
                <a:lnTo>
                  <a:pt x="6132" y="7227"/>
                </a:lnTo>
                <a:lnTo>
                  <a:pt x="6107" y="7276"/>
                </a:lnTo>
                <a:lnTo>
                  <a:pt x="6083" y="7300"/>
                </a:lnTo>
                <a:lnTo>
                  <a:pt x="6107" y="7349"/>
                </a:lnTo>
                <a:lnTo>
                  <a:pt x="6132" y="7373"/>
                </a:lnTo>
                <a:lnTo>
                  <a:pt x="6205" y="7422"/>
                </a:lnTo>
                <a:lnTo>
                  <a:pt x="6278" y="7422"/>
                </a:lnTo>
                <a:lnTo>
                  <a:pt x="6424" y="7397"/>
                </a:lnTo>
                <a:lnTo>
                  <a:pt x="6618" y="7397"/>
                </a:lnTo>
                <a:lnTo>
                  <a:pt x="6667" y="7519"/>
                </a:lnTo>
                <a:lnTo>
                  <a:pt x="6424" y="7592"/>
                </a:lnTo>
                <a:lnTo>
                  <a:pt x="6278" y="7641"/>
                </a:lnTo>
                <a:lnTo>
                  <a:pt x="6253" y="7665"/>
                </a:lnTo>
                <a:lnTo>
                  <a:pt x="6278" y="7689"/>
                </a:lnTo>
                <a:lnTo>
                  <a:pt x="6375" y="7714"/>
                </a:lnTo>
                <a:lnTo>
                  <a:pt x="6472" y="7738"/>
                </a:lnTo>
                <a:lnTo>
                  <a:pt x="6667" y="7714"/>
                </a:lnTo>
                <a:lnTo>
                  <a:pt x="6716" y="7714"/>
                </a:lnTo>
                <a:lnTo>
                  <a:pt x="6740" y="7860"/>
                </a:lnTo>
                <a:lnTo>
                  <a:pt x="6667" y="7884"/>
                </a:lnTo>
                <a:lnTo>
                  <a:pt x="6570" y="7933"/>
                </a:lnTo>
                <a:lnTo>
                  <a:pt x="6448" y="7981"/>
                </a:lnTo>
                <a:lnTo>
                  <a:pt x="6424" y="8030"/>
                </a:lnTo>
                <a:lnTo>
                  <a:pt x="6448" y="8030"/>
                </a:lnTo>
                <a:lnTo>
                  <a:pt x="6545" y="8079"/>
                </a:lnTo>
                <a:lnTo>
                  <a:pt x="6691" y="8079"/>
                </a:lnTo>
                <a:lnTo>
                  <a:pt x="6789" y="8054"/>
                </a:lnTo>
                <a:lnTo>
                  <a:pt x="6813" y="8249"/>
                </a:lnTo>
                <a:lnTo>
                  <a:pt x="6740" y="8249"/>
                </a:lnTo>
                <a:lnTo>
                  <a:pt x="6570" y="8298"/>
                </a:lnTo>
                <a:lnTo>
                  <a:pt x="6424" y="8371"/>
                </a:lnTo>
                <a:lnTo>
                  <a:pt x="6399" y="8395"/>
                </a:lnTo>
                <a:lnTo>
                  <a:pt x="6424" y="8419"/>
                </a:lnTo>
                <a:lnTo>
                  <a:pt x="6472" y="8444"/>
                </a:lnTo>
                <a:lnTo>
                  <a:pt x="6545" y="8468"/>
                </a:lnTo>
                <a:lnTo>
                  <a:pt x="6837" y="8468"/>
                </a:lnTo>
                <a:lnTo>
                  <a:pt x="6862" y="8638"/>
                </a:lnTo>
                <a:lnTo>
                  <a:pt x="6764" y="8663"/>
                </a:lnTo>
                <a:lnTo>
                  <a:pt x="6667" y="8711"/>
                </a:lnTo>
                <a:lnTo>
                  <a:pt x="6570" y="8784"/>
                </a:lnTo>
                <a:lnTo>
                  <a:pt x="6570" y="8809"/>
                </a:lnTo>
                <a:lnTo>
                  <a:pt x="6886" y="8809"/>
                </a:lnTo>
                <a:lnTo>
                  <a:pt x="6910" y="9052"/>
                </a:lnTo>
                <a:lnTo>
                  <a:pt x="6764" y="9101"/>
                </a:lnTo>
                <a:lnTo>
                  <a:pt x="6691" y="9125"/>
                </a:lnTo>
                <a:lnTo>
                  <a:pt x="6618" y="9174"/>
                </a:lnTo>
                <a:lnTo>
                  <a:pt x="6618" y="9198"/>
                </a:lnTo>
                <a:lnTo>
                  <a:pt x="6667" y="9222"/>
                </a:lnTo>
                <a:lnTo>
                  <a:pt x="6691" y="9222"/>
                </a:lnTo>
                <a:lnTo>
                  <a:pt x="6789" y="9247"/>
                </a:lnTo>
                <a:lnTo>
                  <a:pt x="6910" y="9222"/>
                </a:lnTo>
                <a:lnTo>
                  <a:pt x="6910" y="9466"/>
                </a:lnTo>
                <a:lnTo>
                  <a:pt x="6570" y="9587"/>
                </a:lnTo>
                <a:lnTo>
                  <a:pt x="6545" y="9612"/>
                </a:lnTo>
                <a:lnTo>
                  <a:pt x="6545" y="9636"/>
                </a:lnTo>
                <a:lnTo>
                  <a:pt x="6594" y="9685"/>
                </a:lnTo>
                <a:lnTo>
                  <a:pt x="6764" y="9709"/>
                </a:lnTo>
                <a:lnTo>
                  <a:pt x="6910" y="9709"/>
                </a:lnTo>
                <a:lnTo>
                  <a:pt x="6910" y="9831"/>
                </a:lnTo>
                <a:lnTo>
                  <a:pt x="6813" y="9855"/>
                </a:lnTo>
                <a:lnTo>
                  <a:pt x="6667" y="9928"/>
                </a:lnTo>
                <a:lnTo>
                  <a:pt x="6643" y="9952"/>
                </a:lnTo>
                <a:lnTo>
                  <a:pt x="6643" y="10001"/>
                </a:lnTo>
                <a:lnTo>
                  <a:pt x="6667" y="10025"/>
                </a:lnTo>
                <a:lnTo>
                  <a:pt x="6716" y="10050"/>
                </a:lnTo>
                <a:lnTo>
                  <a:pt x="6910" y="10074"/>
                </a:lnTo>
                <a:lnTo>
                  <a:pt x="6886" y="10293"/>
                </a:lnTo>
                <a:lnTo>
                  <a:pt x="6789" y="10293"/>
                </a:lnTo>
                <a:lnTo>
                  <a:pt x="6691" y="10317"/>
                </a:lnTo>
                <a:lnTo>
                  <a:pt x="6667" y="10342"/>
                </a:lnTo>
                <a:lnTo>
                  <a:pt x="6667" y="10366"/>
                </a:lnTo>
                <a:lnTo>
                  <a:pt x="6667" y="10390"/>
                </a:lnTo>
                <a:lnTo>
                  <a:pt x="6691" y="10415"/>
                </a:lnTo>
                <a:lnTo>
                  <a:pt x="6789" y="10439"/>
                </a:lnTo>
                <a:lnTo>
                  <a:pt x="6862" y="10439"/>
                </a:lnTo>
                <a:lnTo>
                  <a:pt x="6837" y="10682"/>
                </a:lnTo>
                <a:lnTo>
                  <a:pt x="6813" y="10658"/>
                </a:lnTo>
                <a:lnTo>
                  <a:pt x="6764" y="10658"/>
                </a:lnTo>
                <a:lnTo>
                  <a:pt x="6764" y="10682"/>
                </a:lnTo>
                <a:lnTo>
                  <a:pt x="6740" y="10682"/>
                </a:lnTo>
                <a:lnTo>
                  <a:pt x="6764" y="10755"/>
                </a:lnTo>
                <a:lnTo>
                  <a:pt x="6813" y="10804"/>
                </a:lnTo>
                <a:lnTo>
                  <a:pt x="6813" y="10828"/>
                </a:lnTo>
                <a:lnTo>
                  <a:pt x="6813" y="10926"/>
                </a:lnTo>
                <a:lnTo>
                  <a:pt x="6837" y="10974"/>
                </a:lnTo>
                <a:lnTo>
                  <a:pt x="6862" y="11047"/>
                </a:lnTo>
                <a:lnTo>
                  <a:pt x="6910" y="11096"/>
                </a:lnTo>
                <a:lnTo>
                  <a:pt x="6935" y="11339"/>
                </a:lnTo>
                <a:lnTo>
                  <a:pt x="6935" y="11461"/>
                </a:lnTo>
                <a:lnTo>
                  <a:pt x="6886" y="11583"/>
                </a:lnTo>
                <a:lnTo>
                  <a:pt x="6837" y="11656"/>
                </a:lnTo>
                <a:lnTo>
                  <a:pt x="6740" y="11729"/>
                </a:lnTo>
                <a:lnTo>
                  <a:pt x="6643" y="11801"/>
                </a:lnTo>
                <a:lnTo>
                  <a:pt x="6594" y="11801"/>
                </a:lnTo>
                <a:lnTo>
                  <a:pt x="6570" y="11753"/>
                </a:lnTo>
                <a:lnTo>
                  <a:pt x="6521" y="11656"/>
                </a:lnTo>
                <a:lnTo>
                  <a:pt x="6472" y="11534"/>
                </a:lnTo>
                <a:lnTo>
                  <a:pt x="6424" y="11266"/>
                </a:lnTo>
                <a:lnTo>
                  <a:pt x="6448" y="10999"/>
                </a:lnTo>
                <a:lnTo>
                  <a:pt x="6472" y="10853"/>
                </a:lnTo>
                <a:lnTo>
                  <a:pt x="6521" y="10755"/>
                </a:lnTo>
                <a:lnTo>
                  <a:pt x="6521" y="10658"/>
                </a:lnTo>
                <a:lnTo>
                  <a:pt x="6521" y="10585"/>
                </a:lnTo>
                <a:lnTo>
                  <a:pt x="6472" y="10512"/>
                </a:lnTo>
                <a:lnTo>
                  <a:pt x="6424" y="10463"/>
                </a:lnTo>
                <a:lnTo>
                  <a:pt x="6424" y="10390"/>
                </a:lnTo>
                <a:lnTo>
                  <a:pt x="6448" y="10025"/>
                </a:lnTo>
                <a:lnTo>
                  <a:pt x="6448" y="9660"/>
                </a:lnTo>
                <a:lnTo>
                  <a:pt x="6399" y="9271"/>
                </a:lnTo>
                <a:lnTo>
                  <a:pt x="6326" y="8906"/>
                </a:lnTo>
                <a:lnTo>
                  <a:pt x="6253" y="8541"/>
                </a:lnTo>
                <a:lnTo>
                  <a:pt x="6132" y="8200"/>
                </a:lnTo>
                <a:lnTo>
                  <a:pt x="5961" y="7860"/>
                </a:lnTo>
                <a:lnTo>
                  <a:pt x="5791" y="7568"/>
                </a:lnTo>
                <a:lnTo>
                  <a:pt x="5767" y="7543"/>
                </a:lnTo>
                <a:lnTo>
                  <a:pt x="5864" y="7300"/>
                </a:lnTo>
                <a:lnTo>
                  <a:pt x="5937" y="7081"/>
                </a:lnTo>
                <a:lnTo>
                  <a:pt x="5937" y="6935"/>
                </a:lnTo>
                <a:lnTo>
                  <a:pt x="5937" y="6789"/>
                </a:lnTo>
                <a:lnTo>
                  <a:pt x="5889" y="6619"/>
                </a:lnTo>
                <a:lnTo>
                  <a:pt x="5840" y="6473"/>
                </a:lnTo>
                <a:lnTo>
                  <a:pt x="5767" y="6327"/>
                </a:lnTo>
                <a:lnTo>
                  <a:pt x="5670" y="6229"/>
                </a:lnTo>
                <a:lnTo>
                  <a:pt x="5597" y="6205"/>
                </a:lnTo>
                <a:lnTo>
                  <a:pt x="5524" y="6181"/>
                </a:lnTo>
                <a:lnTo>
                  <a:pt x="5451" y="6181"/>
                </a:lnTo>
                <a:lnTo>
                  <a:pt x="5378" y="6205"/>
                </a:lnTo>
                <a:lnTo>
                  <a:pt x="5305" y="6254"/>
                </a:lnTo>
                <a:lnTo>
                  <a:pt x="5280" y="6327"/>
                </a:lnTo>
                <a:lnTo>
                  <a:pt x="5280" y="6400"/>
                </a:lnTo>
                <a:lnTo>
                  <a:pt x="5305" y="6473"/>
                </a:lnTo>
                <a:lnTo>
                  <a:pt x="5426" y="6570"/>
                </a:lnTo>
                <a:lnTo>
                  <a:pt x="5475" y="6643"/>
                </a:lnTo>
                <a:lnTo>
                  <a:pt x="5524" y="6716"/>
                </a:lnTo>
                <a:lnTo>
                  <a:pt x="5524" y="6886"/>
                </a:lnTo>
                <a:lnTo>
                  <a:pt x="5499" y="7057"/>
                </a:lnTo>
                <a:lnTo>
                  <a:pt x="5451" y="7227"/>
                </a:lnTo>
                <a:lnTo>
                  <a:pt x="5353" y="7373"/>
                </a:lnTo>
                <a:lnTo>
                  <a:pt x="5305" y="7446"/>
                </a:lnTo>
                <a:lnTo>
                  <a:pt x="5256" y="7519"/>
                </a:lnTo>
                <a:lnTo>
                  <a:pt x="5183" y="7543"/>
                </a:lnTo>
                <a:lnTo>
                  <a:pt x="5086" y="7568"/>
                </a:lnTo>
                <a:lnTo>
                  <a:pt x="5013" y="7592"/>
                </a:lnTo>
                <a:lnTo>
                  <a:pt x="4964" y="7616"/>
                </a:lnTo>
                <a:lnTo>
                  <a:pt x="4915" y="7665"/>
                </a:lnTo>
                <a:lnTo>
                  <a:pt x="4891" y="7738"/>
                </a:lnTo>
                <a:lnTo>
                  <a:pt x="4867" y="7811"/>
                </a:lnTo>
                <a:lnTo>
                  <a:pt x="4891" y="7860"/>
                </a:lnTo>
                <a:lnTo>
                  <a:pt x="4915" y="7933"/>
                </a:lnTo>
                <a:lnTo>
                  <a:pt x="4964" y="7981"/>
                </a:lnTo>
                <a:lnTo>
                  <a:pt x="4842" y="7981"/>
                </a:lnTo>
                <a:lnTo>
                  <a:pt x="4648" y="8006"/>
                </a:lnTo>
                <a:lnTo>
                  <a:pt x="4575" y="8054"/>
                </a:lnTo>
                <a:lnTo>
                  <a:pt x="4550" y="8079"/>
                </a:lnTo>
                <a:lnTo>
                  <a:pt x="4550" y="8103"/>
                </a:lnTo>
                <a:lnTo>
                  <a:pt x="4550" y="8152"/>
                </a:lnTo>
                <a:lnTo>
                  <a:pt x="4599" y="8176"/>
                </a:lnTo>
                <a:lnTo>
                  <a:pt x="4696" y="8225"/>
                </a:lnTo>
                <a:lnTo>
                  <a:pt x="5013" y="8225"/>
                </a:lnTo>
                <a:lnTo>
                  <a:pt x="5013" y="8346"/>
                </a:lnTo>
                <a:lnTo>
                  <a:pt x="4842" y="8371"/>
                </a:lnTo>
                <a:lnTo>
                  <a:pt x="4696" y="8395"/>
                </a:lnTo>
                <a:lnTo>
                  <a:pt x="4526" y="8419"/>
                </a:lnTo>
                <a:lnTo>
                  <a:pt x="4477" y="8468"/>
                </a:lnTo>
                <a:lnTo>
                  <a:pt x="4453" y="8517"/>
                </a:lnTo>
                <a:lnTo>
                  <a:pt x="4477" y="8565"/>
                </a:lnTo>
                <a:lnTo>
                  <a:pt x="4526" y="8590"/>
                </a:lnTo>
                <a:lnTo>
                  <a:pt x="4745" y="8638"/>
                </a:lnTo>
                <a:lnTo>
                  <a:pt x="5013" y="8638"/>
                </a:lnTo>
                <a:lnTo>
                  <a:pt x="5013" y="8687"/>
                </a:lnTo>
                <a:lnTo>
                  <a:pt x="4891" y="8711"/>
                </a:lnTo>
                <a:lnTo>
                  <a:pt x="4672" y="8736"/>
                </a:lnTo>
                <a:lnTo>
                  <a:pt x="4575" y="8760"/>
                </a:lnTo>
                <a:lnTo>
                  <a:pt x="4477" y="8809"/>
                </a:lnTo>
                <a:lnTo>
                  <a:pt x="4453" y="8833"/>
                </a:lnTo>
                <a:lnTo>
                  <a:pt x="4477" y="8882"/>
                </a:lnTo>
                <a:lnTo>
                  <a:pt x="4550" y="8906"/>
                </a:lnTo>
                <a:lnTo>
                  <a:pt x="4648" y="8930"/>
                </a:lnTo>
                <a:lnTo>
                  <a:pt x="5013" y="8930"/>
                </a:lnTo>
                <a:lnTo>
                  <a:pt x="5013" y="9028"/>
                </a:lnTo>
                <a:lnTo>
                  <a:pt x="4794" y="9052"/>
                </a:lnTo>
                <a:lnTo>
                  <a:pt x="4623" y="9076"/>
                </a:lnTo>
                <a:lnTo>
                  <a:pt x="4550" y="9125"/>
                </a:lnTo>
                <a:lnTo>
                  <a:pt x="4550" y="9149"/>
                </a:lnTo>
                <a:lnTo>
                  <a:pt x="4550" y="9198"/>
                </a:lnTo>
                <a:lnTo>
                  <a:pt x="4599" y="9247"/>
                </a:lnTo>
                <a:lnTo>
                  <a:pt x="4696" y="9271"/>
                </a:lnTo>
                <a:lnTo>
                  <a:pt x="5037" y="9271"/>
                </a:lnTo>
                <a:lnTo>
                  <a:pt x="5061" y="9344"/>
                </a:lnTo>
                <a:lnTo>
                  <a:pt x="5013" y="9344"/>
                </a:lnTo>
                <a:lnTo>
                  <a:pt x="4794" y="9393"/>
                </a:lnTo>
                <a:lnTo>
                  <a:pt x="4623" y="9490"/>
                </a:lnTo>
                <a:lnTo>
                  <a:pt x="4599" y="9514"/>
                </a:lnTo>
                <a:lnTo>
                  <a:pt x="4623" y="9539"/>
                </a:lnTo>
                <a:lnTo>
                  <a:pt x="4818" y="9563"/>
                </a:lnTo>
                <a:lnTo>
                  <a:pt x="5037" y="9539"/>
                </a:lnTo>
                <a:lnTo>
                  <a:pt x="5110" y="9539"/>
                </a:lnTo>
                <a:lnTo>
                  <a:pt x="5134" y="9587"/>
                </a:lnTo>
                <a:lnTo>
                  <a:pt x="5037" y="9612"/>
                </a:lnTo>
                <a:lnTo>
                  <a:pt x="4940" y="9612"/>
                </a:lnTo>
                <a:lnTo>
                  <a:pt x="4794" y="9660"/>
                </a:lnTo>
                <a:lnTo>
                  <a:pt x="4745" y="9709"/>
                </a:lnTo>
                <a:lnTo>
                  <a:pt x="4696" y="9758"/>
                </a:lnTo>
                <a:lnTo>
                  <a:pt x="4696" y="9806"/>
                </a:lnTo>
                <a:lnTo>
                  <a:pt x="4721" y="9855"/>
                </a:lnTo>
                <a:lnTo>
                  <a:pt x="4794" y="9879"/>
                </a:lnTo>
                <a:lnTo>
                  <a:pt x="4964" y="9879"/>
                </a:lnTo>
                <a:lnTo>
                  <a:pt x="5086" y="9855"/>
                </a:lnTo>
                <a:lnTo>
                  <a:pt x="5207" y="9831"/>
                </a:lnTo>
                <a:lnTo>
                  <a:pt x="5256" y="9904"/>
                </a:lnTo>
                <a:lnTo>
                  <a:pt x="5134" y="9928"/>
                </a:lnTo>
                <a:lnTo>
                  <a:pt x="5013" y="9977"/>
                </a:lnTo>
                <a:lnTo>
                  <a:pt x="4915" y="10074"/>
                </a:lnTo>
                <a:lnTo>
                  <a:pt x="4915" y="10098"/>
                </a:lnTo>
                <a:lnTo>
                  <a:pt x="5037" y="10171"/>
                </a:lnTo>
                <a:lnTo>
                  <a:pt x="5159" y="10171"/>
                </a:lnTo>
                <a:lnTo>
                  <a:pt x="5329" y="10147"/>
                </a:lnTo>
                <a:lnTo>
                  <a:pt x="5402" y="10317"/>
                </a:lnTo>
                <a:lnTo>
                  <a:pt x="5329" y="10342"/>
                </a:lnTo>
                <a:lnTo>
                  <a:pt x="5207" y="10390"/>
                </a:lnTo>
                <a:lnTo>
                  <a:pt x="5086" y="10415"/>
                </a:lnTo>
                <a:lnTo>
                  <a:pt x="5086" y="10439"/>
                </a:lnTo>
                <a:lnTo>
                  <a:pt x="5207" y="10463"/>
                </a:lnTo>
                <a:lnTo>
                  <a:pt x="5305" y="10488"/>
                </a:lnTo>
                <a:lnTo>
                  <a:pt x="5475" y="10488"/>
                </a:lnTo>
                <a:lnTo>
                  <a:pt x="5524" y="10658"/>
                </a:lnTo>
                <a:lnTo>
                  <a:pt x="5378" y="10707"/>
                </a:lnTo>
                <a:lnTo>
                  <a:pt x="5232" y="10755"/>
                </a:lnTo>
                <a:lnTo>
                  <a:pt x="5207" y="10780"/>
                </a:lnTo>
                <a:lnTo>
                  <a:pt x="5232" y="10780"/>
                </a:lnTo>
                <a:lnTo>
                  <a:pt x="5353" y="10804"/>
                </a:lnTo>
                <a:lnTo>
                  <a:pt x="5548" y="10804"/>
                </a:lnTo>
                <a:lnTo>
                  <a:pt x="5572" y="10950"/>
                </a:lnTo>
                <a:lnTo>
                  <a:pt x="5524" y="10974"/>
                </a:lnTo>
                <a:lnTo>
                  <a:pt x="5402" y="10999"/>
                </a:lnTo>
                <a:lnTo>
                  <a:pt x="5280" y="11047"/>
                </a:lnTo>
                <a:lnTo>
                  <a:pt x="5280" y="11072"/>
                </a:lnTo>
                <a:lnTo>
                  <a:pt x="5280" y="11096"/>
                </a:lnTo>
                <a:lnTo>
                  <a:pt x="5451" y="11145"/>
                </a:lnTo>
                <a:lnTo>
                  <a:pt x="5621" y="11169"/>
                </a:lnTo>
                <a:lnTo>
                  <a:pt x="5645" y="11339"/>
                </a:lnTo>
                <a:lnTo>
                  <a:pt x="5548" y="11364"/>
                </a:lnTo>
                <a:lnTo>
                  <a:pt x="5426" y="11412"/>
                </a:lnTo>
                <a:lnTo>
                  <a:pt x="5426" y="11437"/>
                </a:lnTo>
                <a:lnTo>
                  <a:pt x="5451" y="11461"/>
                </a:lnTo>
                <a:lnTo>
                  <a:pt x="5548" y="11485"/>
                </a:lnTo>
                <a:lnTo>
                  <a:pt x="5670" y="11485"/>
                </a:lnTo>
                <a:lnTo>
                  <a:pt x="5694" y="11607"/>
                </a:lnTo>
                <a:lnTo>
                  <a:pt x="5548" y="11631"/>
                </a:lnTo>
                <a:lnTo>
                  <a:pt x="5426" y="11656"/>
                </a:lnTo>
                <a:lnTo>
                  <a:pt x="5378" y="11704"/>
                </a:lnTo>
                <a:lnTo>
                  <a:pt x="5353" y="11777"/>
                </a:lnTo>
                <a:lnTo>
                  <a:pt x="5378" y="11850"/>
                </a:lnTo>
                <a:lnTo>
                  <a:pt x="5402" y="11874"/>
                </a:lnTo>
                <a:lnTo>
                  <a:pt x="5426" y="11874"/>
                </a:lnTo>
                <a:lnTo>
                  <a:pt x="5548" y="11899"/>
                </a:lnTo>
                <a:lnTo>
                  <a:pt x="5718" y="11899"/>
                </a:lnTo>
                <a:lnTo>
                  <a:pt x="5718" y="12045"/>
                </a:lnTo>
                <a:lnTo>
                  <a:pt x="5548" y="12093"/>
                </a:lnTo>
                <a:lnTo>
                  <a:pt x="5402" y="12166"/>
                </a:lnTo>
                <a:lnTo>
                  <a:pt x="5402" y="12191"/>
                </a:lnTo>
                <a:lnTo>
                  <a:pt x="5548" y="12264"/>
                </a:lnTo>
                <a:lnTo>
                  <a:pt x="5645" y="12288"/>
                </a:lnTo>
                <a:lnTo>
                  <a:pt x="5718" y="12288"/>
                </a:lnTo>
                <a:lnTo>
                  <a:pt x="5718" y="12434"/>
                </a:lnTo>
                <a:lnTo>
                  <a:pt x="5597" y="12434"/>
                </a:lnTo>
                <a:lnTo>
                  <a:pt x="5451" y="12458"/>
                </a:lnTo>
                <a:lnTo>
                  <a:pt x="5378" y="12483"/>
                </a:lnTo>
                <a:lnTo>
                  <a:pt x="5305" y="12556"/>
                </a:lnTo>
                <a:lnTo>
                  <a:pt x="5280" y="12604"/>
                </a:lnTo>
                <a:lnTo>
                  <a:pt x="5280" y="12653"/>
                </a:lnTo>
                <a:lnTo>
                  <a:pt x="5305" y="12677"/>
                </a:lnTo>
                <a:lnTo>
                  <a:pt x="5353" y="12726"/>
                </a:lnTo>
                <a:lnTo>
                  <a:pt x="5499" y="12726"/>
                </a:lnTo>
                <a:lnTo>
                  <a:pt x="5645" y="12702"/>
                </a:lnTo>
                <a:lnTo>
                  <a:pt x="5743" y="12702"/>
                </a:lnTo>
                <a:lnTo>
                  <a:pt x="5718" y="13018"/>
                </a:lnTo>
                <a:lnTo>
                  <a:pt x="5621" y="13018"/>
                </a:lnTo>
                <a:lnTo>
                  <a:pt x="5451" y="13067"/>
                </a:lnTo>
                <a:lnTo>
                  <a:pt x="5305" y="13115"/>
                </a:lnTo>
                <a:lnTo>
                  <a:pt x="5280" y="13140"/>
                </a:lnTo>
                <a:lnTo>
                  <a:pt x="5280" y="13164"/>
                </a:lnTo>
                <a:lnTo>
                  <a:pt x="5305" y="13188"/>
                </a:lnTo>
                <a:lnTo>
                  <a:pt x="5670" y="13213"/>
                </a:lnTo>
                <a:lnTo>
                  <a:pt x="5718" y="13213"/>
                </a:lnTo>
                <a:lnTo>
                  <a:pt x="5718" y="13407"/>
                </a:lnTo>
                <a:lnTo>
                  <a:pt x="5597" y="13432"/>
                </a:lnTo>
                <a:lnTo>
                  <a:pt x="5475" y="13432"/>
                </a:lnTo>
                <a:lnTo>
                  <a:pt x="5378" y="13480"/>
                </a:lnTo>
                <a:lnTo>
                  <a:pt x="5305" y="13578"/>
                </a:lnTo>
                <a:lnTo>
                  <a:pt x="5305" y="13602"/>
                </a:lnTo>
                <a:lnTo>
                  <a:pt x="5329" y="13651"/>
                </a:lnTo>
                <a:lnTo>
                  <a:pt x="5451" y="13675"/>
                </a:lnTo>
                <a:lnTo>
                  <a:pt x="5572" y="13699"/>
                </a:lnTo>
                <a:lnTo>
                  <a:pt x="5718" y="13724"/>
                </a:lnTo>
                <a:lnTo>
                  <a:pt x="5718" y="13870"/>
                </a:lnTo>
                <a:lnTo>
                  <a:pt x="5621" y="13894"/>
                </a:lnTo>
                <a:lnTo>
                  <a:pt x="5353" y="13943"/>
                </a:lnTo>
                <a:lnTo>
                  <a:pt x="5305" y="13967"/>
                </a:lnTo>
                <a:lnTo>
                  <a:pt x="5280" y="14016"/>
                </a:lnTo>
                <a:lnTo>
                  <a:pt x="5305" y="14064"/>
                </a:lnTo>
                <a:lnTo>
                  <a:pt x="5329" y="14089"/>
                </a:lnTo>
                <a:lnTo>
                  <a:pt x="5402" y="14137"/>
                </a:lnTo>
                <a:lnTo>
                  <a:pt x="5499" y="14162"/>
                </a:lnTo>
                <a:lnTo>
                  <a:pt x="5718" y="14186"/>
                </a:lnTo>
                <a:lnTo>
                  <a:pt x="5694" y="14381"/>
                </a:lnTo>
                <a:lnTo>
                  <a:pt x="5524" y="14405"/>
                </a:lnTo>
                <a:lnTo>
                  <a:pt x="5378" y="14454"/>
                </a:lnTo>
                <a:lnTo>
                  <a:pt x="5305" y="14502"/>
                </a:lnTo>
                <a:lnTo>
                  <a:pt x="5232" y="14551"/>
                </a:lnTo>
                <a:lnTo>
                  <a:pt x="5232" y="14575"/>
                </a:lnTo>
                <a:lnTo>
                  <a:pt x="5256" y="14624"/>
                </a:lnTo>
                <a:lnTo>
                  <a:pt x="5402" y="14648"/>
                </a:lnTo>
                <a:lnTo>
                  <a:pt x="5694" y="14648"/>
                </a:lnTo>
                <a:lnTo>
                  <a:pt x="5694" y="14819"/>
                </a:lnTo>
                <a:lnTo>
                  <a:pt x="5475" y="14819"/>
                </a:lnTo>
                <a:lnTo>
                  <a:pt x="5402" y="14843"/>
                </a:lnTo>
                <a:lnTo>
                  <a:pt x="5329" y="14867"/>
                </a:lnTo>
                <a:lnTo>
                  <a:pt x="5305" y="14916"/>
                </a:lnTo>
                <a:lnTo>
                  <a:pt x="5280" y="14940"/>
                </a:lnTo>
                <a:lnTo>
                  <a:pt x="5280" y="14989"/>
                </a:lnTo>
                <a:lnTo>
                  <a:pt x="5305" y="15038"/>
                </a:lnTo>
                <a:lnTo>
                  <a:pt x="5378" y="15086"/>
                </a:lnTo>
                <a:lnTo>
                  <a:pt x="5475" y="15111"/>
                </a:lnTo>
                <a:lnTo>
                  <a:pt x="5572" y="15135"/>
                </a:lnTo>
                <a:lnTo>
                  <a:pt x="5670" y="15159"/>
                </a:lnTo>
                <a:lnTo>
                  <a:pt x="5670" y="15354"/>
                </a:lnTo>
                <a:lnTo>
                  <a:pt x="5548" y="15354"/>
                </a:lnTo>
                <a:lnTo>
                  <a:pt x="5451" y="15330"/>
                </a:lnTo>
                <a:lnTo>
                  <a:pt x="5353" y="15378"/>
                </a:lnTo>
                <a:lnTo>
                  <a:pt x="5329" y="15403"/>
                </a:lnTo>
                <a:lnTo>
                  <a:pt x="5305" y="15427"/>
                </a:lnTo>
                <a:lnTo>
                  <a:pt x="5329" y="15500"/>
                </a:lnTo>
                <a:lnTo>
                  <a:pt x="5378" y="15524"/>
                </a:lnTo>
                <a:lnTo>
                  <a:pt x="5426" y="15549"/>
                </a:lnTo>
                <a:lnTo>
                  <a:pt x="5524" y="15573"/>
                </a:lnTo>
                <a:lnTo>
                  <a:pt x="5645" y="15597"/>
                </a:lnTo>
                <a:lnTo>
                  <a:pt x="5645" y="15719"/>
                </a:lnTo>
                <a:lnTo>
                  <a:pt x="5305" y="15768"/>
                </a:lnTo>
                <a:lnTo>
                  <a:pt x="5280" y="15792"/>
                </a:lnTo>
                <a:lnTo>
                  <a:pt x="5280" y="15816"/>
                </a:lnTo>
                <a:lnTo>
                  <a:pt x="5280" y="15841"/>
                </a:lnTo>
                <a:lnTo>
                  <a:pt x="5305" y="15865"/>
                </a:lnTo>
                <a:lnTo>
                  <a:pt x="5621" y="15889"/>
                </a:lnTo>
                <a:lnTo>
                  <a:pt x="5621" y="16108"/>
                </a:lnTo>
                <a:lnTo>
                  <a:pt x="5524" y="16133"/>
                </a:lnTo>
                <a:lnTo>
                  <a:pt x="5378" y="16157"/>
                </a:lnTo>
                <a:lnTo>
                  <a:pt x="5305" y="16181"/>
                </a:lnTo>
                <a:lnTo>
                  <a:pt x="5256" y="16230"/>
                </a:lnTo>
                <a:lnTo>
                  <a:pt x="5232" y="16254"/>
                </a:lnTo>
                <a:lnTo>
                  <a:pt x="5256" y="16279"/>
                </a:lnTo>
                <a:lnTo>
                  <a:pt x="5305" y="16327"/>
                </a:lnTo>
                <a:lnTo>
                  <a:pt x="5353" y="16352"/>
                </a:lnTo>
                <a:lnTo>
                  <a:pt x="5475" y="16376"/>
                </a:lnTo>
                <a:lnTo>
                  <a:pt x="5597" y="16376"/>
                </a:lnTo>
                <a:lnTo>
                  <a:pt x="5572" y="16571"/>
                </a:lnTo>
                <a:lnTo>
                  <a:pt x="5572" y="16668"/>
                </a:lnTo>
                <a:lnTo>
                  <a:pt x="5280" y="16668"/>
                </a:lnTo>
                <a:lnTo>
                  <a:pt x="5207" y="16692"/>
                </a:lnTo>
                <a:lnTo>
                  <a:pt x="5159" y="16741"/>
                </a:lnTo>
                <a:lnTo>
                  <a:pt x="5159" y="16790"/>
                </a:lnTo>
                <a:lnTo>
                  <a:pt x="5207" y="16838"/>
                </a:lnTo>
                <a:lnTo>
                  <a:pt x="5256" y="16863"/>
                </a:lnTo>
                <a:lnTo>
                  <a:pt x="5402" y="16887"/>
                </a:lnTo>
                <a:lnTo>
                  <a:pt x="5548" y="16887"/>
                </a:lnTo>
                <a:lnTo>
                  <a:pt x="5524" y="17082"/>
                </a:lnTo>
                <a:lnTo>
                  <a:pt x="5426" y="17106"/>
                </a:lnTo>
                <a:lnTo>
                  <a:pt x="5280" y="17130"/>
                </a:lnTo>
                <a:lnTo>
                  <a:pt x="5207" y="17155"/>
                </a:lnTo>
                <a:lnTo>
                  <a:pt x="5134" y="17203"/>
                </a:lnTo>
                <a:lnTo>
                  <a:pt x="5134" y="17228"/>
                </a:lnTo>
                <a:lnTo>
                  <a:pt x="5134" y="17252"/>
                </a:lnTo>
                <a:lnTo>
                  <a:pt x="5207" y="17276"/>
                </a:lnTo>
                <a:lnTo>
                  <a:pt x="5280" y="17276"/>
                </a:lnTo>
                <a:lnTo>
                  <a:pt x="5426" y="17301"/>
                </a:lnTo>
                <a:lnTo>
                  <a:pt x="5499" y="17301"/>
                </a:lnTo>
                <a:lnTo>
                  <a:pt x="5475" y="17544"/>
                </a:lnTo>
                <a:lnTo>
                  <a:pt x="5378" y="17544"/>
                </a:lnTo>
                <a:lnTo>
                  <a:pt x="5256" y="17593"/>
                </a:lnTo>
                <a:lnTo>
                  <a:pt x="5183" y="17641"/>
                </a:lnTo>
                <a:lnTo>
                  <a:pt x="5183" y="17666"/>
                </a:lnTo>
                <a:lnTo>
                  <a:pt x="5183" y="17690"/>
                </a:lnTo>
                <a:lnTo>
                  <a:pt x="5207" y="17739"/>
                </a:lnTo>
                <a:lnTo>
                  <a:pt x="5256" y="17763"/>
                </a:lnTo>
                <a:lnTo>
                  <a:pt x="5378" y="17787"/>
                </a:lnTo>
                <a:lnTo>
                  <a:pt x="5451" y="17812"/>
                </a:lnTo>
                <a:lnTo>
                  <a:pt x="5426" y="17982"/>
                </a:lnTo>
                <a:lnTo>
                  <a:pt x="5329" y="17982"/>
                </a:lnTo>
                <a:lnTo>
                  <a:pt x="5086" y="18006"/>
                </a:lnTo>
                <a:lnTo>
                  <a:pt x="5037" y="18031"/>
                </a:lnTo>
                <a:lnTo>
                  <a:pt x="5013" y="18055"/>
                </a:lnTo>
                <a:lnTo>
                  <a:pt x="5013" y="18104"/>
                </a:lnTo>
                <a:lnTo>
                  <a:pt x="5061" y="18152"/>
                </a:lnTo>
                <a:lnTo>
                  <a:pt x="5159" y="18201"/>
                </a:lnTo>
                <a:lnTo>
                  <a:pt x="5280" y="18225"/>
                </a:lnTo>
                <a:lnTo>
                  <a:pt x="5402" y="18225"/>
                </a:lnTo>
                <a:lnTo>
                  <a:pt x="5402" y="18420"/>
                </a:lnTo>
                <a:lnTo>
                  <a:pt x="5353" y="18420"/>
                </a:lnTo>
                <a:lnTo>
                  <a:pt x="5207" y="18444"/>
                </a:lnTo>
                <a:lnTo>
                  <a:pt x="5134" y="18469"/>
                </a:lnTo>
                <a:lnTo>
                  <a:pt x="5086" y="18517"/>
                </a:lnTo>
                <a:lnTo>
                  <a:pt x="5061" y="18566"/>
                </a:lnTo>
                <a:lnTo>
                  <a:pt x="5086" y="18615"/>
                </a:lnTo>
                <a:lnTo>
                  <a:pt x="5134" y="18663"/>
                </a:lnTo>
                <a:lnTo>
                  <a:pt x="5183" y="18688"/>
                </a:lnTo>
                <a:lnTo>
                  <a:pt x="5329" y="18712"/>
                </a:lnTo>
                <a:lnTo>
                  <a:pt x="5378" y="18712"/>
                </a:lnTo>
                <a:lnTo>
                  <a:pt x="5353" y="18907"/>
                </a:lnTo>
                <a:lnTo>
                  <a:pt x="5280" y="18907"/>
                </a:lnTo>
                <a:lnTo>
                  <a:pt x="5183" y="18955"/>
                </a:lnTo>
                <a:lnTo>
                  <a:pt x="5159" y="18980"/>
                </a:lnTo>
                <a:lnTo>
                  <a:pt x="5159" y="19004"/>
                </a:lnTo>
                <a:lnTo>
                  <a:pt x="5159" y="19053"/>
                </a:lnTo>
                <a:lnTo>
                  <a:pt x="5183" y="19077"/>
                </a:lnTo>
                <a:lnTo>
                  <a:pt x="5256" y="19126"/>
                </a:lnTo>
                <a:lnTo>
                  <a:pt x="5353" y="19126"/>
                </a:lnTo>
                <a:lnTo>
                  <a:pt x="5353" y="19539"/>
                </a:lnTo>
                <a:lnTo>
                  <a:pt x="5353" y="19637"/>
                </a:lnTo>
                <a:lnTo>
                  <a:pt x="5402" y="19710"/>
                </a:lnTo>
                <a:lnTo>
                  <a:pt x="5475" y="19758"/>
                </a:lnTo>
                <a:lnTo>
                  <a:pt x="5548" y="19783"/>
                </a:lnTo>
                <a:lnTo>
                  <a:pt x="5572" y="19807"/>
                </a:lnTo>
                <a:lnTo>
                  <a:pt x="5718" y="19953"/>
                </a:lnTo>
                <a:lnTo>
                  <a:pt x="5840" y="20074"/>
                </a:lnTo>
                <a:lnTo>
                  <a:pt x="5986" y="20220"/>
                </a:lnTo>
                <a:lnTo>
                  <a:pt x="6132" y="20366"/>
                </a:lnTo>
                <a:lnTo>
                  <a:pt x="5961" y="20366"/>
                </a:lnTo>
                <a:lnTo>
                  <a:pt x="5816" y="20342"/>
                </a:lnTo>
                <a:lnTo>
                  <a:pt x="5670" y="20318"/>
                </a:lnTo>
                <a:lnTo>
                  <a:pt x="5524" y="20269"/>
                </a:lnTo>
                <a:lnTo>
                  <a:pt x="5378" y="20196"/>
                </a:lnTo>
                <a:lnTo>
                  <a:pt x="5232" y="20099"/>
                </a:lnTo>
                <a:lnTo>
                  <a:pt x="5086" y="20001"/>
                </a:lnTo>
                <a:lnTo>
                  <a:pt x="4940" y="19928"/>
                </a:lnTo>
                <a:lnTo>
                  <a:pt x="4818" y="19539"/>
                </a:lnTo>
                <a:lnTo>
                  <a:pt x="4721" y="19126"/>
                </a:lnTo>
                <a:lnTo>
                  <a:pt x="4672" y="18712"/>
                </a:lnTo>
                <a:lnTo>
                  <a:pt x="4623" y="18274"/>
                </a:lnTo>
                <a:lnTo>
                  <a:pt x="4575" y="17447"/>
                </a:lnTo>
                <a:lnTo>
                  <a:pt x="4526" y="16619"/>
                </a:lnTo>
                <a:lnTo>
                  <a:pt x="4477" y="15670"/>
                </a:lnTo>
                <a:lnTo>
                  <a:pt x="4429" y="14721"/>
                </a:lnTo>
                <a:lnTo>
                  <a:pt x="4404" y="14235"/>
                </a:lnTo>
                <a:lnTo>
                  <a:pt x="4380" y="13894"/>
                </a:lnTo>
                <a:lnTo>
                  <a:pt x="4331" y="13505"/>
                </a:lnTo>
                <a:lnTo>
                  <a:pt x="4258" y="13140"/>
                </a:lnTo>
                <a:lnTo>
                  <a:pt x="4161" y="12775"/>
                </a:lnTo>
                <a:lnTo>
                  <a:pt x="4112" y="12629"/>
                </a:lnTo>
                <a:lnTo>
                  <a:pt x="4039" y="12483"/>
                </a:lnTo>
                <a:lnTo>
                  <a:pt x="3966" y="12361"/>
                </a:lnTo>
                <a:lnTo>
                  <a:pt x="3893" y="12288"/>
                </a:lnTo>
                <a:lnTo>
                  <a:pt x="3820" y="12264"/>
                </a:lnTo>
                <a:lnTo>
                  <a:pt x="3577" y="12264"/>
                </a:lnTo>
                <a:lnTo>
                  <a:pt x="3504" y="12288"/>
                </a:lnTo>
                <a:lnTo>
                  <a:pt x="3407" y="12385"/>
                </a:lnTo>
                <a:lnTo>
                  <a:pt x="3334" y="12507"/>
                </a:lnTo>
                <a:lnTo>
                  <a:pt x="3309" y="12483"/>
                </a:lnTo>
                <a:lnTo>
                  <a:pt x="3188" y="12483"/>
                </a:lnTo>
                <a:lnTo>
                  <a:pt x="3066" y="12531"/>
                </a:lnTo>
                <a:lnTo>
                  <a:pt x="3042" y="12556"/>
                </a:lnTo>
                <a:lnTo>
                  <a:pt x="3042" y="12604"/>
                </a:lnTo>
                <a:lnTo>
                  <a:pt x="3066" y="12653"/>
                </a:lnTo>
                <a:lnTo>
                  <a:pt x="3115" y="12677"/>
                </a:lnTo>
                <a:lnTo>
                  <a:pt x="3236" y="12702"/>
                </a:lnTo>
                <a:lnTo>
                  <a:pt x="3261" y="12702"/>
                </a:lnTo>
                <a:lnTo>
                  <a:pt x="3212" y="12848"/>
                </a:lnTo>
                <a:lnTo>
                  <a:pt x="3042" y="12872"/>
                </a:lnTo>
                <a:lnTo>
                  <a:pt x="2871" y="12921"/>
                </a:lnTo>
                <a:lnTo>
                  <a:pt x="2871" y="12945"/>
                </a:lnTo>
                <a:lnTo>
                  <a:pt x="2871" y="12969"/>
                </a:lnTo>
                <a:lnTo>
                  <a:pt x="3017" y="13018"/>
                </a:lnTo>
                <a:lnTo>
                  <a:pt x="3163" y="13042"/>
                </a:lnTo>
                <a:lnTo>
                  <a:pt x="3139" y="13140"/>
                </a:lnTo>
                <a:lnTo>
                  <a:pt x="2969" y="13140"/>
                </a:lnTo>
                <a:lnTo>
                  <a:pt x="2847" y="13164"/>
                </a:lnTo>
                <a:lnTo>
                  <a:pt x="2725" y="13213"/>
                </a:lnTo>
                <a:lnTo>
                  <a:pt x="2701" y="13237"/>
                </a:lnTo>
                <a:lnTo>
                  <a:pt x="2701" y="13261"/>
                </a:lnTo>
                <a:lnTo>
                  <a:pt x="2701" y="13286"/>
                </a:lnTo>
                <a:lnTo>
                  <a:pt x="2725" y="13310"/>
                </a:lnTo>
                <a:lnTo>
                  <a:pt x="2847" y="13359"/>
                </a:lnTo>
                <a:lnTo>
                  <a:pt x="2969" y="13383"/>
                </a:lnTo>
                <a:lnTo>
                  <a:pt x="3090" y="13383"/>
                </a:lnTo>
                <a:lnTo>
                  <a:pt x="3066" y="13529"/>
                </a:lnTo>
                <a:lnTo>
                  <a:pt x="2847" y="13553"/>
                </a:lnTo>
                <a:lnTo>
                  <a:pt x="2750" y="13602"/>
                </a:lnTo>
                <a:lnTo>
                  <a:pt x="2652" y="13651"/>
                </a:lnTo>
                <a:lnTo>
                  <a:pt x="2628" y="13699"/>
                </a:lnTo>
                <a:lnTo>
                  <a:pt x="2652" y="13724"/>
                </a:lnTo>
                <a:lnTo>
                  <a:pt x="2847" y="13748"/>
                </a:lnTo>
                <a:lnTo>
                  <a:pt x="3042" y="13772"/>
                </a:lnTo>
                <a:lnTo>
                  <a:pt x="3042" y="13870"/>
                </a:lnTo>
                <a:lnTo>
                  <a:pt x="2920" y="13870"/>
                </a:lnTo>
                <a:lnTo>
                  <a:pt x="2774" y="13918"/>
                </a:lnTo>
                <a:lnTo>
                  <a:pt x="2701" y="13943"/>
                </a:lnTo>
                <a:lnTo>
                  <a:pt x="2628" y="13991"/>
                </a:lnTo>
                <a:lnTo>
                  <a:pt x="2628" y="14016"/>
                </a:lnTo>
                <a:lnTo>
                  <a:pt x="2701" y="14064"/>
                </a:lnTo>
                <a:lnTo>
                  <a:pt x="2798" y="14113"/>
                </a:lnTo>
                <a:lnTo>
                  <a:pt x="2896" y="14137"/>
                </a:lnTo>
                <a:lnTo>
                  <a:pt x="3017" y="14137"/>
                </a:lnTo>
                <a:lnTo>
                  <a:pt x="2993" y="14283"/>
                </a:lnTo>
                <a:lnTo>
                  <a:pt x="2871" y="14283"/>
                </a:lnTo>
                <a:lnTo>
                  <a:pt x="2725" y="14308"/>
                </a:lnTo>
                <a:lnTo>
                  <a:pt x="2677" y="14332"/>
                </a:lnTo>
                <a:lnTo>
                  <a:pt x="2604" y="14381"/>
                </a:lnTo>
                <a:lnTo>
                  <a:pt x="2604" y="14405"/>
                </a:lnTo>
                <a:lnTo>
                  <a:pt x="2579" y="14429"/>
                </a:lnTo>
                <a:lnTo>
                  <a:pt x="2604" y="14502"/>
                </a:lnTo>
                <a:lnTo>
                  <a:pt x="2677" y="14551"/>
                </a:lnTo>
                <a:lnTo>
                  <a:pt x="2725" y="14575"/>
                </a:lnTo>
                <a:lnTo>
                  <a:pt x="2871" y="14600"/>
                </a:lnTo>
                <a:lnTo>
                  <a:pt x="2969" y="14600"/>
                </a:lnTo>
                <a:lnTo>
                  <a:pt x="2969" y="14721"/>
                </a:lnTo>
                <a:lnTo>
                  <a:pt x="2969" y="14794"/>
                </a:lnTo>
                <a:lnTo>
                  <a:pt x="2774" y="14819"/>
                </a:lnTo>
                <a:lnTo>
                  <a:pt x="2628" y="14843"/>
                </a:lnTo>
                <a:lnTo>
                  <a:pt x="2555" y="14892"/>
                </a:lnTo>
                <a:lnTo>
                  <a:pt x="2506" y="14940"/>
                </a:lnTo>
                <a:lnTo>
                  <a:pt x="2482" y="14989"/>
                </a:lnTo>
                <a:lnTo>
                  <a:pt x="2506" y="15013"/>
                </a:lnTo>
                <a:lnTo>
                  <a:pt x="2579" y="15038"/>
                </a:lnTo>
                <a:lnTo>
                  <a:pt x="2652" y="15062"/>
                </a:lnTo>
                <a:lnTo>
                  <a:pt x="2823" y="15062"/>
                </a:lnTo>
                <a:lnTo>
                  <a:pt x="2944" y="15038"/>
                </a:lnTo>
                <a:lnTo>
                  <a:pt x="2944" y="15232"/>
                </a:lnTo>
                <a:lnTo>
                  <a:pt x="2871" y="15232"/>
                </a:lnTo>
                <a:lnTo>
                  <a:pt x="2677" y="15257"/>
                </a:lnTo>
                <a:lnTo>
                  <a:pt x="2506" y="15305"/>
                </a:lnTo>
                <a:lnTo>
                  <a:pt x="2506" y="15330"/>
                </a:lnTo>
                <a:lnTo>
                  <a:pt x="2506" y="15354"/>
                </a:lnTo>
                <a:lnTo>
                  <a:pt x="2701" y="15378"/>
                </a:lnTo>
                <a:lnTo>
                  <a:pt x="2920" y="15403"/>
                </a:lnTo>
                <a:lnTo>
                  <a:pt x="2920" y="15622"/>
                </a:lnTo>
                <a:lnTo>
                  <a:pt x="2798" y="15646"/>
                </a:lnTo>
                <a:lnTo>
                  <a:pt x="2652" y="15695"/>
                </a:lnTo>
                <a:lnTo>
                  <a:pt x="2506" y="15768"/>
                </a:lnTo>
                <a:lnTo>
                  <a:pt x="2506" y="15792"/>
                </a:lnTo>
                <a:lnTo>
                  <a:pt x="2506" y="15816"/>
                </a:lnTo>
                <a:lnTo>
                  <a:pt x="2798" y="15841"/>
                </a:lnTo>
                <a:lnTo>
                  <a:pt x="2896" y="15841"/>
                </a:lnTo>
                <a:lnTo>
                  <a:pt x="2896" y="15914"/>
                </a:lnTo>
                <a:lnTo>
                  <a:pt x="2750" y="15938"/>
                </a:lnTo>
                <a:lnTo>
                  <a:pt x="2604" y="15987"/>
                </a:lnTo>
                <a:lnTo>
                  <a:pt x="2482" y="16060"/>
                </a:lnTo>
                <a:lnTo>
                  <a:pt x="2433" y="16108"/>
                </a:lnTo>
                <a:lnTo>
                  <a:pt x="2433" y="16157"/>
                </a:lnTo>
                <a:lnTo>
                  <a:pt x="2433" y="16181"/>
                </a:lnTo>
                <a:lnTo>
                  <a:pt x="2506" y="16230"/>
                </a:lnTo>
                <a:lnTo>
                  <a:pt x="2579" y="16254"/>
                </a:lnTo>
                <a:lnTo>
                  <a:pt x="2725" y="16254"/>
                </a:lnTo>
                <a:lnTo>
                  <a:pt x="2896" y="16230"/>
                </a:lnTo>
                <a:lnTo>
                  <a:pt x="2871" y="16425"/>
                </a:lnTo>
                <a:lnTo>
                  <a:pt x="2628" y="16473"/>
                </a:lnTo>
                <a:lnTo>
                  <a:pt x="2506" y="16498"/>
                </a:lnTo>
                <a:lnTo>
                  <a:pt x="2409" y="16546"/>
                </a:lnTo>
                <a:lnTo>
                  <a:pt x="2409" y="16571"/>
                </a:lnTo>
                <a:lnTo>
                  <a:pt x="2409" y="16595"/>
                </a:lnTo>
                <a:lnTo>
                  <a:pt x="2506" y="16644"/>
                </a:lnTo>
                <a:lnTo>
                  <a:pt x="2628" y="16668"/>
                </a:lnTo>
                <a:lnTo>
                  <a:pt x="2871" y="16692"/>
                </a:lnTo>
                <a:lnTo>
                  <a:pt x="2847" y="16936"/>
                </a:lnTo>
                <a:lnTo>
                  <a:pt x="2701" y="16936"/>
                </a:lnTo>
                <a:lnTo>
                  <a:pt x="2555" y="16960"/>
                </a:lnTo>
                <a:lnTo>
                  <a:pt x="2458" y="16984"/>
                </a:lnTo>
                <a:lnTo>
                  <a:pt x="2409" y="17033"/>
                </a:lnTo>
                <a:lnTo>
                  <a:pt x="2385" y="17057"/>
                </a:lnTo>
                <a:lnTo>
                  <a:pt x="2433" y="17106"/>
                </a:lnTo>
                <a:lnTo>
                  <a:pt x="2482" y="17130"/>
                </a:lnTo>
                <a:lnTo>
                  <a:pt x="2604" y="17155"/>
                </a:lnTo>
                <a:lnTo>
                  <a:pt x="2847" y="17155"/>
                </a:lnTo>
                <a:lnTo>
                  <a:pt x="2823" y="17349"/>
                </a:lnTo>
                <a:lnTo>
                  <a:pt x="2701" y="17398"/>
                </a:lnTo>
                <a:lnTo>
                  <a:pt x="2604" y="17447"/>
                </a:lnTo>
                <a:lnTo>
                  <a:pt x="2506" y="17495"/>
                </a:lnTo>
                <a:lnTo>
                  <a:pt x="2458" y="17568"/>
                </a:lnTo>
                <a:lnTo>
                  <a:pt x="2433" y="17593"/>
                </a:lnTo>
                <a:lnTo>
                  <a:pt x="2458" y="17641"/>
                </a:lnTo>
                <a:lnTo>
                  <a:pt x="2458" y="17666"/>
                </a:lnTo>
                <a:lnTo>
                  <a:pt x="2506" y="17690"/>
                </a:lnTo>
                <a:lnTo>
                  <a:pt x="2652" y="17690"/>
                </a:lnTo>
                <a:lnTo>
                  <a:pt x="2823" y="17641"/>
                </a:lnTo>
                <a:lnTo>
                  <a:pt x="2798" y="17860"/>
                </a:lnTo>
                <a:lnTo>
                  <a:pt x="2628" y="17933"/>
                </a:lnTo>
                <a:lnTo>
                  <a:pt x="2506" y="17958"/>
                </a:lnTo>
                <a:lnTo>
                  <a:pt x="2482" y="17958"/>
                </a:lnTo>
                <a:lnTo>
                  <a:pt x="2458" y="17982"/>
                </a:lnTo>
                <a:lnTo>
                  <a:pt x="2458" y="18006"/>
                </a:lnTo>
                <a:lnTo>
                  <a:pt x="2482" y="18031"/>
                </a:lnTo>
                <a:lnTo>
                  <a:pt x="2628" y="18055"/>
                </a:lnTo>
                <a:lnTo>
                  <a:pt x="2798" y="18055"/>
                </a:lnTo>
                <a:lnTo>
                  <a:pt x="2774" y="18298"/>
                </a:lnTo>
                <a:lnTo>
                  <a:pt x="2725" y="18298"/>
                </a:lnTo>
                <a:lnTo>
                  <a:pt x="2628" y="18323"/>
                </a:lnTo>
                <a:lnTo>
                  <a:pt x="2506" y="18371"/>
                </a:lnTo>
                <a:lnTo>
                  <a:pt x="2482" y="18396"/>
                </a:lnTo>
                <a:lnTo>
                  <a:pt x="2482" y="18420"/>
                </a:lnTo>
                <a:lnTo>
                  <a:pt x="2482" y="18444"/>
                </a:lnTo>
                <a:lnTo>
                  <a:pt x="2506" y="18444"/>
                </a:lnTo>
                <a:lnTo>
                  <a:pt x="2604" y="18493"/>
                </a:lnTo>
                <a:lnTo>
                  <a:pt x="2725" y="18542"/>
                </a:lnTo>
                <a:lnTo>
                  <a:pt x="2750" y="18542"/>
                </a:lnTo>
                <a:lnTo>
                  <a:pt x="2725" y="18688"/>
                </a:lnTo>
                <a:lnTo>
                  <a:pt x="2628" y="18712"/>
                </a:lnTo>
                <a:lnTo>
                  <a:pt x="2506" y="18712"/>
                </a:lnTo>
                <a:lnTo>
                  <a:pt x="2458" y="18736"/>
                </a:lnTo>
                <a:lnTo>
                  <a:pt x="2409" y="18761"/>
                </a:lnTo>
                <a:lnTo>
                  <a:pt x="2385" y="18809"/>
                </a:lnTo>
                <a:lnTo>
                  <a:pt x="2385" y="18858"/>
                </a:lnTo>
                <a:lnTo>
                  <a:pt x="2433" y="18882"/>
                </a:lnTo>
                <a:lnTo>
                  <a:pt x="2482" y="18931"/>
                </a:lnTo>
                <a:lnTo>
                  <a:pt x="2604" y="18955"/>
                </a:lnTo>
                <a:lnTo>
                  <a:pt x="2701" y="18955"/>
                </a:lnTo>
                <a:lnTo>
                  <a:pt x="2677" y="19053"/>
                </a:lnTo>
                <a:lnTo>
                  <a:pt x="2604" y="19077"/>
                </a:lnTo>
                <a:lnTo>
                  <a:pt x="2555" y="19101"/>
                </a:lnTo>
                <a:lnTo>
                  <a:pt x="2433" y="19174"/>
                </a:lnTo>
                <a:lnTo>
                  <a:pt x="2433" y="19199"/>
                </a:lnTo>
                <a:lnTo>
                  <a:pt x="2433" y="19223"/>
                </a:lnTo>
                <a:lnTo>
                  <a:pt x="2531" y="19272"/>
                </a:lnTo>
                <a:lnTo>
                  <a:pt x="2628" y="19320"/>
                </a:lnTo>
                <a:lnTo>
                  <a:pt x="2604" y="19466"/>
                </a:lnTo>
                <a:lnTo>
                  <a:pt x="2458" y="19466"/>
                </a:lnTo>
                <a:lnTo>
                  <a:pt x="2360" y="19515"/>
                </a:lnTo>
                <a:lnTo>
                  <a:pt x="2336" y="19564"/>
                </a:lnTo>
                <a:lnTo>
                  <a:pt x="2360" y="19612"/>
                </a:lnTo>
                <a:lnTo>
                  <a:pt x="2385" y="19661"/>
                </a:lnTo>
                <a:lnTo>
                  <a:pt x="2433" y="19685"/>
                </a:lnTo>
                <a:lnTo>
                  <a:pt x="2531" y="19734"/>
                </a:lnTo>
                <a:lnTo>
                  <a:pt x="2458" y="19928"/>
                </a:lnTo>
                <a:lnTo>
                  <a:pt x="2312" y="20001"/>
                </a:lnTo>
                <a:lnTo>
                  <a:pt x="2166" y="20099"/>
                </a:lnTo>
                <a:lnTo>
                  <a:pt x="2020" y="20196"/>
                </a:lnTo>
                <a:lnTo>
                  <a:pt x="1874" y="20269"/>
                </a:lnTo>
                <a:lnTo>
                  <a:pt x="1728" y="20318"/>
                </a:lnTo>
                <a:lnTo>
                  <a:pt x="1582" y="20342"/>
                </a:lnTo>
                <a:lnTo>
                  <a:pt x="1436" y="20366"/>
                </a:lnTo>
                <a:lnTo>
                  <a:pt x="1265" y="20366"/>
                </a:lnTo>
                <a:lnTo>
                  <a:pt x="1411" y="20220"/>
                </a:lnTo>
                <a:lnTo>
                  <a:pt x="1557" y="20074"/>
                </a:lnTo>
                <a:lnTo>
                  <a:pt x="1679" y="19953"/>
                </a:lnTo>
                <a:lnTo>
                  <a:pt x="1825" y="19807"/>
                </a:lnTo>
                <a:lnTo>
                  <a:pt x="1849" y="19783"/>
                </a:lnTo>
                <a:lnTo>
                  <a:pt x="1922" y="19758"/>
                </a:lnTo>
                <a:lnTo>
                  <a:pt x="1995" y="19710"/>
                </a:lnTo>
                <a:lnTo>
                  <a:pt x="2020" y="19637"/>
                </a:lnTo>
                <a:lnTo>
                  <a:pt x="2044" y="19539"/>
                </a:lnTo>
                <a:lnTo>
                  <a:pt x="2020" y="18785"/>
                </a:lnTo>
                <a:lnTo>
                  <a:pt x="1971" y="18055"/>
                </a:lnTo>
                <a:lnTo>
                  <a:pt x="1825" y="16571"/>
                </a:lnTo>
                <a:lnTo>
                  <a:pt x="1752" y="15792"/>
                </a:lnTo>
                <a:lnTo>
                  <a:pt x="1703" y="15013"/>
                </a:lnTo>
                <a:lnTo>
                  <a:pt x="1679" y="13456"/>
                </a:lnTo>
                <a:lnTo>
                  <a:pt x="1655" y="12702"/>
                </a:lnTo>
                <a:lnTo>
                  <a:pt x="1679" y="11947"/>
                </a:lnTo>
                <a:lnTo>
                  <a:pt x="1703" y="11583"/>
                </a:lnTo>
                <a:lnTo>
                  <a:pt x="1752" y="11218"/>
                </a:lnTo>
                <a:lnTo>
                  <a:pt x="1825" y="10853"/>
                </a:lnTo>
                <a:lnTo>
                  <a:pt x="1922" y="10488"/>
                </a:lnTo>
                <a:lnTo>
                  <a:pt x="2044" y="10171"/>
                </a:lnTo>
                <a:lnTo>
                  <a:pt x="2166" y="9855"/>
                </a:lnTo>
                <a:lnTo>
                  <a:pt x="2287" y="9539"/>
                </a:lnTo>
                <a:lnTo>
                  <a:pt x="2360" y="9198"/>
                </a:lnTo>
                <a:lnTo>
                  <a:pt x="2385" y="8906"/>
                </a:lnTo>
                <a:lnTo>
                  <a:pt x="2385" y="8590"/>
                </a:lnTo>
                <a:lnTo>
                  <a:pt x="2385" y="8006"/>
                </a:lnTo>
                <a:lnTo>
                  <a:pt x="2458" y="7957"/>
                </a:lnTo>
                <a:lnTo>
                  <a:pt x="2482" y="7908"/>
                </a:lnTo>
                <a:lnTo>
                  <a:pt x="2506" y="7835"/>
                </a:lnTo>
                <a:lnTo>
                  <a:pt x="2506" y="7762"/>
                </a:lnTo>
                <a:lnTo>
                  <a:pt x="2506" y="7689"/>
                </a:lnTo>
                <a:lnTo>
                  <a:pt x="2458" y="7641"/>
                </a:lnTo>
                <a:lnTo>
                  <a:pt x="2385" y="7592"/>
                </a:lnTo>
                <a:lnTo>
                  <a:pt x="2312" y="7568"/>
                </a:lnTo>
                <a:lnTo>
                  <a:pt x="2214" y="7543"/>
                </a:lnTo>
                <a:lnTo>
                  <a:pt x="2141" y="7519"/>
                </a:lnTo>
                <a:lnTo>
                  <a:pt x="2093" y="7446"/>
                </a:lnTo>
                <a:lnTo>
                  <a:pt x="2044" y="7373"/>
                </a:lnTo>
                <a:lnTo>
                  <a:pt x="1947" y="7227"/>
                </a:lnTo>
                <a:lnTo>
                  <a:pt x="1898" y="7057"/>
                </a:lnTo>
                <a:lnTo>
                  <a:pt x="1874" y="6886"/>
                </a:lnTo>
                <a:lnTo>
                  <a:pt x="1874" y="6716"/>
                </a:lnTo>
                <a:lnTo>
                  <a:pt x="1898" y="6643"/>
                </a:lnTo>
                <a:lnTo>
                  <a:pt x="1971" y="6570"/>
                </a:lnTo>
                <a:lnTo>
                  <a:pt x="2093" y="6473"/>
                </a:lnTo>
                <a:lnTo>
                  <a:pt x="2117" y="6400"/>
                </a:lnTo>
                <a:lnTo>
                  <a:pt x="2117" y="6327"/>
                </a:lnTo>
                <a:lnTo>
                  <a:pt x="2093" y="6254"/>
                </a:lnTo>
                <a:lnTo>
                  <a:pt x="2020" y="6205"/>
                </a:lnTo>
                <a:lnTo>
                  <a:pt x="1947" y="6181"/>
                </a:lnTo>
                <a:lnTo>
                  <a:pt x="1849" y="6181"/>
                </a:lnTo>
                <a:lnTo>
                  <a:pt x="1801" y="6205"/>
                </a:lnTo>
                <a:lnTo>
                  <a:pt x="1728" y="6229"/>
                </a:lnTo>
                <a:lnTo>
                  <a:pt x="1630" y="6327"/>
                </a:lnTo>
                <a:lnTo>
                  <a:pt x="1557" y="6473"/>
                </a:lnTo>
                <a:lnTo>
                  <a:pt x="1484" y="6619"/>
                </a:lnTo>
                <a:lnTo>
                  <a:pt x="1460" y="6789"/>
                </a:lnTo>
                <a:lnTo>
                  <a:pt x="1460" y="6935"/>
                </a:lnTo>
                <a:lnTo>
                  <a:pt x="1460" y="7081"/>
                </a:lnTo>
                <a:lnTo>
                  <a:pt x="1533" y="7300"/>
                </a:lnTo>
                <a:lnTo>
                  <a:pt x="1630" y="7543"/>
                </a:lnTo>
                <a:lnTo>
                  <a:pt x="1606" y="7568"/>
                </a:lnTo>
                <a:lnTo>
                  <a:pt x="1533" y="7519"/>
                </a:lnTo>
                <a:lnTo>
                  <a:pt x="1411" y="7470"/>
                </a:lnTo>
                <a:lnTo>
                  <a:pt x="1363" y="7446"/>
                </a:lnTo>
                <a:lnTo>
                  <a:pt x="1290" y="7446"/>
                </a:lnTo>
                <a:lnTo>
                  <a:pt x="1265" y="7470"/>
                </a:lnTo>
                <a:lnTo>
                  <a:pt x="1241" y="7495"/>
                </a:lnTo>
                <a:lnTo>
                  <a:pt x="1241" y="7568"/>
                </a:lnTo>
                <a:lnTo>
                  <a:pt x="1290" y="7616"/>
                </a:lnTo>
                <a:lnTo>
                  <a:pt x="1363" y="7689"/>
                </a:lnTo>
                <a:lnTo>
                  <a:pt x="1460" y="7787"/>
                </a:lnTo>
                <a:lnTo>
                  <a:pt x="1436" y="7860"/>
                </a:lnTo>
                <a:lnTo>
                  <a:pt x="1314" y="7811"/>
                </a:lnTo>
                <a:lnTo>
                  <a:pt x="1192" y="7762"/>
                </a:lnTo>
                <a:lnTo>
                  <a:pt x="1071" y="7738"/>
                </a:lnTo>
                <a:lnTo>
                  <a:pt x="1022" y="7762"/>
                </a:lnTo>
                <a:lnTo>
                  <a:pt x="998" y="7811"/>
                </a:lnTo>
                <a:lnTo>
                  <a:pt x="1022" y="7835"/>
                </a:lnTo>
                <a:lnTo>
                  <a:pt x="1071" y="7908"/>
                </a:lnTo>
                <a:lnTo>
                  <a:pt x="1144" y="7981"/>
                </a:lnTo>
                <a:lnTo>
                  <a:pt x="1314" y="8103"/>
                </a:lnTo>
                <a:lnTo>
                  <a:pt x="1265" y="8249"/>
                </a:lnTo>
                <a:lnTo>
                  <a:pt x="1168" y="8225"/>
                </a:lnTo>
                <a:lnTo>
                  <a:pt x="1095" y="8200"/>
                </a:lnTo>
                <a:lnTo>
                  <a:pt x="998" y="8225"/>
                </a:lnTo>
                <a:lnTo>
                  <a:pt x="949" y="8249"/>
                </a:lnTo>
                <a:lnTo>
                  <a:pt x="949" y="8273"/>
                </a:lnTo>
                <a:lnTo>
                  <a:pt x="949" y="8322"/>
                </a:lnTo>
                <a:lnTo>
                  <a:pt x="1022" y="8371"/>
                </a:lnTo>
                <a:lnTo>
                  <a:pt x="1095" y="8419"/>
                </a:lnTo>
                <a:lnTo>
                  <a:pt x="1192" y="8444"/>
                </a:lnTo>
                <a:lnTo>
                  <a:pt x="1168" y="8468"/>
                </a:lnTo>
                <a:lnTo>
                  <a:pt x="973" y="8468"/>
                </a:lnTo>
                <a:lnTo>
                  <a:pt x="900" y="8492"/>
                </a:lnTo>
                <a:lnTo>
                  <a:pt x="852" y="8541"/>
                </a:lnTo>
                <a:lnTo>
                  <a:pt x="827" y="8565"/>
                </a:lnTo>
                <a:lnTo>
                  <a:pt x="803" y="8614"/>
                </a:lnTo>
                <a:lnTo>
                  <a:pt x="827" y="8663"/>
                </a:lnTo>
                <a:lnTo>
                  <a:pt x="852" y="8711"/>
                </a:lnTo>
                <a:lnTo>
                  <a:pt x="949" y="8760"/>
                </a:lnTo>
                <a:lnTo>
                  <a:pt x="1071" y="8784"/>
                </a:lnTo>
                <a:lnTo>
                  <a:pt x="1095" y="8784"/>
                </a:lnTo>
                <a:lnTo>
                  <a:pt x="1046" y="8979"/>
                </a:lnTo>
                <a:lnTo>
                  <a:pt x="803" y="8979"/>
                </a:lnTo>
                <a:lnTo>
                  <a:pt x="779" y="9028"/>
                </a:lnTo>
                <a:lnTo>
                  <a:pt x="779" y="9052"/>
                </a:lnTo>
                <a:lnTo>
                  <a:pt x="779" y="9101"/>
                </a:lnTo>
                <a:lnTo>
                  <a:pt x="827" y="9149"/>
                </a:lnTo>
                <a:lnTo>
                  <a:pt x="876" y="9174"/>
                </a:lnTo>
                <a:lnTo>
                  <a:pt x="973" y="9198"/>
                </a:lnTo>
                <a:lnTo>
                  <a:pt x="998" y="9222"/>
                </a:lnTo>
                <a:lnTo>
                  <a:pt x="998" y="9368"/>
                </a:lnTo>
                <a:lnTo>
                  <a:pt x="852" y="9368"/>
                </a:lnTo>
                <a:lnTo>
                  <a:pt x="803" y="9393"/>
                </a:lnTo>
                <a:lnTo>
                  <a:pt x="754" y="9417"/>
                </a:lnTo>
                <a:lnTo>
                  <a:pt x="730" y="9490"/>
                </a:lnTo>
                <a:lnTo>
                  <a:pt x="730" y="9539"/>
                </a:lnTo>
                <a:lnTo>
                  <a:pt x="730" y="9563"/>
                </a:lnTo>
                <a:lnTo>
                  <a:pt x="779" y="9612"/>
                </a:lnTo>
                <a:lnTo>
                  <a:pt x="827" y="9636"/>
                </a:lnTo>
                <a:lnTo>
                  <a:pt x="949" y="9660"/>
                </a:lnTo>
                <a:lnTo>
                  <a:pt x="949" y="9806"/>
                </a:lnTo>
                <a:lnTo>
                  <a:pt x="876" y="9806"/>
                </a:lnTo>
                <a:lnTo>
                  <a:pt x="803" y="9831"/>
                </a:lnTo>
                <a:lnTo>
                  <a:pt x="730" y="9879"/>
                </a:lnTo>
                <a:lnTo>
                  <a:pt x="681" y="9904"/>
                </a:lnTo>
                <a:lnTo>
                  <a:pt x="681" y="9952"/>
                </a:lnTo>
                <a:lnTo>
                  <a:pt x="681" y="10001"/>
                </a:lnTo>
                <a:lnTo>
                  <a:pt x="730" y="10050"/>
                </a:lnTo>
                <a:lnTo>
                  <a:pt x="827" y="10074"/>
                </a:lnTo>
                <a:lnTo>
                  <a:pt x="949" y="10074"/>
                </a:lnTo>
                <a:lnTo>
                  <a:pt x="949" y="10123"/>
                </a:lnTo>
                <a:lnTo>
                  <a:pt x="852" y="10147"/>
                </a:lnTo>
                <a:lnTo>
                  <a:pt x="803" y="10196"/>
                </a:lnTo>
                <a:lnTo>
                  <a:pt x="754" y="10244"/>
                </a:lnTo>
                <a:lnTo>
                  <a:pt x="754" y="10269"/>
                </a:lnTo>
                <a:lnTo>
                  <a:pt x="779" y="10293"/>
                </a:lnTo>
                <a:lnTo>
                  <a:pt x="876" y="10342"/>
                </a:lnTo>
                <a:lnTo>
                  <a:pt x="949" y="10342"/>
                </a:lnTo>
                <a:lnTo>
                  <a:pt x="973" y="10390"/>
                </a:lnTo>
                <a:lnTo>
                  <a:pt x="973" y="10463"/>
                </a:lnTo>
                <a:lnTo>
                  <a:pt x="925" y="10512"/>
                </a:lnTo>
                <a:lnTo>
                  <a:pt x="876" y="10585"/>
                </a:lnTo>
                <a:lnTo>
                  <a:pt x="852" y="10658"/>
                </a:lnTo>
                <a:lnTo>
                  <a:pt x="876" y="10755"/>
                </a:lnTo>
                <a:lnTo>
                  <a:pt x="925" y="10853"/>
                </a:lnTo>
                <a:lnTo>
                  <a:pt x="949" y="10999"/>
                </a:lnTo>
                <a:lnTo>
                  <a:pt x="973" y="11266"/>
                </a:lnTo>
                <a:lnTo>
                  <a:pt x="925" y="11534"/>
                </a:lnTo>
                <a:lnTo>
                  <a:pt x="876" y="11656"/>
                </a:lnTo>
                <a:lnTo>
                  <a:pt x="827" y="11753"/>
                </a:lnTo>
                <a:lnTo>
                  <a:pt x="803" y="11801"/>
                </a:lnTo>
                <a:lnTo>
                  <a:pt x="754" y="11801"/>
                </a:lnTo>
                <a:lnTo>
                  <a:pt x="657" y="11729"/>
                </a:lnTo>
                <a:lnTo>
                  <a:pt x="560" y="11656"/>
                </a:lnTo>
                <a:lnTo>
                  <a:pt x="511" y="11583"/>
                </a:lnTo>
                <a:lnTo>
                  <a:pt x="462" y="11461"/>
                </a:lnTo>
                <a:lnTo>
                  <a:pt x="462" y="11339"/>
                </a:lnTo>
                <a:lnTo>
                  <a:pt x="487" y="11096"/>
                </a:lnTo>
                <a:lnTo>
                  <a:pt x="535" y="11047"/>
                </a:lnTo>
                <a:lnTo>
                  <a:pt x="560" y="10974"/>
                </a:lnTo>
                <a:lnTo>
                  <a:pt x="584" y="10926"/>
                </a:lnTo>
                <a:lnTo>
                  <a:pt x="584" y="10828"/>
                </a:lnTo>
                <a:lnTo>
                  <a:pt x="511" y="10342"/>
                </a:lnTo>
                <a:lnTo>
                  <a:pt x="462" y="9831"/>
                </a:lnTo>
                <a:lnTo>
                  <a:pt x="462" y="9320"/>
                </a:lnTo>
                <a:lnTo>
                  <a:pt x="511" y="8809"/>
                </a:lnTo>
                <a:lnTo>
                  <a:pt x="584" y="8298"/>
                </a:lnTo>
                <a:lnTo>
                  <a:pt x="681" y="7787"/>
                </a:lnTo>
                <a:lnTo>
                  <a:pt x="803" y="7300"/>
                </a:lnTo>
                <a:lnTo>
                  <a:pt x="949" y="6813"/>
                </a:lnTo>
                <a:lnTo>
                  <a:pt x="1119" y="6400"/>
                </a:lnTo>
                <a:lnTo>
                  <a:pt x="1314" y="6010"/>
                </a:lnTo>
                <a:lnTo>
                  <a:pt x="1557" y="5621"/>
                </a:lnTo>
                <a:lnTo>
                  <a:pt x="1703" y="5451"/>
                </a:lnTo>
                <a:lnTo>
                  <a:pt x="1849" y="5280"/>
                </a:lnTo>
                <a:lnTo>
                  <a:pt x="2044" y="5134"/>
                </a:lnTo>
                <a:lnTo>
                  <a:pt x="2214" y="4988"/>
                </a:lnTo>
                <a:lnTo>
                  <a:pt x="2409" y="4891"/>
                </a:lnTo>
                <a:lnTo>
                  <a:pt x="2628" y="4794"/>
                </a:lnTo>
                <a:lnTo>
                  <a:pt x="2823" y="4745"/>
                </a:lnTo>
                <a:lnTo>
                  <a:pt x="3066" y="4696"/>
                </a:lnTo>
                <a:lnTo>
                  <a:pt x="3528" y="4623"/>
                </a:lnTo>
                <a:close/>
                <a:moveTo>
                  <a:pt x="3893" y="0"/>
                </a:moveTo>
                <a:lnTo>
                  <a:pt x="3699" y="73"/>
                </a:lnTo>
                <a:lnTo>
                  <a:pt x="3382" y="73"/>
                </a:lnTo>
                <a:lnTo>
                  <a:pt x="3212" y="122"/>
                </a:lnTo>
                <a:lnTo>
                  <a:pt x="3066" y="195"/>
                </a:lnTo>
                <a:lnTo>
                  <a:pt x="2896" y="268"/>
                </a:lnTo>
                <a:lnTo>
                  <a:pt x="2774" y="365"/>
                </a:lnTo>
                <a:lnTo>
                  <a:pt x="2628" y="487"/>
                </a:lnTo>
                <a:lnTo>
                  <a:pt x="2506" y="609"/>
                </a:lnTo>
                <a:lnTo>
                  <a:pt x="2287" y="901"/>
                </a:lnTo>
                <a:lnTo>
                  <a:pt x="2093" y="1217"/>
                </a:lnTo>
                <a:lnTo>
                  <a:pt x="1947" y="1533"/>
                </a:lnTo>
                <a:lnTo>
                  <a:pt x="1874" y="1850"/>
                </a:lnTo>
                <a:lnTo>
                  <a:pt x="1849" y="2044"/>
                </a:lnTo>
                <a:lnTo>
                  <a:pt x="1849" y="2215"/>
                </a:lnTo>
                <a:lnTo>
                  <a:pt x="1874" y="2409"/>
                </a:lnTo>
                <a:lnTo>
                  <a:pt x="1898" y="2580"/>
                </a:lnTo>
                <a:lnTo>
                  <a:pt x="1947" y="2750"/>
                </a:lnTo>
                <a:lnTo>
                  <a:pt x="2020" y="2896"/>
                </a:lnTo>
                <a:lnTo>
                  <a:pt x="2093" y="3066"/>
                </a:lnTo>
                <a:lnTo>
                  <a:pt x="2214" y="3212"/>
                </a:lnTo>
                <a:lnTo>
                  <a:pt x="2312" y="3358"/>
                </a:lnTo>
                <a:lnTo>
                  <a:pt x="2433" y="3480"/>
                </a:lnTo>
                <a:lnTo>
                  <a:pt x="2579" y="3577"/>
                </a:lnTo>
                <a:lnTo>
                  <a:pt x="2725" y="3699"/>
                </a:lnTo>
                <a:lnTo>
                  <a:pt x="2871" y="3772"/>
                </a:lnTo>
                <a:lnTo>
                  <a:pt x="3042" y="3845"/>
                </a:lnTo>
                <a:lnTo>
                  <a:pt x="3212" y="3918"/>
                </a:lnTo>
                <a:lnTo>
                  <a:pt x="3407" y="3966"/>
                </a:lnTo>
                <a:lnTo>
                  <a:pt x="3553" y="3966"/>
                </a:lnTo>
                <a:lnTo>
                  <a:pt x="3528" y="4039"/>
                </a:lnTo>
                <a:lnTo>
                  <a:pt x="3504" y="4234"/>
                </a:lnTo>
                <a:lnTo>
                  <a:pt x="3431" y="4234"/>
                </a:lnTo>
                <a:lnTo>
                  <a:pt x="3188" y="4210"/>
                </a:lnTo>
                <a:lnTo>
                  <a:pt x="2944" y="4210"/>
                </a:lnTo>
                <a:lnTo>
                  <a:pt x="2725" y="4258"/>
                </a:lnTo>
                <a:lnTo>
                  <a:pt x="2506" y="4331"/>
                </a:lnTo>
                <a:lnTo>
                  <a:pt x="2287" y="4404"/>
                </a:lnTo>
                <a:lnTo>
                  <a:pt x="2093" y="4526"/>
                </a:lnTo>
                <a:lnTo>
                  <a:pt x="1898" y="4648"/>
                </a:lnTo>
                <a:lnTo>
                  <a:pt x="1728" y="4794"/>
                </a:lnTo>
                <a:lnTo>
                  <a:pt x="1557" y="4964"/>
                </a:lnTo>
                <a:lnTo>
                  <a:pt x="1387" y="5134"/>
                </a:lnTo>
                <a:lnTo>
                  <a:pt x="1095" y="5499"/>
                </a:lnTo>
                <a:lnTo>
                  <a:pt x="852" y="5913"/>
                </a:lnTo>
                <a:lnTo>
                  <a:pt x="633" y="6327"/>
                </a:lnTo>
                <a:lnTo>
                  <a:pt x="438" y="6862"/>
                </a:lnTo>
                <a:lnTo>
                  <a:pt x="268" y="7446"/>
                </a:lnTo>
                <a:lnTo>
                  <a:pt x="122" y="8006"/>
                </a:lnTo>
                <a:lnTo>
                  <a:pt x="49" y="8614"/>
                </a:lnTo>
                <a:lnTo>
                  <a:pt x="0" y="9198"/>
                </a:lnTo>
                <a:lnTo>
                  <a:pt x="0" y="9806"/>
                </a:lnTo>
                <a:lnTo>
                  <a:pt x="49" y="10390"/>
                </a:lnTo>
                <a:lnTo>
                  <a:pt x="122" y="10974"/>
                </a:lnTo>
                <a:lnTo>
                  <a:pt x="146" y="10974"/>
                </a:lnTo>
                <a:lnTo>
                  <a:pt x="97" y="11193"/>
                </a:lnTo>
                <a:lnTo>
                  <a:pt x="73" y="11412"/>
                </a:lnTo>
                <a:lnTo>
                  <a:pt x="97" y="11631"/>
                </a:lnTo>
                <a:lnTo>
                  <a:pt x="170" y="11777"/>
                </a:lnTo>
                <a:lnTo>
                  <a:pt x="219" y="11899"/>
                </a:lnTo>
                <a:lnTo>
                  <a:pt x="316" y="11972"/>
                </a:lnTo>
                <a:lnTo>
                  <a:pt x="414" y="12069"/>
                </a:lnTo>
                <a:lnTo>
                  <a:pt x="511" y="12142"/>
                </a:lnTo>
                <a:lnTo>
                  <a:pt x="633" y="12191"/>
                </a:lnTo>
                <a:lnTo>
                  <a:pt x="754" y="12215"/>
                </a:lnTo>
                <a:lnTo>
                  <a:pt x="876" y="12215"/>
                </a:lnTo>
                <a:lnTo>
                  <a:pt x="998" y="12166"/>
                </a:lnTo>
                <a:lnTo>
                  <a:pt x="1144" y="12069"/>
                </a:lnTo>
                <a:lnTo>
                  <a:pt x="1241" y="11923"/>
                </a:lnTo>
                <a:lnTo>
                  <a:pt x="1217" y="12604"/>
                </a:lnTo>
                <a:lnTo>
                  <a:pt x="1217" y="13261"/>
                </a:lnTo>
                <a:lnTo>
                  <a:pt x="1217" y="14040"/>
                </a:lnTo>
                <a:lnTo>
                  <a:pt x="1241" y="14819"/>
                </a:lnTo>
                <a:lnTo>
                  <a:pt x="1265" y="15597"/>
                </a:lnTo>
                <a:lnTo>
                  <a:pt x="1314" y="16376"/>
                </a:lnTo>
                <a:lnTo>
                  <a:pt x="1460" y="17958"/>
                </a:lnTo>
                <a:lnTo>
                  <a:pt x="1509" y="18736"/>
                </a:lnTo>
                <a:lnTo>
                  <a:pt x="1509" y="19515"/>
                </a:lnTo>
                <a:lnTo>
                  <a:pt x="1265" y="19685"/>
                </a:lnTo>
                <a:lnTo>
                  <a:pt x="1022" y="19904"/>
                </a:lnTo>
                <a:lnTo>
                  <a:pt x="827" y="20147"/>
                </a:lnTo>
                <a:lnTo>
                  <a:pt x="730" y="20269"/>
                </a:lnTo>
                <a:lnTo>
                  <a:pt x="681" y="20415"/>
                </a:lnTo>
                <a:lnTo>
                  <a:pt x="633" y="20512"/>
                </a:lnTo>
                <a:lnTo>
                  <a:pt x="657" y="20634"/>
                </a:lnTo>
                <a:lnTo>
                  <a:pt x="706" y="20707"/>
                </a:lnTo>
                <a:lnTo>
                  <a:pt x="803" y="20756"/>
                </a:lnTo>
                <a:lnTo>
                  <a:pt x="1119" y="20829"/>
                </a:lnTo>
                <a:lnTo>
                  <a:pt x="1411" y="20829"/>
                </a:lnTo>
                <a:lnTo>
                  <a:pt x="1703" y="20804"/>
                </a:lnTo>
                <a:lnTo>
                  <a:pt x="1995" y="20731"/>
                </a:lnTo>
                <a:lnTo>
                  <a:pt x="2214" y="20634"/>
                </a:lnTo>
                <a:lnTo>
                  <a:pt x="2458" y="20512"/>
                </a:lnTo>
                <a:lnTo>
                  <a:pt x="2555" y="20439"/>
                </a:lnTo>
                <a:lnTo>
                  <a:pt x="2652" y="20366"/>
                </a:lnTo>
                <a:lnTo>
                  <a:pt x="2750" y="20269"/>
                </a:lnTo>
                <a:lnTo>
                  <a:pt x="2798" y="20172"/>
                </a:lnTo>
                <a:lnTo>
                  <a:pt x="2847" y="20123"/>
                </a:lnTo>
                <a:lnTo>
                  <a:pt x="2871" y="20074"/>
                </a:lnTo>
                <a:lnTo>
                  <a:pt x="2969" y="19783"/>
                </a:lnTo>
                <a:lnTo>
                  <a:pt x="3042" y="19466"/>
                </a:lnTo>
                <a:lnTo>
                  <a:pt x="3090" y="19150"/>
                </a:lnTo>
                <a:lnTo>
                  <a:pt x="3139" y="18809"/>
                </a:lnTo>
                <a:lnTo>
                  <a:pt x="3188" y="18152"/>
                </a:lnTo>
                <a:lnTo>
                  <a:pt x="3236" y="17520"/>
                </a:lnTo>
                <a:lnTo>
                  <a:pt x="3285" y="16425"/>
                </a:lnTo>
                <a:lnTo>
                  <a:pt x="3334" y="15330"/>
                </a:lnTo>
                <a:lnTo>
                  <a:pt x="3407" y="14502"/>
                </a:lnTo>
                <a:lnTo>
                  <a:pt x="3480" y="13651"/>
                </a:lnTo>
                <a:lnTo>
                  <a:pt x="3528" y="13164"/>
                </a:lnTo>
                <a:lnTo>
                  <a:pt x="3601" y="12872"/>
                </a:lnTo>
                <a:lnTo>
                  <a:pt x="3650" y="12750"/>
                </a:lnTo>
                <a:lnTo>
                  <a:pt x="3699" y="12629"/>
                </a:lnTo>
                <a:lnTo>
                  <a:pt x="3747" y="12750"/>
                </a:lnTo>
                <a:lnTo>
                  <a:pt x="3796" y="12872"/>
                </a:lnTo>
                <a:lnTo>
                  <a:pt x="3845" y="13164"/>
                </a:lnTo>
                <a:lnTo>
                  <a:pt x="3918" y="13651"/>
                </a:lnTo>
                <a:lnTo>
                  <a:pt x="3991" y="14502"/>
                </a:lnTo>
                <a:lnTo>
                  <a:pt x="4064" y="15330"/>
                </a:lnTo>
                <a:lnTo>
                  <a:pt x="4112" y="16425"/>
                </a:lnTo>
                <a:lnTo>
                  <a:pt x="4161" y="17520"/>
                </a:lnTo>
                <a:lnTo>
                  <a:pt x="4210" y="18152"/>
                </a:lnTo>
                <a:lnTo>
                  <a:pt x="4258" y="18809"/>
                </a:lnTo>
                <a:lnTo>
                  <a:pt x="4307" y="19150"/>
                </a:lnTo>
                <a:lnTo>
                  <a:pt x="4356" y="19466"/>
                </a:lnTo>
                <a:lnTo>
                  <a:pt x="4429" y="19783"/>
                </a:lnTo>
                <a:lnTo>
                  <a:pt x="4526" y="20074"/>
                </a:lnTo>
                <a:lnTo>
                  <a:pt x="4550" y="20123"/>
                </a:lnTo>
                <a:lnTo>
                  <a:pt x="4599" y="20172"/>
                </a:lnTo>
                <a:lnTo>
                  <a:pt x="4648" y="20269"/>
                </a:lnTo>
                <a:lnTo>
                  <a:pt x="4745" y="20366"/>
                </a:lnTo>
                <a:lnTo>
                  <a:pt x="4842" y="20439"/>
                </a:lnTo>
                <a:lnTo>
                  <a:pt x="4940" y="20512"/>
                </a:lnTo>
                <a:lnTo>
                  <a:pt x="5183" y="20634"/>
                </a:lnTo>
                <a:lnTo>
                  <a:pt x="5402" y="20731"/>
                </a:lnTo>
                <a:lnTo>
                  <a:pt x="5694" y="20804"/>
                </a:lnTo>
                <a:lnTo>
                  <a:pt x="5986" y="20829"/>
                </a:lnTo>
                <a:lnTo>
                  <a:pt x="6278" y="20829"/>
                </a:lnTo>
                <a:lnTo>
                  <a:pt x="6594" y="20756"/>
                </a:lnTo>
                <a:lnTo>
                  <a:pt x="6691" y="20707"/>
                </a:lnTo>
                <a:lnTo>
                  <a:pt x="6740" y="20634"/>
                </a:lnTo>
                <a:lnTo>
                  <a:pt x="6740" y="20512"/>
                </a:lnTo>
                <a:lnTo>
                  <a:pt x="6716" y="20415"/>
                </a:lnTo>
                <a:lnTo>
                  <a:pt x="6667" y="20269"/>
                </a:lnTo>
                <a:lnTo>
                  <a:pt x="6570" y="20147"/>
                </a:lnTo>
                <a:lnTo>
                  <a:pt x="6375" y="19904"/>
                </a:lnTo>
                <a:lnTo>
                  <a:pt x="6132" y="19685"/>
                </a:lnTo>
                <a:lnTo>
                  <a:pt x="5864" y="19515"/>
                </a:lnTo>
                <a:lnTo>
                  <a:pt x="5889" y="18736"/>
                </a:lnTo>
                <a:lnTo>
                  <a:pt x="5937" y="17958"/>
                </a:lnTo>
                <a:lnTo>
                  <a:pt x="6059" y="16376"/>
                </a:lnTo>
                <a:lnTo>
                  <a:pt x="6132" y="15597"/>
                </a:lnTo>
                <a:lnTo>
                  <a:pt x="6156" y="14819"/>
                </a:lnTo>
                <a:lnTo>
                  <a:pt x="6180" y="14040"/>
                </a:lnTo>
                <a:lnTo>
                  <a:pt x="6180" y="13261"/>
                </a:lnTo>
                <a:lnTo>
                  <a:pt x="6180" y="12604"/>
                </a:lnTo>
                <a:lnTo>
                  <a:pt x="6156" y="11923"/>
                </a:lnTo>
                <a:lnTo>
                  <a:pt x="6253" y="12069"/>
                </a:lnTo>
                <a:lnTo>
                  <a:pt x="6399" y="12166"/>
                </a:lnTo>
                <a:lnTo>
                  <a:pt x="6521" y="12215"/>
                </a:lnTo>
                <a:lnTo>
                  <a:pt x="6643" y="12215"/>
                </a:lnTo>
                <a:lnTo>
                  <a:pt x="6764" y="12191"/>
                </a:lnTo>
                <a:lnTo>
                  <a:pt x="6886" y="12142"/>
                </a:lnTo>
                <a:lnTo>
                  <a:pt x="6983" y="12069"/>
                </a:lnTo>
                <a:lnTo>
                  <a:pt x="7081" y="11972"/>
                </a:lnTo>
                <a:lnTo>
                  <a:pt x="7178" y="11899"/>
                </a:lnTo>
                <a:lnTo>
                  <a:pt x="7227" y="11777"/>
                </a:lnTo>
                <a:lnTo>
                  <a:pt x="7300" y="11631"/>
                </a:lnTo>
                <a:lnTo>
                  <a:pt x="7324" y="11412"/>
                </a:lnTo>
                <a:lnTo>
                  <a:pt x="7300" y="11193"/>
                </a:lnTo>
                <a:lnTo>
                  <a:pt x="7251" y="10974"/>
                </a:lnTo>
                <a:lnTo>
                  <a:pt x="7275" y="10974"/>
                </a:lnTo>
                <a:lnTo>
                  <a:pt x="7348" y="10390"/>
                </a:lnTo>
                <a:lnTo>
                  <a:pt x="7397" y="9806"/>
                </a:lnTo>
                <a:lnTo>
                  <a:pt x="7397" y="9198"/>
                </a:lnTo>
                <a:lnTo>
                  <a:pt x="7348" y="8614"/>
                </a:lnTo>
                <a:lnTo>
                  <a:pt x="7251" y="8006"/>
                </a:lnTo>
                <a:lnTo>
                  <a:pt x="7129" y="7446"/>
                </a:lnTo>
                <a:lnTo>
                  <a:pt x="6959" y="6862"/>
                </a:lnTo>
                <a:lnTo>
                  <a:pt x="6764" y="6327"/>
                </a:lnTo>
                <a:lnTo>
                  <a:pt x="6545" y="5913"/>
                </a:lnTo>
                <a:lnTo>
                  <a:pt x="6302" y="5499"/>
                </a:lnTo>
                <a:lnTo>
                  <a:pt x="6010" y="5134"/>
                </a:lnTo>
                <a:lnTo>
                  <a:pt x="5840" y="4964"/>
                </a:lnTo>
                <a:lnTo>
                  <a:pt x="5670" y="4794"/>
                </a:lnTo>
                <a:lnTo>
                  <a:pt x="5499" y="4648"/>
                </a:lnTo>
                <a:lnTo>
                  <a:pt x="5305" y="4526"/>
                </a:lnTo>
                <a:lnTo>
                  <a:pt x="5110" y="4404"/>
                </a:lnTo>
                <a:lnTo>
                  <a:pt x="4891" y="4331"/>
                </a:lnTo>
                <a:lnTo>
                  <a:pt x="4672" y="4258"/>
                </a:lnTo>
                <a:lnTo>
                  <a:pt x="4453" y="4210"/>
                </a:lnTo>
                <a:lnTo>
                  <a:pt x="4210" y="4210"/>
                </a:lnTo>
                <a:lnTo>
                  <a:pt x="3966" y="4234"/>
                </a:lnTo>
                <a:lnTo>
                  <a:pt x="3966" y="4210"/>
                </a:lnTo>
                <a:lnTo>
                  <a:pt x="3966" y="4185"/>
                </a:lnTo>
                <a:lnTo>
                  <a:pt x="3966" y="4137"/>
                </a:lnTo>
                <a:lnTo>
                  <a:pt x="3942" y="4039"/>
                </a:lnTo>
                <a:lnTo>
                  <a:pt x="3918" y="3966"/>
                </a:lnTo>
                <a:lnTo>
                  <a:pt x="4064" y="3942"/>
                </a:lnTo>
                <a:lnTo>
                  <a:pt x="4210" y="3893"/>
                </a:lnTo>
                <a:lnTo>
                  <a:pt x="4356" y="3845"/>
                </a:lnTo>
                <a:lnTo>
                  <a:pt x="4477" y="3772"/>
                </a:lnTo>
                <a:lnTo>
                  <a:pt x="4721" y="3602"/>
                </a:lnTo>
                <a:lnTo>
                  <a:pt x="4940" y="3383"/>
                </a:lnTo>
                <a:lnTo>
                  <a:pt x="5110" y="3115"/>
                </a:lnTo>
                <a:lnTo>
                  <a:pt x="5232" y="2847"/>
                </a:lnTo>
                <a:lnTo>
                  <a:pt x="5353" y="2531"/>
                </a:lnTo>
                <a:lnTo>
                  <a:pt x="5402" y="2215"/>
                </a:lnTo>
                <a:lnTo>
                  <a:pt x="5426" y="2069"/>
                </a:lnTo>
                <a:lnTo>
                  <a:pt x="5402" y="1898"/>
                </a:lnTo>
                <a:lnTo>
                  <a:pt x="5378" y="1704"/>
                </a:lnTo>
                <a:lnTo>
                  <a:pt x="5329" y="1485"/>
                </a:lnTo>
                <a:lnTo>
                  <a:pt x="5280" y="1290"/>
                </a:lnTo>
                <a:lnTo>
                  <a:pt x="5183" y="1095"/>
                </a:lnTo>
                <a:lnTo>
                  <a:pt x="5086" y="876"/>
                </a:lnTo>
                <a:lnTo>
                  <a:pt x="4988" y="682"/>
                </a:lnTo>
                <a:lnTo>
                  <a:pt x="4867" y="511"/>
                </a:lnTo>
                <a:lnTo>
                  <a:pt x="4721" y="365"/>
                </a:lnTo>
                <a:lnTo>
                  <a:pt x="4575" y="219"/>
                </a:lnTo>
                <a:lnTo>
                  <a:pt x="4429" y="122"/>
                </a:lnTo>
                <a:lnTo>
                  <a:pt x="4258" y="49"/>
                </a:lnTo>
                <a:lnTo>
                  <a:pt x="40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87;p50">
            <a:extLst>
              <a:ext uri="{FF2B5EF4-FFF2-40B4-BE49-F238E27FC236}">
                <a16:creationId xmlns:a16="http://schemas.microsoft.com/office/drawing/2014/main" id="{93C2E137-F6D6-462D-97D0-A6984E21CEF8}"/>
              </a:ext>
            </a:extLst>
          </p:cNvPr>
          <p:cNvSpPr/>
          <p:nvPr/>
        </p:nvSpPr>
        <p:spPr>
          <a:xfrm>
            <a:off x="7778218" y="632155"/>
            <a:ext cx="338774" cy="329202"/>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Humedal &amp;#39;Abras de Mantequilla&amp;#39; será entregado en su segunda etapa :  Noticias Los Ríos : La Hora Noticias de Ecuador, sus provincias y el mundo">
            <a:extLst>
              <a:ext uri="{FF2B5EF4-FFF2-40B4-BE49-F238E27FC236}">
                <a16:creationId xmlns:a16="http://schemas.microsoft.com/office/drawing/2014/main" id="{990EA264-CA7C-4745-B2D3-DD7CD676C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646" y="3913123"/>
            <a:ext cx="1855109" cy="10388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Humedal Abras de Mantequilla - PressReader">
            <a:extLst>
              <a:ext uri="{FF2B5EF4-FFF2-40B4-BE49-F238E27FC236}">
                <a16:creationId xmlns:a16="http://schemas.microsoft.com/office/drawing/2014/main" id="{16FB45ED-71CA-4351-BCBC-DAC70B306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2922" y="3913123"/>
            <a:ext cx="1906772" cy="10196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6" name="Picture 6" descr="Humedal Abras de Mantequilla - El Abanico - Home | Facebook">
            <a:extLst>
              <a:ext uri="{FF2B5EF4-FFF2-40B4-BE49-F238E27FC236}">
                <a16:creationId xmlns:a16="http://schemas.microsoft.com/office/drawing/2014/main" id="{7DB7D193-1A98-4CF2-88D8-69EE7041B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901" y="3913122"/>
            <a:ext cx="1789069" cy="10018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3" name="Google Shape;1008;p51">
            <a:extLst>
              <a:ext uri="{FF2B5EF4-FFF2-40B4-BE49-F238E27FC236}">
                <a16:creationId xmlns:a16="http://schemas.microsoft.com/office/drawing/2014/main" id="{CB413C8A-FF0B-4636-BDCE-E2D307B2DC3F}"/>
              </a:ext>
            </a:extLst>
          </p:cNvPr>
          <p:cNvGrpSpPr/>
          <p:nvPr/>
        </p:nvGrpSpPr>
        <p:grpSpPr>
          <a:xfrm>
            <a:off x="2865309" y="1982465"/>
            <a:ext cx="443283" cy="445620"/>
            <a:chOff x="6931035" y="3184144"/>
            <a:chExt cx="716128" cy="719903"/>
          </a:xfrm>
        </p:grpSpPr>
        <p:sp>
          <p:nvSpPr>
            <p:cNvPr id="14" name="Google Shape;1009;p51">
              <a:extLst>
                <a:ext uri="{FF2B5EF4-FFF2-40B4-BE49-F238E27FC236}">
                  <a16:creationId xmlns:a16="http://schemas.microsoft.com/office/drawing/2014/main" id="{CE1F207B-E36D-4A54-9753-A4EE22A36274}"/>
                </a:ext>
              </a:extLst>
            </p:cNvPr>
            <p:cNvSpPr/>
            <p:nvPr/>
          </p:nvSpPr>
          <p:spPr>
            <a:xfrm>
              <a:off x="7304099" y="3430106"/>
              <a:ext cx="343064" cy="228463"/>
            </a:xfrm>
            <a:custGeom>
              <a:avLst/>
              <a:gdLst/>
              <a:ahLst/>
              <a:cxnLst/>
              <a:rect l="l" t="t" r="r" b="b"/>
              <a:pathLst>
                <a:path w="590" h="391" extrusionOk="0">
                  <a:moveTo>
                    <a:pt x="507" y="0"/>
                  </a:moveTo>
                  <a:cubicBezTo>
                    <a:pt x="196" y="0"/>
                    <a:pt x="196" y="0"/>
                    <a:pt x="196" y="0"/>
                  </a:cubicBezTo>
                  <a:cubicBezTo>
                    <a:pt x="194" y="0"/>
                    <a:pt x="192" y="0"/>
                    <a:pt x="191" y="2"/>
                  </a:cubicBezTo>
                  <a:cubicBezTo>
                    <a:pt x="2" y="190"/>
                    <a:pt x="2" y="190"/>
                    <a:pt x="2" y="190"/>
                  </a:cubicBezTo>
                  <a:cubicBezTo>
                    <a:pt x="0" y="193"/>
                    <a:pt x="0" y="197"/>
                    <a:pt x="2" y="200"/>
                  </a:cubicBezTo>
                  <a:cubicBezTo>
                    <a:pt x="191" y="389"/>
                    <a:pt x="191" y="389"/>
                    <a:pt x="191" y="389"/>
                  </a:cubicBezTo>
                  <a:cubicBezTo>
                    <a:pt x="192" y="390"/>
                    <a:pt x="194" y="391"/>
                    <a:pt x="196" y="391"/>
                  </a:cubicBezTo>
                  <a:cubicBezTo>
                    <a:pt x="507" y="391"/>
                    <a:pt x="507" y="391"/>
                    <a:pt x="507" y="391"/>
                  </a:cubicBezTo>
                  <a:cubicBezTo>
                    <a:pt x="553" y="391"/>
                    <a:pt x="590" y="353"/>
                    <a:pt x="590" y="307"/>
                  </a:cubicBezTo>
                  <a:cubicBezTo>
                    <a:pt x="590" y="83"/>
                    <a:pt x="590" y="83"/>
                    <a:pt x="590" y="83"/>
                  </a:cubicBezTo>
                  <a:cubicBezTo>
                    <a:pt x="590" y="37"/>
                    <a:pt x="553" y="0"/>
                    <a:pt x="507"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15" name="Google Shape;1010;p51">
              <a:extLst>
                <a:ext uri="{FF2B5EF4-FFF2-40B4-BE49-F238E27FC236}">
                  <a16:creationId xmlns:a16="http://schemas.microsoft.com/office/drawing/2014/main" id="{9B3F1985-D320-4CF3-A5DE-1CBDF7941C9D}"/>
                </a:ext>
              </a:extLst>
            </p:cNvPr>
            <p:cNvSpPr/>
            <p:nvPr/>
          </p:nvSpPr>
          <p:spPr>
            <a:xfrm>
              <a:off x="6931035" y="3430106"/>
              <a:ext cx="343548" cy="228463"/>
            </a:xfrm>
            <a:custGeom>
              <a:avLst/>
              <a:gdLst/>
              <a:ahLst/>
              <a:cxnLst/>
              <a:rect l="l" t="t" r="r" b="b"/>
              <a:pathLst>
                <a:path w="591" h="391" extrusionOk="0">
                  <a:moveTo>
                    <a:pt x="84" y="0"/>
                  </a:moveTo>
                  <a:cubicBezTo>
                    <a:pt x="38" y="0"/>
                    <a:pt x="0" y="37"/>
                    <a:pt x="0" y="83"/>
                  </a:cubicBezTo>
                  <a:cubicBezTo>
                    <a:pt x="0" y="307"/>
                    <a:pt x="0" y="307"/>
                    <a:pt x="0" y="307"/>
                  </a:cubicBezTo>
                  <a:cubicBezTo>
                    <a:pt x="0" y="353"/>
                    <a:pt x="38" y="391"/>
                    <a:pt x="84" y="391"/>
                  </a:cubicBezTo>
                  <a:cubicBezTo>
                    <a:pt x="395" y="391"/>
                    <a:pt x="395" y="391"/>
                    <a:pt x="395" y="391"/>
                  </a:cubicBezTo>
                  <a:cubicBezTo>
                    <a:pt x="396" y="391"/>
                    <a:pt x="398" y="390"/>
                    <a:pt x="399" y="389"/>
                  </a:cubicBezTo>
                  <a:cubicBezTo>
                    <a:pt x="588" y="200"/>
                    <a:pt x="588" y="200"/>
                    <a:pt x="588" y="200"/>
                  </a:cubicBezTo>
                  <a:cubicBezTo>
                    <a:pt x="591" y="197"/>
                    <a:pt x="591" y="193"/>
                    <a:pt x="588" y="190"/>
                  </a:cubicBezTo>
                  <a:cubicBezTo>
                    <a:pt x="399" y="2"/>
                    <a:pt x="399" y="2"/>
                    <a:pt x="399" y="2"/>
                  </a:cubicBezTo>
                  <a:cubicBezTo>
                    <a:pt x="398" y="0"/>
                    <a:pt x="396" y="0"/>
                    <a:pt x="395" y="0"/>
                  </a:cubicBezTo>
                  <a:lnTo>
                    <a:pt x="84" y="0"/>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6" name="Google Shape;1011;p51">
              <a:extLst>
                <a:ext uri="{FF2B5EF4-FFF2-40B4-BE49-F238E27FC236}">
                  <a16:creationId xmlns:a16="http://schemas.microsoft.com/office/drawing/2014/main" id="{7CF84B62-F79E-473B-BE24-6C1E33F4D421}"/>
                </a:ext>
              </a:extLst>
            </p:cNvPr>
            <p:cNvSpPr/>
            <p:nvPr/>
          </p:nvSpPr>
          <p:spPr>
            <a:xfrm>
              <a:off x="7175631" y="3184144"/>
              <a:ext cx="227419" cy="345369"/>
            </a:xfrm>
            <a:custGeom>
              <a:avLst/>
              <a:gdLst/>
              <a:ahLst/>
              <a:cxnLst/>
              <a:rect l="l" t="t" r="r" b="b"/>
              <a:pathLst>
                <a:path w="391" h="591" extrusionOk="0">
                  <a:moveTo>
                    <a:pt x="307" y="0"/>
                  </a:moveTo>
                  <a:cubicBezTo>
                    <a:pt x="84" y="0"/>
                    <a:pt x="84" y="0"/>
                    <a:pt x="84" y="0"/>
                  </a:cubicBezTo>
                  <a:cubicBezTo>
                    <a:pt x="37" y="0"/>
                    <a:pt x="0" y="38"/>
                    <a:pt x="0" y="84"/>
                  </a:cubicBezTo>
                  <a:cubicBezTo>
                    <a:pt x="0" y="395"/>
                    <a:pt x="0" y="395"/>
                    <a:pt x="0" y="395"/>
                  </a:cubicBezTo>
                  <a:cubicBezTo>
                    <a:pt x="0" y="396"/>
                    <a:pt x="1" y="398"/>
                    <a:pt x="2" y="399"/>
                  </a:cubicBezTo>
                  <a:cubicBezTo>
                    <a:pt x="191" y="588"/>
                    <a:pt x="191" y="588"/>
                    <a:pt x="191" y="588"/>
                  </a:cubicBezTo>
                  <a:cubicBezTo>
                    <a:pt x="193" y="591"/>
                    <a:pt x="198" y="591"/>
                    <a:pt x="200" y="588"/>
                  </a:cubicBezTo>
                  <a:cubicBezTo>
                    <a:pt x="389" y="399"/>
                    <a:pt x="389" y="399"/>
                    <a:pt x="389" y="399"/>
                  </a:cubicBezTo>
                  <a:cubicBezTo>
                    <a:pt x="390" y="398"/>
                    <a:pt x="391" y="396"/>
                    <a:pt x="391" y="395"/>
                  </a:cubicBezTo>
                  <a:cubicBezTo>
                    <a:pt x="391" y="84"/>
                    <a:pt x="391" y="84"/>
                    <a:pt x="391" y="84"/>
                  </a:cubicBezTo>
                  <a:cubicBezTo>
                    <a:pt x="391" y="38"/>
                    <a:pt x="354" y="0"/>
                    <a:pt x="307" y="0"/>
                  </a:cubicBezTo>
                  <a:close/>
                </a:path>
              </a:pathLst>
            </a:custGeom>
            <a:solidFill>
              <a:schemeClr val="accent1">
                <a:lumMod val="20000"/>
                <a:lumOff val="80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17" name="Google Shape;1012;p51">
              <a:extLst>
                <a:ext uri="{FF2B5EF4-FFF2-40B4-BE49-F238E27FC236}">
                  <a16:creationId xmlns:a16="http://schemas.microsoft.com/office/drawing/2014/main" id="{0D2773A0-FC32-4109-8F45-72FF9692EE00}"/>
                </a:ext>
              </a:extLst>
            </p:cNvPr>
            <p:cNvSpPr/>
            <p:nvPr/>
          </p:nvSpPr>
          <p:spPr>
            <a:xfrm>
              <a:off x="7175631" y="3558678"/>
              <a:ext cx="227419" cy="345369"/>
            </a:xfrm>
            <a:custGeom>
              <a:avLst/>
              <a:gdLst/>
              <a:ahLst/>
              <a:cxnLst/>
              <a:rect l="l" t="t" r="r" b="b"/>
              <a:pathLst>
                <a:path w="391" h="591" extrusionOk="0">
                  <a:moveTo>
                    <a:pt x="84" y="591"/>
                  </a:moveTo>
                  <a:cubicBezTo>
                    <a:pt x="307" y="591"/>
                    <a:pt x="307" y="591"/>
                    <a:pt x="307" y="591"/>
                  </a:cubicBezTo>
                  <a:cubicBezTo>
                    <a:pt x="354" y="591"/>
                    <a:pt x="391" y="553"/>
                    <a:pt x="391" y="507"/>
                  </a:cubicBezTo>
                  <a:cubicBezTo>
                    <a:pt x="391" y="197"/>
                    <a:pt x="391" y="197"/>
                    <a:pt x="391" y="197"/>
                  </a:cubicBezTo>
                  <a:cubicBezTo>
                    <a:pt x="391" y="195"/>
                    <a:pt x="390" y="193"/>
                    <a:pt x="389" y="192"/>
                  </a:cubicBezTo>
                  <a:cubicBezTo>
                    <a:pt x="200" y="3"/>
                    <a:pt x="200" y="3"/>
                    <a:pt x="200" y="3"/>
                  </a:cubicBezTo>
                  <a:cubicBezTo>
                    <a:pt x="198" y="0"/>
                    <a:pt x="193" y="0"/>
                    <a:pt x="191" y="3"/>
                  </a:cubicBezTo>
                  <a:cubicBezTo>
                    <a:pt x="2" y="192"/>
                    <a:pt x="2" y="192"/>
                    <a:pt x="2" y="192"/>
                  </a:cubicBezTo>
                  <a:cubicBezTo>
                    <a:pt x="1" y="193"/>
                    <a:pt x="0" y="195"/>
                    <a:pt x="0" y="197"/>
                  </a:cubicBezTo>
                  <a:cubicBezTo>
                    <a:pt x="0" y="507"/>
                    <a:pt x="0" y="507"/>
                    <a:pt x="0" y="507"/>
                  </a:cubicBezTo>
                  <a:cubicBezTo>
                    <a:pt x="0" y="553"/>
                    <a:pt x="37" y="591"/>
                    <a:pt x="84" y="59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8" name="Google Shape;1008;p51">
            <a:extLst>
              <a:ext uri="{FF2B5EF4-FFF2-40B4-BE49-F238E27FC236}">
                <a16:creationId xmlns:a16="http://schemas.microsoft.com/office/drawing/2014/main" id="{138DBBBA-365D-4C42-B830-A4C86B3E3D34}"/>
              </a:ext>
            </a:extLst>
          </p:cNvPr>
          <p:cNvGrpSpPr/>
          <p:nvPr/>
        </p:nvGrpSpPr>
        <p:grpSpPr>
          <a:xfrm>
            <a:off x="5626550" y="1991492"/>
            <a:ext cx="443283" cy="445620"/>
            <a:chOff x="6931035" y="3184144"/>
            <a:chExt cx="716128" cy="719903"/>
          </a:xfrm>
        </p:grpSpPr>
        <p:sp>
          <p:nvSpPr>
            <p:cNvPr id="19" name="Google Shape;1009;p51">
              <a:extLst>
                <a:ext uri="{FF2B5EF4-FFF2-40B4-BE49-F238E27FC236}">
                  <a16:creationId xmlns:a16="http://schemas.microsoft.com/office/drawing/2014/main" id="{79D6A886-26D9-4E4D-BA6A-AB11F8D648BD}"/>
                </a:ext>
              </a:extLst>
            </p:cNvPr>
            <p:cNvSpPr/>
            <p:nvPr/>
          </p:nvSpPr>
          <p:spPr>
            <a:xfrm>
              <a:off x="7304099" y="3430106"/>
              <a:ext cx="343064" cy="228463"/>
            </a:xfrm>
            <a:custGeom>
              <a:avLst/>
              <a:gdLst/>
              <a:ahLst/>
              <a:cxnLst/>
              <a:rect l="l" t="t" r="r" b="b"/>
              <a:pathLst>
                <a:path w="590" h="391" extrusionOk="0">
                  <a:moveTo>
                    <a:pt x="507" y="0"/>
                  </a:moveTo>
                  <a:cubicBezTo>
                    <a:pt x="196" y="0"/>
                    <a:pt x="196" y="0"/>
                    <a:pt x="196" y="0"/>
                  </a:cubicBezTo>
                  <a:cubicBezTo>
                    <a:pt x="194" y="0"/>
                    <a:pt x="192" y="0"/>
                    <a:pt x="191" y="2"/>
                  </a:cubicBezTo>
                  <a:cubicBezTo>
                    <a:pt x="2" y="190"/>
                    <a:pt x="2" y="190"/>
                    <a:pt x="2" y="190"/>
                  </a:cubicBezTo>
                  <a:cubicBezTo>
                    <a:pt x="0" y="193"/>
                    <a:pt x="0" y="197"/>
                    <a:pt x="2" y="200"/>
                  </a:cubicBezTo>
                  <a:cubicBezTo>
                    <a:pt x="191" y="389"/>
                    <a:pt x="191" y="389"/>
                    <a:pt x="191" y="389"/>
                  </a:cubicBezTo>
                  <a:cubicBezTo>
                    <a:pt x="192" y="390"/>
                    <a:pt x="194" y="391"/>
                    <a:pt x="196" y="391"/>
                  </a:cubicBezTo>
                  <a:cubicBezTo>
                    <a:pt x="507" y="391"/>
                    <a:pt x="507" y="391"/>
                    <a:pt x="507" y="391"/>
                  </a:cubicBezTo>
                  <a:cubicBezTo>
                    <a:pt x="553" y="391"/>
                    <a:pt x="590" y="353"/>
                    <a:pt x="590" y="307"/>
                  </a:cubicBezTo>
                  <a:cubicBezTo>
                    <a:pt x="590" y="83"/>
                    <a:pt x="590" y="83"/>
                    <a:pt x="590" y="83"/>
                  </a:cubicBezTo>
                  <a:cubicBezTo>
                    <a:pt x="590" y="37"/>
                    <a:pt x="553" y="0"/>
                    <a:pt x="507"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20" name="Google Shape;1010;p51">
              <a:extLst>
                <a:ext uri="{FF2B5EF4-FFF2-40B4-BE49-F238E27FC236}">
                  <a16:creationId xmlns:a16="http://schemas.microsoft.com/office/drawing/2014/main" id="{2B40BC9B-1F5C-4E49-B0FD-287D541E9DF0}"/>
                </a:ext>
              </a:extLst>
            </p:cNvPr>
            <p:cNvSpPr/>
            <p:nvPr/>
          </p:nvSpPr>
          <p:spPr>
            <a:xfrm>
              <a:off x="6931035" y="3430106"/>
              <a:ext cx="343548" cy="228463"/>
            </a:xfrm>
            <a:custGeom>
              <a:avLst/>
              <a:gdLst/>
              <a:ahLst/>
              <a:cxnLst/>
              <a:rect l="l" t="t" r="r" b="b"/>
              <a:pathLst>
                <a:path w="591" h="391" extrusionOk="0">
                  <a:moveTo>
                    <a:pt x="84" y="0"/>
                  </a:moveTo>
                  <a:cubicBezTo>
                    <a:pt x="38" y="0"/>
                    <a:pt x="0" y="37"/>
                    <a:pt x="0" y="83"/>
                  </a:cubicBezTo>
                  <a:cubicBezTo>
                    <a:pt x="0" y="307"/>
                    <a:pt x="0" y="307"/>
                    <a:pt x="0" y="307"/>
                  </a:cubicBezTo>
                  <a:cubicBezTo>
                    <a:pt x="0" y="353"/>
                    <a:pt x="38" y="391"/>
                    <a:pt x="84" y="391"/>
                  </a:cubicBezTo>
                  <a:cubicBezTo>
                    <a:pt x="395" y="391"/>
                    <a:pt x="395" y="391"/>
                    <a:pt x="395" y="391"/>
                  </a:cubicBezTo>
                  <a:cubicBezTo>
                    <a:pt x="396" y="391"/>
                    <a:pt x="398" y="390"/>
                    <a:pt x="399" y="389"/>
                  </a:cubicBezTo>
                  <a:cubicBezTo>
                    <a:pt x="588" y="200"/>
                    <a:pt x="588" y="200"/>
                    <a:pt x="588" y="200"/>
                  </a:cubicBezTo>
                  <a:cubicBezTo>
                    <a:pt x="591" y="197"/>
                    <a:pt x="591" y="193"/>
                    <a:pt x="588" y="190"/>
                  </a:cubicBezTo>
                  <a:cubicBezTo>
                    <a:pt x="399" y="2"/>
                    <a:pt x="399" y="2"/>
                    <a:pt x="399" y="2"/>
                  </a:cubicBezTo>
                  <a:cubicBezTo>
                    <a:pt x="398" y="0"/>
                    <a:pt x="396" y="0"/>
                    <a:pt x="395" y="0"/>
                  </a:cubicBezTo>
                  <a:lnTo>
                    <a:pt x="84" y="0"/>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1" name="Google Shape;1011;p51">
              <a:extLst>
                <a:ext uri="{FF2B5EF4-FFF2-40B4-BE49-F238E27FC236}">
                  <a16:creationId xmlns:a16="http://schemas.microsoft.com/office/drawing/2014/main" id="{7C166FC0-4D22-490D-94EC-D2424C8E98A4}"/>
                </a:ext>
              </a:extLst>
            </p:cNvPr>
            <p:cNvSpPr/>
            <p:nvPr/>
          </p:nvSpPr>
          <p:spPr>
            <a:xfrm>
              <a:off x="7175631" y="3184144"/>
              <a:ext cx="227419" cy="345369"/>
            </a:xfrm>
            <a:custGeom>
              <a:avLst/>
              <a:gdLst/>
              <a:ahLst/>
              <a:cxnLst/>
              <a:rect l="l" t="t" r="r" b="b"/>
              <a:pathLst>
                <a:path w="391" h="591" extrusionOk="0">
                  <a:moveTo>
                    <a:pt x="307" y="0"/>
                  </a:moveTo>
                  <a:cubicBezTo>
                    <a:pt x="84" y="0"/>
                    <a:pt x="84" y="0"/>
                    <a:pt x="84" y="0"/>
                  </a:cubicBezTo>
                  <a:cubicBezTo>
                    <a:pt x="37" y="0"/>
                    <a:pt x="0" y="38"/>
                    <a:pt x="0" y="84"/>
                  </a:cubicBezTo>
                  <a:cubicBezTo>
                    <a:pt x="0" y="395"/>
                    <a:pt x="0" y="395"/>
                    <a:pt x="0" y="395"/>
                  </a:cubicBezTo>
                  <a:cubicBezTo>
                    <a:pt x="0" y="396"/>
                    <a:pt x="1" y="398"/>
                    <a:pt x="2" y="399"/>
                  </a:cubicBezTo>
                  <a:cubicBezTo>
                    <a:pt x="191" y="588"/>
                    <a:pt x="191" y="588"/>
                    <a:pt x="191" y="588"/>
                  </a:cubicBezTo>
                  <a:cubicBezTo>
                    <a:pt x="193" y="591"/>
                    <a:pt x="198" y="591"/>
                    <a:pt x="200" y="588"/>
                  </a:cubicBezTo>
                  <a:cubicBezTo>
                    <a:pt x="389" y="399"/>
                    <a:pt x="389" y="399"/>
                    <a:pt x="389" y="399"/>
                  </a:cubicBezTo>
                  <a:cubicBezTo>
                    <a:pt x="390" y="398"/>
                    <a:pt x="391" y="396"/>
                    <a:pt x="391" y="395"/>
                  </a:cubicBezTo>
                  <a:cubicBezTo>
                    <a:pt x="391" y="84"/>
                    <a:pt x="391" y="84"/>
                    <a:pt x="391" y="84"/>
                  </a:cubicBezTo>
                  <a:cubicBezTo>
                    <a:pt x="391" y="38"/>
                    <a:pt x="354" y="0"/>
                    <a:pt x="307" y="0"/>
                  </a:cubicBezTo>
                  <a:close/>
                </a:path>
              </a:pathLst>
            </a:custGeom>
            <a:solidFill>
              <a:schemeClr val="accent1">
                <a:lumMod val="20000"/>
                <a:lumOff val="80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22" name="Google Shape;1012;p51">
              <a:extLst>
                <a:ext uri="{FF2B5EF4-FFF2-40B4-BE49-F238E27FC236}">
                  <a16:creationId xmlns:a16="http://schemas.microsoft.com/office/drawing/2014/main" id="{C2098C8B-26F6-4667-93F7-35075062E0B4}"/>
                </a:ext>
              </a:extLst>
            </p:cNvPr>
            <p:cNvSpPr/>
            <p:nvPr/>
          </p:nvSpPr>
          <p:spPr>
            <a:xfrm>
              <a:off x="7175631" y="3558678"/>
              <a:ext cx="227419" cy="345369"/>
            </a:xfrm>
            <a:custGeom>
              <a:avLst/>
              <a:gdLst/>
              <a:ahLst/>
              <a:cxnLst/>
              <a:rect l="l" t="t" r="r" b="b"/>
              <a:pathLst>
                <a:path w="391" h="591" extrusionOk="0">
                  <a:moveTo>
                    <a:pt x="84" y="591"/>
                  </a:moveTo>
                  <a:cubicBezTo>
                    <a:pt x="307" y="591"/>
                    <a:pt x="307" y="591"/>
                    <a:pt x="307" y="591"/>
                  </a:cubicBezTo>
                  <a:cubicBezTo>
                    <a:pt x="354" y="591"/>
                    <a:pt x="391" y="553"/>
                    <a:pt x="391" y="507"/>
                  </a:cubicBezTo>
                  <a:cubicBezTo>
                    <a:pt x="391" y="197"/>
                    <a:pt x="391" y="197"/>
                    <a:pt x="391" y="197"/>
                  </a:cubicBezTo>
                  <a:cubicBezTo>
                    <a:pt x="391" y="195"/>
                    <a:pt x="390" y="193"/>
                    <a:pt x="389" y="192"/>
                  </a:cubicBezTo>
                  <a:cubicBezTo>
                    <a:pt x="200" y="3"/>
                    <a:pt x="200" y="3"/>
                    <a:pt x="200" y="3"/>
                  </a:cubicBezTo>
                  <a:cubicBezTo>
                    <a:pt x="198" y="0"/>
                    <a:pt x="193" y="0"/>
                    <a:pt x="191" y="3"/>
                  </a:cubicBezTo>
                  <a:cubicBezTo>
                    <a:pt x="2" y="192"/>
                    <a:pt x="2" y="192"/>
                    <a:pt x="2" y="192"/>
                  </a:cubicBezTo>
                  <a:cubicBezTo>
                    <a:pt x="1" y="193"/>
                    <a:pt x="0" y="195"/>
                    <a:pt x="0" y="197"/>
                  </a:cubicBezTo>
                  <a:cubicBezTo>
                    <a:pt x="0" y="507"/>
                    <a:pt x="0" y="507"/>
                    <a:pt x="0" y="507"/>
                  </a:cubicBezTo>
                  <a:cubicBezTo>
                    <a:pt x="0" y="553"/>
                    <a:pt x="37" y="591"/>
                    <a:pt x="84" y="59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796453568"/>
      </p:ext>
    </p:extLst>
  </p:cSld>
  <p:clrMapOvr>
    <a:masterClrMapping/>
  </p:clrMapOvr>
</p:sld>
</file>

<file path=ppt/theme/theme1.xml><?xml version="1.0" encoding="utf-8"?>
<a:theme xmlns:a="http://schemas.openxmlformats.org/drawingml/2006/main" name="Pisanio template">
  <a:themeElements>
    <a:clrScheme name="Custom 347">
      <a:dk1>
        <a:srgbClr val="111111"/>
      </a:dk1>
      <a:lt1>
        <a:srgbClr val="FFFFFF"/>
      </a:lt1>
      <a:dk2>
        <a:srgbClr val="434343"/>
      </a:dk2>
      <a:lt2>
        <a:srgbClr val="F3F3F3"/>
      </a:lt2>
      <a:accent1>
        <a:srgbClr val="FFBC00"/>
      </a:accent1>
      <a:accent2>
        <a:srgbClr val="F38C22"/>
      </a:accent2>
      <a:accent3>
        <a:srgbClr val="202024"/>
      </a:accent3>
      <a:accent4>
        <a:srgbClr val="626269"/>
      </a:accent4>
      <a:accent5>
        <a:srgbClr val="9A9AA2"/>
      </a:accent5>
      <a:accent6>
        <a:srgbClr val="D5CFC1"/>
      </a:accent6>
      <a:hlink>
        <a:srgbClr val="B45F0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1333</TotalTime>
  <Words>3946</Words>
  <Application>Microsoft Office PowerPoint</Application>
  <PresentationFormat>Presentación en pantalla (16:9)</PresentationFormat>
  <Paragraphs>442</Paragraphs>
  <Slides>31</Slides>
  <Notes>31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31</vt:i4>
      </vt:variant>
    </vt:vector>
  </HeadingPairs>
  <TitlesOfParts>
    <vt:vector size="40" baseType="lpstr">
      <vt:lpstr>Symbol</vt:lpstr>
      <vt:lpstr>Cambria Math</vt:lpstr>
      <vt:lpstr>Raleway Thin</vt:lpstr>
      <vt:lpstr>Work Sans</vt:lpstr>
      <vt:lpstr>Raleway</vt:lpstr>
      <vt:lpstr>Calibri</vt:lpstr>
      <vt:lpstr>Arial</vt:lpstr>
      <vt:lpstr>Work Sans Regular</vt:lpstr>
      <vt:lpstr>Pisanio template</vt:lpstr>
      <vt:lpstr>  DEPARTAMENTO DE CIENCIAS ECONÓMICAS, ADMINISTRATIVAS Y DEL COMERCIO CARRERA DE ADMINISTRACIÓN TURÍSTICA Y HOTELERA  “LA APICULTURA COMO FACTOR DE DESARROLLO DEL TURISMO RURAL: CASO HUMEDAL ABRAS DE MANTEQUILLA, CANTÓN VINCES”   AUTOR: ENRÍQUEZ SUÁREZ, WISTON FRANCISCO   DIRECTOR: MSc. SOTOMAYOR MOSQUERA, PATRICIO RAMIRO FEBRERO 2022    </vt:lpstr>
      <vt:lpstr>Importancia - Justificación</vt:lpstr>
      <vt:lpstr>Objetivo general</vt:lpstr>
      <vt:lpstr>Objetivos específicos</vt:lpstr>
      <vt:lpstr>Teorías de soporte</vt:lpstr>
      <vt:lpstr>Marco referencial</vt:lpstr>
      <vt:lpstr>TURISMO RURAL Y APICULTURA</vt:lpstr>
      <vt:lpstr>Diagnóstico situacional</vt:lpstr>
      <vt:lpstr>Presentación de PowerPoint</vt:lpstr>
      <vt:lpstr>Presentación de PowerPoint</vt:lpstr>
      <vt:lpstr>Turismo</vt:lpstr>
      <vt:lpstr>Turismo apícola</vt:lpstr>
      <vt:lpstr>Metodología</vt:lpstr>
      <vt:lpstr>Recolección de información</vt:lpstr>
      <vt:lpstr>Resultados</vt:lpstr>
      <vt:lpstr>Perfil del turista</vt:lpstr>
      <vt:lpstr>Presentación de PowerPoint</vt:lpstr>
      <vt:lpstr>Apicultores</vt:lpstr>
      <vt:lpstr>Presentación de PowerPoint</vt:lpstr>
      <vt:lpstr>Presentación de PowerPoint</vt:lpstr>
      <vt:lpstr>Entrevistas</vt:lpstr>
      <vt:lpstr>Discusión</vt:lpstr>
      <vt:lpstr>Propuesta</vt:lpstr>
      <vt:lpstr>Análisis situacional FODA</vt:lpstr>
      <vt:lpstr>Estrategia de análisis FODA</vt:lpstr>
      <vt:lpstr>Desarrollo de estrategias</vt:lpstr>
      <vt:lpstr>Desarrollo de estrategias</vt:lpstr>
      <vt:lpstr>Desarrollo de estrategias</vt:lpstr>
      <vt:lpstr>Conclusiones</vt:lpstr>
      <vt:lpstr>Recomendaciones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WISTON ENRIQUEZ</dc:creator>
  <cp:lastModifiedBy>Wiston Enríquez</cp:lastModifiedBy>
  <cp:revision>33</cp:revision>
  <dcterms:modified xsi:type="dcterms:W3CDTF">2022-02-09T18:04:30Z</dcterms:modified>
</cp:coreProperties>
</file>