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71" r:id="rId3"/>
    <p:sldId id="261" r:id="rId4"/>
    <p:sldId id="268" r:id="rId5"/>
    <p:sldId id="294" r:id="rId6"/>
    <p:sldId id="270" r:id="rId7"/>
    <p:sldId id="273" r:id="rId8"/>
    <p:sldId id="276" r:id="rId9"/>
    <p:sldId id="278" r:id="rId10"/>
    <p:sldId id="293" r:id="rId11"/>
    <p:sldId id="280" r:id="rId12"/>
    <p:sldId id="299" r:id="rId13"/>
    <p:sldId id="300" r:id="rId14"/>
    <p:sldId id="306" r:id="rId15"/>
    <p:sldId id="307" r:id="rId16"/>
    <p:sldId id="279" r:id="rId17"/>
    <p:sldId id="302" r:id="rId18"/>
    <p:sldId id="303" r:id="rId19"/>
    <p:sldId id="308" r:id="rId20"/>
    <p:sldId id="309" r:id="rId21"/>
    <p:sldId id="291" r:id="rId22"/>
    <p:sldId id="292" r:id="rId23"/>
    <p:sldId id="267" r:id="rId2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C95"/>
    <a:srgbClr val="9FDE70"/>
    <a:srgbClr val="81DB83"/>
    <a:srgbClr val="96E2B8"/>
    <a:srgbClr val="0079A4"/>
    <a:srgbClr val="0091C4"/>
    <a:srgbClr val="16841B"/>
    <a:srgbClr val="009900"/>
    <a:srgbClr val="0B6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élica Baldeón" userId="f06f81a9b6b37887" providerId="LiveId" clId="{86AA3463-D2F0-4D79-9473-A1370898F734}"/>
    <pc:docChg chg="modSld">
      <pc:chgData name="Angélica Baldeón" userId="f06f81a9b6b37887" providerId="LiveId" clId="{86AA3463-D2F0-4D79-9473-A1370898F734}" dt="2021-02-25T15:45:04.681" v="16" actId="20577"/>
      <pc:docMkLst>
        <pc:docMk/>
      </pc:docMkLst>
      <pc:sldChg chg="modSp mod">
        <pc:chgData name="Angélica Baldeón" userId="f06f81a9b6b37887" providerId="LiveId" clId="{86AA3463-D2F0-4D79-9473-A1370898F734}" dt="2021-02-25T15:45:04.681" v="16" actId="20577"/>
        <pc:sldMkLst>
          <pc:docMk/>
          <pc:sldMk cId="2030041268" sldId="256"/>
        </pc:sldMkLst>
        <pc:spChg chg="mod">
          <ac:chgData name="Angélica Baldeón" userId="f06f81a9b6b37887" providerId="LiveId" clId="{86AA3463-D2F0-4D79-9473-A1370898F734}" dt="2021-02-25T15:45:04.681" v="16" actId="20577"/>
          <ac:spMkLst>
            <pc:docMk/>
            <pc:sldMk cId="2030041268" sldId="256"/>
            <ac:spMk id="5" creationId="{00000000-0000-0000-0000-000000000000}"/>
          </ac:spMkLst>
        </pc:spChg>
      </pc:sldChg>
      <pc:sldChg chg="modTransition">
        <pc:chgData name="Angélica Baldeón" userId="f06f81a9b6b37887" providerId="LiveId" clId="{86AA3463-D2F0-4D79-9473-A1370898F734}" dt="2021-02-25T03:58:13.956" v="1"/>
        <pc:sldMkLst>
          <pc:docMk/>
          <pc:sldMk cId="2736606614" sldId="271"/>
        </pc:sldMkLst>
      </pc:sldChg>
    </pc:docChg>
  </pc:docChgLst>
  <pc:docChgLst>
    <pc:chgData name="Angélica Baldeón" userId="f06f81a9b6b37887" providerId="LiveId" clId="{4A3F91A6-A2ED-4583-ADFB-5BE2211E429F}"/>
    <pc:docChg chg="undo custSel addSld delSld modSld sldOrd">
      <pc:chgData name="Angélica Baldeón" userId="f06f81a9b6b37887" providerId="LiveId" clId="{4A3F91A6-A2ED-4583-ADFB-5BE2211E429F}" dt="2021-02-25T02:55:08.967" v="3417" actId="1076"/>
      <pc:docMkLst>
        <pc:docMk/>
      </pc:docMkLst>
      <pc:sldChg chg="modSp mod">
        <pc:chgData name="Angélica Baldeón" userId="f06f81a9b6b37887" providerId="LiveId" clId="{4A3F91A6-A2ED-4583-ADFB-5BE2211E429F}" dt="2021-02-25T02:52:59.229" v="3383" actId="20577"/>
        <pc:sldMkLst>
          <pc:docMk/>
          <pc:sldMk cId="2030041268" sldId="256"/>
        </pc:sldMkLst>
        <pc:spChg chg="mod">
          <ac:chgData name="Angélica Baldeón" userId="f06f81a9b6b37887" providerId="LiveId" clId="{4A3F91A6-A2ED-4583-ADFB-5BE2211E429F}" dt="2021-02-25T02:52:59.229" v="3383" actId="20577"/>
          <ac:spMkLst>
            <pc:docMk/>
            <pc:sldMk cId="2030041268" sldId="256"/>
            <ac:spMk id="5" creationId="{00000000-0000-0000-0000-000000000000}"/>
          </ac:spMkLst>
        </pc:spChg>
      </pc:sldChg>
      <pc:sldChg chg="modSp mod">
        <pc:chgData name="Angélica Baldeón" userId="f06f81a9b6b37887" providerId="LiveId" clId="{4A3F91A6-A2ED-4583-ADFB-5BE2211E429F}" dt="2021-02-25T02:40:55.773" v="3111" actId="20577"/>
        <pc:sldMkLst>
          <pc:docMk/>
          <pc:sldMk cId="3168106421" sldId="267"/>
        </pc:sldMkLst>
        <pc:spChg chg="mod">
          <ac:chgData name="Angélica Baldeón" userId="f06f81a9b6b37887" providerId="LiveId" clId="{4A3F91A6-A2ED-4583-ADFB-5BE2211E429F}" dt="2021-02-25T02:40:55.773" v="3111" actId="20577"/>
          <ac:spMkLst>
            <pc:docMk/>
            <pc:sldMk cId="3168106421" sldId="267"/>
            <ac:spMk id="2" creationId="{00000000-0000-0000-0000-000000000000}"/>
          </ac:spMkLst>
        </pc:spChg>
      </pc:sldChg>
      <pc:sldChg chg="addSp modSp mod">
        <pc:chgData name="Angélica Baldeón" userId="f06f81a9b6b37887" providerId="LiveId" clId="{4A3F91A6-A2ED-4583-ADFB-5BE2211E429F}" dt="2021-02-25T02:55:08.967" v="3417" actId="1076"/>
        <pc:sldMkLst>
          <pc:docMk/>
          <pc:sldMk cId="3331221747" sldId="268"/>
        </pc:sldMkLst>
        <pc:spChg chg="add mod">
          <ac:chgData name="Angélica Baldeón" userId="f06f81a9b6b37887" providerId="LiveId" clId="{4A3F91A6-A2ED-4583-ADFB-5BE2211E429F}" dt="2021-02-25T02:55:08.967" v="3417" actId="1076"/>
          <ac:spMkLst>
            <pc:docMk/>
            <pc:sldMk cId="3331221747" sldId="268"/>
            <ac:spMk id="10" creationId="{4E2D6A48-BF74-499F-B3C7-07171C6A7803}"/>
          </ac:spMkLst>
        </pc:spChg>
        <pc:picChg chg="mod">
          <ac:chgData name="Angélica Baldeón" userId="f06f81a9b6b37887" providerId="LiveId" clId="{4A3F91A6-A2ED-4583-ADFB-5BE2211E429F}" dt="2021-02-25T02:55:01.618" v="3412" actId="1076"/>
          <ac:picMkLst>
            <pc:docMk/>
            <pc:sldMk cId="3331221747" sldId="268"/>
            <ac:picMk id="8" creationId="{5A5869F0-6754-42B1-967B-135EAFD52DFC}"/>
          </ac:picMkLst>
        </pc:picChg>
      </pc:sldChg>
      <pc:sldChg chg="addSp modSp mod">
        <pc:chgData name="Angélica Baldeón" userId="f06f81a9b6b37887" providerId="LiveId" clId="{4A3F91A6-A2ED-4583-ADFB-5BE2211E429F}" dt="2021-02-25T02:53:41.703" v="3385" actId="1076"/>
        <pc:sldMkLst>
          <pc:docMk/>
          <pc:sldMk cId="1108370644" sldId="270"/>
        </pc:sldMkLst>
        <pc:spChg chg="add mod">
          <ac:chgData name="Angélica Baldeón" userId="f06f81a9b6b37887" providerId="LiveId" clId="{4A3F91A6-A2ED-4583-ADFB-5BE2211E429F}" dt="2021-02-25T02:53:41.703" v="3385" actId="1076"/>
          <ac:spMkLst>
            <pc:docMk/>
            <pc:sldMk cId="1108370644" sldId="270"/>
            <ac:spMk id="5" creationId="{63C212F6-6547-43C8-A1EB-A8A9A27D3518}"/>
          </ac:spMkLst>
        </pc:spChg>
      </pc:sldChg>
      <pc:sldChg chg="add">
        <pc:chgData name="Angélica Baldeón" userId="f06f81a9b6b37887" providerId="LiveId" clId="{4A3F91A6-A2ED-4583-ADFB-5BE2211E429F}" dt="2021-02-25T01:20:07.637" v="2"/>
        <pc:sldMkLst>
          <pc:docMk/>
          <pc:sldMk cId="3860637963" sldId="273"/>
        </pc:sldMkLst>
      </pc:sldChg>
      <pc:sldChg chg="addSp modSp add mod">
        <pc:chgData name="Angélica Baldeón" userId="f06f81a9b6b37887" providerId="LiveId" clId="{4A3F91A6-A2ED-4583-ADFB-5BE2211E429F}" dt="2021-02-25T01:22:16.589" v="19"/>
        <pc:sldMkLst>
          <pc:docMk/>
          <pc:sldMk cId="3564423127" sldId="275"/>
        </pc:sldMkLst>
        <pc:graphicFrameChg chg="mod">
          <ac:chgData name="Angélica Baldeón" userId="f06f81a9b6b37887" providerId="LiveId" clId="{4A3F91A6-A2ED-4583-ADFB-5BE2211E429F}" dt="2021-02-25T01:22:16.589" v="19"/>
          <ac:graphicFrameMkLst>
            <pc:docMk/>
            <pc:sldMk cId="3564423127" sldId="275"/>
            <ac:graphicFrameMk id="3" creationId="{D4C4815D-4D91-4545-87E7-F24CE01CF271}"/>
          </ac:graphicFrameMkLst>
        </pc:graphicFrameChg>
        <pc:cxnChg chg="add mod">
          <ac:chgData name="Angélica Baldeón" userId="f06f81a9b6b37887" providerId="LiveId" clId="{4A3F91A6-A2ED-4583-ADFB-5BE2211E429F}" dt="2021-02-25T01:21:56.802" v="14" actId="13822"/>
          <ac:cxnSpMkLst>
            <pc:docMk/>
            <pc:sldMk cId="3564423127" sldId="275"/>
            <ac:cxnSpMk id="6" creationId="{08522D52-46EB-485A-ABB6-3BCFF929E2AD}"/>
          </ac:cxnSpMkLst>
        </pc:cxnChg>
      </pc:sldChg>
      <pc:sldChg chg="addSp delSp modSp mod">
        <pc:chgData name="Angélica Baldeón" userId="f06f81a9b6b37887" providerId="LiveId" clId="{4A3F91A6-A2ED-4583-ADFB-5BE2211E429F}" dt="2021-02-25T01:37:09.068" v="453" actId="1076"/>
        <pc:sldMkLst>
          <pc:docMk/>
          <pc:sldMk cId="3345466961" sldId="278"/>
        </pc:sldMkLst>
        <pc:spChg chg="mod">
          <ac:chgData name="Angélica Baldeón" userId="f06f81a9b6b37887" providerId="LiveId" clId="{4A3F91A6-A2ED-4583-ADFB-5BE2211E429F}" dt="2021-02-25T01:33:18.721" v="268" actId="404"/>
          <ac:spMkLst>
            <pc:docMk/>
            <pc:sldMk cId="3345466961" sldId="278"/>
            <ac:spMk id="2" creationId="{CA10A40B-2177-476F-B696-47010FC1253C}"/>
          </ac:spMkLst>
        </pc:spChg>
        <pc:graphicFrameChg chg="add mod modGraphic">
          <ac:chgData name="Angélica Baldeón" userId="f06f81a9b6b37887" providerId="LiveId" clId="{4A3F91A6-A2ED-4583-ADFB-5BE2211E429F}" dt="2021-02-25T01:37:09.068" v="453" actId="1076"/>
          <ac:graphicFrameMkLst>
            <pc:docMk/>
            <pc:sldMk cId="3345466961" sldId="278"/>
            <ac:graphicFrameMk id="6" creationId="{43682859-48BE-4067-9EED-43A3FE87BF79}"/>
          </ac:graphicFrameMkLst>
        </pc:graphicFrameChg>
        <pc:graphicFrameChg chg="del mod">
          <ac:chgData name="Angélica Baldeón" userId="f06f81a9b6b37887" providerId="LiveId" clId="{4A3F91A6-A2ED-4583-ADFB-5BE2211E429F}" dt="2021-02-25T01:35:47.310" v="428" actId="478"/>
          <ac:graphicFrameMkLst>
            <pc:docMk/>
            <pc:sldMk cId="3345466961" sldId="278"/>
            <ac:graphicFrameMk id="7" creationId="{7CF4C2C7-C69C-4537-99EE-B64EFC740B16}"/>
          </ac:graphicFrameMkLst>
        </pc:graphicFrameChg>
        <pc:graphicFrameChg chg="mod modGraphic">
          <ac:chgData name="Angélica Baldeón" userId="f06f81a9b6b37887" providerId="LiveId" clId="{4A3F91A6-A2ED-4583-ADFB-5BE2211E429F}" dt="2021-02-25T01:36:50.721" v="448" actId="1076"/>
          <ac:graphicFrameMkLst>
            <pc:docMk/>
            <pc:sldMk cId="3345466961" sldId="278"/>
            <ac:graphicFrameMk id="8" creationId="{B5044E2B-0AB2-4538-989F-18F23E8AC134}"/>
          </ac:graphicFrameMkLst>
        </pc:graphicFrameChg>
        <pc:picChg chg="mod">
          <ac:chgData name="Angélica Baldeón" userId="f06f81a9b6b37887" providerId="LiveId" clId="{4A3F91A6-A2ED-4583-ADFB-5BE2211E429F}" dt="2021-02-25T01:37:03.671" v="452" actId="1076"/>
          <ac:picMkLst>
            <pc:docMk/>
            <pc:sldMk cId="3345466961" sldId="278"/>
            <ac:picMk id="10" creationId="{D99083B9-BC0E-4EAC-AD82-1D31067889B0}"/>
          </ac:picMkLst>
        </pc:picChg>
      </pc:sldChg>
      <pc:sldChg chg="addSp delSp modSp mod">
        <pc:chgData name="Angélica Baldeón" userId="f06f81a9b6b37887" providerId="LiveId" clId="{4A3F91A6-A2ED-4583-ADFB-5BE2211E429F}" dt="2021-02-25T02:51:58.701" v="3354" actId="1076"/>
        <pc:sldMkLst>
          <pc:docMk/>
          <pc:sldMk cId="2442812553" sldId="279"/>
        </pc:sldMkLst>
        <pc:spChg chg="mod">
          <ac:chgData name="Angélica Baldeón" userId="f06f81a9b6b37887" providerId="LiveId" clId="{4A3F91A6-A2ED-4583-ADFB-5BE2211E429F}" dt="2021-02-25T02:48:28.306" v="3182" actId="1076"/>
          <ac:spMkLst>
            <pc:docMk/>
            <pc:sldMk cId="2442812553" sldId="279"/>
            <ac:spMk id="2" creationId="{C28008D4-0C30-4B64-8AB0-021A2DD2FE69}"/>
          </ac:spMkLst>
        </pc:spChg>
        <pc:spChg chg="add mod">
          <ac:chgData name="Angélica Baldeón" userId="f06f81a9b6b37887" providerId="LiveId" clId="{4A3F91A6-A2ED-4583-ADFB-5BE2211E429F}" dt="2021-02-25T02:51:58.701" v="3354" actId="1076"/>
          <ac:spMkLst>
            <pc:docMk/>
            <pc:sldMk cId="2442812553" sldId="279"/>
            <ac:spMk id="3" creationId="{D4A89C4A-2BE2-4464-97C4-0F721DD846A3}"/>
          </ac:spMkLst>
        </pc:spChg>
        <pc:spChg chg="add del mod">
          <ac:chgData name="Angélica Baldeón" userId="f06f81a9b6b37887" providerId="LiveId" clId="{4A3F91A6-A2ED-4583-ADFB-5BE2211E429F}" dt="2021-02-25T02:51:56.349" v="3353" actId="478"/>
          <ac:spMkLst>
            <pc:docMk/>
            <pc:sldMk cId="2442812553" sldId="279"/>
            <ac:spMk id="7" creationId="{A6002BFC-A202-40D3-8E45-DF960526784D}"/>
          </ac:spMkLst>
        </pc:spChg>
        <pc:spChg chg="add del mod">
          <ac:chgData name="Angélica Baldeón" userId="f06f81a9b6b37887" providerId="LiveId" clId="{4A3F91A6-A2ED-4583-ADFB-5BE2211E429F}" dt="2021-02-25T02:46:37.007" v="3152" actId="478"/>
          <ac:spMkLst>
            <pc:docMk/>
            <pc:sldMk cId="2442812553" sldId="279"/>
            <ac:spMk id="13" creationId="{F552C341-6111-4228-BCD3-7B7714B0FC3A}"/>
          </ac:spMkLst>
        </pc:spChg>
        <pc:spChg chg="del mod">
          <ac:chgData name="Angélica Baldeón" userId="f06f81a9b6b37887" providerId="LiveId" clId="{4A3F91A6-A2ED-4583-ADFB-5BE2211E429F}" dt="2021-02-25T01:39:45.882" v="480" actId="478"/>
          <ac:spMkLst>
            <pc:docMk/>
            <pc:sldMk cId="2442812553" sldId="279"/>
            <ac:spMk id="15" creationId="{DCDA6BEC-DD86-4C06-8E86-33DB2DEA346A}"/>
          </ac:spMkLst>
        </pc:spChg>
        <pc:graphicFrameChg chg="add del mod modGraphic">
          <ac:chgData name="Angélica Baldeón" userId="f06f81a9b6b37887" providerId="LiveId" clId="{4A3F91A6-A2ED-4583-ADFB-5BE2211E429F}" dt="2021-02-25T02:45:32.922" v="3140" actId="478"/>
          <ac:graphicFrameMkLst>
            <pc:docMk/>
            <pc:sldMk cId="2442812553" sldId="279"/>
            <ac:graphicFrameMk id="4" creationId="{D2B8EBA5-6BF9-4DDA-B7CA-D754F20BE09A}"/>
          </ac:graphicFrameMkLst>
        </pc:graphicFrameChg>
        <pc:graphicFrameChg chg="add mod modGraphic">
          <ac:chgData name="Angélica Baldeón" userId="f06f81a9b6b37887" providerId="LiveId" clId="{4A3F91A6-A2ED-4583-ADFB-5BE2211E429F}" dt="2021-02-25T02:51:53.852" v="3352" actId="20577"/>
          <ac:graphicFrameMkLst>
            <pc:docMk/>
            <pc:sldMk cId="2442812553" sldId="279"/>
            <ac:graphicFrameMk id="5" creationId="{0F204F99-773D-41BB-A12A-CC1F371D8FB8}"/>
          </ac:graphicFrameMkLst>
        </pc:graphicFrameChg>
        <pc:picChg chg="mod">
          <ac:chgData name="Angélica Baldeón" userId="f06f81a9b6b37887" providerId="LiveId" clId="{4A3F91A6-A2ED-4583-ADFB-5BE2211E429F}" dt="2021-02-25T02:50:17.466" v="3297" actId="1076"/>
          <ac:picMkLst>
            <pc:docMk/>
            <pc:sldMk cId="2442812553" sldId="279"/>
            <ac:picMk id="10" creationId="{61B18E14-3A17-47C7-8A39-995085778C79}"/>
          </ac:picMkLst>
        </pc:picChg>
      </pc:sldChg>
      <pc:sldChg chg="del">
        <pc:chgData name="Angélica Baldeón" userId="f06f81a9b6b37887" providerId="LiveId" clId="{4A3F91A6-A2ED-4583-ADFB-5BE2211E429F}" dt="2021-02-25T02:00:45.760" v="2313" actId="47"/>
        <pc:sldMkLst>
          <pc:docMk/>
          <pc:sldMk cId="314407715" sldId="282"/>
        </pc:sldMkLst>
      </pc:sldChg>
      <pc:sldChg chg="addSp delSp modSp mod">
        <pc:chgData name="Angélica Baldeón" userId="f06f81a9b6b37887" providerId="LiveId" clId="{4A3F91A6-A2ED-4583-ADFB-5BE2211E429F}" dt="2021-02-25T02:39:36.544" v="3031" actId="20577"/>
        <pc:sldMkLst>
          <pc:docMk/>
          <pc:sldMk cId="4122279821" sldId="283"/>
        </pc:sldMkLst>
        <pc:spChg chg="add mod">
          <ac:chgData name="Angélica Baldeón" userId="f06f81a9b6b37887" providerId="LiveId" clId="{4A3F91A6-A2ED-4583-ADFB-5BE2211E429F}" dt="2021-02-25T02:20:39.029" v="2615" actId="1076"/>
          <ac:spMkLst>
            <pc:docMk/>
            <pc:sldMk cId="4122279821" sldId="283"/>
            <ac:spMk id="2" creationId="{284CD336-BBB0-4423-AB13-0A61F12C4747}"/>
          </ac:spMkLst>
        </pc:spChg>
        <pc:spChg chg="add mod">
          <ac:chgData name="Angélica Baldeón" userId="f06f81a9b6b37887" providerId="LiveId" clId="{4A3F91A6-A2ED-4583-ADFB-5BE2211E429F}" dt="2021-02-25T02:28:31.315" v="2815" actId="13822"/>
          <ac:spMkLst>
            <pc:docMk/>
            <pc:sldMk cId="4122279821" sldId="283"/>
            <ac:spMk id="7" creationId="{6CC5DEBD-4885-4FD2-8291-DD9602EDDDB9}"/>
          </ac:spMkLst>
        </pc:spChg>
        <pc:spChg chg="add mod">
          <ac:chgData name="Angélica Baldeón" userId="f06f81a9b6b37887" providerId="LiveId" clId="{4A3F91A6-A2ED-4583-ADFB-5BE2211E429F}" dt="2021-02-25T02:28:34.814" v="2816" actId="13822"/>
          <ac:spMkLst>
            <pc:docMk/>
            <pc:sldMk cId="4122279821" sldId="283"/>
            <ac:spMk id="13" creationId="{C67573FF-4EED-4ED1-B2B2-AF1A683CFC46}"/>
          </ac:spMkLst>
        </pc:spChg>
        <pc:spChg chg="add mod">
          <ac:chgData name="Angélica Baldeón" userId="f06f81a9b6b37887" providerId="LiveId" clId="{4A3F91A6-A2ED-4583-ADFB-5BE2211E429F}" dt="2021-02-25T02:28:37.950" v="2817" actId="13822"/>
          <ac:spMkLst>
            <pc:docMk/>
            <pc:sldMk cId="4122279821" sldId="283"/>
            <ac:spMk id="14" creationId="{97F2DC49-3FF2-4041-B02A-05BB670FCBC5}"/>
          </ac:spMkLst>
        </pc:spChg>
        <pc:graphicFrameChg chg="add mod modGraphic">
          <ac:chgData name="Angélica Baldeón" userId="f06f81a9b6b37887" providerId="LiveId" clId="{4A3F91A6-A2ED-4583-ADFB-5BE2211E429F}" dt="2021-02-25T02:32:33.539" v="2875" actId="14100"/>
          <ac:graphicFrameMkLst>
            <pc:docMk/>
            <pc:sldMk cId="4122279821" sldId="283"/>
            <ac:graphicFrameMk id="3" creationId="{ECA71554-6662-409B-86CC-0FB691E53212}"/>
          </ac:graphicFrameMkLst>
        </pc:graphicFrameChg>
        <pc:graphicFrameChg chg="add del mod modGraphic">
          <ac:chgData name="Angélica Baldeón" userId="f06f81a9b6b37887" providerId="LiveId" clId="{4A3F91A6-A2ED-4583-ADFB-5BE2211E429F}" dt="2021-02-25T02:26:09.315" v="2743" actId="478"/>
          <ac:graphicFrameMkLst>
            <pc:docMk/>
            <pc:sldMk cId="4122279821" sldId="283"/>
            <ac:graphicFrameMk id="4" creationId="{854532A8-DA94-4372-B7D3-D7557F658C03}"/>
          </ac:graphicFrameMkLst>
        </pc:graphicFrameChg>
        <pc:graphicFrameChg chg="add del mod modGraphic">
          <ac:chgData name="Angélica Baldeón" userId="f06f81a9b6b37887" providerId="LiveId" clId="{4A3F91A6-A2ED-4583-ADFB-5BE2211E429F}" dt="2021-02-25T02:28:22.878" v="2814" actId="12100"/>
          <ac:graphicFrameMkLst>
            <pc:docMk/>
            <pc:sldMk cId="4122279821" sldId="283"/>
            <ac:graphicFrameMk id="5" creationId="{08C604D2-2D3F-4289-9C6C-A05D428191BC}"/>
          </ac:graphicFrameMkLst>
        </pc:graphicFrameChg>
        <pc:graphicFrameChg chg="del mod">
          <ac:chgData name="Angélica Baldeón" userId="f06f81a9b6b37887" providerId="LiveId" clId="{4A3F91A6-A2ED-4583-ADFB-5BE2211E429F}" dt="2021-02-25T02:30:10.101" v="2829" actId="478"/>
          <ac:graphicFrameMkLst>
            <pc:docMk/>
            <pc:sldMk cId="4122279821" sldId="283"/>
            <ac:graphicFrameMk id="6" creationId="{1EBF7F25-D79C-4559-887F-D2BC2359FA5D}"/>
          </ac:graphicFrameMkLst>
        </pc:graphicFrameChg>
        <pc:graphicFrameChg chg="add mod modGraphic">
          <ac:chgData name="Angélica Baldeón" userId="f06f81a9b6b37887" providerId="LiveId" clId="{4A3F91A6-A2ED-4583-ADFB-5BE2211E429F}" dt="2021-02-25T02:39:36.544" v="3031" actId="20577"/>
          <ac:graphicFrameMkLst>
            <pc:docMk/>
            <pc:sldMk cId="4122279821" sldId="283"/>
            <ac:graphicFrameMk id="8" creationId="{A7DC1E90-A574-4412-9DBB-C21D51A78AC5}"/>
          </ac:graphicFrameMkLst>
        </pc:graphicFrameChg>
        <pc:graphicFrameChg chg="mod modGraphic">
          <ac:chgData name="Angélica Baldeón" userId="f06f81a9b6b37887" providerId="LiveId" clId="{4A3F91A6-A2ED-4583-ADFB-5BE2211E429F}" dt="2021-02-25T02:22:41.780" v="2637" actId="403"/>
          <ac:graphicFrameMkLst>
            <pc:docMk/>
            <pc:sldMk cId="4122279821" sldId="283"/>
            <ac:graphicFrameMk id="10" creationId="{AF6FED83-E6D1-4572-BD73-D53D4F139B01}"/>
          </ac:graphicFrameMkLst>
        </pc:graphicFrameChg>
        <pc:graphicFrameChg chg="add del mod">
          <ac:chgData name="Angélica Baldeón" userId="f06f81a9b6b37887" providerId="LiveId" clId="{4A3F91A6-A2ED-4583-ADFB-5BE2211E429F}" dt="2021-02-25T02:27:52.553" v="2799"/>
          <ac:graphicFrameMkLst>
            <pc:docMk/>
            <pc:sldMk cId="4122279821" sldId="283"/>
            <ac:graphicFrameMk id="11" creationId="{9AD6124E-947B-4C52-86D4-DB7BD489E7CB}"/>
          </ac:graphicFrameMkLst>
        </pc:graphicFrameChg>
        <pc:graphicFrameChg chg="mod modGraphic">
          <ac:chgData name="Angélica Baldeón" userId="f06f81a9b6b37887" providerId="LiveId" clId="{4A3F91A6-A2ED-4583-ADFB-5BE2211E429F}" dt="2021-02-25T02:22:50.548" v="2641" actId="404"/>
          <ac:graphicFrameMkLst>
            <pc:docMk/>
            <pc:sldMk cId="4122279821" sldId="283"/>
            <ac:graphicFrameMk id="12" creationId="{241B60A9-48B5-4465-AA43-93A4832D9085}"/>
          </ac:graphicFrameMkLst>
        </pc:graphicFrameChg>
      </pc:sldChg>
      <pc:sldChg chg="addSp delSp modSp mod">
        <pc:chgData name="Angélica Baldeón" userId="f06f81a9b6b37887" providerId="LiveId" clId="{4A3F91A6-A2ED-4583-ADFB-5BE2211E429F}" dt="2021-02-25T02:39:20.718" v="3027" actId="1076"/>
        <pc:sldMkLst>
          <pc:docMk/>
          <pc:sldMk cId="3140054966" sldId="286"/>
        </pc:sldMkLst>
        <pc:spChg chg="del">
          <ac:chgData name="Angélica Baldeón" userId="f06f81a9b6b37887" providerId="LiveId" clId="{4A3F91A6-A2ED-4583-ADFB-5BE2211E429F}" dt="2021-02-25T02:36:43.816" v="2984" actId="478"/>
          <ac:spMkLst>
            <pc:docMk/>
            <pc:sldMk cId="3140054966" sldId="286"/>
            <ac:spMk id="2" creationId="{3D4386FE-B7D5-4A7E-8A40-71EFC068100A}"/>
          </ac:spMkLst>
        </pc:spChg>
        <pc:spChg chg="add mod">
          <ac:chgData name="Angélica Baldeón" userId="f06f81a9b6b37887" providerId="LiveId" clId="{4A3F91A6-A2ED-4583-ADFB-5BE2211E429F}" dt="2021-02-25T02:39:20.718" v="3027" actId="1076"/>
          <ac:spMkLst>
            <pc:docMk/>
            <pc:sldMk cId="3140054966" sldId="286"/>
            <ac:spMk id="11" creationId="{66ABB04A-F63D-43C7-93A8-07C564DCA882}"/>
          </ac:spMkLst>
        </pc:spChg>
        <pc:picChg chg="del">
          <ac:chgData name="Angélica Baldeón" userId="f06f81a9b6b37887" providerId="LiveId" clId="{4A3F91A6-A2ED-4583-ADFB-5BE2211E429F}" dt="2021-02-25T02:38:09.733" v="3004" actId="478"/>
          <ac:picMkLst>
            <pc:docMk/>
            <pc:sldMk cId="3140054966" sldId="286"/>
            <ac:picMk id="4" creationId="{65F95FBE-112D-40AD-A6FB-6BF4B1D26339}"/>
          </ac:picMkLst>
        </pc:picChg>
        <pc:picChg chg="del">
          <ac:chgData name="Angélica Baldeón" userId="f06f81a9b6b37887" providerId="LiveId" clId="{4A3F91A6-A2ED-4583-ADFB-5BE2211E429F}" dt="2021-02-25T02:38:10.202" v="3005" actId="478"/>
          <ac:picMkLst>
            <pc:docMk/>
            <pc:sldMk cId="3140054966" sldId="286"/>
            <ac:picMk id="5" creationId="{07E7D4E5-DC65-4349-A03E-27551008A53C}"/>
          </ac:picMkLst>
        </pc:picChg>
        <pc:picChg chg="del">
          <ac:chgData name="Angélica Baldeón" userId="f06f81a9b6b37887" providerId="LiveId" clId="{4A3F91A6-A2ED-4583-ADFB-5BE2211E429F}" dt="2021-02-25T02:38:11.326" v="3006" actId="478"/>
          <ac:picMkLst>
            <pc:docMk/>
            <pc:sldMk cId="3140054966" sldId="286"/>
            <ac:picMk id="6" creationId="{7EB3626F-4E6A-4E1B-BCC6-297392C52874}"/>
          </ac:picMkLst>
        </pc:picChg>
        <pc:picChg chg="mod">
          <ac:chgData name="Angélica Baldeón" userId="f06f81a9b6b37887" providerId="LiveId" clId="{4A3F91A6-A2ED-4583-ADFB-5BE2211E429F}" dt="2021-02-25T02:39:06.725" v="3021" actId="1076"/>
          <ac:picMkLst>
            <pc:docMk/>
            <pc:sldMk cId="3140054966" sldId="286"/>
            <ac:picMk id="7" creationId="{055B99A3-C132-48E2-813E-6093C47D8761}"/>
          </ac:picMkLst>
        </pc:picChg>
        <pc:picChg chg="mod">
          <ac:chgData name="Angélica Baldeón" userId="f06f81a9b6b37887" providerId="LiveId" clId="{4A3F91A6-A2ED-4583-ADFB-5BE2211E429F}" dt="2021-02-25T02:39:04.946" v="3020" actId="1076"/>
          <ac:picMkLst>
            <pc:docMk/>
            <pc:sldMk cId="3140054966" sldId="286"/>
            <ac:picMk id="8" creationId="{0CCA622E-7C25-4D06-B526-DBD9C2428FE0}"/>
          </ac:picMkLst>
        </pc:picChg>
        <pc:picChg chg="add mod">
          <ac:chgData name="Angélica Baldeón" userId="f06f81a9b6b37887" providerId="LiveId" clId="{4A3F91A6-A2ED-4583-ADFB-5BE2211E429F}" dt="2021-02-25T02:39:18.025" v="3026" actId="1076"/>
          <ac:picMkLst>
            <pc:docMk/>
            <pc:sldMk cId="3140054966" sldId="286"/>
            <ac:picMk id="9" creationId="{370678EE-CFBE-462C-8D87-F3EA6C94DEDF}"/>
          </ac:picMkLst>
        </pc:picChg>
        <pc:picChg chg="add mod">
          <ac:chgData name="Angélica Baldeón" userId="f06f81a9b6b37887" providerId="LiveId" clId="{4A3F91A6-A2ED-4583-ADFB-5BE2211E429F}" dt="2021-02-25T02:39:07.955" v="3022" actId="1076"/>
          <ac:picMkLst>
            <pc:docMk/>
            <pc:sldMk cId="3140054966" sldId="286"/>
            <ac:picMk id="10" creationId="{4B84455B-6682-44A6-A914-D33F99205B2B}"/>
          </ac:picMkLst>
        </pc:picChg>
      </pc:sldChg>
      <pc:sldChg chg="addSp modSp mod">
        <pc:chgData name="Angélica Baldeón" userId="f06f81a9b6b37887" providerId="LiveId" clId="{4A3F91A6-A2ED-4583-ADFB-5BE2211E429F}" dt="2021-02-25T02:43:23.699" v="3129" actId="1076"/>
        <pc:sldMkLst>
          <pc:docMk/>
          <pc:sldMk cId="2752762880" sldId="289"/>
        </pc:sldMkLst>
        <pc:spChg chg="mod">
          <ac:chgData name="Angélica Baldeón" userId="f06f81a9b6b37887" providerId="LiveId" clId="{4A3F91A6-A2ED-4583-ADFB-5BE2211E429F}" dt="2021-02-25T02:43:23.699" v="3129" actId="1076"/>
          <ac:spMkLst>
            <pc:docMk/>
            <pc:sldMk cId="2752762880" sldId="289"/>
            <ac:spMk id="2" creationId="{7D517308-BFB8-4843-A27B-68E3DB1A2605}"/>
          </ac:spMkLst>
        </pc:spChg>
        <pc:spChg chg="add mod">
          <ac:chgData name="Angélica Baldeón" userId="f06f81a9b6b37887" providerId="LiveId" clId="{4A3F91A6-A2ED-4583-ADFB-5BE2211E429F}" dt="2021-02-25T02:43:20.144" v="3128" actId="1076"/>
          <ac:spMkLst>
            <pc:docMk/>
            <pc:sldMk cId="2752762880" sldId="289"/>
            <ac:spMk id="3" creationId="{F2AB5573-0E91-4F98-A336-E8D9AAE11951}"/>
          </ac:spMkLst>
        </pc:spChg>
      </pc:sldChg>
      <pc:sldChg chg="addSp delSp modSp mod">
        <pc:chgData name="Angélica Baldeón" userId="f06f81a9b6b37887" providerId="LiveId" clId="{4A3F91A6-A2ED-4583-ADFB-5BE2211E429F}" dt="2021-02-25T01:33:41.826" v="289" actId="404"/>
        <pc:sldMkLst>
          <pc:docMk/>
          <pc:sldMk cId="3995459790" sldId="293"/>
        </pc:sldMkLst>
        <pc:spChg chg="mod">
          <ac:chgData name="Angélica Baldeón" userId="f06f81a9b6b37887" providerId="LiveId" clId="{4A3F91A6-A2ED-4583-ADFB-5BE2211E429F}" dt="2021-02-25T01:33:41.826" v="289" actId="404"/>
          <ac:spMkLst>
            <pc:docMk/>
            <pc:sldMk cId="3995459790" sldId="293"/>
            <ac:spMk id="2" creationId="{23FB4DAC-8585-4E1B-ACB0-925BAAEE0903}"/>
          </ac:spMkLst>
        </pc:spChg>
        <pc:spChg chg="add mod">
          <ac:chgData name="Angélica Baldeón" userId="f06f81a9b6b37887" providerId="LiveId" clId="{4A3F91A6-A2ED-4583-ADFB-5BE2211E429F}" dt="2021-02-25T01:32:20.792" v="224" actId="1076"/>
          <ac:spMkLst>
            <pc:docMk/>
            <pc:sldMk cId="3995459790" sldId="293"/>
            <ac:spMk id="3" creationId="{4D833760-5EEF-4343-94F5-D07F9EE564C6}"/>
          </ac:spMkLst>
        </pc:spChg>
        <pc:spChg chg="add mod">
          <ac:chgData name="Angélica Baldeón" userId="f06f81a9b6b37887" providerId="LiveId" clId="{4A3F91A6-A2ED-4583-ADFB-5BE2211E429F}" dt="2021-02-25T01:29:55.612" v="178"/>
          <ac:spMkLst>
            <pc:docMk/>
            <pc:sldMk cId="3995459790" sldId="293"/>
            <ac:spMk id="9" creationId="{EA6A0A86-BD71-432F-A9F3-5396A26EF2D7}"/>
          </ac:spMkLst>
        </pc:spChg>
        <pc:spChg chg="add mod">
          <ac:chgData name="Angélica Baldeón" userId="f06f81a9b6b37887" providerId="LiveId" clId="{4A3F91A6-A2ED-4583-ADFB-5BE2211E429F}" dt="2021-02-25T01:30:37.197" v="192" actId="13822"/>
          <ac:spMkLst>
            <pc:docMk/>
            <pc:sldMk cId="3995459790" sldId="293"/>
            <ac:spMk id="11" creationId="{D48B9CBF-5B80-4C9C-B4A4-1A2599A916FD}"/>
          </ac:spMkLst>
        </pc:spChg>
        <pc:grpChg chg="add del mod">
          <ac:chgData name="Angélica Baldeón" userId="f06f81a9b6b37887" providerId="LiveId" clId="{4A3F91A6-A2ED-4583-ADFB-5BE2211E429F}" dt="2021-02-25T01:30:40.973" v="193" actId="478"/>
          <ac:grpSpMkLst>
            <pc:docMk/>
            <pc:sldMk cId="3995459790" sldId="293"/>
            <ac:grpSpMk id="8" creationId="{A2C32597-2914-48B3-8A63-F83B5F0DB6E2}"/>
          </ac:grpSpMkLst>
        </pc:grpChg>
        <pc:graphicFrameChg chg="del mod">
          <ac:chgData name="Angélica Baldeón" userId="f06f81a9b6b37887" providerId="LiveId" clId="{4A3F91A6-A2ED-4583-ADFB-5BE2211E429F}" dt="2021-02-25T01:32:32.525" v="225" actId="478"/>
          <ac:graphicFrameMkLst>
            <pc:docMk/>
            <pc:sldMk cId="3995459790" sldId="293"/>
            <ac:graphicFrameMk id="5" creationId="{E6468AF3-C7DE-49CD-83B7-07831023DBB0}"/>
          </ac:graphicFrameMkLst>
        </pc:graphicFrameChg>
        <pc:graphicFrameChg chg="mod modGraphic">
          <ac:chgData name="Angélica Baldeón" userId="f06f81a9b6b37887" providerId="LiveId" clId="{4A3F91A6-A2ED-4583-ADFB-5BE2211E429F}" dt="2021-02-25T01:31:57.381" v="218" actId="1076"/>
          <ac:graphicFrameMkLst>
            <pc:docMk/>
            <pc:sldMk cId="3995459790" sldId="293"/>
            <ac:graphicFrameMk id="6" creationId="{EBC88DBA-8DBC-4860-80A9-681C1CE77B87}"/>
          </ac:graphicFrameMkLst>
        </pc:graphicFrameChg>
        <pc:graphicFrameChg chg="add mod">
          <ac:chgData name="Angélica Baldeón" userId="f06f81a9b6b37887" providerId="LiveId" clId="{4A3F91A6-A2ED-4583-ADFB-5BE2211E429F}" dt="2021-02-25T01:32:07.588" v="223" actId="1076"/>
          <ac:graphicFrameMkLst>
            <pc:docMk/>
            <pc:sldMk cId="3995459790" sldId="293"/>
            <ac:graphicFrameMk id="7" creationId="{ADBC69A8-1602-459D-9D13-3E64EA0FCA21}"/>
          </ac:graphicFrameMkLst>
        </pc:graphicFrameChg>
        <pc:picChg chg="mod">
          <ac:chgData name="Angélica Baldeón" userId="f06f81a9b6b37887" providerId="LiveId" clId="{4A3F91A6-A2ED-4583-ADFB-5BE2211E429F}" dt="2021-02-25T01:32:01.463" v="221" actId="1076"/>
          <ac:picMkLst>
            <pc:docMk/>
            <pc:sldMk cId="3995459790" sldId="293"/>
            <ac:picMk id="10" creationId="{F9875946-D82D-402C-8BB4-43FB4853EF2D}"/>
          </ac:picMkLst>
        </pc:picChg>
      </pc:sldChg>
      <pc:sldChg chg="del">
        <pc:chgData name="Angélica Baldeón" userId="f06f81a9b6b37887" providerId="LiveId" clId="{4A3F91A6-A2ED-4583-ADFB-5BE2211E429F}" dt="2021-02-25T02:00:47.755" v="2314" actId="47"/>
        <pc:sldMkLst>
          <pc:docMk/>
          <pc:sldMk cId="3919278073" sldId="297"/>
        </pc:sldMkLst>
      </pc:sldChg>
      <pc:sldChg chg="addSp delSp modSp mod ord">
        <pc:chgData name="Angélica Baldeón" userId="f06f81a9b6b37887" providerId="LiveId" clId="{4A3F91A6-A2ED-4583-ADFB-5BE2211E429F}" dt="2021-02-25T02:39:54.365" v="3041" actId="20577"/>
        <pc:sldMkLst>
          <pc:docMk/>
          <pc:sldMk cId="1384468550" sldId="298"/>
        </pc:sldMkLst>
        <pc:spChg chg="mod">
          <ac:chgData name="Angélica Baldeón" userId="f06f81a9b6b37887" providerId="LiveId" clId="{4A3F91A6-A2ED-4583-ADFB-5BE2211E429F}" dt="2021-02-25T02:36:11.159" v="2975" actId="1076"/>
          <ac:spMkLst>
            <pc:docMk/>
            <pc:sldMk cId="1384468550" sldId="298"/>
            <ac:spMk id="3" creationId="{CF5B47A5-F20D-4ADC-97BC-B9F564AF2047}"/>
          </ac:spMkLst>
        </pc:spChg>
        <pc:spChg chg="add del mod">
          <ac:chgData name="Angélica Baldeón" userId="f06f81a9b6b37887" providerId="LiveId" clId="{4A3F91A6-A2ED-4583-ADFB-5BE2211E429F}" dt="2021-02-25T02:36:01.822" v="2972" actId="478"/>
          <ac:spMkLst>
            <pc:docMk/>
            <pc:sldMk cId="1384468550" sldId="298"/>
            <ac:spMk id="7" creationId="{69EB6EFA-C830-412D-B69D-687B440AABE0}"/>
          </ac:spMkLst>
        </pc:spChg>
        <pc:spChg chg="add mod">
          <ac:chgData name="Angélica Baldeón" userId="f06f81a9b6b37887" providerId="LiveId" clId="{4A3F91A6-A2ED-4583-ADFB-5BE2211E429F}" dt="2021-02-25T02:39:54.365" v="3041" actId="20577"/>
          <ac:spMkLst>
            <pc:docMk/>
            <pc:sldMk cId="1384468550" sldId="298"/>
            <ac:spMk id="8" creationId="{7C99754B-3078-4F29-B82E-732994BF3DAE}"/>
          </ac:spMkLst>
        </pc:spChg>
        <pc:spChg chg="add mod">
          <ac:chgData name="Angélica Baldeón" userId="f06f81a9b6b37887" providerId="LiveId" clId="{4A3F91A6-A2ED-4583-ADFB-5BE2211E429F}" dt="2021-02-25T02:36:20.032" v="2977" actId="1076"/>
          <ac:spMkLst>
            <pc:docMk/>
            <pc:sldMk cId="1384468550" sldId="298"/>
            <ac:spMk id="9" creationId="{F34F3697-9D90-434C-A849-594AFC8F265D}"/>
          </ac:spMkLst>
        </pc:spChg>
        <pc:spChg chg="add mod">
          <ac:chgData name="Angélica Baldeón" userId="f06f81a9b6b37887" providerId="LiveId" clId="{4A3F91A6-A2ED-4583-ADFB-5BE2211E429F}" dt="2021-02-25T02:38:46.627" v="3017" actId="1076"/>
          <ac:spMkLst>
            <pc:docMk/>
            <pc:sldMk cId="1384468550" sldId="298"/>
            <ac:spMk id="10" creationId="{397E0895-6A39-44DA-AC62-8F2C411A6AD8}"/>
          </ac:spMkLst>
        </pc:spChg>
        <pc:picChg chg="del">
          <ac:chgData name="Angélica Baldeón" userId="f06f81a9b6b37887" providerId="LiveId" clId="{4A3F91A6-A2ED-4583-ADFB-5BE2211E429F}" dt="2021-02-25T02:37:10.558" v="2989" actId="478"/>
          <ac:picMkLst>
            <pc:docMk/>
            <pc:sldMk cId="1384468550" sldId="298"/>
            <ac:picMk id="2" creationId="{1DCEFA51-EB56-4CF5-B815-BDCC19DCDAF5}"/>
          </ac:picMkLst>
        </pc:picChg>
        <pc:picChg chg="del">
          <ac:chgData name="Angélica Baldeón" userId="f06f81a9b6b37887" providerId="LiveId" clId="{4A3F91A6-A2ED-4583-ADFB-5BE2211E429F}" dt="2021-02-25T02:35:09.150" v="2937" actId="478"/>
          <ac:picMkLst>
            <pc:docMk/>
            <pc:sldMk cId="1384468550" sldId="298"/>
            <ac:picMk id="4" creationId="{A250C157-189C-45AC-9EEF-EAF76FA27ACA}"/>
          </ac:picMkLst>
        </pc:picChg>
        <pc:picChg chg="del mod">
          <ac:chgData name="Angélica Baldeón" userId="f06f81a9b6b37887" providerId="LiveId" clId="{4A3F91A6-A2ED-4583-ADFB-5BE2211E429F}" dt="2021-02-25T02:37:11.280" v="2990" actId="478"/>
          <ac:picMkLst>
            <pc:docMk/>
            <pc:sldMk cId="1384468550" sldId="298"/>
            <ac:picMk id="5" creationId="{D5519B4D-7380-462E-8959-DFF52F352ABE}"/>
          </ac:picMkLst>
        </pc:picChg>
        <pc:picChg chg="del mod">
          <ac:chgData name="Angélica Baldeón" userId="f06f81a9b6b37887" providerId="LiveId" clId="{4A3F91A6-A2ED-4583-ADFB-5BE2211E429F}" dt="2021-02-25T02:35:41.161" v="2947" actId="478"/>
          <ac:picMkLst>
            <pc:docMk/>
            <pc:sldMk cId="1384468550" sldId="298"/>
            <ac:picMk id="6" creationId="{E5275BA7-C09D-4F16-9839-2C250683D536}"/>
          </ac:picMkLst>
        </pc:picChg>
        <pc:picChg chg="add mod">
          <ac:chgData name="Angélica Baldeón" userId="f06f81a9b6b37887" providerId="LiveId" clId="{4A3F91A6-A2ED-4583-ADFB-5BE2211E429F}" dt="2021-02-25T02:37:41.112" v="3000" actId="1076"/>
          <ac:picMkLst>
            <pc:docMk/>
            <pc:sldMk cId="1384468550" sldId="298"/>
            <ac:picMk id="11" creationId="{5CC4B42C-073A-454F-84B4-6E6A67E3C3BD}"/>
          </ac:picMkLst>
        </pc:picChg>
        <pc:picChg chg="add mod">
          <ac:chgData name="Angélica Baldeón" userId="f06f81a9b6b37887" providerId="LiveId" clId="{4A3F91A6-A2ED-4583-ADFB-5BE2211E429F}" dt="2021-02-25T02:38:39.240" v="3016" actId="14100"/>
          <ac:picMkLst>
            <pc:docMk/>
            <pc:sldMk cId="1384468550" sldId="298"/>
            <ac:picMk id="12" creationId="{1E87D805-8BC1-426D-A120-6383DE8777F5}"/>
          </ac:picMkLst>
        </pc:picChg>
        <pc:picChg chg="add del mod">
          <ac:chgData name="Angélica Baldeón" userId="f06f81a9b6b37887" providerId="LiveId" clId="{4A3F91A6-A2ED-4583-ADFB-5BE2211E429F}" dt="2021-02-25T02:37:43.400" v="3001" actId="478"/>
          <ac:picMkLst>
            <pc:docMk/>
            <pc:sldMk cId="1384468550" sldId="298"/>
            <ac:picMk id="13" creationId="{2717F132-C3D5-4D8D-8DF6-25837E7D2BE4}"/>
          </ac:picMkLst>
        </pc:picChg>
      </pc:sldChg>
      <pc:sldChg chg="modSp mod">
        <pc:chgData name="Angélica Baldeón" userId="f06f81a9b6b37887" providerId="LiveId" clId="{4A3F91A6-A2ED-4583-ADFB-5BE2211E429F}" dt="2021-02-25T02:45:11.463" v="3138" actId="14100"/>
        <pc:sldMkLst>
          <pc:docMk/>
          <pc:sldMk cId="3028987166" sldId="300"/>
        </pc:sldMkLst>
        <pc:spChg chg="mod">
          <ac:chgData name="Angélica Baldeón" userId="f06f81a9b6b37887" providerId="LiveId" clId="{4A3F91A6-A2ED-4583-ADFB-5BE2211E429F}" dt="2021-02-25T02:45:07.975" v="3137" actId="1076"/>
          <ac:spMkLst>
            <pc:docMk/>
            <pc:sldMk cId="3028987166" sldId="300"/>
            <ac:spMk id="11" creationId="{6556B6C9-AF35-431F-85FE-335DF2EE9362}"/>
          </ac:spMkLst>
        </pc:spChg>
        <pc:graphicFrameChg chg="mod">
          <ac:chgData name="Angélica Baldeón" userId="f06f81a9b6b37887" providerId="LiveId" clId="{4A3F91A6-A2ED-4583-ADFB-5BE2211E429F}" dt="2021-02-25T02:45:11.463" v="3138" actId="14100"/>
          <ac:graphicFrameMkLst>
            <pc:docMk/>
            <pc:sldMk cId="3028987166" sldId="300"/>
            <ac:graphicFrameMk id="10" creationId="{EF4C1A8F-01B2-41E1-856A-D32DBD26F4C1}"/>
          </ac:graphicFrameMkLst>
        </pc:graphicFrameChg>
      </pc:sldChg>
      <pc:sldChg chg="addSp delSp modSp new del mod modClrScheme chgLayout">
        <pc:chgData name="Angélica Baldeón" userId="f06f81a9b6b37887" providerId="LiveId" clId="{4A3F91A6-A2ED-4583-ADFB-5BE2211E429F}" dt="2021-02-25T02:18:44.324" v="2559" actId="47"/>
        <pc:sldMkLst>
          <pc:docMk/>
          <pc:sldMk cId="1493219042" sldId="301"/>
        </pc:sldMkLst>
        <pc:spChg chg="del">
          <ac:chgData name="Angélica Baldeón" userId="f06f81a9b6b37887" providerId="LiveId" clId="{4A3F91A6-A2ED-4583-ADFB-5BE2211E429F}" dt="2021-02-25T01:41:28.267" v="489" actId="478"/>
          <ac:spMkLst>
            <pc:docMk/>
            <pc:sldMk cId="1493219042" sldId="301"/>
            <ac:spMk id="2" creationId="{DE42FEDD-E1B0-4391-903D-6691F575D30A}"/>
          </ac:spMkLst>
        </pc:spChg>
        <pc:spChg chg="del">
          <ac:chgData name="Angélica Baldeón" userId="f06f81a9b6b37887" providerId="LiveId" clId="{4A3F91A6-A2ED-4583-ADFB-5BE2211E429F}" dt="2021-02-25T01:41:30.441" v="490" actId="478"/>
          <ac:spMkLst>
            <pc:docMk/>
            <pc:sldMk cId="1493219042" sldId="301"/>
            <ac:spMk id="3" creationId="{60CA9476-7A64-4E3A-B235-8C0C239AF794}"/>
          </ac:spMkLst>
        </pc:spChg>
        <pc:spChg chg="add mod ord">
          <ac:chgData name="Angélica Baldeón" userId="f06f81a9b6b37887" providerId="LiveId" clId="{4A3F91A6-A2ED-4583-ADFB-5BE2211E429F}" dt="2021-02-25T02:06:42.138" v="2387" actId="1076"/>
          <ac:spMkLst>
            <pc:docMk/>
            <pc:sldMk cId="1493219042" sldId="301"/>
            <ac:spMk id="4" creationId="{478DFB58-F4A5-4920-98B5-A585C720178A}"/>
          </ac:spMkLst>
        </pc:spChg>
        <pc:spChg chg="add del mod">
          <ac:chgData name="Angélica Baldeón" userId="f06f81a9b6b37887" providerId="LiveId" clId="{4A3F91A6-A2ED-4583-ADFB-5BE2211E429F}" dt="2021-02-25T01:43:23.606" v="508" actId="478"/>
          <ac:spMkLst>
            <pc:docMk/>
            <pc:sldMk cId="1493219042" sldId="301"/>
            <ac:spMk id="5" creationId="{21D5652A-00B0-47B2-A59D-B11E37A88B82}"/>
          </ac:spMkLst>
        </pc:spChg>
        <pc:spChg chg="add mod">
          <ac:chgData name="Angélica Baldeón" userId="f06f81a9b6b37887" providerId="LiveId" clId="{4A3F91A6-A2ED-4583-ADFB-5BE2211E429F}" dt="2021-02-25T02:05:16.267" v="2382" actId="1076"/>
          <ac:spMkLst>
            <pc:docMk/>
            <pc:sldMk cId="1493219042" sldId="301"/>
            <ac:spMk id="9" creationId="{EEE6CB47-E6BB-4C23-890E-7558F23FB67F}"/>
          </ac:spMkLst>
        </pc:spChg>
        <pc:spChg chg="add mod">
          <ac:chgData name="Angélica Baldeón" userId="f06f81a9b6b37887" providerId="LiveId" clId="{4A3F91A6-A2ED-4583-ADFB-5BE2211E429F}" dt="2021-02-25T02:05:19.349" v="2383" actId="1076"/>
          <ac:spMkLst>
            <pc:docMk/>
            <pc:sldMk cId="1493219042" sldId="301"/>
            <ac:spMk id="10" creationId="{B2CD8CC3-3A86-4724-9F0D-94AEC82F99AB}"/>
          </ac:spMkLst>
        </pc:spChg>
        <pc:spChg chg="add mod">
          <ac:chgData name="Angélica Baldeón" userId="f06f81a9b6b37887" providerId="LiveId" clId="{4A3F91A6-A2ED-4583-ADFB-5BE2211E429F}" dt="2021-02-25T02:05:10.353" v="2380" actId="1076"/>
          <ac:spMkLst>
            <pc:docMk/>
            <pc:sldMk cId="1493219042" sldId="301"/>
            <ac:spMk id="11" creationId="{8F892946-7A07-496B-8CE4-3F0F15A9061A}"/>
          </ac:spMkLst>
        </pc:spChg>
        <pc:spChg chg="add mod">
          <ac:chgData name="Angélica Baldeón" userId="f06f81a9b6b37887" providerId="LiveId" clId="{4A3F91A6-A2ED-4583-ADFB-5BE2211E429F}" dt="2021-02-25T02:05:12.864" v="2381" actId="1076"/>
          <ac:spMkLst>
            <pc:docMk/>
            <pc:sldMk cId="1493219042" sldId="301"/>
            <ac:spMk id="12" creationId="{DE098D11-EEF1-4838-BEC5-A7EABBACE8D0}"/>
          </ac:spMkLst>
        </pc:spChg>
        <pc:graphicFrameChg chg="add mod modGraphic">
          <ac:chgData name="Angélica Baldeón" userId="f06f81a9b6b37887" providerId="LiveId" clId="{4A3F91A6-A2ED-4583-ADFB-5BE2211E429F}" dt="2021-02-25T02:06:36.138" v="2386" actId="14100"/>
          <ac:graphicFrameMkLst>
            <pc:docMk/>
            <pc:sldMk cId="1493219042" sldId="301"/>
            <ac:graphicFrameMk id="6" creationId="{850CCDC8-6B27-4174-8D4A-876F433FE1E9}"/>
          </ac:graphicFrameMkLst>
        </pc:graphicFrameChg>
        <pc:graphicFrameChg chg="add del mod modGraphic">
          <ac:chgData name="Angélica Baldeón" userId="f06f81a9b6b37887" providerId="LiveId" clId="{4A3F91A6-A2ED-4583-ADFB-5BE2211E429F}" dt="2021-02-25T01:44:35.959" v="515" actId="478"/>
          <ac:graphicFrameMkLst>
            <pc:docMk/>
            <pc:sldMk cId="1493219042" sldId="301"/>
            <ac:graphicFrameMk id="7" creationId="{16FAA309-7FAB-48B0-B9E3-F2A28FD78761}"/>
          </ac:graphicFrameMkLst>
        </pc:graphicFrameChg>
        <pc:graphicFrameChg chg="add mod modGraphic">
          <ac:chgData name="Angélica Baldeón" userId="f06f81a9b6b37887" providerId="LiveId" clId="{4A3F91A6-A2ED-4583-ADFB-5BE2211E429F}" dt="2021-02-25T02:05:41.419" v="2385" actId="1076"/>
          <ac:graphicFrameMkLst>
            <pc:docMk/>
            <pc:sldMk cId="1493219042" sldId="301"/>
            <ac:graphicFrameMk id="8" creationId="{A0162580-ECC6-4FB5-9205-038A0845F7A6}"/>
          </ac:graphicFrameMkLst>
        </pc:graphicFrameChg>
      </pc:sldChg>
      <pc:sldChg chg="addSp delSp modSp new del mod">
        <pc:chgData name="Angélica Baldeón" userId="f06f81a9b6b37887" providerId="LiveId" clId="{4A3F91A6-A2ED-4583-ADFB-5BE2211E429F}" dt="2021-02-25T01:41:20.619" v="487" actId="47"/>
        <pc:sldMkLst>
          <pc:docMk/>
          <pc:sldMk cId="1979425400" sldId="301"/>
        </pc:sldMkLst>
        <pc:spChg chg="del">
          <ac:chgData name="Angélica Baldeón" userId="f06f81a9b6b37887" providerId="LiveId" clId="{4A3F91A6-A2ED-4583-ADFB-5BE2211E429F}" dt="2021-02-25T01:41:04.172" v="484" actId="478"/>
          <ac:spMkLst>
            <pc:docMk/>
            <pc:sldMk cId="1979425400" sldId="301"/>
            <ac:spMk id="2" creationId="{E9164D7F-C248-433D-9780-990DF6C476CD}"/>
          </ac:spMkLst>
        </pc:spChg>
        <pc:spChg chg="del">
          <ac:chgData name="Angélica Baldeón" userId="f06f81a9b6b37887" providerId="LiveId" clId="{4A3F91A6-A2ED-4583-ADFB-5BE2211E429F}" dt="2021-02-25T01:41:06.764" v="485" actId="478"/>
          <ac:spMkLst>
            <pc:docMk/>
            <pc:sldMk cId="1979425400" sldId="301"/>
            <ac:spMk id="3" creationId="{C3E17BFF-F48D-4A00-8341-32C9E4B2FF90}"/>
          </ac:spMkLst>
        </pc:spChg>
        <pc:spChg chg="add mod">
          <ac:chgData name="Angélica Baldeón" userId="f06f81a9b6b37887" providerId="LiveId" clId="{4A3F91A6-A2ED-4583-ADFB-5BE2211E429F}" dt="2021-02-25T01:41:13.601" v="486"/>
          <ac:spMkLst>
            <pc:docMk/>
            <pc:sldMk cId="1979425400" sldId="301"/>
            <ac:spMk id="4" creationId="{406FF8AD-D28C-4C4C-85E8-4B928F33E5F0}"/>
          </ac:spMkLst>
        </pc:spChg>
      </pc:sldChg>
      <pc:sldChg chg="new del">
        <pc:chgData name="Angélica Baldeón" userId="f06f81a9b6b37887" providerId="LiveId" clId="{4A3F91A6-A2ED-4583-ADFB-5BE2211E429F}" dt="2021-02-25T01:40:53.708" v="482" actId="47"/>
        <pc:sldMkLst>
          <pc:docMk/>
          <pc:sldMk cId="3869293619" sldId="301"/>
        </pc:sldMkLst>
      </pc:sldChg>
      <pc:sldChg chg="addSp delSp modSp new mod modClrScheme chgLayout">
        <pc:chgData name="Angélica Baldeón" userId="f06f81a9b6b37887" providerId="LiveId" clId="{4A3F91A6-A2ED-4583-ADFB-5BE2211E429F}" dt="2021-02-25T02:18:31.316" v="2558" actId="1076"/>
        <pc:sldMkLst>
          <pc:docMk/>
          <pc:sldMk cId="188139438" sldId="302"/>
        </pc:sldMkLst>
        <pc:spChg chg="add mod">
          <ac:chgData name="Angélica Baldeón" userId="f06f81a9b6b37887" providerId="LiveId" clId="{4A3F91A6-A2ED-4583-ADFB-5BE2211E429F}" dt="2021-02-25T02:18:22.123" v="2555" actId="1076"/>
          <ac:spMkLst>
            <pc:docMk/>
            <pc:sldMk cId="188139438" sldId="302"/>
            <ac:spMk id="4" creationId="{78FC0782-D578-4B1F-A4EE-F4D0C6A0F157}"/>
          </ac:spMkLst>
        </pc:spChg>
        <pc:spChg chg="add mod">
          <ac:chgData name="Angélica Baldeón" userId="f06f81a9b6b37887" providerId="LiveId" clId="{4A3F91A6-A2ED-4583-ADFB-5BE2211E429F}" dt="2021-02-25T02:18:31.316" v="2558" actId="1076"/>
          <ac:spMkLst>
            <pc:docMk/>
            <pc:sldMk cId="188139438" sldId="302"/>
            <ac:spMk id="5" creationId="{5224AEA3-D992-4729-8959-A704C45C0251}"/>
          </ac:spMkLst>
        </pc:spChg>
        <pc:spChg chg="add mod">
          <ac:chgData name="Angélica Baldeón" userId="f06f81a9b6b37887" providerId="LiveId" clId="{4A3F91A6-A2ED-4583-ADFB-5BE2211E429F}" dt="2021-02-25T02:18:24.618" v="2556" actId="1076"/>
          <ac:spMkLst>
            <pc:docMk/>
            <pc:sldMk cId="188139438" sldId="302"/>
            <ac:spMk id="6" creationId="{70B9C861-E79B-475E-B569-9CB27D9CAEB2}"/>
          </ac:spMkLst>
        </pc:spChg>
        <pc:spChg chg="add mod">
          <ac:chgData name="Angélica Baldeón" userId="f06f81a9b6b37887" providerId="LiveId" clId="{4A3F91A6-A2ED-4583-ADFB-5BE2211E429F}" dt="2021-02-25T02:18:27.556" v="2557" actId="1076"/>
          <ac:spMkLst>
            <pc:docMk/>
            <pc:sldMk cId="188139438" sldId="302"/>
            <ac:spMk id="7" creationId="{BD5E7B73-92ED-4102-98BC-6E63BB1536DC}"/>
          </ac:spMkLst>
        </pc:spChg>
        <pc:spChg chg="add mod">
          <ac:chgData name="Angélica Baldeón" userId="f06f81a9b6b37887" providerId="LiveId" clId="{4A3F91A6-A2ED-4583-ADFB-5BE2211E429F}" dt="2021-02-25T02:15:42.335" v="2539" actId="1076"/>
          <ac:spMkLst>
            <pc:docMk/>
            <pc:sldMk cId="188139438" sldId="302"/>
            <ac:spMk id="8" creationId="{ADC4D6FA-5536-49E3-A23F-5D18186523DF}"/>
          </ac:spMkLst>
        </pc:spChg>
        <pc:spChg chg="add del mod ord">
          <ac:chgData name="Angélica Baldeón" userId="f06f81a9b6b37887" providerId="LiveId" clId="{4A3F91A6-A2ED-4583-ADFB-5BE2211E429F}" dt="2021-02-25T02:18:08.366" v="2552" actId="478"/>
          <ac:spMkLst>
            <pc:docMk/>
            <pc:sldMk cId="188139438" sldId="302"/>
            <ac:spMk id="10" creationId="{ED325370-403F-42A1-A270-4E0BAF981B46}"/>
          </ac:spMkLst>
        </pc:spChg>
        <pc:spChg chg="add del mod ord">
          <ac:chgData name="Angélica Baldeón" userId="f06f81a9b6b37887" providerId="LiveId" clId="{4A3F91A6-A2ED-4583-ADFB-5BE2211E429F}" dt="2021-02-25T02:18:06.201" v="2551" actId="478"/>
          <ac:spMkLst>
            <pc:docMk/>
            <pc:sldMk cId="188139438" sldId="302"/>
            <ac:spMk id="11" creationId="{CC7235B4-5D04-4944-8615-A5507D933890}"/>
          </ac:spMkLst>
        </pc:spChg>
        <pc:graphicFrameChg chg="add del mod">
          <ac:chgData name="Angélica Baldeón" userId="f06f81a9b6b37887" providerId="LiveId" clId="{4A3F91A6-A2ED-4583-ADFB-5BE2211E429F}" dt="2021-02-25T02:08:32.320" v="2407" actId="478"/>
          <ac:graphicFrameMkLst>
            <pc:docMk/>
            <pc:sldMk cId="188139438" sldId="302"/>
            <ac:graphicFrameMk id="2" creationId="{0E1034D5-BAE8-4E58-978F-65249E83438F}"/>
          </ac:graphicFrameMkLst>
        </pc:graphicFrameChg>
        <pc:graphicFrameChg chg="add mod modGraphic">
          <ac:chgData name="Angélica Baldeón" userId="f06f81a9b6b37887" providerId="LiveId" clId="{4A3F91A6-A2ED-4583-ADFB-5BE2211E429F}" dt="2021-02-25T02:18:15.850" v="2553" actId="1076"/>
          <ac:graphicFrameMkLst>
            <pc:docMk/>
            <pc:sldMk cId="188139438" sldId="302"/>
            <ac:graphicFrameMk id="3" creationId="{15CAB13B-E0AB-4262-B42E-F56D7D12476A}"/>
          </ac:graphicFrameMkLst>
        </pc:graphicFrameChg>
        <pc:graphicFrameChg chg="add mod">
          <ac:chgData name="Angélica Baldeón" userId="f06f81a9b6b37887" providerId="LiveId" clId="{4A3F91A6-A2ED-4583-ADFB-5BE2211E429F}" dt="2021-02-25T02:18:18.735" v="2554" actId="1076"/>
          <ac:graphicFrameMkLst>
            <pc:docMk/>
            <pc:sldMk cId="188139438" sldId="302"/>
            <ac:graphicFrameMk id="9" creationId="{ADBB8903-66D5-43F6-88CE-1C6434C78D73}"/>
          </ac:graphicFrameMkLst>
        </pc:graphicFrameChg>
      </pc:sldChg>
      <pc:sldChg chg="addSp delSp modSp new mod modClrScheme chgLayout">
        <pc:chgData name="Angélica Baldeón" userId="f06f81a9b6b37887" providerId="LiveId" clId="{4A3F91A6-A2ED-4583-ADFB-5BE2211E429F}" dt="2021-02-25T02:34:45.787" v="2935" actId="478"/>
        <pc:sldMkLst>
          <pc:docMk/>
          <pc:sldMk cId="3647995075" sldId="303"/>
        </pc:sldMkLst>
        <pc:spChg chg="add mod">
          <ac:chgData name="Angélica Baldeón" userId="f06f81a9b6b37887" providerId="LiveId" clId="{4A3F91A6-A2ED-4583-ADFB-5BE2211E429F}" dt="2021-02-25T02:34:43.312" v="2934" actId="20577"/>
          <ac:spMkLst>
            <pc:docMk/>
            <pc:sldMk cId="3647995075" sldId="303"/>
            <ac:spMk id="2" creationId="{738AB18C-510B-4E37-8C49-1D0FF17483DA}"/>
          </ac:spMkLst>
        </pc:spChg>
        <pc:spChg chg="add del mod">
          <ac:chgData name="Angélica Baldeón" userId="f06f81a9b6b37887" providerId="LiveId" clId="{4A3F91A6-A2ED-4583-ADFB-5BE2211E429F}" dt="2021-02-25T02:34:45.787" v="2935" actId="478"/>
          <ac:spMkLst>
            <pc:docMk/>
            <pc:sldMk cId="3647995075" sldId="303"/>
            <ac:spMk id="3" creationId="{6A5B008C-8DB0-4ABA-B3DC-FD67A101C6C0}"/>
          </ac:spMkLst>
        </pc:spChg>
      </pc:sldChg>
      <pc:sldChg chg="modSp add mod">
        <pc:chgData name="Angélica Baldeón" userId="f06f81a9b6b37887" providerId="LiveId" clId="{4A3F91A6-A2ED-4583-ADFB-5BE2211E429F}" dt="2021-02-25T02:40:16.317" v="3063" actId="20577"/>
        <pc:sldMkLst>
          <pc:docMk/>
          <pc:sldMk cId="1169854392" sldId="304"/>
        </pc:sldMkLst>
        <pc:spChg chg="mod">
          <ac:chgData name="Angélica Baldeón" userId="f06f81a9b6b37887" providerId="LiveId" clId="{4A3F91A6-A2ED-4583-ADFB-5BE2211E429F}" dt="2021-02-25T02:40:16.317" v="3063" actId="20577"/>
          <ac:spMkLst>
            <pc:docMk/>
            <pc:sldMk cId="1169854392" sldId="304"/>
            <ac:spMk id="2" creationId="{738AB18C-510B-4E37-8C49-1D0FF17483DA}"/>
          </ac:spMkLst>
        </pc:spChg>
      </pc:sldChg>
      <pc:sldChg chg="addSp modSp new del">
        <pc:chgData name="Angélica Baldeón" userId="f06f81a9b6b37887" providerId="LiveId" clId="{4A3F91A6-A2ED-4583-ADFB-5BE2211E429F}" dt="2021-02-25T02:38:54.377" v="3019" actId="47"/>
        <pc:sldMkLst>
          <pc:docMk/>
          <pc:sldMk cId="2502522731" sldId="304"/>
        </pc:sldMkLst>
        <pc:picChg chg="add mod">
          <ac:chgData name="Angélica Baldeón" userId="f06f81a9b6b37887" providerId="LiveId" clId="{4A3F91A6-A2ED-4583-ADFB-5BE2211E429F}" dt="2021-02-25T02:37:02.810" v="2987"/>
          <ac:picMkLst>
            <pc:docMk/>
            <pc:sldMk cId="2502522731" sldId="304"/>
            <ac:picMk id="2" creationId="{571158D1-1391-4DB1-88E6-926F394E8DF9}"/>
          </ac:picMkLst>
        </pc:picChg>
        <pc:picChg chg="add mod">
          <ac:chgData name="Angélica Baldeón" userId="f06f81a9b6b37887" providerId="LiveId" clId="{4A3F91A6-A2ED-4583-ADFB-5BE2211E429F}" dt="2021-02-25T02:37:06.205" v="2988"/>
          <ac:picMkLst>
            <pc:docMk/>
            <pc:sldMk cId="2502522731" sldId="304"/>
            <ac:picMk id="3" creationId="{E2991216-DEFF-40E2-96D0-43E91CD7C8D7}"/>
          </ac:picMkLst>
        </pc:picChg>
      </pc:sldChg>
      <pc:sldChg chg="modSp add mod">
        <pc:chgData name="Angélica Baldeón" userId="f06f81a9b6b37887" providerId="LiveId" clId="{4A3F91A6-A2ED-4583-ADFB-5BE2211E429F}" dt="2021-02-25T02:40:42.163" v="3084" actId="20577"/>
        <pc:sldMkLst>
          <pc:docMk/>
          <pc:sldMk cId="3856849" sldId="305"/>
        </pc:sldMkLst>
        <pc:spChg chg="mod">
          <ac:chgData name="Angélica Baldeón" userId="f06f81a9b6b37887" providerId="LiveId" clId="{4A3F91A6-A2ED-4583-ADFB-5BE2211E429F}" dt="2021-02-25T02:40:42.163" v="3084" actId="20577"/>
          <ac:spMkLst>
            <pc:docMk/>
            <pc:sldMk cId="3856849" sldId="305"/>
            <ac:spMk id="2" creationId="{738AB18C-510B-4E37-8C49-1D0FF17483DA}"/>
          </ac:spMkLst>
        </pc:spChg>
      </pc:sldChg>
      <pc:sldChg chg="new del">
        <pc:chgData name="Angélica Baldeón" userId="f06f81a9b6b37887" providerId="LiveId" clId="{4A3F91A6-A2ED-4583-ADFB-5BE2211E429F}" dt="2021-02-25T02:41:18.632" v="3113" actId="680"/>
        <pc:sldMkLst>
          <pc:docMk/>
          <pc:sldMk cId="148439862" sldId="306"/>
        </pc:sldMkLst>
      </pc:sldChg>
      <pc:sldChg chg="addSp delSp modSp new del mod modClrScheme chgLayout">
        <pc:chgData name="Angélica Baldeón" userId="f06f81a9b6b37887" providerId="LiveId" clId="{4A3F91A6-A2ED-4583-ADFB-5BE2211E429F}" dt="2021-02-25T02:41:54.611" v="3118" actId="47"/>
        <pc:sldMkLst>
          <pc:docMk/>
          <pc:sldMk cId="567091686" sldId="306"/>
        </pc:sldMkLst>
        <pc:spChg chg="del mod ord">
          <ac:chgData name="Angélica Baldeón" userId="f06f81a9b6b37887" providerId="LiveId" clId="{4A3F91A6-A2ED-4583-ADFB-5BE2211E429F}" dt="2021-02-25T02:41:25.810" v="3115" actId="700"/>
          <ac:spMkLst>
            <pc:docMk/>
            <pc:sldMk cId="567091686" sldId="306"/>
            <ac:spMk id="2" creationId="{37F378A9-D482-473C-82AF-72F4DA1B3938}"/>
          </ac:spMkLst>
        </pc:spChg>
        <pc:spChg chg="del mod ord">
          <ac:chgData name="Angélica Baldeón" userId="f06f81a9b6b37887" providerId="LiveId" clId="{4A3F91A6-A2ED-4583-ADFB-5BE2211E429F}" dt="2021-02-25T02:41:25.810" v="3115" actId="700"/>
          <ac:spMkLst>
            <pc:docMk/>
            <pc:sldMk cId="567091686" sldId="306"/>
            <ac:spMk id="3" creationId="{9CFD57D2-4064-4D9A-9F8F-4F3972BF07A5}"/>
          </ac:spMkLst>
        </pc:spChg>
        <pc:spChg chg="add del mod ord">
          <ac:chgData name="Angélica Baldeón" userId="f06f81a9b6b37887" providerId="LiveId" clId="{4A3F91A6-A2ED-4583-ADFB-5BE2211E429F}" dt="2021-02-25T02:41:28.807" v="3116" actId="478"/>
          <ac:spMkLst>
            <pc:docMk/>
            <pc:sldMk cId="567091686" sldId="306"/>
            <ac:spMk id="4" creationId="{2926C1B8-E127-464A-9366-BA4030F9D75F}"/>
          </ac:spMkLst>
        </pc:spChg>
        <pc:spChg chg="add del mod ord">
          <ac:chgData name="Angélica Baldeón" userId="f06f81a9b6b37887" providerId="LiveId" clId="{4A3F91A6-A2ED-4583-ADFB-5BE2211E429F}" dt="2021-02-25T02:41:30.472" v="3117" actId="478"/>
          <ac:spMkLst>
            <pc:docMk/>
            <pc:sldMk cId="567091686" sldId="306"/>
            <ac:spMk id="5" creationId="{6DF9A6FD-B6E3-4E11-B56A-729C5C3A15C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A2D91-4263-457E-ABFD-93F556BC3311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F66526-BF61-4209-B659-8F710A616A54}">
      <dgm:prSet phldrT="[Texto]" custT="1"/>
      <dgm:spPr/>
      <dgm:t>
        <a:bodyPr/>
        <a:lstStyle/>
        <a:p>
          <a:pPr algn="ctr"/>
          <a:r>
            <a:rPr lang="es-EC" sz="1600" dirty="0" smtClean="0"/>
            <a:t>Percepción desconocida </a:t>
          </a:r>
          <a:endParaRPr lang="es-EC" sz="1600" dirty="0"/>
        </a:p>
      </dgm:t>
    </dgm:pt>
    <dgm:pt modelId="{B8987792-8145-43AD-89A1-ABBC66F7E40E}" type="parTrans" cxnId="{F7E6E317-266F-440E-B6E3-B906E6433FAF}">
      <dgm:prSet/>
      <dgm:spPr/>
      <dgm:t>
        <a:bodyPr/>
        <a:lstStyle/>
        <a:p>
          <a:endParaRPr lang="es-EC" sz="3600"/>
        </a:p>
      </dgm:t>
    </dgm:pt>
    <dgm:pt modelId="{F31642F0-FB4B-42A5-88BF-701D8ADEDA65}" type="sibTrans" cxnId="{F7E6E317-266F-440E-B6E3-B906E6433FAF}">
      <dgm:prSet/>
      <dgm:spPr/>
      <dgm:t>
        <a:bodyPr/>
        <a:lstStyle/>
        <a:p>
          <a:endParaRPr lang="es-EC" sz="3600"/>
        </a:p>
      </dgm:t>
    </dgm:pt>
    <dgm:pt modelId="{CD1FAD60-F079-4680-A33D-DF5EF5BE8F10}">
      <dgm:prSet phldrT="[Texto]" custT="1"/>
      <dgm:spPr/>
      <dgm:t>
        <a:bodyPr/>
        <a:lstStyle/>
        <a:p>
          <a:pPr algn="ctr"/>
          <a:r>
            <a:rPr lang="es-EC" sz="1600" b="1" dirty="0" smtClean="0"/>
            <a:t>Otavalo</a:t>
          </a:r>
          <a:r>
            <a:rPr lang="es-EC" sz="1600" dirty="0" smtClean="0"/>
            <a:t> </a:t>
          </a:r>
          <a:endParaRPr lang="es-EC" sz="1600" dirty="0"/>
        </a:p>
      </dgm:t>
    </dgm:pt>
    <dgm:pt modelId="{03D6CFE8-7D47-4CBD-BF60-7C40DEF69F5F}" type="parTrans" cxnId="{BC97EF31-4BAF-48E2-BA74-BAE4D1E7D5C5}">
      <dgm:prSet/>
      <dgm:spPr/>
      <dgm:t>
        <a:bodyPr/>
        <a:lstStyle/>
        <a:p>
          <a:endParaRPr lang="es-EC" sz="3600"/>
        </a:p>
      </dgm:t>
    </dgm:pt>
    <dgm:pt modelId="{4FC08794-0EB8-4534-8263-EC299E9274B8}" type="sibTrans" cxnId="{BC97EF31-4BAF-48E2-BA74-BAE4D1E7D5C5}">
      <dgm:prSet/>
      <dgm:spPr/>
      <dgm:t>
        <a:bodyPr/>
        <a:lstStyle/>
        <a:p>
          <a:endParaRPr lang="es-EC" sz="3600"/>
        </a:p>
      </dgm:t>
    </dgm:pt>
    <dgm:pt modelId="{B810A53B-6BE0-4068-8729-E30C9678010A}">
      <dgm:prSet phldrT="[Texto]" custT="1"/>
      <dgm:spPr/>
      <dgm:t>
        <a:bodyPr/>
        <a:lstStyle/>
        <a:p>
          <a:pPr algn="ctr"/>
          <a:r>
            <a:rPr lang="es-EC" sz="1600" dirty="0" smtClean="0"/>
            <a:t>No estudios actuales </a:t>
          </a:r>
          <a:endParaRPr lang="es-EC" sz="1600" dirty="0"/>
        </a:p>
      </dgm:t>
    </dgm:pt>
    <dgm:pt modelId="{2AD8C470-D4E9-4B8B-A310-CE3335C9A28E}" type="parTrans" cxnId="{D26D786C-5AD8-4C14-B73A-9A8B2209A097}">
      <dgm:prSet/>
      <dgm:spPr/>
      <dgm:t>
        <a:bodyPr/>
        <a:lstStyle/>
        <a:p>
          <a:endParaRPr lang="es-EC" sz="3600"/>
        </a:p>
      </dgm:t>
    </dgm:pt>
    <dgm:pt modelId="{A77F480D-83B6-4CC8-8D97-F3C12A2FF09C}" type="sibTrans" cxnId="{D26D786C-5AD8-4C14-B73A-9A8B2209A097}">
      <dgm:prSet/>
      <dgm:spPr/>
      <dgm:t>
        <a:bodyPr/>
        <a:lstStyle/>
        <a:p>
          <a:endParaRPr lang="es-EC" sz="3600"/>
        </a:p>
      </dgm:t>
    </dgm:pt>
    <dgm:pt modelId="{1A904B66-E44A-4E07-9C1B-003BEE866F62}">
      <dgm:prSet phldrT="[Texto]" custT="1"/>
      <dgm:spPr/>
      <dgm:t>
        <a:bodyPr/>
        <a:lstStyle/>
        <a:p>
          <a:pPr algn="ctr"/>
          <a:r>
            <a:rPr lang="es-EC" sz="1600" dirty="0" smtClean="0"/>
            <a:t>Destino priorizado sin cambios aparentes</a:t>
          </a:r>
          <a:endParaRPr lang="es-EC" sz="1600" dirty="0"/>
        </a:p>
      </dgm:t>
    </dgm:pt>
    <dgm:pt modelId="{E4755805-F226-479C-9164-7FCEC3B2C858}" type="parTrans" cxnId="{672B602B-2B4D-4D60-A0AB-D81322B832CD}">
      <dgm:prSet/>
      <dgm:spPr/>
      <dgm:t>
        <a:bodyPr/>
        <a:lstStyle/>
        <a:p>
          <a:endParaRPr lang="es-EC" sz="3600"/>
        </a:p>
      </dgm:t>
    </dgm:pt>
    <dgm:pt modelId="{EF2206E1-8D9C-4F6F-9B6E-1A91E30D96A4}" type="sibTrans" cxnId="{672B602B-2B4D-4D60-A0AB-D81322B832CD}">
      <dgm:prSet/>
      <dgm:spPr/>
      <dgm:t>
        <a:bodyPr/>
        <a:lstStyle/>
        <a:p>
          <a:endParaRPr lang="es-EC" sz="3600"/>
        </a:p>
      </dgm:t>
    </dgm:pt>
    <dgm:pt modelId="{0C40BB32-0FD0-4640-8D1C-0C7FE01CABCA}">
      <dgm:prSet phldrT="[Texto]" custT="1"/>
      <dgm:spPr/>
      <dgm:t>
        <a:bodyPr/>
        <a:lstStyle/>
        <a:p>
          <a:pPr algn="ctr"/>
          <a:r>
            <a:rPr lang="es-EC" sz="1600" dirty="0" smtClean="0"/>
            <a:t>Nivel de percepción: Positiva/Negativa</a:t>
          </a:r>
          <a:endParaRPr lang="es-EC" sz="1600" dirty="0"/>
        </a:p>
      </dgm:t>
    </dgm:pt>
    <dgm:pt modelId="{F6379B70-1096-43ED-99AA-BBA3A0C38C93}" type="parTrans" cxnId="{95CA7F6F-0268-4BA7-9F67-A7F26992A758}">
      <dgm:prSet/>
      <dgm:spPr/>
      <dgm:t>
        <a:bodyPr/>
        <a:lstStyle/>
        <a:p>
          <a:endParaRPr lang="es-EC" sz="3600"/>
        </a:p>
      </dgm:t>
    </dgm:pt>
    <dgm:pt modelId="{87AD16B7-3868-4F50-8834-D9643814BA17}" type="sibTrans" cxnId="{95CA7F6F-0268-4BA7-9F67-A7F26992A758}">
      <dgm:prSet/>
      <dgm:spPr/>
      <dgm:t>
        <a:bodyPr/>
        <a:lstStyle/>
        <a:p>
          <a:endParaRPr lang="es-EC" sz="3600"/>
        </a:p>
      </dgm:t>
    </dgm:pt>
    <dgm:pt modelId="{D408401F-A951-42DC-9432-16006743B123}" type="pres">
      <dgm:prSet presAssocID="{AA9A2D91-4263-457E-ABFD-93F556BC3311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D272397C-BE7E-4866-A0FC-64B3CCE24519}" type="pres">
      <dgm:prSet presAssocID="{DFF66526-BF61-4209-B659-8F710A616A54}" presName="composite" presStyleCnt="0"/>
      <dgm:spPr/>
    </dgm:pt>
    <dgm:pt modelId="{0E86D963-94BA-4E9F-A481-C8701754C226}" type="pres">
      <dgm:prSet presAssocID="{DFF66526-BF61-4209-B659-8F710A616A54}" presName="rect2" presStyleLbl="revTx" presStyleIdx="0" presStyleCnt="5" custScaleX="106849" custScaleY="111670" custLinFactX="-5412" custLinFactNeighborX="-100000" custLinFactNeighborY="50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FE79DA-931A-43AD-BEF7-F66C717FB998}" type="pres">
      <dgm:prSet presAssocID="{DFF66526-BF61-4209-B659-8F710A616A54}" presName="rect1" presStyleLbl="alignImgPlace1" presStyleIdx="0" presStyleCnt="5" custLinFactX="100000" custLinFactNeighborX="195831" custLinFactNeighborY="794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F9B17-783B-4DE4-90AD-8B025853667E}" type="pres">
      <dgm:prSet presAssocID="{F31642F0-FB4B-42A5-88BF-701D8ADEDA65}" presName="sibTrans" presStyleCnt="0"/>
      <dgm:spPr/>
    </dgm:pt>
    <dgm:pt modelId="{3BA7ADBE-E4B1-4D22-83CA-40DC17CD8B44}" type="pres">
      <dgm:prSet presAssocID="{CD1FAD60-F079-4680-A33D-DF5EF5BE8F10}" presName="composite" presStyleCnt="0"/>
      <dgm:spPr/>
    </dgm:pt>
    <dgm:pt modelId="{141DDAD3-4D49-4A5F-B134-0212034FB5C5}" type="pres">
      <dgm:prSet presAssocID="{CD1FAD60-F079-4680-A33D-DF5EF5BE8F10}" presName="rect2" presStyleLbl="revTx" presStyleIdx="1" presStyleCnt="5" custScaleX="53689" custScaleY="110448" custLinFactNeighborX="-25451" custLinFactNeighborY="-336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94C093-742E-4E43-828C-9763EBADD26D}" type="pres">
      <dgm:prSet presAssocID="{CD1FAD60-F079-4680-A33D-DF5EF5BE8F10}" presName="rect1" presStyleLbl="alignImgPlace1" presStyleIdx="1" presStyleCnt="5" custLinFactX="-100000" custLinFactNeighborX="-119338" custLinFactNeighborY="655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84" t="7503" r="1284" b="7503"/>
          </a:stretch>
        </a:blipFill>
      </dgm:spPr>
    </dgm:pt>
    <dgm:pt modelId="{B52C7B4B-E9F4-4400-99CF-523C0B22C2C7}" type="pres">
      <dgm:prSet presAssocID="{4FC08794-0EB8-4534-8263-EC299E9274B8}" presName="sibTrans" presStyleCnt="0"/>
      <dgm:spPr/>
    </dgm:pt>
    <dgm:pt modelId="{160B2B1D-CB75-452C-8D42-86CACBF63BA8}" type="pres">
      <dgm:prSet presAssocID="{B810A53B-6BE0-4068-8729-E30C9678010A}" presName="composite" presStyleCnt="0"/>
      <dgm:spPr/>
    </dgm:pt>
    <dgm:pt modelId="{49079E91-F1A8-4CAF-8C78-033E5F13A63D}" type="pres">
      <dgm:prSet presAssocID="{B810A53B-6BE0-4068-8729-E30C9678010A}" presName="rect2" presStyleLbl="revTx" presStyleIdx="2" presStyleCnt="5" custScaleX="98433" custScaleY="108345" custLinFactNeighborX="73171" custLinFactNeighborY="-322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BE46C8-47F8-407E-8937-F82D10D8F7E1}" type="pres">
      <dgm:prSet presAssocID="{B810A53B-6BE0-4068-8729-E30C9678010A}" presName="rect1" presStyleLbl="alignImgPlace1" presStyleIdx="2" presStyleCnt="5" custScaleX="119116" custScaleY="107562" custLinFactY="37584" custLinFactNeighborX="-34503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F2DF2DC-1633-4F08-A8C8-5080DC1C6B6E}" type="pres">
      <dgm:prSet presAssocID="{A77F480D-83B6-4CC8-8D97-F3C12A2FF09C}" presName="sibTrans" presStyleCnt="0"/>
      <dgm:spPr/>
    </dgm:pt>
    <dgm:pt modelId="{8850220B-0098-4846-B913-88918E4D2F44}" type="pres">
      <dgm:prSet presAssocID="{1A904B66-E44A-4E07-9C1B-003BEE866F62}" presName="composite" presStyleCnt="0"/>
      <dgm:spPr/>
    </dgm:pt>
    <dgm:pt modelId="{1BF66A36-92C3-4A9C-AE8B-383346E90DC5}" type="pres">
      <dgm:prSet presAssocID="{1A904B66-E44A-4E07-9C1B-003BEE866F62}" presName="rect2" presStyleLbl="revTx" presStyleIdx="3" presStyleCnt="5" custScaleX="125524" custScaleY="144999" custLinFactNeighborX="-50328" custLinFactNeighborY="156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24AFFF-2674-4BD4-83E0-4B5BD828CBE2}" type="pres">
      <dgm:prSet presAssocID="{1A904B66-E44A-4E07-9C1B-003BEE866F62}" presName="rect1" presStyleLbl="alignImgPlace1" presStyleIdx="3" presStyleCnt="5" custLinFactNeighborX="-58054" custLinFactNeighborY="515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</dgm:spPr>
    </dgm:pt>
    <dgm:pt modelId="{E6070CE2-1506-4C91-A13C-3E80339B687C}" type="pres">
      <dgm:prSet presAssocID="{EF2206E1-8D9C-4F6F-9B6E-1A91E30D96A4}" presName="sibTrans" presStyleCnt="0"/>
      <dgm:spPr/>
    </dgm:pt>
    <dgm:pt modelId="{39A1CD9B-1B20-435C-A4C5-032FF7063AF5}" type="pres">
      <dgm:prSet presAssocID="{0C40BB32-0FD0-4640-8D1C-0C7FE01CABCA}" presName="composite" presStyleCnt="0"/>
      <dgm:spPr/>
    </dgm:pt>
    <dgm:pt modelId="{59F7F5D2-599B-4C80-8538-8575180566DF}" type="pres">
      <dgm:prSet presAssocID="{0C40BB32-0FD0-4640-8D1C-0C7FE01CABCA}" presName="rect2" presStyleLbl="revTx" presStyleIdx="4" presStyleCnt="5" custScaleY="176116" custLinFactNeighborX="24371" custLinFactNeighborY="-491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CC1386-1DFE-49FE-9671-15012B1E4CAE}" type="pres">
      <dgm:prSet presAssocID="{0C40BB32-0FD0-4640-8D1C-0C7FE01CABCA}" presName="rect1" presStyleLbl="alignImgPlace1" presStyleIdx="4" presStyleCnt="5" custScaleX="158438" custScaleY="101134" custLinFactY="-36063" custLinFactNeighborX="-99273" custLinFactNeighborY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D26D786C-5AD8-4C14-B73A-9A8B2209A097}" srcId="{AA9A2D91-4263-457E-ABFD-93F556BC3311}" destId="{B810A53B-6BE0-4068-8729-E30C9678010A}" srcOrd="2" destOrd="0" parTransId="{2AD8C470-D4E9-4B8B-A310-CE3335C9A28E}" sibTransId="{A77F480D-83B6-4CC8-8D97-F3C12A2FF09C}"/>
    <dgm:cxn modelId="{BC97EF31-4BAF-48E2-BA74-BAE4D1E7D5C5}" srcId="{AA9A2D91-4263-457E-ABFD-93F556BC3311}" destId="{CD1FAD60-F079-4680-A33D-DF5EF5BE8F10}" srcOrd="1" destOrd="0" parTransId="{03D6CFE8-7D47-4CBD-BF60-7C40DEF69F5F}" sibTransId="{4FC08794-0EB8-4534-8263-EC299E9274B8}"/>
    <dgm:cxn modelId="{81C35BB4-E09D-49AB-B564-D013E28606A7}" type="presOf" srcId="{CD1FAD60-F079-4680-A33D-DF5EF5BE8F10}" destId="{141DDAD3-4D49-4A5F-B134-0212034FB5C5}" srcOrd="0" destOrd="0" presId="urn:microsoft.com/office/officeart/2008/layout/PictureGrid"/>
    <dgm:cxn modelId="{5A344C6D-08D0-4033-BDAA-CDE996305A26}" type="presOf" srcId="{1A904B66-E44A-4E07-9C1B-003BEE866F62}" destId="{1BF66A36-92C3-4A9C-AE8B-383346E90DC5}" srcOrd="0" destOrd="0" presId="urn:microsoft.com/office/officeart/2008/layout/PictureGrid"/>
    <dgm:cxn modelId="{9A564A8A-F32A-443C-A21F-155226216289}" type="presOf" srcId="{AA9A2D91-4263-457E-ABFD-93F556BC3311}" destId="{D408401F-A951-42DC-9432-16006743B123}" srcOrd="0" destOrd="0" presId="urn:microsoft.com/office/officeart/2008/layout/PictureGrid"/>
    <dgm:cxn modelId="{6DA169E7-C0FB-4D3B-8442-F4F00E927D31}" type="presOf" srcId="{B810A53B-6BE0-4068-8729-E30C9678010A}" destId="{49079E91-F1A8-4CAF-8C78-033E5F13A63D}" srcOrd="0" destOrd="0" presId="urn:microsoft.com/office/officeart/2008/layout/PictureGrid"/>
    <dgm:cxn modelId="{672B602B-2B4D-4D60-A0AB-D81322B832CD}" srcId="{AA9A2D91-4263-457E-ABFD-93F556BC3311}" destId="{1A904B66-E44A-4E07-9C1B-003BEE866F62}" srcOrd="3" destOrd="0" parTransId="{E4755805-F226-479C-9164-7FCEC3B2C858}" sibTransId="{EF2206E1-8D9C-4F6F-9B6E-1A91E30D96A4}"/>
    <dgm:cxn modelId="{F7E6E317-266F-440E-B6E3-B906E6433FAF}" srcId="{AA9A2D91-4263-457E-ABFD-93F556BC3311}" destId="{DFF66526-BF61-4209-B659-8F710A616A54}" srcOrd="0" destOrd="0" parTransId="{B8987792-8145-43AD-89A1-ABBC66F7E40E}" sibTransId="{F31642F0-FB4B-42A5-88BF-701D8ADEDA65}"/>
    <dgm:cxn modelId="{623B4FD5-547F-47C2-B073-37494098A824}" type="presOf" srcId="{0C40BB32-0FD0-4640-8D1C-0C7FE01CABCA}" destId="{59F7F5D2-599B-4C80-8538-8575180566DF}" srcOrd="0" destOrd="0" presId="urn:microsoft.com/office/officeart/2008/layout/PictureGrid"/>
    <dgm:cxn modelId="{95CA7F6F-0268-4BA7-9F67-A7F26992A758}" srcId="{AA9A2D91-4263-457E-ABFD-93F556BC3311}" destId="{0C40BB32-0FD0-4640-8D1C-0C7FE01CABCA}" srcOrd="4" destOrd="0" parTransId="{F6379B70-1096-43ED-99AA-BBA3A0C38C93}" sibTransId="{87AD16B7-3868-4F50-8834-D9643814BA17}"/>
    <dgm:cxn modelId="{19DA5C13-B03E-4058-96A0-AF97291DBE84}" type="presOf" srcId="{DFF66526-BF61-4209-B659-8F710A616A54}" destId="{0E86D963-94BA-4E9F-A481-C8701754C226}" srcOrd="0" destOrd="0" presId="urn:microsoft.com/office/officeart/2008/layout/PictureGrid"/>
    <dgm:cxn modelId="{74A0CCC1-B50B-4366-98B9-4C3F4C180E72}" type="presParOf" srcId="{D408401F-A951-42DC-9432-16006743B123}" destId="{D272397C-BE7E-4866-A0FC-64B3CCE24519}" srcOrd="0" destOrd="0" presId="urn:microsoft.com/office/officeart/2008/layout/PictureGrid"/>
    <dgm:cxn modelId="{1DFDCC00-0080-4729-9F32-EF4AF23FD59F}" type="presParOf" srcId="{D272397C-BE7E-4866-A0FC-64B3CCE24519}" destId="{0E86D963-94BA-4E9F-A481-C8701754C226}" srcOrd="0" destOrd="0" presId="urn:microsoft.com/office/officeart/2008/layout/PictureGrid"/>
    <dgm:cxn modelId="{AE9699F1-5479-4E4C-B226-2683FFD1D8AA}" type="presParOf" srcId="{D272397C-BE7E-4866-A0FC-64B3CCE24519}" destId="{43FE79DA-931A-43AD-BEF7-F66C717FB998}" srcOrd="1" destOrd="0" presId="urn:microsoft.com/office/officeart/2008/layout/PictureGrid"/>
    <dgm:cxn modelId="{242DCC6E-77B0-472A-BCCD-B95DDCC42FD1}" type="presParOf" srcId="{D408401F-A951-42DC-9432-16006743B123}" destId="{C4EF9B17-783B-4DE4-90AD-8B025853667E}" srcOrd="1" destOrd="0" presId="urn:microsoft.com/office/officeart/2008/layout/PictureGrid"/>
    <dgm:cxn modelId="{21407EE9-08DE-4044-9C1F-2D55B01F7A8A}" type="presParOf" srcId="{D408401F-A951-42DC-9432-16006743B123}" destId="{3BA7ADBE-E4B1-4D22-83CA-40DC17CD8B44}" srcOrd="2" destOrd="0" presId="urn:microsoft.com/office/officeart/2008/layout/PictureGrid"/>
    <dgm:cxn modelId="{E1A932D5-97AA-485B-9209-D4228CC39DD6}" type="presParOf" srcId="{3BA7ADBE-E4B1-4D22-83CA-40DC17CD8B44}" destId="{141DDAD3-4D49-4A5F-B134-0212034FB5C5}" srcOrd="0" destOrd="0" presId="urn:microsoft.com/office/officeart/2008/layout/PictureGrid"/>
    <dgm:cxn modelId="{60ECEE08-13E7-4F46-B2C6-3BC393B427F5}" type="presParOf" srcId="{3BA7ADBE-E4B1-4D22-83CA-40DC17CD8B44}" destId="{A594C093-742E-4E43-828C-9763EBADD26D}" srcOrd="1" destOrd="0" presId="urn:microsoft.com/office/officeart/2008/layout/PictureGrid"/>
    <dgm:cxn modelId="{21659883-BB6E-413C-8586-229B919797F0}" type="presParOf" srcId="{D408401F-A951-42DC-9432-16006743B123}" destId="{B52C7B4B-E9F4-4400-99CF-523C0B22C2C7}" srcOrd="3" destOrd="0" presId="urn:microsoft.com/office/officeart/2008/layout/PictureGrid"/>
    <dgm:cxn modelId="{D265CB02-D46D-4216-9290-B76C90E557E8}" type="presParOf" srcId="{D408401F-A951-42DC-9432-16006743B123}" destId="{160B2B1D-CB75-452C-8D42-86CACBF63BA8}" srcOrd="4" destOrd="0" presId="urn:microsoft.com/office/officeart/2008/layout/PictureGrid"/>
    <dgm:cxn modelId="{6173F127-3804-4742-8C59-7EC7C3BB891F}" type="presParOf" srcId="{160B2B1D-CB75-452C-8D42-86CACBF63BA8}" destId="{49079E91-F1A8-4CAF-8C78-033E5F13A63D}" srcOrd="0" destOrd="0" presId="urn:microsoft.com/office/officeart/2008/layout/PictureGrid"/>
    <dgm:cxn modelId="{B3766113-DC1B-4F90-A019-594C5E2A2C08}" type="presParOf" srcId="{160B2B1D-CB75-452C-8D42-86CACBF63BA8}" destId="{F4BE46C8-47F8-407E-8937-F82D10D8F7E1}" srcOrd="1" destOrd="0" presId="urn:microsoft.com/office/officeart/2008/layout/PictureGrid"/>
    <dgm:cxn modelId="{E2DE55FD-C3E8-4208-B37B-1DF3DDF19389}" type="presParOf" srcId="{D408401F-A951-42DC-9432-16006743B123}" destId="{0F2DF2DC-1633-4F08-A8C8-5080DC1C6B6E}" srcOrd="5" destOrd="0" presId="urn:microsoft.com/office/officeart/2008/layout/PictureGrid"/>
    <dgm:cxn modelId="{7A7559EA-A589-4D16-AE20-22C79F5A52CB}" type="presParOf" srcId="{D408401F-A951-42DC-9432-16006743B123}" destId="{8850220B-0098-4846-B913-88918E4D2F44}" srcOrd="6" destOrd="0" presId="urn:microsoft.com/office/officeart/2008/layout/PictureGrid"/>
    <dgm:cxn modelId="{156F6386-F9EF-4AA2-8CFF-4112433E2725}" type="presParOf" srcId="{8850220B-0098-4846-B913-88918E4D2F44}" destId="{1BF66A36-92C3-4A9C-AE8B-383346E90DC5}" srcOrd="0" destOrd="0" presId="urn:microsoft.com/office/officeart/2008/layout/PictureGrid"/>
    <dgm:cxn modelId="{22CD261A-DBFF-4526-AB05-7BC3AAD5E530}" type="presParOf" srcId="{8850220B-0098-4846-B913-88918E4D2F44}" destId="{3A24AFFF-2674-4BD4-83E0-4B5BD828CBE2}" srcOrd="1" destOrd="0" presId="urn:microsoft.com/office/officeart/2008/layout/PictureGrid"/>
    <dgm:cxn modelId="{50F4C862-206D-418B-81E9-521D9D5485F2}" type="presParOf" srcId="{D408401F-A951-42DC-9432-16006743B123}" destId="{E6070CE2-1506-4C91-A13C-3E80339B687C}" srcOrd="7" destOrd="0" presId="urn:microsoft.com/office/officeart/2008/layout/PictureGrid"/>
    <dgm:cxn modelId="{421B921C-8BEC-4E97-8563-E7A61AAD3851}" type="presParOf" srcId="{D408401F-A951-42DC-9432-16006743B123}" destId="{39A1CD9B-1B20-435C-A4C5-032FF7063AF5}" srcOrd="8" destOrd="0" presId="urn:microsoft.com/office/officeart/2008/layout/PictureGrid"/>
    <dgm:cxn modelId="{4D70B9CA-858B-46A0-8E77-9B7DD4F947CC}" type="presParOf" srcId="{39A1CD9B-1B20-435C-A4C5-032FF7063AF5}" destId="{59F7F5D2-599B-4C80-8538-8575180566DF}" srcOrd="0" destOrd="0" presId="urn:microsoft.com/office/officeart/2008/layout/PictureGrid"/>
    <dgm:cxn modelId="{C66C9868-7AFE-47E4-8A98-5BE397262747}" type="presParOf" srcId="{39A1CD9B-1B20-435C-A4C5-032FF7063AF5}" destId="{5BCC1386-1DFE-49FE-9671-15012B1E4CAE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776E96-DF4B-4820-874A-214A19F16450}" type="doc">
      <dgm:prSet loTypeId="urn:microsoft.com/office/officeart/2005/8/layout/hList9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50637D4-9157-4C7B-A464-C4676D0698AA}">
      <dgm:prSet phldrT="[Texto]" custT="1"/>
      <dgm:spPr/>
      <dgm:t>
        <a:bodyPr/>
        <a:lstStyle/>
        <a:p>
          <a:r>
            <a:rPr lang="es-EC" sz="1600" dirty="0"/>
            <a:t>Enfoque</a:t>
          </a:r>
        </a:p>
      </dgm:t>
    </dgm:pt>
    <dgm:pt modelId="{B4385AD3-3FE8-4F72-BE61-0B0E9E19E500}" type="parTrans" cxnId="{A587152C-2834-4193-AFB5-E4CFCEB65C2E}">
      <dgm:prSet/>
      <dgm:spPr/>
      <dgm:t>
        <a:bodyPr/>
        <a:lstStyle/>
        <a:p>
          <a:endParaRPr lang="es-EC"/>
        </a:p>
      </dgm:t>
    </dgm:pt>
    <dgm:pt modelId="{FD5A6EA9-66C8-428C-90C5-07DF76C10F6F}" type="sibTrans" cxnId="{A587152C-2834-4193-AFB5-E4CFCEB65C2E}">
      <dgm:prSet/>
      <dgm:spPr/>
      <dgm:t>
        <a:bodyPr/>
        <a:lstStyle/>
        <a:p>
          <a:endParaRPr lang="es-EC"/>
        </a:p>
      </dgm:t>
    </dgm:pt>
    <dgm:pt modelId="{3D186D7F-B996-44C7-A06F-1C5878D39825}">
      <dgm:prSet phldrT="[Texto]" custT="1"/>
      <dgm:spPr/>
      <dgm:t>
        <a:bodyPr/>
        <a:lstStyle/>
        <a:p>
          <a:r>
            <a:rPr lang="es-EC" sz="2000" dirty="0"/>
            <a:t>Mixto </a:t>
          </a:r>
        </a:p>
      </dgm:t>
    </dgm:pt>
    <dgm:pt modelId="{E3D9BE97-D6A2-4013-9B52-B0AEA58EC3DE}" type="parTrans" cxnId="{A65061A5-B1F1-4B81-B056-123AB7127C64}">
      <dgm:prSet/>
      <dgm:spPr/>
      <dgm:t>
        <a:bodyPr/>
        <a:lstStyle/>
        <a:p>
          <a:endParaRPr lang="es-EC"/>
        </a:p>
      </dgm:t>
    </dgm:pt>
    <dgm:pt modelId="{A88B8BA9-5772-4F27-8130-B4040986E74F}" type="sibTrans" cxnId="{A65061A5-B1F1-4B81-B056-123AB7127C64}">
      <dgm:prSet/>
      <dgm:spPr/>
      <dgm:t>
        <a:bodyPr/>
        <a:lstStyle/>
        <a:p>
          <a:endParaRPr lang="es-EC"/>
        </a:p>
      </dgm:t>
    </dgm:pt>
    <dgm:pt modelId="{F7A2E6DA-DB00-46DE-8ED6-CE0C23017E86}">
      <dgm:prSet phldrT="[Texto]" custT="1"/>
      <dgm:spPr/>
      <dgm:t>
        <a:bodyPr/>
        <a:lstStyle/>
        <a:p>
          <a:r>
            <a:rPr lang="es-EC" sz="1600" dirty="0"/>
            <a:t>Tipología </a:t>
          </a:r>
        </a:p>
      </dgm:t>
    </dgm:pt>
    <dgm:pt modelId="{80F79C94-9633-4B45-B079-03F49582CB62}" type="parTrans" cxnId="{FA5AEC0A-9ED6-4D4A-BA71-B610EADD2D49}">
      <dgm:prSet/>
      <dgm:spPr/>
      <dgm:t>
        <a:bodyPr/>
        <a:lstStyle/>
        <a:p>
          <a:endParaRPr lang="es-EC"/>
        </a:p>
      </dgm:t>
    </dgm:pt>
    <dgm:pt modelId="{FB83209E-A922-4C59-A74F-4B275A0F8CB2}" type="sibTrans" cxnId="{FA5AEC0A-9ED6-4D4A-BA71-B610EADD2D49}">
      <dgm:prSet/>
      <dgm:spPr/>
      <dgm:t>
        <a:bodyPr/>
        <a:lstStyle/>
        <a:p>
          <a:endParaRPr lang="es-EC"/>
        </a:p>
      </dgm:t>
    </dgm:pt>
    <dgm:pt modelId="{E73D52B0-C981-4C29-B74D-A4CFB9F359C5}">
      <dgm:prSet phldrT="[Texto]"/>
      <dgm:spPr/>
      <dgm:t>
        <a:bodyPr/>
        <a:lstStyle/>
        <a:p>
          <a:r>
            <a:rPr lang="es-EC" b="0" i="0" dirty="0" smtClean="0"/>
            <a:t>Por las fuentes de información: mixto   </a:t>
          </a:r>
          <a:endParaRPr lang="es-EC" b="0" i="0" dirty="0"/>
        </a:p>
      </dgm:t>
    </dgm:pt>
    <dgm:pt modelId="{BA514923-FF7C-4912-B8C8-13BAAD368779}" type="parTrans" cxnId="{1708185D-B0BC-42F2-B44A-304A996BC3A5}">
      <dgm:prSet/>
      <dgm:spPr/>
      <dgm:t>
        <a:bodyPr/>
        <a:lstStyle/>
        <a:p>
          <a:endParaRPr lang="es-EC"/>
        </a:p>
      </dgm:t>
    </dgm:pt>
    <dgm:pt modelId="{9B2EE304-67A1-4769-8EDB-B8143F2313DD}" type="sibTrans" cxnId="{1708185D-B0BC-42F2-B44A-304A996BC3A5}">
      <dgm:prSet/>
      <dgm:spPr/>
      <dgm:t>
        <a:bodyPr/>
        <a:lstStyle/>
        <a:p>
          <a:endParaRPr lang="es-EC"/>
        </a:p>
      </dgm:t>
    </dgm:pt>
    <dgm:pt modelId="{4E8D0502-F010-45F4-BE10-48755C1336B6}">
      <dgm:prSet phldrT="[Texto]"/>
      <dgm:spPr/>
      <dgm:t>
        <a:bodyPr/>
        <a:lstStyle/>
        <a:p>
          <a:r>
            <a:rPr lang="es-EC" b="0" i="0" dirty="0" smtClean="0"/>
            <a:t>Por las unidades de análisis: in situ</a:t>
          </a:r>
          <a:endParaRPr lang="es-EC" b="0" i="0" dirty="0"/>
        </a:p>
      </dgm:t>
    </dgm:pt>
    <dgm:pt modelId="{5FCA88F1-3093-45C9-B41A-439F9CB13D3B}" type="parTrans" cxnId="{80B6EEFB-BAF5-423F-9195-3A3DC305A330}">
      <dgm:prSet/>
      <dgm:spPr/>
      <dgm:t>
        <a:bodyPr/>
        <a:lstStyle/>
        <a:p>
          <a:endParaRPr lang="es-EC"/>
        </a:p>
      </dgm:t>
    </dgm:pt>
    <dgm:pt modelId="{577E2CF3-41B0-48EA-B562-E2B7EDC1D9BD}" type="sibTrans" cxnId="{80B6EEFB-BAF5-423F-9195-3A3DC305A330}">
      <dgm:prSet/>
      <dgm:spPr/>
      <dgm:t>
        <a:bodyPr/>
        <a:lstStyle/>
        <a:p>
          <a:endParaRPr lang="es-EC"/>
        </a:p>
      </dgm:t>
    </dgm:pt>
    <dgm:pt modelId="{061404C5-8E22-4902-B918-8B19435AE24D}">
      <dgm:prSet phldrT="[Texto]" custT="1"/>
      <dgm:spPr/>
      <dgm:t>
        <a:bodyPr/>
        <a:lstStyle/>
        <a:p>
          <a:r>
            <a:rPr lang="es-EC" sz="1800" dirty="0"/>
            <a:t>Técnica </a:t>
          </a:r>
        </a:p>
      </dgm:t>
    </dgm:pt>
    <dgm:pt modelId="{2A95605D-3EDB-411E-AE32-683F274C3425}" type="parTrans" cxnId="{50DB0523-D87C-43B1-AD37-F13F3606ABF7}">
      <dgm:prSet/>
      <dgm:spPr/>
      <dgm:t>
        <a:bodyPr/>
        <a:lstStyle/>
        <a:p>
          <a:endParaRPr lang="es-EC"/>
        </a:p>
      </dgm:t>
    </dgm:pt>
    <dgm:pt modelId="{AF45581B-7941-4FF2-8EBE-F64CB21A1AAD}" type="sibTrans" cxnId="{50DB0523-D87C-43B1-AD37-F13F3606ABF7}">
      <dgm:prSet/>
      <dgm:spPr/>
      <dgm:t>
        <a:bodyPr/>
        <a:lstStyle/>
        <a:p>
          <a:endParaRPr lang="es-EC"/>
        </a:p>
      </dgm:t>
    </dgm:pt>
    <dgm:pt modelId="{161F7861-C5FA-45C0-8BEA-8A867926DFD1}">
      <dgm:prSet phldrT="[Texto]"/>
      <dgm:spPr/>
      <dgm:t>
        <a:bodyPr/>
        <a:lstStyle/>
        <a:p>
          <a:r>
            <a:rPr lang="es-EC" dirty="0" smtClean="0"/>
            <a:t>Campo</a:t>
          </a:r>
          <a:endParaRPr lang="es-EC" dirty="0"/>
        </a:p>
      </dgm:t>
    </dgm:pt>
    <dgm:pt modelId="{1540D49D-0298-4251-A8BF-4AF4FBCC3348}" type="parTrans" cxnId="{8B3D7D98-79D7-4880-9392-BF2F9DE703D0}">
      <dgm:prSet/>
      <dgm:spPr/>
      <dgm:t>
        <a:bodyPr/>
        <a:lstStyle/>
        <a:p>
          <a:endParaRPr lang="es-EC"/>
        </a:p>
      </dgm:t>
    </dgm:pt>
    <dgm:pt modelId="{117377BE-7BFE-48D6-AC4E-6BCCABE92C96}" type="sibTrans" cxnId="{8B3D7D98-79D7-4880-9392-BF2F9DE703D0}">
      <dgm:prSet/>
      <dgm:spPr/>
      <dgm:t>
        <a:bodyPr/>
        <a:lstStyle/>
        <a:p>
          <a:endParaRPr lang="es-EC"/>
        </a:p>
      </dgm:t>
    </dgm:pt>
    <dgm:pt modelId="{EE5D1955-0D5D-4484-B740-33F8400BD9C8}">
      <dgm:prSet phldrT="[Texto]"/>
      <dgm:spPr/>
      <dgm:t>
        <a:bodyPr/>
        <a:lstStyle/>
        <a:p>
          <a:r>
            <a:rPr lang="es-EC" dirty="0" smtClean="0"/>
            <a:t>Bibliográfica  </a:t>
          </a:r>
          <a:endParaRPr lang="es-EC" dirty="0"/>
        </a:p>
      </dgm:t>
    </dgm:pt>
    <dgm:pt modelId="{65D34839-18CE-40D6-8420-65AE11DFBE3D}" type="parTrans" cxnId="{90477DE6-5E51-4583-A8B4-21E89E7F5546}">
      <dgm:prSet/>
      <dgm:spPr/>
      <dgm:t>
        <a:bodyPr/>
        <a:lstStyle/>
        <a:p>
          <a:endParaRPr lang="es-EC"/>
        </a:p>
      </dgm:t>
    </dgm:pt>
    <dgm:pt modelId="{F549D247-A102-4B27-BF25-04A212C61A05}" type="sibTrans" cxnId="{90477DE6-5E51-4583-A8B4-21E89E7F5546}">
      <dgm:prSet/>
      <dgm:spPr/>
      <dgm:t>
        <a:bodyPr/>
        <a:lstStyle/>
        <a:p>
          <a:endParaRPr lang="es-EC"/>
        </a:p>
      </dgm:t>
    </dgm:pt>
    <dgm:pt modelId="{1B73573B-2475-4C89-B0A9-4DF79B9C82E6}">
      <dgm:prSet phldrT="[Texto]"/>
      <dgm:spPr/>
      <dgm:t>
        <a:bodyPr/>
        <a:lstStyle/>
        <a:p>
          <a:r>
            <a:rPr lang="es-EC" dirty="0"/>
            <a:t>Instrumentos</a:t>
          </a:r>
        </a:p>
      </dgm:t>
    </dgm:pt>
    <dgm:pt modelId="{5AB252A5-1736-436B-AF65-DA3642363CC5}" type="parTrans" cxnId="{E4DB9577-5BCB-4298-87C1-728F83606900}">
      <dgm:prSet/>
      <dgm:spPr/>
      <dgm:t>
        <a:bodyPr/>
        <a:lstStyle/>
        <a:p>
          <a:endParaRPr lang="es-EC"/>
        </a:p>
      </dgm:t>
    </dgm:pt>
    <dgm:pt modelId="{4F6B0837-6C57-479D-8210-F7D161C4DE21}" type="sibTrans" cxnId="{E4DB9577-5BCB-4298-87C1-728F83606900}">
      <dgm:prSet/>
      <dgm:spPr/>
      <dgm:t>
        <a:bodyPr/>
        <a:lstStyle/>
        <a:p>
          <a:endParaRPr lang="es-EC"/>
        </a:p>
      </dgm:t>
    </dgm:pt>
    <dgm:pt modelId="{ABBE927A-B4E5-46E2-BAA3-578043CAE6AC}">
      <dgm:prSet phldrT="[Texto]"/>
      <dgm:spPr/>
      <dgm:t>
        <a:bodyPr/>
        <a:lstStyle/>
        <a:p>
          <a:r>
            <a:rPr lang="es-EC" dirty="0" smtClean="0"/>
            <a:t>Encuestas</a:t>
          </a:r>
          <a:endParaRPr lang="es-EC" dirty="0"/>
        </a:p>
      </dgm:t>
    </dgm:pt>
    <dgm:pt modelId="{0891867A-10BC-484A-B169-A76BAD50D37E}" type="parTrans" cxnId="{AFFC90BE-6E0F-447A-A21E-60EB7ABB14C4}">
      <dgm:prSet/>
      <dgm:spPr/>
      <dgm:t>
        <a:bodyPr/>
        <a:lstStyle/>
        <a:p>
          <a:endParaRPr lang="es-EC"/>
        </a:p>
      </dgm:t>
    </dgm:pt>
    <dgm:pt modelId="{F68FFF66-6F60-45C4-AD7D-50C2F68BA3BD}" type="sibTrans" cxnId="{AFFC90BE-6E0F-447A-A21E-60EB7ABB14C4}">
      <dgm:prSet/>
      <dgm:spPr/>
      <dgm:t>
        <a:bodyPr/>
        <a:lstStyle/>
        <a:p>
          <a:endParaRPr lang="es-EC"/>
        </a:p>
      </dgm:t>
    </dgm:pt>
    <dgm:pt modelId="{67A7305C-1EAB-4C78-8C15-EF25777A4CA9}">
      <dgm:prSet/>
      <dgm:spPr/>
      <dgm:t>
        <a:bodyPr/>
        <a:lstStyle/>
        <a:p>
          <a:r>
            <a:rPr lang="es-EC" dirty="0" smtClean="0"/>
            <a:t>Entrevistas </a:t>
          </a:r>
          <a:endParaRPr lang="es-EC" dirty="0"/>
        </a:p>
      </dgm:t>
    </dgm:pt>
    <dgm:pt modelId="{56424B7A-662D-4800-9813-7D3A008EB3F4}" type="parTrans" cxnId="{3A2A345A-439D-4E92-B0FF-2AB51817CDBE}">
      <dgm:prSet/>
      <dgm:spPr/>
      <dgm:t>
        <a:bodyPr/>
        <a:lstStyle/>
        <a:p>
          <a:endParaRPr lang="es-EC"/>
        </a:p>
      </dgm:t>
    </dgm:pt>
    <dgm:pt modelId="{9483748E-88C2-4834-A6D0-5AB8B8E57326}" type="sibTrans" cxnId="{3A2A345A-439D-4E92-B0FF-2AB51817CDBE}">
      <dgm:prSet/>
      <dgm:spPr/>
      <dgm:t>
        <a:bodyPr/>
        <a:lstStyle/>
        <a:p>
          <a:endParaRPr lang="es-EC"/>
        </a:p>
      </dgm:t>
    </dgm:pt>
    <dgm:pt modelId="{BFB4341A-1432-47C5-A996-6040EEB6FBA0}" type="pres">
      <dgm:prSet presAssocID="{9F776E96-DF4B-4820-874A-214A19F1645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72C1140-18CA-48E2-A4C6-A3B29F3F8571}" type="pres">
      <dgm:prSet presAssocID="{050637D4-9157-4C7B-A464-C4676D0698AA}" presName="posSpace" presStyleCnt="0"/>
      <dgm:spPr/>
    </dgm:pt>
    <dgm:pt modelId="{4BCF4AD0-2AAC-4513-A420-951B79E4C582}" type="pres">
      <dgm:prSet presAssocID="{050637D4-9157-4C7B-A464-C4676D0698AA}" presName="vertFlow" presStyleCnt="0"/>
      <dgm:spPr/>
    </dgm:pt>
    <dgm:pt modelId="{6A04E109-A408-4B2C-8E60-398EA560AE80}" type="pres">
      <dgm:prSet presAssocID="{050637D4-9157-4C7B-A464-C4676D0698AA}" presName="topSpace" presStyleCnt="0"/>
      <dgm:spPr/>
    </dgm:pt>
    <dgm:pt modelId="{E5655C25-3BE0-48DB-8B9D-32B3B2189D46}" type="pres">
      <dgm:prSet presAssocID="{050637D4-9157-4C7B-A464-C4676D0698AA}" presName="firstComp" presStyleCnt="0"/>
      <dgm:spPr/>
    </dgm:pt>
    <dgm:pt modelId="{D025A3A0-B8B3-482A-9BE1-33A9D748B144}" type="pres">
      <dgm:prSet presAssocID="{050637D4-9157-4C7B-A464-C4676D0698AA}" presName="firstChild" presStyleLbl="bgAccFollowNode1" presStyleIdx="0" presStyleCnt="7"/>
      <dgm:spPr/>
      <dgm:t>
        <a:bodyPr/>
        <a:lstStyle/>
        <a:p>
          <a:endParaRPr lang="es-EC"/>
        </a:p>
      </dgm:t>
    </dgm:pt>
    <dgm:pt modelId="{95E289EE-837C-4238-B7C5-B0F9FB7CA455}" type="pres">
      <dgm:prSet presAssocID="{050637D4-9157-4C7B-A464-C4676D0698AA}" presName="firstChildTx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5A96F7-9A01-4684-BB2B-C7ED7793C181}" type="pres">
      <dgm:prSet presAssocID="{050637D4-9157-4C7B-A464-C4676D0698AA}" presName="negSpace" presStyleCnt="0"/>
      <dgm:spPr/>
    </dgm:pt>
    <dgm:pt modelId="{E3706AFC-047F-4412-9E57-41B3446C2EBC}" type="pres">
      <dgm:prSet presAssocID="{050637D4-9157-4C7B-A464-C4676D0698AA}" presName="circle" presStyleLbl="node1" presStyleIdx="0" presStyleCnt="4"/>
      <dgm:spPr/>
      <dgm:t>
        <a:bodyPr/>
        <a:lstStyle/>
        <a:p>
          <a:endParaRPr lang="es-EC"/>
        </a:p>
      </dgm:t>
    </dgm:pt>
    <dgm:pt modelId="{FE603F0D-F13E-4FAE-A15D-B5E03B880015}" type="pres">
      <dgm:prSet presAssocID="{FD5A6EA9-66C8-428C-90C5-07DF76C10F6F}" presName="transSpace" presStyleCnt="0"/>
      <dgm:spPr/>
    </dgm:pt>
    <dgm:pt modelId="{730EF51F-7B34-48BE-9F91-19103012FFF1}" type="pres">
      <dgm:prSet presAssocID="{F7A2E6DA-DB00-46DE-8ED6-CE0C23017E86}" presName="posSpace" presStyleCnt="0"/>
      <dgm:spPr/>
    </dgm:pt>
    <dgm:pt modelId="{C5D7B28D-CE32-47FE-A37E-F1BD59DF1833}" type="pres">
      <dgm:prSet presAssocID="{F7A2E6DA-DB00-46DE-8ED6-CE0C23017E86}" presName="vertFlow" presStyleCnt="0"/>
      <dgm:spPr/>
    </dgm:pt>
    <dgm:pt modelId="{8FB068AA-C8A1-459B-992B-1F5B0CA963DA}" type="pres">
      <dgm:prSet presAssocID="{F7A2E6DA-DB00-46DE-8ED6-CE0C23017E86}" presName="topSpace" presStyleCnt="0"/>
      <dgm:spPr/>
    </dgm:pt>
    <dgm:pt modelId="{177F9905-112D-4E0C-AAAD-BFE223EDF902}" type="pres">
      <dgm:prSet presAssocID="{F7A2E6DA-DB00-46DE-8ED6-CE0C23017E86}" presName="firstComp" presStyleCnt="0"/>
      <dgm:spPr/>
    </dgm:pt>
    <dgm:pt modelId="{F88D33C8-B1CE-4EB7-ABF2-9548E6698416}" type="pres">
      <dgm:prSet presAssocID="{F7A2E6DA-DB00-46DE-8ED6-CE0C23017E86}" presName="firstChild" presStyleLbl="bgAccFollowNode1" presStyleIdx="1" presStyleCnt="7"/>
      <dgm:spPr/>
      <dgm:t>
        <a:bodyPr/>
        <a:lstStyle/>
        <a:p>
          <a:endParaRPr lang="es-EC"/>
        </a:p>
      </dgm:t>
    </dgm:pt>
    <dgm:pt modelId="{6F0952CE-5A73-4D37-BB21-D61BEAFDD276}" type="pres">
      <dgm:prSet presAssocID="{F7A2E6DA-DB00-46DE-8ED6-CE0C23017E86}" presName="firstChildTx" presStyleLbl="b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17845D-9386-41A2-A88C-60BF418ACCCE}" type="pres">
      <dgm:prSet presAssocID="{4E8D0502-F010-45F4-BE10-48755C1336B6}" presName="comp" presStyleCnt="0"/>
      <dgm:spPr/>
    </dgm:pt>
    <dgm:pt modelId="{0C912C34-199C-42D5-8C59-893DA27F6CBE}" type="pres">
      <dgm:prSet presAssocID="{4E8D0502-F010-45F4-BE10-48755C1336B6}" presName="child" presStyleLbl="bgAccFollowNode1" presStyleIdx="2" presStyleCnt="7"/>
      <dgm:spPr/>
      <dgm:t>
        <a:bodyPr/>
        <a:lstStyle/>
        <a:p>
          <a:endParaRPr lang="es-EC"/>
        </a:p>
      </dgm:t>
    </dgm:pt>
    <dgm:pt modelId="{2A34618E-7C9B-4970-915B-2A84979DC179}" type="pres">
      <dgm:prSet presAssocID="{4E8D0502-F010-45F4-BE10-48755C1336B6}" presName="childTx" presStyleLbl="b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9BBAC9-8FCB-445C-B6F1-ACB285A4A5D8}" type="pres">
      <dgm:prSet presAssocID="{F7A2E6DA-DB00-46DE-8ED6-CE0C23017E86}" presName="negSpace" presStyleCnt="0"/>
      <dgm:spPr/>
    </dgm:pt>
    <dgm:pt modelId="{CDC4EE13-50CA-4BA1-803E-1A64183AFEDA}" type="pres">
      <dgm:prSet presAssocID="{F7A2E6DA-DB00-46DE-8ED6-CE0C23017E86}" presName="circle" presStyleLbl="node1" presStyleIdx="1" presStyleCnt="4"/>
      <dgm:spPr/>
      <dgm:t>
        <a:bodyPr/>
        <a:lstStyle/>
        <a:p>
          <a:endParaRPr lang="es-EC"/>
        </a:p>
      </dgm:t>
    </dgm:pt>
    <dgm:pt modelId="{EADD5A37-EAE6-4768-9D5E-01A0F670C4B1}" type="pres">
      <dgm:prSet presAssocID="{FB83209E-A922-4C59-A74F-4B275A0F8CB2}" presName="transSpace" presStyleCnt="0"/>
      <dgm:spPr/>
    </dgm:pt>
    <dgm:pt modelId="{650950E9-4DB5-46AE-953D-02199710D0B9}" type="pres">
      <dgm:prSet presAssocID="{061404C5-8E22-4902-B918-8B19435AE24D}" presName="posSpace" presStyleCnt="0"/>
      <dgm:spPr/>
    </dgm:pt>
    <dgm:pt modelId="{3EDB43F3-C738-4A1B-A3A8-9A3757EA2550}" type="pres">
      <dgm:prSet presAssocID="{061404C5-8E22-4902-B918-8B19435AE24D}" presName="vertFlow" presStyleCnt="0"/>
      <dgm:spPr/>
    </dgm:pt>
    <dgm:pt modelId="{3FA90F9C-80CF-4F3C-9CC7-95E6B372200C}" type="pres">
      <dgm:prSet presAssocID="{061404C5-8E22-4902-B918-8B19435AE24D}" presName="topSpace" presStyleCnt="0"/>
      <dgm:spPr/>
    </dgm:pt>
    <dgm:pt modelId="{43F4BC4A-D04B-414D-8EC0-F1E4A7144E56}" type="pres">
      <dgm:prSet presAssocID="{061404C5-8E22-4902-B918-8B19435AE24D}" presName="firstComp" presStyleCnt="0"/>
      <dgm:spPr/>
    </dgm:pt>
    <dgm:pt modelId="{929C6BC1-7DFD-4496-AB9D-D7E646610A9E}" type="pres">
      <dgm:prSet presAssocID="{061404C5-8E22-4902-B918-8B19435AE24D}" presName="firstChild" presStyleLbl="bgAccFollowNode1" presStyleIdx="3" presStyleCnt="7" custLinFactNeighborX="-742"/>
      <dgm:spPr/>
      <dgm:t>
        <a:bodyPr/>
        <a:lstStyle/>
        <a:p>
          <a:endParaRPr lang="es-EC"/>
        </a:p>
      </dgm:t>
    </dgm:pt>
    <dgm:pt modelId="{14A19C7B-786E-42EF-9689-346BED9A5320}" type="pres">
      <dgm:prSet presAssocID="{061404C5-8E22-4902-B918-8B19435AE24D}" presName="firstChildTx" presStyleLbl="b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BF1269-5813-4291-A6CB-9BF4E0D2045A}" type="pres">
      <dgm:prSet presAssocID="{EE5D1955-0D5D-4484-B740-33F8400BD9C8}" presName="comp" presStyleCnt="0"/>
      <dgm:spPr/>
    </dgm:pt>
    <dgm:pt modelId="{35981084-FDC2-4E07-AED9-CFFD08B39E82}" type="pres">
      <dgm:prSet presAssocID="{EE5D1955-0D5D-4484-B740-33F8400BD9C8}" presName="child" presStyleLbl="bgAccFollowNode1" presStyleIdx="4" presStyleCnt="7"/>
      <dgm:spPr/>
      <dgm:t>
        <a:bodyPr/>
        <a:lstStyle/>
        <a:p>
          <a:endParaRPr lang="es-EC"/>
        </a:p>
      </dgm:t>
    </dgm:pt>
    <dgm:pt modelId="{95FF3C45-01F1-4D40-A78C-6CE3C7651E93}" type="pres">
      <dgm:prSet presAssocID="{EE5D1955-0D5D-4484-B740-33F8400BD9C8}" presName="childTx" presStyleLbl="b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D1FE1-9799-4CF6-97C5-99E63EA4ABA3}" type="pres">
      <dgm:prSet presAssocID="{061404C5-8E22-4902-B918-8B19435AE24D}" presName="negSpace" presStyleCnt="0"/>
      <dgm:spPr/>
    </dgm:pt>
    <dgm:pt modelId="{EFCB85CD-32DF-4445-8A91-F89BD872E82C}" type="pres">
      <dgm:prSet presAssocID="{061404C5-8E22-4902-B918-8B19435AE24D}" presName="circle" presStyleLbl="node1" presStyleIdx="2" presStyleCnt="4" custLinFactNeighborX="-2506" custLinFactNeighborY="1441"/>
      <dgm:spPr/>
      <dgm:t>
        <a:bodyPr/>
        <a:lstStyle/>
        <a:p>
          <a:endParaRPr lang="es-EC"/>
        </a:p>
      </dgm:t>
    </dgm:pt>
    <dgm:pt modelId="{3EC18FC0-ECF7-4198-BE7A-B6FEFF3762A5}" type="pres">
      <dgm:prSet presAssocID="{AF45581B-7941-4FF2-8EBE-F64CB21A1AAD}" presName="transSpace" presStyleCnt="0"/>
      <dgm:spPr/>
    </dgm:pt>
    <dgm:pt modelId="{857D6B95-7821-45FC-933C-9B0B5101DE8D}" type="pres">
      <dgm:prSet presAssocID="{1B73573B-2475-4C89-B0A9-4DF79B9C82E6}" presName="posSpace" presStyleCnt="0"/>
      <dgm:spPr/>
    </dgm:pt>
    <dgm:pt modelId="{0EED7BCB-B566-40B4-8BDA-E4E1C475EF7B}" type="pres">
      <dgm:prSet presAssocID="{1B73573B-2475-4C89-B0A9-4DF79B9C82E6}" presName="vertFlow" presStyleCnt="0"/>
      <dgm:spPr/>
    </dgm:pt>
    <dgm:pt modelId="{F8FB9BF5-7AF1-4F0F-8D69-0665A42BADF8}" type="pres">
      <dgm:prSet presAssocID="{1B73573B-2475-4C89-B0A9-4DF79B9C82E6}" presName="topSpace" presStyleCnt="0"/>
      <dgm:spPr/>
    </dgm:pt>
    <dgm:pt modelId="{5BF2C7DD-3ED9-4179-9BD1-8D21A2822355}" type="pres">
      <dgm:prSet presAssocID="{1B73573B-2475-4C89-B0A9-4DF79B9C82E6}" presName="firstComp" presStyleCnt="0"/>
      <dgm:spPr/>
    </dgm:pt>
    <dgm:pt modelId="{C6B2B7E7-70F6-4C64-AAF0-37C4A113D7F4}" type="pres">
      <dgm:prSet presAssocID="{1B73573B-2475-4C89-B0A9-4DF79B9C82E6}" presName="firstChild" presStyleLbl="bgAccFollowNode1" presStyleIdx="5" presStyleCnt="7"/>
      <dgm:spPr/>
      <dgm:t>
        <a:bodyPr/>
        <a:lstStyle/>
        <a:p>
          <a:endParaRPr lang="es-EC"/>
        </a:p>
      </dgm:t>
    </dgm:pt>
    <dgm:pt modelId="{A3FA792A-7708-4FA4-9E93-D5FD1B1B166D}" type="pres">
      <dgm:prSet presAssocID="{1B73573B-2475-4C89-B0A9-4DF79B9C82E6}" presName="firstChildTx" presStyleLbl="b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9110E7-3856-47C8-A2A6-6199A15B5153}" type="pres">
      <dgm:prSet presAssocID="{67A7305C-1EAB-4C78-8C15-EF25777A4CA9}" presName="comp" presStyleCnt="0"/>
      <dgm:spPr/>
    </dgm:pt>
    <dgm:pt modelId="{BB65C829-A8E2-487C-8795-4B41534F88C5}" type="pres">
      <dgm:prSet presAssocID="{67A7305C-1EAB-4C78-8C15-EF25777A4CA9}" presName="child" presStyleLbl="bgAccFollowNode1" presStyleIdx="6" presStyleCnt="7"/>
      <dgm:spPr/>
      <dgm:t>
        <a:bodyPr/>
        <a:lstStyle/>
        <a:p>
          <a:endParaRPr lang="es-EC"/>
        </a:p>
      </dgm:t>
    </dgm:pt>
    <dgm:pt modelId="{0B8C88BA-16C6-4C44-B52E-E748E1AB2C04}" type="pres">
      <dgm:prSet presAssocID="{67A7305C-1EAB-4C78-8C15-EF25777A4CA9}" presName="childTx" presStyleLbl="b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D0ACC2-0562-4F46-B8FD-9F14ED19F02D}" type="pres">
      <dgm:prSet presAssocID="{1B73573B-2475-4C89-B0A9-4DF79B9C82E6}" presName="negSpace" presStyleCnt="0"/>
      <dgm:spPr/>
    </dgm:pt>
    <dgm:pt modelId="{FB9F6218-4455-41C9-BED4-486A8B0534B0}" type="pres">
      <dgm:prSet presAssocID="{1B73573B-2475-4C89-B0A9-4DF79B9C82E6}" presName="circle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A587152C-2834-4193-AFB5-E4CFCEB65C2E}" srcId="{9F776E96-DF4B-4820-874A-214A19F16450}" destId="{050637D4-9157-4C7B-A464-C4676D0698AA}" srcOrd="0" destOrd="0" parTransId="{B4385AD3-3FE8-4F72-BE61-0B0E9E19E500}" sibTransId="{FD5A6EA9-66C8-428C-90C5-07DF76C10F6F}"/>
    <dgm:cxn modelId="{0AB4402F-0046-4899-B835-BF1185048E93}" type="presOf" srcId="{4E8D0502-F010-45F4-BE10-48755C1336B6}" destId="{2A34618E-7C9B-4970-915B-2A84979DC179}" srcOrd="1" destOrd="0" presId="urn:microsoft.com/office/officeart/2005/8/layout/hList9"/>
    <dgm:cxn modelId="{0B9061AD-D810-4BA0-8641-6EEFFC0FC44A}" type="presOf" srcId="{67A7305C-1EAB-4C78-8C15-EF25777A4CA9}" destId="{0B8C88BA-16C6-4C44-B52E-E748E1AB2C04}" srcOrd="1" destOrd="0" presId="urn:microsoft.com/office/officeart/2005/8/layout/hList9"/>
    <dgm:cxn modelId="{4AD40268-B295-48CC-9CCA-F10D1D2F5553}" type="presOf" srcId="{050637D4-9157-4C7B-A464-C4676D0698AA}" destId="{E3706AFC-047F-4412-9E57-41B3446C2EBC}" srcOrd="0" destOrd="0" presId="urn:microsoft.com/office/officeart/2005/8/layout/hList9"/>
    <dgm:cxn modelId="{7070D4A6-91FB-4082-96C2-337D634B7886}" type="presOf" srcId="{161F7861-C5FA-45C0-8BEA-8A867926DFD1}" destId="{929C6BC1-7DFD-4496-AB9D-D7E646610A9E}" srcOrd="0" destOrd="0" presId="urn:microsoft.com/office/officeart/2005/8/layout/hList9"/>
    <dgm:cxn modelId="{FA5AEC0A-9ED6-4D4A-BA71-B610EADD2D49}" srcId="{9F776E96-DF4B-4820-874A-214A19F16450}" destId="{F7A2E6DA-DB00-46DE-8ED6-CE0C23017E86}" srcOrd="1" destOrd="0" parTransId="{80F79C94-9633-4B45-B079-03F49582CB62}" sibTransId="{FB83209E-A922-4C59-A74F-4B275A0F8CB2}"/>
    <dgm:cxn modelId="{4C9A2F4E-5B1B-4693-B9C1-04143A7AE51A}" type="presOf" srcId="{9F776E96-DF4B-4820-874A-214A19F16450}" destId="{BFB4341A-1432-47C5-A996-6040EEB6FBA0}" srcOrd="0" destOrd="0" presId="urn:microsoft.com/office/officeart/2005/8/layout/hList9"/>
    <dgm:cxn modelId="{8B3D7D98-79D7-4880-9392-BF2F9DE703D0}" srcId="{061404C5-8E22-4902-B918-8B19435AE24D}" destId="{161F7861-C5FA-45C0-8BEA-8A867926DFD1}" srcOrd="0" destOrd="0" parTransId="{1540D49D-0298-4251-A8BF-4AF4FBCC3348}" sibTransId="{117377BE-7BFE-48D6-AC4E-6BCCABE92C96}"/>
    <dgm:cxn modelId="{99B922E5-393F-4A8D-BCB2-0766E991B995}" type="presOf" srcId="{EE5D1955-0D5D-4484-B740-33F8400BD9C8}" destId="{95FF3C45-01F1-4D40-A78C-6CE3C7651E93}" srcOrd="1" destOrd="0" presId="urn:microsoft.com/office/officeart/2005/8/layout/hList9"/>
    <dgm:cxn modelId="{B3607BBE-7427-4B2D-ABF5-757AE874D60B}" type="presOf" srcId="{E73D52B0-C981-4C29-B74D-A4CFB9F359C5}" destId="{F88D33C8-B1CE-4EB7-ABF2-9548E6698416}" srcOrd="0" destOrd="0" presId="urn:microsoft.com/office/officeart/2005/8/layout/hList9"/>
    <dgm:cxn modelId="{D2AE1C32-539D-4AA5-9273-E4D009A1AF6D}" type="presOf" srcId="{67A7305C-1EAB-4C78-8C15-EF25777A4CA9}" destId="{BB65C829-A8E2-487C-8795-4B41534F88C5}" srcOrd="0" destOrd="0" presId="urn:microsoft.com/office/officeart/2005/8/layout/hList9"/>
    <dgm:cxn modelId="{C28DAB68-4FD3-4538-A4B8-755485D91F52}" type="presOf" srcId="{161F7861-C5FA-45C0-8BEA-8A867926DFD1}" destId="{14A19C7B-786E-42EF-9689-346BED9A5320}" srcOrd="1" destOrd="0" presId="urn:microsoft.com/office/officeart/2005/8/layout/hList9"/>
    <dgm:cxn modelId="{9B960AC8-4696-48EF-B5EF-5267A3337D58}" type="presOf" srcId="{061404C5-8E22-4902-B918-8B19435AE24D}" destId="{EFCB85CD-32DF-4445-8A91-F89BD872E82C}" srcOrd="0" destOrd="0" presId="urn:microsoft.com/office/officeart/2005/8/layout/hList9"/>
    <dgm:cxn modelId="{F82FFF3E-1EAD-480B-A9B1-B5AA0CADA3D0}" type="presOf" srcId="{1B73573B-2475-4C89-B0A9-4DF79B9C82E6}" destId="{FB9F6218-4455-41C9-BED4-486A8B0534B0}" srcOrd="0" destOrd="0" presId="urn:microsoft.com/office/officeart/2005/8/layout/hList9"/>
    <dgm:cxn modelId="{3A2A345A-439D-4E92-B0FF-2AB51817CDBE}" srcId="{1B73573B-2475-4C89-B0A9-4DF79B9C82E6}" destId="{67A7305C-1EAB-4C78-8C15-EF25777A4CA9}" srcOrd="1" destOrd="0" parTransId="{56424B7A-662D-4800-9813-7D3A008EB3F4}" sibTransId="{9483748E-88C2-4834-A6D0-5AB8B8E57326}"/>
    <dgm:cxn modelId="{075CE8C7-5013-4644-801D-75CD08BEA858}" type="presOf" srcId="{E73D52B0-C981-4C29-B74D-A4CFB9F359C5}" destId="{6F0952CE-5A73-4D37-BB21-D61BEAFDD276}" srcOrd="1" destOrd="0" presId="urn:microsoft.com/office/officeart/2005/8/layout/hList9"/>
    <dgm:cxn modelId="{D1CE2565-F836-4853-9759-0A71C6448CF8}" type="presOf" srcId="{3D186D7F-B996-44C7-A06F-1C5878D39825}" destId="{D025A3A0-B8B3-482A-9BE1-33A9D748B144}" srcOrd="0" destOrd="0" presId="urn:microsoft.com/office/officeart/2005/8/layout/hList9"/>
    <dgm:cxn modelId="{7653C524-1A1C-4745-B975-76700601697B}" type="presOf" srcId="{3D186D7F-B996-44C7-A06F-1C5878D39825}" destId="{95E289EE-837C-4238-B7C5-B0F9FB7CA455}" srcOrd="1" destOrd="0" presId="urn:microsoft.com/office/officeart/2005/8/layout/hList9"/>
    <dgm:cxn modelId="{9601D3A4-6A3E-44C8-AA48-CD0D5BE7AE89}" type="presOf" srcId="{F7A2E6DA-DB00-46DE-8ED6-CE0C23017E86}" destId="{CDC4EE13-50CA-4BA1-803E-1A64183AFEDA}" srcOrd="0" destOrd="0" presId="urn:microsoft.com/office/officeart/2005/8/layout/hList9"/>
    <dgm:cxn modelId="{1350ECED-FAC8-4302-BADD-758E83B4EC04}" type="presOf" srcId="{4E8D0502-F010-45F4-BE10-48755C1336B6}" destId="{0C912C34-199C-42D5-8C59-893DA27F6CBE}" srcOrd="0" destOrd="0" presId="urn:microsoft.com/office/officeart/2005/8/layout/hList9"/>
    <dgm:cxn modelId="{50DB0523-D87C-43B1-AD37-F13F3606ABF7}" srcId="{9F776E96-DF4B-4820-874A-214A19F16450}" destId="{061404C5-8E22-4902-B918-8B19435AE24D}" srcOrd="2" destOrd="0" parTransId="{2A95605D-3EDB-411E-AE32-683F274C3425}" sibTransId="{AF45581B-7941-4FF2-8EBE-F64CB21A1AAD}"/>
    <dgm:cxn modelId="{1708185D-B0BC-42F2-B44A-304A996BC3A5}" srcId="{F7A2E6DA-DB00-46DE-8ED6-CE0C23017E86}" destId="{E73D52B0-C981-4C29-B74D-A4CFB9F359C5}" srcOrd="0" destOrd="0" parTransId="{BA514923-FF7C-4912-B8C8-13BAAD368779}" sibTransId="{9B2EE304-67A1-4769-8EDB-B8143F2313DD}"/>
    <dgm:cxn modelId="{AFFC90BE-6E0F-447A-A21E-60EB7ABB14C4}" srcId="{1B73573B-2475-4C89-B0A9-4DF79B9C82E6}" destId="{ABBE927A-B4E5-46E2-BAA3-578043CAE6AC}" srcOrd="0" destOrd="0" parTransId="{0891867A-10BC-484A-B169-A76BAD50D37E}" sibTransId="{F68FFF66-6F60-45C4-AD7D-50C2F68BA3BD}"/>
    <dgm:cxn modelId="{A65061A5-B1F1-4B81-B056-123AB7127C64}" srcId="{050637D4-9157-4C7B-A464-C4676D0698AA}" destId="{3D186D7F-B996-44C7-A06F-1C5878D39825}" srcOrd="0" destOrd="0" parTransId="{E3D9BE97-D6A2-4013-9B52-B0AEA58EC3DE}" sibTransId="{A88B8BA9-5772-4F27-8130-B4040986E74F}"/>
    <dgm:cxn modelId="{E4DB9577-5BCB-4298-87C1-728F83606900}" srcId="{9F776E96-DF4B-4820-874A-214A19F16450}" destId="{1B73573B-2475-4C89-B0A9-4DF79B9C82E6}" srcOrd="3" destOrd="0" parTransId="{5AB252A5-1736-436B-AF65-DA3642363CC5}" sibTransId="{4F6B0837-6C57-479D-8210-F7D161C4DE21}"/>
    <dgm:cxn modelId="{80B6EEFB-BAF5-423F-9195-3A3DC305A330}" srcId="{F7A2E6DA-DB00-46DE-8ED6-CE0C23017E86}" destId="{4E8D0502-F010-45F4-BE10-48755C1336B6}" srcOrd="1" destOrd="0" parTransId="{5FCA88F1-3093-45C9-B41A-439F9CB13D3B}" sibTransId="{577E2CF3-41B0-48EA-B562-E2B7EDC1D9BD}"/>
    <dgm:cxn modelId="{6F15D672-A56D-4457-B7C7-A17CB5D8F0B0}" type="presOf" srcId="{ABBE927A-B4E5-46E2-BAA3-578043CAE6AC}" destId="{A3FA792A-7708-4FA4-9E93-D5FD1B1B166D}" srcOrd="1" destOrd="0" presId="urn:microsoft.com/office/officeart/2005/8/layout/hList9"/>
    <dgm:cxn modelId="{90477DE6-5E51-4583-A8B4-21E89E7F5546}" srcId="{061404C5-8E22-4902-B918-8B19435AE24D}" destId="{EE5D1955-0D5D-4484-B740-33F8400BD9C8}" srcOrd="1" destOrd="0" parTransId="{65D34839-18CE-40D6-8420-65AE11DFBE3D}" sibTransId="{F549D247-A102-4B27-BF25-04A212C61A05}"/>
    <dgm:cxn modelId="{75AF3AD8-B66B-48B8-9559-128EBA2D1C71}" type="presOf" srcId="{ABBE927A-B4E5-46E2-BAA3-578043CAE6AC}" destId="{C6B2B7E7-70F6-4C64-AAF0-37C4A113D7F4}" srcOrd="0" destOrd="0" presId="urn:microsoft.com/office/officeart/2005/8/layout/hList9"/>
    <dgm:cxn modelId="{5A49B605-AA90-42D4-B225-AF6D23C0BB90}" type="presOf" srcId="{EE5D1955-0D5D-4484-B740-33F8400BD9C8}" destId="{35981084-FDC2-4E07-AED9-CFFD08B39E82}" srcOrd="0" destOrd="0" presId="urn:microsoft.com/office/officeart/2005/8/layout/hList9"/>
    <dgm:cxn modelId="{8A3B4124-512C-4447-BDAF-5692C2FC5617}" type="presParOf" srcId="{BFB4341A-1432-47C5-A996-6040EEB6FBA0}" destId="{172C1140-18CA-48E2-A4C6-A3B29F3F8571}" srcOrd="0" destOrd="0" presId="urn:microsoft.com/office/officeart/2005/8/layout/hList9"/>
    <dgm:cxn modelId="{C0B0FD2F-668B-4E43-8BCC-15BF7AA8FC2D}" type="presParOf" srcId="{BFB4341A-1432-47C5-A996-6040EEB6FBA0}" destId="{4BCF4AD0-2AAC-4513-A420-951B79E4C582}" srcOrd="1" destOrd="0" presId="urn:microsoft.com/office/officeart/2005/8/layout/hList9"/>
    <dgm:cxn modelId="{722025A1-2E9D-44B6-B578-2301C7426350}" type="presParOf" srcId="{4BCF4AD0-2AAC-4513-A420-951B79E4C582}" destId="{6A04E109-A408-4B2C-8E60-398EA560AE80}" srcOrd="0" destOrd="0" presId="urn:microsoft.com/office/officeart/2005/8/layout/hList9"/>
    <dgm:cxn modelId="{2A954F58-BA5C-40D0-A05A-D23BA6D92D96}" type="presParOf" srcId="{4BCF4AD0-2AAC-4513-A420-951B79E4C582}" destId="{E5655C25-3BE0-48DB-8B9D-32B3B2189D46}" srcOrd="1" destOrd="0" presId="urn:microsoft.com/office/officeart/2005/8/layout/hList9"/>
    <dgm:cxn modelId="{AA0C0282-007B-47E9-B752-5538B581DE25}" type="presParOf" srcId="{E5655C25-3BE0-48DB-8B9D-32B3B2189D46}" destId="{D025A3A0-B8B3-482A-9BE1-33A9D748B144}" srcOrd="0" destOrd="0" presId="urn:microsoft.com/office/officeart/2005/8/layout/hList9"/>
    <dgm:cxn modelId="{14519FD7-198F-4C87-87EE-19B21564BB3E}" type="presParOf" srcId="{E5655C25-3BE0-48DB-8B9D-32B3B2189D46}" destId="{95E289EE-837C-4238-B7C5-B0F9FB7CA455}" srcOrd="1" destOrd="0" presId="urn:microsoft.com/office/officeart/2005/8/layout/hList9"/>
    <dgm:cxn modelId="{BDC1678F-D176-4916-9256-CD9070D1B0E7}" type="presParOf" srcId="{BFB4341A-1432-47C5-A996-6040EEB6FBA0}" destId="{4D5A96F7-9A01-4684-BB2B-C7ED7793C181}" srcOrd="2" destOrd="0" presId="urn:microsoft.com/office/officeart/2005/8/layout/hList9"/>
    <dgm:cxn modelId="{43B3CF5D-07B4-44C6-884A-5AB376F45395}" type="presParOf" srcId="{BFB4341A-1432-47C5-A996-6040EEB6FBA0}" destId="{E3706AFC-047F-4412-9E57-41B3446C2EBC}" srcOrd="3" destOrd="0" presId="urn:microsoft.com/office/officeart/2005/8/layout/hList9"/>
    <dgm:cxn modelId="{740AE9F8-C84A-4201-A42C-FC80ECD3245D}" type="presParOf" srcId="{BFB4341A-1432-47C5-A996-6040EEB6FBA0}" destId="{FE603F0D-F13E-4FAE-A15D-B5E03B880015}" srcOrd="4" destOrd="0" presId="urn:microsoft.com/office/officeart/2005/8/layout/hList9"/>
    <dgm:cxn modelId="{E36C851E-0126-4555-ACED-D2E6E875A853}" type="presParOf" srcId="{BFB4341A-1432-47C5-A996-6040EEB6FBA0}" destId="{730EF51F-7B34-48BE-9F91-19103012FFF1}" srcOrd="5" destOrd="0" presId="urn:microsoft.com/office/officeart/2005/8/layout/hList9"/>
    <dgm:cxn modelId="{780000FB-5C18-425E-A885-3E83B1F86CCE}" type="presParOf" srcId="{BFB4341A-1432-47C5-A996-6040EEB6FBA0}" destId="{C5D7B28D-CE32-47FE-A37E-F1BD59DF1833}" srcOrd="6" destOrd="0" presId="urn:microsoft.com/office/officeart/2005/8/layout/hList9"/>
    <dgm:cxn modelId="{297F689D-37CF-4773-A491-F0E0D0774881}" type="presParOf" srcId="{C5D7B28D-CE32-47FE-A37E-F1BD59DF1833}" destId="{8FB068AA-C8A1-459B-992B-1F5B0CA963DA}" srcOrd="0" destOrd="0" presId="urn:microsoft.com/office/officeart/2005/8/layout/hList9"/>
    <dgm:cxn modelId="{1E959837-590C-47DF-A483-792851A89B56}" type="presParOf" srcId="{C5D7B28D-CE32-47FE-A37E-F1BD59DF1833}" destId="{177F9905-112D-4E0C-AAAD-BFE223EDF902}" srcOrd="1" destOrd="0" presId="urn:microsoft.com/office/officeart/2005/8/layout/hList9"/>
    <dgm:cxn modelId="{45756CCC-1E00-409F-86B7-2C36A9A5A5F7}" type="presParOf" srcId="{177F9905-112D-4E0C-AAAD-BFE223EDF902}" destId="{F88D33C8-B1CE-4EB7-ABF2-9548E6698416}" srcOrd="0" destOrd="0" presId="urn:microsoft.com/office/officeart/2005/8/layout/hList9"/>
    <dgm:cxn modelId="{A46BC26D-A39A-491B-AE84-4A5AE0592828}" type="presParOf" srcId="{177F9905-112D-4E0C-AAAD-BFE223EDF902}" destId="{6F0952CE-5A73-4D37-BB21-D61BEAFDD276}" srcOrd="1" destOrd="0" presId="urn:microsoft.com/office/officeart/2005/8/layout/hList9"/>
    <dgm:cxn modelId="{F59E753E-7E4E-47DE-89BC-98CE4F96949B}" type="presParOf" srcId="{C5D7B28D-CE32-47FE-A37E-F1BD59DF1833}" destId="{C517845D-9386-41A2-A88C-60BF418ACCCE}" srcOrd="2" destOrd="0" presId="urn:microsoft.com/office/officeart/2005/8/layout/hList9"/>
    <dgm:cxn modelId="{9B7AC7D1-4B30-419E-BC21-41D451E48BDB}" type="presParOf" srcId="{C517845D-9386-41A2-A88C-60BF418ACCCE}" destId="{0C912C34-199C-42D5-8C59-893DA27F6CBE}" srcOrd="0" destOrd="0" presId="urn:microsoft.com/office/officeart/2005/8/layout/hList9"/>
    <dgm:cxn modelId="{DABBAA9B-87F4-4056-AD0B-2AEC477DFE09}" type="presParOf" srcId="{C517845D-9386-41A2-A88C-60BF418ACCCE}" destId="{2A34618E-7C9B-4970-915B-2A84979DC179}" srcOrd="1" destOrd="0" presId="urn:microsoft.com/office/officeart/2005/8/layout/hList9"/>
    <dgm:cxn modelId="{5F41C152-5D56-4847-8FFF-3D324184BBFC}" type="presParOf" srcId="{BFB4341A-1432-47C5-A996-6040EEB6FBA0}" destId="{959BBAC9-8FCB-445C-B6F1-ACB285A4A5D8}" srcOrd="7" destOrd="0" presId="urn:microsoft.com/office/officeart/2005/8/layout/hList9"/>
    <dgm:cxn modelId="{52C851BF-7BDD-4AE6-A6A9-84E4707A6676}" type="presParOf" srcId="{BFB4341A-1432-47C5-A996-6040EEB6FBA0}" destId="{CDC4EE13-50CA-4BA1-803E-1A64183AFEDA}" srcOrd="8" destOrd="0" presId="urn:microsoft.com/office/officeart/2005/8/layout/hList9"/>
    <dgm:cxn modelId="{5806B503-4A95-40B5-834D-2795EF7316D0}" type="presParOf" srcId="{BFB4341A-1432-47C5-A996-6040EEB6FBA0}" destId="{EADD5A37-EAE6-4768-9D5E-01A0F670C4B1}" srcOrd="9" destOrd="0" presId="urn:microsoft.com/office/officeart/2005/8/layout/hList9"/>
    <dgm:cxn modelId="{53569B8D-CD38-4013-A099-A908D49B4A3E}" type="presParOf" srcId="{BFB4341A-1432-47C5-A996-6040EEB6FBA0}" destId="{650950E9-4DB5-46AE-953D-02199710D0B9}" srcOrd="10" destOrd="0" presId="urn:microsoft.com/office/officeart/2005/8/layout/hList9"/>
    <dgm:cxn modelId="{9FF7294E-F3AC-45E1-AFD3-535271DB3EAE}" type="presParOf" srcId="{BFB4341A-1432-47C5-A996-6040EEB6FBA0}" destId="{3EDB43F3-C738-4A1B-A3A8-9A3757EA2550}" srcOrd="11" destOrd="0" presId="urn:microsoft.com/office/officeart/2005/8/layout/hList9"/>
    <dgm:cxn modelId="{D047F5B2-98B8-49E9-8361-F6CA8BF23B32}" type="presParOf" srcId="{3EDB43F3-C738-4A1B-A3A8-9A3757EA2550}" destId="{3FA90F9C-80CF-4F3C-9CC7-95E6B372200C}" srcOrd="0" destOrd="0" presId="urn:microsoft.com/office/officeart/2005/8/layout/hList9"/>
    <dgm:cxn modelId="{CD8EDA3B-4EB0-4213-AF5F-15F4308A315A}" type="presParOf" srcId="{3EDB43F3-C738-4A1B-A3A8-9A3757EA2550}" destId="{43F4BC4A-D04B-414D-8EC0-F1E4A7144E56}" srcOrd="1" destOrd="0" presId="urn:microsoft.com/office/officeart/2005/8/layout/hList9"/>
    <dgm:cxn modelId="{5A28E2AE-FD3D-4747-9883-5163A4E86A76}" type="presParOf" srcId="{43F4BC4A-D04B-414D-8EC0-F1E4A7144E56}" destId="{929C6BC1-7DFD-4496-AB9D-D7E646610A9E}" srcOrd="0" destOrd="0" presId="urn:microsoft.com/office/officeart/2005/8/layout/hList9"/>
    <dgm:cxn modelId="{BEE110AD-331B-4654-A4FB-D576E76589A4}" type="presParOf" srcId="{43F4BC4A-D04B-414D-8EC0-F1E4A7144E56}" destId="{14A19C7B-786E-42EF-9689-346BED9A5320}" srcOrd="1" destOrd="0" presId="urn:microsoft.com/office/officeart/2005/8/layout/hList9"/>
    <dgm:cxn modelId="{64AB0CD8-8D30-4C51-A9D5-AB8892D113C8}" type="presParOf" srcId="{3EDB43F3-C738-4A1B-A3A8-9A3757EA2550}" destId="{97BF1269-5813-4291-A6CB-9BF4E0D2045A}" srcOrd="2" destOrd="0" presId="urn:microsoft.com/office/officeart/2005/8/layout/hList9"/>
    <dgm:cxn modelId="{674DFB20-6D6C-4A85-A26B-3E46FDAFD675}" type="presParOf" srcId="{97BF1269-5813-4291-A6CB-9BF4E0D2045A}" destId="{35981084-FDC2-4E07-AED9-CFFD08B39E82}" srcOrd="0" destOrd="0" presId="urn:microsoft.com/office/officeart/2005/8/layout/hList9"/>
    <dgm:cxn modelId="{D915163A-6ED1-4003-955E-8B1C73904E8A}" type="presParOf" srcId="{97BF1269-5813-4291-A6CB-9BF4E0D2045A}" destId="{95FF3C45-01F1-4D40-A78C-6CE3C7651E93}" srcOrd="1" destOrd="0" presId="urn:microsoft.com/office/officeart/2005/8/layout/hList9"/>
    <dgm:cxn modelId="{03F745A6-ACBE-4F35-9C52-161470C34BF3}" type="presParOf" srcId="{BFB4341A-1432-47C5-A996-6040EEB6FBA0}" destId="{B22D1FE1-9799-4CF6-97C5-99E63EA4ABA3}" srcOrd="12" destOrd="0" presId="urn:microsoft.com/office/officeart/2005/8/layout/hList9"/>
    <dgm:cxn modelId="{10BAE3DD-461B-4BB5-8BF8-811ECAFDB773}" type="presParOf" srcId="{BFB4341A-1432-47C5-A996-6040EEB6FBA0}" destId="{EFCB85CD-32DF-4445-8A91-F89BD872E82C}" srcOrd="13" destOrd="0" presId="urn:microsoft.com/office/officeart/2005/8/layout/hList9"/>
    <dgm:cxn modelId="{ABCE616C-DCE1-4745-82CC-A691A1D38B58}" type="presParOf" srcId="{BFB4341A-1432-47C5-A996-6040EEB6FBA0}" destId="{3EC18FC0-ECF7-4198-BE7A-B6FEFF3762A5}" srcOrd="14" destOrd="0" presId="urn:microsoft.com/office/officeart/2005/8/layout/hList9"/>
    <dgm:cxn modelId="{D96E1DA7-6642-4D5D-A13F-4CF611ED57B8}" type="presParOf" srcId="{BFB4341A-1432-47C5-A996-6040EEB6FBA0}" destId="{857D6B95-7821-45FC-933C-9B0B5101DE8D}" srcOrd="15" destOrd="0" presId="urn:microsoft.com/office/officeart/2005/8/layout/hList9"/>
    <dgm:cxn modelId="{C1336902-A0D4-412B-94CC-F8527329D0ED}" type="presParOf" srcId="{BFB4341A-1432-47C5-A996-6040EEB6FBA0}" destId="{0EED7BCB-B566-40B4-8BDA-E4E1C475EF7B}" srcOrd="16" destOrd="0" presId="urn:microsoft.com/office/officeart/2005/8/layout/hList9"/>
    <dgm:cxn modelId="{69A74F5B-4E23-45A7-BF7D-9541395FD93E}" type="presParOf" srcId="{0EED7BCB-B566-40B4-8BDA-E4E1C475EF7B}" destId="{F8FB9BF5-7AF1-4F0F-8D69-0665A42BADF8}" srcOrd="0" destOrd="0" presId="urn:microsoft.com/office/officeart/2005/8/layout/hList9"/>
    <dgm:cxn modelId="{C76DF947-2DED-49BF-8428-77FDA0C1ED62}" type="presParOf" srcId="{0EED7BCB-B566-40B4-8BDA-E4E1C475EF7B}" destId="{5BF2C7DD-3ED9-4179-9BD1-8D21A2822355}" srcOrd="1" destOrd="0" presId="urn:microsoft.com/office/officeart/2005/8/layout/hList9"/>
    <dgm:cxn modelId="{07C0F916-F1DD-432B-94B3-AF0FD0ECC120}" type="presParOf" srcId="{5BF2C7DD-3ED9-4179-9BD1-8D21A2822355}" destId="{C6B2B7E7-70F6-4C64-AAF0-37C4A113D7F4}" srcOrd="0" destOrd="0" presId="urn:microsoft.com/office/officeart/2005/8/layout/hList9"/>
    <dgm:cxn modelId="{68C81D31-EC94-4B27-9F24-D3D584C84872}" type="presParOf" srcId="{5BF2C7DD-3ED9-4179-9BD1-8D21A2822355}" destId="{A3FA792A-7708-4FA4-9E93-D5FD1B1B166D}" srcOrd="1" destOrd="0" presId="urn:microsoft.com/office/officeart/2005/8/layout/hList9"/>
    <dgm:cxn modelId="{4719DDEC-C884-48E2-92CE-32D28BF49D1D}" type="presParOf" srcId="{0EED7BCB-B566-40B4-8BDA-E4E1C475EF7B}" destId="{C39110E7-3856-47C8-A2A6-6199A15B5153}" srcOrd="2" destOrd="0" presId="urn:microsoft.com/office/officeart/2005/8/layout/hList9"/>
    <dgm:cxn modelId="{4F8B2BC9-C16D-4727-89C3-2A615F3FA3E4}" type="presParOf" srcId="{C39110E7-3856-47C8-A2A6-6199A15B5153}" destId="{BB65C829-A8E2-487C-8795-4B41534F88C5}" srcOrd="0" destOrd="0" presId="urn:microsoft.com/office/officeart/2005/8/layout/hList9"/>
    <dgm:cxn modelId="{EBBF5153-B4A3-418E-958B-B4A7AD6B226D}" type="presParOf" srcId="{C39110E7-3856-47C8-A2A6-6199A15B5153}" destId="{0B8C88BA-16C6-4C44-B52E-E748E1AB2C04}" srcOrd="1" destOrd="0" presId="urn:microsoft.com/office/officeart/2005/8/layout/hList9"/>
    <dgm:cxn modelId="{7E4BE367-2C80-4767-AF80-20C9BDBC1D2A}" type="presParOf" srcId="{BFB4341A-1432-47C5-A996-6040EEB6FBA0}" destId="{0DD0ACC2-0562-4F46-B8FD-9F14ED19F02D}" srcOrd="17" destOrd="0" presId="urn:microsoft.com/office/officeart/2005/8/layout/hList9"/>
    <dgm:cxn modelId="{7C986AB0-A4D3-423F-ABEF-997E883F900B}" type="presParOf" srcId="{BFB4341A-1432-47C5-A996-6040EEB6FBA0}" destId="{FB9F6218-4455-41C9-BED4-486A8B0534B0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E86A152-4245-4AC6-A19D-47D22B4373C1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1EBDE4D-443D-4A73-918B-CA2C35CF89BD}">
      <dgm:prSet phldrT="[Texto]" custT="1"/>
      <dgm:spPr/>
      <dgm:t>
        <a:bodyPr/>
        <a:lstStyle/>
        <a:p>
          <a:r>
            <a:rPr lang="es-EC" sz="1600" dirty="0"/>
            <a:t>Objeto de estudio </a:t>
          </a:r>
        </a:p>
      </dgm:t>
    </dgm:pt>
    <dgm:pt modelId="{1C05ADF9-0E0F-4355-BBD5-FC7AAD8A4985}" type="parTrans" cxnId="{747437F4-CF8F-4B68-AEA6-66963DFE3064}">
      <dgm:prSet/>
      <dgm:spPr/>
      <dgm:t>
        <a:bodyPr/>
        <a:lstStyle/>
        <a:p>
          <a:endParaRPr lang="es-EC" sz="1600"/>
        </a:p>
      </dgm:t>
    </dgm:pt>
    <dgm:pt modelId="{15151E9C-5EFB-4565-93BB-EF0BE5C353A3}" type="sibTrans" cxnId="{747437F4-CF8F-4B68-AEA6-66963DFE3064}">
      <dgm:prSet/>
      <dgm:spPr/>
      <dgm:t>
        <a:bodyPr/>
        <a:lstStyle/>
        <a:p>
          <a:endParaRPr lang="es-EC" sz="1600"/>
        </a:p>
      </dgm:t>
    </dgm:pt>
    <dgm:pt modelId="{426A278F-AB9A-42D2-BDED-8B286C702650}">
      <dgm:prSet phldrT="[Texto]" custT="1"/>
      <dgm:spPr/>
      <dgm:t>
        <a:bodyPr/>
        <a:lstStyle/>
        <a:p>
          <a:r>
            <a:rPr lang="es-EC" sz="1600" dirty="0" smtClean="0"/>
            <a:t>Representantes </a:t>
          </a:r>
          <a:endParaRPr lang="es-EC" sz="1600" dirty="0"/>
        </a:p>
      </dgm:t>
    </dgm:pt>
    <dgm:pt modelId="{3CEBF254-ADDB-4788-9EA6-3E8C5BEDE8B3}" type="parTrans" cxnId="{75E537B6-904A-4FF7-A2A3-61CB42DEFA5E}">
      <dgm:prSet/>
      <dgm:spPr/>
      <dgm:t>
        <a:bodyPr/>
        <a:lstStyle/>
        <a:p>
          <a:endParaRPr lang="es-EC" sz="1600"/>
        </a:p>
      </dgm:t>
    </dgm:pt>
    <dgm:pt modelId="{E552D3F3-E19F-4D9C-B85D-7E01B37E2326}" type="sibTrans" cxnId="{75E537B6-904A-4FF7-A2A3-61CB42DEFA5E}">
      <dgm:prSet/>
      <dgm:spPr/>
      <dgm:t>
        <a:bodyPr/>
        <a:lstStyle/>
        <a:p>
          <a:endParaRPr lang="es-EC" sz="1600"/>
        </a:p>
      </dgm:t>
    </dgm:pt>
    <dgm:pt modelId="{E7627EE9-1C60-411C-BFFB-0C5BF724E0C6}">
      <dgm:prSet phldrT="[Texto]" custT="1"/>
      <dgm:spPr/>
      <dgm:t>
        <a:bodyPr/>
        <a:lstStyle/>
        <a:p>
          <a:r>
            <a:rPr lang="es-EC" sz="1600" dirty="0"/>
            <a:t> Turistas </a:t>
          </a:r>
        </a:p>
      </dgm:t>
    </dgm:pt>
    <dgm:pt modelId="{A1826F8F-67C8-403E-8E0F-3B667FE1C9F8}" type="parTrans" cxnId="{A686FD7B-12CE-47DC-B2B0-700A3303BE97}">
      <dgm:prSet/>
      <dgm:spPr/>
      <dgm:t>
        <a:bodyPr/>
        <a:lstStyle/>
        <a:p>
          <a:endParaRPr lang="es-EC" sz="1600"/>
        </a:p>
      </dgm:t>
    </dgm:pt>
    <dgm:pt modelId="{AAD981A2-CF93-4D52-9297-B93B5CADF9CF}" type="sibTrans" cxnId="{A686FD7B-12CE-47DC-B2B0-700A3303BE97}">
      <dgm:prSet/>
      <dgm:spPr/>
      <dgm:t>
        <a:bodyPr/>
        <a:lstStyle/>
        <a:p>
          <a:endParaRPr lang="es-EC" sz="1600"/>
        </a:p>
      </dgm:t>
    </dgm:pt>
    <dgm:pt modelId="{99E5D1CC-7189-4F0F-B3D2-BAA330B9553B}" type="pres">
      <dgm:prSet presAssocID="{DE86A152-4245-4AC6-A19D-47D22B4373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421305C-2579-4208-B804-C1DD116ADCD5}" type="pres">
      <dgm:prSet presAssocID="{41EBDE4D-443D-4A73-918B-CA2C35CF89BD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D1C83DC-36B3-485F-9AFF-8F11F938D759}" type="pres">
      <dgm:prSet presAssocID="{41EBDE4D-443D-4A73-918B-CA2C35CF89BD}" presName="rootComposite1" presStyleCnt="0"/>
      <dgm:spPr/>
      <dgm:t>
        <a:bodyPr/>
        <a:lstStyle/>
        <a:p>
          <a:endParaRPr lang="es-EC"/>
        </a:p>
      </dgm:t>
    </dgm:pt>
    <dgm:pt modelId="{BAA86693-34DE-45B6-89F4-24412866F889}" type="pres">
      <dgm:prSet presAssocID="{41EBDE4D-443D-4A73-918B-CA2C35CF89B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3D7E8B-A52A-40FC-A01A-86DAC8602D8F}" type="pres">
      <dgm:prSet presAssocID="{41EBDE4D-443D-4A73-918B-CA2C35CF89BD}" presName="rootConnector1" presStyleLbl="node1" presStyleIdx="0" presStyleCnt="0"/>
      <dgm:spPr/>
      <dgm:t>
        <a:bodyPr/>
        <a:lstStyle/>
        <a:p>
          <a:endParaRPr lang="es-EC"/>
        </a:p>
      </dgm:t>
    </dgm:pt>
    <dgm:pt modelId="{8F8AEA2D-D47C-47D5-9C68-DDC853CC690A}" type="pres">
      <dgm:prSet presAssocID="{41EBDE4D-443D-4A73-918B-CA2C35CF89BD}" presName="hierChild2" presStyleCnt="0"/>
      <dgm:spPr/>
      <dgm:t>
        <a:bodyPr/>
        <a:lstStyle/>
        <a:p>
          <a:endParaRPr lang="es-EC"/>
        </a:p>
      </dgm:t>
    </dgm:pt>
    <dgm:pt modelId="{17678212-DE0C-42B3-B30F-17D518090350}" type="pres">
      <dgm:prSet presAssocID="{3CEBF254-ADDB-4788-9EA6-3E8C5BEDE8B3}" presName="Name64" presStyleLbl="parChTrans1D2" presStyleIdx="0" presStyleCnt="2"/>
      <dgm:spPr/>
      <dgm:t>
        <a:bodyPr/>
        <a:lstStyle/>
        <a:p>
          <a:endParaRPr lang="es-EC"/>
        </a:p>
      </dgm:t>
    </dgm:pt>
    <dgm:pt modelId="{119B1B32-E484-4EDF-AB5A-3444B4D71CF4}" type="pres">
      <dgm:prSet presAssocID="{426A278F-AB9A-42D2-BDED-8B286C70265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BAA0881-3A68-4FFB-A196-8D9E336C66CF}" type="pres">
      <dgm:prSet presAssocID="{426A278F-AB9A-42D2-BDED-8B286C702650}" presName="rootComposite" presStyleCnt="0"/>
      <dgm:spPr/>
      <dgm:t>
        <a:bodyPr/>
        <a:lstStyle/>
        <a:p>
          <a:endParaRPr lang="es-EC"/>
        </a:p>
      </dgm:t>
    </dgm:pt>
    <dgm:pt modelId="{0944BD04-6867-4526-883A-247248EAB1A5}" type="pres">
      <dgm:prSet presAssocID="{426A278F-AB9A-42D2-BDED-8B286C70265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8526DAE-41A3-4D67-9B21-A087DCC30F41}" type="pres">
      <dgm:prSet presAssocID="{426A278F-AB9A-42D2-BDED-8B286C702650}" presName="rootConnector" presStyleLbl="node2" presStyleIdx="0" presStyleCnt="2"/>
      <dgm:spPr/>
      <dgm:t>
        <a:bodyPr/>
        <a:lstStyle/>
        <a:p>
          <a:endParaRPr lang="es-EC"/>
        </a:p>
      </dgm:t>
    </dgm:pt>
    <dgm:pt modelId="{827060D8-26AC-4327-B1E1-4E85420811B9}" type="pres">
      <dgm:prSet presAssocID="{426A278F-AB9A-42D2-BDED-8B286C702650}" presName="hierChild4" presStyleCnt="0"/>
      <dgm:spPr/>
      <dgm:t>
        <a:bodyPr/>
        <a:lstStyle/>
        <a:p>
          <a:endParaRPr lang="es-EC"/>
        </a:p>
      </dgm:t>
    </dgm:pt>
    <dgm:pt modelId="{40A0256B-83A6-4573-A35D-E9C03CB2EDCD}" type="pres">
      <dgm:prSet presAssocID="{426A278F-AB9A-42D2-BDED-8B286C702650}" presName="hierChild5" presStyleCnt="0"/>
      <dgm:spPr/>
      <dgm:t>
        <a:bodyPr/>
        <a:lstStyle/>
        <a:p>
          <a:endParaRPr lang="es-EC"/>
        </a:p>
      </dgm:t>
    </dgm:pt>
    <dgm:pt modelId="{19C3D571-EC05-4D2D-A2A8-27F389638C89}" type="pres">
      <dgm:prSet presAssocID="{A1826F8F-67C8-403E-8E0F-3B667FE1C9F8}" presName="Name64" presStyleLbl="parChTrans1D2" presStyleIdx="1" presStyleCnt="2"/>
      <dgm:spPr/>
      <dgm:t>
        <a:bodyPr/>
        <a:lstStyle/>
        <a:p>
          <a:endParaRPr lang="es-EC"/>
        </a:p>
      </dgm:t>
    </dgm:pt>
    <dgm:pt modelId="{0855F4F7-050F-46D5-8667-5051D8E7E451}" type="pres">
      <dgm:prSet presAssocID="{E7627EE9-1C60-411C-BFFB-0C5BF724E0C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B90A8C9-85E4-45F8-B718-AE9A18D5140E}" type="pres">
      <dgm:prSet presAssocID="{E7627EE9-1C60-411C-BFFB-0C5BF724E0C6}" presName="rootComposite" presStyleCnt="0"/>
      <dgm:spPr/>
      <dgm:t>
        <a:bodyPr/>
        <a:lstStyle/>
        <a:p>
          <a:endParaRPr lang="es-EC"/>
        </a:p>
      </dgm:t>
    </dgm:pt>
    <dgm:pt modelId="{CA6C7C94-4803-40ED-9E53-B5F17FFA0597}" type="pres">
      <dgm:prSet presAssocID="{E7627EE9-1C60-411C-BFFB-0C5BF724E0C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A23F7B-AB14-42AE-BC07-B3A8C94AF8D8}" type="pres">
      <dgm:prSet presAssocID="{E7627EE9-1C60-411C-BFFB-0C5BF724E0C6}" presName="rootConnector" presStyleLbl="node2" presStyleIdx="1" presStyleCnt="2"/>
      <dgm:spPr/>
      <dgm:t>
        <a:bodyPr/>
        <a:lstStyle/>
        <a:p>
          <a:endParaRPr lang="es-EC"/>
        </a:p>
      </dgm:t>
    </dgm:pt>
    <dgm:pt modelId="{873EF396-4D7B-48C7-B84B-46FAC22FE6C9}" type="pres">
      <dgm:prSet presAssocID="{E7627EE9-1C60-411C-BFFB-0C5BF724E0C6}" presName="hierChild4" presStyleCnt="0"/>
      <dgm:spPr/>
      <dgm:t>
        <a:bodyPr/>
        <a:lstStyle/>
        <a:p>
          <a:endParaRPr lang="es-EC"/>
        </a:p>
      </dgm:t>
    </dgm:pt>
    <dgm:pt modelId="{673A71F5-06F8-4222-982B-63F36163F775}" type="pres">
      <dgm:prSet presAssocID="{E7627EE9-1C60-411C-BFFB-0C5BF724E0C6}" presName="hierChild5" presStyleCnt="0"/>
      <dgm:spPr/>
      <dgm:t>
        <a:bodyPr/>
        <a:lstStyle/>
        <a:p>
          <a:endParaRPr lang="es-EC"/>
        </a:p>
      </dgm:t>
    </dgm:pt>
    <dgm:pt modelId="{415C1B8F-83EC-49C8-A027-173F7D245ED1}" type="pres">
      <dgm:prSet presAssocID="{41EBDE4D-443D-4A73-918B-CA2C35CF89BD}" presName="hierChild3" presStyleCnt="0"/>
      <dgm:spPr/>
      <dgm:t>
        <a:bodyPr/>
        <a:lstStyle/>
        <a:p>
          <a:endParaRPr lang="es-EC"/>
        </a:p>
      </dgm:t>
    </dgm:pt>
  </dgm:ptLst>
  <dgm:cxnLst>
    <dgm:cxn modelId="{3DF60D30-D352-4CB8-8CEA-38CD360688C7}" type="presOf" srcId="{41EBDE4D-443D-4A73-918B-CA2C35CF89BD}" destId="{EC3D7E8B-A52A-40FC-A01A-86DAC8602D8F}" srcOrd="1" destOrd="0" presId="urn:microsoft.com/office/officeart/2009/3/layout/HorizontalOrganizationChart"/>
    <dgm:cxn modelId="{9E8B53C1-BC39-4D4E-BF6F-8E67436A90E0}" type="presOf" srcId="{DE86A152-4245-4AC6-A19D-47D22B4373C1}" destId="{99E5D1CC-7189-4F0F-B3D2-BAA330B9553B}" srcOrd="0" destOrd="0" presId="urn:microsoft.com/office/officeart/2009/3/layout/HorizontalOrganizationChart"/>
    <dgm:cxn modelId="{75E537B6-904A-4FF7-A2A3-61CB42DEFA5E}" srcId="{41EBDE4D-443D-4A73-918B-CA2C35CF89BD}" destId="{426A278F-AB9A-42D2-BDED-8B286C702650}" srcOrd="0" destOrd="0" parTransId="{3CEBF254-ADDB-4788-9EA6-3E8C5BEDE8B3}" sibTransId="{E552D3F3-E19F-4D9C-B85D-7E01B37E2326}"/>
    <dgm:cxn modelId="{747437F4-CF8F-4B68-AEA6-66963DFE3064}" srcId="{DE86A152-4245-4AC6-A19D-47D22B4373C1}" destId="{41EBDE4D-443D-4A73-918B-CA2C35CF89BD}" srcOrd="0" destOrd="0" parTransId="{1C05ADF9-0E0F-4355-BBD5-FC7AAD8A4985}" sibTransId="{15151E9C-5EFB-4565-93BB-EF0BE5C353A3}"/>
    <dgm:cxn modelId="{9BDF6404-7ADB-4AC1-A6A8-B6F75FD8549F}" type="presOf" srcId="{E7627EE9-1C60-411C-BFFB-0C5BF724E0C6}" destId="{7BA23F7B-AB14-42AE-BC07-B3A8C94AF8D8}" srcOrd="1" destOrd="0" presId="urn:microsoft.com/office/officeart/2009/3/layout/HorizontalOrganizationChart"/>
    <dgm:cxn modelId="{C65DA7E4-F39B-4351-A787-7917F2A220AA}" type="presOf" srcId="{A1826F8F-67C8-403E-8E0F-3B667FE1C9F8}" destId="{19C3D571-EC05-4D2D-A2A8-27F389638C89}" srcOrd="0" destOrd="0" presId="urn:microsoft.com/office/officeart/2009/3/layout/HorizontalOrganizationChart"/>
    <dgm:cxn modelId="{CF507CBD-0F08-433C-8D9A-D4DA697CF9A9}" type="presOf" srcId="{3CEBF254-ADDB-4788-9EA6-3E8C5BEDE8B3}" destId="{17678212-DE0C-42B3-B30F-17D518090350}" srcOrd="0" destOrd="0" presId="urn:microsoft.com/office/officeart/2009/3/layout/HorizontalOrganizationChart"/>
    <dgm:cxn modelId="{D88F8879-7BB8-490B-8B1D-7027B0C1F49A}" type="presOf" srcId="{426A278F-AB9A-42D2-BDED-8B286C702650}" destId="{0944BD04-6867-4526-883A-247248EAB1A5}" srcOrd="0" destOrd="0" presId="urn:microsoft.com/office/officeart/2009/3/layout/HorizontalOrganizationChart"/>
    <dgm:cxn modelId="{A686FD7B-12CE-47DC-B2B0-700A3303BE97}" srcId="{41EBDE4D-443D-4A73-918B-CA2C35CF89BD}" destId="{E7627EE9-1C60-411C-BFFB-0C5BF724E0C6}" srcOrd="1" destOrd="0" parTransId="{A1826F8F-67C8-403E-8E0F-3B667FE1C9F8}" sibTransId="{AAD981A2-CF93-4D52-9297-B93B5CADF9CF}"/>
    <dgm:cxn modelId="{1E785A67-1407-4372-9A5F-2F141E1CA08B}" type="presOf" srcId="{426A278F-AB9A-42D2-BDED-8B286C702650}" destId="{D8526DAE-41A3-4D67-9B21-A087DCC30F41}" srcOrd="1" destOrd="0" presId="urn:microsoft.com/office/officeart/2009/3/layout/HorizontalOrganizationChart"/>
    <dgm:cxn modelId="{D002F520-8C10-4432-B2C7-309C82E00102}" type="presOf" srcId="{E7627EE9-1C60-411C-BFFB-0C5BF724E0C6}" destId="{CA6C7C94-4803-40ED-9E53-B5F17FFA0597}" srcOrd="0" destOrd="0" presId="urn:microsoft.com/office/officeart/2009/3/layout/HorizontalOrganizationChart"/>
    <dgm:cxn modelId="{2B07FFDE-5F72-43C8-81AE-E783B2A62CEF}" type="presOf" srcId="{41EBDE4D-443D-4A73-918B-CA2C35CF89BD}" destId="{BAA86693-34DE-45B6-89F4-24412866F889}" srcOrd="0" destOrd="0" presId="urn:microsoft.com/office/officeart/2009/3/layout/HorizontalOrganizationChart"/>
    <dgm:cxn modelId="{DF3EA9C6-ABC2-469F-B214-A42874522F9D}" type="presParOf" srcId="{99E5D1CC-7189-4F0F-B3D2-BAA330B9553B}" destId="{3421305C-2579-4208-B804-C1DD116ADCD5}" srcOrd="0" destOrd="0" presId="urn:microsoft.com/office/officeart/2009/3/layout/HorizontalOrganizationChart"/>
    <dgm:cxn modelId="{BD1E2C8A-C71A-44ED-A2CD-97331417A402}" type="presParOf" srcId="{3421305C-2579-4208-B804-C1DD116ADCD5}" destId="{CD1C83DC-36B3-485F-9AFF-8F11F938D759}" srcOrd="0" destOrd="0" presId="urn:microsoft.com/office/officeart/2009/3/layout/HorizontalOrganizationChart"/>
    <dgm:cxn modelId="{7EBD07F1-E671-4DB1-9BD6-6F94EEBD32E7}" type="presParOf" srcId="{CD1C83DC-36B3-485F-9AFF-8F11F938D759}" destId="{BAA86693-34DE-45B6-89F4-24412866F889}" srcOrd="0" destOrd="0" presId="urn:microsoft.com/office/officeart/2009/3/layout/HorizontalOrganizationChart"/>
    <dgm:cxn modelId="{D9B75A19-F773-4E8D-BB73-AE14E5246F7F}" type="presParOf" srcId="{CD1C83DC-36B3-485F-9AFF-8F11F938D759}" destId="{EC3D7E8B-A52A-40FC-A01A-86DAC8602D8F}" srcOrd="1" destOrd="0" presId="urn:microsoft.com/office/officeart/2009/3/layout/HorizontalOrganizationChart"/>
    <dgm:cxn modelId="{F4ADE7C6-B7D8-47BC-99A7-FE66BF7B0366}" type="presParOf" srcId="{3421305C-2579-4208-B804-C1DD116ADCD5}" destId="{8F8AEA2D-D47C-47D5-9C68-DDC853CC690A}" srcOrd="1" destOrd="0" presId="urn:microsoft.com/office/officeart/2009/3/layout/HorizontalOrganizationChart"/>
    <dgm:cxn modelId="{B899443B-19A4-4C44-AFB0-360DAD71252A}" type="presParOf" srcId="{8F8AEA2D-D47C-47D5-9C68-DDC853CC690A}" destId="{17678212-DE0C-42B3-B30F-17D518090350}" srcOrd="0" destOrd="0" presId="urn:microsoft.com/office/officeart/2009/3/layout/HorizontalOrganizationChart"/>
    <dgm:cxn modelId="{2AD2A0F0-47F0-490D-88BC-CCC40FCFABCB}" type="presParOf" srcId="{8F8AEA2D-D47C-47D5-9C68-DDC853CC690A}" destId="{119B1B32-E484-4EDF-AB5A-3444B4D71CF4}" srcOrd="1" destOrd="0" presId="urn:microsoft.com/office/officeart/2009/3/layout/HorizontalOrganizationChart"/>
    <dgm:cxn modelId="{714CACBA-9DBF-4D5F-A39F-E36F2C3EBA54}" type="presParOf" srcId="{119B1B32-E484-4EDF-AB5A-3444B4D71CF4}" destId="{8BAA0881-3A68-4FFB-A196-8D9E336C66CF}" srcOrd="0" destOrd="0" presId="urn:microsoft.com/office/officeart/2009/3/layout/HorizontalOrganizationChart"/>
    <dgm:cxn modelId="{23012A54-DAC4-4265-8969-60909DD64C0D}" type="presParOf" srcId="{8BAA0881-3A68-4FFB-A196-8D9E336C66CF}" destId="{0944BD04-6867-4526-883A-247248EAB1A5}" srcOrd="0" destOrd="0" presId="urn:microsoft.com/office/officeart/2009/3/layout/HorizontalOrganizationChart"/>
    <dgm:cxn modelId="{B0572323-2B59-4053-99BA-7F1EC731966E}" type="presParOf" srcId="{8BAA0881-3A68-4FFB-A196-8D9E336C66CF}" destId="{D8526DAE-41A3-4D67-9B21-A087DCC30F41}" srcOrd="1" destOrd="0" presId="urn:microsoft.com/office/officeart/2009/3/layout/HorizontalOrganizationChart"/>
    <dgm:cxn modelId="{ADE1823F-AAD0-410D-82B2-737623C05B72}" type="presParOf" srcId="{119B1B32-E484-4EDF-AB5A-3444B4D71CF4}" destId="{827060D8-26AC-4327-B1E1-4E85420811B9}" srcOrd="1" destOrd="0" presId="urn:microsoft.com/office/officeart/2009/3/layout/HorizontalOrganizationChart"/>
    <dgm:cxn modelId="{610A18D3-AE70-4D1F-9B54-E3A130DE79F8}" type="presParOf" srcId="{119B1B32-E484-4EDF-AB5A-3444B4D71CF4}" destId="{40A0256B-83A6-4573-A35D-E9C03CB2EDCD}" srcOrd="2" destOrd="0" presId="urn:microsoft.com/office/officeart/2009/3/layout/HorizontalOrganizationChart"/>
    <dgm:cxn modelId="{0EAF6BFB-2B2C-4FF6-BA25-A1D8A9EE75A3}" type="presParOf" srcId="{8F8AEA2D-D47C-47D5-9C68-DDC853CC690A}" destId="{19C3D571-EC05-4D2D-A2A8-27F389638C89}" srcOrd="2" destOrd="0" presId="urn:microsoft.com/office/officeart/2009/3/layout/HorizontalOrganizationChart"/>
    <dgm:cxn modelId="{E4D787EF-90A7-4F49-84AE-A936657EB09C}" type="presParOf" srcId="{8F8AEA2D-D47C-47D5-9C68-DDC853CC690A}" destId="{0855F4F7-050F-46D5-8667-5051D8E7E451}" srcOrd="3" destOrd="0" presId="urn:microsoft.com/office/officeart/2009/3/layout/HorizontalOrganizationChart"/>
    <dgm:cxn modelId="{D677A72E-6CA5-4E00-8301-2BB7B3BBF41E}" type="presParOf" srcId="{0855F4F7-050F-46D5-8667-5051D8E7E451}" destId="{0B90A8C9-85E4-45F8-B718-AE9A18D5140E}" srcOrd="0" destOrd="0" presId="urn:microsoft.com/office/officeart/2009/3/layout/HorizontalOrganizationChart"/>
    <dgm:cxn modelId="{83325A3A-1023-4C4C-A830-D12EE745CE82}" type="presParOf" srcId="{0B90A8C9-85E4-45F8-B718-AE9A18D5140E}" destId="{CA6C7C94-4803-40ED-9E53-B5F17FFA0597}" srcOrd="0" destOrd="0" presId="urn:microsoft.com/office/officeart/2009/3/layout/HorizontalOrganizationChart"/>
    <dgm:cxn modelId="{CAD727EB-E09F-45A2-8DF9-00FF27193DBD}" type="presParOf" srcId="{0B90A8C9-85E4-45F8-B718-AE9A18D5140E}" destId="{7BA23F7B-AB14-42AE-BC07-B3A8C94AF8D8}" srcOrd="1" destOrd="0" presId="urn:microsoft.com/office/officeart/2009/3/layout/HorizontalOrganizationChart"/>
    <dgm:cxn modelId="{D88A87F2-AA3A-4683-889C-310B7C7827E6}" type="presParOf" srcId="{0855F4F7-050F-46D5-8667-5051D8E7E451}" destId="{873EF396-4D7B-48C7-B84B-46FAC22FE6C9}" srcOrd="1" destOrd="0" presId="urn:microsoft.com/office/officeart/2009/3/layout/HorizontalOrganizationChart"/>
    <dgm:cxn modelId="{2BDAA55C-4DF3-4035-BB21-B8793952B8B9}" type="presParOf" srcId="{0855F4F7-050F-46D5-8667-5051D8E7E451}" destId="{673A71F5-06F8-4222-982B-63F36163F775}" srcOrd="2" destOrd="0" presId="urn:microsoft.com/office/officeart/2009/3/layout/HorizontalOrganizationChart"/>
    <dgm:cxn modelId="{2ECCB523-EE12-4792-8BD1-F7286AB8084D}" type="presParOf" srcId="{3421305C-2579-4208-B804-C1DD116ADCD5}" destId="{415C1B8F-83EC-49C8-A027-173F7D245ED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B648F4-D561-4711-8DC0-7681839F84F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19007F38-2E88-4E20-A658-686734C5BE6C}">
      <dgm:prSet phldrT="[Texto]" custT="1"/>
      <dgm:spPr/>
      <dgm:t>
        <a:bodyPr/>
        <a:lstStyle/>
        <a:p>
          <a:r>
            <a:rPr lang="es-EC" sz="2400" dirty="0"/>
            <a:t>Economía </a:t>
          </a:r>
        </a:p>
      </dgm:t>
    </dgm:pt>
    <dgm:pt modelId="{2140700B-4E33-4C32-92F8-0F24F3942829}" type="parTrans" cxnId="{D25F84BD-8BD6-4CD6-9A1C-52304F3684EB}">
      <dgm:prSet/>
      <dgm:spPr/>
      <dgm:t>
        <a:bodyPr/>
        <a:lstStyle/>
        <a:p>
          <a:endParaRPr lang="es-EC" sz="2000"/>
        </a:p>
      </dgm:t>
    </dgm:pt>
    <dgm:pt modelId="{3DB0799F-0B90-4572-B547-90AAD402FF20}" type="sibTrans" cxnId="{D25F84BD-8BD6-4CD6-9A1C-52304F3684EB}">
      <dgm:prSet/>
      <dgm:spPr/>
      <dgm:t>
        <a:bodyPr/>
        <a:lstStyle/>
        <a:p>
          <a:endParaRPr lang="es-EC" sz="2000"/>
        </a:p>
      </dgm:t>
    </dgm:pt>
    <dgm:pt modelId="{2AD7D64F-44CF-4B1F-B2B6-A1EFCA298E66}">
      <dgm:prSet phldrT="[Texto]" custT="1"/>
      <dgm:spPr/>
      <dgm:t>
        <a:bodyPr/>
        <a:lstStyle/>
        <a:p>
          <a:r>
            <a:rPr lang="es-EC" sz="2400" dirty="0"/>
            <a:t>Turismo </a:t>
          </a:r>
        </a:p>
      </dgm:t>
    </dgm:pt>
    <dgm:pt modelId="{38CD2384-1CBB-4915-9047-F824BA00D544}" type="parTrans" cxnId="{723D207F-B9CF-4091-A05B-7D85E00F1F0F}">
      <dgm:prSet/>
      <dgm:spPr/>
      <dgm:t>
        <a:bodyPr/>
        <a:lstStyle/>
        <a:p>
          <a:endParaRPr lang="es-EC" sz="2000"/>
        </a:p>
      </dgm:t>
    </dgm:pt>
    <dgm:pt modelId="{855EA0A4-75F7-4572-9584-5896A99C3AC5}" type="sibTrans" cxnId="{723D207F-B9CF-4091-A05B-7D85E00F1F0F}">
      <dgm:prSet/>
      <dgm:spPr/>
      <dgm:t>
        <a:bodyPr/>
        <a:lstStyle/>
        <a:p>
          <a:endParaRPr lang="es-EC" sz="2000"/>
        </a:p>
      </dgm:t>
    </dgm:pt>
    <dgm:pt modelId="{D29F1FA8-6BFF-4910-A9FE-3ABCAD8D959B}">
      <dgm:prSet phldrT="[Texto]" custT="1"/>
      <dgm:spPr/>
      <dgm:t>
        <a:bodyPr/>
        <a:lstStyle/>
        <a:p>
          <a:r>
            <a:rPr lang="es-EC" sz="2400" dirty="0"/>
            <a:t>Cultura </a:t>
          </a:r>
        </a:p>
      </dgm:t>
    </dgm:pt>
    <dgm:pt modelId="{DDA82FC4-6BEC-4640-B855-1AC92AB40D03}" type="parTrans" cxnId="{0050A19D-2645-47E5-A9FE-102514BE1CCC}">
      <dgm:prSet/>
      <dgm:spPr/>
      <dgm:t>
        <a:bodyPr/>
        <a:lstStyle/>
        <a:p>
          <a:endParaRPr lang="es-EC" sz="2000"/>
        </a:p>
      </dgm:t>
    </dgm:pt>
    <dgm:pt modelId="{BF261222-F049-40FB-81BC-DA2D9D6CC8F7}" type="sibTrans" cxnId="{0050A19D-2645-47E5-A9FE-102514BE1CCC}">
      <dgm:prSet/>
      <dgm:spPr/>
      <dgm:t>
        <a:bodyPr/>
        <a:lstStyle/>
        <a:p>
          <a:endParaRPr lang="es-EC" sz="2000"/>
        </a:p>
      </dgm:t>
    </dgm:pt>
    <dgm:pt modelId="{007E3DC5-567C-411C-82EB-FF4F7A9509BC}" type="pres">
      <dgm:prSet presAssocID="{2EB648F4-D561-4711-8DC0-7681839F84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7BAD222-F761-4C7C-A41F-5C5B5B4B92FC}" type="pres">
      <dgm:prSet presAssocID="{2EB648F4-D561-4711-8DC0-7681839F84F9}" presName="Name1" presStyleCnt="0"/>
      <dgm:spPr/>
    </dgm:pt>
    <dgm:pt modelId="{55D162B3-B08D-4BDE-BEA4-91703B0364F2}" type="pres">
      <dgm:prSet presAssocID="{2EB648F4-D561-4711-8DC0-7681839F84F9}" presName="cycle" presStyleCnt="0"/>
      <dgm:spPr/>
    </dgm:pt>
    <dgm:pt modelId="{6571588B-1362-4812-9C66-B90624CFCCF4}" type="pres">
      <dgm:prSet presAssocID="{2EB648F4-D561-4711-8DC0-7681839F84F9}" presName="srcNode" presStyleLbl="node1" presStyleIdx="0" presStyleCnt="3"/>
      <dgm:spPr/>
    </dgm:pt>
    <dgm:pt modelId="{815275B6-501F-4AF2-AEA2-846CEE70DCFA}" type="pres">
      <dgm:prSet presAssocID="{2EB648F4-D561-4711-8DC0-7681839F84F9}" presName="conn" presStyleLbl="parChTrans1D2" presStyleIdx="0" presStyleCnt="1"/>
      <dgm:spPr/>
      <dgm:t>
        <a:bodyPr/>
        <a:lstStyle/>
        <a:p>
          <a:endParaRPr lang="es-EC"/>
        </a:p>
      </dgm:t>
    </dgm:pt>
    <dgm:pt modelId="{4EFF6E96-4763-4D8B-AD5B-77E991B2963B}" type="pres">
      <dgm:prSet presAssocID="{2EB648F4-D561-4711-8DC0-7681839F84F9}" presName="extraNode" presStyleLbl="node1" presStyleIdx="0" presStyleCnt="3"/>
      <dgm:spPr/>
    </dgm:pt>
    <dgm:pt modelId="{E0A5F69B-74E0-4F22-B197-022CB5C22498}" type="pres">
      <dgm:prSet presAssocID="{2EB648F4-D561-4711-8DC0-7681839F84F9}" presName="dstNode" presStyleLbl="node1" presStyleIdx="0" presStyleCnt="3"/>
      <dgm:spPr/>
    </dgm:pt>
    <dgm:pt modelId="{F1CA8416-D9C7-4AD8-A212-3717492E37E7}" type="pres">
      <dgm:prSet presAssocID="{19007F38-2E88-4E20-A658-686734C5BE6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2E716D-536F-4182-A8A0-7BF6BD386953}" type="pres">
      <dgm:prSet presAssocID="{19007F38-2E88-4E20-A658-686734C5BE6C}" presName="accent_1" presStyleCnt="0"/>
      <dgm:spPr/>
    </dgm:pt>
    <dgm:pt modelId="{BA4FC6F9-3264-4567-97DF-6DC7641E7052}" type="pres">
      <dgm:prSet presAssocID="{19007F38-2E88-4E20-A658-686734C5BE6C}" presName="accentRepeatNode" presStyleLbl="solidFgAcc1" presStyleIdx="0" presStyleCnt="3"/>
      <dgm:spPr/>
    </dgm:pt>
    <dgm:pt modelId="{1E16DA62-6B31-4202-9964-1F8F477B8DED}" type="pres">
      <dgm:prSet presAssocID="{2AD7D64F-44CF-4B1F-B2B6-A1EFCA298E6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0A4E97-7C99-45CC-AF39-7278AD059EEA}" type="pres">
      <dgm:prSet presAssocID="{2AD7D64F-44CF-4B1F-B2B6-A1EFCA298E66}" presName="accent_2" presStyleCnt="0"/>
      <dgm:spPr/>
    </dgm:pt>
    <dgm:pt modelId="{6AC51309-1670-419B-8380-C179E1FD1247}" type="pres">
      <dgm:prSet presAssocID="{2AD7D64F-44CF-4B1F-B2B6-A1EFCA298E66}" presName="accentRepeatNode" presStyleLbl="solidFgAcc1" presStyleIdx="1" presStyleCnt="3"/>
      <dgm:spPr/>
    </dgm:pt>
    <dgm:pt modelId="{70E20AC6-D4C4-4A16-BE25-26CCE391D867}" type="pres">
      <dgm:prSet presAssocID="{D29F1FA8-6BFF-4910-A9FE-3ABCAD8D959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F47B1B-2F53-410B-8997-08AFA1219F60}" type="pres">
      <dgm:prSet presAssocID="{D29F1FA8-6BFF-4910-A9FE-3ABCAD8D959B}" presName="accent_3" presStyleCnt="0"/>
      <dgm:spPr/>
    </dgm:pt>
    <dgm:pt modelId="{31EE9AE9-225F-4576-9659-3F504EC781A6}" type="pres">
      <dgm:prSet presAssocID="{D29F1FA8-6BFF-4910-A9FE-3ABCAD8D959B}" presName="accentRepeatNode" presStyleLbl="solidFgAcc1" presStyleIdx="2" presStyleCnt="3"/>
      <dgm:spPr/>
    </dgm:pt>
  </dgm:ptLst>
  <dgm:cxnLst>
    <dgm:cxn modelId="{621EBD60-CD79-44DD-AE18-5BE3F28370AA}" type="presOf" srcId="{D29F1FA8-6BFF-4910-A9FE-3ABCAD8D959B}" destId="{70E20AC6-D4C4-4A16-BE25-26CCE391D867}" srcOrd="0" destOrd="0" presId="urn:microsoft.com/office/officeart/2008/layout/VerticalCurvedList"/>
    <dgm:cxn modelId="{D25F84BD-8BD6-4CD6-9A1C-52304F3684EB}" srcId="{2EB648F4-D561-4711-8DC0-7681839F84F9}" destId="{19007F38-2E88-4E20-A658-686734C5BE6C}" srcOrd="0" destOrd="0" parTransId="{2140700B-4E33-4C32-92F8-0F24F3942829}" sibTransId="{3DB0799F-0B90-4572-B547-90AAD402FF20}"/>
    <dgm:cxn modelId="{98C6A54E-5C83-4EF1-951F-EBF72D0B8B58}" type="presOf" srcId="{3DB0799F-0B90-4572-B547-90AAD402FF20}" destId="{815275B6-501F-4AF2-AEA2-846CEE70DCFA}" srcOrd="0" destOrd="0" presId="urn:microsoft.com/office/officeart/2008/layout/VerticalCurvedList"/>
    <dgm:cxn modelId="{08405880-9C22-423C-8DF3-FD6FFC109FC2}" type="presOf" srcId="{2EB648F4-D561-4711-8DC0-7681839F84F9}" destId="{007E3DC5-567C-411C-82EB-FF4F7A9509BC}" srcOrd="0" destOrd="0" presId="urn:microsoft.com/office/officeart/2008/layout/VerticalCurvedList"/>
    <dgm:cxn modelId="{0050A19D-2645-47E5-A9FE-102514BE1CCC}" srcId="{2EB648F4-D561-4711-8DC0-7681839F84F9}" destId="{D29F1FA8-6BFF-4910-A9FE-3ABCAD8D959B}" srcOrd="2" destOrd="0" parTransId="{DDA82FC4-6BEC-4640-B855-1AC92AB40D03}" sibTransId="{BF261222-F049-40FB-81BC-DA2D9D6CC8F7}"/>
    <dgm:cxn modelId="{723D207F-B9CF-4091-A05B-7D85E00F1F0F}" srcId="{2EB648F4-D561-4711-8DC0-7681839F84F9}" destId="{2AD7D64F-44CF-4B1F-B2B6-A1EFCA298E66}" srcOrd="1" destOrd="0" parTransId="{38CD2384-1CBB-4915-9047-F824BA00D544}" sibTransId="{855EA0A4-75F7-4572-9584-5896A99C3AC5}"/>
    <dgm:cxn modelId="{5412D29E-7907-4CED-AB3B-8A53C77B8F68}" type="presOf" srcId="{19007F38-2E88-4E20-A658-686734C5BE6C}" destId="{F1CA8416-D9C7-4AD8-A212-3717492E37E7}" srcOrd="0" destOrd="0" presId="urn:microsoft.com/office/officeart/2008/layout/VerticalCurvedList"/>
    <dgm:cxn modelId="{A4EE60A4-B940-4ECA-B4EB-B8E55F5F628F}" type="presOf" srcId="{2AD7D64F-44CF-4B1F-B2B6-A1EFCA298E66}" destId="{1E16DA62-6B31-4202-9964-1F8F477B8DED}" srcOrd="0" destOrd="0" presId="urn:microsoft.com/office/officeart/2008/layout/VerticalCurvedList"/>
    <dgm:cxn modelId="{73255590-65E1-4C1D-835C-37B880F48BB1}" type="presParOf" srcId="{007E3DC5-567C-411C-82EB-FF4F7A9509BC}" destId="{37BAD222-F761-4C7C-A41F-5C5B5B4B92FC}" srcOrd="0" destOrd="0" presId="urn:microsoft.com/office/officeart/2008/layout/VerticalCurvedList"/>
    <dgm:cxn modelId="{9866DEA5-4AA7-4581-93CD-6D3AC6FF1C20}" type="presParOf" srcId="{37BAD222-F761-4C7C-A41F-5C5B5B4B92FC}" destId="{55D162B3-B08D-4BDE-BEA4-91703B0364F2}" srcOrd="0" destOrd="0" presId="urn:microsoft.com/office/officeart/2008/layout/VerticalCurvedList"/>
    <dgm:cxn modelId="{9FDD7B63-B060-44C3-9A0A-8BF2060E7E9A}" type="presParOf" srcId="{55D162B3-B08D-4BDE-BEA4-91703B0364F2}" destId="{6571588B-1362-4812-9C66-B90624CFCCF4}" srcOrd="0" destOrd="0" presId="urn:microsoft.com/office/officeart/2008/layout/VerticalCurvedList"/>
    <dgm:cxn modelId="{2FA07B82-7BC5-401D-ACC1-0DDF3CD4A4EB}" type="presParOf" srcId="{55D162B3-B08D-4BDE-BEA4-91703B0364F2}" destId="{815275B6-501F-4AF2-AEA2-846CEE70DCFA}" srcOrd="1" destOrd="0" presId="urn:microsoft.com/office/officeart/2008/layout/VerticalCurvedList"/>
    <dgm:cxn modelId="{2655F72B-B7D5-44D4-9F98-AE5D08E69566}" type="presParOf" srcId="{55D162B3-B08D-4BDE-BEA4-91703B0364F2}" destId="{4EFF6E96-4763-4D8B-AD5B-77E991B2963B}" srcOrd="2" destOrd="0" presId="urn:microsoft.com/office/officeart/2008/layout/VerticalCurvedList"/>
    <dgm:cxn modelId="{C57295A5-BA55-4F2D-864D-537FD38BEFD8}" type="presParOf" srcId="{55D162B3-B08D-4BDE-BEA4-91703B0364F2}" destId="{E0A5F69B-74E0-4F22-B197-022CB5C22498}" srcOrd="3" destOrd="0" presId="urn:microsoft.com/office/officeart/2008/layout/VerticalCurvedList"/>
    <dgm:cxn modelId="{52F2899A-82EC-461C-B7E3-2922A6EB00F2}" type="presParOf" srcId="{37BAD222-F761-4C7C-A41F-5C5B5B4B92FC}" destId="{F1CA8416-D9C7-4AD8-A212-3717492E37E7}" srcOrd="1" destOrd="0" presId="urn:microsoft.com/office/officeart/2008/layout/VerticalCurvedList"/>
    <dgm:cxn modelId="{4B1913C3-ACA5-4529-A4FF-DA49F9ADF59D}" type="presParOf" srcId="{37BAD222-F761-4C7C-A41F-5C5B5B4B92FC}" destId="{792E716D-536F-4182-A8A0-7BF6BD386953}" srcOrd="2" destOrd="0" presId="urn:microsoft.com/office/officeart/2008/layout/VerticalCurvedList"/>
    <dgm:cxn modelId="{DB1967F8-B3BE-494D-993D-B731F773F8E3}" type="presParOf" srcId="{792E716D-536F-4182-A8A0-7BF6BD386953}" destId="{BA4FC6F9-3264-4567-97DF-6DC7641E7052}" srcOrd="0" destOrd="0" presId="urn:microsoft.com/office/officeart/2008/layout/VerticalCurvedList"/>
    <dgm:cxn modelId="{C43EBE60-474E-47E6-BCE2-96259FC5D90F}" type="presParOf" srcId="{37BAD222-F761-4C7C-A41F-5C5B5B4B92FC}" destId="{1E16DA62-6B31-4202-9964-1F8F477B8DED}" srcOrd="3" destOrd="0" presId="urn:microsoft.com/office/officeart/2008/layout/VerticalCurvedList"/>
    <dgm:cxn modelId="{D9B578BF-BB98-4015-AF40-64B538374F44}" type="presParOf" srcId="{37BAD222-F761-4C7C-A41F-5C5B5B4B92FC}" destId="{EF0A4E97-7C99-45CC-AF39-7278AD059EEA}" srcOrd="4" destOrd="0" presId="urn:microsoft.com/office/officeart/2008/layout/VerticalCurvedList"/>
    <dgm:cxn modelId="{16FEF68A-7AA4-4C2C-A2C3-AD7B2290D6F1}" type="presParOf" srcId="{EF0A4E97-7C99-45CC-AF39-7278AD059EEA}" destId="{6AC51309-1670-419B-8380-C179E1FD1247}" srcOrd="0" destOrd="0" presId="urn:microsoft.com/office/officeart/2008/layout/VerticalCurvedList"/>
    <dgm:cxn modelId="{CC1CB73E-3AF3-4848-9854-EB9DC1200542}" type="presParOf" srcId="{37BAD222-F761-4C7C-A41F-5C5B5B4B92FC}" destId="{70E20AC6-D4C4-4A16-BE25-26CCE391D867}" srcOrd="5" destOrd="0" presId="urn:microsoft.com/office/officeart/2008/layout/VerticalCurvedList"/>
    <dgm:cxn modelId="{8AC4A16E-8F01-4E34-8010-F8EDE31F49D7}" type="presParOf" srcId="{37BAD222-F761-4C7C-A41F-5C5B5B4B92FC}" destId="{1CF47B1B-2F53-410B-8997-08AFA1219F60}" srcOrd="6" destOrd="0" presId="urn:microsoft.com/office/officeart/2008/layout/VerticalCurvedList"/>
    <dgm:cxn modelId="{0E812984-E902-4960-A5FD-8B25E3DC3636}" type="presParOf" srcId="{1CF47B1B-2F53-410B-8997-08AFA1219F60}" destId="{31EE9AE9-225F-4576-9659-3F504EC781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EB648F4-D561-4711-8DC0-7681839F84F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44025C1-71AE-44BC-8885-4B25865A669B}">
      <dgm:prSet phldrT="[Texto]" custT="1"/>
      <dgm:spPr/>
      <dgm:t>
        <a:bodyPr/>
        <a:lstStyle/>
        <a:p>
          <a:r>
            <a:rPr lang="es-EC" sz="2800" dirty="0"/>
            <a:t>Ubicación </a:t>
          </a:r>
        </a:p>
      </dgm:t>
    </dgm:pt>
    <dgm:pt modelId="{62581302-E9B0-4CDC-8E52-E69C96D5ACF7}" type="parTrans" cxnId="{EA4879CE-6361-4F77-8943-F2D534E9870D}">
      <dgm:prSet/>
      <dgm:spPr/>
      <dgm:t>
        <a:bodyPr/>
        <a:lstStyle/>
        <a:p>
          <a:endParaRPr lang="es-EC" sz="1800"/>
        </a:p>
      </dgm:t>
    </dgm:pt>
    <dgm:pt modelId="{7220C8D9-639C-4C0F-8E52-0C63C064A869}" type="sibTrans" cxnId="{EA4879CE-6361-4F77-8943-F2D534E9870D}">
      <dgm:prSet/>
      <dgm:spPr/>
      <dgm:t>
        <a:bodyPr/>
        <a:lstStyle/>
        <a:p>
          <a:endParaRPr lang="es-EC" sz="1800"/>
        </a:p>
      </dgm:t>
    </dgm:pt>
    <dgm:pt modelId="{248D9E25-992D-459E-BD27-57D6972BF27F}">
      <dgm:prSet phldrT="[Texto]" custT="1"/>
      <dgm:spPr/>
      <dgm:t>
        <a:bodyPr/>
        <a:lstStyle/>
        <a:p>
          <a:r>
            <a:rPr lang="es-MX" sz="2800" dirty="0"/>
            <a:t>Límites</a:t>
          </a:r>
          <a:endParaRPr lang="es-EC" sz="2800" dirty="0"/>
        </a:p>
      </dgm:t>
    </dgm:pt>
    <dgm:pt modelId="{50FD9B50-6121-4E45-AAA1-990ACBC3D3DB}" type="parTrans" cxnId="{9B8A29C4-D58C-4E13-BF4D-22A0052AC0E6}">
      <dgm:prSet/>
      <dgm:spPr/>
      <dgm:t>
        <a:bodyPr/>
        <a:lstStyle/>
        <a:p>
          <a:endParaRPr lang="es-EC" sz="1800"/>
        </a:p>
      </dgm:t>
    </dgm:pt>
    <dgm:pt modelId="{B8FE31AD-3FA7-42B3-9FCC-B34780E2FB6E}" type="sibTrans" cxnId="{9B8A29C4-D58C-4E13-BF4D-22A0052AC0E6}">
      <dgm:prSet/>
      <dgm:spPr/>
      <dgm:t>
        <a:bodyPr/>
        <a:lstStyle/>
        <a:p>
          <a:endParaRPr lang="es-EC" sz="1800"/>
        </a:p>
      </dgm:t>
    </dgm:pt>
    <dgm:pt modelId="{0FA412B9-4F2B-4F5C-890B-FEEC5FE50E9B}">
      <dgm:prSet phldrT="[Texto]" custT="1"/>
      <dgm:spPr/>
      <dgm:t>
        <a:bodyPr/>
        <a:lstStyle/>
        <a:p>
          <a:r>
            <a:rPr lang="es-EC" sz="2800" dirty="0"/>
            <a:t>Superficie </a:t>
          </a:r>
        </a:p>
      </dgm:t>
    </dgm:pt>
    <dgm:pt modelId="{A9603C1A-FFCC-41C9-BED0-00201DFBC887}" type="parTrans" cxnId="{E6351535-AA8A-455D-ABBB-EA70C066653D}">
      <dgm:prSet/>
      <dgm:spPr/>
      <dgm:t>
        <a:bodyPr/>
        <a:lstStyle/>
        <a:p>
          <a:endParaRPr lang="es-EC" sz="1800"/>
        </a:p>
      </dgm:t>
    </dgm:pt>
    <dgm:pt modelId="{A153F885-B9FE-4FB8-B465-BC8A13FD45DD}" type="sibTrans" cxnId="{E6351535-AA8A-455D-ABBB-EA70C066653D}">
      <dgm:prSet/>
      <dgm:spPr/>
      <dgm:t>
        <a:bodyPr/>
        <a:lstStyle/>
        <a:p>
          <a:endParaRPr lang="es-EC" sz="1800"/>
        </a:p>
      </dgm:t>
    </dgm:pt>
    <dgm:pt modelId="{19007F38-2E88-4E20-A658-686734C5BE6C}">
      <dgm:prSet phldrT="[Texto]" custT="1"/>
      <dgm:spPr/>
      <dgm:t>
        <a:bodyPr/>
        <a:lstStyle/>
        <a:p>
          <a:r>
            <a:rPr lang="es-EC" sz="2800" dirty="0"/>
            <a:t>Clima </a:t>
          </a:r>
        </a:p>
      </dgm:t>
    </dgm:pt>
    <dgm:pt modelId="{2140700B-4E33-4C32-92F8-0F24F3942829}" type="parTrans" cxnId="{D25F84BD-8BD6-4CD6-9A1C-52304F3684EB}">
      <dgm:prSet/>
      <dgm:spPr/>
      <dgm:t>
        <a:bodyPr/>
        <a:lstStyle/>
        <a:p>
          <a:endParaRPr lang="es-EC" sz="1800"/>
        </a:p>
      </dgm:t>
    </dgm:pt>
    <dgm:pt modelId="{3DB0799F-0B90-4572-B547-90AAD402FF20}" type="sibTrans" cxnId="{D25F84BD-8BD6-4CD6-9A1C-52304F3684EB}">
      <dgm:prSet/>
      <dgm:spPr/>
      <dgm:t>
        <a:bodyPr/>
        <a:lstStyle/>
        <a:p>
          <a:endParaRPr lang="es-EC" sz="1800"/>
        </a:p>
      </dgm:t>
    </dgm:pt>
    <dgm:pt modelId="{007E3DC5-567C-411C-82EB-FF4F7A9509BC}" type="pres">
      <dgm:prSet presAssocID="{2EB648F4-D561-4711-8DC0-7681839F84F9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s-EC"/>
        </a:p>
      </dgm:t>
    </dgm:pt>
    <dgm:pt modelId="{37BAD222-F761-4C7C-A41F-5C5B5B4B92FC}" type="pres">
      <dgm:prSet presAssocID="{2EB648F4-D561-4711-8DC0-7681839F84F9}" presName="Name1" presStyleCnt="0"/>
      <dgm:spPr/>
    </dgm:pt>
    <dgm:pt modelId="{55D162B3-B08D-4BDE-BEA4-91703B0364F2}" type="pres">
      <dgm:prSet presAssocID="{2EB648F4-D561-4711-8DC0-7681839F84F9}" presName="cycle" presStyleCnt="0"/>
      <dgm:spPr/>
    </dgm:pt>
    <dgm:pt modelId="{6571588B-1362-4812-9C66-B90624CFCCF4}" type="pres">
      <dgm:prSet presAssocID="{2EB648F4-D561-4711-8DC0-7681839F84F9}" presName="srcNode" presStyleLbl="node1" presStyleIdx="0" presStyleCnt="4"/>
      <dgm:spPr/>
    </dgm:pt>
    <dgm:pt modelId="{815275B6-501F-4AF2-AEA2-846CEE70DCFA}" type="pres">
      <dgm:prSet presAssocID="{2EB648F4-D561-4711-8DC0-7681839F84F9}" presName="conn" presStyleLbl="parChTrans1D2" presStyleIdx="0" presStyleCnt="1"/>
      <dgm:spPr/>
      <dgm:t>
        <a:bodyPr/>
        <a:lstStyle/>
        <a:p>
          <a:endParaRPr lang="es-EC"/>
        </a:p>
      </dgm:t>
    </dgm:pt>
    <dgm:pt modelId="{4EFF6E96-4763-4D8B-AD5B-77E991B2963B}" type="pres">
      <dgm:prSet presAssocID="{2EB648F4-D561-4711-8DC0-7681839F84F9}" presName="extraNode" presStyleLbl="node1" presStyleIdx="0" presStyleCnt="4"/>
      <dgm:spPr/>
    </dgm:pt>
    <dgm:pt modelId="{E0A5F69B-74E0-4F22-B197-022CB5C22498}" type="pres">
      <dgm:prSet presAssocID="{2EB648F4-D561-4711-8DC0-7681839F84F9}" presName="dstNode" presStyleLbl="node1" presStyleIdx="0" presStyleCnt="4"/>
      <dgm:spPr/>
    </dgm:pt>
    <dgm:pt modelId="{28E855DA-806B-4D18-803B-A0C3C54ED796}" type="pres">
      <dgm:prSet presAssocID="{344025C1-71AE-44BC-8885-4B25865A669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FB0DAC-5C08-4AEC-9447-0ACF668A1379}" type="pres">
      <dgm:prSet presAssocID="{344025C1-71AE-44BC-8885-4B25865A669B}" presName="accent_1" presStyleCnt="0"/>
      <dgm:spPr/>
    </dgm:pt>
    <dgm:pt modelId="{FEEB7BF7-270F-48D4-A197-7F7FF2AF7FA6}" type="pres">
      <dgm:prSet presAssocID="{344025C1-71AE-44BC-8885-4B25865A669B}" presName="accentRepeatNode" presStyleLbl="solidFgAcc1" presStyleIdx="0" presStyleCnt="4"/>
      <dgm:spPr/>
    </dgm:pt>
    <dgm:pt modelId="{908AD37C-5C19-402E-BC41-E265C0AD6B4B}" type="pres">
      <dgm:prSet presAssocID="{248D9E25-992D-459E-BD27-57D6972BF27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EDB9E3-C4C2-4F7B-8055-B884555124E5}" type="pres">
      <dgm:prSet presAssocID="{248D9E25-992D-459E-BD27-57D6972BF27F}" presName="accent_2" presStyleCnt="0"/>
      <dgm:spPr/>
    </dgm:pt>
    <dgm:pt modelId="{73F64FAD-67C2-4832-802F-A3E553D9DE32}" type="pres">
      <dgm:prSet presAssocID="{248D9E25-992D-459E-BD27-57D6972BF27F}" presName="accentRepeatNode" presStyleLbl="solidFgAcc1" presStyleIdx="1" presStyleCnt="4"/>
      <dgm:spPr/>
    </dgm:pt>
    <dgm:pt modelId="{B9BA19AF-457E-4867-99DF-8F5B203E7505}" type="pres">
      <dgm:prSet presAssocID="{0FA412B9-4F2B-4F5C-890B-FEEC5FE50E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C04E6B-F549-44EB-A11D-A7733B35092F}" type="pres">
      <dgm:prSet presAssocID="{0FA412B9-4F2B-4F5C-890B-FEEC5FE50E9B}" presName="accent_3" presStyleCnt="0"/>
      <dgm:spPr/>
    </dgm:pt>
    <dgm:pt modelId="{7C455098-1E74-4DD1-8591-F6F0AEA31D23}" type="pres">
      <dgm:prSet presAssocID="{0FA412B9-4F2B-4F5C-890B-FEEC5FE50E9B}" presName="accentRepeatNode" presStyleLbl="solidFgAcc1" presStyleIdx="2" presStyleCnt="4"/>
      <dgm:spPr/>
    </dgm:pt>
    <dgm:pt modelId="{F0A6E2E0-90CA-4270-9A5C-743CC96DFA06}" type="pres">
      <dgm:prSet presAssocID="{19007F38-2E88-4E20-A658-686734C5BE6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DA087D-CCE8-45AB-9599-EEA9352ED09A}" type="pres">
      <dgm:prSet presAssocID="{19007F38-2E88-4E20-A658-686734C5BE6C}" presName="accent_4" presStyleCnt="0"/>
      <dgm:spPr/>
    </dgm:pt>
    <dgm:pt modelId="{BA4FC6F9-3264-4567-97DF-6DC7641E7052}" type="pres">
      <dgm:prSet presAssocID="{19007F38-2E88-4E20-A658-686734C5BE6C}" presName="accentRepeatNode" presStyleLbl="solidFgAcc1" presStyleIdx="3" presStyleCnt="4"/>
      <dgm:spPr/>
    </dgm:pt>
  </dgm:ptLst>
  <dgm:cxnLst>
    <dgm:cxn modelId="{D25F84BD-8BD6-4CD6-9A1C-52304F3684EB}" srcId="{2EB648F4-D561-4711-8DC0-7681839F84F9}" destId="{19007F38-2E88-4E20-A658-686734C5BE6C}" srcOrd="3" destOrd="0" parTransId="{2140700B-4E33-4C32-92F8-0F24F3942829}" sibTransId="{3DB0799F-0B90-4572-B547-90AAD402FF20}"/>
    <dgm:cxn modelId="{4711D9D3-799C-4C3C-8A5F-AD0C60CDA4CF}" type="presOf" srcId="{344025C1-71AE-44BC-8885-4B25865A669B}" destId="{28E855DA-806B-4D18-803B-A0C3C54ED796}" srcOrd="0" destOrd="0" presId="urn:microsoft.com/office/officeart/2008/layout/VerticalCurvedList"/>
    <dgm:cxn modelId="{15A12AB5-6AEE-4B9E-931E-13D46D30DBEE}" type="presOf" srcId="{7220C8D9-639C-4C0F-8E52-0C63C064A869}" destId="{815275B6-501F-4AF2-AEA2-846CEE70DCFA}" srcOrd="0" destOrd="0" presId="urn:microsoft.com/office/officeart/2008/layout/VerticalCurvedList"/>
    <dgm:cxn modelId="{EA4879CE-6361-4F77-8943-F2D534E9870D}" srcId="{2EB648F4-D561-4711-8DC0-7681839F84F9}" destId="{344025C1-71AE-44BC-8885-4B25865A669B}" srcOrd="0" destOrd="0" parTransId="{62581302-E9B0-4CDC-8E52-E69C96D5ACF7}" sibTransId="{7220C8D9-639C-4C0F-8E52-0C63C064A869}"/>
    <dgm:cxn modelId="{08405880-9C22-423C-8DF3-FD6FFC109FC2}" type="presOf" srcId="{2EB648F4-D561-4711-8DC0-7681839F84F9}" destId="{007E3DC5-567C-411C-82EB-FF4F7A9509BC}" srcOrd="0" destOrd="0" presId="urn:microsoft.com/office/officeart/2008/layout/VerticalCurvedList"/>
    <dgm:cxn modelId="{E6351535-AA8A-455D-ABBB-EA70C066653D}" srcId="{2EB648F4-D561-4711-8DC0-7681839F84F9}" destId="{0FA412B9-4F2B-4F5C-890B-FEEC5FE50E9B}" srcOrd="2" destOrd="0" parTransId="{A9603C1A-FFCC-41C9-BED0-00201DFBC887}" sibTransId="{A153F885-B9FE-4FB8-B465-BC8A13FD45DD}"/>
    <dgm:cxn modelId="{412248D4-89EA-4C16-B871-A02F5652BC6E}" type="presOf" srcId="{248D9E25-992D-459E-BD27-57D6972BF27F}" destId="{908AD37C-5C19-402E-BC41-E265C0AD6B4B}" srcOrd="0" destOrd="0" presId="urn:microsoft.com/office/officeart/2008/layout/VerticalCurvedList"/>
    <dgm:cxn modelId="{9B8A29C4-D58C-4E13-BF4D-22A0052AC0E6}" srcId="{2EB648F4-D561-4711-8DC0-7681839F84F9}" destId="{248D9E25-992D-459E-BD27-57D6972BF27F}" srcOrd="1" destOrd="0" parTransId="{50FD9B50-6121-4E45-AAA1-990ACBC3D3DB}" sibTransId="{B8FE31AD-3FA7-42B3-9FCC-B34780E2FB6E}"/>
    <dgm:cxn modelId="{5D8AD80B-67C2-412C-98B1-5017AFE4D853}" type="presOf" srcId="{19007F38-2E88-4E20-A658-686734C5BE6C}" destId="{F0A6E2E0-90CA-4270-9A5C-743CC96DFA06}" srcOrd="0" destOrd="0" presId="urn:microsoft.com/office/officeart/2008/layout/VerticalCurvedList"/>
    <dgm:cxn modelId="{33635BE9-91E8-4084-BDDB-8C062C38F800}" type="presOf" srcId="{0FA412B9-4F2B-4F5C-890B-FEEC5FE50E9B}" destId="{B9BA19AF-457E-4867-99DF-8F5B203E7505}" srcOrd="0" destOrd="0" presId="urn:microsoft.com/office/officeart/2008/layout/VerticalCurvedList"/>
    <dgm:cxn modelId="{73255590-65E1-4C1D-835C-37B880F48BB1}" type="presParOf" srcId="{007E3DC5-567C-411C-82EB-FF4F7A9509BC}" destId="{37BAD222-F761-4C7C-A41F-5C5B5B4B92FC}" srcOrd="0" destOrd="0" presId="urn:microsoft.com/office/officeart/2008/layout/VerticalCurvedList"/>
    <dgm:cxn modelId="{9866DEA5-4AA7-4581-93CD-6D3AC6FF1C20}" type="presParOf" srcId="{37BAD222-F761-4C7C-A41F-5C5B5B4B92FC}" destId="{55D162B3-B08D-4BDE-BEA4-91703B0364F2}" srcOrd="0" destOrd="0" presId="urn:microsoft.com/office/officeart/2008/layout/VerticalCurvedList"/>
    <dgm:cxn modelId="{9FDD7B63-B060-44C3-9A0A-8BF2060E7E9A}" type="presParOf" srcId="{55D162B3-B08D-4BDE-BEA4-91703B0364F2}" destId="{6571588B-1362-4812-9C66-B90624CFCCF4}" srcOrd="0" destOrd="0" presId="urn:microsoft.com/office/officeart/2008/layout/VerticalCurvedList"/>
    <dgm:cxn modelId="{2FA07B82-7BC5-401D-ACC1-0DDF3CD4A4EB}" type="presParOf" srcId="{55D162B3-B08D-4BDE-BEA4-91703B0364F2}" destId="{815275B6-501F-4AF2-AEA2-846CEE70DCFA}" srcOrd="1" destOrd="0" presId="urn:microsoft.com/office/officeart/2008/layout/VerticalCurvedList"/>
    <dgm:cxn modelId="{2655F72B-B7D5-44D4-9F98-AE5D08E69566}" type="presParOf" srcId="{55D162B3-B08D-4BDE-BEA4-91703B0364F2}" destId="{4EFF6E96-4763-4D8B-AD5B-77E991B2963B}" srcOrd="2" destOrd="0" presId="urn:microsoft.com/office/officeart/2008/layout/VerticalCurvedList"/>
    <dgm:cxn modelId="{C57295A5-BA55-4F2D-864D-537FD38BEFD8}" type="presParOf" srcId="{55D162B3-B08D-4BDE-BEA4-91703B0364F2}" destId="{E0A5F69B-74E0-4F22-B197-022CB5C22498}" srcOrd="3" destOrd="0" presId="urn:microsoft.com/office/officeart/2008/layout/VerticalCurvedList"/>
    <dgm:cxn modelId="{EF36CCC6-666D-4F1F-BB7E-156B65B3BE02}" type="presParOf" srcId="{37BAD222-F761-4C7C-A41F-5C5B5B4B92FC}" destId="{28E855DA-806B-4D18-803B-A0C3C54ED796}" srcOrd="1" destOrd="0" presId="urn:microsoft.com/office/officeart/2008/layout/VerticalCurvedList"/>
    <dgm:cxn modelId="{A4654887-C3B0-4A96-A9FF-FF560B3A6D7A}" type="presParOf" srcId="{37BAD222-F761-4C7C-A41F-5C5B5B4B92FC}" destId="{1EFB0DAC-5C08-4AEC-9447-0ACF668A1379}" srcOrd="2" destOrd="0" presId="urn:microsoft.com/office/officeart/2008/layout/VerticalCurvedList"/>
    <dgm:cxn modelId="{D378D65C-5252-4A12-B3CD-957560444ACF}" type="presParOf" srcId="{1EFB0DAC-5C08-4AEC-9447-0ACF668A1379}" destId="{FEEB7BF7-270F-48D4-A197-7F7FF2AF7FA6}" srcOrd="0" destOrd="0" presId="urn:microsoft.com/office/officeart/2008/layout/VerticalCurvedList"/>
    <dgm:cxn modelId="{0DB6FE84-3FBE-455E-897A-3C0B33A461C5}" type="presParOf" srcId="{37BAD222-F761-4C7C-A41F-5C5B5B4B92FC}" destId="{908AD37C-5C19-402E-BC41-E265C0AD6B4B}" srcOrd="3" destOrd="0" presId="urn:microsoft.com/office/officeart/2008/layout/VerticalCurvedList"/>
    <dgm:cxn modelId="{F801D775-F01B-4179-82EE-0E98BAAA6EB8}" type="presParOf" srcId="{37BAD222-F761-4C7C-A41F-5C5B5B4B92FC}" destId="{65EDB9E3-C4C2-4F7B-8055-B884555124E5}" srcOrd="4" destOrd="0" presId="urn:microsoft.com/office/officeart/2008/layout/VerticalCurvedList"/>
    <dgm:cxn modelId="{DE598C01-645E-45A3-B3A2-86B77B3F4D29}" type="presParOf" srcId="{65EDB9E3-C4C2-4F7B-8055-B884555124E5}" destId="{73F64FAD-67C2-4832-802F-A3E553D9DE32}" srcOrd="0" destOrd="0" presId="urn:microsoft.com/office/officeart/2008/layout/VerticalCurvedList"/>
    <dgm:cxn modelId="{37C9A061-CFF0-40C5-8CF2-A805E283E892}" type="presParOf" srcId="{37BAD222-F761-4C7C-A41F-5C5B5B4B92FC}" destId="{B9BA19AF-457E-4867-99DF-8F5B203E7505}" srcOrd="5" destOrd="0" presId="urn:microsoft.com/office/officeart/2008/layout/VerticalCurvedList"/>
    <dgm:cxn modelId="{CB6BC9C3-F9B5-48A7-A93B-B41BBABCA53C}" type="presParOf" srcId="{37BAD222-F761-4C7C-A41F-5C5B5B4B92FC}" destId="{AFC04E6B-F549-44EB-A11D-A7733B35092F}" srcOrd="6" destOrd="0" presId="urn:microsoft.com/office/officeart/2008/layout/VerticalCurvedList"/>
    <dgm:cxn modelId="{5AEE8ADD-DCD8-42C5-995B-6485E3E74B66}" type="presParOf" srcId="{AFC04E6B-F549-44EB-A11D-A7733B35092F}" destId="{7C455098-1E74-4DD1-8591-F6F0AEA31D23}" srcOrd="0" destOrd="0" presId="urn:microsoft.com/office/officeart/2008/layout/VerticalCurvedList"/>
    <dgm:cxn modelId="{19779AAD-B5AB-40A1-88D7-70ACC0DFC8C7}" type="presParOf" srcId="{37BAD222-F761-4C7C-A41F-5C5B5B4B92FC}" destId="{F0A6E2E0-90CA-4270-9A5C-743CC96DFA06}" srcOrd="7" destOrd="0" presId="urn:microsoft.com/office/officeart/2008/layout/VerticalCurvedList"/>
    <dgm:cxn modelId="{0AF88A31-F585-46FB-A234-4645B80C8525}" type="presParOf" srcId="{37BAD222-F761-4C7C-A41F-5C5B5B4B92FC}" destId="{A8DA087D-CCE8-45AB-9599-EEA9352ED09A}" srcOrd="8" destOrd="0" presId="urn:microsoft.com/office/officeart/2008/layout/VerticalCurvedList"/>
    <dgm:cxn modelId="{64D7CDC0-AB11-476E-A87B-2B8F1F93D585}" type="presParOf" srcId="{A8DA087D-CCE8-45AB-9599-EEA9352ED09A}" destId="{BA4FC6F9-3264-4567-97DF-6DC7641E70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B648F4-D561-4711-8DC0-7681839F84F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248D9E25-992D-459E-BD27-57D6972BF27F}">
      <dgm:prSet phldrT="[Texto]" custT="1"/>
      <dgm:spPr/>
      <dgm:t>
        <a:bodyPr/>
        <a:lstStyle/>
        <a:p>
          <a:r>
            <a:rPr lang="es-EC" sz="2400" dirty="0" smtClean="0"/>
            <a:t>Dimensión afectiva</a:t>
          </a:r>
          <a:endParaRPr lang="es-EC" sz="2400" dirty="0"/>
        </a:p>
      </dgm:t>
    </dgm:pt>
    <dgm:pt modelId="{50FD9B50-6121-4E45-AAA1-990ACBC3D3DB}" type="parTrans" cxnId="{9B8A29C4-D58C-4E13-BF4D-22A0052AC0E6}">
      <dgm:prSet/>
      <dgm:spPr/>
      <dgm:t>
        <a:bodyPr/>
        <a:lstStyle/>
        <a:p>
          <a:endParaRPr lang="es-EC" sz="1800"/>
        </a:p>
      </dgm:t>
    </dgm:pt>
    <dgm:pt modelId="{B8FE31AD-3FA7-42B3-9FCC-B34780E2FB6E}" type="sibTrans" cxnId="{9B8A29C4-D58C-4E13-BF4D-22A0052AC0E6}">
      <dgm:prSet/>
      <dgm:spPr/>
      <dgm:t>
        <a:bodyPr/>
        <a:lstStyle/>
        <a:p>
          <a:endParaRPr lang="es-EC" sz="1800"/>
        </a:p>
      </dgm:t>
    </dgm:pt>
    <dgm:pt modelId="{2AD7D64F-44CF-4B1F-B2B6-A1EFCA298E66}">
      <dgm:prSet phldrT="[Texto]" custT="1"/>
      <dgm:spPr/>
      <dgm:t>
        <a:bodyPr/>
        <a:lstStyle/>
        <a:p>
          <a:r>
            <a:rPr lang="es-EC" sz="2400" dirty="0" smtClean="0"/>
            <a:t>Dimensión global </a:t>
          </a:r>
          <a:endParaRPr lang="es-EC" sz="2400" dirty="0"/>
        </a:p>
      </dgm:t>
    </dgm:pt>
    <dgm:pt modelId="{38CD2384-1CBB-4915-9047-F824BA00D544}" type="parTrans" cxnId="{723D207F-B9CF-4091-A05B-7D85E00F1F0F}">
      <dgm:prSet/>
      <dgm:spPr/>
      <dgm:t>
        <a:bodyPr/>
        <a:lstStyle/>
        <a:p>
          <a:endParaRPr lang="es-EC" sz="1800"/>
        </a:p>
      </dgm:t>
    </dgm:pt>
    <dgm:pt modelId="{855EA0A4-75F7-4572-9584-5896A99C3AC5}" type="sibTrans" cxnId="{723D207F-B9CF-4091-A05B-7D85E00F1F0F}">
      <dgm:prSet/>
      <dgm:spPr/>
      <dgm:t>
        <a:bodyPr/>
        <a:lstStyle/>
        <a:p>
          <a:endParaRPr lang="es-EC" sz="1800"/>
        </a:p>
      </dgm:t>
    </dgm:pt>
    <dgm:pt modelId="{007E3DC5-567C-411C-82EB-FF4F7A9509BC}" type="pres">
      <dgm:prSet presAssocID="{2EB648F4-D561-4711-8DC0-7681839F84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7BAD222-F761-4C7C-A41F-5C5B5B4B92FC}" type="pres">
      <dgm:prSet presAssocID="{2EB648F4-D561-4711-8DC0-7681839F84F9}" presName="Name1" presStyleCnt="0"/>
      <dgm:spPr/>
    </dgm:pt>
    <dgm:pt modelId="{55D162B3-B08D-4BDE-BEA4-91703B0364F2}" type="pres">
      <dgm:prSet presAssocID="{2EB648F4-D561-4711-8DC0-7681839F84F9}" presName="cycle" presStyleCnt="0"/>
      <dgm:spPr/>
    </dgm:pt>
    <dgm:pt modelId="{6571588B-1362-4812-9C66-B90624CFCCF4}" type="pres">
      <dgm:prSet presAssocID="{2EB648F4-D561-4711-8DC0-7681839F84F9}" presName="srcNode" presStyleLbl="node1" presStyleIdx="0" presStyleCnt="2"/>
      <dgm:spPr/>
    </dgm:pt>
    <dgm:pt modelId="{815275B6-501F-4AF2-AEA2-846CEE70DCFA}" type="pres">
      <dgm:prSet presAssocID="{2EB648F4-D561-4711-8DC0-7681839F84F9}" presName="conn" presStyleLbl="parChTrans1D2" presStyleIdx="0" presStyleCnt="1"/>
      <dgm:spPr/>
      <dgm:t>
        <a:bodyPr/>
        <a:lstStyle/>
        <a:p>
          <a:endParaRPr lang="es-EC"/>
        </a:p>
      </dgm:t>
    </dgm:pt>
    <dgm:pt modelId="{4EFF6E96-4763-4D8B-AD5B-77E991B2963B}" type="pres">
      <dgm:prSet presAssocID="{2EB648F4-D561-4711-8DC0-7681839F84F9}" presName="extraNode" presStyleLbl="node1" presStyleIdx="0" presStyleCnt="2"/>
      <dgm:spPr/>
    </dgm:pt>
    <dgm:pt modelId="{E0A5F69B-74E0-4F22-B197-022CB5C22498}" type="pres">
      <dgm:prSet presAssocID="{2EB648F4-D561-4711-8DC0-7681839F84F9}" presName="dstNode" presStyleLbl="node1" presStyleIdx="0" presStyleCnt="2"/>
      <dgm:spPr/>
    </dgm:pt>
    <dgm:pt modelId="{84658348-389A-48B7-9C69-AF8985A9D468}" type="pres">
      <dgm:prSet presAssocID="{248D9E25-992D-459E-BD27-57D6972BF27F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0D837B-82FF-47B7-92C9-8189233684ED}" type="pres">
      <dgm:prSet presAssocID="{248D9E25-992D-459E-BD27-57D6972BF27F}" presName="accent_1" presStyleCnt="0"/>
      <dgm:spPr/>
    </dgm:pt>
    <dgm:pt modelId="{73F64FAD-67C2-4832-802F-A3E553D9DE32}" type="pres">
      <dgm:prSet presAssocID="{248D9E25-992D-459E-BD27-57D6972BF27F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0351AD5-472D-4EAF-A0A6-36699E369695}" type="pres">
      <dgm:prSet presAssocID="{2AD7D64F-44CF-4B1F-B2B6-A1EFCA298E6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D3A743-E39F-4574-8FE2-BEF44D531E94}" type="pres">
      <dgm:prSet presAssocID="{2AD7D64F-44CF-4B1F-B2B6-A1EFCA298E66}" presName="accent_2" presStyleCnt="0"/>
      <dgm:spPr/>
    </dgm:pt>
    <dgm:pt modelId="{6AC51309-1670-419B-8380-C179E1FD1247}" type="pres">
      <dgm:prSet presAssocID="{2AD7D64F-44CF-4B1F-B2B6-A1EFCA298E66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6098E366-8609-44A0-B771-CDE273767036}" type="presOf" srcId="{248D9E25-992D-459E-BD27-57D6972BF27F}" destId="{84658348-389A-48B7-9C69-AF8985A9D468}" srcOrd="0" destOrd="0" presId="urn:microsoft.com/office/officeart/2008/layout/VerticalCurvedList"/>
    <dgm:cxn modelId="{08405880-9C22-423C-8DF3-FD6FFC109FC2}" type="presOf" srcId="{2EB648F4-D561-4711-8DC0-7681839F84F9}" destId="{007E3DC5-567C-411C-82EB-FF4F7A9509BC}" srcOrd="0" destOrd="0" presId="urn:microsoft.com/office/officeart/2008/layout/VerticalCurvedList"/>
    <dgm:cxn modelId="{9B8A29C4-D58C-4E13-BF4D-22A0052AC0E6}" srcId="{2EB648F4-D561-4711-8DC0-7681839F84F9}" destId="{248D9E25-992D-459E-BD27-57D6972BF27F}" srcOrd="0" destOrd="0" parTransId="{50FD9B50-6121-4E45-AAA1-990ACBC3D3DB}" sibTransId="{B8FE31AD-3FA7-42B3-9FCC-B34780E2FB6E}"/>
    <dgm:cxn modelId="{F6204E33-7CFF-49A2-9E12-DCC18250CD48}" type="presOf" srcId="{B8FE31AD-3FA7-42B3-9FCC-B34780E2FB6E}" destId="{815275B6-501F-4AF2-AEA2-846CEE70DCFA}" srcOrd="0" destOrd="0" presId="urn:microsoft.com/office/officeart/2008/layout/VerticalCurvedList"/>
    <dgm:cxn modelId="{62D4558C-1781-431D-928E-E02C8C7440A3}" type="presOf" srcId="{2AD7D64F-44CF-4B1F-B2B6-A1EFCA298E66}" destId="{C0351AD5-472D-4EAF-A0A6-36699E369695}" srcOrd="0" destOrd="0" presId="urn:microsoft.com/office/officeart/2008/layout/VerticalCurvedList"/>
    <dgm:cxn modelId="{723D207F-B9CF-4091-A05B-7D85E00F1F0F}" srcId="{2EB648F4-D561-4711-8DC0-7681839F84F9}" destId="{2AD7D64F-44CF-4B1F-B2B6-A1EFCA298E66}" srcOrd="1" destOrd="0" parTransId="{38CD2384-1CBB-4915-9047-F824BA00D544}" sibTransId="{855EA0A4-75F7-4572-9584-5896A99C3AC5}"/>
    <dgm:cxn modelId="{73255590-65E1-4C1D-835C-37B880F48BB1}" type="presParOf" srcId="{007E3DC5-567C-411C-82EB-FF4F7A9509BC}" destId="{37BAD222-F761-4C7C-A41F-5C5B5B4B92FC}" srcOrd="0" destOrd="0" presId="urn:microsoft.com/office/officeart/2008/layout/VerticalCurvedList"/>
    <dgm:cxn modelId="{9866DEA5-4AA7-4581-93CD-6D3AC6FF1C20}" type="presParOf" srcId="{37BAD222-F761-4C7C-A41F-5C5B5B4B92FC}" destId="{55D162B3-B08D-4BDE-BEA4-91703B0364F2}" srcOrd="0" destOrd="0" presId="urn:microsoft.com/office/officeart/2008/layout/VerticalCurvedList"/>
    <dgm:cxn modelId="{9FDD7B63-B060-44C3-9A0A-8BF2060E7E9A}" type="presParOf" srcId="{55D162B3-B08D-4BDE-BEA4-91703B0364F2}" destId="{6571588B-1362-4812-9C66-B90624CFCCF4}" srcOrd="0" destOrd="0" presId="urn:microsoft.com/office/officeart/2008/layout/VerticalCurvedList"/>
    <dgm:cxn modelId="{2FA07B82-7BC5-401D-ACC1-0DDF3CD4A4EB}" type="presParOf" srcId="{55D162B3-B08D-4BDE-BEA4-91703B0364F2}" destId="{815275B6-501F-4AF2-AEA2-846CEE70DCFA}" srcOrd="1" destOrd="0" presId="urn:microsoft.com/office/officeart/2008/layout/VerticalCurvedList"/>
    <dgm:cxn modelId="{2655F72B-B7D5-44D4-9F98-AE5D08E69566}" type="presParOf" srcId="{55D162B3-B08D-4BDE-BEA4-91703B0364F2}" destId="{4EFF6E96-4763-4D8B-AD5B-77E991B2963B}" srcOrd="2" destOrd="0" presId="urn:microsoft.com/office/officeart/2008/layout/VerticalCurvedList"/>
    <dgm:cxn modelId="{C57295A5-BA55-4F2D-864D-537FD38BEFD8}" type="presParOf" srcId="{55D162B3-B08D-4BDE-BEA4-91703B0364F2}" destId="{E0A5F69B-74E0-4F22-B197-022CB5C22498}" srcOrd="3" destOrd="0" presId="urn:microsoft.com/office/officeart/2008/layout/VerticalCurvedList"/>
    <dgm:cxn modelId="{FC83176D-E311-4A7E-B759-3EC2729A4F9B}" type="presParOf" srcId="{37BAD222-F761-4C7C-A41F-5C5B5B4B92FC}" destId="{84658348-389A-48B7-9C69-AF8985A9D468}" srcOrd="1" destOrd="0" presId="urn:microsoft.com/office/officeart/2008/layout/VerticalCurvedList"/>
    <dgm:cxn modelId="{A0A2961B-37D8-454B-9D28-A6E341E8684B}" type="presParOf" srcId="{37BAD222-F761-4C7C-A41F-5C5B5B4B92FC}" destId="{DC0D837B-82FF-47B7-92C9-8189233684ED}" srcOrd="2" destOrd="0" presId="urn:microsoft.com/office/officeart/2008/layout/VerticalCurvedList"/>
    <dgm:cxn modelId="{EBBBDB89-70C4-4B96-B679-8F4E7101BE9D}" type="presParOf" srcId="{DC0D837B-82FF-47B7-92C9-8189233684ED}" destId="{73F64FAD-67C2-4832-802F-A3E553D9DE32}" srcOrd="0" destOrd="0" presId="urn:microsoft.com/office/officeart/2008/layout/VerticalCurvedList"/>
    <dgm:cxn modelId="{85445D2C-1616-43C4-AEAD-6502B9811E90}" type="presParOf" srcId="{37BAD222-F761-4C7C-A41F-5C5B5B4B92FC}" destId="{C0351AD5-472D-4EAF-A0A6-36699E369695}" srcOrd="3" destOrd="0" presId="urn:microsoft.com/office/officeart/2008/layout/VerticalCurvedList"/>
    <dgm:cxn modelId="{B6D46C29-6373-45F7-BB3E-1968ADE388F0}" type="presParOf" srcId="{37BAD222-F761-4C7C-A41F-5C5B5B4B92FC}" destId="{68D3A743-E39F-4574-8FE2-BEF44D531E94}" srcOrd="4" destOrd="0" presId="urn:microsoft.com/office/officeart/2008/layout/VerticalCurvedList"/>
    <dgm:cxn modelId="{8E766299-3D64-413E-860B-A060E16B19A8}" type="presParOf" srcId="{68D3A743-E39F-4574-8FE2-BEF44D531E94}" destId="{6AC51309-1670-419B-8380-C179E1FD12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EB648F4-D561-4711-8DC0-7681839F84F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44025C1-71AE-44BC-8885-4B25865A669B}">
      <dgm:prSet phldrT="[Texto]"/>
      <dgm:spPr/>
      <dgm:t>
        <a:bodyPr/>
        <a:lstStyle/>
        <a:p>
          <a:r>
            <a:rPr lang="es-EC" dirty="0" smtClean="0"/>
            <a:t>Dimensión cognitiva</a:t>
          </a:r>
          <a:endParaRPr lang="es-EC" dirty="0"/>
        </a:p>
      </dgm:t>
    </dgm:pt>
    <dgm:pt modelId="{62581302-E9B0-4CDC-8E52-E69C96D5ACF7}" type="parTrans" cxnId="{EA4879CE-6361-4F77-8943-F2D534E9870D}">
      <dgm:prSet/>
      <dgm:spPr/>
      <dgm:t>
        <a:bodyPr/>
        <a:lstStyle/>
        <a:p>
          <a:endParaRPr lang="es-EC"/>
        </a:p>
      </dgm:t>
    </dgm:pt>
    <dgm:pt modelId="{7220C8D9-639C-4C0F-8E52-0C63C064A869}" type="sibTrans" cxnId="{EA4879CE-6361-4F77-8943-F2D534E9870D}">
      <dgm:prSet/>
      <dgm:spPr/>
      <dgm:t>
        <a:bodyPr/>
        <a:lstStyle/>
        <a:p>
          <a:endParaRPr lang="es-EC"/>
        </a:p>
      </dgm:t>
    </dgm:pt>
    <dgm:pt modelId="{248D9E25-992D-459E-BD27-57D6972BF27F}">
      <dgm:prSet phldrT="[Texto]"/>
      <dgm:spPr/>
      <dgm:t>
        <a:bodyPr/>
        <a:lstStyle/>
        <a:p>
          <a:r>
            <a:rPr lang="es-MX" dirty="0" smtClean="0"/>
            <a:t>Sociodemográfica  </a:t>
          </a:r>
          <a:endParaRPr lang="es-EC" dirty="0"/>
        </a:p>
      </dgm:t>
    </dgm:pt>
    <dgm:pt modelId="{50FD9B50-6121-4E45-AAA1-990ACBC3D3DB}" type="parTrans" cxnId="{9B8A29C4-D58C-4E13-BF4D-22A0052AC0E6}">
      <dgm:prSet/>
      <dgm:spPr/>
      <dgm:t>
        <a:bodyPr/>
        <a:lstStyle/>
        <a:p>
          <a:endParaRPr lang="es-EC"/>
        </a:p>
      </dgm:t>
    </dgm:pt>
    <dgm:pt modelId="{B8FE31AD-3FA7-42B3-9FCC-B34780E2FB6E}" type="sibTrans" cxnId="{9B8A29C4-D58C-4E13-BF4D-22A0052AC0E6}">
      <dgm:prSet/>
      <dgm:spPr/>
      <dgm:t>
        <a:bodyPr/>
        <a:lstStyle/>
        <a:p>
          <a:endParaRPr lang="es-EC"/>
        </a:p>
      </dgm:t>
    </dgm:pt>
    <dgm:pt modelId="{007E3DC5-567C-411C-82EB-FF4F7A9509BC}" type="pres">
      <dgm:prSet presAssocID="{2EB648F4-D561-4711-8DC0-7681839F84F9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s-EC"/>
        </a:p>
      </dgm:t>
    </dgm:pt>
    <dgm:pt modelId="{37BAD222-F761-4C7C-A41F-5C5B5B4B92FC}" type="pres">
      <dgm:prSet presAssocID="{2EB648F4-D561-4711-8DC0-7681839F84F9}" presName="Name1" presStyleCnt="0"/>
      <dgm:spPr/>
    </dgm:pt>
    <dgm:pt modelId="{55D162B3-B08D-4BDE-BEA4-91703B0364F2}" type="pres">
      <dgm:prSet presAssocID="{2EB648F4-D561-4711-8DC0-7681839F84F9}" presName="cycle" presStyleCnt="0"/>
      <dgm:spPr/>
    </dgm:pt>
    <dgm:pt modelId="{6571588B-1362-4812-9C66-B90624CFCCF4}" type="pres">
      <dgm:prSet presAssocID="{2EB648F4-D561-4711-8DC0-7681839F84F9}" presName="srcNode" presStyleLbl="node1" presStyleIdx="0" presStyleCnt="2"/>
      <dgm:spPr/>
    </dgm:pt>
    <dgm:pt modelId="{815275B6-501F-4AF2-AEA2-846CEE70DCFA}" type="pres">
      <dgm:prSet presAssocID="{2EB648F4-D561-4711-8DC0-7681839F84F9}" presName="conn" presStyleLbl="parChTrans1D2" presStyleIdx="0" presStyleCnt="1"/>
      <dgm:spPr/>
      <dgm:t>
        <a:bodyPr/>
        <a:lstStyle/>
        <a:p>
          <a:endParaRPr lang="es-EC"/>
        </a:p>
      </dgm:t>
    </dgm:pt>
    <dgm:pt modelId="{4EFF6E96-4763-4D8B-AD5B-77E991B2963B}" type="pres">
      <dgm:prSet presAssocID="{2EB648F4-D561-4711-8DC0-7681839F84F9}" presName="extraNode" presStyleLbl="node1" presStyleIdx="0" presStyleCnt="2"/>
      <dgm:spPr/>
    </dgm:pt>
    <dgm:pt modelId="{E0A5F69B-74E0-4F22-B197-022CB5C22498}" type="pres">
      <dgm:prSet presAssocID="{2EB648F4-D561-4711-8DC0-7681839F84F9}" presName="dstNode" presStyleLbl="node1" presStyleIdx="0" presStyleCnt="2"/>
      <dgm:spPr/>
    </dgm:pt>
    <dgm:pt modelId="{28E855DA-806B-4D18-803B-A0C3C54ED796}" type="pres">
      <dgm:prSet presAssocID="{344025C1-71AE-44BC-8885-4B25865A669B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FB0DAC-5C08-4AEC-9447-0ACF668A1379}" type="pres">
      <dgm:prSet presAssocID="{344025C1-71AE-44BC-8885-4B25865A669B}" presName="accent_1" presStyleCnt="0"/>
      <dgm:spPr/>
    </dgm:pt>
    <dgm:pt modelId="{FEEB7BF7-270F-48D4-A197-7F7FF2AF7FA6}" type="pres">
      <dgm:prSet presAssocID="{344025C1-71AE-44BC-8885-4B25865A669B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08AD37C-5C19-402E-BC41-E265C0AD6B4B}" type="pres">
      <dgm:prSet presAssocID="{248D9E25-992D-459E-BD27-57D6972BF27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EDB9E3-C4C2-4F7B-8055-B884555124E5}" type="pres">
      <dgm:prSet presAssocID="{248D9E25-992D-459E-BD27-57D6972BF27F}" presName="accent_2" presStyleCnt="0"/>
      <dgm:spPr/>
    </dgm:pt>
    <dgm:pt modelId="{73F64FAD-67C2-4832-802F-A3E553D9DE32}" type="pres">
      <dgm:prSet presAssocID="{248D9E25-992D-459E-BD27-57D6972BF27F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412248D4-89EA-4C16-B871-A02F5652BC6E}" type="presOf" srcId="{248D9E25-992D-459E-BD27-57D6972BF27F}" destId="{908AD37C-5C19-402E-BC41-E265C0AD6B4B}" srcOrd="0" destOrd="0" presId="urn:microsoft.com/office/officeart/2008/layout/VerticalCurvedList"/>
    <dgm:cxn modelId="{15A12AB5-6AEE-4B9E-931E-13D46D30DBEE}" type="presOf" srcId="{7220C8D9-639C-4C0F-8E52-0C63C064A869}" destId="{815275B6-501F-4AF2-AEA2-846CEE70DCFA}" srcOrd="0" destOrd="0" presId="urn:microsoft.com/office/officeart/2008/layout/VerticalCurvedList"/>
    <dgm:cxn modelId="{4711D9D3-799C-4C3C-8A5F-AD0C60CDA4CF}" type="presOf" srcId="{344025C1-71AE-44BC-8885-4B25865A669B}" destId="{28E855DA-806B-4D18-803B-A0C3C54ED796}" srcOrd="0" destOrd="0" presId="urn:microsoft.com/office/officeart/2008/layout/VerticalCurvedList"/>
    <dgm:cxn modelId="{9B8A29C4-D58C-4E13-BF4D-22A0052AC0E6}" srcId="{2EB648F4-D561-4711-8DC0-7681839F84F9}" destId="{248D9E25-992D-459E-BD27-57D6972BF27F}" srcOrd="1" destOrd="0" parTransId="{50FD9B50-6121-4E45-AAA1-990ACBC3D3DB}" sibTransId="{B8FE31AD-3FA7-42B3-9FCC-B34780E2FB6E}"/>
    <dgm:cxn modelId="{EA4879CE-6361-4F77-8943-F2D534E9870D}" srcId="{2EB648F4-D561-4711-8DC0-7681839F84F9}" destId="{344025C1-71AE-44BC-8885-4B25865A669B}" srcOrd="0" destOrd="0" parTransId="{62581302-E9B0-4CDC-8E52-E69C96D5ACF7}" sibTransId="{7220C8D9-639C-4C0F-8E52-0C63C064A869}"/>
    <dgm:cxn modelId="{08405880-9C22-423C-8DF3-FD6FFC109FC2}" type="presOf" srcId="{2EB648F4-D561-4711-8DC0-7681839F84F9}" destId="{007E3DC5-567C-411C-82EB-FF4F7A9509BC}" srcOrd="0" destOrd="0" presId="urn:microsoft.com/office/officeart/2008/layout/VerticalCurvedList"/>
    <dgm:cxn modelId="{73255590-65E1-4C1D-835C-37B880F48BB1}" type="presParOf" srcId="{007E3DC5-567C-411C-82EB-FF4F7A9509BC}" destId="{37BAD222-F761-4C7C-A41F-5C5B5B4B92FC}" srcOrd="0" destOrd="0" presId="urn:microsoft.com/office/officeart/2008/layout/VerticalCurvedList"/>
    <dgm:cxn modelId="{9866DEA5-4AA7-4581-93CD-6D3AC6FF1C20}" type="presParOf" srcId="{37BAD222-F761-4C7C-A41F-5C5B5B4B92FC}" destId="{55D162B3-B08D-4BDE-BEA4-91703B0364F2}" srcOrd="0" destOrd="0" presId="urn:microsoft.com/office/officeart/2008/layout/VerticalCurvedList"/>
    <dgm:cxn modelId="{9FDD7B63-B060-44C3-9A0A-8BF2060E7E9A}" type="presParOf" srcId="{55D162B3-B08D-4BDE-BEA4-91703B0364F2}" destId="{6571588B-1362-4812-9C66-B90624CFCCF4}" srcOrd="0" destOrd="0" presId="urn:microsoft.com/office/officeart/2008/layout/VerticalCurvedList"/>
    <dgm:cxn modelId="{2FA07B82-7BC5-401D-ACC1-0DDF3CD4A4EB}" type="presParOf" srcId="{55D162B3-B08D-4BDE-BEA4-91703B0364F2}" destId="{815275B6-501F-4AF2-AEA2-846CEE70DCFA}" srcOrd="1" destOrd="0" presId="urn:microsoft.com/office/officeart/2008/layout/VerticalCurvedList"/>
    <dgm:cxn modelId="{2655F72B-B7D5-44D4-9F98-AE5D08E69566}" type="presParOf" srcId="{55D162B3-B08D-4BDE-BEA4-91703B0364F2}" destId="{4EFF6E96-4763-4D8B-AD5B-77E991B2963B}" srcOrd="2" destOrd="0" presId="urn:microsoft.com/office/officeart/2008/layout/VerticalCurvedList"/>
    <dgm:cxn modelId="{C57295A5-BA55-4F2D-864D-537FD38BEFD8}" type="presParOf" srcId="{55D162B3-B08D-4BDE-BEA4-91703B0364F2}" destId="{E0A5F69B-74E0-4F22-B197-022CB5C22498}" srcOrd="3" destOrd="0" presId="urn:microsoft.com/office/officeart/2008/layout/VerticalCurvedList"/>
    <dgm:cxn modelId="{EF36CCC6-666D-4F1F-BB7E-156B65B3BE02}" type="presParOf" srcId="{37BAD222-F761-4C7C-A41F-5C5B5B4B92FC}" destId="{28E855DA-806B-4D18-803B-A0C3C54ED796}" srcOrd="1" destOrd="0" presId="urn:microsoft.com/office/officeart/2008/layout/VerticalCurvedList"/>
    <dgm:cxn modelId="{A4654887-C3B0-4A96-A9FF-FF560B3A6D7A}" type="presParOf" srcId="{37BAD222-F761-4C7C-A41F-5C5B5B4B92FC}" destId="{1EFB0DAC-5C08-4AEC-9447-0ACF668A1379}" srcOrd="2" destOrd="0" presId="urn:microsoft.com/office/officeart/2008/layout/VerticalCurvedList"/>
    <dgm:cxn modelId="{D378D65C-5252-4A12-B3CD-957560444ACF}" type="presParOf" srcId="{1EFB0DAC-5C08-4AEC-9447-0ACF668A1379}" destId="{FEEB7BF7-270F-48D4-A197-7F7FF2AF7FA6}" srcOrd="0" destOrd="0" presId="urn:microsoft.com/office/officeart/2008/layout/VerticalCurvedList"/>
    <dgm:cxn modelId="{0DB6FE84-3FBE-455E-897A-3C0B33A461C5}" type="presParOf" srcId="{37BAD222-F761-4C7C-A41F-5C5B5B4B92FC}" destId="{908AD37C-5C19-402E-BC41-E265C0AD6B4B}" srcOrd="3" destOrd="0" presId="urn:microsoft.com/office/officeart/2008/layout/VerticalCurvedList"/>
    <dgm:cxn modelId="{F801D775-F01B-4179-82EE-0E98BAAA6EB8}" type="presParOf" srcId="{37BAD222-F761-4C7C-A41F-5C5B5B4B92FC}" destId="{65EDB9E3-C4C2-4F7B-8055-B884555124E5}" srcOrd="4" destOrd="0" presId="urn:microsoft.com/office/officeart/2008/layout/VerticalCurvedList"/>
    <dgm:cxn modelId="{DE598C01-645E-45A3-B3A2-86B77B3F4D29}" type="presParOf" srcId="{65EDB9E3-C4C2-4F7B-8055-B884555124E5}" destId="{73F64FAD-67C2-4832-802F-A3E553D9DE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AEC089F-A19E-4D24-B62B-8E7B9D91DCF7}" type="doc">
      <dgm:prSet loTypeId="urn:microsoft.com/office/officeart/2005/8/layout/process2" loCatId="process" qsTypeId="urn:microsoft.com/office/officeart/2005/8/quickstyle/simple3" qsCatId="simple" csTypeId="urn:microsoft.com/office/officeart/2005/8/colors/colorful5" csCatId="colorful" phldr="1"/>
      <dgm:spPr/>
    </dgm:pt>
    <dgm:pt modelId="{873F0568-6EAE-49B1-AA95-6C1FB5C3DBC7}">
      <dgm:prSet phldrT="[Texto]"/>
      <dgm:spPr/>
      <dgm:t>
        <a:bodyPr/>
        <a:lstStyle/>
        <a:p>
          <a:r>
            <a:rPr lang="es-EC" dirty="0" smtClean="0"/>
            <a:t>Femenino </a:t>
          </a:r>
          <a:endParaRPr lang="es-EC" dirty="0"/>
        </a:p>
      </dgm:t>
    </dgm:pt>
    <dgm:pt modelId="{902CACF8-B3E9-488D-942B-1979856C2B10}" type="parTrans" cxnId="{31DA0272-957F-4A50-8A09-1D9D3470CB22}">
      <dgm:prSet/>
      <dgm:spPr/>
      <dgm:t>
        <a:bodyPr/>
        <a:lstStyle/>
        <a:p>
          <a:endParaRPr lang="es-EC"/>
        </a:p>
      </dgm:t>
    </dgm:pt>
    <dgm:pt modelId="{76225D55-D149-4538-AE06-CB43FD0E5C4F}" type="sibTrans" cxnId="{31DA0272-957F-4A50-8A09-1D9D3470CB22}">
      <dgm:prSet/>
      <dgm:spPr/>
      <dgm:t>
        <a:bodyPr/>
        <a:lstStyle/>
        <a:p>
          <a:endParaRPr lang="es-EC"/>
        </a:p>
      </dgm:t>
    </dgm:pt>
    <dgm:pt modelId="{74A90EE7-5D93-4B11-9D30-01AA72F6F1AE}">
      <dgm:prSet phldrT="[Texto]"/>
      <dgm:spPr/>
      <dgm:t>
        <a:bodyPr/>
        <a:lstStyle/>
        <a:p>
          <a:r>
            <a:rPr lang="es-EC" dirty="0"/>
            <a:t>18 a </a:t>
          </a:r>
          <a:r>
            <a:rPr lang="es-EC" dirty="0" smtClean="0"/>
            <a:t>65 años </a:t>
          </a:r>
          <a:endParaRPr lang="es-EC" dirty="0"/>
        </a:p>
      </dgm:t>
    </dgm:pt>
    <dgm:pt modelId="{6C5C2F5D-7891-45C1-934A-8BE460B0522C}" type="parTrans" cxnId="{B8A6CA1E-FA1F-440B-A499-87B6176A7BFD}">
      <dgm:prSet/>
      <dgm:spPr/>
      <dgm:t>
        <a:bodyPr/>
        <a:lstStyle/>
        <a:p>
          <a:endParaRPr lang="es-EC"/>
        </a:p>
      </dgm:t>
    </dgm:pt>
    <dgm:pt modelId="{C21BF7D1-D9A7-4632-9C1E-A6AB636772C7}" type="sibTrans" cxnId="{B8A6CA1E-FA1F-440B-A499-87B6176A7BFD}">
      <dgm:prSet/>
      <dgm:spPr/>
      <dgm:t>
        <a:bodyPr/>
        <a:lstStyle/>
        <a:p>
          <a:endParaRPr lang="es-EC"/>
        </a:p>
      </dgm:t>
    </dgm:pt>
    <dgm:pt modelId="{8EA7A894-460E-4990-94D3-ECB887C1CD2A}">
      <dgm:prSet phldrT="[Texto]"/>
      <dgm:spPr/>
      <dgm:t>
        <a:bodyPr/>
        <a:lstStyle/>
        <a:p>
          <a:r>
            <a:rPr lang="es-EC" dirty="0" smtClean="0"/>
            <a:t>Superior</a:t>
          </a:r>
          <a:endParaRPr lang="es-EC" dirty="0"/>
        </a:p>
      </dgm:t>
    </dgm:pt>
    <dgm:pt modelId="{A2F2EF5C-B375-4BDD-BFC9-55E28DBF0E7C}" type="parTrans" cxnId="{BDA0EEF8-51BD-4693-950A-30F9D7167548}">
      <dgm:prSet/>
      <dgm:spPr/>
      <dgm:t>
        <a:bodyPr/>
        <a:lstStyle/>
        <a:p>
          <a:endParaRPr lang="es-EC"/>
        </a:p>
      </dgm:t>
    </dgm:pt>
    <dgm:pt modelId="{01AC7643-0623-4CA3-A687-D1461CA2F4D2}" type="sibTrans" cxnId="{BDA0EEF8-51BD-4693-950A-30F9D7167548}">
      <dgm:prSet/>
      <dgm:spPr/>
      <dgm:t>
        <a:bodyPr/>
        <a:lstStyle/>
        <a:p>
          <a:endParaRPr lang="es-EC"/>
        </a:p>
      </dgm:t>
    </dgm:pt>
    <dgm:pt modelId="{86A73C88-418E-4B15-B3E8-3D2AAE23591C}">
      <dgm:prSet phldrT="[Texto]"/>
      <dgm:spPr/>
      <dgm:t>
        <a:bodyPr/>
        <a:lstStyle/>
        <a:p>
          <a:r>
            <a:rPr lang="es-EC" dirty="0" smtClean="0"/>
            <a:t>Quito-Colombia </a:t>
          </a:r>
          <a:endParaRPr lang="es-EC" dirty="0"/>
        </a:p>
      </dgm:t>
    </dgm:pt>
    <dgm:pt modelId="{21C86D65-EB0C-48F2-B54B-907CF0B18225}" type="parTrans" cxnId="{316C8632-5F61-4CC2-9160-875FE7638BCA}">
      <dgm:prSet/>
      <dgm:spPr/>
      <dgm:t>
        <a:bodyPr/>
        <a:lstStyle/>
        <a:p>
          <a:endParaRPr lang="es-EC"/>
        </a:p>
      </dgm:t>
    </dgm:pt>
    <dgm:pt modelId="{0D2113C5-EFD8-49CA-A5BF-D2CA9FECA288}" type="sibTrans" cxnId="{316C8632-5F61-4CC2-9160-875FE7638BCA}">
      <dgm:prSet/>
      <dgm:spPr/>
      <dgm:t>
        <a:bodyPr/>
        <a:lstStyle/>
        <a:p>
          <a:endParaRPr lang="es-EC"/>
        </a:p>
      </dgm:t>
    </dgm:pt>
    <dgm:pt modelId="{BC6650A4-760E-4C7F-A0D6-736B2B7F3570}">
      <dgm:prSet/>
      <dgm:spPr/>
      <dgm:t>
        <a:bodyPr/>
        <a:lstStyle/>
        <a:p>
          <a:r>
            <a:rPr lang="es-EC" dirty="0" smtClean="0"/>
            <a:t>Turismo</a:t>
          </a:r>
          <a:endParaRPr lang="es-EC" dirty="0"/>
        </a:p>
      </dgm:t>
    </dgm:pt>
    <dgm:pt modelId="{5AA6BBE6-730C-4D04-86C1-BF3D93E298D8}" type="parTrans" cxnId="{EA2C9899-FF18-49AA-9B51-889C24B9EC45}">
      <dgm:prSet/>
      <dgm:spPr/>
      <dgm:t>
        <a:bodyPr/>
        <a:lstStyle/>
        <a:p>
          <a:endParaRPr lang="es-EC"/>
        </a:p>
      </dgm:t>
    </dgm:pt>
    <dgm:pt modelId="{60082DF8-10A0-452E-80A1-FD66B420CF74}" type="sibTrans" cxnId="{EA2C9899-FF18-49AA-9B51-889C24B9EC45}">
      <dgm:prSet/>
      <dgm:spPr/>
      <dgm:t>
        <a:bodyPr/>
        <a:lstStyle/>
        <a:p>
          <a:endParaRPr lang="es-EC"/>
        </a:p>
      </dgm:t>
    </dgm:pt>
    <dgm:pt modelId="{29CAB1EB-D961-4749-8DEE-13DADDD8FF7C}">
      <dgm:prSet/>
      <dgm:spPr/>
      <dgm:t>
        <a:bodyPr/>
        <a:lstStyle/>
        <a:p>
          <a:r>
            <a:rPr lang="es-EC" dirty="0" smtClean="0"/>
            <a:t>Más de $400</a:t>
          </a:r>
          <a:endParaRPr lang="es-EC" dirty="0"/>
        </a:p>
      </dgm:t>
    </dgm:pt>
    <dgm:pt modelId="{046799BC-F533-4752-A2C9-C47380DF0AB5}" type="parTrans" cxnId="{0B9BE9E8-E47B-44B9-84E3-A20B854DC21A}">
      <dgm:prSet/>
      <dgm:spPr/>
      <dgm:t>
        <a:bodyPr/>
        <a:lstStyle/>
        <a:p>
          <a:endParaRPr lang="es-EC"/>
        </a:p>
      </dgm:t>
    </dgm:pt>
    <dgm:pt modelId="{BD347087-0B63-4AAE-85F9-3914C26CE043}" type="sibTrans" cxnId="{0B9BE9E8-E47B-44B9-84E3-A20B854DC21A}">
      <dgm:prSet/>
      <dgm:spPr/>
      <dgm:t>
        <a:bodyPr/>
        <a:lstStyle/>
        <a:p>
          <a:endParaRPr lang="es-EC"/>
        </a:p>
      </dgm:t>
    </dgm:pt>
    <dgm:pt modelId="{BE435689-37B9-4F56-8128-4E4D7477DE50}" type="pres">
      <dgm:prSet presAssocID="{0AEC089F-A19E-4D24-B62B-8E7B9D91DCF7}" presName="linearFlow" presStyleCnt="0">
        <dgm:presLayoutVars>
          <dgm:resizeHandles val="exact"/>
        </dgm:presLayoutVars>
      </dgm:prSet>
      <dgm:spPr/>
    </dgm:pt>
    <dgm:pt modelId="{1F143E13-9BFD-48E9-90B3-B7206B7C0016}" type="pres">
      <dgm:prSet presAssocID="{873F0568-6EAE-49B1-AA95-6C1FB5C3DBC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7741C-F556-4115-AEF8-DCE7BECAAFDD}" type="pres">
      <dgm:prSet presAssocID="{76225D55-D149-4538-AE06-CB43FD0E5C4F}" presName="sibTrans" presStyleLbl="sibTrans2D1" presStyleIdx="0" presStyleCnt="5"/>
      <dgm:spPr/>
      <dgm:t>
        <a:bodyPr/>
        <a:lstStyle/>
        <a:p>
          <a:endParaRPr lang="es-EC"/>
        </a:p>
      </dgm:t>
    </dgm:pt>
    <dgm:pt modelId="{25943F73-839B-485E-99B6-FA98DF94252F}" type="pres">
      <dgm:prSet presAssocID="{76225D55-D149-4538-AE06-CB43FD0E5C4F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2FE78AB9-1BBB-4FB8-BFC3-B47EAAE7B7CF}" type="pres">
      <dgm:prSet presAssocID="{74A90EE7-5D93-4B11-9D30-01AA72F6F1A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B83DE8-B2A6-4293-BB98-7A3ED6CFBA2E}" type="pres">
      <dgm:prSet presAssocID="{C21BF7D1-D9A7-4632-9C1E-A6AB636772C7}" presName="sibTrans" presStyleLbl="sibTrans2D1" presStyleIdx="1" presStyleCnt="5"/>
      <dgm:spPr/>
      <dgm:t>
        <a:bodyPr/>
        <a:lstStyle/>
        <a:p>
          <a:endParaRPr lang="es-EC"/>
        </a:p>
      </dgm:t>
    </dgm:pt>
    <dgm:pt modelId="{D7CAD7DF-44B9-4DFD-8666-B1CB67D924F1}" type="pres">
      <dgm:prSet presAssocID="{C21BF7D1-D9A7-4632-9C1E-A6AB636772C7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B1AF250-C7BE-4782-A5CE-A90A5659CC98}" type="pres">
      <dgm:prSet presAssocID="{8EA7A894-460E-4990-94D3-ECB887C1CD2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DAEFE-7AB3-45C2-91BA-E2F394726048}" type="pres">
      <dgm:prSet presAssocID="{01AC7643-0623-4CA3-A687-D1461CA2F4D2}" presName="sibTrans" presStyleLbl="sibTrans2D1" presStyleIdx="2" presStyleCnt="5"/>
      <dgm:spPr/>
      <dgm:t>
        <a:bodyPr/>
        <a:lstStyle/>
        <a:p>
          <a:endParaRPr lang="es-EC"/>
        </a:p>
      </dgm:t>
    </dgm:pt>
    <dgm:pt modelId="{6B6669CD-E63D-4E3D-ABF1-CE2CE0B5B649}" type="pres">
      <dgm:prSet presAssocID="{01AC7643-0623-4CA3-A687-D1461CA2F4D2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365D8328-0EC6-412F-A2F1-5879628F56CC}" type="pres">
      <dgm:prSet presAssocID="{BC6650A4-760E-4C7F-A0D6-736B2B7F357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B6ACD0-A337-4313-B5FF-035E8FDF1306}" type="pres">
      <dgm:prSet presAssocID="{60082DF8-10A0-452E-80A1-FD66B420CF74}" presName="sibTrans" presStyleLbl="sibTrans2D1" presStyleIdx="3" presStyleCnt="5"/>
      <dgm:spPr/>
      <dgm:t>
        <a:bodyPr/>
        <a:lstStyle/>
        <a:p>
          <a:endParaRPr lang="es-EC"/>
        </a:p>
      </dgm:t>
    </dgm:pt>
    <dgm:pt modelId="{4733E4CF-6401-4E9B-B737-ECE35725D26A}" type="pres">
      <dgm:prSet presAssocID="{60082DF8-10A0-452E-80A1-FD66B420CF74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455F6ECF-3168-44CC-B235-F9DEB1315710}" type="pres">
      <dgm:prSet presAssocID="{29CAB1EB-D961-4749-8DEE-13DADDD8FF7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AE0D61-055E-47DF-8109-54B9005F36CE}" type="pres">
      <dgm:prSet presAssocID="{BD347087-0B63-4AAE-85F9-3914C26CE043}" presName="sibTrans" presStyleLbl="sibTrans2D1" presStyleIdx="4" presStyleCnt="5"/>
      <dgm:spPr/>
      <dgm:t>
        <a:bodyPr/>
        <a:lstStyle/>
        <a:p>
          <a:endParaRPr lang="es-EC"/>
        </a:p>
      </dgm:t>
    </dgm:pt>
    <dgm:pt modelId="{CE9916C0-6ECF-4F60-8975-B33A28C35AA0}" type="pres">
      <dgm:prSet presAssocID="{BD347087-0B63-4AAE-85F9-3914C26CE043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76F7482B-F6CD-4755-BFF2-2C56B23D7BE2}" type="pres">
      <dgm:prSet presAssocID="{86A73C88-418E-4B15-B3E8-3D2AAE23591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86EF54-4588-4B12-8090-B8E92E4ED5F4}" type="presOf" srcId="{BD347087-0B63-4AAE-85F9-3914C26CE043}" destId="{F6AE0D61-055E-47DF-8109-54B9005F36CE}" srcOrd="0" destOrd="0" presId="urn:microsoft.com/office/officeart/2005/8/layout/process2"/>
    <dgm:cxn modelId="{0128A991-39BA-4E2A-8852-F18E768070C9}" type="presOf" srcId="{C21BF7D1-D9A7-4632-9C1E-A6AB636772C7}" destId="{B4B83DE8-B2A6-4293-BB98-7A3ED6CFBA2E}" srcOrd="0" destOrd="0" presId="urn:microsoft.com/office/officeart/2005/8/layout/process2"/>
    <dgm:cxn modelId="{EA2C9899-FF18-49AA-9B51-889C24B9EC45}" srcId="{0AEC089F-A19E-4D24-B62B-8E7B9D91DCF7}" destId="{BC6650A4-760E-4C7F-A0D6-736B2B7F3570}" srcOrd="3" destOrd="0" parTransId="{5AA6BBE6-730C-4D04-86C1-BF3D93E298D8}" sibTransId="{60082DF8-10A0-452E-80A1-FD66B420CF74}"/>
    <dgm:cxn modelId="{3462C7D1-763A-4F51-8C41-2F8FE73CDDD2}" type="presOf" srcId="{8EA7A894-460E-4990-94D3-ECB887C1CD2A}" destId="{AB1AF250-C7BE-4782-A5CE-A90A5659CC98}" srcOrd="0" destOrd="0" presId="urn:microsoft.com/office/officeart/2005/8/layout/process2"/>
    <dgm:cxn modelId="{ABBBC092-1A97-4158-8094-043F42D1DAB2}" type="presOf" srcId="{29CAB1EB-D961-4749-8DEE-13DADDD8FF7C}" destId="{455F6ECF-3168-44CC-B235-F9DEB1315710}" srcOrd="0" destOrd="0" presId="urn:microsoft.com/office/officeart/2005/8/layout/process2"/>
    <dgm:cxn modelId="{63F63A11-A79C-479E-8DB1-832CA650CED1}" type="presOf" srcId="{01AC7643-0623-4CA3-A687-D1461CA2F4D2}" destId="{6B6669CD-E63D-4E3D-ABF1-CE2CE0B5B649}" srcOrd="1" destOrd="0" presId="urn:microsoft.com/office/officeart/2005/8/layout/process2"/>
    <dgm:cxn modelId="{F1E87D62-7C02-4916-95B5-A1E6D202DE2E}" type="presOf" srcId="{C21BF7D1-D9A7-4632-9C1E-A6AB636772C7}" destId="{D7CAD7DF-44B9-4DFD-8666-B1CB67D924F1}" srcOrd="1" destOrd="0" presId="urn:microsoft.com/office/officeart/2005/8/layout/process2"/>
    <dgm:cxn modelId="{19C3D197-AE45-49ED-8C77-10FA1897DA73}" type="presOf" srcId="{BD347087-0B63-4AAE-85F9-3914C26CE043}" destId="{CE9916C0-6ECF-4F60-8975-B33A28C35AA0}" srcOrd="1" destOrd="0" presId="urn:microsoft.com/office/officeart/2005/8/layout/process2"/>
    <dgm:cxn modelId="{6E017963-7886-458C-9710-29ACB04B1B12}" type="presOf" srcId="{74A90EE7-5D93-4B11-9D30-01AA72F6F1AE}" destId="{2FE78AB9-1BBB-4FB8-BFC3-B47EAAE7B7CF}" srcOrd="0" destOrd="0" presId="urn:microsoft.com/office/officeart/2005/8/layout/process2"/>
    <dgm:cxn modelId="{4D539172-A165-4367-A9B9-A8F45C409F03}" type="presOf" srcId="{60082DF8-10A0-452E-80A1-FD66B420CF74}" destId="{4733E4CF-6401-4E9B-B737-ECE35725D26A}" srcOrd="1" destOrd="0" presId="urn:microsoft.com/office/officeart/2005/8/layout/process2"/>
    <dgm:cxn modelId="{851F3317-3CD0-421F-9161-4F6DC843DB9E}" type="presOf" srcId="{76225D55-D149-4538-AE06-CB43FD0E5C4F}" destId="{25943F73-839B-485E-99B6-FA98DF94252F}" srcOrd="1" destOrd="0" presId="urn:microsoft.com/office/officeart/2005/8/layout/process2"/>
    <dgm:cxn modelId="{8FA88871-4A0C-4DA3-B760-972EA0B74C80}" type="presOf" srcId="{01AC7643-0623-4CA3-A687-D1461CA2F4D2}" destId="{D8DDAEFE-7AB3-45C2-91BA-E2F394726048}" srcOrd="0" destOrd="0" presId="urn:microsoft.com/office/officeart/2005/8/layout/process2"/>
    <dgm:cxn modelId="{BDA0EEF8-51BD-4693-950A-30F9D7167548}" srcId="{0AEC089F-A19E-4D24-B62B-8E7B9D91DCF7}" destId="{8EA7A894-460E-4990-94D3-ECB887C1CD2A}" srcOrd="2" destOrd="0" parTransId="{A2F2EF5C-B375-4BDD-BFC9-55E28DBF0E7C}" sibTransId="{01AC7643-0623-4CA3-A687-D1461CA2F4D2}"/>
    <dgm:cxn modelId="{96E26EEA-B0AE-4ED6-BBB3-EF86E50C587C}" type="presOf" srcId="{76225D55-D149-4538-AE06-CB43FD0E5C4F}" destId="{4DC7741C-F556-4115-AEF8-DCE7BECAAFDD}" srcOrd="0" destOrd="0" presId="urn:microsoft.com/office/officeart/2005/8/layout/process2"/>
    <dgm:cxn modelId="{B8A6CA1E-FA1F-440B-A499-87B6176A7BFD}" srcId="{0AEC089F-A19E-4D24-B62B-8E7B9D91DCF7}" destId="{74A90EE7-5D93-4B11-9D30-01AA72F6F1AE}" srcOrd="1" destOrd="0" parTransId="{6C5C2F5D-7891-45C1-934A-8BE460B0522C}" sibTransId="{C21BF7D1-D9A7-4632-9C1E-A6AB636772C7}"/>
    <dgm:cxn modelId="{0EF45717-DA71-4416-844F-1924FFECD213}" type="presOf" srcId="{BC6650A4-760E-4C7F-A0D6-736B2B7F3570}" destId="{365D8328-0EC6-412F-A2F1-5879628F56CC}" srcOrd="0" destOrd="0" presId="urn:microsoft.com/office/officeart/2005/8/layout/process2"/>
    <dgm:cxn modelId="{A80AD2F6-8E06-4EDB-82A8-3263075EB833}" type="presOf" srcId="{873F0568-6EAE-49B1-AA95-6C1FB5C3DBC7}" destId="{1F143E13-9BFD-48E9-90B3-B7206B7C0016}" srcOrd="0" destOrd="0" presId="urn:microsoft.com/office/officeart/2005/8/layout/process2"/>
    <dgm:cxn modelId="{D7F9683A-DA9E-4B41-97EE-FB170283DF17}" type="presOf" srcId="{86A73C88-418E-4B15-B3E8-3D2AAE23591C}" destId="{76F7482B-F6CD-4755-BFF2-2C56B23D7BE2}" srcOrd="0" destOrd="0" presId="urn:microsoft.com/office/officeart/2005/8/layout/process2"/>
    <dgm:cxn modelId="{31DA0272-957F-4A50-8A09-1D9D3470CB22}" srcId="{0AEC089F-A19E-4D24-B62B-8E7B9D91DCF7}" destId="{873F0568-6EAE-49B1-AA95-6C1FB5C3DBC7}" srcOrd="0" destOrd="0" parTransId="{902CACF8-B3E9-488D-942B-1979856C2B10}" sibTransId="{76225D55-D149-4538-AE06-CB43FD0E5C4F}"/>
    <dgm:cxn modelId="{316C8632-5F61-4CC2-9160-875FE7638BCA}" srcId="{0AEC089F-A19E-4D24-B62B-8E7B9D91DCF7}" destId="{86A73C88-418E-4B15-B3E8-3D2AAE23591C}" srcOrd="5" destOrd="0" parTransId="{21C86D65-EB0C-48F2-B54B-907CF0B18225}" sibTransId="{0D2113C5-EFD8-49CA-A5BF-D2CA9FECA288}"/>
    <dgm:cxn modelId="{A80E9E34-4EF0-4669-A1F8-271F707D86A9}" type="presOf" srcId="{60082DF8-10A0-452E-80A1-FD66B420CF74}" destId="{37B6ACD0-A337-4313-B5FF-035E8FDF1306}" srcOrd="0" destOrd="0" presId="urn:microsoft.com/office/officeart/2005/8/layout/process2"/>
    <dgm:cxn modelId="{8C0AB4E9-2F58-45A1-B773-8C7373C34DD5}" type="presOf" srcId="{0AEC089F-A19E-4D24-B62B-8E7B9D91DCF7}" destId="{BE435689-37B9-4F56-8128-4E4D7477DE50}" srcOrd="0" destOrd="0" presId="urn:microsoft.com/office/officeart/2005/8/layout/process2"/>
    <dgm:cxn modelId="{0B9BE9E8-E47B-44B9-84E3-A20B854DC21A}" srcId="{0AEC089F-A19E-4D24-B62B-8E7B9D91DCF7}" destId="{29CAB1EB-D961-4749-8DEE-13DADDD8FF7C}" srcOrd="4" destOrd="0" parTransId="{046799BC-F533-4752-A2C9-C47380DF0AB5}" sibTransId="{BD347087-0B63-4AAE-85F9-3914C26CE043}"/>
    <dgm:cxn modelId="{A2B2F0D0-326E-4E79-9F5B-6344CD5E0090}" type="presParOf" srcId="{BE435689-37B9-4F56-8128-4E4D7477DE50}" destId="{1F143E13-9BFD-48E9-90B3-B7206B7C0016}" srcOrd="0" destOrd="0" presId="urn:microsoft.com/office/officeart/2005/8/layout/process2"/>
    <dgm:cxn modelId="{53DA57A3-D614-4138-A167-CD965330FE9D}" type="presParOf" srcId="{BE435689-37B9-4F56-8128-4E4D7477DE50}" destId="{4DC7741C-F556-4115-AEF8-DCE7BECAAFDD}" srcOrd="1" destOrd="0" presId="urn:microsoft.com/office/officeart/2005/8/layout/process2"/>
    <dgm:cxn modelId="{5A822AFF-8991-45F3-9368-5A059DACB222}" type="presParOf" srcId="{4DC7741C-F556-4115-AEF8-DCE7BECAAFDD}" destId="{25943F73-839B-485E-99B6-FA98DF94252F}" srcOrd="0" destOrd="0" presId="urn:microsoft.com/office/officeart/2005/8/layout/process2"/>
    <dgm:cxn modelId="{E22BD280-5122-45CE-88DE-7DC4602DC5C2}" type="presParOf" srcId="{BE435689-37B9-4F56-8128-4E4D7477DE50}" destId="{2FE78AB9-1BBB-4FB8-BFC3-B47EAAE7B7CF}" srcOrd="2" destOrd="0" presId="urn:microsoft.com/office/officeart/2005/8/layout/process2"/>
    <dgm:cxn modelId="{37653398-084F-4FB2-B6B8-B7CBBCCC01CC}" type="presParOf" srcId="{BE435689-37B9-4F56-8128-4E4D7477DE50}" destId="{B4B83DE8-B2A6-4293-BB98-7A3ED6CFBA2E}" srcOrd="3" destOrd="0" presId="urn:microsoft.com/office/officeart/2005/8/layout/process2"/>
    <dgm:cxn modelId="{2C7887F0-38B8-4373-9C00-DEF312C367D9}" type="presParOf" srcId="{B4B83DE8-B2A6-4293-BB98-7A3ED6CFBA2E}" destId="{D7CAD7DF-44B9-4DFD-8666-B1CB67D924F1}" srcOrd="0" destOrd="0" presId="urn:microsoft.com/office/officeart/2005/8/layout/process2"/>
    <dgm:cxn modelId="{9517D12A-4CB1-4B12-967D-A887C50D424F}" type="presParOf" srcId="{BE435689-37B9-4F56-8128-4E4D7477DE50}" destId="{AB1AF250-C7BE-4782-A5CE-A90A5659CC98}" srcOrd="4" destOrd="0" presId="urn:microsoft.com/office/officeart/2005/8/layout/process2"/>
    <dgm:cxn modelId="{68C6649A-E532-49C5-9AC3-923FEF053F2E}" type="presParOf" srcId="{BE435689-37B9-4F56-8128-4E4D7477DE50}" destId="{D8DDAEFE-7AB3-45C2-91BA-E2F394726048}" srcOrd="5" destOrd="0" presId="urn:microsoft.com/office/officeart/2005/8/layout/process2"/>
    <dgm:cxn modelId="{5AF11529-F9F9-4E65-B8E1-A82860A0FDDC}" type="presParOf" srcId="{D8DDAEFE-7AB3-45C2-91BA-E2F394726048}" destId="{6B6669CD-E63D-4E3D-ABF1-CE2CE0B5B649}" srcOrd="0" destOrd="0" presId="urn:microsoft.com/office/officeart/2005/8/layout/process2"/>
    <dgm:cxn modelId="{3FDE5841-4A56-4437-92BA-4C05C4DD7E63}" type="presParOf" srcId="{BE435689-37B9-4F56-8128-4E4D7477DE50}" destId="{365D8328-0EC6-412F-A2F1-5879628F56CC}" srcOrd="6" destOrd="0" presId="urn:microsoft.com/office/officeart/2005/8/layout/process2"/>
    <dgm:cxn modelId="{35953893-4079-41BB-8812-AC50EDA745BF}" type="presParOf" srcId="{BE435689-37B9-4F56-8128-4E4D7477DE50}" destId="{37B6ACD0-A337-4313-B5FF-035E8FDF1306}" srcOrd="7" destOrd="0" presId="urn:microsoft.com/office/officeart/2005/8/layout/process2"/>
    <dgm:cxn modelId="{A9BF789A-54CB-40DE-A70D-8F8F5C8207E7}" type="presParOf" srcId="{37B6ACD0-A337-4313-B5FF-035E8FDF1306}" destId="{4733E4CF-6401-4E9B-B737-ECE35725D26A}" srcOrd="0" destOrd="0" presId="urn:microsoft.com/office/officeart/2005/8/layout/process2"/>
    <dgm:cxn modelId="{81734260-5064-4720-830B-F44A6984FD31}" type="presParOf" srcId="{BE435689-37B9-4F56-8128-4E4D7477DE50}" destId="{455F6ECF-3168-44CC-B235-F9DEB1315710}" srcOrd="8" destOrd="0" presId="urn:microsoft.com/office/officeart/2005/8/layout/process2"/>
    <dgm:cxn modelId="{F7152FCC-7A4F-4DB9-924E-298BB2A09CEB}" type="presParOf" srcId="{BE435689-37B9-4F56-8128-4E4D7477DE50}" destId="{F6AE0D61-055E-47DF-8109-54B9005F36CE}" srcOrd="9" destOrd="0" presId="urn:microsoft.com/office/officeart/2005/8/layout/process2"/>
    <dgm:cxn modelId="{DF673DEC-B95B-4FE6-8F10-939F066A327F}" type="presParOf" srcId="{F6AE0D61-055E-47DF-8109-54B9005F36CE}" destId="{CE9916C0-6ECF-4F60-8975-B33A28C35AA0}" srcOrd="0" destOrd="0" presId="urn:microsoft.com/office/officeart/2005/8/layout/process2"/>
    <dgm:cxn modelId="{E2FDD7EE-F91C-4AD8-8840-5DF4B8D520E7}" type="presParOf" srcId="{BE435689-37B9-4F56-8128-4E4D7477DE50}" destId="{76F7482B-F6CD-4755-BFF2-2C56B23D7BE2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2F4DBA5-DFDB-4578-9113-544D4DAC8F77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0B18CFD-EF0E-45CD-BDC6-6FC05B2A5581}">
      <dgm:prSet phldrT="[Texto]"/>
      <dgm:spPr/>
      <dgm:t>
        <a:bodyPr/>
        <a:lstStyle/>
        <a:p>
          <a:r>
            <a:rPr lang="es-EC" dirty="0" smtClean="0"/>
            <a:t>Antes</a:t>
          </a:r>
          <a:endParaRPr lang="es-EC" dirty="0"/>
        </a:p>
      </dgm:t>
    </dgm:pt>
    <dgm:pt modelId="{9190FA61-52F1-4EAC-8C1B-34C17B1AAA41}" type="parTrans" cxnId="{83F7749D-5205-4A10-BA4C-273D610A4EC6}">
      <dgm:prSet/>
      <dgm:spPr/>
      <dgm:t>
        <a:bodyPr/>
        <a:lstStyle/>
        <a:p>
          <a:endParaRPr lang="es-EC"/>
        </a:p>
      </dgm:t>
    </dgm:pt>
    <dgm:pt modelId="{EE490334-599D-400D-BAE4-4C4253AD929F}" type="sibTrans" cxnId="{83F7749D-5205-4A10-BA4C-273D610A4EC6}">
      <dgm:prSet/>
      <dgm:spPr/>
      <dgm:t>
        <a:bodyPr/>
        <a:lstStyle/>
        <a:p>
          <a:endParaRPr lang="es-EC"/>
        </a:p>
      </dgm:t>
    </dgm:pt>
    <dgm:pt modelId="{08527DD5-2DE1-4C61-AF26-8F193FA748C8}">
      <dgm:prSet phldrT="[Texto]"/>
      <dgm:spPr/>
      <dgm:t>
        <a:bodyPr/>
        <a:lstStyle/>
        <a:p>
          <a:r>
            <a:rPr lang="es-EC" dirty="0" smtClean="0"/>
            <a:t>Salir de la rutina </a:t>
          </a:r>
          <a:endParaRPr lang="es-EC" dirty="0"/>
        </a:p>
      </dgm:t>
    </dgm:pt>
    <dgm:pt modelId="{B3830B5D-C973-4943-9327-1AC81CD4613A}" type="parTrans" cxnId="{662FB966-42D6-4294-B676-E1D92C8E7CD8}">
      <dgm:prSet/>
      <dgm:spPr/>
      <dgm:t>
        <a:bodyPr/>
        <a:lstStyle/>
        <a:p>
          <a:endParaRPr lang="es-EC"/>
        </a:p>
      </dgm:t>
    </dgm:pt>
    <dgm:pt modelId="{E51337CD-936D-439B-8341-618E4EB61B8A}" type="sibTrans" cxnId="{662FB966-42D6-4294-B676-E1D92C8E7CD8}">
      <dgm:prSet/>
      <dgm:spPr/>
      <dgm:t>
        <a:bodyPr/>
        <a:lstStyle/>
        <a:p>
          <a:endParaRPr lang="es-EC"/>
        </a:p>
      </dgm:t>
    </dgm:pt>
    <dgm:pt modelId="{33AB0131-44EE-4FE5-B486-3B5EA2C1455C}">
      <dgm:prSet phldrT="[Texto]"/>
      <dgm:spPr/>
      <dgm:t>
        <a:bodyPr/>
        <a:lstStyle/>
        <a:p>
          <a:r>
            <a:rPr lang="es-EC" dirty="0" smtClean="0"/>
            <a:t>Durante </a:t>
          </a:r>
          <a:endParaRPr lang="es-EC" dirty="0"/>
        </a:p>
      </dgm:t>
    </dgm:pt>
    <dgm:pt modelId="{88992D78-E1F0-45F0-B79B-07CF8520B331}" type="parTrans" cxnId="{48681A54-6D30-4C48-BD7C-4BFD62452DA3}">
      <dgm:prSet/>
      <dgm:spPr/>
      <dgm:t>
        <a:bodyPr/>
        <a:lstStyle/>
        <a:p>
          <a:endParaRPr lang="es-EC"/>
        </a:p>
      </dgm:t>
    </dgm:pt>
    <dgm:pt modelId="{69A98C96-9959-4907-BAB8-33DF367B7DF0}" type="sibTrans" cxnId="{48681A54-6D30-4C48-BD7C-4BFD62452DA3}">
      <dgm:prSet/>
      <dgm:spPr/>
      <dgm:t>
        <a:bodyPr/>
        <a:lstStyle/>
        <a:p>
          <a:endParaRPr lang="es-EC"/>
        </a:p>
      </dgm:t>
    </dgm:pt>
    <dgm:pt modelId="{F760325F-714D-4E9E-A13D-0EEE68DE2D9D}">
      <dgm:prSet phldrT="[Texto]"/>
      <dgm:spPr/>
      <dgm:t>
        <a:bodyPr/>
        <a:lstStyle/>
        <a:p>
          <a:r>
            <a:rPr lang="es-EC" dirty="0" smtClean="0"/>
            <a:t>Salir de la rutina</a:t>
          </a:r>
          <a:endParaRPr lang="es-EC" dirty="0"/>
        </a:p>
      </dgm:t>
    </dgm:pt>
    <dgm:pt modelId="{E4F66B54-AAC4-4781-B239-7FA244280F53}" type="parTrans" cxnId="{B9CE48E2-E70C-4EB1-84CB-E037F87E85E7}">
      <dgm:prSet/>
      <dgm:spPr/>
      <dgm:t>
        <a:bodyPr/>
        <a:lstStyle/>
        <a:p>
          <a:endParaRPr lang="es-EC"/>
        </a:p>
      </dgm:t>
    </dgm:pt>
    <dgm:pt modelId="{7013A28D-4378-4FA5-B399-1409F45169F0}" type="sibTrans" cxnId="{B9CE48E2-E70C-4EB1-84CB-E037F87E85E7}">
      <dgm:prSet/>
      <dgm:spPr/>
      <dgm:t>
        <a:bodyPr/>
        <a:lstStyle/>
        <a:p>
          <a:endParaRPr lang="es-EC"/>
        </a:p>
      </dgm:t>
    </dgm:pt>
    <dgm:pt modelId="{6BB90C84-2004-4AF3-A8EA-79AA57E54055}">
      <dgm:prSet phldrT="[Texto]"/>
      <dgm:spPr/>
      <dgm:t>
        <a:bodyPr/>
        <a:lstStyle/>
        <a:p>
          <a:r>
            <a:rPr lang="es-EC" dirty="0" smtClean="0"/>
            <a:t>Después</a:t>
          </a:r>
          <a:endParaRPr lang="es-EC" dirty="0"/>
        </a:p>
      </dgm:t>
    </dgm:pt>
    <dgm:pt modelId="{871ACCC6-9F0D-4019-AC54-B4E28B73F58D}" type="parTrans" cxnId="{B2B27380-0FDF-4217-BAE8-A0CCA311AC3B}">
      <dgm:prSet/>
      <dgm:spPr/>
      <dgm:t>
        <a:bodyPr/>
        <a:lstStyle/>
        <a:p>
          <a:endParaRPr lang="es-EC"/>
        </a:p>
      </dgm:t>
    </dgm:pt>
    <dgm:pt modelId="{097FD9EA-BC49-4517-87D2-304A72C34370}" type="sibTrans" cxnId="{B2B27380-0FDF-4217-BAE8-A0CCA311AC3B}">
      <dgm:prSet/>
      <dgm:spPr/>
      <dgm:t>
        <a:bodyPr/>
        <a:lstStyle/>
        <a:p>
          <a:endParaRPr lang="es-EC"/>
        </a:p>
      </dgm:t>
    </dgm:pt>
    <dgm:pt modelId="{1A2A538A-FD04-4B1D-BA4B-3287882A8888}">
      <dgm:prSet phldrT="[Texto]"/>
      <dgm:spPr/>
      <dgm:t>
        <a:bodyPr/>
        <a:lstStyle/>
        <a:p>
          <a:r>
            <a:rPr lang="es-EC" dirty="0" smtClean="0"/>
            <a:t>Salir de la rutina</a:t>
          </a:r>
          <a:endParaRPr lang="es-EC" dirty="0"/>
        </a:p>
      </dgm:t>
    </dgm:pt>
    <dgm:pt modelId="{B870ED13-803B-4778-B44C-8F9186A33657}" type="parTrans" cxnId="{75BA31EE-59C7-433B-8567-B1239B3E00EB}">
      <dgm:prSet/>
      <dgm:spPr/>
      <dgm:t>
        <a:bodyPr/>
        <a:lstStyle/>
        <a:p>
          <a:endParaRPr lang="es-EC"/>
        </a:p>
      </dgm:t>
    </dgm:pt>
    <dgm:pt modelId="{56CB9924-9100-4F12-AAE6-3A6C14438B80}" type="sibTrans" cxnId="{75BA31EE-59C7-433B-8567-B1239B3E00EB}">
      <dgm:prSet/>
      <dgm:spPr/>
      <dgm:t>
        <a:bodyPr/>
        <a:lstStyle/>
        <a:p>
          <a:endParaRPr lang="es-EC"/>
        </a:p>
      </dgm:t>
    </dgm:pt>
    <dgm:pt modelId="{00052C84-C2B7-4411-A5AE-E0D9EEBA1777}" type="pres">
      <dgm:prSet presAssocID="{D2F4DBA5-DFDB-4578-9113-544D4DAC8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CCE69F5-2231-4293-BB34-CAEE80C0E0AD}" type="pres">
      <dgm:prSet presAssocID="{D2F4DBA5-DFDB-4578-9113-544D4DAC8F77}" presName="tSp" presStyleCnt="0"/>
      <dgm:spPr/>
    </dgm:pt>
    <dgm:pt modelId="{7FE0D09A-EED5-46DE-B17B-51E96DD06951}" type="pres">
      <dgm:prSet presAssocID="{D2F4DBA5-DFDB-4578-9113-544D4DAC8F77}" presName="bSp" presStyleCnt="0"/>
      <dgm:spPr/>
    </dgm:pt>
    <dgm:pt modelId="{F2F62AAE-903C-4C47-8CE7-BDC803507680}" type="pres">
      <dgm:prSet presAssocID="{D2F4DBA5-DFDB-4578-9113-544D4DAC8F77}" presName="process" presStyleCnt="0"/>
      <dgm:spPr/>
    </dgm:pt>
    <dgm:pt modelId="{DE6E4E71-2E05-40C1-95AF-F9666FE5AE49}" type="pres">
      <dgm:prSet presAssocID="{A0B18CFD-EF0E-45CD-BDC6-6FC05B2A5581}" presName="composite1" presStyleCnt="0"/>
      <dgm:spPr/>
    </dgm:pt>
    <dgm:pt modelId="{A3BC906B-C2AB-41FF-9E40-5C4D939522F1}" type="pres">
      <dgm:prSet presAssocID="{A0B18CFD-EF0E-45CD-BDC6-6FC05B2A5581}" presName="dummyNode1" presStyleLbl="node1" presStyleIdx="0" presStyleCnt="3"/>
      <dgm:spPr/>
    </dgm:pt>
    <dgm:pt modelId="{387FBFF6-D99E-4773-836B-4BFF7448B896}" type="pres">
      <dgm:prSet presAssocID="{A0B18CFD-EF0E-45CD-BDC6-6FC05B2A5581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5BBF-C436-44A9-B070-DF3EAB4B6A92}" type="pres">
      <dgm:prSet presAssocID="{A0B18CFD-EF0E-45CD-BDC6-6FC05B2A558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D5D745-D718-48C3-851E-8D043445E313}" type="pres">
      <dgm:prSet presAssocID="{A0B18CFD-EF0E-45CD-BDC6-6FC05B2A558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6A58BF-AC8D-47F1-999D-FB9FDC3A5BB5}" type="pres">
      <dgm:prSet presAssocID="{A0B18CFD-EF0E-45CD-BDC6-6FC05B2A5581}" presName="connSite1" presStyleCnt="0"/>
      <dgm:spPr/>
    </dgm:pt>
    <dgm:pt modelId="{7AC374C4-1DE4-4AAA-AC57-2E115677FC79}" type="pres">
      <dgm:prSet presAssocID="{EE490334-599D-400D-BAE4-4C4253AD929F}" presName="Name9" presStyleLbl="sibTrans2D1" presStyleIdx="0" presStyleCnt="2"/>
      <dgm:spPr/>
      <dgm:t>
        <a:bodyPr/>
        <a:lstStyle/>
        <a:p>
          <a:endParaRPr lang="es-EC"/>
        </a:p>
      </dgm:t>
    </dgm:pt>
    <dgm:pt modelId="{5B8E9BBA-43DA-4969-BFC3-2B31553503CD}" type="pres">
      <dgm:prSet presAssocID="{33AB0131-44EE-4FE5-B486-3B5EA2C1455C}" presName="composite2" presStyleCnt="0"/>
      <dgm:spPr/>
    </dgm:pt>
    <dgm:pt modelId="{5E28D9AC-4F0C-4683-B5D5-84FA5F471106}" type="pres">
      <dgm:prSet presAssocID="{33AB0131-44EE-4FE5-B486-3B5EA2C1455C}" presName="dummyNode2" presStyleLbl="node1" presStyleIdx="0" presStyleCnt="3"/>
      <dgm:spPr/>
    </dgm:pt>
    <dgm:pt modelId="{3FC21487-37E2-4196-99ED-809017D176BD}" type="pres">
      <dgm:prSet presAssocID="{33AB0131-44EE-4FE5-B486-3B5EA2C1455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E93005-D4DC-4DDA-B3D7-F6CEC7AD92FE}" type="pres">
      <dgm:prSet presAssocID="{33AB0131-44EE-4FE5-B486-3B5EA2C1455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56366B-43CF-4F6A-AC73-9DF243E118E6}" type="pres">
      <dgm:prSet presAssocID="{33AB0131-44EE-4FE5-B486-3B5EA2C1455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5C3A29-9018-4D90-A91D-4E1CE9A8ABBA}" type="pres">
      <dgm:prSet presAssocID="{33AB0131-44EE-4FE5-B486-3B5EA2C1455C}" presName="connSite2" presStyleCnt="0"/>
      <dgm:spPr/>
    </dgm:pt>
    <dgm:pt modelId="{30C61C24-D4DF-46D4-A983-0DB09C095FE7}" type="pres">
      <dgm:prSet presAssocID="{69A98C96-9959-4907-BAB8-33DF367B7DF0}" presName="Name18" presStyleLbl="sibTrans2D1" presStyleIdx="1" presStyleCnt="2"/>
      <dgm:spPr/>
      <dgm:t>
        <a:bodyPr/>
        <a:lstStyle/>
        <a:p>
          <a:endParaRPr lang="es-EC"/>
        </a:p>
      </dgm:t>
    </dgm:pt>
    <dgm:pt modelId="{34C570AB-C8DC-4805-B39B-45521F90046F}" type="pres">
      <dgm:prSet presAssocID="{6BB90C84-2004-4AF3-A8EA-79AA57E54055}" presName="composite1" presStyleCnt="0"/>
      <dgm:spPr/>
    </dgm:pt>
    <dgm:pt modelId="{1EB3584C-BE1B-4ACC-8D5B-44654EF2FBB4}" type="pres">
      <dgm:prSet presAssocID="{6BB90C84-2004-4AF3-A8EA-79AA57E54055}" presName="dummyNode1" presStyleLbl="node1" presStyleIdx="1" presStyleCnt="3"/>
      <dgm:spPr/>
    </dgm:pt>
    <dgm:pt modelId="{46D10C0D-FD76-4E36-AFF4-E51E5885EC00}" type="pres">
      <dgm:prSet presAssocID="{6BB90C84-2004-4AF3-A8EA-79AA57E5405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7A1AE-DBF2-4D17-822B-4F71487B5B7E}" type="pres">
      <dgm:prSet presAssocID="{6BB90C84-2004-4AF3-A8EA-79AA57E5405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B42596-596A-47CD-A5CA-9D96656641D1}" type="pres">
      <dgm:prSet presAssocID="{6BB90C84-2004-4AF3-A8EA-79AA57E5405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64BF49-F675-46DB-8311-E08F8C2B875C}" type="pres">
      <dgm:prSet presAssocID="{6BB90C84-2004-4AF3-A8EA-79AA57E54055}" presName="connSite1" presStyleCnt="0"/>
      <dgm:spPr/>
    </dgm:pt>
  </dgm:ptLst>
  <dgm:cxnLst>
    <dgm:cxn modelId="{48681A54-6D30-4C48-BD7C-4BFD62452DA3}" srcId="{D2F4DBA5-DFDB-4578-9113-544D4DAC8F77}" destId="{33AB0131-44EE-4FE5-B486-3B5EA2C1455C}" srcOrd="1" destOrd="0" parTransId="{88992D78-E1F0-45F0-B79B-07CF8520B331}" sibTransId="{69A98C96-9959-4907-BAB8-33DF367B7DF0}"/>
    <dgm:cxn modelId="{B16DECA3-20A4-46D7-8E24-8F5041B30C53}" type="presOf" srcId="{EE490334-599D-400D-BAE4-4C4253AD929F}" destId="{7AC374C4-1DE4-4AAA-AC57-2E115677FC79}" srcOrd="0" destOrd="0" presId="urn:microsoft.com/office/officeart/2005/8/layout/hProcess4"/>
    <dgm:cxn modelId="{1BDF423C-9D96-4512-BB17-4B3917B6E4D8}" type="presOf" srcId="{1A2A538A-FD04-4B1D-BA4B-3287882A8888}" destId="{46D10C0D-FD76-4E36-AFF4-E51E5885EC00}" srcOrd="0" destOrd="0" presId="urn:microsoft.com/office/officeart/2005/8/layout/hProcess4"/>
    <dgm:cxn modelId="{B2B27380-0FDF-4217-BAE8-A0CCA311AC3B}" srcId="{D2F4DBA5-DFDB-4578-9113-544D4DAC8F77}" destId="{6BB90C84-2004-4AF3-A8EA-79AA57E54055}" srcOrd="2" destOrd="0" parTransId="{871ACCC6-9F0D-4019-AC54-B4E28B73F58D}" sibTransId="{097FD9EA-BC49-4517-87D2-304A72C34370}"/>
    <dgm:cxn modelId="{662FB966-42D6-4294-B676-E1D92C8E7CD8}" srcId="{A0B18CFD-EF0E-45CD-BDC6-6FC05B2A5581}" destId="{08527DD5-2DE1-4C61-AF26-8F193FA748C8}" srcOrd="0" destOrd="0" parTransId="{B3830B5D-C973-4943-9327-1AC81CD4613A}" sibTransId="{E51337CD-936D-439B-8341-618E4EB61B8A}"/>
    <dgm:cxn modelId="{B2195F3D-41E1-446D-A720-DE0C7B74B694}" type="presOf" srcId="{6BB90C84-2004-4AF3-A8EA-79AA57E54055}" destId="{F5B42596-596A-47CD-A5CA-9D96656641D1}" srcOrd="0" destOrd="0" presId="urn:microsoft.com/office/officeart/2005/8/layout/hProcess4"/>
    <dgm:cxn modelId="{3E4ECB55-714C-4AC0-BA09-C94D56BF310D}" type="presOf" srcId="{08527DD5-2DE1-4C61-AF26-8F193FA748C8}" destId="{3A735BBF-C436-44A9-B070-DF3EAB4B6A92}" srcOrd="1" destOrd="0" presId="urn:microsoft.com/office/officeart/2005/8/layout/hProcess4"/>
    <dgm:cxn modelId="{926A1E03-F659-4397-854B-EA5021822FA2}" type="presOf" srcId="{69A98C96-9959-4907-BAB8-33DF367B7DF0}" destId="{30C61C24-D4DF-46D4-A983-0DB09C095FE7}" srcOrd="0" destOrd="0" presId="urn:microsoft.com/office/officeart/2005/8/layout/hProcess4"/>
    <dgm:cxn modelId="{511940E1-F791-4851-B2DA-01520DC1FDD0}" type="presOf" srcId="{A0B18CFD-EF0E-45CD-BDC6-6FC05B2A5581}" destId="{99D5D745-D718-48C3-851E-8D043445E313}" srcOrd="0" destOrd="0" presId="urn:microsoft.com/office/officeart/2005/8/layout/hProcess4"/>
    <dgm:cxn modelId="{1B44E57C-ACED-49C4-A8D0-7EC04B19B976}" type="presOf" srcId="{33AB0131-44EE-4FE5-B486-3B5EA2C1455C}" destId="{2156366B-43CF-4F6A-AC73-9DF243E118E6}" srcOrd="0" destOrd="0" presId="urn:microsoft.com/office/officeart/2005/8/layout/hProcess4"/>
    <dgm:cxn modelId="{BBD895DE-9260-4131-B2A5-DD7D9F8DB6E1}" type="presOf" srcId="{08527DD5-2DE1-4C61-AF26-8F193FA748C8}" destId="{387FBFF6-D99E-4773-836B-4BFF7448B896}" srcOrd="0" destOrd="0" presId="urn:microsoft.com/office/officeart/2005/8/layout/hProcess4"/>
    <dgm:cxn modelId="{B9CE48E2-E70C-4EB1-84CB-E037F87E85E7}" srcId="{33AB0131-44EE-4FE5-B486-3B5EA2C1455C}" destId="{F760325F-714D-4E9E-A13D-0EEE68DE2D9D}" srcOrd="0" destOrd="0" parTransId="{E4F66B54-AAC4-4781-B239-7FA244280F53}" sibTransId="{7013A28D-4378-4FA5-B399-1409F45169F0}"/>
    <dgm:cxn modelId="{79CB2EBF-6B34-49E7-8D7E-3639001EF7E2}" type="presOf" srcId="{1A2A538A-FD04-4B1D-BA4B-3287882A8888}" destId="{1AD7A1AE-DBF2-4D17-822B-4F71487B5B7E}" srcOrd="1" destOrd="0" presId="urn:microsoft.com/office/officeart/2005/8/layout/hProcess4"/>
    <dgm:cxn modelId="{D189A542-0958-4415-98A1-D7EB08C96E2B}" type="presOf" srcId="{D2F4DBA5-DFDB-4578-9113-544D4DAC8F77}" destId="{00052C84-C2B7-4411-A5AE-E0D9EEBA1777}" srcOrd="0" destOrd="0" presId="urn:microsoft.com/office/officeart/2005/8/layout/hProcess4"/>
    <dgm:cxn modelId="{E512B128-199D-491E-8FAB-CB51C5411DBF}" type="presOf" srcId="{F760325F-714D-4E9E-A13D-0EEE68DE2D9D}" destId="{70E93005-D4DC-4DDA-B3D7-F6CEC7AD92FE}" srcOrd="1" destOrd="0" presId="urn:microsoft.com/office/officeart/2005/8/layout/hProcess4"/>
    <dgm:cxn modelId="{75BA31EE-59C7-433B-8567-B1239B3E00EB}" srcId="{6BB90C84-2004-4AF3-A8EA-79AA57E54055}" destId="{1A2A538A-FD04-4B1D-BA4B-3287882A8888}" srcOrd="0" destOrd="0" parTransId="{B870ED13-803B-4778-B44C-8F9186A33657}" sibTransId="{56CB9924-9100-4F12-AAE6-3A6C14438B80}"/>
    <dgm:cxn modelId="{83F7749D-5205-4A10-BA4C-273D610A4EC6}" srcId="{D2F4DBA5-DFDB-4578-9113-544D4DAC8F77}" destId="{A0B18CFD-EF0E-45CD-BDC6-6FC05B2A5581}" srcOrd="0" destOrd="0" parTransId="{9190FA61-52F1-4EAC-8C1B-34C17B1AAA41}" sibTransId="{EE490334-599D-400D-BAE4-4C4253AD929F}"/>
    <dgm:cxn modelId="{47593085-3FDC-41D2-9355-C9D240C346C1}" type="presOf" srcId="{F760325F-714D-4E9E-A13D-0EEE68DE2D9D}" destId="{3FC21487-37E2-4196-99ED-809017D176BD}" srcOrd="0" destOrd="0" presId="urn:microsoft.com/office/officeart/2005/8/layout/hProcess4"/>
    <dgm:cxn modelId="{092A2ED1-F633-4DFB-A59D-2F59FF33F362}" type="presParOf" srcId="{00052C84-C2B7-4411-A5AE-E0D9EEBA1777}" destId="{5CCE69F5-2231-4293-BB34-CAEE80C0E0AD}" srcOrd="0" destOrd="0" presId="urn:microsoft.com/office/officeart/2005/8/layout/hProcess4"/>
    <dgm:cxn modelId="{F1D751F2-C4F6-4DFA-B6F9-648BC649132E}" type="presParOf" srcId="{00052C84-C2B7-4411-A5AE-E0D9EEBA1777}" destId="{7FE0D09A-EED5-46DE-B17B-51E96DD06951}" srcOrd="1" destOrd="0" presId="urn:microsoft.com/office/officeart/2005/8/layout/hProcess4"/>
    <dgm:cxn modelId="{94F5BE48-35BE-4DDC-A31E-871A6DB4D927}" type="presParOf" srcId="{00052C84-C2B7-4411-A5AE-E0D9EEBA1777}" destId="{F2F62AAE-903C-4C47-8CE7-BDC803507680}" srcOrd="2" destOrd="0" presId="urn:microsoft.com/office/officeart/2005/8/layout/hProcess4"/>
    <dgm:cxn modelId="{1301CC45-D04B-4560-8818-0666E5FA52CA}" type="presParOf" srcId="{F2F62AAE-903C-4C47-8CE7-BDC803507680}" destId="{DE6E4E71-2E05-40C1-95AF-F9666FE5AE49}" srcOrd="0" destOrd="0" presId="urn:microsoft.com/office/officeart/2005/8/layout/hProcess4"/>
    <dgm:cxn modelId="{DCA1A6B2-5274-4B97-8828-838CD03E9AB2}" type="presParOf" srcId="{DE6E4E71-2E05-40C1-95AF-F9666FE5AE49}" destId="{A3BC906B-C2AB-41FF-9E40-5C4D939522F1}" srcOrd="0" destOrd="0" presId="urn:microsoft.com/office/officeart/2005/8/layout/hProcess4"/>
    <dgm:cxn modelId="{25C13AC7-ABDC-4FC2-A0DD-A5481CE4DF3F}" type="presParOf" srcId="{DE6E4E71-2E05-40C1-95AF-F9666FE5AE49}" destId="{387FBFF6-D99E-4773-836B-4BFF7448B896}" srcOrd="1" destOrd="0" presId="urn:microsoft.com/office/officeart/2005/8/layout/hProcess4"/>
    <dgm:cxn modelId="{C50FCC11-C4D1-448D-8F2F-CC7209759AD8}" type="presParOf" srcId="{DE6E4E71-2E05-40C1-95AF-F9666FE5AE49}" destId="{3A735BBF-C436-44A9-B070-DF3EAB4B6A92}" srcOrd="2" destOrd="0" presId="urn:microsoft.com/office/officeart/2005/8/layout/hProcess4"/>
    <dgm:cxn modelId="{86D4FF45-EE67-4677-A025-B4C31815CF39}" type="presParOf" srcId="{DE6E4E71-2E05-40C1-95AF-F9666FE5AE49}" destId="{99D5D745-D718-48C3-851E-8D043445E313}" srcOrd="3" destOrd="0" presId="urn:microsoft.com/office/officeart/2005/8/layout/hProcess4"/>
    <dgm:cxn modelId="{7F90745D-A265-4731-B213-22BB0C63D851}" type="presParOf" srcId="{DE6E4E71-2E05-40C1-95AF-F9666FE5AE49}" destId="{3C6A58BF-AC8D-47F1-999D-FB9FDC3A5BB5}" srcOrd="4" destOrd="0" presId="urn:microsoft.com/office/officeart/2005/8/layout/hProcess4"/>
    <dgm:cxn modelId="{CF0FA63B-5EE6-46F0-9663-1A662BFBAE47}" type="presParOf" srcId="{F2F62AAE-903C-4C47-8CE7-BDC803507680}" destId="{7AC374C4-1DE4-4AAA-AC57-2E115677FC79}" srcOrd="1" destOrd="0" presId="urn:microsoft.com/office/officeart/2005/8/layout/hProcess4"/>
    <dgm:cxn modelId="{EF966F20-10AB-4408-9E1C-E259141302F3}" type="presParOf" srcId="{F2F62AAE-903C-4C47-8CE7-BDC803507680}" destId="{5B8E9BBA-43DA-4969-BFC3-2B31553503CD}" srcOrd="2" destOrd="0" presId="urn:microsoft.com/office/officeart/2005/8/layout/hProcess4"/>
    <dgm:cxn modelId="{EF4664EE-13C5-40DC-8B85-4C8104359980}" type="presParOf" srcId="{5B8E9BBA-43DA-4969-BFC3-2B31553503CD}" destId="{5E28D9AC-4F0C-4683-B5D5-84FA5F471106}" srcOrd="0" destOrd="0" presId="urn:microsoft.com/office/officeart/2005/8/layout/hProcess4"/>
    <dgm:cxn modelId="{AC66B070-7620-4890-AC6C-40F7E1E6481E}" type="presParOf" srcId="{5B8E9BBA-43DA-4969-BFC3-2B31553503CD}" destId="{3FC21487-37E2-4196-99ED-809017D176BD}" srcOrd="1" destOrd="0" presId="urn:microsoft.com/office/officeart/2005/8/layout/hProcess4"/>
    <dgm:cxn modelId="{C6186312-B912-443B-9147-24AEFB029761}" type="presParOf" srcId="{5B8E9BBA-43DA-4969-BFC3-2B31553503CD}" destId="{70E93005-D4DC-4DDA-B3D7-F6CEC7AD92FE}" srcOrd="2" destOrd="0" presId="urn:microsoft.com/office/officeart/2005/8/layout/hProcess4"/>
    <dgm:cxn modelId="{F57B72D9-8747-49F9-952B-7FA2E7A3C8B4}" type="presParOf" srcId="{5B8E9BBA-43DA-4969-BFC3-2B31553503CD}" destId="{2156366B-43CF-4F6A-AC73-9DF243E118E6}" srcOrd="3" destOrd="0" presId="urn:microsoft.com/office/officeart/2005/8/layout/hProcess4"/>
    <dgm:cxn modelId="{AA65A668-E269-46B8-8056-9E86FC58C769}" type="presParOf" srcId="{5B8E9BBA-43DA-4969-BFC3-2B31553503CD}" destId="{225C3A29-9018-4D90-A91D-4E1CE9A8ABBA}" srcOrd="4" destOrd="0" presId="urn:microsoft.com/office/officeart/2005/8/layout/hProcess4"/>
    <dgm:cxn modelId="{D7E3BE61-1751-4E6A-855C-E3ECC12B416F}" type="presParOf" srcId="{F2F62AAE-903C-4C47-8CE7-BDC803507680}" destId="{30C61C24-D4DF-46D4-A983-0DB09C095FE7}" srcOrd="3" destOrd="0" presId="urn:microsoft.com/office/officeart/2005/8/layout/hProcess4"/>
    <dgm:cxn modelId="{28572AA6-7782-4820-9A1B-C4CE62671900}" type="presParOf" srcId="{F2F62AAE-903C-4C47-8CE7-BDC803507680}" destId="{34C570AB-C8DC-4805-B39B-45521F90046F}" srcOrd="4" destOrd="0" presId="urn:microsoft.com/office/officeart/2005/8/layout/hProcess4"/>
    <dgm:cxn modelId="{280679AE-FE1D-45EC-BFEA-35ADEAA4E89D}" type="presParOf" srcId="{34C570AB-C8DC-4805-B39B-45521F90046F}" destId="{1EB3584C-BE1B-4ACC-8D5B-44654EF2FBB4}" srcOrd="0" destOrd="0" presId="urn:microsoft.com/office/officeart/2005/8/layout/hProcess4"/>
    <dgm:cxn modelId="{F9305FF1-767E-4971-94FB-2F5E7E4DE2F4}" type="presParOf" srcId="{34C570AB-C8DC-4805-B39B-45521F90046F}" destId="{46D10C0D-FD76-4E36-AFF4-E51E5885EC00}" srcOrd="1" destOrd="0" presId="urn:microsoft.com/office/officeart/2005/8/layout/hProcess4"/>
    <dgm:cxn modelId="{8A7C05F4-2939-486E-9CB8-68AC52E9F6AC}" type="presParOf" srcId="{34C570AB-C8DC-4805-B39B-45521F90046F}" destId="{1AD7A1AE-DBF2-4D17-822B-4F71487B5B7E}" srcOrd="2" destOrd="0" presId="urn:microsoft.com/office/officeart/2005/8/layout/hProcess4"/>
    <dgm:cxn modelId="{2E1EB29C-4545-4A09-92DC-D6873CF93E50}" type="presParOf" srcId="{34C570AB-C8DC-4805-B39B-45521F90046F}" destId="{F5B42596-596A-47CD-A5CA-9D96656641D1}" srcOrd="3" destOrd="0" presId="urn:microsoft.com/office/officeart/2005/8/layout/hProcess4"/>
    <dgm:cxn modelId="{D6CB4C09-598F-4FD9-8FAD-FDCAE01FD8FA}" type="presParOf" srcId="{34C570AB-C8DC-4805-B39B-45521F90046F}" destId="{AF64BF49-F675-46DB-8311-E08F8C2B87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F4DBA5-DFDB-4578-9113-544D4DAC8F77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0B18CFD-EF0E-45CD-BDC6-6FC05B2A5581}">
      <dgm:prSet phldrT="[Texto]"/>
      <dgm:spPr/>
      <dgm:t>
        <a:bodyPr/>
        <a:lstStyle/>
        <a:p>
          <a:r>
            <a:rPr lang="es-EC" dirty="0" smtClean="0"/>
            <a:t>Antes</a:t>
          </a:r>
          <a:endParaRPr lang="es-EC" dirty="0"/>
        </a:p>
      </dgm:t>
    </dgm:pt>
    <dgm:pt modelId="{9190FA61-52F1-4EAC-8C1B-34C17B1AAA41}" type="parTrans" cxnId="{83F7749D-5205-4A10-BA4C-273D610A4EC6}">
      <dgm:prSet/>
      <dgm:spPr/>
      <dgm:t>
        <a:bodyPr/>
        <a:lstStyle/>
        <a:p>
          <a:endParaRPr lang="es-EC"/>
        </a:p>
      </dgm:t>
    </dgm:pt>
    <dgm:pt modelId="{EE490334-599D-400D-BAE4-4C4253AD929F}" type="sibTrans" cxnId="{83F7749D-5205-4A10-BA4C-273D610A4EC6}">
      <dgm:prSet/>
      <dgm:spPr/>
      <dgm:t>
        <a:bodyPr/>
        <a:lstStyle/>
        <a:p>
          <a:endParaRPr lang="es-EC"/>
        </a:p>
      </dgm:t>
    </dgm:pt>
    <dgm:pt modelId="{08527DD5-2DE1-4C61-AF26-8F193FA748C8}">
      <dgm:prSet phldrT="[Texto]"/>
      <dgm:spPr/>
      <dgm:t>
        <a:bodyPr/>
        <a:lstStyle/>
        <a:p>
          <a:r>
            <a:rPr lang="es-EC" dirty="0" smtClean="0"/>
            <a:t>Indecisos </a:t>
          </a:r>
          <a:endParaRPr lang="es-EC" dirty="0"/>
        </a:p>
      </dgm:t>
    </dgm:pt>
    <dgm:pt modelId="{B3830B5D-C973-4943-9327-1AC81CD4613A}" type="parTrans" cxnId="{662FB966-42D6-4294-B676-E1D92C8E7CD8}">
      <dgm:prSet/>
      <dgm:spPr/>
      <dgm:t>
        <a:bodyPr/>
        <a:lstStyle/>
        <a:p>
          <a:endParaRPr lang="es-EC"/>
        </a:p>
      </dgm:t>
    </dgm:pt>
    <dgm:pt modelId="{E51337CD-936D-439B-8341-618E4EB61B8A}" type="sibTrans" cxnId="{662FB966-42D6-4294-B676-E1D92C8E7CD8}">
      <dgm:prSet/>
      <dgm:spPr/>
      <dgm:t>
        <a:bodyPr/>
        <a:lstStyle/>
        <a:p>
          <a:endParaRPr lang="es-EC"/>
        </a:p>
      </dgm:t>
    </dgm:pt>
    <dgm:pt modelId="{33AB0131-44EE-4FE5-B486-3B5EA2C1455C}">
      <dgm:prSet phldrT="[Texto]"/>
      <dgm:spPr/>
      <dgm:t>
        <a:bodyPr/>
        <a:lstStyle/>
        <a:p>
          <a:r>
            <a:rPr lang="es-EC" dirty="0" smtClean="0"/>
            <a:t>Durante </a:t>
          </a:r>
          <a:endParaRPr lang="es-EC" dirty="0"/>
        </a:p>
      </dgm:t>
    </dgm:pt>
    <dgm:pt modelId="{88992D78-E1F0-45F0-B79B-07CF8520B331}" type="parTrans" cxnId="{48681A54-6D30-4C48-BD7C-4BFD62452DA3}">
      <dgm:prSet/>
      <dgm:spPr/>
      <dgm:t>
        <a:bodyPr/>
        <a:lstStyle/>
        <a:p>
          <a:endParaRPr lang="es-EC"/>
        </a:p>
      </dgm:t>
    </dgm:pt>
    <dgm:pt modelId="{69A98C96-9959-4907-BAB8-33DF367B7DF0}" type="sibTrans" cxnId="{48681A54-6D30-4C48-BD7C-4BFD62452DA3}">
      <dgm:prSet/>
      <dgm:spPr/>
      <dgm:t>
        <a:bodyPr/>
        <a:lstStyle/>
        <a:p>
          <a:endParaRPr lang="es-EC"/>
        </a:p>
      </dgm:t>
    </dgm:pt>
    <dgm:pt modelId="{F760325F-714D-4E9E-A13D-0EEE68DE2D9D}">
      <dgm:prSet phldrT="[Texto]"/>
      <dgm:spPr/>
      <dgm:t>
        <a:bodyPr/>
        <a:lstStyle/>
        <a:p>
          <a:r>
            <a:rPr lang="es-EC" dirty="0" smtClean="0"/>
            <a:t>De acuerdo </a:t>
          </a:r>
          <a:endParaRPr lang="es-EC" dirty="0"/>
        </a:p>
      </dgm:t>
    </dgm:pt>
    <dgm:pt modelId="{E4F66B54-AAC4-4781-B239-7FA244280F53}" type="parTrans" cxnId="{B9CE48E2-E70C-4EB1-84CB-E037F87E85E7}">
      <dgm:prSet/>
      <dgm:spPr/>
      <dgm:t>
        <a:bodyPr/>
        <a:lstStyle/>
        <a:p>
          <a:endParaRPr lang="es-EC"/>
        </a:p>
      </dgm:t>
    </dgm:pt>
    <dgm:pt modelId="{7013A28D-4378-4FA5-B399-1409F45169F0}" type="sibTrans" cxnId="{B9CE48E2-E70C-4EB1-84CB-E037F87E85E7}">
      <dgm:prSet/>
      <dgm:spPr/>
      <dgm:t>
        <a:bodyPr/>
        <a:lstStyle/>
        <a:p>
          <a:endParaRPr lang="es-EC"/>
        </a:p>
      </dgm:t>
    </dgm:pt>
    <dgm:pt modelId="{6BB90C84-2004-4AF3-A8EA-79AA57E54055}">
      <dgm:prSet phldrT="[Texto]"/>
      <dgm:spPr/>
      <dgm:t>
        <a:bodyPr/>
        <a:lstStyle/>
        <a:p>
          <a:r>
            <a:rPr lang="es-EC" dirty="0" smtClean="0"/>
            <a:t>Después</a:t>
          </a:r>
          <a:endParaRPr lang="es-EC" dirty="0"/>
        </a:p>
      </dgm:t>
    </dgm:pt>
    <dgm:pt modelId="{871ACCC6-9F0D-4019-AC54-B4E28B73F58D}" type="parTrans" cxnId="{B2B27380-0FDF-4217-BAE8-A0CCA311AC3B}">
      <dgm:prSet/>
      <dgm:spPr/>
      <dgm:t>
        <a:bodyPr/>
        <a:lstStyle/>
        <a:p>
          <a:endParaRPr lang="es-EC"/>
        </a:p>
      </dgm:t>
    </dgm:pt>
    <dgm:pt modelId="{097FD9EA-BC49-4517-87D2-304A72C34370}" type="sibTrans" cxnId="{B2B27380-0FDF-4217-BAE8-A0CCA311AC3B}">
      <dgm:prSet/>
      <dgm:spPr/>
      <dgm:t>
        <a:bodyPr/>
        <a:lstStyle/>
        <a:p>
          <a:endParaRPr lang="es-EC"/>
        </a:p>
      </dgm:t>
    </dgm:pt>
    <dgm:pt modelId="{1A2A538A-FD04-4B1D-BA4B-3287882A8888}">
      <dgm:prSet phldrT="[Texto]"/>
      <dgm:spPr/>
      <dgm:t>
        <a:bodyPr/>
        <a:lstStyle/>
        <a:p>
          <a:r>
            <a:rPr lang="es-EC" dirty="0" smtClean="0"/>
            <a:t>De acuerdo</a:t>
          </a:r>
          <a:endParaRPr lang="es-EC" dirty="0"/>
        </a:p>
      </dgm:t>
    </dgm:pt>
    <dgm:pt modelId="{B870ED13-803B-4778-B44C-8F9186A33657}" type="parTrans" cxnId="{75BA31EE-59C7-433B-8567-B1239B3E00EB}">
      <dgm:prSet/>
      <dgm:spPr/>
      <dgm:t>
        <a:bodyPr/>
        <a:lstStyle/>
        <a:p>
          <a:endParaRPr lang="es-EC"/>
        </a:p>
      </dgm:t>
    </dgm:pt>
    <dgm:pt modelId="{56CB9924-9100-4F12-AAE6-3A6C14438B80}" type="sibTrans" cxnId="{75BA31EE-59C7-433B-8567-B1239B3E00EB}">
      <dgm:prSet/>
      <dgm:spPr/>
      <dgm:t>
        <a:bodyPr/>
        <a:lstStyle/>
        <a:p>
          <a:endParaRPr lang="es-EC"/>
        </a:p>
      </dgm:t>
    </dgm:pt>
    <dgm:pt modelId="{04B92FB4-1B6B-4348-B346-6690145AD6F5}" type="pres">
      <dgm:prSet presAssocID="{D2F4DBA5-DFDB-4578-9113-544D4DAC8F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5F9060-B446-4329-A368-65095BEA1854}" type="pres">
      <dgm:prSet presAssocID="{A0B18CFD-EF0E-45CD-BDC6-6FC05B2A5581}" presName="composite" presStyleCnt="0"/>
      <dgm:spPr/>
    </dgm:pt>
    <dgm:pt modelId="{4A38141C-AFFC-4E11-80F0-B1E977A39ABD}" type="pres">
      <dgm:prSet presAssocID="{A0B18CFD-EF0E-45CD-BDC6-6FC05B2A5581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08A6C9-8445-4B1D-9D56-63676C22E2EC}" type="pres">
      <dgm:prSet presAssocID="{A0B18CFD-EF0E-45CD-BDC6-6FC05B2A5581}" presName="parSh" presStyleLbl="node1" presStyleIdx="0" presStyleCnt="3"/>
      <dgm:spPr/>
      <dgm:t>
        <a:bodyPr/>
        <a:lstStyle/>
        <a:p>
          <a:endParaRPr lang="es-EC"/>
        </a:p>
      </dgm:t>
    </dgm:pt>
    <dgm:pt modelId="{B315311B-E362-460F-AD63-D5DD17572E12}" type="pres">
      <dgm:prSet presAssocID="{A0B18CFD-EF0E-45CD-BDC6-6FC05B2A5581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ADC25D-A128-4E57-B569-C6EF23B7F070}" type="pres">
      <dgm:prSet presAssocID="{EE490334-599D-400D-BAE4-4C4253AD929F}" presName="sibTrans" presStyleLbl="sibTrans2D1" presStyleIdx="0" presStyleCnt="2"/>
      <dgm:spPr/>
      <dgm:t>
        <a:bodyPr/>
        <a:lstStyle/>
        <a:p>
          <a:endParaRPr lang="es-EC"/>
        </a:p>
      </dgm:t>
    </dgm:pt>
    <dgm:pt modelId="{6BA68E79-A134-478D-A29A-0D212DE49C7A}" type="pres">
      <dgm:prSet presAssocID="{EE490334-599D-400D-BAE4-4C4253AD929F}" presName="connTx" presStyleLbl="sibTrans2D1" presStyleIdx="0" presStyleCnt="2"/>
      <dgm:spPr/>
      <dgm:t>
        <a:bodyPr/>
        <a:lstStyle/>
        <a:p>
          <a:endParaRPr lang="es-EC"/>
        </a:p>
      </dgm:t>
    </dgm:pt>
    <dgm:pt modelId="{D021E74D-CE5B-4064-A321-06CBA5453071}" type="pres">
      <dgm:prSet presAssocID="{33AB0131-44EE-4FE5-B486-3B5EA2C1455C}" presName="composite" presStyleCnt="0"/>
      <dgm:spPr/>
    </dgm:pt>
    <dgm:pt modelId="{B6BB3CA3-2B9B-4CCC-A2FC-75D7BD7917CE}" type="pres">
      <dgm:prSet presAssocID="{33AB0131-44EE-4FE5-B486-3B5EA2C1455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7533D5-6412-4A50-9F70-95A83933A350}" type="pres">
      <dgm:prSet presAssocID="{33AB0131-44EE-4FE5-B486-3B5EA2C1455C}" presName="parSh" presStyleLbl="node1" presStyleIdx="1" presStyleCnt="3"/>
      <dgm:spPr/>
      <dgm:t>
        <a:bodyPr/>
        <a:lstStyle/>
        <a:p>
          <a:endParaRPr lang="es-EC"/>
        </a:p>
      </dgm:t>
    </dgm:pt>
    <dgm:pt modelId="{D651FCC3-1E80-4762-9BDF-93C9C17AC3E9}" type="pres">
      <dgm:prSet presAssocID="{33AB0131-44EE-4FE5-B486-3B5EA2C1455C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765727-F17A-4AD1-96A9-809AAE12AAE4}" type="pres">
      <dgm:prSet presAssocID="{69A98C96-9959-4907-BAB8-33DF367B7DF0}" presName="sibTrans" presStyleLbl="sibTrans2D1" presStyleIdx="1" presStyleCnt="2"/>
      <dgm:spPr/>
      <dgm:t>
        <a:bodyPr/>
        <a:lstStyle/>
        <a:p>
          <a:endParaRPr lang="es-EC"/>
        </a:p>
      </dgm:t>
    </dgm:pt>
    <dgm:pt modelId="{3D8FEEF3-4EBE-468E-85A8-80DD9C1028F3}" type="pres">
      <dgm:prSet presAssocID="{69A98C96-9959-4907-BAB8-33DF367B7DF0}" presName="connTx" presStyleLbl="sibTrans2D1" presStyleIdx="1" presStyleCnt="2"/>
      <dgm:spPr/>
      <dgm:t>
        <a:bodyPr/>
        <a:lstStyle/>
        <a:p>
          <a:endParaRPr lang="es-EC"/>
        </a:p>
      </dgm:t>
    </dgm:pt>
    <dgm:pt modelId="{76773760-E8CC-4083-96F6-045851C386AB}" type="pres">
      <dgm:prSet presAssocID="{6BB90C84-2004-4AF3-A8EA-79AA57E54055}" presName="composite" presStyleCnt="0"/>
      <dgm:spPr/>
    </dgm:pt>
    <dgm:pt modelId="{23A9405B-BB64-411F-808B-5787940958B5}" type="pres">
      <dgm:prSet presAssocID="{6BB90C84-2004-4AF3-A8EA-79AA57E54055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2006AF-9F9D-4338-9A18-FEB732DE8ED2}" type="pres">
      <dgm:prSet presAssocID="{6BB90C84-2004-4AF3-A8EA-79AA57E54055}" presName="parSh" presStyleLbl="node1" presStyleIdx="2" presStyleCnt="3"/>
      <dgm:spPr/>
      <dgm:t>
        <a:bodyPr/>
        <a:lstStyle/>
        <a:p>
          <a:endParaRPr lang="es-EC"/>
        </a:p>
      </dgm:t>
    </dgm:pt>
    <dgm:pt modelId="{28C32C7F-0A2E-4083-AB94-16ABA0E21273}" type="pres">
      <dgm:prSet presAssocID="{6BB90C84-2004-4AF3-A8EA-79AA57E54055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D04DF37-0231-41BB-96FA-CCE781514B92}" type="presOf" srcId="{D2F4DBA5-DFDB-4578-9113-544D4DAC8F77}" destId="{04B92FB4-1B6B-4348-B346-6690145AD6F5}" srcOrd="0" destOrd="0" presId="urn:microsoft.com/office/officeart/2005/8/layout/process3"/>
    <dgm:cxn modelId="{48681A54-6D30-4C48-BD7C-4BFD62452DA3}" srcId="{D2F4DBA5-DFDB-4578-9113-544D4DAC8F77}" destId="{33AB0131-44EE-4FE5-B486-3B5EA2C1455C}" srcOrd="1" destOrd="0" parTransId="{88992D78-E1F0-45F0-B79B-07CF8520B331}" sibTransId="{69A98C96-9959-4907-BAB8-33DF367B7DF0}"/>
    <dgm:cxn modelId="{FB0BC858-36F0-4F0F-8B0A-590133ECCAA5}" type="presOf" srcId="{EE490334-599D-400D-BAE4-4C4253AD929F}" destId="{6BA68E79-A134-478D-A29A-0D212DE49C7A}" srcOrd="1" destOrd="0" presId="urn:microsoft.com/office/officeart/2005/8/layout/process3"/>
    <dgm:cxn modelId="{B2B27380-0FDF-4217-BAE8-A0CCA311AC3B}" srcId="{D2F4DBA5-DFDB-4578-9113-544D4DAC8F77}" destId="{6BB90C84-2004-4AF3-A8EA-79AA57E54055}" srcOrd="2" destOrd="0" parTransId="{871ACCC6-9F0D-4019-AC54-B4E28B73F58D}" sibTransId="{097FD9EA-BC49-4517-87D2-304A72C34370}"/>
    <dgm:cxn modelId="{35996339-0DAD-4BC7-B076-47455669C1CB}" type="presOf" srcId="{A0B18CFD-EF0E-45CD-BDC6-6FC05B2A5581}" destId="{4A38141C-AFFC-4E11-80F0-B1E977A39ABD}" srcOrd="0" destOrd="0" presId="urn:microsoft.com/office/officeart/2005/8/layout/process3"/>
    <dgm:cxn modelId="{662FB966-42D6-4294-B676-E1D92C8E7CD8}" srcId="{A0B18CFD-EF0E-45CD-BDC6-6FC05B2A5581}" destId="{08527DD5-2DE1-4C61-AF26-8F193FA748C8}" srcOrd="0" destOrd="0" parTransId="{B3830B5D-C973-4943-9327-1AC81CD4613A}" sibTransId="{E51337CD-936D-439B-8341-618E4EB61B8A}"/>
    <dgm:cxn modelId="{81597A99-8BE5-4074-8C77-F06F309AA9B0}" type="presOf" srcId="{08527DD5-2DE1-4C61-AF26-8F193FA748C8}" destId="{B315311B-E362-460F-AD63-D5DD17572E12}" srcOrd="0" destOrd="0" presId="urn:microsoft.com/office/officeart/2005/8/layout/process3"/>
    <dgm:cxn modelId="{391243E5-D47D-40F0-9228-4606D95956C1}" type="presOf" srcId="{69A98C96-9959-4907-BAB8-33DF367B7DF0}" destId="{13765727-F17A-4AD1-96A9-809AAE12AAE4}" srcOrd="0" destOrd="0" presId="urn:microsoft.com/office/officeart/2005/8/layout/process3"/>
    <dgm:cxn modelId="{9B1B4020-068D-4315-A408-CADEECA77FA3}" type="presOf" srcId="{F760325F-714D-4E9E-A13D-0EEE68DE2D9D}" destId="{D651FCC3-1E80-4762-9BDF-93C9C17AC3E9}" srcOrd="0" destOrd="0" presId="urn:microsoft.com/office/officeart/2005/8/layout/process3"/>
    <dgm:cxn modelId="{653D9771-5507-4C9F-9AA2-B2559ABAC6EC}" type="presOf" srcId="{6BB90C84-2004-4AF3-A8EA-79AA57E54055}" destId="{442006AF-9F9D-4338-9A18-FEB732DE8ED2}" srcOrd="1" destOrd="0" presId="urn:microsoft.com/office/officeart/2005/8/layout/process3"/>
    <dgm:cxn modelId="{ABBF85A3-B12C-4C0D-A243-45E9BADDE865}" type="presOf" srcId="{1A2A538A-FD04-4B1D-BA4B-3287882A8888}" destId="{28C32C7F-0A2E-4083-AB94-16ABA0E21273}" srcOrd="0" destOrd="0" presId="urn:microsoft.com/office/officeart/2005/8/layout/process3"/>
    <dgm:cxn modelId="{B9CE48E2-E70C-4EB1-84CB-E037F87E85E7}" srcId="{33AB0131-44EE-4FE5-B486-3B5EA2C1455C}" destId="{F760325F-714D-4E9E-A13D-0EEE68DE2D9D}" srcOrd="0" destOrd="0" parTransId="{E4F66B54-AAC4-4781-B239-7FA244280F53}" sibTransId="{7013A28D-4378-4FA5-B399-1409F45169F0}"/>
    <dgm:cxn modelId="{24FF8AAE-30A9-4B93-BEF2-C34C68FFF3CE}" type="presOf" srcId="{6BB90C84-2004-4AF3-A8EA-79AA57E54055}" destId="{23A9405B-BB64-411F-808B-5787940958B5}" srcOrd="0" destOrd="0" presId="urn:microsoft.com/office/officeart/2005/8/layout/process3"/>
    <dgm:cxn modelId="{752E838C-B488-40EB-B752-05DC4CE3933F}" type="presOf" srcId="{33AB0131-44EE-4FE5-B486-3B5EA2C1455C}" destId="{147533D5-6412-4A50-9F70-95A83933A350}" srcOrd="1" destOrd="0" presId="urn:microsoft.com/office/officeart/2005/8/layout/process3"/>
    <dgm:cxn modelId="{75BA31EE-59C7-433B-8567-B1239B3E00EB}" srcId="{6BB90C84-2004-4AF3-A8EA-79AA57E54055}" destId="{1A2A538A-FD04-4B1D-BA4B-3287882A8888}" srcOrd="0" destOrd="0" parTransId="{B870ED13-803B-4778-B44C-8F9186A33657}" sibTransId="{56CB9924-9100-4F12-AAE6-3A6C14438B80}"/>
    <dgm:cxn modelId="{83F7749D-5205-4A10-BA4C-273D610A4EC6}" srcId="{D2F4DBA5-DFDB-4578-9113-544D4DAC8F77}" destId="{A0B18CFD-EF0E-45CD-BDC6-6FC05B2A5581}" srcOrd="0" destOrd="0" parTransId="{9190FA61-52F1-4EAC-8C1B-34C17B1AAA41}" sibTransId="{EE490334-599D-400D-BAE4-4C4253AD929F}"/>
    <dgm:cxn modelId="{6150F5D2-BC37-4CBD-8129-69751436C347}" type="presOf" srcId="{33AB0131-44EE-4FE5-B486-3B5EA2C1455C}" destId="{B6BB3CA3-2B9B-4CCC-A2FC-75D7BD7917CE}" srcOrd="0" destOrd="0" presId="urn:microsoft.com/office/officeart/2005/8/layout/process3"/>
    <dgm:cxn modelId="{27DD1C26-EE07-445F-9B57-3C49F2F61782}" type="presOf" srcId="{A0B18CFD-EF0E-45CD-BDC6-6FC05B2A5581}" destId="{2008A6C9-8445-4B1D-9D56-63676C22E2EC}" srcOrd="1" destOrd="0" presId="urn:microsoft.com/office/officeart/2005/8/layout/process3"/>
    <dgm:cxn modelId="{0F41C956-90B6-4278-97D3-883665B3BA01}" type="presOf" srcId="{69A98C96-9959-4907-BAB8-33DF367B7DF0}" destId="{3D8FEEF3-4EBE-468E-85A8-80DD9C1028F3}" srcOrd="1" destOrd="0" presId="urn:microsoft.com/office/officeart/2005/8/layout/process3"/>
    <dgm:cxn modelId="{3CD9FEA1-A486-400C-819A-3F161F3C9265}" type="presOf" srcId="{EE490334-599D-400D-BAE4-4C4253AD929F}" destId="{FDADC25D-A128-4E57-B569-C6EF23B7F070}" srcOrd="0" destOrd="0" presId="urn:microsoft.com/office/officeart/2005/8/layout/process3"/>
    <dgm:cxn modelId="{8556D39F-0639-4438-9C55-BBF25D81664D}" type="presParOf" srcId="{04B92FB4-1B6B-4348-B346-6690145AD6F5}" destId="{785F9060-B446-4329-A368-65095BEA1854}" srcOrd="0" destOrd="0" presId="urn:microsoft.com/office/officeart/2005/8/layout/process3"/>
    <dgm:cxn modelId="{BE178909-B9A8-4B61-A529-2A7F9929668F}" type="presParOf" srcId="{785F9060-B446-4329-A368-65095BEA1854}" destId="{4A38141C-AFFC-4E11-80F0-B1E977A39ABD}" srcOrd="0" destOrd="0" presId="urn:microsoft.com/office/officeart/2005/8/layout/process3"/>
    <dgm:cxn modelId="{CCA12A68-2EC2-4EF8-8B94-8659497ED3B2}" type="presParOf" srcId="{785F9060-B446-4329-A368-65095BEA1854}" destId="{2008A6C9-8445-4B1D-9D56-63676C22E2EC}" srcOrd="1" destOrd="0" presId="urn:microsoft.com/office/officeart/2005/8/layout/process3"/>
    <dgm:cxn modelId="{27EEE055-BB6A-4508-BD8D-646F8F301EE0}" type="presParOf" srcId="{785F9060-B446-4329-A368-65095BEA1854}" destId="{B315311B-E362-460F-AD63-D5DD17572E12}" srcOrd="2" destOrd="0" presId="urn:microsoft.com/office/officeart/2005/8/layout/process3"/>
    <dgm:cxn modelId="{87A401A6-0EE2-46BC-A683-A534BB68F3B2}" type="presParOf" srcId="{04B92FB4-1B6B-4348-B346-6690145AD6F5}" destId="{FDADC25D-A128-4E57-B569-C6EF23B7F070}" srcOrd="1" destOrd="0" presId="urn:microsoft.com/office/officeart/2005/8/layout/process3"/>
    <dgm:cxn modelId="{6EC2B6F2-BFC7-4FF0-A990-7D298E5EC148}" type="presParOf" srcId="{FDADC25D-A128-4E57-B569-C6EF23B7F070}" destId="{6BA68E79-A134-478D-A29A-0D212DE49C7A}" srcOrd="0" destOrd="0" presId="urn:microsoft.com/office/officeart/2005/8/layout/process3"/>
    <dgm:cxn modelId="{20674651-98F7-4AD9-8F85-C519C0DA98C9}" type="presParOf" srcId="{04B92FB4-1B6B-4348-B346-6690145AD6F5}" destId="{D021E74D-CE5B-4064-A321-06CBA5453071}" srcOrd="2" destOrd="0" presId="urn:microsoft.com/office/officeart/2005/8/layout/process3"/>
    <dgm:cxn modelId="{BD318317-862C-4545-88F6-1CE4B971ACDF}" type="presParOf" srcId="{D021E74D-CE5B-4064-A321-06CBA5453071}" destId="{B6BB3CA3-2B9B-4CCC-A2FC-75D7BD7917CE}" srcOrd="0" destOrd="0" presId="urn:microsoft.com/office/officeart/2005/8/layout/process3"/>
    <dgm:cxn modelId="{DA86E7B3-4796-49EC-91B6-970F559AFBD6}" type="presParOf" srcId="{D021E74D-CE5B-4064-A321-06CBA5453071}" destId="{147533D5-6412-4A50-9F70-95A83933A350}" srcOrd="1" destOrd="0" presId="urn:microsoft.com/office/officeart/2005/8/layout/process3"/>
    <dgm:cxn modelId="{EBDBA4CE-B077-4DD3-A77B-213028F9768D}" type="presParOf" srcId="{D021E74D-CE5B-4064-A321-06CBA5453071}" destId="{D651FCC3-1E80-4762-9BDF-93C9C17AC3E9}" srcOrd="2" destOrd="0" presId="urn:microsoft.com/office/officeart/2005/8/layout/process3"/>
    <dgm:cxn modelId="{05DAE421-6B07-45DF-AA25-BDCBD66B4CD5}" type="presParOf" srcId="{04B92FB4-1B6B-4348-B346-6690145AD6F5}" destId="{13765727-F17A-4AD1-96A9-809AAE12AAE4}" srcOrd="3" destOrd="0" presId="urn:microsoft.com/office/officeart/2005/8/layout/process3"/>
    <dgm:cxn modelId="{DADE309A-AA4B-4193-9A75-309E5408182A}" type="presParOf" srcId="{13765727-F17A-4AD1-96A9-809AAE12AAE4}" destId="{3D8FEEF3-4EBE-468E-85A8-80DD9C1028F3}" srcOrd="0" destOrd="0" presId="urn:microsoft.com/office/officeart/2005/8/layout/process3"/>
    <dgm:cxn modelId="{D82CA1A7-3D4A-4C9A-873E-E4FFE206941D}" type="presParOf" srcId="{04B92FB4-1B6B-4348-B346-6690145AD6F5}" destId="{76773760-E8CC-4083-96F6-045851C386AB}" srcOrd="4" destOrd="0" presId="urn:microsoft.com/office/officeart/2005/8/layout/process3"/>
    <dgm:cxn modelId="{E11D3709-D0B0-465F-B938-1FA4D4AAF5A0}" type="presParOf" srcId="{76773760-E8CC-4083-96F6-045851C386AB}" destId="{23A9405B-BB64-411F-808B-5787940958B5}" srcOrd="0" destOrd="0" presId="urn:microsoft.com/office/officeart/2005/8/layout/process3"/>
    <dgm:cxn modelId="{2F5490AC-1DB6-41F2-B2C0-5FA9F77DE8EF}" type="presParOf" srcId="{76773760-E8CC-4083-96F6-045851C386AB}" destId="{442006AF-9F9D-4338-9A18-FEB732DE8ED2}" srcOrd="1" destOrd="0" presId="urn:microsoft.com/office/officeart/2005/8/layout/process3"/>
    <dgm:cxn modelId="{E8888E8C-8C9B-495D-9B89-461E0F5CF80D}" type="presParOf" srcId="{76773760-E8CC-4083-96F6-045851C386AB}" destId="{28C32C7F-0A2E-4083-AB94-16ABA0E2127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F4DBA5-DFDB-4578-9113-544D4DAC8F7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0B18CFD-EF0E-45CD-BDC6-6FC05B2A5581}">
      <dgm:prSet phldrT="[Texto]"/>
      <dgm:spPr/>
      <dgm:t>
        <a:bodyPr/>
        <a:lstStyle/>
        <a:p>
          <a:r>
            <a:rPr lang="es-EC" dirty="0" smtClean="0"/>
            <a:t>Antes</a:t>
          </a:r>
          <a:endParaRPr lang="es-EC" dirty="0"/>
        </a:p>
      </dgm:t>
    </dgm:pt>
    <dgm:pt modelId="{9190FA61-52F1-4EAC-8C1B-34C17B1AAA41}" type="parTrans" cxnId="{83F7749D-5205-4A10-BA4C-273D610A4EC6}">
      <dgm:prSet/>
      <dgm:spPr/>
      <dgm:t>
        <a:bodyPr/>
        <a:lstStyle/>
        <a:p>
          <a:endParaRPr lang="es-EC"/>
        </a:p>
      </dgm:t>
    </dgm:pt>
    <dgm:pt modelId="{EE490334-599D-400D-BAE4-4C4253AD929F}" type="sibTrans" cxnId="{83F7749D-5205-4A10-BA4C-273D610A4EC6}">
      <dgm:prSet/>
      <dgm:spPr/>
      <dgm:t>
        <a:bodyPr/>
        <a:lstStyle/>
        <a:p>
          <a:endParaRPr lang="es-EC"/>
        </a:p>
      </dgm:t>
    </dgm:pt>
    <dgm:pt modelId="{08527DD5-2DE1-4C61-AF26-8F193FA748C8}">
      <dgm:prSet phldrT="[Texto]"/>
      <dgm:spPr/>
      <dgm:t>
        <a:bodyPr/>
        <a:lstStyle/>
        <a:p>
          <a:r>
            <a:rPr lang="es-EC" dirty="0" smtClean="0"/>
            <a:t>Demasiado </a:t>
          </a:r>
          <a:endParaRPr lang="es-EC" dirty="0"/>
        </a:p>
      </dgm:t>
    </dgm:pt>
    <dgm:pt modelId="{B3830B5D-C973-4943-9327-1AC81CD4613A}" type="parTrans" cxnId="{662FB966-42D6-4294-B676-E1D92C8E7CD8}">
      <dgm:prSet/>
      <dgm:spPr/>
      <dgm:t>
        <a:bodyPr/>
        <a:lstStyle/>
        <a:p>
          <a:endParaRPr lang="es-EC"/>
        </a:p>
      </dgm:t>
    </dgm:pt>
    <dgm:pt modelId="{E51337CD-936D-439B-8341-618E4EB61B8A}" type="sibTrans" cxnId="{662FB966-42D6-4294-B676-E1D92C8E7CD8}">
      <dgm:prSet/>
      <dgm:spPr/>
      <dgm:t>
        <a:bodyPr/>
        <a:lstStyle/>
        <a:p>
          <a:endParaRPr lang="es-EC"/>
        </a:p>
      </dgm:t>
    </dgm:pt>
    <dgm:pt modelId="{33AB0131-44EE-4FE5-B486-3B5EA2C1455C}">
      <dgm:prSet phldrT="[Texto]"/>
      <dgm:spPr/>
      <dgm:t>
        <a:bodyPr/>
        <a:lstStyle/>
        <a:p>
          <a:r>
            <a:rPr lang="es-EC" dirty="0" smtClean="0"/>
            <a:t>Durante </a:t>
          </a:r>
          <a:endParaRPr lang="es-EC" dirty="0"/>
        </a:p>
      </dgm:t>
    </dgm:pt>
    <dgm:pt modelId="{88992D78-E1F0-45F0-B79B-07CF8520B331}" type="parTrans" cxnId="{48681A54-6D30-4C48-BD7C-4BFD62452DA3}">
      <dgm:prSet/>
      <dgm:spPr/>
      <dgm:t>
        <a:bodyPr/>
        <a:lstStyle/>
        <a:p>
          <a:endParaRPr lang="es-EC"/>
        </a:p>
      </dgm:t>
    </dgm:pt>
    <dgm:pt modelId="{69A98C96-9959-4907-BAB8-33DF367B7DF0}" type="sibTrans" cxnId="{48681A54-6D30-4C48-BD7C-4BFD62452DA3}">
      <dgm:prSet/>
      <dgm:spPr/>
      <dgm:t>
        <a:bodyPr/>
        <a:lstStyle/>
        <a:p>
          <a:endParaRPr lang="es-EC"/>
        </a:p>
      </dgm:t>
    </dgm:pt>
    <dgm:pt modelId="{F760325F-714D-4E9E-A13D-0EEE68DE2D9D}">
      <dgm:prSet phldrT="[Texto]"/>
      <dgm:spPr/>
      <dgm:t>
        <a:bodyPr/>
        <a:lstStyle/>
        <a:p>
          <a:r>
            <a:rPr lang="es-EC" dirty="0" smtClean="0"/>
            <a:t>Más o menos</a:t>
          </a:r>
          <a:endParaRPr lang="es-EC" dirty="0"/>
        </a:p>
      </dgm:t>
    </dgm:pt>
    <dgm:pt modelId="{E4F66B54-AAC4-4781-B239-7FA244280F53}" type="parTrans" cxnId="{B9CE48E2-E70C-4EB1-84CB-E037F87E85E7}">
      <dgm:prSet/>
      <dgm:spPr/>
      <dgm:t>
        <a:bodyPr/>
        <a:lstStyle/>
        <a:p>
          <a:endParaRPr lang="es-EC"/>
        </a:p>
      </dgm:t>
    </dgm:pt>
    <dgm:pt modelId="{7013A28D-4378-4FA5-B399-1409F45169F0}" type="sibTrans" cxnId="{B9CE48E2-E70C-4EB1-84CB-E037F87E85E7}">
      <dgm:prSet/>
      <dgm:spPr/>
      <dgm:t>
        <a:bodyPr/>
        <a:lstStyle/>
        <a:p>
          <a:endParaRPr lang="es-EC"/>
        </a:p>
      </dgm:t>
    </dgm:pt>
    <dgm:pt modelId="{6BB90C84-2004-4AF3-A8EA-79AA57E54055}">
      <dgm:prSet phldrT="[Texto]"/>
      <dgm:spPr/>
      <dgm:t>
        <a:bodyPr/>
        <a:lstStyle/>
        <a:p>
          <a:r>
            <a:rPr lang="es-EC" dirty="0" smtClean="0"/>
            <a:t>Después</a:t>
          </a:r>
          <a:endParaRPr lang="es-EC" dirty="0"/>
        </a:p>
      </dgm:t>
    </dgm:pt>
    <dgm:pt modelId="{871ACCC6-9F0D-4019-AC54-B4E28B73F58D}" type="parTrans" cxnId="{B2B27380-0FDF-4217-BAE8-A0CCA311AC3B}">
      <dgm:prSet/>
      <dgm:spPr/>
      <dgm:t>
        <a:bodyPr/>
        <a:lstStyle/>
        <a:p>
          <a:endParaRPr lang="es-EC"/>
        </a:p>
      </dgm:t>
    </dgm:pt>
    <dgm:pt modelId="{097FD9EA-BC49-4517-87D2-304A72C34370}" type="sibTrans" cxnId="{B2B27380-0FDF-4217-BAE8-A0CCA311AC3B}">
      <dgm:prSet/>
      <dgm:spPr/>
      <dgm:t>
        <a:bodyPr/>
        <a:lstStyle/>
        <a:p>
          <a:endParaRPr lang="es-EC"/>
        </a:p>
      </dgm:t>
    </dgm:pt>
    <dgm:pt modelId="{1A2A538A-FD04-4B1D-BA4B-3287882A8888}">
      <dgm:prSet phldrT="[Texto]"/>
      <dgm:spPr/>
      <dgm:t>
        <a:bodyPr/>
        <a:lstStyle/>
        <a:p>
          <a:r>
            <a:rPr lang="es-EC" dirty="0" smtClean="0"/>
            <a:t>Más o menos</a:t>
          </a:r>
          <a:endParaRPr lang="es-EC" dirty="0"/>
        </a:p>
      </dgm:t>
    </dgm:pt>
    <dgm:pt modelId="{B870ED13-803B-4778-B44C-8F9186A33657}" type="parTrans" cxnId="{75BA31EE-59C7-433B-8567-B1239B3E00EB}">
      <dgm:prSet/>
      <dgm:spPr/>
      <dgm:t>
        <a:bodyPr/>
        <a:lstStyle/>
        <a:p>
          <a:endParaRPr lang="es-EC"/>
        </a:p>
      </dgm:t>
    </dgm:pt>
    <dgm:pt modelId="{56CB9924-9100-4F12-AAE6-3A6C14438B80}" type="sibTrans" cxnId="{75BA31EE-59C7-433B-8567-B1239B3E00EB}">
      <dgm:prSet/>
      <dgm:spPr/>
      <dgm:t>
        <a:bodyPr/>
        <a:lstStyle/>
        <a:p>
          <a:endParaRPr lang="es-EC"/>
        </a:p>
      </dgm:t>
    </dgm:pt>
    <dgm:pt modelId="{222CCAD0-F4D4-48E4-8806-07F28556704D}" type="pres">
      <dgm:prSet presAssocID="{D2F4DBA5-DFDB-4578-9113-544D4DAC8F7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A04F59B-1E4B-4658-B6FD-FCE15AD17688}" type="pres">
      <dgm:prSet presAssocID="{A0B18CFD-EF0E-45CD-BDC6-6FC05B2A5581}" presName="composite" presStyleCnt="0"/>
      <dgm:spPr/>
    </dgm:pt>
    <dgm:pt modelId="{A1E0E312-69F8-4921-87C0-98F573D5267E}" type="pres">
      <dgm:prSet presAssocID="{A0B18CFD-EF0E-45CD-BDC6-6FC05B2A5581}" presName="LShape" presStyleLbl="alignNode1" presStyleIdx="0" presStyleCnt="5"/>
      <dgm:spPr/>
    </dgm:pt>
    <dgm:pt modelId="{3CA0B483-526D-478F-9D6E-D9724EBB79F9}" type="pres">
      <dgm:prSet presAssocID="{A0B18CFD-EF0E-45CD-BDC6-6FC05B2A558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EAD594-6E76-41D0-9EED-7967AC3D93F2}" type="pres">
      <dgm:prSet presAssocID="{A0B18CFD-EF0E-45CD-BDC6-6FC05B2A5581}" presName="Triangle" presStyleLbl="alignNode1" presStyleIdx="1" presStyleCnt="5"/>
      <dgm:spPr/>
    </dgm:pt>
    <dgm:pt modelId="{33BA0EB5-A63F-46FD-8A92-4BD1B9DC3D81}" type="pres">
      <dgm:prSet presAssocID="{EE490334-599D-400D-BAE4-4C4253AD929F}" presName="sibTrans" presStyleCnt="0"/>
      <dgm:spPr/>
    </dgm:pt>
    <dgm:pt modelId="{36D5BEF0-6A84-4DC9-B750-E2973E2C284C}" type="pres">
      <dgm:prSet presAssocID="{EE490334-599D-400D-BAE4-4C4253AD929F}" presName="space" presStyleCnt="0"/>
      <dgm:spPr/>
    </dgm:pt>
    <dgm:pt modelId="{3A62123D-7824-4436-9A3C-A1E99E04D93D}" type="pres">
      <dgm:prSet presAssocID="{33AB0131-44EE-4FE5-B486-3B5EA2C1455C}" presName="composite" presStyleCnt="0"/>
      <dgm:spPr/>
    </dgm:pt>
    <dgm:pt modelId="{853BCF86-2D65-4869-B0DC-FF76F70BB34E}" type="pres">
      <dgm:prSet presAssocID="{33AB0131-44EE-4FE5-B486-3B5EA2C1455C}" presName="LShape" presStyleLbl="alignNode1" presStyleIdx="2" presStyleCnt="5"/>
      <dgm:spPr/>
    </dgm:pt>
    <dgm:pt modelId="{622A7C2B-C823-4E2C-AACB-35EBFD61D633}" type="pres">
      <dgm:prSet presAssocID="{33AB0131-44EE-4FE5-B486-3B5EA2C1455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9516EF-F69D-4658-946D-032D30BEB846}" type="pres">
      <dgm:prSet presAssocID="{33AB0131-44EE-4FE5-B486-3B5EA2C1455C}" presName="Triangle" presStyleLbl="alignNode1" presStyleIdx="3" presStyleCnt="5"/>
      <dgm:spPr/>
    </dgm:pt>
    <dgm:pt modelId="{3B9B58FE-B6EE-450D-96F2-346EF8D4082B}" type="pres">
      <dgm:prSet presAssocID="{69A98C96-9959-4907-BAB8-33DF367B7DF0}" presName="sibTrans" presStyleCnt="0"/>
      <dgm:spPr/>
    </dgm:pt>
    <dgm:pt modelId="{73647A90-5AD9-4EDA-9539-57724246C62B}" type="pres">
      <dgm:prSet presAssocID="{69A98C96-9959-4907-BAB8-33DF367B7DF0}" presName="space" presStyleCnt="0"/>
      <dgm:spPr/>
    </dgm:pt>
    <dgm:pt modelId="{0B16662B-8A7C-4A7E-9629-758287FE1405}" type="pres">
      <dgm:prSet presAssocID="{6BB90C84-2004-4AF3-A8EA-79AA57E54055}" presName="composite" presStyleCnt="0"/>
      <dgm:spPr/>
    </dgm:pt>
    <dgm:pt modelId="{CC5D57DA-268B-4382-9584-B273B78F75FA}" type="pres">
      <dgm:prSet presAssocID="{6BB90C84-2004-4AF3-A8EA-79AA57E54055}" presName="LShape" presStyleLbl="alignNode1" presStyleIdx="4" presStyleCnt="5"/>
      <dgm:spPr/>
    </dgm:pt>
    <dgm:pt modelId="{97B88747-9AA0-4494-A04A-47BE71725315}" type="pres">
      <dgm:prSet presAssocID="{6BB90C84-2004-4AF3-A8EA-79AA57E5405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4FF90A-9BB0-42B8-B073-953A94280390}" type="presOf" srcId="{6BB90C84-2004-4AF3-A8EA-79AA57E54055}" destId="{97B88747-9AA0-4494-A04A-47BE71725315}" srcOrd="0" destOrd="0" presId="urn:microsoft.com/office/officeart/2009/3/layout/StepUpProcess"/>
    <dgm:cxn modelId="{75BA31EE-59C7-433B-8567-B1239B3E00EB}" srcId="{6BB90C84-2004-4AF3-A8EA-79AA57E54055}" destId="{1A2A538A-FD04-4B1D-BA4B-3287882A8888}" srcOrd="0" destOrd="0" parTransId="{B870ED13-803B-4778-B44C-8F9186A33657}" sibTransId="{56CB9924-9100-4F12-AAE6-3A6C14438B80}"/>
    <dgm:cxn modelId="{E297F2A0-DC0C-4617-9869-ECC501269342}" type="presOf" srcId="{A0B18CFD-EF0E-45CD-BDC6-6FC05B2A5581}" destId="{3CA0B483-526D-478F-9D6E-D9724EBB79F9}" srcOrd="0" destOrd="0" presId="urn:microsoft.com/office/officeart/2009/3/layout/StepUpProcess"/>
    <dgm:cxn modelId="{14887018-5241-4405-B3F2-FFB82E588058}" type="presOf" srcId="{33AB0131-44EE-4FE5-B486-3B5EA2C1455C}" destId="{622A7C2B-C823-4E2C-AACB-35EBFD61D633}" srcOrd="0" destOrd="0" presId="urn:microsoft.com/office/officeart/2009/3/layout/StepUpProcess"/>
    <dgm:cxn modelId="{83082A34-B2F3-4EE8-9A6D-36F6C73FBF0D}" type="presOf" srcId="{1A2A538A-FD04-4B1D-BA4B-3287882A8888}" destId="{97B88747-9AA0-4494-A04A-47BE71725315}" srcOrd="0" destOrd="1" presId="urn:microsoft.com/office/officeart/2009/3/layout/StepUpProcess"/>
    <dgm:cxn modelId="{B9CE48E2-E70C-4EB1-84CB-E037F87E85E7}" srcId="{33AB0131-44EE-4FE5-B486-3B5EA2C1455C}" destId="{F760325F-714D-4E9E-A13D-0EEE68DE2D9D}" srcOrd="0" destOrd="0" parTransId="{E4F66B54-AAC4-4781-B239-7FA244280F53}" sibTransId="{7013A28D-4378-4FA5-B399-1409F45169F0}"/>
    <dgm:cxn modelId="{662FB966-42D6-4294-B676-E1D92C8E7CD8}" srcId="{A0B18CFD-EF0E-45CD-BDC6-6FC05B2A5581}" destId="{08527DD5-2DE1-4C61-AF26-8F193FA748C8}" srcOrd="0" destOrd="0" parTransId="{B3830B5D-C973-4943-9327-1AC81CD4613A}" sibTransId="{E51337CD-936D-439B-8341-618E4EB61B8A}"/>
    <dgm:cxn modelId="{78B92C59-B1F5-4E18-96F4-E98C7B5D70D6}" type="presOf" srcId="{D2F4DBA5-DFDB-4578-9113-544D4DAC8F77}" destId="{222CCAD0-F4D4-48E4-8806-07F28556704D}" srcOrd="0" destOrd="0" presId="urn:microsoft.com/office/officeart/2009/3/layout/StepUpProcess"/>
    <dgm:cxn modelId="{4E6995DD-4DF4-4EE6-BCF6-E2D2BAA81F08}" type="presOf" srcId="{F760325F-714D-4E9E-A13D-0EEE68DE2D9D}" destId="{622A7C2B-C823-4E2C-AACB-35EBFD61D633}" srcOrd="0" destOrd="1" presId="urn:microsoft.com/office/officeart/2009/3/layout/StepUpProcess"/>
    <dgm:cxn modelId="{B2B27380-0FDF-4217-BAE8-A0CCA311AC3B}" srcId="{D2F4DBA5-DFDB-4578-9113-544D4DAC8F77}" destId="{6BB90C84-2004-4AF3-A8EA-79AA57E54055}" srcOrd="2" destOrd="0" parTransId="{871ACCC6-9F0D-4019-AC54-B4E28B73F58D}" sibTransId="{097FD9EA-BC49-4517-87D2-304A72C34370}"/>
    <dgm:cxn modelId="{F439F36D-620C-4CBB-A8B8-A64325C87B09}" type="presOf" srcId="{08527DD5-2DE1-4C61-AF26-8F193FA748C8}" destId="{3CA0B483-526D-478F-9D6E-D9724EBB79F9}" srcOrd="0" destOrd="1" presId="urn:microsoft.com/office/officeart/2009/3/layout/StepUpProcess"/>
    <dgm:cxn modelId="{48681A54-6D30-4C48-BD7C-4BFD62452DA3}" srcId="{D2F4DBA5-DFDB-4578-9113-544D4DAC8F77}" destId="{33AB0131-44EE-4FE5-B486-3B5EA2C1455C}" srcOrd="1" destOrd="0" parTransId="{88992D78-E1F0-45F0-B79B-07CF8520B331}" sibTransId="{69A98C96-9959-4907-BAB8-33DF367B7DF0}"/>
    <dgm:cxn modelId="{83F7749D-5205-4A10-BA4C-273D610A4EC6}" srcId="{D2F4DBA5-DFDB-4578-9113-544D4DAC8F77}" destId="{A0B18CFD-EF0E-45CD-BDC6-6FC05B2A5581}" srcOrd="0" destOrd="0" parTransId="{9190FA61-52F1-4EAC-8C1B-34C17B1AAA41}" sibTransId="{EE490334-599D-400D-BAE4-4C4253AD929F}"/>
    <dgm:cxn modelId="{9E15DB88-C3F7-4D9F-9F52-49C299DC8C2A}" type="presParOf" srcId="{222CCAD0-F4D4-48E4-8806-07F28556704D}" destId="{0A04F59B-1E4B-4658-B6FD-FCE15AD17688}" srcOrd="0" destOrd="0" presId="urn:microsoft.com/office/officeart/2009/3/layout/StepUpProcess"/>
    <dgm:cxn modelId="{72ABFB7D-0CAC-46D3-AFFB-152FDB8C8394}" type="presParOf" srcId="{0A04F59B-1E4B-4658-B6FD-FCE15AD17688}" destId="{A1E0E312-69F8-4921-87C0-98F573D5267E}" srcOrd="0" destOrd="0" presId="urn:microsoft.com/office/officeart/2009/3/layout/StepUpProcess"/>
    <dgm:cxn modelId="{7C9F2F59-C97C-44B3-8CEF-48E1D2799C46}" type="presParOf" srcId="{0A04F59B-1E4B-4658-B6FD-FCE15AD17688}" destId="{3CA0B483-526D-478F-9D6E-D9724EBB79F9}" srcOrd="1" destOrd="0" presId="urn:microsoft.com/office/officeart/2009/3/layout/StepUpProcess"/>
    <dgm:cxn modelId="{CF7268CE-2184-4FFE-A8D4-DF988A69B975}" type="presParOf" srcId="{0A04F59B-1E4B-4658-B6FD-FCE15AD17688}" destId="{FDEAD594-6E76-41D0-9EED-7967AC3D93F2}" srcOrd="2" destOrd="0" presId="urn:microsoft.com/office/officeart/2009/3/layout/StepUpProcess"/>
    <dgm:cxn modelId="{3DB44889-CC3B-4DC3-9281-478F1C7AF110}" type="presParOf" srcId="{222CCAD0-F4D4-48E4-8806-07F28556704D}" destId="{33BA0EB5-A63F-46FD-8A92-4BD1B9DC3D81}" srcOrd="1" destOrd="0" presId="urn:microsoft.com/office/officeart/2009/3/layout/StepUpProcess"/>
    <dgm:cxn modelId="{1F0B91F4-7775-4EF8-8CBA-BE939EACD862}" type="presParOf" srcId="{33BA0EB5-A63F-46FD-8A92-4BD1B9DC3D81}" destId="{36D5BEF0-6A84-4DC9-B750-E2973E2C284C}" srcOrd="0" destOrd="0" presId="urn:microsoft.com/office/officeart/2009/3/layout/StepUpProcess"/>
    <dgm:cxn modelId="{67B86CBC-9DF4-4152-975E-5B4075B0468C}" type="presParOf" srcId="{222CCAD0-F4D4-48E4-8806-07F28556704D}" destId="{3A62123D-7824-4436-9A3C-A1E99E04D93D}" srcOrd="2" destOrd="0" presId="urn:microsoft.com/office/officeart/2009/3/layout/StepUpProcess"/>
    <dgm:cxn modelId="{94FCB79C-5D46-4596-A944-13CC71B750BF}" type="presParOf" srcId="{3A62123D-7824-4436-9A3C-A1E99E04D93D}" destId="{853BCF86-2D65-4869-B0DC-FF76F70BB34E}" srcOrd="0" destOrd="0" presId="urn:microsoft.com/office/officeart/2009/3/layout/StepUpProcess"/>
    <dgm:cxn modelId="{A5EE9A36-ECD1-40A2-BDFF-84D739554B64}" type="presParOf" srcId="{3A62123D-7824-4436-9A3C-A1E99E04D93D}" destId="{622A7C2B-C823-4E2C-AACB-35EBFD61D633}" srcOrd="1" destOrd="0" presId="urn:microsoft.com/office/officeart/2009/3/layout/StepUpProcess"/>
    <dgm:cxn modelId="{E5677A82-B80F-4E9D-B954-B4B3AF494857}" type="presParOf" srcId="{3A62123D-7824-4436-9A3C-A1E99E04D93D}" destId="{489516EF-F69D-4658-946D-032D30BEB846}" srcOrd="2" destOrd="0" presId="urn:microsoft.com/office/officeart/2009/3/layout/StepUpProcess"/>
    <dgm:cxn modelId="{DCD2DDF1-BBCF-4B91-9E9B-9A389975D1AA}" type="presParOf" srcId="{222CCAD0-F4D4-48E4-8806-07F28556704D}" destId="{3B9B58FE-B6EE-450D-96F2-346EF8D4082B}" srcOrd="3" destOrd="0" presId="urn:microsoft.com/office/officeart/2009/3/layout/StepUpProcess"/>
    <dgm:cxn modelId="{7B5AFCB0-2541-482D-865C-295390AF451B}" type="presParOf" srcId="{3B9B58FE-B6EE-450D-96F2-346EF8D4082B}" destId="{73647A90-5AD9-4EDA-9539-57724246C62B}" srcOrd="0" destOrd="0" presId="urn:microsoft.com/office/officeart/2009/3/layout/StepUpProcess"/>
    <dgm:cxn modelId="{E634B4B7-7141-4F1D-8115-8DC4BB2C32A9}" type="presParOf" srcId="{222CCAD0-F4D4-48E4-8806-07F28556704D}" destId="{0B16662B-8A7C-4A7E-9629-758287FE1405}" srcOrd="4" destOrd="0" presId="urn:microsoft.com/office/officeart/2009/3/layout/StepUpProcess"/>
    <dgm:cxn modelId="{2D77B107-AA32-4101-9779-67EFE5079B74}" type="presParOf" srcId="{0B16662B-8A7C-4A7E-9629-758287FE1405}" destId="{CC5D57DA-268B-4382-9584-B273B78F75FA}" srcOrd="0" destOrd="0" presId="urn:microsoft.com/office/officeart/2009/3/layout/StepUpProcess"/>
    <dgm:cxn modelId="{FDB60DCC-24AF-4EAE-B34F-004379BF1BDC}" type="presParOf" srcId="{0B16662B-8A7C-4A7E-9629-758287FE1405}" destId="{97B88747-9AA0-4494-A04A-47BE7172531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6060A9-8F7E-447A-81C3-A528A6C13D44}" type="doc">
      <dgm:prSet loTypeId="urn:microsoft.com/office/officeart/2005/8/layout/h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922958E-4E89-4DD9-A6B8-6473A5F4139A}">
      <dgm:prSet phldrT="[Texto]" custT="1"/>
      <dgm:spPr/>
      <dgm:t>
        <a:bodyPr/>
        <a:lstStyle/>
        <a:p>
          <a:r>
            <a:rPr lang="es-EC" sz="1400" dirty="0" smtClean="0"/>
            <a:t>Consolidar </a:t>
          </a:r>
          <a:endParaRPr lang="es-EC" sz="1400" dirty="0"/>
        </a:p>
      </dgm:t>
    </dgm:pt>
    <dgm:pt modelId="{AC5C775F-F919-4D9C-BA25-061DE17A3753}" type="parTrans" cxnId="{35C4EC19-B261-4667-9397-D9B673C84D60}">
      <dgm:prSet/>
      <dgm:spPr/>
      <dgm:t>
        <a:bodyPr/>
        <a:lstStyle/>
        <a:p>
          <a:endParaRPr lang="es-EC" sz="1400"/>
        </a:p>
      </dgm:t>
    </dgm:pt>
    <dgm:pt modelId="{0BE0C0F3-A8B9-4987-A539-4ED7575C43A8}" type="sibTrans" cxnId="{35C4EC19-B261-4667-9397-D9B673C84D60}">
      <dgm:prSet/>
      <dgm:spPr/>
      <dgm:t>
        <a:bodyPr/>
        <a:lstStyle/>
        <a:p>
          <a:endParaRPr lang="es-EC" sz="1400"/>
        </a:p>
      </dgm:t>
    </dgm:pt>
    <dgm:pt modelId="{CD00F1E8-EEE8-404E-B023-DFD49E14E15A}">
      <dgm:prSet phldrT="[Texto]" custT="1"/>
      <dgm:spPr/>
      <dgm:t>
        <a:bodyPr/>
        <a:lstStyle/>
        <a:p>
          <a:r>
            <a:rPr lang="es-EC" sz="1200" dirty="0" smtClean="0"/>
            <a:t>Marco teórico</a:t>
          </a:r>
          <a:endParaRPr lang="es-EC" sz="1200" dirty="0"/>
        </a:p>
      </dgm:t>
    </dgm:pt>
    <dgm:pt modelId="{CB403166-E83E-4B14-B11A-132AB4DD3811}" type="parTrans" cxnId="{F17C338F-0DC1-4916-A3F5-17615C1090B7}">
      <dgm:prSet/>
      <dgm:spPr/>
      <dgm:t>
        <a:bodyPr/>
        <a:lstStyle/>
        <a:p>
          <a:endParaRPr lang="es-EC" sz="1400"/>
        </a:p>
      </dgm:t>
    </dgm:pt>
    <dgm:pt modelId="{44905579-2A34-4F2C-B57F-533E98DA3704}" type="sibTrans" cxnId="{F17C338F-0DC1-4916-A3F5-17615C1090B7}">
      <dgm:prSet/>
      <dgm:spPr/>
      <dgm:t>
        <a:bodyPr/>
        <a:lstStyle/>
        <a:p>
          <a:endParaRPr lang="es-EC" sz="1400"/>
        </a:p>
      </dgm:t>
    </dgm:pt>
    <dgm:pt modelId="{42153746-0BA7-4BC6-BD44-88C86D306B3E}">
      <dgm:prSet phldrT="[Texto]" custT="1"/>
      <dgm:spPr/>
      <dgm:t>
        <a:bodyPr/>
        <a:lstStyle/>
        <a:p>
          <a:r>
            <a:rPr lang="es-EC" sz="1200" dirty="0" smtClean="0"/>
            <a:t>Metodología de investigación</a:t>
          </a:r>
          <a:endParaRPr lang="es-EC" sz="1200" dirty="0"/>
        </a:p>
      </dgm:t>
    </dgm:pt>
    <dgm:pt modelId="{F8F2A956-41D4-4E7E-B755-01DBAF88995C}" type="parTrans" cxnId="{7279E9A1-2BF3-4B34-A4F0-CBEA71A70F48}">
      <dgm:prSet/>
      <dgm:spPr/>
      <dgm:t>
        <a:bodyPr/>
        <a:lstStyle/>
        <a:p>
          <a:endParaRPr lang="es-EC" sz="1400"/>
        </a:p>
      </dgm:t>
    </dgm:pt>
    <dgm:pt modelId="{6B0D09B7-A162-46A8-9268-8D2A54F1BC05}" type="sibTrans" cxnId="{7279E9A1-2BF3-4B34-A4F0-CBEA71A70F48}">
      <dgm:prSet/>
      <dgm:spPr/>
      <dgm:t>
        <a:bodyPr/>
        <a:lstStyle/>
        <a:p>
          <a:endParaRPr lang="es-EC" sz="1400"/>
        </a:p>
      </dgm:t>
    </dgm:pt>
    <dgm:pt modelId="{6C0D821C-E1BE-4C6E-8AAE-3B3B9FBD2AA9}">
      <dgm:prSet phldrT="[Texto]" custT="1"/>
      <dgm:spPr/>
      <dgm:t>
        <a:bodyPr/>
        <a:lstStyle/>
        <a:p>
          <a:r>
            <a:rPr lang="es-EC" sz="1400" dirty="0" smtClean="0"/>
            <a:t>Diagnosticar </a:t>
          </a:r>
          <a:endParaRPr lang="es-EC" sz="1400" dirty="0"/>
        </a:p>
      </dgm:t>
    </dgm:pt>
    <dgm:pt modelId="{723CF77B-C005-4544-BB46-8A66432EC8CB}" type="parTrans" cxnId="{65107D2A-2542-4682-B952-8106A94ABB78}">
      <dgm:prSet/>
      <dgm:spPr/>
      <dgm:t>
        <a:bodyPr/>
        <a:lstStyle/>
        <a:p>
          <a:endParaRPr lang="es-EC" sz="1400"/>
        </a:p>
      </dgm:t>
    </dgm:pt>
    <dgm:pt modelId="{F2ED7373-D0C5-4B88-8F9A-0A2FD594DCA8}" type="sibTrans" cxnId="{65107D2A-2542-4682-B952-8106A94ABB78}">
      <dgm:prSet/>
      <dgm:spPr/>
      <dgm:t>
        <a:bodyPr/>
        <a:lstStyle/>
        <a:p>
          <a:endParaRPr lang="es-EC" sz="1400"/>
        </a:p>
      </dgm:t>
    </dgm:pt>
    <dgm:pt modelId="{CF26FDD0-A6DE-4F29-852C-2DBC43537AF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/>
            <a:t>Imagen de Otavalo</a:t>
          </a:r>
          <a:endParaRPr lang="es-EC" sz="1400" dirty="0"/>
        </a:p>
      </dgm:t>
    </dgm:pt>
    <dgm:pt modelId="{89FD372D-A2C0-4DF6-AA55-C26C6E062243}" type="parTrans" cxnId="{6739D03D-C68B-47E9-9061-A4DB01FA441B}">
      <dgm:prSet/>
      <dgm:spPr/>
      <dgm:t>
        <a:bodyPr/>
        <a:lstStyle/>
        <a:p>
          <a:endParaRPr lang="es-EC" sz="1400"/>
        </a:p>
      </dgm:t>
    </dgm:pt>
    <dgm:pt modelId="{42318871-E38F-4060-8712-35BC00D7FEED}" type="sibTrans" cxnId="{6739D03D-C68B-47E9-9061-A4DB01FA441B}">
      <dgm:prSet/>
      <dgm:spPr/>
      <dgm:t>
        <a:bodyPr/>
        <a:lstStyle/>
        <a:p>
          <a:endParaRPr lang="es-EC" sz="1400"/>
        </a:p>
      </dgm:t>
    </dgm:pt>
    <dgm:pt modelId="{9E435208-10D4-48CD-BF8D-1FBC50656748}">
      <dgm:prSet phldrT="[Texto]" custT="1"/>
      <dgm:spPr/>
      <dgm:t>
        <a:bodyPr/>
        <a:lstStyle/>
        <a:p>
          <a:r>
            <a:rPr lang="es-EC" sz="1400" dirty="0"/>
            <a:t>Determinar</a:t>
          </a:r>
        </a:p>
      </dgm:t>
    </dgm:pt>
    <dgm:pt modelId="{F5706D9B-0D72-41FE-835D-BFCF1D19CF5A}" type="parTrans" cxnId="{4509248D-C515-4F66-B92A-78A042C5E1D0}">
      <dgm:prSet/>
      <dgm:spPr/>
      <dgm:t>
        <a:bodyPr/>
        <a:lstStyle/>
        <a:p>
          <a:endParaRPr lang="es-EC" sz="1400"/>
        </a:p>
      </dgm:t>
    </dgm:pt>
    <dgm:pt modelId="{722A6654-3F87-4C6E-82E0-4C38B9C3164E}" type="sibTrans" cxnId="{4509248D-C515-4F66-B92A-78A042C5E1D0}">
      <dgm:prSet/>
      <dgm:spPr/>
      <dgm:t>
        <a:bodyPr/>
        <a:lstStyle/>
        <a:p>
          <a:endParaRPr lang="es-EC" sz="1400"/>
        </a:p>
      </dgm:t>
    </dgm:pt>
    <dgm:pt modelId="{26DBC7F8-6709-451C-86F7-56EBC0000ABD}">
      <dgm:prSet custT="1"/>
      <dgm:spPr/>
      <dgm:t>
        <a:bodyPr/>
        <a:lstStyle/>
        <a:p>
          <a:r>
            <a:rPr lang="es-EC" sz="1400" dirty="0" smtClean="0"/>
            <a:t>Analizar</a:t>
          </a:r>
          <a:endParaRPr lang="es-EC" sz="1400" dirty="0"/>
        </a:p>
      </dgm:t>
    </dgm:pt>
    <dgm:pt modelId="{B1B0EB54-00A4-4794-A366-C75FA5E36B7F}" type="parTrans" cxnId="{47B4559A-B914-41ED-8D9D-066B6D3419E5}">
      <dgm:prSet/>
      <dgm:spPr/>
      <dgm:t>
        <a:bodyPr/>
        <a:lstStyle/>
        <a:p>
          <a:endParaRPr lang="es-EC" sz="1400"/>
        </a:p>
      </dgm:t>
    </dgm:pt>
    <dgm:pt modelId="{D3177C30-BE6C-4E32-A292-F2CEA5D109F3}" type="sibTrans" cxnId="{47B4559A-B914-41ED-8D9D-066B6D3419E5}">
      <dgm:prSet/>
      <dgm:spPr/>
      <dgm:t>
        <a:bodyPr/>
        <a:lstStyle/>
        <a:p>
          <a:endParaRPr lang="es-EC" sz="1400"/>
        </a:p>
      </dgm:t>
    </dgm:pt>
    <dgm:pt modelId="{F0FA252E-B7EC-4853-A65D-C1FAA5314673}">
      <dgm:prSet phldrT="[Texto]" custT="1"/>
      <dgm:spPr/>
      <dgm:t>
        <a:bodyPr/>
        <a:lstStyle/>
        <a:p>
          <a:r>
            <a:rPr lang="es-EC" sz="1200" dirty="0" smtClean="0"/>
            <a:t>Identificación de dimensiones</a:t>
          </a:r>
          <a:endParaRPr lang="es-EC" sz="1200" dirty="0"/>
        </a:p>
      </dgm:t>
    </dgm:pt>
    <dgm:pt modelId="{64F226C1-2C0C-4429-87CF-3796655182F9}" type="parTrans" cxnId="{FAEB2123-9096-4127-8B94-D2EB36A5FA93}">
      <dgm:prSet/>
      <dgm:spPr/>
      <dgm:t>
        <a:bodyPr/>
        <a:lstStyle/>
        <a:p>
          <a:endParaRPr lang="es-EC" sz="1400"/>
        </a:p>
      </dgm:t>
    </dgm:pt>
    <dgm:pt modelId="{9E113A5F-763E-462D-8066-D7C0A1651F48}" type="sibTrans" cxnId="{FAEB2123-9096-4127-8B94-D2EB36A5FA93}">
      <dgm:prSet/>
      <dgm:spPr/>
      <dgm:t>
        <a:bodyPr/>
        <a:lstStyle/>
        <a:p>
          <a:endParaRPr lang="es-EC" sz="1400"/>
        </a:p>
      </dgm:t>
    </dgm:pt>
    <dgm:pt modelId="{F05077DC-A1AD-468A-B8FD-2BB0DDA1B2F2}">
      <dgm:prSet phldrT="[Texto]" custT="1"/>
      <dgm:spPr/>
      <dgm:t>
        <a:bodyPr/>
        <a:lstStyle/>
        <a:p>
          <a:r>
            <a:rPr lang="es-EC" sz="1400" dirty="0" smtClean="0"/>
            <a:t>Elaborar</a:t>
          </a:r>
          <a:endParaRPr lang="es-EC" sz="1400" dirty="0"/>
        </a:p>
      </dgm:t>
    </dgm:pt>
    <dgm:pt modelId="{A3AFA038-6149-4C32-AAA4-3D191004825E}" type="parTrans" cxnId="{3CE4AA26-C059-4599-8200-6BB1CC424C17}">
      <dgm:prSet/>
      <dgm:spPr/>
      <dgm:t>
        <a:bodyPr/>
        <a:lstStyle/>
        <a:p>
          <a:endParaRPr lang="es-EC" sz="1400"/>
        </a:p>
      </dgm:t>
    </dgm:pt>
    <dgm:pt modelId="{3C8E574E-E477-4BB8-801E-057FDDFB843F}" type="sibTrans" cxnId="{3CE4AA26-C059-4599-8200-6BB1CC424C17}">
      <dgm:prSet/>
      <dgm:spPr/>
      <dgm:t>
        <a:bodyPr/>
        <a:lstStyle/>
        <a:p>
          <a:endParaRPr lang="es-EC" sz="1400"/>
        </a:p>
      </dgm:t>
    </dgm:pt>
    <dgm:pt modelId="{46E81F63-E80B-4DDC-94D6-88080BA47BCF}">
      <dgm:prSet custT="1"/>
      <dgm:spPr/>
      <dgm:t>
        <a:bodyPr/>
        <a:lstStyle/>
        <a:p>
          <a:r>
            <a:rPr lang="es-EC" sz="1400" dirty="0" smtClean="0"/>
            <a:t>Imagen de Otavalo</a:t>
          </a:r>
          <a:endParaRPr lang="es-EC" sz="1400" dirty="0"/>
        </a:p>
      </dgm:t>
    </dgm:pt>
    <dgm:pt modelId="{4DB921C1-7E93-49E8-BA60-A3154D0F7F39}" type="parTrans" cxnId="{E616918D-81F4-4C23-A44D-FD174DA53221}">
      <dgm:prSet/>
      <dgm:spPr/>
      <dgm:t>
        <a:bodyPr/>
        <a:lstStyle/>
        <a:p>
          <a:endParaRPr lang="es-EC" sz="1400"/>
        </a:p>
      </dgm:t>
    </dgm:pt>
    <dgm:pt modelId="{EBE35619-E1CF-48A4-8842-90F6FC893625}" type="sibTrans" cxnId="{E616918D-81F4-4C23-A44D-FD174DA53221}">
      <dgm:prSet/>
      <dgm:spPr/>
      <dgm:t>
        <a:bodyPr/>
        <a:lstStyle/>
        <a:p>
          <a:endParaRPr lang="es-EC" sz="1400"/>
        </a:p>
      </dgm:t>
    </dgm:pt>
    <dgm:pt modelId="{481FEAF6-E487-4FF8-A21F-E91519A76E24}">
      <dgm:prSet custT="1"/>
      <dgm:spPr/>
      <dgm:t>
        <a:bodyPr/>
        <a:lstStyle/>
        <a:p>
          <a:r>
            <a:rPr lang="es-EC" sz="1400" dirty="0" smtClean="0"/>
            <a:t>Proyectos y objetivos </a:t>
          </a:r>
          <a:endParaRPr lang="es-EC" sz="1400" dirty="0"/>
        </a:p>
      </dgm:t>
    </dgm:pt>
    <dgm:pt modelId="{6AD917EB-E390-4675-BD4D-2E329327966E}" type="parTrans" cxnId="{C013A58F-863B-439A-A948-67A426A72535}">
      <dgm:prSet/>
      <dgm:spPr/>
      <dgm:t>
        <a:bodyPr/>
        <a:lstStyle/>
        <a:p>
          <a:endParaRPr lang="es-EC" sz="1400"/>
        </a:p>
      </dgm:t>
    </dgm:pt>
    <dgm:pt modelId="{9DDC5098-3A9B-4C0B-A5ED-782C9152B985}" type="sibTrans" cxnId="{C013A58F-863B-439A-A948-67A426A72535}">
      <dgm:prSet/>
      <dgm:spPr/>
      <dgm:t>
        <a:bodyPr/>
        <a:lstStyle/>
        <a:p>
          <a:endParaRPr lang="es-EC" sz="1400"/>
        </a:p>
      </dgm:t>
    </dgm:pt>
    <dgm:pt modelId="{4CE140FB-BC7C-49F5-8CF8-46198090AAE3}" type="pres">
      <dgm:prSet presAssocID="{E66060A9-8F7E-447A-81C3-A528A6C13D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0295CCA-8E7F-4637-AFAF-7B6B37B6CAA8}" type="pres">
      <dgm:prSet presAssocID="{E66060A9-8F7E-447A-81C3-A528A6C13D44}" presName="tSp" presStyleCnt="0"/>
      <dgm:spPr/>
    </dgm:pt>
    <dgm:pt modelId="{34622A5A-C950-4D98-AB9E-F5B4206AB651}" type="pres">
      <dgm:prSet presAssocID="{E66060A9-8F7E-447A-81C3-A528A6C13D44}" presName="bSp" presStyleCnt="0"/>
      <dgm:spPr/>
    </dgm:pt>
    <dgm:pt modelId="{3FCBC462-9796-4CBE-B8A9-C0DC62FF5F53}" type="pres">
      <dgm:prSet presAssocID="{E66060A9-8F7E-447A-81C3-A528A6C13D44}" presName="process" presStyleCnt="0"/>
      <dgm:spPr/>
    </dgm:pt>
    <dgm:pt modelId="{0CB226E3-C47B-426C-90CA-B9F8CF82890B}" type="pres">
      <dgm:prSet presAssocID="{3922958E-4E89-4DD9-A6B8-6473A5F4139A}" presName="composite1" presStyleCnt="0"/>
      <dgm:spPr/>
    </dgm:pt>
    <dgm:pt modelId="{DF089A3A-9B5E-482E-B3E2-24F694E3F06E}" type="pres">
      <dgm:prSet presAssocID="{3922958E-4E89-4DD9-A6B8-6473A5F4139A}" presName="dummyNode1" presStyleLbl="node1" presStyleIdx="0" presStyleCnt="5"/>
      <dgm:spPr/>
    </dgm:pt>
    <dgm:pt modelId="{B7A73AD2-8AEB-4D72-998C-1D175678E704}" type="pres">
      <dgm:prSet presAssocID="{3922958E-4E89-4DD9-A6B8-6473A5F4139A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4285DE-0C94-4ADB-8A28-F6B1C6241C2F}" type="pres">
      <dgm:prSet presAssocID="{3922958E-4E89-4DD9-A6B8-6473A5F4139A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D83CFB-B67D-4464-A233-1A4D1C9CD15C}" type="pres">
      <dgm:prSet presAssocID="{3922958E-4E89-4DD9-A6B8-6473A5F4139A}" presName="parentNode1" presStyleLbl="node1" presStyleIdx="0" presStyleCnt="5" custLinFactNeighborX="863" custLinFactNeighborY="4187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C3C845-F404-4C24-B263-8F7155BA8403}" type="pres">
      <dgm:prSet presAssocID="{3922958E-4E89-4DD9-A6B8-6473A5F4139A}" presName="connSite1" presStyleCnt="0"/>
      <dgm:spPr/>
    </dgm:pt>
    <dgm:pt modelId="{EB768499-0BB8-4DED-ADD2-8A693D35B045}" type="pres">
      <dgm:prSet presAssocID="{0BE0C0F3-A8B9-4987-A539-4ED7575C43A8}" presName="Name9" presStyleLbl="sibTrans2D1" presStyleIdx="0" presStyleCnt="4" custLinFactNeighborX="13423" custLinFactNeighborY="22"/>
      <dgm:spPr/>
      <dgm:t>
        <a:bodyPr/>
        <a:lstStyle/>
        <a:p>
          <a:endParaRPr lang="es-EC"/>
        </a:p>
      </dgm:t>
    </dgm:pt>
    <dgm:pt modelId="{CE521BE9-973A-4B8B-B92F-E278D4754BCB}" type="pres">
      <dgm:prSet presAssocID="{9E435208-10D4-48CD-BF8D-1FBC50656748}" presName="composite2" presStyleCnt="0"/>
      <dgm:spPr/>
    </dgm:pt>
    <dgm:pt modelId="{8E2FE94D-2021-48B7-B7C8-C05A46D9ADAC}" type="pres">
      <dgm:prSet presAssocID="{9E435208-10D4-48CD-BF8D-1FBC50656748}" presName="dummyNode2" presStyleLbl="node1" presStyleIdx="0" presStyleCnt="5"/>
      <dgm:spPr/>
    </dgm:pt>
    <dgm:pt modelId="{22C8AEB8-1C49-4283-9184-9F59DAB35968}" type="pres">
      <dgm:prSet presAssocID="{9E435208-10D4-48CD-BF8D-1FBC50656748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CDD603-EAC5-493A-BC1A-78622495D6C8}" type="pres">
      <dgm:prSet presAssocID="{9E435208-10D4-48CD-BF8D-1FBC50656748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6AE952-6377-4595-92DC-B6BACBFD50AB}" type="pres">
      <dgm:prSet presAssocID="{9E435208-10D4-48CD-BF8D-1FBC50656748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C45654-5DAF-451A-A6DD-3D865F784C46}" type="pres">
      <dgm:prSet presAssocID="{9E435208-10D4-48CD-BF8D-1FBC50656748}" presName="connSite2" presStyleCnt="0"/>
      <dgm:spPr/>
    </dgm:pt>
    <dgm:pt modelId="{2C914AC9-DFD5-4908-8D79-E1968001C29A}" type="pres">
      <dgm:prSet presAssocID="{722A6654-3F87-4C6E-82E0-4C38B9C3164E}" presName="Name18" presStyleLbl="sibTrans2D1" presStyleIdx="1" presStyleCnt="4"/>
      <dgm:spPr/>
      <dgm:t>
        <a:bodyPr/>
        <a:lstStyle/>
        <a:p>
          <a:endParaRPr lang="es-EC"/>
        </a:p>
      </dgm:t>
    </dgm:pt>
    <dgm:pt modelId="{967C2D86-EA4E-4392-A3A2-70616649BE2C}" type="pres">
      <dgm:prSet presAssocID="{26DBC7F8-6709-451C-86F7-56EBC0000ABD}" presName="composite1" presStyleCnt="0"/>
      <dgm:spPr/>
    </dgm:pt>
    <dgm:pt modelId="{7B0B9944-2041-4C52-84C0-AFBAAC622E1D}" type="pres">
      <dgm:prSet presAssocID="{26DBC7F8-6709-451C-86F7-56EBC0000ABD}" presName="dummyNode1" presStyleLbl="node1" presStyleIdx="1" presStyleCnt="5"/>
      <dgm:spPr/>
    </dgm:pt>
    <dgm:pt modelId="{159CE6B1-4165-44B7-B613-6A99B399BE31}" type="pres">
      <dgm:prSet presAssocID="{26DBC7F8-6709-451C-86F7-56EBC0000ABD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86178A-97F1-41C1-891D-15C236FE5BC7}" type="pres">
      <dgm:prSet presAssocID="{26DBC7F8-6709-451C-86F7-56EBC0000ABD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997949-FE9D-434D-9509-0EA277CDD28F}" type="pres">
      <dgm:prSet presAssocID="{26DBC7F8-6709-451C-86F7-56EBC0000ABD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8E899C-DA06-4441-B0D3-0BC30B0DAE47}" type="pres">
      <dgm:prSet presAssocID="{26DBC7F8-6709-451C-86F7-56EBC0000ABD}" presName="connSite1" presStyleCnt="0"/>
      <dgm:spPr/>
    </dgm:pt>
    <dgm:pt modelId="{33115983-8A2B-4269-849C-4EEEB7CA3F2D}" type="pres">
      <dgm:prSet presAssocID="{D3177C30-BE6C-4E32-A292-F2CEA5D109F3}" presName="Name9" presStyleLbl="sibTrans2D1" presStyleIdx="2" presStyleCnt="4"/>
      <dgm:spPr/>
      <dgm:t>
        <a:bodyPr/>
        <a:lstStyle/>
        <a:p>
          <a:endParaRPr lang="es-EC"/>
        </a:p>
      </dgm:t>
    </dgm:pt>
    <dgm:pt modelId="{47D9C0A2-7725-4EC5-940D-085623F2BA59}" type="pres">
      <dgm:prSet presAssocID="{6C0D821C-E1BE-4C6E-8AAE-3B3B9FBD2AA9}" presName="composite2" presStyleCnt="0"/>
      <dgm:spPr/>
    </dgm:pt>
    <dgm:pt modelId="{92B15D48-6F00-4F82-AA83-7B0D943BEE25}" type="pres">
      <dgm:prSet presAssocID="{6C0D821C-E1BE-4C6E-8AAE-3B3B9FBD2AA9}" presName="dummyNode2" presStyleLbl="node1" presStyleIdx="2" presStyleCnt="5"/>
      <dgm:spPr/>
    </dgm:pt>
    <dgm:pt modelId="{4EADA726-F9B3-494B-9A37-98FC7386DDE1}" type="pres">
      <dgm:prSet presAssocID="{6C0D821C-E1BE-4C6E-8AAE-3B3B9FBD2AA9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808F7E-B567-44C5-8099-3218F4DA736A}" type="pres">
      <dgm:prSet presAssocID="{6C0D821C-E1BE-4C6E-8AAE-3B3B9FBD2AA9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6C1577-D268-4980-8370-7A791881D337}" type="pres">
      <dgm:prSet presAssocID="{6C0D821C-E1BE-4C6E-8AAE-3B3B9FBD2AA9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FF267C-F9A5-420E-BB9F-88B71938978A}" type="pres">
      <dgm:prSet presAssocID="{6C0D821C-E1BE-4C6E-8AAE-3B3B9FBD2AA9}" presName="connSite2" presStyleCnt="0"/>
      <dgm:spPr/>
    </dgm:pt>
    <dgm:pt modelId="{FC15DE31-B5FC-4D7A-9784-D0C51E0BEB8C}" type="pres">
      <dgm:prSet presAssocID="{F2ED7373-D0C5-4B88-8F9A-0A2FD594DCA8}" presName="Name18" presStyleLbl="sibTrans2D1" presStyleIdx="3" presStyleCnt="4"/>
      <dgm:spPr/>
      <dgm:t>
        <a:bodyPr/>
        <a:lstStyle/>
        <a:p>
          <a:endParaRPr lang="es-EC"/>
        </a:p>
      </dgm:t>
    </dgm:pt>
    <dgm:pt modelId="{846D71E1-CDAF-486B-89E5-FE61DC56D9C4}" type="pres">
      <dgm:prSet presAssocID="{F05077DC-A1AD-468A-B8FD-2BB0DDA1B2F2}" presName="composite1" presStyleCnt="0"/>
      <dgm:spPr/>
    </dgm:pt>
    <dgm:pt modelId="{E20C3970-F1B8-44E5-B598-A634D0ABF50A}" type="pres">
      <dgm:prSet presAssocID="{F05077DC-A1AD-468A-B8FD-2BB0DDA1B2F2}" presName="dummyNode1" presStyleLbl="node1" presStyleIdx="3" presStyleCnt="5"/>
      <dgm:spPr/>
    </dgm:pt>
    <dgm:pt modelId="{7E944993-0914-4A6A-89A6-F3D41BAD2E03}" type="pres">
      <dgm:prSet presAssocID="{F05077DC-A1AD-468A-B8FD-2BB0DDA1B2F2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9DB957-8811-4EB6-AD96-DBAF7145C874}" type="pres">
      <dgm:prSet presAssocID="{F05077DC-A1AD-468A-B8FD-2BB0DDA1B2F2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219218-9A8B-4190-9428-2A32BF25BD10}" type="pres">
      <dgm:prSet presAssocID="{F05077DC-A1AD-468A-B8FD-2BB0DDA1B2F2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CB7927-5809-4F4A-8D41-D1D130E2A5DB}" type="pres">
      <dgm:prSet presAssocID="{F05077DC-A1AD-468A-B8FD-2BB0DDA1B2F2}" presName="connSite1" presStyleCnt="0"/>
      <dgm:spPr/>
    </dgm:pt>
  </dgm:ptLst>
  <dgm:cxnLst>
    <dgm:cxn modelId="{013E158A-3E61-4010-A101-65F11F1D5C5C}" type="presOf" srcId="{26DBC7F8-6709-451C-86F7-56EBC0000ABD}" destId="{CD997949-FE9D-434D-9509-0EA277CDD28F}" srcOrd="0" destOrd="0" presId="urn:microsoft.com/office/officeart/2005/8/layout/hProcess4"/>
    <dgm:cxn modelId="{30C04E2D-6616-4C87-B42C-493970AB6BB6}" type="presOf" srcId="{F0FA252E-B7EC-4853-A65D-C1FAA5314673}" destId="{A34285DE-0C94-4ADB-8A28-F6B1C6241C2F}" srcOrd="1" destOrd="1" presId="urn:microsoft.com/office/officeart/2005/8/layout/hProcess4"/>
    <dgm:cxn modelId="{2FA4A58B-B921-4166-B63C-6F3A2EC4632D}" type="presOf" srcId="{3922958E-4E89-4DD9-A6B8-6473A5F4139A}" destId="{57D83CFB-B67D-4464-A233-1A4D1C9CD15C}" srcOrd="0" destOrd="0" presId="urn:microsoft.com/office/officeart/2005/8/layout/hProcess4"/>
    <dgm:cxn modelId="{DC6A932E-E100-403D-A1C0-5D7E3ABFB598}" type="presOf" srcId="{0BE0C0F3-A8B9-4987-A539-4ED7575C43A8}" destId="{EB768499-0BB8-4DED-ADD2-8A693D35B045}" srcOrd="0" destOrd="0" presId="urn:microsoft.com/office/officeart/2005/8/layout/hProcess4"/>
    <dgm:cxn modelId="{2DD45947-D57F-41A5-961A-AA56957CB96E}" type="presOf" srcId="{CF26FDD0-A6DE-4F29-852C-2DBC43537AF4}" destId="{4EADA726-F9B3-494B-9A37-98FC7386DDE1}" srcOrd="0" destOrd="0" presId="urn:microsoft.com/office/officeart/2005/8/layout/hProcess4"/>
    <dgm:cxn modelId="{11506973-404D-4585-BB47-1078A0CB3419}" type="presOf" srcId="{CF26FDD0-A6DE-4F29-852C-2DBC43537AF4}" destId="{BE808F7E-B567-44C5-8099-3218F4DA736A}" srcOrd="1" destOrd="0" presId="urn:microsoft.com/office/officeart/2005/8/layout/hProcess4"/>
    <dgm:cxn modelId="{251C3B16-2942-490A-ADA1-BC457204CB41}" type="presOf" srcId="{CD00F1E8-EEE8-404E-B023-DFD49E14E15A}" destId="{B7A73AD2-8AEB-4D72-998C-1D175678E704}" srcOrd="0" destOrd="0" presId="urn:microsoft.com/office/officeart/2005/8/layout/hProcess4"/>
    <dgm:cxn modelId="{BA289840-A704-4D10-9913-E97CEA5D35BC}" type="presOf" srcId="{F2ED7373-D0C5-4B88-8F9A-0A2FD594DCA8}" destId="{FC15DE31-B5FC-4D7A-9784-D0C51E0BEB8C}" srcOrd="0" destOrd="0" presId="urn:microsoft.com/office/officeart/2005/8/layout/hProcess4"/>
    <dgm:cxn modelId="{F6BD1CEB-3165-4C50-AADC-896B3654673F}" type="presOf" srcId="{E66060A9-8F7E-447A-81C3-A528A6C13D44}" destId="{4CE140FB-BC7C-49F5-8CF8-46198090AAE3}" srcOrd="0" destOrd="0" presId="urn:microsoft.com/office/officeart/2005/8/layout/hProcess4"/>
    <dgm:cxn modelId="{4509248D-C515-4F66-B92A-78A042C5E1D0}" srcId="{E66060A9-8F7E-447A-81C3-A528A6C13D44}" destId="{9E435208-10D4-48CD-BF8D-1FBC50656748}" srcOrd="1" destOrd="0" parTransId="{F5706D9B-0D72-41FE-835D-BFCF1D19CF5A}" sibTransId="{722A6654-3F87-4C6E-82E0-4C38B9C3164E}"/>
    <dgm:cxn modelId="{274261D7-3714-41CE-B8DA-6E90EB1E7D2D}" type="presOf" srcId="{722A6654-3F87-4C6E-82E0-4C38B9C3164E}" destId="{2C914AC9-DFD5-4908-8D79-E1968001C29A}" srcOrd="0" destOrd="0" presId="urn:microsoft.com/office/officeart/2005/8/layout/hProcess4"/>
    <dgm:cxn modelId="{0E5314F3-A830-4F51-83C6-95190A1C0254}" type="presOf" srcId="{F05077DC-A1AD-468A-B8FD-2BB0DDA1B2F2}" destId="{B4219218-9A8B-4190-9428-2A32BF25BD10}" srcOrd="0" destOrd="0" presId="urn:microsoft.com/office/officeart/2005/8/layout/hProcess4"/>
    <dgm:cxn modelId="{6739D03D-C68B-47E9-9061-A4DB01FA441B}" srcId="{6C0D821C-E1BE-4C6E-8AAE-3B3B9FBD2AA9}" destId="{CF26FDD0-A6DE-4F29-852C-2DBC43537AF4}" srcOrd="0" destOrd="0" parTransId="{89FD372D-A2C0-4DF6-AA55-C26C6E062243}" sibTransId="{42318871-E38F-4060-8712-35BC00D7FEED}"/>
    <dgm:cxn modelId="{C013A58F-863B-439A-A948-67A426A72535}" srcId="{F05077DC-A1AD-468A-B8FD-2BB0DDA1B2F2}" destId="{481FEAF6-E487-4FF8-A21F-E91519A76E24}" srcOrd="0" destOrd="0" parTransId="{6AD917EB-E390-4675-BD4D-2E329327966E}" sibTransId="{9DDC5098-3A9B-4C0B-A5ED-782C9152B985}"/>
    <dgm:cxn modelId="{FAEB2123-9096-4127-8B94-D2EB36A5FA93}" srcId="{3922958E-4E89-4DD9-A6B8-6473A5F4139A}" destId="{F0FA252E-B7EC-4853-A65D-C1FAA5314673}" srcOrd="1" destOrd="0" parTransId="{64F226C1-2C0C-4429-87CF-3796655182F9}" sibTransId="{9E113A5F-763E-462D-8066-D7C0A1651F48}"/>
    <dgm:cxn modelId="{2466840C-07EC-460B-BB48-59C72200FF19}" type="presOf" srcId="{46E81F63-E80B-4DDC-94D6-88080BA47BCF}" destId="{159CE6B1-4165-44B7-B613-6A99B399BE31}" srcOrd="0" destOrd="0" presId="urn:microsoft.com/office/officeart/2005/8/layout/hProcess4"/>
    <dgm:cxn modelId="{FF29F164-350A-4013-8397-BE70D808711A}" type="presOf" srcId="{CD00F1E8-EEE8-404E-B023-DFD49E14E15A}" destId="{A34285DE-0C94-4ADB-8A28-F6B1C6241C2F}" srcOrd="1" destOrd="0" presId="urn:microsoft.com/office/officeart/2005/8/layout/hProcess4"/>
    <dgm:cxn modelId="{23F947DD-63A5-43DB-BE1E-FD418F203192}" type="presOf" srcId="{9E435208-10D4-48CD-BF8D-1FBC50656748}" destId="{096AE952-6377-4595-92DC-B6BACBFD50AB}" srcOrd="0" destOrd="0" presId="urn:microsoft.com/office/officeart/2005/8/layout/hProcess4"/>
    <dgm:cxn modelId="{C22DE201-59A7-4E6A-BF36-946B2C8239F6}" type="presOf" srcId="{46E81F63-E80B-4DDC-94D6-88080BA47BCF}" destId="{E186178A-97F1-41C1-891D-15C236FE5BC7}" srcOrd="1" destOrd="0" presId="urn:microsoft.com/office/officeart/2005/8/layout/hProcess4"/>
    <dgm:cxn modelId="{564B81D0-B8FA-44F6-A752-1442066B2581}" type="presOf" srcId="{6C0D821C-E1BE-4C6E-8AAE-3B3B9FBD2AA9}" destId="{846C1577-D268-4980-8370-7A791881D337}" srcOrd="0" destOrd="0" presId="urn:microsoft.com/office/officeart/2005/8/layout/hProcess4"/>
    <dgm:cxn modelId="{47B4559A-B914-41ED-8D9D-066B6D3419E5}" srcId="{E66060A9-8F7E-447A-81C3-A528A6C13D44}" destId="{26DBC7F8-6709-451C-86F7-56EBC0000ABD}" srcOrd="2" destOrd="0" parTransId="{B1B0EB54-00A4-4794-A366-C75FA5E36B7F}" sibTransId="{D3177C30-BE6C-4E32-A292-F2CEA5D109F3}"/>
    <dgm:cxn modelId="{E616918D-81F4-4C23-A44D-FD174DA53221}" srcId="{26DBC7F8-6709-451C-86F7-56EBC0000ABD}" destId="{46E81F63-E80B-4DDC-94D6-88080BA47BCF}" srcOrd="0" destOrd="0" parTransId="{4DB921C1-7E93-49E8-BA60-A3154D0F7F39}" sibTransId="{EBE35619-E1CF-48A4-8842-90F6FC893625}"/>
    <dgm:cxn modelId="{3CE4AA26-C059-4599-8200-6BB1CC424C17}" srcId="{E66060A9-8F7E-447A-81C3-A528A6C13D44}" destId="{F05077DC-A1AD-468A-B8FD-2BB0DDA1B2F2}" srcOrd="4" destOrd="0" parTransId="{A3AFA038-6149-4C32-AAA4-3D191004825E}" sibTransId="{3C8E574E-E477-4BB8-801E-057FDDFB843F}"/>
    <dgm:cxn modelId="{7279E9A1-2BF3-4B34-A4F0-CBEA71A70F48}" srcId="{9E435208-10D4-48CD-BF8D-1FBC50656748}" destId="{42153746-0BA7-4BC6-BD44-88C86D306B3E}" srcOrd="0" destOrd="0" parTransId="{F8F2A956-41D4-4E7E-B755-01DBAF88995C}" sibTransId="{6B0D09B7-A162-46A8-9268-8D2A54F1BC05}"/>
    <dgm:cxn modelId="{3F841594-10A9-41AE-ACA2-35AEF79BAAE6}" type="presOf" srcId="{F0FA252E-B7EC-4853-A65D-C1FAA5314673}" destId="{B7A73AD2-8AEB-4D72-998C-1D175678E704}" srcOrd="0" destOrd="1" presId="urn:microsoft.com/office/officeart/2005/8/layout/hProcess4"/>
    <dgm:cxn modelId="{F17C338F-0DC1-4916-A3F5-17615C1090B7}" srcId="{3922958E-4E89-4DD9-A6B8-6473A5F4139A}" destId="{CD00F1E8-EEE8-404E-B023-DFD49E14E15A}" srcOrd="0" destOrd="0" parTransId="{CB403166-E83E-4B14-B11A-132AB4DD3811}" sibTransId="{44905579-2A34-4F2C-B57F-533E98DA3704}"/>
    <dgm:cxn modelId="{2E6D0132-8018-4080-9CEF-0EB3FBA759BA}" type="presOf" srcId="{42153746-0BA7-4BC6-BD44-88C86D306B3E}" destId="{22C8AEB8-1C49-4283-9184-9F59DAB35968}" srcOrd="0" destOrd="0" presId="urn:microsoft.com/office/officeart/2005/8/layout/hProcess4"/>
    <dgm:cxn modelId="{65107D2A-2542-4682-B952-8106A94ABB78}" srcId="{E66060A9-8F7E-447A-81C3-A528A6C13D44}" destId="{6C0D821C-E1BE-4C6E-8AAE-3B3B9FBD2AA9}" srcOrd="3" destOrd="0" parTransId="{723CF77B-C005-4544-BB46-8A66432EC8CB}" sibTransId="{F2ED7373-D0C5-4B88-8F9A-0A2FD594DCA8}"/>
    <dgm:cxn modelId="{8AA49196-7953-4ABF-940C-7E6A58CBD5A3}" type="presOf" srcId="{481FEAF6-E487-4FF8-A21F-E91519A76E24}" destId="{F29DB957-8811-4EB6-AD96-DBAF7145C874}" srcOrd="1" destOrd="0" presId="urn:microsoft.com/office/officeart/2005/8/layout/hProcess4"/>
    <dgm:cxn modelId="{4366B1EE-6769-4F40-A91F-530F62D8FB61}" type="presOf" srcId="{481FEAF6-E487-4FF8-A21F-E91519A76E24}" destId="{7E944993-0914-4A6A-89A6-F3D41BAD2E03}" srcOrd="0" destOrd="0" presId="urn:microsoft.com/office/officeart/2005/8/layout/hProcess4"/>
    <dgm:cxn modelId="{35C4EC19-B261-4667-9397-D9B673C84D60}" srcId="{E66060A9-8F7E-447A-81C3-A528A6C13D44}" destId="{3922958E-4E89-4DD9-A6B8-6473A5F4139A}" srcOrd="0" destOrd="0" parTransId="{AC5C775F-F919-4D9C-BA25-061DE17A3753}" sibTransId="{0BE0C0F3-A8B9-4987-A539-4ED7575C43A8}"/>
    <dgm:cxn modelId="{C8102167-7CC9-4C5C-8A2F-A191F8F78B59}" type="presOf" srcId="{D3177C30-BE6C-4E32-A292-F2CEA5D109F3}" destId="{33115983-8A2B-4269-849C-4EEEB7CA3F2D}" srcOrd="0" destOrd="0" presId="urn:microsoft.com/office/officeart/2005/8/layout/hProcess4"/>
    <dgm:cxn modelId="{4916C4F5-BCC5-4C00-813F-DC2A009DA2D4}" type="presOf" srcId="{42153746-0BA7-4BC6-BD44-88C86D306B3E}" destId="{16CDD603-EAC5-493A-BC1A-78622495D6C8}" srcOrd="1" destOrd="0" presId="urn:microsoft.com/office/officeart/2005/8/layout/hProcess4"/>
    <dgm:cxn modelId="{2A35BFAB-9932-4183-A135-17040010FADE}" type="presParOf" srcId="{4CE140FB-BC7C-49F5-8CF8-46198090AAE3}" destId="{F0295CCA-8E7F-4637-AFAF-7B6B37B6CAA8}" srcOrd="0" destOrd="0" presId="urn:microsoft.com/office/officeart/2005/8/layout/hProcess4"/>
    <dgm:cxn modelId="{CB5AD842-ADAB-4628-9368-B2F6A96B3E05}" type="presParOf" srcId="{4CE140FB-BC7C-49F5-8CF8-46198090AAE3}" destId="{34622A5A-C950-4D98-AB9E-F5B4206AB651}" srcOrd="1" destOrd="0" presId="urn:microsoft.com/office/officeart/2005/8/layout/hProcess4"/>
    <dgm:cxn modelId="{6FAEEDCE-92BF-47EC-AF1F-09DAB4266419}" type="presParOf" srcId="{4CE140FB-BC7C-49F5-8CF8-46198090AAE3}" destId="{3FCBC462-9796-4CBE-B8A9-C0DC62FF5F53}" srcOrd="2" destOrd="0" presId="urn:microsoft.com/office/officeart/2005/8/layout/hProcess4"/>
    <dgm:cxn modelId="{A0332822-B739-4050-BD4B-27BF0B2197AB}" type="presParOf" srcId="{3FCBC462-9796-4CBE-B8A9-C0DC62FF5F53}" destId="{0CB226E3-C47B-426C-90CA-B9F8CF82890B}" srcOrd="0" destOrd="0" presId="urn:microsoft.com/office/officeart/2005/8/layout/hProcess4"/>
    <dgm:cxn modelId="{7E4C750B-086A-44C9-9EFF-288789117A04}" type="presParOf" srcId="{0CB226E3-C47B-426C-90CA-B9F8CF82890B}" destId="{DF089A3A-9B5E-482E-B3E2-24F694E3F06E}" srcOrd="0" destOrd="0" presId="urn:microsoft.com/office/officeart/2005/8/layout/hProcess4"/>
    <dgm:cxn modelId="{C5B60400-FC41-4228-A045-1C830A3C52D0}" type="presParOf" srcId="{0CB226E3-C47B-426C-90CA-B9F8CF82890B}" destId="{B7A73AD2-8AEB-4D72-998C-1D175678E704}" srcOrd="1" destOrd="0" presId="urn:microsoft.com/office/officeart/2005/8/layout/hProcess4"/>
    <dgm:cxn modelId="{DFECA8C6-BDCB-4211-8C44-DA62804D91A9}" type="presParOf" srcId="{0CB226E3-C47B-426C-90CA-B9F8CF82890B}" destId="{A34285DE-0C94-4ADB-8A28-F6B1C6241C2F}" srcOrd="2" destOrd="0" presId="urn:microsoft.com/office/officeart/2005/8/layout/hProcess4"/>
    <dgm:cxn modelId="{0291E539-03BD-4051-9CC2-6E6C4CD3C8BE}" type="presParOf" srcId="{0CB226E3-C47B-426C-90CA-B9F8CF82890B}" destId="{57D83CFB-B67D-4464-A233-1A4D1C9CD15C}" srcOrd="3" destOrd="0" presId="urn:microsoft.com/office/officeart/2005/8/layout/hProcess4"/>
    <dgm:cxn modelId="{E914297A-B17E-4870-9AC4-AD0FA3B44099}" type="presParOf" srcId="{0CB226E3-C47B-426C-90CA-B9F8CF82890B}" destId="{B6C3C845-F404-4C24-B263-8F7155BA8403}" srcOrd="4" destOrd="0" presId="urn:microsoft.com/office/officeart/2005/8/layout/hProcess4"/>
    <dgm:cxn modelId="{D5FE8CAC-D3E4-4E04-B4DE-DFA0CECF27BC}" type="presParOf" srcId="{3FCBC462-9796-4CBE-B8A9-C0DC62FF5F53}" destId="{EB768499-0BB8-4DED-ADD2-8A693D35B045}" srcOrd="1" destOrd="0" presId="urn:microsoft.com/office/officeart/2005/8/layout/hProcess4"/>
    <dgm:cxn modelId="{EB404AE4-462F-4EA6-8E5B-10B313C9D86B}" type="presParOf" srcId="{3FCBC462-9796-4CBE-B8A9-C0DC62FF5F53}" destId="{CE521BE9-973A-4B8B-B92F-E278D4754BCB}" srcOrd="2" destOrd="0" presId="urn:microsoft.com/office/officeart/2005/8/layout/hProcess4"/>
    <dgm:cxn modelId="{78938B25-7049-45F1-9C26-EB649C2B0FE3}" type="presParOf" srcId="{CE521BE9-973A-4B8B-B92F-E278D4754BCB}" destId="{8E2FE94D-2021-48B7-B7C8-C05A46D9ADAC}" srcOrd="0" destOrd="0" presId="urn:microsoft.com/office/officeart/2005/8/layout/hProcess4"/>
    <dgm:cxn modelId="{643DD9C7-874D-4E41-93B9-700A6D2FAB7D}" type="presParOf" srcId="{CE521BE9-973A-4B8B-B92F-E278D4754BCB}" destId="{22C8AEB8-1C49-4283-9184-9F59DAB35968}" srcOrd="1" destOrd="0" presId="urn:microsoft.com/office/officeart/2005/8/layout/hProcess4"/>
    <dgm:cxn modelId="{FC2B680F-3675-4E3A-9D73-9C82216F5A10}" type="presParOf" srcId="{CE521BE9-973A-4B8B-B92F-E278D4754BCB}" destId="{16CDD603-EAC5-493A-BC1A-78622495D6C8}" srcOrd="2" destOrd="0" presId="urn:microsoft.com/office/officeart/2005/8/layout/hProcess4"/>
    <dgm:cxn modelId="{44DF479E-3F80-4E1A-893D-59E6D6623447}" type="presParOf" srcId="{CE521BE9-973A-4B8B-B92F-E278D4754BCB}" destId="{096AE952-6377-4595-92DC-B6BACBFD50AB}" srcOrd="3" destOrd="0" presId="urn:microsoft.com/office/officeart/2005/8/layout/hProcess4"/>
    <dgm:cxn modelId="{9F996DAC-7CF4-4913-8BA7-6619102139F9}" type="presParOf" srcId="{CE521BE9-973A-4B8B-B92F-E278D4754BCB}" destId="{03C45654-5DAF-451A-A6DD-3D865F784C46}" srcOrd="4" destOrd="0" presId="urn:microsoft.com/office/officeart/2005/8/layout/hProcess4"/>
    <dgm:cxn modelId="{2CC9F9A3-8995-4272-A954-088D159FAB40}" type="presParOf" srcId="{3FCBC462-9796-4CBE-B8A9-C0DC62FF5F53}" destId="{2C914AC9-DFD5-4908-8D79-E1968001C29A}" srcOrd="3" destOrd="0" presId="urn:microsoft.com/office/officeart/2005/8/layout/hProcess4"/>
    <dgm:cxn modelId="{D13F37CA-FA43-41B7-9C30-6DF160B13B0D}" type="presParOf" srcId="{3FCBC462-9796-4CBE-B8A9-C0DC62FF5F53}" destId="{967C2D86-EA4E-4392-A3A2-70616649BE2C}" srcOrd="4" destOrd="0" presId="urn:microsoft.com/office/officeart/2005/8/layout/hProcess4"/>
    <dgm:cxn modelId="{EE470A22-4764-4F85-B3E7-62DCBA1AE2F5}" type="presParOf" srcId="{967C2D86-EA4E-4392-A3A2-70616649BE2C}" destId="{7B0B9944-2041-4C52-84C0-AFBAAC622E1D}" srcOrd="0" destOrd="0" presId="urn:microsoft.com/office/officeart/2005/8/layout/hProcess4"/>
    <dgm:cxn modelId="{CDE9D6FF-D589-4ECF-B62F-C93C19F10C3E}" type="presParOf" srcId="{967C2D86-EA4E-4392-A3A2-70616649BE2C}" destId="{159CE6B1-4165-44B7-B613-6A99B399BE31}" srcOrd="1" destOrd="0" presId="urn:microsoft.com/office/officeart/2005/8/layout/hProcess4"/>
    <dgm:cxn modelId="{26AD7404-FC3B-4D81-BBF0-B5AAFF315476}" type="presParOf" srcId="{967C2D86-EA4E-4392-A3A2-70616649BE2C}" destId="{E186178A-97F1-41C1-891D-15C236FE5BC7}" srcOrd="2" destOrd="0" presId="urn:microsoft.com/office/officeart/2005/8/layout/hProcess4"/>
    <dgm:cxn modelId="{C8E5E7F9-30F6-438B-BCD0-657B8BB4E7CE}" type="presParOf" srcId="{967C2D86-EA4E-4392-A3A2-70616649BE2C}" destId="{CD997949-FE9D-434D-9509-0EA277CDD28F}" srcOrd="3" destOrd="0" presId="urn:microsoft.com/office/officeart/2005/8/layout/hProcess4"/>
    <dgm:cxn modelId="{AC6C2263-C325-41B2-BB7B-F1FCC32423E7}" type="presParOf" srcId="{967C2D86-EA4E-4392-A3A2-70616649BE2C}" destId="{608E899C-DA06-4441-B0D3-0BC30B0DAE47}" srcOrd="4" destOrd="0" presId="urn:microsoft.com/office/officeart/2005/8/layout/hProcess4"/>
    <dgm:cxn modelId="{4E4FC997-4EF3-4C69-9177-68D416AB9705}" type="presParOf" srcId="{3FCBC462-9796-4CBE-B8A9-C0DC62FF5F53}" destId="{33115983-8A2B-4269-849C-4EEEB7CA3F2D}" srcOrd="5" destOrd="0" presId="urn:microsoft.com/office/officeart/2005/8/layout/hProcess4"/>
    <dgm:cxn modelId="{9359C074-7A7A-4BDC-972E-F290427E8E07}" type="presParOf" srcId="{3FCBC462-9796-4CBE-B8A9-C0DC62FF5F53}" destId="{47D9C0A2-7725-4EC5-940D-085623F2BA59}" srcOrd="6" destOrd="0" presId="urn:microsoft.com/office/officeart/2005/8/layout/hProcess4"/>
    <dgm:cxn modelId="{4CAE3B1A-867A-4507-955D-ED4CE48EC4EC}" type="presParOf" srcId="{47D9C0A2-7725-4EC5-940D-085623F2BA59}" destId="{92B15D48-6F00-4F82-AA83-7B0D943BEE25}" srcOrd="0" destOrd="0" presId="urn:microsoft.com/office/officeart/2005/8/layout/hProcess4"/>
    <dgm:cxn modelId="{1F0C2EB7-D17C-439E-AD99-838ADEF02630}" type="presParOf" srcId="{47D9C0A2-7725-4EC5-940D-085623F2BA59}" destId="{4EADA726-F9B3-494B-9A37-98FC7386DDE1}" srcOrd="1" destOrd="0" presId="urn:microsoft.com/office/officeart/2005/8/layout/hProcess4"/>
    <dgm:cxn modelId="{7D013D4A-CC89-4B20-BC53-32852368A590}" type="presParOf" srcId="{47D9C0A2-7725-4EC5-940D-085623F2BA59}" destId="{BE808F7E-B567-44C5-8099-3218F4DA736A}" srcOrd="2" destOrd="0" presId="urn:microsoft.com/office/officeart/2005/8/layout/hProcess4"/>
    <dgm:cxn modelId="{DB73FAA8-53D5-4369-9282-2BCCA51A5B69}" type="presParOf" srcId="{47D9C0A2-7725-4EC5-940D-085623F2BA59}" destId="{846C1577-D268-4980-8370-7A791881D337}" srcOrd="3" destOrd="0" presId="urn:microsoft.com/office/officeart/2005/8/layout/hProcess4"/>
    <dgm:cxn modelId="{C34F4C5D-1CD1-4D19-8A5F-53E08B827A83}" type="presParOf" srcId="{47D9C0A2-7725-4EC5-940D-085623F2BA59}" destId="{2CFF267C-F9A5-420E-BB9F-88B71938978A}" srcOrd="4" destOrd="0" presId="urn:microsoft.com/office/officeart/2005/8/layout/hProcess4"/>
    <dgm:cxn modelId="{5B67F562-921B-423A-B273-F467796A71A0}" type="presParOf" srcId="{3FCBC462-9796-4CBE-B8A9-C0DC62FF5F53}" destId="{FC15DE31-B5FC-4D7A-9784-D0C51E0BEB8C}" srcOrd="7" destOrd="0" presId="urn:microsoft.com/office/officeart/2005/8/layout/hProcess4"/>
    <dgm:cxn modelId="{0F57D4B3-0031-4151-A638-834CD091EEC8}" type="presParOf" srcId="{3FCBC462-9796-4CBE-B8A9-C0DC62FF5F53}" destId="{846D71E1-CDAF-486B-89E5-FE61DC56D9C4}" srcOrd="8" destOrd="0" presId="urn:microsoft.com/office/officeart/2005/8/layout/hProcess4"/>
    <dgm:cxn modelId="{E051F7E2-3119-435D-8FD7-229606499B25}" type="presParOf" srcId="{846D71E1-CDAF-486B-89E5-FE61DC56D9C4}" destId="{E20C3970-F1B8-44E5-B598-A634D0ABF50A}" srcOrd="0" destOrd="0" presId="urn:microsoft.com/office/officeart/2005/8/layout/hProcess4"/>
    <dgm:cxn modelId="{9158CE45-E4AE-4198-AD6F-511E105445B1}" type="presParOf" srcId="{846D71E1-CDAF-486B-89E5-FE61DC56D9C4}" destId="{7E944993-0914-4A6A-89A6-F3D41BAD2E03}" srcOrd="1" destOrd="0" presId="urn:microsoft.com/office/officeart/2005/8/layout/hProcess4"/>
    <dgm:cxn modelId="{AEB26629-5951-43D6-800D-CA5FEEE2C060}" type="presParOf" srcId="{846D71E1-CDAF-486B-89E5-FE61DC56D9C4}" destId="{F29DB957-8811-4EB6-AD96-DBAF7145C874}" srcOrd="2" destOrd="0" presId="urn:microsoft.com/office/officeart/2005/8/layout/hProcess4"/>
    <dgm:cxn modelId="{5C5F1995-A909-46C8-BA90-28B5A891A7E2}" type="presParOf" srcId="{846D71E1-CDAF-486B-89E5-FE61DC56D9C4}" destId="{B4219218-9A8B-4190-9428-2A32BF25BD10}" srcOrd="3" destOrd="0" presId="urn:microsoft.com/office/officeart/2005/8/layout/hProcess4"/>
    <dgm:cxn modelId="{14733C24-3F9C-43F4-883B-E5F26D5FE6AF}" type="presParOf" srcId="{846D71E1-CDAF-486B-89E5-FE61DC56D9C4}" destId="{6ECB7927-5809-4F4A-8D41-D1D130E2A5D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F4DBA5-DFDB-4578-9113-544D4DAC8F77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0B18CFD-EF0E-45CD-BDC6-6FC05B2A5581}">
      <dgm:prSet phldrT="[Texto]"/>
      <dgm:spPr/>
      <dgm:t>
        <a:bodyPr/>
        <a:lstStyle/>
        <a:p>
          <a:r>
            <a:rPr lang="es-EC" dirty="0" smtClean="0"/>
            <a:t>Antes</a:t>
          </a:r>
          <a:endParaRPr lang="es-EC" dirty="0"/>
        </a:p>
      </dgm:t>
    </dgm:pt>
    <dgm:pt modelId="{9190FA61-52F1-4EAC-8C1B-34C17B1AAA41}" type="parTrans" cxnId="{83F7749D-5205-4A10-BA4C-273D610A4EC6}">
      <dgm:prSet/>
      <dgm:spPr/>
      <dgm:t>
        <a:bodyPr/>
        <a:lstStyle/>
        <a:p>
          <a:endParaRPr lang="es-EC"/>
        </a:p>
      </dgm:t>
    </dgm:pt>
    <dgm:pt modelId="{EE490334-599D-400D-BAE4-4C4253AD929F}" type="sibTrans" cxnId="{83F7749D-5205-4A10-BA4C-273D610A4EC6}">
      <dgm:prSet/>
      <dgm:spPr/>
      <dgm:t>
        <a:bodyPr/>
        <a:lstStyle/>
        <a:p>
          <a:endParaRPr lang="es-EC"/>
        </a:p>
      </dgm:t>
    </dgm:pt>
    <dgm:pt modelId="{08527DD5-2DE1-4C61-AF26-8F193FA748C8}">
      <dgm:prSet phldrT="[Texto]"/>
      <dgm:spPr/>
      <dgm:t>
        <a:bodyPr/>
        <a:lstStyle/>
        <a:p>
          <a:r>
            <a:rPr lang="es-EC" dirty="0" smtClean="0"/>
            <a:t>Muy seguro</a:t>
          </a:r>
          <a:endParaRPr lang="es-EC" dirty="0"/>
        </a:p>
      </dgm:t>
    </dgm:pt>
    <dgm:pt modelId="{B3830B5D-C973-4943-9327-1AC81CD4613A}" type="parTrans" cxnId="{662FB966-42D6-4294-B676-E1D92C8E7CD8}">
      <dgm:prSet/>
      <dgm:spPr/>
      <dgm:t>
        <a:bodyPr/>
        <a:lstStyle/>
        <a:p>
          <a:endParaRPr lang="es-EC"/>
        </a:p>
      </dgm:t>
    </dgm:pt>
    <dgm:pt modelId="{E51337CD-936D-439B-8341-618E4EB61B8A}" type="sibTrans" cxnId="{662FB966-42D6-4294-B676-E1D92C8E7CD8}">
      <dgm:prSet/>
      <dgm:spPr/>
      <dgm:t>
        <a:bodyPr/>
        <a:lstStyle/>
        <a:p>
          <a:endParaRPr lang="es-EC"/>
        </a:p>
      </dgm:t>
    </dgm:pt>
    <dgm:pt modelId="{33AB0131-44EE-4FE5-B486-3B5EA2C1455C}">
      <dgm:prSet phldrT="[Texto]"/>
      <dgm:spPr/>
      <dgm:t>
        <a:bodyPr/>
        <a:lstStyle/>
        <a:p>
          <a:r>
            <a:rPr lang="es-EC" dirty="0" smtClean="0"/>
            <a:t>Durante </a:t>
          </a:r>
          <a:endParaRPr lang="es-EC" dirty="0"/>
        </a:p>
      </dgm:t>
    </dgm:pt>
    <dgm:pt modelId="{88992D78-E1F0-45F0-B79B-07CF8520B331}" type="parTrans" cxnId="{48681A54-6D30-4C48-BD7C-4BFD62452DA3}">
      <dgm:prSet/>
      <dgm:spPr/>
      <dgm:t>
        <a:bodyPr/>
        <a:lstStyle/>
        <a:p>
          <a:endParaRPr lang="es-EC"/>
        </a:p>
      </dgm:t>
    </dgm:pt>
    <dgm:pt modelId="{69A98C96-9959-4907-BAB8-33DF367B7DF0}" type="sibTrans" cxnId="{48681A54-6D30-4C48-BD7C-4BFD62452DA3}">
      <dgm:prSet/>
      <dgm:spPr/>
      <dgm:t>
        <a:bodyPr/>
        <a:lstStyle/>
        <a:p>
          <a:endParaRPr lang="es-EC"/>
        </a:p>
      </dgm:t>
    </dgm:pt>
    <dgm:pt modelId="{F760325F-714D-4E9E-A13D-0EEE68DE2D9D}">
      <dgm:prSet phldrT="[Texto]"/>
      <dgm:spPr/>
      <dgm:t>
        <a:bodyPr/>
        <a:lstStyle/>
        <a:p>
          <a:r>
            <a:rPr lang="es-EC" dirty="0" smtClean="0"/>
            <a:t>Muy seguro</a:t>
          </a:r>
          <a:endParaRPr lang="es-EC" dirty="0"/>
        </a:p>
      </dgm:t>
    </dgm:pt>
    <dgm:pt modelId="{E4F66B54-AAC4-4781-B239-7FA244280F53}" type="parTrans" cxnId="{B9CE48E2-E70C-4EB1-84CB-E037F87E85E7}">
      <dgm:prSet/>
      <dgm:spPr/>
      <dgm:t>
        <a:bodyPr/>
        <a:lstStyle/>
        <a:p>
          <a:endParaRPr lang="es-EC"/>
        </a:p>
      </dgm:t>
    </dgm:pt>
    <dgm:pt modelId="{7013A28D-4378-4FA5-B399-1409F45169F0}" type="sibTrans" cxnId="{B9CE48E2-E70C-4EB1-84CB-E037F87E85E7}">
      <dgm:prSet/>
      <dgm:spPr/>
      <dgm:t>
        <a:bodyPr/>
        <a:lstStyle/>
        <a:p>
          <a:endParaRPr lang="es-EC"/>
        </a:p>
      </dgm:t>
    </dgm:pt>
    <dgm:pt modelId="{6BB90C84-2004-4AF3-A8EA-79AA57E54055}">
      <dgm:prSet phldrT="[Texto]"/>
      <dgm:spPr/>
      <dgm:t>
        <a:bodyPr/>
        <a:lstStyle/>
        <a:p>
          <a:r>
            <a:rPr lang="es-EC" dirty="0" smtClean="0"/>
            <a:t>Después</a:t>
          </a:r>
          <a:endParaRPr lang="es-EC" dirty="0"/>
        </a:p>
      </dgm:t>
    </dgm:pt>
    <dgm:pt modelId="{871ACCC6-9F0D-4019-AC54-B4E28B73F58D}" type="parTrans" cxnId="{B2B27380-0FDF-4217-BAE8-A0CCA311AC3B}">
      <dgm:prSet/>
      <dgm:spPr/>
      <dgm:t>
        <a:bodyPr/>
        <a:lstStyle/>
        <a:p>
          <a:endParaRPr lang="es-EC"/>
        </a:p>
      </dgm:t>
    </dgm:pt>
    <dgm:pt modelId="{097FD9EA-BC49-4517-87D2-304A72C34370}" type="sibTrans" cxnId="{B2B27380-0FDF-4217-BAE8-A0CCA311AC3B}">
      <dgm:prSet/>
      <dgm:spPr/>
      <dgm:t>
        <a:bodyPr/>
        <a:lstStyle/>
        <a:p>
          <a:endParaRPr lang="es-EC"/>
        </a:p>
      </dgm:t>
    </dgm:pt>
    <dgm:pt modelId="{1A2A538A-FD04-4B1D-BA4B-3287882A8888}">
      <dgm:prSet phldrT="[Texto]"/>
      <dgm:spPr/>
      <dgm:t>
        <a:bodyPr/>
        <a:lstStyle/>
        <a:p>
          <a:r>
            <a:rPr lang="es-EC" dirty="0" smtClean="0"/>
            <a:t>Muy seguro </a:t>
          </a:r>
          <a:endParaRPr lang="es-EC" dirty="0"/>
        </a:p>
      </dgm:t>
    </dgm:pt>
    <dgm:pt modelId="{B870ED13-803B-4778-B44C-8F9186A33657}" type="parTrans" cxnId="{75BA31EE-59C7-433B-8567-B1239B3E00EB}">
      <dgm:prSet/>
      <dgm:spPr/>
      <dgm:t>
        <a:bodyPr/>
        <a:lstStyle/>
        <a:p>
          <a:endParaRPr lang="es-EC"/>
        </a:p>
      </dgm:t>
    </dgm:pt>
    <dgm:pt modelId="{56CB9924-9100-4F12-AAE6-3A6C14438B80}" type="sibTrans" cxnId="{75BA31EE-59C7-433B-8567-B1239B3E00EB}">
      <dgm:prSet/>
      <dgm:spPr/>
      <dgm:t>
        <a:bodyPr/>
        <a:lstStyle/>
        <a:p>
          <a:endParaRPr lang="es-EC"/>
        </a:p>
      </dgm:t>
    </dgm:pt>
    <dgm:pt modelId="{00052C84-C2B7-4411-A5AE-E0D9EEBA1777}" type="pres">
      <dgm:prSet presAssocID="{D2F4DBA5-DFDB-4578-9113-544D4DAC8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CCE69F5-2231-4293-BB34-CAEE80C0E0AD}" type="pres">
      <dgm:prSet presAssocID="{D2F4DBA5-DFDB-4578-9113-544D4DAC8F77}" presName="tSp" presStyleCnt="0"/>
      <dgm:spPr/>
    </dgm:pt>
    <dgm:pt modelId="{7FE0D09A-EED5-46DE-B17B-51E96DD06951}" type="pres">
      <dgm:prSet presAssocID="{D2F4DBA5-DFDB-4578-9113-544D4DAC8F77}" presName="bSp" presStyleCnt="0"/>
      <dgm:spPr/>
    </dgm:pt>
    <dgm:pt modelId="{F2F62AAE-903C-4C47-8CE7-BDC803507680}" type="pres">
      <dgm:prSet presAssocID="{D2F4DBA5-DFDB-4578-9113-544D4DAC8F77}" presName="process" presStyleCnt="0"/>
      <dgm:spPr/>
    </dgm:pt>
    <dgm:pt modelId="{DE6E4E71-2E05-40C1-95AF-F9666FE5AE49}" type="pres">
      <dgm:prSet presAssocID="{A0B18CFD-EF0E-45CD-BDC6-6FC05B2A5581}" presName="composite1" presStyleCnt="0"/>
      <dgm:spPr/>
    </dgm:pt>
    <dgm:pt modelId="{A3BC906B-C2AB-41FF-9E40-5C4D939522F1}" type="pres">
      <dgm:prSet presAssocID="{A0B18CFD-EF0E-45CD-BDC6-6FC05B2A5581}" presName="dummyNode1" presStyleLbl="node1" presStyleIdx="0" presStyleCnt="3"/>
      <dgm:spPr/>
    </dgm:pt>
    <dgm:pt modelId="{387FBFF6-D99E-4773-836B-4BFF7448B896}" type="pres">
      <dgm:prSet presAssocID="{A0B18CFD-EF0E-45CD-BDC6-6FC05B2A5581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5BBF-C436-44A9-B070-DF3EAB4B6A92}" type="pres">
      <dgm:prSet presAssocID="{A0B18CFD-EF0E-45CD-BDC6-6FC05B2A558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D5D745-D718-48C3-851E-8D043445E313}" type="pres">
      <dgm:prSet presAssocID="{A0B18CFD-EF0E-45CD-BDC6-6FC05B2A558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6A58BF-AC8D-47F1-999D-FB9FDC3A5BB5}" type="pres">
      <dgm:prSet presAssocID="{A0B18CFD-EF0E-45CD-BDC6-6FC05B2A5581}" presName="connSite1" presStyleCnt="0"/>
      <dgm:spPr/>
    </dgm:pt>
    <dgm:pt modelId="{7AC374C4-1DE4-4AAA-AC57-2E115677FC79}" type="pres">
      <dgm:prSet presAssocID="{EE490334-599D-400D-BAE4-4C4253AD929F}" presName="Name9" presStyleLbl="sibTrans2D1" presStyleIdx="0" presStyleCnt="2"/>
      <dgm:spPr/>
      <dgm:t>
        <a:bodyPr/>
        <a:lstStyle/>
        <a:p>
          <a:endParaRPr lang="es-EC"/>
        </a:p>
      </dgm:t>
    </dgm:pt>
    <dgm:pt modelId="{5B8E9BBA-43DA-4969-BFC3-2B31553503CD}" type="pres">
      <dgm:prSet presAssocID="{33AB0131-44EE-4FE5-B486-3B5EA2C1455C}" presName="composite2" presStyleCnt="0"/>
      <dgm:spPr/>
    </dgm:pt>
    <dgm:pt modelId="{5E28D9AC-4F0C-4683-B5D5-84FA5F471106}" type="pres">
      <dgm:prSet presAssocID="{33AB0131-44EE-4FE5-B486-3B5EA2C1455C}" presName="dummyNode2" presStyleLbl="node1" presStyleIdx="0" presStyleCnt="3"/>
      <dgm:spPr/>
    </dgm:pt>
    <dgm:pt modelId="{3FC21487-37E2-4196-99ED-809017D176BD}" type="pres">
      <dgm:prSet presAssocID="{33AB0131-44EE-4FE5-B486-3B5EA2C1455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E93005-D4DC-4DDA-B3D7-F6CEC7AD92FE}" type="pres">
      <dgm:prSet presAssocID="{33AB0131-44EE-4FE5-B486-3B5EA2C1455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56366B-43CF-4F6A-AC73-9DF243E118E6}" type="pres">
      <dgm:prSet presAssocID="{33AB0131-44EE-4FE5-B486-3B5EA2C1455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5C3A29-9018-4D90-A91D-4E1CE9A8ABBA}" type="pres">
      <dgm:prSet presAssocID="{33AB0131-44EE-4FE5-B486-3B5EA2C1455C}" presName="connSite2" presStyleCnt="0"/>
      <dgm:spPr/>
    </dgm:pt>
    <dgm:pt modelId="{30C61C24-D4DF-46D4-A983-0DB09C095FE7}" type="pres">
      <dgm:prSet presAssocID="{69A98C96-9959-4907-BAB8-33DF367B7DF0}" presName="Name18" presStyleLbl="sibTrans2D1" presStyleIdx="1" presStyleCnt="2"/>
      <dgm:spPr/>
      <dgm:t>
        <a:bodyPr/>
        <a:lstStyle/>
        <a:p>
          <a:endParaRPr lang="es-EC"/>
        </a:p>
      </dgm:t>
    </dgm:pt>
    <dgm:pt modelId="{34C570AB-C8DC-4805-B39B-45521F90046F}" type="pres">
      <dgm:prSet presAssocID="{6BB90C84-2004-4AF3-A8EA-79AA57E54055}" presName="composite1" presStyleCnt="0"/>
      <dgm:spPr/>
    </dgm:pt>
    <dgm:pt modelId="{1EB3584C-BE1B-4ACC-8D5B-44654EF2FBB4}" type="pres">
      <dgm:prSet presAssocID="{6BB90C84-2004-4AF3-A8EA-79AA57E54055}" presName="dummyNode1" presStyleLbl="node1" presStyleIdx="1" presStyleCnt="3"/>
      <dgm:spPr/>
    </dgm:pt>
    <dgm:pt modelId="{46D10C0D-FD76-4E36-AFF4-E51E5885EC00}" type="pres">
      <dgm:prSet presAssocID="{6BB90C84-2004-4AF3-A8EA-79AA57E5405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7A1AE-DBF2-4D17-822B-4F71487B5B7E}" type="pres">
      <dgm:prSet presAssocID="{6BB90C84-2004-4AF3-A8EA-79AA57E5405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B42596-596A-47CD-A5CA-9D96656641D1}" type="pres">
      <dgm:prSet presAssocID="{6BB90C84-2004-4AF3-A8EA-79AA57E5405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64BF49-F675-46DB-8311-E08F8C2B875C}" type="pres">
      <dgm:prSet presAssocID="{6BB90C84-2004-4AF3-A8EA-79AA57E54055}" presName="connSite1" presStyleCnt="0"/>
      <dgm:spPr/>
    </dgm:pt>
  </dgm:ptLst>
  <dgm:cxnLst>
    <dgm:cxn modelId="{48681A54-6D30-4C48-BD7C-4BFD62452DA3}" srcId="{D2F4DBA5-DFDB-4578-9113-544D4DAC8F77}" destId="{33AB0131-44EE-4FE5-B486-3B5EA2C1455C}" srcOrd="1" destOrd="0" parTransId="{88992D78-E1F0-45F0-B79B-07CF8520B331}" sibTransId="{69A98C96-9959-4907-BAB8-33DF367B7DF0}"/>
    <dgm:cxn modelId="{B2B27380-0FDF-4217-BAE8-A0CCA311AC3B}" srcId="{D2F4DBA5-DFDB-4578-9113-544D4DAC8F77}" destId="{6BB90C84-2004-4AF3-A8EA-79AA57E54055}" srcOrd="2" destOrd="0" parTransId="{871ACCC6-9F0D-4019-AC54-B4E28B73F58D}" sibTransId="{097FD9EA-BC49-4517-87D2-304A72C34370}"/>
    <dgm:cxn modelId="{662FB966-42D6-4294-B676-E1D92C8E7CD8}" srcId="{A0B18CFD-EF0E-45CD-BDC6-6FC05B2A5581}" destId="{08527DD5-2DE1-4C61-AF26-8F193FA748C8}" srcOrd="0" destOrd="0" parTransId="{B3830B5D-C973-4943-9327-1AC81CD4613A}" sibTransId="{E51337CD-936D-439B-8341-618E4EB61B8A}"/>
    <dgm:cxn modelId="{E73B9545-6546-4276-80F8-5EC15A7DE816}" type="presOf" srcId="{A0B18CFD-EF0E-45CD-BDC6-6FC05B2A5581}" destId="{99D5D745-D718-48C3-851E-8D043445E313}" srcOrd="0" destOrd="0" presId="urn:microsoft.com/office/officeart/2005/8/layout/hProcess4"/>
    <dgm:cxn modelId="{58DF004F-D82C-48B0-9C17-465097479B21}" type="presOf" srcId="{D2F4DBA5-DFDB-4578-9113-544D4DAC8F77}" destId="{00052C84-C2B7-4411-A5AE-E0D9EEBA1777}" srcOrd="0" destOrd="0" presId="urn:microsoft.com/office/officeart/2005/8/layout/hProcess4"/>
    <dgm:cxn modelId="{1E4BEE88-49FD-4177-9077-8B33F9F64807}" type="presOf" srcId="{1A2A538A-FD04-4B1D-BA4B-3287882A8888}" destId="{1AD7A1AE-DBF2-4D17-822B-4F71487B5B7E}" srcOrd="1" destOrd="0" presId="urn:microsoft.com/office/officeart/2005/8/layout/hProcess4"/>
    <dgm:cxn modelId="{0A780797-1824-4615-8771-662618681240}" type="presOf" srcId="{08527DD5-2DE1-4C61-AF26-8F193FA748C8}" destId="{3A735BBF-C436-44A9-B070-DF3EAB4B6A92}" srcOrd="1" destOrd="0" presId="urn:microsoft.com/office/officeart/2005/8/layout/hProcess4"/>
    <dgm:cxn modelId="{0C1A4BCF-F53E-4CFA-8F09-92700E2EE97F}" type="presOf" srcId="{6BB90C84-2004-4AF3-A8EA-79AA57E54055}" destId="{F5B42596-596A-47CD-A5CA-9D96656641D1}" srcOrd="0" destOrd="0" presId="urn:microsoft.com/office/officeart/2005/8/layout/hProcess4"/>
    <dgm:cxn modelId="{53D5E72A-B9AE-4455-BA5D-6162B34C6F13}" type="presOf" srcId="{F760325F-714D-4E9E-A13D-0EEE68DE2D9D}" destId="{70E93005-D4DC-4DDA-B3D7-F6CEC7AD92FE}" srcOrd="1" destOrd="0" presId="urn:microsoft.com/office/officeart/2005/8/layout/hProcess4"/>
    <dgm:cxn modelId="{4A8E64D0-5B94-4737-A613-02C49EF91BA2}" type="presOf" srcId="{1A2A538A-FD04-4B1D-BA4B-3287882A8888}" destId="{46D10C0D-FD76-4E36-AFF4-E51E5885EC00}" srcOrd="0" destOrd="0" presId="urn:microsoft.com/office/officeart/2005/8/layout/hProcess4"/>
    <dgm:cxn modelId="{72D36F3C-FF80-4F7C-A0C6-5F9E9C8ACA75}" type="presOf" srcId="{F760325F-714D-4E9E-A13D-0EEE68DE2D9D}" destId="{3FC21487-37E2-4196-99ED-809017D176BD}" srcOrd="0" destOrd="0" presId="urn:microsoft.com/office/officeart/2005/8/layout/hProcess4"/>
    <dgm:cxn modelId="{B9CE48E2-E70C-4EB1-84CB-E037F87E85E7}" srcId="{33AB0131-44EE-4FE5-B486-3B5EA2C1455C}" destId="{F760325F-714D-4E9E-A13D-0EEE68DE2D9D}" srcOrd="0" destOrd="0" parTransId="{E4F66B54-AAC4-4781-B239-7FA244280F53}" sibTransId="{7013A28D-4378-4FA5-B399-1409F45169F0}"/>
    <dgm:cxn modelId="{3AF1A245-51D4-441E-BA23-6122D2EE43AE}" type="presOf" srcId="{33AB0131-44EE-4FE5-B486-3B5EA2C1455C}" destId="{2156366B-43CF-4F6A-AC73-9DF243E118E6}" srcOrd="0" destOrd="0" presId="urn:microsoft.com/office/officeart/2005/8/layout/hProcess4"/>
    <dgm:cxn modelId="{B81A63DD-39F5-4F93-8423-2C65DD774518}" type="presOf" srcId="{08527DD5-2DE1-4C61-AF26-8F193FA748C8}" destId="{387FBFF6-D99E-4773-836B-4BFF7448B896}" srcOrd="0" destOrd="0" presId="urn:microsoft.com/office/officeart/2005/8/layout/hProcess4"/>
    <dgm:cxn modelId="{75BA31EE-59C7-433B-8567-B1239B3E00EB}" srcId="{6BB90C84-2004-4AF3-A8EA-79AA57E54055}" destId="{1A2A538A-FD04-4B1D-BA4B-3287882A8888}" srcOrd="0" destOrd="0" parTransId="{B870ED13-803B-4778-B44C-8F9186A33657}" sibTransId="{56CB9924-9100-4F12-AAE6-3A6C14438B80}"/>
    <dgm:cxn modelId="{80C0C600-324C-487C-9C8E-AE5E9D81FAE3}" type="presOf" srcId="{69A98C96-9959-4907-BAB8-33DF367B7DF0}" destId="{30C61C24-D4DF-46D4-A983-0DB09C095FE7}" srcOrd="0" destOrd="0" presId="urn:microsoft.com/office/officeart/2005/8/layout/hProcess4"/>
    <dgm:cxn modelId="{83F7749D-5205-4A10-BA4C-273D610A4EC6}" srcId="{D2F4DBA5-DFDB-4578-9113-544D4DAC8F77}" destId="{A0B18CFD-EF0E-45CD-BDC6-6FC05B2A5581}" srcOrd="0" destOrd="0" parTransId="{9190FA61-52F1-4EAC-8C1B-34C17B1AAA41}" sibTransId="{EE490334-599D-400D-BAE4-4C4253AD929F}"/>
    <dgm:cxn modelId="{DE741493-2C0B-4D3D-9613-AF3AEE8ECA44}" type="presOf" srcId="{EE490334-599D-400D-BAE4-4C4253AD929F}" destId="{7AC374C4-1DE4-4AAA-AC57-2E115677FC79}" srcOrd="0" destOrd="0" presId="urn:microsoft.com/office/officeart/2005/8/layout/hProcess4"/>
    <dgm:cxn modelId="{27CAAC49-5BF8-4EA8-ACE1-DBF9E3DFFA8F}" type="presParOf" srcId="{00052C84-C2B7-4411-A5AE-E0D9EEBA1777}" destId="{5CCE69F5-2231-4293-BB34-CAEE80C0E0AD}" srcOrd="0" destOrd="0" presId="urn:microsoft.com/office/officeart/2005/8/layout/hProcess4"/>
    <dgm:cxn modelId="{BDCA46D2-E73E-445B-9EC7-1F7617380BE6}" type="presParOf" srcId="{00052C84-C2B7-4411-A5AE-E0D9EEBA1777}" destId="{7FE0D09A-EED5-46DE-B17B-51E96DD06951}" srcOrd="1" destOrd="0" presId="urn:microsoft.com/office/officeart/2005/8/layout/hProcess4"/>
    <dgm:cxn modelId="{F5CE9DC1-5B2B-42FB-82C4-BE407CDDE08B}" type="presParOf" srcId="{00052C84-C2B7-4411-A5AE-E0D9EEBA1777}" destId="{F2F62AAE-903C-4C47-8CE7-BDC803507680}" srcOrd="2" destOrd="0" presId="urn:microsoft.com/office/officeart/2005/8/layout/hProcess4"/>
    <dgm:cxn modelId="{D66CC532-26C8-4C75-8763-9AB092B4E809}" type="presParOf" srcId="{F2F62AAE-903C-4C47-8CE7-BDC803507680}" destId="{DE6E4E71-2E05-40C1-95AF-F9666FE5AE49}" srcOrd="0" destOrd="0" presId="urn:microsoft.com/office/officeart/2005/8/layout/hProcess4"/>
    <dgm:cxn modelId="{18AF8977-89B5-4AE7-ADDB-3BE99F9D2C6B}" type="presParOf" srcId="{DE6E4E71-2E05-40C1-95AF-F9666FE5AE49}" destId="{A3BC906B-C2AB-41FF-9E40-5C4D939522F1}" srcOrd="0" destOrd="0" presId="urn:microsoft.com/office/officeart/2005/8/layout/hProcess4"/>
    <dgm:cxn modelId="{4DA15A07-A010-4402-9340-BBBBADE4AC36}" type="presParOf" srcId="{DE6E4E71-2E05-40C1-95AF-F9666FE5AE49}" destId="{387FBFF6-D99E-4773-836B-4BFF7448B896}" srcOrd="1" destOrd="0" presId="urn:microsoft.com/office/officeart/2005/8/layout/hProcess4"/>
    <dgm:cxn modelId="{7CC74459-E5C9-4AF0-B36A-09F6AD1F85B4}" type="presParOf" srcId="{DE6E4E71-2E05-40C1-95AF-F9666FE5AE49}" destId="{3A735BBF-C436-44A9-B070-DF3EAB4B6A92}" srcOrd="2" destOrd="0" presId="urn:microsoft.com/office/officeart/2005/8/layout/hProcess4"/>
    <dgm:cxn modelId="{BCF068AA-7753-4081-AD9D-66D074AEF756}" type="presParOf" srcId="{DE6E4E71-2E05-40C1-95AF-F9666FE5AE49}" destId="{99D5D745-D718-48C3-851E-8D043445E313}" srcOrd="3" destOrd="0" presId="urn:microsoft.com/office/officeart/2005/8/layout/hProcess4"/>
    <dgm:cxn modelId="{EAE27D0F-0431-4A4F-8AE5-08F2829092B6}" type="presParOf" srcId="{DE6E4E71-2E05-40C1-95AF-F9666FE5AE49}" destId="{3C6A58BF-AC8D-47F1-999D-FB9FDC3A5BB5}" srcOrd="4" destOrd="0" presId="urn:microsoft.com/office/officeart/2005/8/layout/hProcess4"/>
    <dgm:cxn modelId="{25477918-6AED-492F-BC94-BAFCF79FCBA6}" type="presParOf" srcId="{F2F62AAE-903C-4C47-8CE7-BDC803507680}" destId="{7AC374C4-1DE4-4AAA-AC57-2E115677FC79}" srcOrd="1" destOrd="0" presId="urn:microsoft.com/office/officeart/2005/8/layout/hProcess4"/>
    <dgm:cxn modelId="{38120953-5CF9-4BEF-8F7E-7D23A92118B1}" type="presParOf" srcId="{F2F62AAE-903C-4C47-8CE7-BDC803507680}" destId="{5B8E9BBA-43DA-4969-BFC3-2B31553503CD}" srcOrd="2" destOrd="0" presId="urn:microsoft.com/office/officeart/2005/8/layout/hProcess4"/>
    <dgm:cxn modelId="{60A8947E-B459-42FF-B863-F953092316BB}" type="presParOf" srcId="{5B8E9BBA-43DA-4969-BFC3-2B31553503CD}" destId="{5E28D9AC-4F0C-4683-B5D5-84FA5F471106}" srcOrd="0" destOrd="0" presId="urn:microsoft.com/office/officeart/2005/8/layout/hProcess4"/>
    <dgm:cxn modelId="{E1AB2ED1-A797-4A10-B06D-ED8C95D17A66}" type="presParOf" srcId="{5B8E9BBA-43DA-4969-BFC3-2B31553503CD}" destId="{3FC21487-37E2-4196-99ED-809017D176BD}" srcOrd="1" destOrd="0" presId="urn:microsoft.com/office/officeart/2005/8/layout/hProcess4"/>
    <dgm:cxn modelId="{88CCDD06-1E65-43FF-95E2-2CFEC0BC27EA}" type="presParOf" srcId="{5B8E9BBA-43DA-4969-BFC3-2B31553503CD}" destId="{70E93005-D4DC-4DDA-B3D7-F6CEC7AD92FE}" srcOrd="2" destOrd="0" presId="urn:microsoft.com/office/officeart/2005/8/layout/hProcess4"/>
    <dgm:cxn modelId="{5A877D7E-7796-44AA-A7CA-B04038F5D8C6}" type="presParOf" srcId="{5B8E9BBA-43DA-4969-BFC3-2B31553503CD}" destId="{2156366B-43CF-4F6A-AC73-9DF243E118E6}" srcOrd="3" destOrd="0" presId="urn:microsoft.com/office/officeart/2005/8/layout/hProcess4"/>
    <dgm:cxn modelId="{3BEC97BB-B7C3-4995-AE3A-12D6E16A956A}" type="presParOf" srcId="{5B8E9BBA-43DA-4969-BFC3-2B31553503CD}" destId="{225C3A29-9018-4D90-A91D-4E1CE9A8ABBA}" srcOrd="4" destOrd="0" presId="urn:microsoft.com/office/officeart/2005/8/layout/hProcess4"/>
    <dgm:cxn modelId="{766E0D0C-8181-48D6-B572-C345D5E97452}" type="presParOf" srcId="{F2F62AAE-903C-4C47-8CE7-BDC803507680}" destId="{30C61C24-D4DF-46D4-A983-0DB09C095FE7}" srcOrd="3" destOrd="0" presId="urn:microsoft.com/office/officeart/2005/8/layout/hProcess4"/>
    <dgm:cxn modelId="{1D5FF75E-6DBC-42D5-8E51-4EE119ED20CF}" type="presParOf" srcId="{F2F62AAE-903C-4C47-8CE7-BDC803507680}" destId="{34C570AB-C8DC-4805-B39B-45521F90046F}" srcOrd="4" destOrd="0" presId="urn:microsoft.com/office/officeart/2005/8/layout/hProcess4"/>
    <dgm:cxn modelId="{2E6AE29B-283D-425C-865A-C013F4C60CAD}" type="presParOf" srcId="{34C570AB-C8DC-4805-B39B-45521F90046F}" destId="{1EB3584C-BE1B-4ACC-8D5B-44654EF2FBB4}" srcOrd="0" destOrd="0" presId="urn:microsoft.com/office/officeart/2005/8/layout/hProcess4"/>
    <dgm:cxn modelId="{A0998B67-75AC-4B08-B719-671610A9BF07}" type="presParOf" srcId="{34C570AB-C8DC-4805-B39B-45521F90046F}" destId="{46D10C0D-FD76-4E36-AFF4-E51E5885EC00}" srcOrd="1" destOrd="0" presId="urn:microsoft.com/office/officeart/2005/8/layout/hProcess4"/>
    <dgm:cxn modelId="{B78E5545-EF13-41ED-9681-B47D697C2A9A}" type="presParOf" srcId="{34C570AB-C8DC-4805-B39B-45521F90046F}" destId="{1AD7A1AE-DBF2-4D17-822B-4F71487B5B7E}" srcOrd="2" destOrd="0" presId="urn:microsoft.com/office/officeart/2005/8/layout/hProcess4"/>
    <dgm:cxn modelId="{A6CDF8F4-F12C-4935-BFF9-1C6679E968C7}" type="presParOf" srcId="{34C570AB-C8DC-4805-B39B-45521F90046F}" destId="{F5B42596-596A-47CD-A5CA-9D96656641D1}" srcOrd="3" destOrd="0" presId="urn:microsoft.com/office/officeart/2005/8/layout/hProcess4"/>
    <dgm:cxn modelId="{4C8793C2-9E7C-4524-87FC-2406BA35F39D}" type="presParOf" srcId="{34C570AB-C8DC-4805-B39B-45521F90046F}" destId="{AF64BF49-F675-46DB-8311-E08F8C2B87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C0C1032-6810-4CC5-91D8-AF713DC3A07A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E38E578F-A37E-4FB6-A7AE-0D6F6B7F8782}">
      <dgm:prSet phldrT="[Texto]"/>
      <dgm:spPr/>
      <dgm:t>
        <a:bodyPr/>
        <a:lstStyle/>
        <a:p>
          <a:r>
            <a:rPr lang="es-EC" b="1" dirty="0" smtClean="0"/>
            <a:t>Antes </a:t>
          </a:r>
        </a:p>
        <a:p>
          <a:r>
            <a:rPr lang="es-EC" dirty="0" smtClean="0"/>
            <a:t>Relajado</a:t>
          </a:r>
          <a:endParaRPr lang="es-EC" dirty="0"/>
        </a:p>
      </dgm:t>
    </dgm:pt>
    <dgm:pt modelId="{8A9F7FA9-DF2E-40F8-8DAC-1574263BC2E1}" type="parTrans" cxnId="{73B0CBEF-CA48-4866-BEB5-141434D3CEBD}">
      <dgm:prSet/>
      <dgm:spPr/>
      <dgm:t>
        <a:bodyPr/>
        <a:lstStyle/>
        <a:p>
          <a:endParaRPr lang="es-EC"/>
        </a:p>
      </dgm:t>
    </dgm:pt>
    <dgm:pt modelId="{DA60808F-7714-44E1-AEDB-F504F723BD1D}" type="sibTrans" cxnId="{73B0CBEF-CA48-4866-BEB5-141434D3CEBD}">
      <dgm:prSet/>
      <dgm:spPr/>
      <dgm:t>
        <a:bodyPr/>
        <a:lstStyle/>
        <a:p>
          <a:endParaRPr lang="es-EC"/>
        </a:p>
      </dgm:t>
    </dgm:pt>
    <dgm:pt modelId="{879A605A-B602-4AD2-9E72-B623175814BA}">
      <dgm:prSet phldrT="[Texto]"/>
      <dgm:spPr/>
      <dgm:t>
        <a:bodyPr/>
        <a:lstStyle/>
        <a:p>
          <a:r>
            <a:rPr lang="es-EC" b="1" dirty="0" smtClean="0"/>
            <a:t>Durante</a:t>
          </a:r>
        </a:p>
        <a:p>
          <a:r>
            <a:rPr lang="es-EC" dirty="0" smtClean="0"/>
            <a:t>Tradicional</a:t>
          </a:r>
          <a:endParaRPr lang="es-EC" dirty="0"/>
        </a:p>
      </dgm:t>
    </dgm:pt>
    <dgm:pt modelId="{FF9C8D4A-A9C5-4295-8B5E-7CE36C1090A5}" type="parTrans" cxnId="{44712FF8-2D08-4526-AD79-70D7AB61AC67}">
      <dgm:prSet/>
      <dgm:spPr/>
      <dgm:t>
        <a:bodyPr/>
        <a:lstStyle/>
        <a:p>
          <a:endParaRPr lang="es-EC"/>
        </a:p>
      </dgm:t>
    </dgm:pt>
    <dgm:pt modelId="{26201A62-6890-41DC-96E6-C9F03D8812C4}" type="sibTrans" cxnId="{44712FF8-2D08-4526-AD79-70D7AB61AC67}">
      <dgm:prSet/>
      <dgm:spPr/>
      <dgm:t>
        <a:bodyPr/>
        <a:lstStyle/>
        <a:p>
          <a:endParaRPr lang="es-EC"/>
        </a:p>
      </dgm:t>
    </dgm:pt>
    <dgm:pt modelId="{34F25D06-6087-4607-9070-9AD69CB154BE}">
      <dgm:prSet phldrT="[Texto]"/>
      <dgm:spPr/>
      <dgm:t>
        <a:bodyPr/>
        <a:lstStyle/>
        <a:p>
          <a:r>
            <a:rPr lang="es-EC" b="1" dirty="0" smtClean="0"/>
            <a:t>Después</a:t>
          </a:r>
        </a:p>
        <a:p>
          <a:r>
            <a:rPr lang="es-EC" dirty="0" smtClean="0"/>
            <a:t>Divertido</a:t>
          </a:r>
          <a:endParaRPr lang="es-EC" dirty="0"/>
        </a:p>
      </dgm:t>
    </dgm:pt>
    <dgm:pt modelId="{B1774711-55A6-449C-9E22-0282B9E693AA}" type="parTrans" cxnId="{F798169E-8868-44D7-9C0A-930FAFCB5355}">
      <dgm:prSet/>
      <dgm:spPr/>
      <dgm:t>
        <a:bodyPr/>
        <a:lstStyle/>
        <a:p>
          <a:endParaRPr lang="es-EC"/>
        </a:p>
      </dgm:t>
    </dgm:pt>
    <dgm:pt modelId="{662EF1A0-CF8F-477A-926B-85A5288A86CE}" type="sibTrans" cxnId="{F798169E-8868-44D7-9C0A-930FAFCB5355}">
      <dgm:prSet/>
      <dgm:spPr/>
      <dgm:t>
        <a:bodyPr/>
        <a:lstStyle/>
        <a:p>
          <a:endParaRPr lang="es-EC"/>
        </a:p>
      </dgm:t>
    </dgm:pt>
    <dgm:pt modelId="{376168AC-15CE-497A-B800-F3A6F946798C}" type="pres">
      <dgm:prSet presAssocID="{CC0C1032-6810-4CC5-91D8-AF713DC3A07A}" presName="linearFlow" presStyleCnt="0">
        <dgm:presLayoutVars>
          <dgm:resizeHandles val="exact"/>
        </dgm:presLayoutVars>
      </dgm:prSet>
      <dgm:spPr/>
    </dgm:pt>
    <dgm:pt modelId="{875CD895-2132-4BB7-8A21-919C2E31CEEA}" type="pres">
      <dgm:prSet presAssocID="{E38E578F-A37E-4FB6-A7AE-0D6F6B7F87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E08474-E60F-455B-A0B3-BA25D455AA36}" type="pres">
      <dgm:prSet presAssocID="{DA60808F-7714-44E1-AEDB-F504F723BD1D}" presName="sibTrans" presStyleLbl="sibTrans2D1" presStyleIdx="0" presStyleCnt="2"/>
      <dgm:spPr/>
      <dgm:t>
        <a:bodyPr/>
        <a:lstStyle/>
        <a:p>
          <a:endParaRPr lang="es-EC"/>
        </a:p>
      </dgm:t>
    </dgm:pt>
    <dgm:pt modelId="{BC1A0148-F93E-462E-B459-27040017388B}" type="pres">
      <dgm:prSet presAssocID="{DA60808F-7714-44E1-AEDB-F504F723BD1D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DC4B178E-048E-438A-A910-DD127D1D8F8A}" type="pres">
      <dgm:prSet presAssocID="{879A605A-B602-4AD2-9E72-B623175814B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211D4F-DEC0-419B-8836-509A51E089F5}" type="pres">
      <dgm:prSet presAssocID="{26201A62-6890-41DC-96E6-C9F03D8812C4}" presName="sibTrans" presStyleLbl="sibTrans2D1" presStyleIdx="1" presStyleCnt="2"/>
      <dgm:spPr/>
      <dgm:t>
        <a:bodyPr/>
        <a:lstStyle/>
        <a:p>
          <a:endParaRPr lang="es-EC"/>
        </a:p>
      </dgm:t>
    </dgm:pt>
    <dgm:pt modelId="{9FFAAD15-9210-4449-9DC0-ACD3EE66BD62}" type="pres">
      <dgm:prSet presAssocID="{26201A62-6890-41DC-96E6-C9F03D8812C4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21A41635-3CE6-40BA-9D17-836E3398174D}" type="pres">
      <dgm:prSet presAssocID="{34F25D06-6087-4607-9070-9AD69CB154B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B0CBEF-CA48-4866-BEB5-141434D3CEBD}" srcId="{CC0C1032-6810-4CC5-91D8-AF713DC3A07A}" destId="{E38E578F-A37E-4FB6-A7AE-0D6F6B7F8782}" srcOrd="0" destOrd="0" parTransId="{8A9F7FA9-DF2E-40F8-8DAC-1574263BC2E1}" sibTransId="{DA60808F-7714-44E1-AEDB-F504F723BD1D}"/>
    <dgm:cxn modelId="{11355D25-767A-4AD0-A792-55CC0A262259}" type="presOf" srcId="{26201A62-6890-41DC-96E6-C9F03D8812C4}" destId="{9FFAAD15-9210-4449-9DC0-ACD3EE66BD62}" srcOrd="1" destOrd="0" presId="urn:microsoft.com/office/officeart/2005/8/layout/process2"/>
    <dgm:cxn modelId="{A1A7CF14-C1A5-4D36-B460-D2EBCE3438B9}" type="presOf" srcId="{DA60808F-7714-44E1-AEDB-F504F723BD1D}" destId="{9CE08474-E60F-455B-A0B3-BA25D455AA36}" srcOrd="0" destOrd="0" presId="urn:microsoft.com/office/officeart/2005/8/layout/process2"/>
    <dgm:cxn modelId="{44712FF8-2D08-4526-AD79-70D7AB61AC67}" srcId="{CC0C1032-6810-4CC5-91D8-AF713DC3A07A}" destId="{879A605A-B602-4AD2-9E72-B623175814BA}" srcOrd="1" destOrd="0" parTransId="{FF9C8D4A-A9C5-4295-8B5E-7CE36C1090A5}" sibTransId="{26201A62-6890-41DC-96E6-C9F03D8812C4}"/>
    <dgm:cxn modelId="{DDF2A2F1-EDE2-4830-9963-62A15652C226}" type="presOf" srcId="{34F25D06-6087-4607-9070-9AD69CB154BE}" destId="{21A41635-3CE6-40BA-9D17-836E3398174D}" srcOrd="0" destOrd="0" presId="urn:microsoft.com/office/officeart/2005/8/layout/process2"/>
    <dgm:cxn modelId="{1C7EC02B-7111-4F94-84B6-A0F3A33BD01C}" type="presOf" srcId="{879A605A-B602-4AD2-9E72-B623175814BA}" destId="{DC4B178E-048E-438A-A910-DD127D1D8F8A}" srcOrd="0" destOrd="0" presId="urn:microsoft.com/office/officeart/2005/8/layout/process2"/>
    <dgm:cxn modelId="{1CC701E8-48BA-4151-9F1A-59B7ABB2DA68}" type="presOf" srcId="{26201A62-6890-41DC-96E6-C9F03D8812C4}" destId="{8B211D4F-DEC0-419B-8836-509A51E089F5}" srcOrd="0" destOrd="0" presId="urn:microsoft.com/office/officeart/2005/8/layout/process2"/>
    <dgm:cxn modelId="{CE6DE7F1-2DD6-4DB8-BECC-4D31E4E67299}" type="presOf" srcId="{CC0C1032-6810-4CC5-91D8-AF713DC3A07A}" destId="{376168AC-15CE-497A-B800-F3A6F946798C}" srcOrd="0" destOrd="0" presId="urn:microsoft.com/office/officeart/2005/8/layout/process2"/>
    <dgm:cxn modelId="{F798169E-8868-44D7-9C0A-930FAFCB5355}" srcId="{CC0C1032-6810-4CC5-91D8-AF713DC3A07A}" destId="{34F25D06-6087-4607-9070-9AD69CB154BE}" srcOrd="2" destOrd="0" parTransId="{B1774711-55A6-449C-9E22-0282B9E693AA}" sibTransId="{662EF1A0-CF8F-477A-926B-85A5288A86CE}"/>
    <dgm:cxn modelId="{9F00EF71-7521-4649-B342-B9CC7103D864}" type="presOf" srcId="{E38E578F-A37E-4FB6-A7AE-0D6F6B7F8782}" destId="{875CD895-2132-4BB7-8A21-919C2E31CEEA}" srcOrd="0" destOrd="0" presId="urn:microsoft.com/office/officeart/2005/8/layout/process2"/>
    <dgm:cxn modelId="{D74B57AC-2D9D-4178-9DEA-8C7DE554339D}" type="presOf" srcId="{DA60808F-7714-44E1-AEDB-F504F723BD1D}" destId="{BC1A0148-F93E-462E-B459-27040017388B}" srcOrd="1" destOrd="0" presId="urn:microsoft.com/office/officeart/2005/8/layout/process2"/>
    <dgm:cxn modelId="{D956B026-C7EC-46D1-924C-B95941DC184B}" type="presParOf" srcId="{376168AC-15CE-497A-B800-F3A6F946798C}" destId="{875CD895-2132-4BB7-8A21-919C2E31CEEA}" srcOrd="0" destOrd="0" presId="urn:microsoft.com/office/officeart/2005/8/layout/process2"/>
    <dgm:cxn modelId="{D4AFE02E-6A3D-4FC8-B570-42936930194E}" type="presParOf" srcId="{376168AC-15CE-497A-B800-F3A6F946798C}" destId="{9CE08474-E60F-455B-A0B3-BA25D455AA36}" srcOrd="1" destOrd="0" presId="urn:microsoft.com/office/officeart/2005/8/layout/process2"/>
    <dgm:cxn modelId="{01F917D6-1A4E-4896-964E-3246ECCAF165}" type="presParOf" srcId="{9CE08474-E60F-455B-A0B3-BA25D455AA36}" destId="{BC1A0148-F93E-462E-B459-27040017388B}" srcOrd="0" destOrd="0" presId="urn:microsoft.com/office/officeart/2005/8/layout/process2"/>
    <dgm:cxn modelId="{09A421CC-7EE1-4391-9C06-12C4A98A40CF}" type="presParOf" srcId="{376168AC-15CE-497A-B800-F3A6F946798C}" destId="{DC4B178E-048E-438A-A910-DD127D1D8F8A}" srcOrd="2" destOrd="0" presId="urn:microsoft.com/office/officeart/2005/8/layout/process2"/>
    <dgm:cxn modelId="{65B47E6F-D289-4736-91F2-78C09B304E3D}" type="presParOf" srcId="{376168AC-15CE-497A-B800-F3A6F946798C}" destId="{8B211D4F-DEC0-419B-8836-509A51E089F5}" srcOrd="3" destOrd="0" presId="urn:microsoft.com/office/officeart/2005/8/layout/process2"/>
    <dgm:cxn modelId="{81F74224-3F1A-495F-AF1C-99608E115534}" type="presParOf" srcId="{8B211D4F-DEC0-419B-8836-509A51E089F5}" destId="{9FFAAD15-9210-4449-9DC0-ACD3EE66BD62}" srcOrd="0" destOrd="0" presId="urn:microsoft.com/office/officeart/2005/8/layout/process2"/>
    <dgm:cxn modelId="{934B21AC-03A7-4B5C-AD7D-029B7362961F}" type="presParOf" srcId="{376168AC-15CE-497A-B800-F3A6F946798C}" destId="{21A41635-3CE6-40BA-9D17-836E3398174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B76EEE7-2BE5-48DB-A2E9-DE567DEAC652}" type="doc">
      <dgm:prSet loTypeId="urn:microsoft.com/office/officeart/2005/8/layout/targe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CC33DB4-A540-48F1-8788-4A998BF45E2C}">
      <dgm:prSet phldrT="[Texto]"/>
      <dgm:spPr/>
      <dgm:t>
        <a:bodyPr/>
        <a:lstStyle/>
        <a:p>
          <a:pPr>
            <a:buFont typeface="+mj-lt"/>
            <a:buNone/>
          </a:pPr>
          <a:r>
            <a:rPr lang="es-MX" dirty="0"/>
            <a:t>Alto potencial </a:t>
          </a:r>
          <a:r>
            <a:rPr lang="es-MX" dirty="0" smtClean="0"/>
            <a:t>turístico-Destino priorizado </a:t>
          </a:r>
          <a:endParaRPr lang="es-EC" dirty="0"/>
        </a:p>
      </dgm:t>
    </dgm:pt>
    <dgm:pt modelId="{14FADCC4-6F33-413D-A586-C29E35B7F67E}" type="parTrans" cxnId="{39E1185E-80CD-4A6A-9062-185439E88FB9}">
      <dgm:prSet/>
      <dgm:spPr/>
      <dgm:t>
        <a:bodyPr/>
        <a:lstStyle/>
        <a:p>
          <a:endParaRPr lang="es-EC"/>
        </a:p>
      </dgm:t>
    </dgm:pt>
    <dgm:pt modelId="{8BAC1EC2-9FDB-49AA-AA2B-1E2EE37AA4C3}" type="sibTrans" cxnId="{39E1185E-80CD-4A6A-9062-185439E88FB9}">
      <dgm:prSet/>
      <dgm:spPr/>
      <dgm:t>
        <a:bodyPr/>
        <a:lstStyle/>
        <a:p>
          <a:endParaRPr lang="es-EC"/>
        </a:p>
      </dgm:t>
    </dgm:pt>
    <dgm:pt modelId="{AE2EA962-DF6D-4C1E-B66D-6C7E73AF0E2A}">
      <dgm:prSet phldrT="[Texto]"/>
      <dgm:spPr/>
      <dgm:t>
        <a:bodyPr/>
        <a:lstStyle/>
        <a:p>
          <a:r>
            <a:rPr lang="es-MX" dirty="0" smtClean="0"/>
            <a:t>Reactivación para el retorno </a:t>
          </a:r>
          <a:r>
            <a:rPr lang="es-MX" dirty="0"/>
            <a:t>de turistas </a:t>
          </a:r>
          <a:endParaRPr lang="es-EC" dirty="0"/>
        </a:p>
      </dgm:t>
    </dgm:pt>
    <dgm:pt modelId="{349529FF-FF7D-4C88-A59A-4E7CAC76B19D}" type="parTrans" cxnId="{514DD8CD-F01D-4D7C-BB9B-20FA1E5B2D80}">
      <dgm:prSet/>
      <dgm:spPr/>
      <dgm:t>
        <a:bodyPr/>
        <a:lstStyle/>
        <a:p>
          <a:endParaRPr lang="es-EC"/>
        </a:p>
      </dgm:t>
    </dgm:pt>
    <dgm:pt modelId="{A42F95B2-F027-4F79-8027-7754E662C821}" type="sibTrans" cxnId="{514DD8CD-F01D-4D7C-BB9B-20FA1E5B2D80}">
      <dgm:prSet/>
      <dgm:spPr/>
      <dgm:t>
        <a:bodyPr/>
        <a:lstStyle/>
        <a:p>
          <a:endParaRPr lang="es-EC"/>
        </a:p>
      </dgm:t>
    </dgm:pt>
    <dgm:pt modelId="{53A864BC-0C7D-4867-ACFF-B35E10C2DCF3}">
      <dgm:prSet phldrT="[Texto]"/>
      <dgm:spPr/>
      <dgm:t>
        <a:bodyPr/>
        <a:lstStyle/>
        <a:p>
          <a:pPr>
            <a:buFont typeface="+mj-lt"/>
            <a:buNone/>
          </a:pPr>
          <a:r>
            <a:rPr lang="es-EC" dirty="0" smtClean="0"/>
            <a:t>Estrategias de reactivación individuales</a:t>
          </a:r>
          <a:endParaRPr lang="es-EC" dirty="0"/>
        </a:p>
      </dgm:t>
    </dgm:pt>
    <dgm:pt modelId="{E4B752EF-3119-4F2C-BE3B-9F00AA7461B1}" type="parTrans" cxnId="{33F3C44D-B985-43F1-9079-1B8118F42BE9}">
      <dgm:prSet/>
      <dgm:spPr/>
      <dgm:t>
        <a:bodyPr/>
        <a:lstStyle/>
        <a:p>
          <a:endParaRPr lang="es-EC"/>
        </a:p>
      </dgm:t>
    </dgm:pt>
    <dgm:pt modelId="{49EB411F-5DA8-42AA-AD42-DDD91104A901}" type="sibTrans" cxnId="{33F3C44D-B985-43F1-9079-1B8118F42BE9}">
      <dgm:prSet/>
      <dgm:spPr/>
      <dgm:t>
        <a:bodyPr/>
        <a:lstStyle/>
        <a:p>
          <a:endParaRPr lang="es-EC"/>
        </a:p>
      </dgm:t>
    </dgm:pt>
    <dgm:pt modelId="{ADBED44C-25F4-4F40-8C30-CFB0A8AD70AC}">
      <dgm:prSet phldrT="[Texto]"/>
      <dgm:spPr/>
      <dgm:t>
        <a:bodyPr/>
        <a:lstStyle/>
        <a:p>
          <a:r>
            <a:rPr lang="es-MX" dirty="0" smtClean="0"/>
            <a:t>Autogestión de los sectores turísticos </a:t>
          </a:r>
          <a:endParaRPr lang="es-EC" dirty="0"/>
        </a:p>
      </dgm:t>
    </dgm:pt>
    <dgm:pt modelId="{64B9F2C2-719F-4B7D-AA0D-8D0AC87E9AB5}" type="parTrans" cxnId="{2A6D0254-B44E-4A73-BAFA-FF454782C785}">
      <dgm:prSet/>
      <dgm:spPr/>
      <dgm:t>
        <a:bodyPr/>
        <a:lstStyle/>
        <a:p>
          <a:endParaRPr lang="es-EC"/>
        </a:p>
      </dgm:t>
    </dgm:pt>
    <dgm:pt modelId="{5170609C-1067-4C4F-A1D9-81C4591446C7}" type="sibTrans" cxnId="{2A6D0254-B44E-4A73-BAFA-FF454782C785}">
      <dgm:prSet/>
      <dgm:spPr/>
      <dgm:t>
        <a:bodyPr/>
        <a:lstStyle/>
        <a:p>
          <a:endParaRPr lang="es-EC"/>
        </a:p>
      </dgm:t>
    </dgm:pt>
    <dgm:pt modelId="{F036D33F-0AD8-499D-85AA-F7D997C98024}">
      <dgm:prSet phldrT="[Texto]"/>
      <dgm:spPr/>
      <dgm:t>
        <a:bodyPr/>
        <a:lstStyle/>
        <a:p>
          <a:r>
            <a:rPr lang="es-MX" dirty="0" smtClean="0"/>
            <a:t>Inconformidad de apoyo para reactivación</a:t>
          </a:r>
          <a:endParaRPr lang="es-EC" dirty="0"/>
        </a:p>
      </dgm:t>
    </dgm:pt>
    <dgm:pt modelId="{CB269EAF-DCF0-4080-924E-04B00938AE35}" type="parTrans" cxnId="{66B21F6B-E65B-4E99-B16C-2FB117503004}">
      <dgm:prSet/>
      <dgm:spPr/>
      <dgm:t>
        <a:bodyPr/>
        <a:lstStyle/>
        <a:p>
          <a:endParaRPr lang="es-EC"/>
        </a:p>
      </dgm:t>
    </dgm:pt>
    <dgm:pt modelId="{9CB7B603-8A06-4E52-8707-185351D50B35}" type="sibTrans" cxnId="{66B21F6B-E65B-4E99-B16C-2FB117503004}">
      <dgm:prSet/>
      <dgm:spPr/>
      <dgm:t>
        <a:bodyPr/>
        <a:lstStyle/>
        <a:p>
          <a:endParaRPr lang="es-EC"/>
        </a:p>
      </dgm:t>
    </dgm:pt>
    <dgm:pt modelId="{4A58FD77-8008-4349-8F77-0E4D8D02240D}">
      <dgm:prSet phldrT="[Texto]"/>
      <dgm:spPr/>
      <dgm:t>
        <a:bodyPr/>
        <a:lstStyle/>
        <a:p>
          <a:r>
            <a:rPr lang="es-MX" dirty="0"/>
            <a:t>Proyectos actuales y futuros del GAD </a:t>
          </a:r>
          <a:r>
            <a:rPr lang="es-MX" dirty="0" smtClean="0"/>
            <a:t>de Otavalo</a:t>
          </a:r>
          <a:endParaRPr lang="es-EC" dirty="0"/>
        </a:p>
      </dgm:t>
    </dgm:pt>
    <dgm:pt modelId="{540E18B6-032D-4B86-978C-BF2C41CDC342}" type="parTrans" cxnId="{E12244FB-2A91-4396-912A-0A9EE11BE31B}">
      <dgm:prSet/>
      <dgm:spPr/>
      <dgm:t>
        <a:bodyPr/>
        <a:lstStyle/>
        <a:p>
          <a:endParaRPr lang="es-EC"/>
        </a:p>
      </dgm:t>
    </dgm:pt>
    <dgm:pt modelId="{D1561E05-58D7-4540-B27E-8238E7B1EE1E}" type="sibTrans" cxnId="{E12244FB-2A91-4396-912A-0A9EE11BE31B}">
      <dgm:prSet/>
      <dgm:spPr/>
      <dgm:t>
        <a:bodyPr/>
        <a:lstStyle/>
        <a:p>
          <a:endParaRPr lang="es-EC"/>
        </a:p>
      </dgm:t>
    </dgm:pt>
    <dgm:pt modelId="{1AA96EE1-0F51-497B-B80B-B2BD6B6C7BEA}" type="pres">
      <dgm:prSet presAssocID="{FB76EEE7-2BE5-48DB-A2E9-DE567DEAC65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FEED7B-D49F-40A2-B70D-0BB76D9F1BC0}" type="pres">
      <dgm:prSet presAssocID="{3CC33DB4-A540-48F1-8788-4A998BF45E2C}" presName="circle1" presStyleLbl="node1" presStyleIdx="0" presStyleCnt="6"/>
      <dgm:spPr/>
    </dgm:pt>
    <dgm:pt modelId="{2226DC5E-9D0F-4634-B9A0-F700E9F77A87}" type="pres">
      <dgm:prSet presAssocID="{3CC33DB4-A540-48F1-8788-4A998BF45E2C}" presName="space" presStyleCnt="0"/>
      <dgm:spPr/>
    </dgm:pt>
    <dgm:pt modelId="{CD57E2D1-4B3A-461F-B925-2F97A7BADCCA}" type="pres">
      <dgm:prSet presAssocID="{3CC33DB4-A540-48F1-8788-4A998BF45E2C}" presName="rect1" presStyleLbl="alignAcc1" presStyleIdx="0" presStyleCnt="6"/>
      <dgm:spPr/>
      <dgm:t>
        <a:bodyPr/>
        <a:lstStyle/>
        <a:p>
          <a:endParaRPr lang="es-EC"/>
        </a:p>
      </dgm:t>
    </dgm:pt>
    <dgm:pt modelId="{0100979F-4EC0-4268-8BDC-DDF2E870C643}" type="pres">
      <dgm:prSet presAssocID="{AE2EA962-DF6D-4C1E-B66D-6C7E73AF0E2A}" presName="vertSpace2" presStyleLbl="node1" presStyleIdx="0" presStyleCnt="6"/>
      <dgm:spPr/>
    </dgm:pt>
    <dgm:pt modelId="{5305B122-5F67-4895-8323-9BE499269EA1}" type="pres">
      <dgm:prSet presAssocID="{AE2EA962-DF6D-4C1E-B66D-6C7E73AF0E2A}" presName="circle2" presStyleLbl="node1" presStyleIdx="1" presStyleCnt="6"/>
      <dgm:spPr/>
    </dgm:pt>
    <dgm:pt modelId="{C794D124-935F-4580-8154-08A8B498480F}" type="pres">
      <dgm:prSet presAssocID="{AE2EA962-DF6D-4C1E-B66D-6C7E73AF0E2A}" presName="rect2" presStyleLbl="alignAcc1" presStyleIdx="1" presStyleCnt="6"/>
      <dgm:spPr/>
      <dgm:t>
        <a:bodyPr/>
        <a:lstStyle/>
        <a:p>
          <a:endParaRPr lang="es-EC"/>
        </a:p>
      </dgm:t>
    </dgm:pt>
    <dgm:pt modelId="{3E96A7D3-42FF-4F31-97D0-D9FA960AE29D}" type="pres">
      <dgm:prSet presAssocID="{53A864BC-0C7D-4867-ACFF-B35E10C2DCF3}" presName="vertSpace3" presStyleLbl="node1" presStyleIdx="1" presStyleCnt="6"/>
      <dgm:spPr/>
    </dgm:pt>
    <dgm:pt modelId="{A380A739-9DFE-49B1-A7BA-035CC6A9439A}" type="pres">
      <dgm:prSet presAssocID="{53A864BC-0C7D-4867-ACFF-B35E10C2DCF3}" presName="circle3" presStyleLbl="node1" presStyleIdx="2" presStyleCnt="6"/>
      <dgm:spPr/>
    </dgm:pt>
    <dgm:pt modelId="{01B97864-FB94-4DA2-9603-9A5319B6D39A}" type="pres">
      <dgm:prSet presAssocID="{53A864BC-0C7D-4867-ACFF-B35E10C2DCF3}" presName="rect3" presStyleLbl="alignAcc1" presStyleIdx="2" presStyleCnt="6"/>
      <dgm:spPr/>
      <dgm:t>
        <a:bodyPr/>
        <a:lstStyle/>
        <a:p>
          <a:endParaRPr lang="es-EC"/>
        </a:p>
      </dgm:t>
    </dgm:pt>
    <dgm:pt modelId="{3D8DF51A-0BC7-409C-9625-5CCD3191F527}" type="pres">
      <dgm:prSet presAssocID="{ADBED44C-25F4-4F40-8C30-CFB0A8AD70AC}" presName="vertSpace4" presStyleLbl="node1" presStyleIdx="2" presStyleCnt="6"/>
      <dgm:spPr/>
    </dgm:pt>
    <dgm:pt modelId="{1D79E34B-09CC-4BDA-BFF2-29A3337A801B}" type="pres">
      <dgm:prSet presAssocID="{ADBED44C-25F4-4F40-8C30-CFB0A8AD70AC}" presName="circle4" presStyleLbl="node1" presStyleIdx="3" presStyleCnt="6"/>
      <dgm:spPr/>
    </dgm:pt>
    <dgm:pt modelId="{BF0A4E88-8D1D-4099-9CFD-27B9344AF421}" type="pres">
      <dgm:prSet presAssocID="{ADBED44C-25F4-4F40-8C30-CFB0A8AD70AC}" presName="rect4" presStyleLbl="alignAcc1" presStyleIdx="3" presStyleCnt="6"/>
      <dgm:spPr/>
      <dgm:t>
        <a:bodyPr/>
        <a:lstStyle/>
        <a:p>
          <a:endParaRPr lang="es-EC"/>
        </a:p>
      </dgm:t>
    </dgm:pt>
    <dgm:pt modelId="{279D4FA5-A615-4823-A546-21D58FFF2AF8}" type="pres">
      <dgm:prSet presAssocID="{F036D33F-0AD8-499D-85AA-F7D997C98024}" presName="vertSpace5" presStyleLbl="node1" presStyleIdx="3" presStyleCnt="6"/>
      <dgm:spPr/>
    </dgm:pt>
    <dgm:pt modelId="{207371FD-4704-4FCA-9A8E-4D68EAB8132D}" type="pres">
      <dgm:prSet presAssocID="{F036D33F-0AD8-499D-85AA-F7D997C98024}" presName="circle5" presStyleLbl="node1" presStyleIdx="4" presStyleCnt="6"/>
      <dgm:spPr/>
    </dgm:pt>
    <dgm:pt modelId="{FEFF5DF5-4C68-4A0C-933A-9EDDB1C6BD4A}" type="pres">
      <dgm:prSet presAssocID="{F036D33F-0AD8-499D-85AA-F7D997C98024}" presName="rect5" presStyleLbl="alignAcc1" presStyleIdx="4" presStyleCnt="6"/>
      <dgm:spPr/>
      <dgm:t>
        <a:bodyPr/>
        <a:lstStyle/>
        <a:p>
          <a:endParaRPr lang="es-EC"/>
        </a:p>
      </dgm:t>
    </dgm:pt>
    <dgm:pt modelId="{CCA25FD5-0061-4DCA-9319-A2B2E74D7310}" type="pres">
      <dgm:prSet presAssocID="{4A58FD77-8008-4349-8F77-0E4D8D02240D}" presName="vertSpace6" presStyleLbl="node1" presStyleIdx="4" presStyleCnt="6"/>
      <dgm:spPr/>
    </dgm:pt>
    <dgm:pt modelId="{27119D31-2EE7-4A3A-A2F8-C846776F1C74}" type="pres">
      <dgm:prSet presAssocID="{4A58FD77-8008-4349-8F77-0E4D8D02240D}" presName="circle6" presStyleLbl="node1" presStyleIdx="5" presStyleCnt="6"/>
      <dgm:spPr/>
    </dgm:pt>
    <dgm:pt modelId="{0280A0B4-441D-4816-9263-30618ABB3564}" type="pres">
      <dgm:prSet presAssocID="{4A58FD77-8008-4349-8F77-0E4D8D02240D}" presName="rect6" presStyleLbl="alignAcc1" presStyleIdx="5" presStyleCnt="6"/>
      <dgm:spPr/>
      <dgm:t>
        <a:bodyPr/>
        <a:lstStyle/>
        <a:p>
          <a:endParaRPr lang="es-EC"/>
        </a:p>
      </dgm:t>
    </dgm:pt>
    <dgm:pt modelId="{C524ED24-9654-43C0-B259-9DA943A9E82C}" type="pres">
      <dgm:prSet presAssocID="{3CC33DB4-A540-48F1-8788-4A998BF45E2C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A17F55-8F9E-45A4-B522-9D567527A779}" type="pres">
      <dgm:prSet presAssocID="{AE2EA962-DF6D-4C1E-B66D-6C7E73AF0E2A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0728FE-FBF8-49D8-BD3F-0B603212F4AA}" type="pres">
      <dgm:prSet presAssocID="{53A864BC-0C7D-4867-ACFF-B35E10C2DCF3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C1CA46-336A-4F9C-9F11-B95199837DB0}" type="pres">
      <dgm:prSet presAssocID="{ADBED44C-25F4-4F40-8C30-CFB0A8AD70AC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59576A-8E90-44B0-A37C-483D466A928A}" type="pres">
      <dgm:prSet presAssocID="{F036D33F-0AD8-499D-85AA-F7D997C98024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CF2A58-0110-480D-827E-66CCE03CBE86}" type="pres">
      <dgm:prSet presAssocID="{4A58FD77-8008-4349-8F77-0E4D8D02240D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78B14E-2DEF-48E4-8F03-312D99ACDB10}" type="presOf" srcId="{F036D33F-0AD8-499D-85AA-F7D997C98024}" destId="{FEFF5DF5-4C68-4A0C-933A-9EDDB1C6BD4A}" srcOrd="0" destOrd="0" presId="urn:microsoft.com/office/officeart/2005/8/layout/target3"/>
    <dgm:cxn modelId="{0777DCEE-5910-4703-B57B-ABD01FD84C19}" type="presOf" srcId="{AE2EA962-DF6D-4C1E-B66D-6C7E73AF0E2A}" destId="{C794D124-935F-4580-8154-08A8B498480F}" srcOrd="0" destOrd="0" presId="urn:microsoft.com/office/officeart/2005/8/layout/target3"/>
    <dgm:cxn modelId="{DAF5E5C5-B207-4ADE-9AE5-B145673A9F67}" type="presOf" srcId="{53A864BC-0C7D-4867-ACFF-B35E10C2DCF3}" destId="{540728FE-FBF8-49D8-BD3F-0B603212F4AA}" srcOrd="1" destOrd="0" presId="urn:microsoft.com/office/officeart/2005/8/layout/target3"/>
    <dgm:cxn modelId="{2A6D0254-B44E-4A73-BAFA-FF454782C785}" srcId="{FB76EEE7-2BE5-48DB-A2E9-DE567DEAC652}" destId="{ADBED44C-25F4-4F40-8C30-CFB0A8AD70AC}" srcOrd="3" destOrd="0" parTransId="{64B9F2C2-719F-4B7D-AA0D-8D0AC87E9AB5}" sibTransId="{5170609C-1067-4C4F-A1D9-81C4591446C7}"/>
    <dgm:cxn modelId="{B3133F1D-A707-4DD2-AD3A-CE8203C12FCC}" type="presOf" srcId="{ADBED44C-25F4-4F40-8C30-CFB0A8AD70AC}" destId="{A5C1CA46-336A-4F9C-9F11-B95199837DB0}" srcOrd="1" destOrd="0" presId="urn:microsoft.com/office/officeart/2005/8/layout/target3"/>
    <dgm:cxn modelId="{D5824C3B-10CF-4955-8D82-00AA65F8619B}" type="presOf" srcId="{3CC33DB4-A540-48F1-8788-4A998BF45E2C}" destId="{C524ED24-9654-43C0-B259-9DA943A9E82C}" srcOrd="1" destOrd="0" presId="urn:microsoft.com/office/officeart/2005/8/layout/target3"/>
    <dgm:cxn modelId="{49DA3C3D-C711-4D3F-BDD6-92CB222FB117}" type="presOf" srcId="{AE2EA962-DF6D-4C1E-B66D-6C7E73AF0E2A}" destId="{CCA17F55-8F9E-45A4-B522-9D567527A779}" srcOrd="1" destOrd="0" presId="urn:microsoft.com/office/officeart/2005/8/layout/target3"/>
    <dgm:cxn modelId="{39E1185E-80CD-4A6A-9062-185439E88FB9}" srcId="{FB76EEE7-2BE5-48DB-A2E9-DE567DEAC652}" destId="{3CC33DB4-A540-48F1-8788-4A998BF45E2C}" srcOrd="0" destOrd="0" parTransId="{14FADCC4-6F33-413D-A586-C29E35B7F67E}" sibTransId="{8BAC1EC2-9FDB-49AA-AA2B-1E2EE37AA4C3}"/>
    <dgm:cxn modelId="{C5008B18-7F12-4A2F-8510-A9900FAB9E3A}" type="presOf" srcId="{FB76EEE7-2BE5-48DB-A2E9-DE567DEAC652}" destId="{1AA96EE1-0F51-497B-B80B-B2BD6B6C7BEA}" srcOrd="0" destOrd="0" presId="urn:microsoft.com/office/officeart/2005/8/layout/target3"/>
    <dgm:cxn modelId="{E53BF659-378D-48EB-B972-669303D5BEE1}" type="presOf" srcId="{4A58FD77-8008-4349-8F77-0E4D8D02240D}" destId="{D3CF2A58-0110-480D-827E-66CCE03CBE86}" srcOrd="1" destOrd="0" presId="urn:microsoft.com/office/officeart/2005/8/layout/target3"/>
    <dgm:cxn modelId="{9BB24328-4014-4847-9917-1A885323AAA9}" type="presOf" srcId="{F036D33F-0AD8-499D-85AA-F7D997C98024}" destId="{1A59576A-8E90-44B0-A37C-483D466A928A}" srcOrd="1" destOrd="0" presId="urn:microsoft.com/office/officeart/2005/8/layout/target3"/>
    <dgm:cxn modelId="{66B21F6B-E65B-4E99-B16C-2FB117503004}" srcId="{FB76EEE7-2BE5-48DB-A2E9-DE567DEAC652}" destId="{F036D33F-0AD8-499D-85AA-F7D997C98024}" srcOrd="4" destOrd="0" parTransId="{CB269EAF-DCF0-4080-924E-04B00938AE35}" sibTransId="{9CB7B603-8A06-4E52-8707-185351D50B35}"/>
    <dgm:cxn modelId="{E87F791E-51FF-4471-802A-B439CE060C31}" type="presOf" srcId="{ADBED44C-25F4-4F40-8C30-CFB0A8AD70AC}" destId="{BF0A4E88-8D1D-4099-9CFD-27B9344AF421}" srcOrd="0" destOrd="0" presId="urn:microsoft.com/office/officeart/2005/8/layout/target3"/>
    <dgm:cxn modelId="{33F3C44D-B985-43F1-9079-1B8118F42BE9}" srcId="{FB76EEE7-2BE5-48DB-A2E9-DE567DEAC652}" destId="{53A864BC-0C7D-4867-ACFF-B35E10C2DCF3}" srcOrd="2" destOrd="0" parTransId="{E4B752EF-3119-4F2C-BE3B-9F00AA7461B1}" sibTransId="{49EB411F-5DA8-42AA-AD42-DDD91104A901}"/>
    <dgm:cxn modelId="{514DD8CD-F01D-4D7C-BB9B-20FA1E5B2D80}" srcId="{FB76EEE7-2BE5-48DB-A2E9-DE567DEAC652}" destId="{AE2EA962-DF6D-4C1E-B66D-6C7E73AF0E2A}" srcOrd="1" destOrd="0" parTransId="{349529FF-FF7D-4C88-A59A-4E7CAC76B19D}" sibTransId="{A42F95B2-F027-4F79-8027-7754E662C821}"/>
    <dgm:cxn modelId="{1BEDD4CA-B63F-4706-8759-A5CB54513D49}" type="presOf" srcId="{4A58FD77-8008-4349-8F77-0E4D8D02240D}" destId="{0280A0B4-441D-4816-9263-30618ABB3564}" srcOrd="0" destOrd="0" presId="urn:microsoft.com/office/officeart/2005/8/layout/target3"/>
    <dgm:cxn modelId="{6874BCDF-32FA-407A-A3D8-98B59A0D9EEF}" type="presOf" srcId="{53A864BC-0C7D-4867-ACFF-B35E10C2DCF3}" destId="{01B97864-FB94-4DA2-9603-9A5319B6D39A}" srcOrd="0" destOrd="0" presId="urn:microsoft.com/office/officeart/2005/8/layout/target3"/>
    <dgm:cxn modelId="{E2382D24-1E4F-40A3-813A-5CFD1BA03D1A}" type="presOf" srcId="{3CC33DB4-A540-48F1-8788-4A998BF45E2C}" destId="{CD57E2D1-4B3A-461F-B925-2F97A7BADCCA}" srcOrd="0" destOrd="0" presId="urn:microsoft.com/office/officeart/2005/8/layout/target3"/>
    <dgm:cxn modelId="{E12244FB-2A91-4396-912A-0A9EE11BE31B}" srcId="{FB76EEE7-2BE5-48DB-A2E9-DE567DEAC652}" destId="{4A58FD77-8008-4349-8F77-0E4D8D02240D}" srcOrd="5" destOrd="0" parTransId="{540E18B6-032D-4B86-978C-BF2C41CDC342}" sibTransId="{D1561E05-58D7-4540-B27E-8238E7B1EE1E}"/>
    <dgm:cxn modelId="{AED45EF6-9218-4E15-8A00-A20AA1784063}" type="presParOf" srcId="{1AA96EE1-0F51-497B-B80B-B2BD6B6C7BEA}" destId="{D9FEED7B-D49F-40A2-B70D-0BB76D9F1BC0}" srcOrd="0" destOrd="0" presId="urn:microsoft.com/office/officeart/2005/8/layout/target3"/>
    <dgm:cxn modelId="{FED2EBD0-0B8E-4BE3-B38A-B4B2C631E3F5}" type="presParOf" srcId="{1AA96EE1-0F51-497B-B80B-B2BD6B6C7BEA}" destId="{2226DC5E-9D0F-4634-B9A0-F700E9F77A87}" srcOrd="1" destOrd="0" presId="urn:microsoft.com/office/officeart/2005/8/layout/target3"/>
    <dgm:cxn modelId="{4A496587-FA50-4DC6-9749-AFB0FFA349A8}" type="presParOf" srcId="{1AA96EE1-0F51-497B-B80B-B2BD6B6C7BEA}" destId="{CD57E2D1-4B3A-461F-B925-2F97A7BADCCA}" srcOrd="2" destOrd="0" presId="urn:microsoft.com/office/officeart/2005/8/layout/target3"/>
    <dgm:cxn modelId="{B60063FC-25E5-4789-A5A3-BC023FC1BE62}" type="presParOf" srcId="{1AA96EE1-0F51-497B-B80B-B2BD6B6C7BEA}" destId="{0100979F-4EC0-4268-8BDC-DDF2E870C643}" srcOrd="3" destOrd="0" presId="urn:microsoft.com/office/officeart/2005/8/layout/target3"/>
    <dgm:cxn modelId="{112481BB-B55D-4F55-9727-649703768743}" type="presParOf" srcId="{1AA96EE1-0F51-497B-B80B-B2BD6B6C7BEA}" destId="{5305B122-5F67-4895-8323-9BE499269EA1}" srcOrd="4" destOrd="0" presId="urn:microsoft.com/office/officeart/2005/8/layout/target3"/>
    <dgm:cxn modelId="{78B52EBB-A428-41FE-BD21-8F6DC6C9B235}" type="presParOf" srcId="{1AA96EE1-0F51-497B-B80B-B2BD6B6C7BEA}" destId="{C794D124-935F-4580-8154-08A8B498480F}" srcOrd="5" destOrd="0" presId="urn:microsoft.com/office/officeart/2005/8/layout/target3"/>
    <dgm:cxn modelId="{8FE585EA-D952-42D3-B945-422B33B5BB10}" type="presParOf" srcId="{1AA96EE1-0F51-497B-B80B-B2BD6B6C7BEA}" destId="{3E96A7D3-42FF-4F31-97D0-D9FA960AE29D}" srcOrd="6" destOrd="0" presId="urn:microsoft.com/office/officeart/2005/8/layout/target3"/>
    <dgm:cxn modelId="{8AA43E6F-31A5-47E7-B322-BF2F2DB945E1}" type="presParOf" srcId="{1AA96EE1-0F51-497B-B80B-B2BD6B6C7BEA}" destId="{A380A739-9DFE-49B1-A7BA-035CC6A9439A}" srcOrd="7" destOrd="0" presId="urn:microsoft.com/office/officeart/2005/8/layout/target3"/>
    <dgm:cxn modelId="{11C62E50-5550-4EDA-8D9B-29AEA7762EDE}" type="presParOf" srcId="{1AA96EE1-0F51-497B-B80B-B2BD6B6C7BEA}" destId="{01B97864-FB94-4DA2-9603-9A5319B6D39A}" srcOrd="8" destOrd="0" presId="urn:microsoft.com/office/officeart/2005/8/layout/target3"/>
    <dgm:cxn modelId="{AF9300FB-BC8D-4FE8-A5F4-FA4276187791}" type="presParOf" srcId="{1AA96EE1-0F51-497B-B80B-B2BD6B6C7BEA}" destId="{3D8DF51A-0BC7-409C-9625-5CCD3191F527}" srcOrd="9" destOrd="0" presId="urn:microsoft.com/office/officeart/2005/8/layout/target3"/>
    <dgm:cxn modelId="{623A6CB0-DEE1-4FD2-A976-918556D7CDE2}" type="presParOf" srcId="{1AA96EE1-0F51-497B-B80B-B2BD6B6C7BEA}" destId="{1D79E34B-09CC-4BDA-BFF2-29A3337A801B}" srcOrd="10" destOrd="0" presId="urn:microsoft.com/office/officeart/2005/8/layout/target3"/>
    <dgm:cxn modelId="{7AAD5A0C-24EA-45DB-8F99-EF22A2A41558}" type="presParOf" srcId="{1AA96EE1-0F51-497B-B80B-B2BD6B6C7BEA}" destId="{BF0A4E88-8D1D-4099-9CFD-27B9344AF421}" srcOrd="11" destOrd="0" presId="urn:microsoft.com/office/officeart/2005/8/layout/target3"/>
    <dgm:cxn modelId="{259D3E5D-BCAB-46BB-B4EB-094AEA4E4CC6}" type="presParOf" srcId="{1AA96EE1-0F51-497B-B80B-B2BD6B6C7BEA}" destId="{279D4FA5-A615-4823-A546-21D58FFF2AF8}" srcOrd="12" destOrd="0" presId="urn:microsoft.com/office/officeart/2005/8/layout/target3"/>
    <dgm:cxn modelId="{FAD3CED9-7EDB-4603-931D-BA6CFADB73F1}" type="presParOf" srcId="{1AA96EE1-0F51-497B-B80B-B2BD6B6C7BEA}" destId="{207371FD-4704-4FCA-9A8E-4D68EAB8132D}" srcOrd="13" destOrd="0" presId="urn:microsoft.com/office/officeart/2005/8/layout/target3"/>
    <dgm:cxn modelId="{6B282962-774F-4CA9-A7B1-84A228AAF60D}" type="presParOf" srcId="{1AA96EE1-0F51-497B-B80B-B2BD6B6C7BEA}" destId="{FEFF5DF5-4C68-4A0C-933A-9EDDB1C6BD4A}" srcOrd="14" destOrd="0" presId="urn:microsoft.com/office/officeart/2005/8/layout/target3"/>
    <dgm:cxn modelId="{B125B740-82C0-4FCE-A4CF-E18ED7EE3481}" type="presParOf" srcId="{1AA96EE1-0F51-497B-B80B-B2BD6B6C7BEA}" destId="{CCA25FD5-0061-4DCA-9319-A2B2E74D7310}" srcOrd="15" destOrd="0" presId="urn:microsoft.com/office/officeart/2005/8/layout/target3"/>
    <dgm:cxn modelId="{7AD11170-4936-4E92-9D8F-F9FC31AFF5BF}" type="presParOf" srcId="{1AA96EE1-0F51-497B-B80B-B2BD6B6C7BEA}" destId="{27119D31-2EE7-4A3A-A2F8-C846776F1C74}" srcOrd="16" destOrd="0" presId="urn:microsoft.com/office/officeart/2005/8/layout/target3"/>
    <dgm:cxn modelId="{E54C0D67-FB71-44A0-9E98-E7C805DAB7DA}" type="presParOf" srcId="{1AA96EE1-0F51-497B-B80B-B2BD6B6C7BEA}" destId="{0280A0B4-441D-4816-9263-30618ABB3564}" srcOrd="17" destOrd="0" presId="urn:microsoft.com/office/officeart/2005/8/layout/target3"/>
    <dgm:cxn modelId="{B502C7AE-3436-4149-BBAE-A26F52AAE85B}" type="presParOf" srcId="{1AA96EE1-0F51-497B-B80B-B2BD6B6C7BEA}" destId="{C524ED24-9654-43C0-B259-9DA943A9E82C}" srcOrd="18" destOrd="0" presId="urn:microsoft.com/office/officeart/2005/8/layout/target3"/>
    <dgm:cxn modelId="{3E50E8D0-1752-45D6-9151-FC4F3C484893}" type="presParOf" srcId="{1AA96EE1-0F51-497B-B80B-B2BD6B6C7BEA}" destId="{CCA17F55-8F9E-45A4-B522-9D567527A779}" srcOrd="19" destOrd="0" presId="urn:microsoft.com/office/officeart/2005/8/layout/target3"/>
    <dgm:cxn modelId="{421E07CD-83E3-47C3-BDA3-4CD2EB9F6968}" type="presParOf" srcId="{1AA96EE1-0F51-497B-B80B-B2BD6B6C7BEA}" destId="{540728FE-FBF8-49D8-BD3F-0B603212F4AA}" srcOrd="20" destOrd="0" presId="urn:microsoft.com/office/officeart/2005/8/layout/target3"/>
    <dgm:cxn modelId="{37315768-EA35-4BBD-9B03-F1CAA27C7001}" type="presParOf" srcId="{1AA96EE1-0F51-497B-B80B-B2BD6B6C7BEA}" destId="{A5C1CA46-336A-4F9C-9F11-B95199837DB0}" srcOrd="21" destOrd="0" presId="urn:microsoft.com/office/officeart/2005/8/layout/target3"/>
    <dgm:cxn modelId="{166615EB-35C8-4635-A569-BF2DBB5BC68C}" type="presParOf" srcId="{1AA96EE1-0F51-497B-B80B-B2BD6B6C7BEA}" destId="{1A59576A-8E90-44B0-A37C-483D466A928A}" srcOrd="22" destOrd="0" presId="urn:microsoft.com/office/officeart/2005/8/layout/target3"/>
    <dgm:cxn modelId="{EA3B83DB-A352-4E49-879D-3E364A0B00AB}" type="presParOf" srcId="{1AA96EE1-0F51-497B-B80B-B2BD6B6C7BEA}" destId="{D3CF2A58-0110-480D-827E-66CCE03CBE86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54E8E8C-07E5-4B23-9D6E-B3474070A931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4E87029-2B71-449F-8071-B4755680632E}">
      <dgm:prSet phldrT="[Texto]"/>
      <dgm:spPr/>
      <dgm:t>
        <a:bodyPr/>
        <a:lstStyle/>
        <a:p>
          <a:r>
            <a:rPr lang="es-EC" dirty="0" smtClean="0"/>
            <a:t>Objetivo general</a:t>
          </a:r>
          <a:endParaRPr lang="es-EC" dirty="0"/>
        </a:p>
      </dgm:t>
    </dgm:pt>
    <dgm:pt modelId="{B00DD1C1-03EF-489F-B75E-153E92A2D21B}" type="parTrans" cxnId="{FC990873-33AE-41D8-91CC-C94B37D2D34C}">
      <dgm:prSet/>
      <dgm:spPr/>
      <dgm:t>
        <a:bodyPr/>
        <a:lstStyle/>
        <a:p>
          <a:endParaRPr lang="es-EC"/>
        </a:p>
      </dgm:t>
    </dgm:pt>
    <dgm:pt modelId="{DF410A88-920F-496B-A20D-B0DFFBF62AE3}" type="sibTrans" cxnId="{FC990873-33AE-41D8-91CC-C94B37D2D34C}">
      <dgm:prSet/>
      <dgm:spPr/>
      <dgm:t>
        <a:bodyPr/>
        <a:lstStyle/>
        <a:p>
          <a:endParaRPr lang="es-EC"/>
        </a:p>
      </dgm:t>
    </dgm:pt>
    <dgm:pt modelId="{EF888121-02CD-45E8-B6E6-B1EB714D19B2}">
      <dgm:prSet phldrT="[Texto]"/>
      <dgm:spPr/>
      <dgm:t>
        <a:bodyPr/>
        <a:lstStyle/>
        <a:p>
          <a:r>
            <a:rPr lang="es-EC" dirty="0" smtClean="0"/>
            <a:t>Modelo de gestión turística</a:t>
          </a:r>
          <a:endParaRPr lang="es-EC" dirty="0"/>
        </a:p>
      </dgm:t>
    </dgm:pt>
    <dgm:pt modelId="{1A01B840-9BF3-4793-9646-57CD4DC4D0B1}" type="parTrans" cxnId="{B7C99F58-CD90-4216-9B90-A69CDA70F1A7}">
      <dgm:prSet/>
      <dgm:spPr/>
      <dgm:t>
        <a:bodyPr/>
        <a:lstStyle/>
        <a:p>
          <a:endParaRPr lang="es-EC"/>
        </a:p>
      </dgm:t>
    </dgm:pt>
    <dgm:pt modelId="{ED33A8CE-6927-45D4-B729-D384278B9A4F}" type="sibTrans" cxnId="{B7C99F58-CD90-4216-9B90-A69CDA70F1A7}">
      <dgm:prSet/>
      <dgm:spPr/>
      <dgm:t>
        <a:bodyPr/>
        <a:lstStyle/>
        <a:p>
          <a:endParaRPr lang="es-EC"/>
        </a:p>
      </dgm:t>
    </dgm:pt>
    <dgm:pt modelId="{E482EE97-F5D0-4A35-8395-250028137829}">
      <dgm:prSet phldrT="[Texto]"/>
      <dgm:spPr/>
      <dgm:t>
        <a:bodyPr/>
        <a:lstStyle/>
        <a:p>
          <a:r>
            <a:rPr lang="es-EC" dirty="0" smtClean="0"/>
            <a:t>Objetivos estratégicos</a:t>
          </a:r>
          <a:endParaRPr lang="es-EC" dirty="0"/>
        </a:p>
      </dgm:t>
    </dgm:pt>
    <dgm:pt modelId="{10A68F7B-FE8E-4547-89C7-BF718D708D61}" type="parTrans" cxnId="{CD58163F-A79C-4C3F-95B5-71DDA37F0E34}">
      <dgm:prSet/>
      <dgm:spPr/>
      <dgm:t>
        <a:bodyPr/>
        <a:lstStyle/>
        <a:p>
          <a:endParaRPr lang="es-EC"/>
        </a:p>
      </dgm:t>
    </dgm:pt>
    <dgm:pt modelId="{A36FE87D-CA99-47B3-9E97-01C3C623B943}" type="sibTrans" cxnId="{CD58163F-A79C-4C3F-95B5-71DDA37F0E34}">
      <dgm:prSet/>
      <dgm:spPr/>
      <dgm:t>
        <a:bodyPr/>
        <a:lstStyle/>
        <a:p>
          <a:endParaRPr lang="es-EC"/>
        </a:p>
      </dgm:t>
    </dgm:pt>
    <dgm:pt modelId="{85A912B5-46CF-415E-8115-D40579325CDD}">
      <dgm:prSet/>
      <dgm:spPr/>
      <dgm:t>
        <a:bodyPr/>
        <a:lstStyle/>
        <a:p>
          <a:r>
            <a:rPr lang="es-EC" dirty="0" smtClean="0"/>
            <a:t>Establecer estrategias</a:t>
          </a:r>
        </a:p>
        <a:p>
          <a:r>
            <a:rPr lang="es-EC" dirty="0" smtClean="0"/>
            <a:t>Sensibilizar autoridades </a:t>
          </a:r>
          <a:endParaRPr lang="es-EC" dirty="0"/>
        </a:p>
      </dgm:t>
    </dgm:pt>
    <dgm:pt modelId="{5FFA701B-08D5-474D-8493-1DE5699C8CF9}" type="parTrans" cxnId="{9FCB9F8F-93F2-47A7-9C1D-84684ACE0930}">
      <dgm:prSet/>
      <dgm:spPr/>
      <dgm:t>
        <a:bodyPr/>
        <a:lstStyle/>
        <a:p>
          <a:endParaRPr lang="es-EC"/>
        </a:p>
      </dgm:t>
    </dgm:pt>
    <dgm:pt modelId="{EA12C2E2-17F4-4CC8-9A28-86A81B089E3B}" type="sibTrans" cxnId="{9FCB9F8F-93F2-47A7-9C1D-84684ACE0930}">
      <dgm:prSet/>
      <dgm:spPr/>
      <dgm:t>
        <a:bodyPr/>
        <a:lstStyle/>
        <a:p>
          <a:endParaRPr lang="es-EC"/>
        </a:p>
      </dgm:t>
    </dgm:pt>
    <dgm:pt modelId="{21B94C78-E4AA-4486-A390-9782DD44E5C2}" type="pres">
      <dgm:prSet presAssocID="{054E8E8C-07E5-4B23-9D6E-B3474070A93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878CA92-F1C6-42D8-BF09-AF9C8C0178D0}" type="pres">
      <dgm:prSet presAssocID="{C4E87029-2B71-449F-8071-B4755680632E}" presName="posSpace" presStyleCnt="0"/>
      <dgm:spPr/>
    </dgm:pt>
    <dgm:pt modelId="{7C1A3B89-0186-4A01-91BE-859D20BB6737}" type="pres">
      <dgm:prSet presAssocID="{C4E87029-2B71-449F-8071-B4755680632E}" presName="vertFlow" presStyleCnt="0"/>
      <dgm:spPr/>
    </dgm:pt>
    <dgm:pt modelId="{0B1941F6-7360-4D5E-B0F9-0A7DA14CF4A6}" type="pres">
      <dgm:prSet presAssocID="{C4E87029-2B71-449F-8071-B4755680632E}" presName="topSpace" presStyleCnt="0"/>
      <dgm:spPr/>
    </dgm:pt>
    <dgm:pt modelId="{5C90A58D-067A-4DB9-B2C4-8C61129F4164}" type="pres">
      <dgm:prSet presAssocID="{C4E87029-2B71-449F-8071-B4755680632E}" presName="firstComp" presStyleCnt="0"/>
      <dgm:spPr/>
    </dgm:pt>
    <dgm:pt modelId="{8595B778-EF73-4C2C-A3B2-E68BC0578C30}" type="pres">
      <dgm:prSet presAssocID="{C4E87029-2B71-449F-8071-B4755680632E}" presName="firstChild" presStyleLbl="bgAccFollowNode1" presStyleIdx="0" presStyleCnt="2"/>
      <dgm:spPr/>
      <dgm:t>
        <a:bodyPr/>
        <a:lstStyle/>
        <a:p>
          <a:endParaRPr lang="es-EC"/>
        </a:p>
      </dgm:t>
    </dgm:pt>
    <dgm:pt modelId="{D83A5416-B6F0-488B-92D9-D9FC96B6793C}" type="pres">
      <dgm:prSet presAssocID="{C4E87029-2B71-449F-8071-B4755680632E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138472-204C-4880-9987-756C33616EB4}" type="pres">
      <dgm:prSet presAssocID="{C4E87029-2B71-449F-8071-B4755680632E}" presName="negSpace" presStyleCnt="0"/>
      <dgm:spPr/>
    </dgm:pt>
    <dgm:pt modelId="{2EC446E6-0D0D-40D7-91DC-4C46C79A9692}" type="pres">
      <dgm:prSet presAssocID="{C4E87029-2B71-449F-8071-B4755680632E}" presName="circle" presStyleLbl="node1" presStyleIdx="0" presStyleCnt="2"/>
      <dgm:spPr/>
      <dgm:t>
        <a:bodyPr/>
        <a:lstStyle/>
        <a:p>
          <a:endParaRPr lang="es-EC"/>
        </a:p>
      </dgm:t>
    </dgm:pt>
    <dgm:pt modelId="{E01E2242-CB44-4698-8F04-B881B4FD4039}" type="pres">
      <dgm:prSet presAssocID="{DF410A88-920F-496B-A20D-B0DFFBF62AE3}" presName="transSpace" presStyleCnt="0"/>
      <dgm:spPr/>
    </dgm:pt>
    <dgm:pt modelId="{01951AA9-6926-4E60-9A5A-D9B3DC264996}" type="pres">
      <dgm:prSet presAssocID="{E482EE97-F5D0-4A35-8395-250028137829}" presName="posSpace" presStyleCnt="0"/>
      <dgm:spPr/>
    </dgm:pt>
    <dgm:pt modelId="{3D0C8E05-9C59-44D5-B4E8-F257C696889D}" type="pres">
      <dgm:prSet presAssocID="{E482EE97-F5D0-4A35-8395-250028137829}" presName="vertFlow" presStyleCnt="0"/>
      <dgm:spPr/>
    </dgm:pt>
    <dgm:pt modelId="{E2A3DD1F-E828-40A5-BFFF-108DCC92B8A2}" type="pres">
      <dgm:prSet presAssocID="{E482EE97-F5D0-4A35-8395-250028137829}" presName="topSpace" presStyleCnt="0"/>
      <dgm:spPr/>
    </dgm:pt>
    <dgm:pt modelId="{B9BFC3EF-2080-45DF-9127-8B9569C14711}" type="pres">
      <dgm:prSet presAssocID="{E482EE97-F5D0-4A35-8395-250028137829}" presName="firstComp" presStyleCnt="0"/>
      <dgm:spPr/>
    </dgm:pt>
    <dgm:pt modelId="{72408675-C5AB-4036-A292-9AD393267F95}" type="pres">
      <dgm:prSet presAssocID="{E482EE97-F5D0-4A35-8395-250028137829}" presName="firstChild" presStyleLbl="bgAccFollowNode1" presStyleIdx="1" presStyleCnt="2"/>
      <dgm:spPr/>
      <dgm:t>
        <a:bodyPr/>
        <a:lstStyle/>
        <a:p>
          <a:endParaRPr lang="es-EC"/>
        </a:p>
      </dgm:t>
    </dgm:pt>
    <dgm:pt modelId="{FF6A71ED-A28B-4BE5-B53E-4D30BF24880A}" type="pres">
      <dgm:prSet presAssocID="{E482EE97-F5D0-4A35-8395-250028137829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71BCA-F13C-4C52-A1F1-DD45BBCFFA59}" type="pres">
      <dgm:prSet presAssocID="{E482EE97-F5D0-4A35-8395-250028137829}" presName="negSpace" presStyleCnt="0"/>
      <dgm:spPr/>
    </dgm:pt>
    <dgm:pt modelId="{50D550F8-3F10-40C5-B26E-96D8BF1D24EA}" type="pres">
      <dgm:prSet presAssocID="{E482EE97-F5D0-4A35-8395-250028137829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9FCB9F8F-93F2-47A7-9C1D-84684ACE0930}" srcId="{E482EE97-F5D0-4A35-8395-250028137829}" destId="{85A912B5-46CF-415E-8115-D40579325CDD}" srcOrd="0" destOrd="0" parTransId="{5FFA701B-08D5-474D-8493-1DE5699C8CF9}" sibTransId="{EA12C2E2-17F4-4CC8-9A28-86A81B089E3B}"/>
    <dgm:cxn modelId="{7DD8A0D2-3521-474B-B8D8-0B4A66CE1ABD}" type="presOf" srcId="{EF888121-02CD-45E8-B6E6-B1EB714D19B2}" destId="{D83A5416-B6F0-488B-92D9-D9FC96B6793C}" srcOrd="1" destOrd="0" presId="urn:microsoft.com/office/officeart/2005/8/layout/hList9"/>
    <dgm:cxn modelId="{B93C6E0A-9A6E-411F-8D65-E0EF4B2E1122}" type="presOf" srcId="{C4E87029-2B71-449F-8071-B4755680632E}" destId="{2EC446E6-0D0D-40D7-91DC-4C46C79A9692}" srcOrd="0" destOrd="0" presId="urn:microsoft.com/office/officeart/2005/8/layout/hList9"/>
    <dgm:cxn modelId="{B7C99F58-CD90-4216-9B90-A69CDA70F1A7}" srcId="{C4E87029-2B71-449F-8071-B4755680632E}" destId="{EF888121-02CD-45E8-B6E6-B1EB714D19B2}" srcOrd="0" destOrd="0" parTransId="{1A01B840-9BF3-4793-9646-57CD4DC4D0B1}" sibTransId="{ED33A8CE-6927-45D4-B729-D384278B9A4F}"/>
    <dgm:cxn modelId="{839EDB62-5F87-4056-8BFB-330B92BD99FC}" type="presOf" srcId="{EF888121-02CD-45E8-B6E6-B1EB714D19B2}" destId="{8595B778-EF73-4C2C-A3B2-E68BC0578C30}" srcOrd="0" destOrd="0" presId="urn:microsoft.com/office/officeart/2005/8/layout/hList9"/>
    <dgm:cxn modelId="{CD58163F-A79C-4C3F-95B5-71DDA37F0E34}" srcId="{054E8E8C-07E5-4B23-9D6E-B3474070A931}" destId="{E482EE97-F5D0-4A35-8395-250028137829}" srcOrd="1" destOrd="0" parTransId="{10A68F7B-FE8E-4547-89C7-BF718D708D61}" sibTransId="{A36FE87D-CA99-47B3-9E97-01C3C623B943}"/>
    <dgm:cxn modelId="{5DF0599F-8B7E-4AB5-BBB7-22D724314C7D}" type="presOf" srcId="{054E8E8C-07E5-4B23-9D6E-B3474070A931}" destId="{21B94C78-E4AA-4486-A390-9782DD44E5C2}" srcOrd="0" destOrd="0" presId="urn:microsoft.com/office/officeart/2005/8/layout/hList9"/>
    <dgm:cxn modelId="{FC990873-33AE-41D8-91CC-C94B37D2D34C}" srcId="{054E8E8C-07E5-4B23-9D6E-B3474070A931}" destId="{C4E87029-2B71-449F-8071-B4755680632E}" srcOrd="0" destOrd="0" parTransId="{B00DD1C1-03EF-489F-B75E-153E92A2D21B}" sibTransId="{DF410A88-920F-496B-A20D-B0DFFBF62AE3}"/>
    <dgm:cxn modelId="{01E1F2E6-A7D4-4C39-8126-D9BA0F13D0E1}" type="presOf" srcId="{85A912B5-46CF-415E-8115-D40579325CDD}" destId="{72408675-C5AB-4036-A292-9AD393267F95}" srcOrd="0" destOrd="0" presId="urn:microsoft.com/office/officeart/2005/8/layout/hList9"/>
    <dgm:cxn modelId="{1692D96D-90AD-4160-8A16-8D8626E55BBB}" type="presOf" srcId="{E482EE97-F5D0-4A35-8395-250028137829}" destId="{50D550F8-3F10-40C5-B26E-96D8BF1D24EA}" srcOrd="0" destOrd="0" presId="urn:microsoft.com/office/officeart/2005/8/layout/hList9"/>
    <dgm:cxn modelId="{1C5B15F5-98DB-46CD-B503-19818BA18D64}" type="presOf" srcId="{85A912B5-46CF-415E-8115-D40579325CDD}" destId="{FF6A71ED-A28B-4BE5-B53E-4D30BF24880A}" srcOrd="1" destOrd="0" presId="urn:microsoft.com/office/officeart/2005/8/layout/hList9"/>
    <dgm:cxn modelId="{07E37F78-76BB-49A4-8F46-8DE0678CD0AB}" type="presParOf" srcId="{21B94C78-E4AA-4486-A390-9782DD44E5C2}" destId="{F878CA92-F1C6-42D8-BF09-AF9C8C0178D0}" srcOrd="0" destOrd="0" presId="urn:microsoft.com/office/officeart/2005/8/layout/hList9"/>
    <dgm:cxn modelId="{FDC9FFD3-C6CC-4962-8F81-665040DA502D}" type="presParOf" srcId="{21B94C78-E4AA-4486-A390-9782DD44E5C2}" destId="{7C1A3B89-0186-4A01-91BE-859D20BB6737}" srcOrd="1" destOrd="0" presId="urn:microsoft.com/office/officeart/2005/8/layout/hList9"/>
    <dgm:cxn modelId="{83045AA9-D475-42A0-835F-11957C55802B}" type="presParOf" srcId="{7C1A3B89-0186-4A01-91BE-859D20BB6737}" destId="{0B1941F6-7360-4D5E-B0F9-0A7DA14CF4A6}" srcOrd="0" destOrd="0" presId="urn:microsoft.com/office/officeart/2005/8/layout/hList9"/>
    <dgm:cxn modelId="{B7EE6B61-C33B-481C-AF66-F5577AF578A3}" type="presParOf" srcId="{7C1A3B89-0186-4A01-91BE-859D20BB6737}" destId="{5C90A58D-067A-4DB9-B2C4-8C61129F4164}" srcOrd="1" destOrd="0" presId="urn:microsoft.com/office/officeart/2005/8/layout/hList9"/>
    <dgm:cxn modelId="{431BAA64-894F-4CB9-BE79-D53889CE8F55}" type="presParOf" srcId="{5C90A58D-067A-4DB9-B2C4-8C61129F4164}" destId="{8595B778-EF73-4C2C-A3B2-E68BC0578C30}" srcOrd="0" destOrd="0" presId="urn:microsoft.com/office/officeart/2005/8/layout/hList9"/>
    <dgm:cxn modelId="{CD94B0FB-0AAB-48F2-A0FA-B694B4F990CD}" type="presParOf" srcId="{5C90A58D-067A-4DB9-B2C4-8C61129F4164}" destId="{D83A5416-B6F0-488B-92D9-D9FC96B6793C}" srcOrd="1" destOrd="0" presId="urn:microsoft.com/office/officeart/2005/8/layout/hList9"/>
    <dgm:cxn modelId="{8DD52186-818F-4547-A66C-4F12873A4F51}" type="presParOf" srcId="{21B94C78-E4AA-4486-A390-9782DD44E5C2}" destId="{E4138472-204C-4880-9987-756C33616EB4}" srcOrd="2" destOrd="0" presId="urn:microsoft.com/office/officeart/2005/8/layout/hList9"/>
    <dgm:cxn modelId="{75B79DE1-5B11-4F6C-A198-AAF13DAA5220}" type="presParOf" srcId="{21B94C78-E4AA-4486-A390-9782DD44E5C2}" destId="{2EC446E6-0D0D-40D7-91DC-4C46C79A9692}" srcOrd="3" destOrd="0" presId="urn:microsoft.com/office/officeart/2005/8/layout/hList9"/>
    <dgm:cxn modelId="{0A1E0A15-48E1-4A29-9BEA-90E63021CE58}" type="presParOf" srcId="{21B94C78-E4AA-4486-A390-9782DD44E5C2}" destId="{E01E2242-CB44-4698-8F04-B881B4FD4039}" srcOrd="4" destOrd="0" presId="urn:microsoft.com/office/officeart/2005/8/layout/hList9"/>
    <dgm:cxn modelId="{D83629AC-E756-46FC-A93B-1C6F2D0C2624}" type="presParOf" srcId="{21B94C78-E4AA-4486-A390-9782DD44E5C2}" destId="{01951AA9-6926-4E60-9A5A-D9B3DC264996}" srcOrd="5" destOrd="0" presId="urn:microsoft.com/office/officeart/2005/8/layout/hList9"/>
    <dgm:cxn modelId="{A698A814-0FEF-404A-BAAD-E9BD17D92DED}" type="presParOf" srcId="{21B94C78-E4AA-4486-A390-9782DD44E5C2}" destId="{3D0C8E05-9C59-44D5-B4E8-F257C696889D}" srcOrd="6" destOrd="0" presId="urn:microsoft.com/office/officeart/2005/8/layout/hList9"/>
    <dgm:cxn modelId="{27D7D4A9-CBD1-4994-96BC-E109DA080BAE}" type="presParOf" srcId="{3D0C8E05-9C59-44D5-B4E8-F257C696889D}" destId="{E2A3DD1F-E828-40A5-BFFF-108DCC92B8A2}" srcOrd="0" destOrd="0" presId="urn:microsoft.com/office/officeart/2005/8/layout/hList9"/>
    <dgm:cxn modelId="{C88FA7A0-3B35-47E3-B1ED-BC66A73F5B31}" type="presParOf" srcId="{3D0C8E05-9C59-44D5-B4E8-F257C696889D}" destId="{B9BFC3EF-2080-45DF-9127-8B9569C14711}" srcOrd="1" destOrd="0" presId="urn:microsoft.com/office/officeart/2005/8/layout/hList9"/>
    <dgm:cxn modelId="{B032DE88-68C7-43C9-882E-F6AF0E8923AB}" type="presParOf" srcId="{B9BFC3EF-2080-45DF-9127-8B9569C14711}" destId="{72408675-C5AB-4036-A292-9AD393267F95}" srcOrd="0" destOrd="0" presId="urn:microsoft.com/office/officeart/2005/8/layout/hList9"/>
    <dgm:cxn modelId="{052A94E6-3550-46E0-8DD3-E0BBD7611786}" type="presParOf" srcId="{B9BFC3EF-2080-45DF-9127-8B9569C14711}" destId="{FF6A71ED-A28B-4BE5-B53E-4D30BF24880A}" srcOrd="1" destOrd="0" presId="urn:microsoft.com/office/officeart/2005/8/layout/hList9"/>
    <dgm:cxn modelId="{35B5ABD7-8835-429D-BA42-55A97F686E05}" type="presParOf" srcId="{21B94C78-E4AA-4486-A390-9782DD44E5C2}" destId="{C8671BCA-F13C-4C52-A1F1-DD45BBCFFA59}" srcOrd="7" destOrd="0" presId="urn:microsoft.com/office/officeart/2005/8/layout/hList9"/>
    <dgm:cxn modelId="{7065E429-AC0E-4CC9-BBC7-C4BF10317973}" type="presParOf" srcId="{21B94C78-E4AA-4486-A390-9782DD44E5C2}" destId="{50D550F8-3F10-40C5-B26E-96D8BF1D24E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99EC5A3-B6D1-4C67-A314-022F45861E50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C534D62-32E6-426E-9650-F79C240F9786}">
      <dgm:prSet phldrT="[Texto]"/>
      <dgm:spPr/>
      <dgm:t>
        <a:bodyPr/>
        <a:lstStyle/>
        <a:p>
          <a:r>
            <a:rPr lang="es-EC" dirty="0" smtClean="0"/>
            <a:t>Directos </a:t>
          </a:r>
          <a:endParaRPr lang="es-EC" dirty="0"/>
        </a:p>
      </dgm:t>
    </dgm:pt>
    <dgm:pt modelId="{A80E2546-0B4F-4B64-A82A-E248A91D59CE}" type="parTrans" cxnId="{CE3F6CE8-0F48-45D4-9E47-C531DF4BF007}">
      <dgm:prSet/>
      <dgm:spPr/>
      <dgm:t>
        <a:bodyPr/>
        <a:lstStyle/>
        <a:p>
          <a:endParaRPr lang="es-EC"/>
        </a:p>
      </dgm:t>
    </dgm:pt>
    <dgm:pt modelId="{2A8A8BB8-0289-45A9-BF87-E88882A3F49D}" type="sibTrans" cxnId="{CE3F6CE8-0F48-45D4-9E47-C531DF4BF007}">
      <dgm:prSet/>
      <dgm:spPr/>
      <dgm:t>
        <a:bodyPr/>
        <a:lstStyle/>
        <a:p>
          <a:endParaRPr lang="es-EC"/>
        </a:p>
      </dgm:t>
    </dgm:pt>
    <dgm:pt modelId="{8B819AD0-6ACB-4031-AAE1-4639725180F5}">
      <dgm:prSet phldrT="[Texto]"/>
      <dgm:spPr/>
      <dgm:t>
        <a:bodyPr/>
        <a:lstStyle/>
        <a:p>
          <a:r>
            <a:rPr lang="es-EC" dirty="0" smtClean="0"/>
            <a:t>Involucrados con la actividad turística</a:t>
          </a:r>
          <a:endParaRPr lang="es-EC" dirty="0"/>
        </a:p>
      </dgm:t>
    </dgm:pt>
    <dgm:pt modelId="{DFBCB67A-5005-4AE9-B063-B60529303705}" type="parTrans" cxnId="{EB832010-0E66-437A-BFD3-9AED0AD06D24}">
      <dgm:prSet/>
      <dgm:spPr/>
      <dgm:t>
        <a:bodyPr/>
        <a:lstStyle/>
        <a:p>
          <a:endParaRPr lang="es-EC"/>
        </a:p>
      </dgm:t>
    </dgm:pt>
    <dgm:pt modelId="{B68181B1-6ABA-44DC-9952-8FBAD3A432C4}" type="sibTrans" cxnId="{EB832010-0E66-437A-BFD3-9AED0AD06D24}">
      <dgm:prSet/>
      <dgm:spPr/>
      <dgm:t>
        <a:bodyPr/>
        <a:lstStyle/>
        <a:p>
          <a:endParaRPr lang="es-EC"/>
        </a:p>
      </dgm:t>
    </dgm:pt>
    <dgm:pt modelId="{EE8C70FD-FA2A-401D-ACD8-5091CD6A23EF}">
      <dgm:prSet phldrT="[Texto]"/>
      <dgm:spPr/>
      <dgm:t>
        <a:bodyPr/>
        <a:lstStyle/>
        <a:p>
          <a:r>
            <a:rPr lang="es-EC" dirty="0" smtClean="0"/>
            <a:t>Indirectos</a:t>
          </a:r>
          <a:endParaRPr lang="es-EC" dirty="0"/>
        </a:p>
      </dgm:t>
    </dgm:pt>
    <dgm:pt modelId="{8E17E2A3-4C0F-4CCF-A208-C6D9D3E263DC}" type="parTrans" cxnId="{BF469D10-77FB-4970-8651-B81F375E9861}">
      <dgm:prSet/>
      <dgm:spPr/>
      <dgm:t>
        <a:bodyPr/>
        <a:lstStyle/>
        <a:p>
          <a:endParaRPr lang="es-EC"/>
        </a:p>
      </dgm:t>
    </dgm:pt>
    <dgm:pt modelId="{A9DF5427-98AB-4F8C-B844-4C09D7D45AB0}" type="sibTrans" cxnId="{BF469D10-77FB-4970-8651-B81F375E9861}">
      <dgm:prSet/>
      <dgm:spPr/>
      <dgm:t>
        <a:bodyPr/>
        <a:lstStyle/>
        <a:p>
          <a:endParaRPr lang="es-EC"/>
        </a:p>
      </dgm:t>
    </dgm:pt>
    <dgm:pt modelId="{463534BE-DF14-40FB-BA71-2104A4666044}">
      <dgm:prSet phldrT="[Texto]"/>
      <dgm:spPr/>
      <dgm:t>
        <a:bodyPr/>
        <a:lstStyle/>
        <a:p>
          <a:r>
            <a:rPr lang="es-EC" dirty="0" smtClean="0"/>
            <a:t>No relacionados directamente con la actividad turística </a:t>
          </a:r>
          <a:endParaRPr lang="es-EC" dirty="0"/>
        </a:p>
      </dgm:t>
    </dgm:pt>
    <dgm:pt modelId="{363CFCAA-282E-4FBE-A068-0B9C03EAB98B}" type="parTrans" cxnId="{F4725DA4-C6E0-4F56-A5C2-811DC3C5C156}">
      <dgm:prSet/>
      <dgm:spPr/>
      <dgm:t>
        <a:bodyPr/>
        <a:lstStyle/>
        <a:p>
          <a:endParaRPr lang="es-EC"/>
        </a:p>
      </dgm:t>
    </dgm:pt>
    <dgm:pt modelId="{37B8E668-6B62-4561-978E-1910622C608C}" type="sibTrans" cxnId="{F4725DA4-C6E0-4F56-A5C2-811DC3C5C156}">
      <dgm:prSet/>
      <dgm:spPr/>
      <dgm:t>
        <a:bodyPr/>
        <a:lstStyle/>
        <a:p>
          <a:endParaRPr lang="es-EC"/>
        </a:p>
      </dgm:t>
    </dgm:pt>
    <dgm:pt modelId="{2975095A-2BC8-4C37-A5B4-78F895ED9766}" type="pres">
      <dgm:prSet presAssocID="{699EC5A3-B6D1-4C67-A314-022F45861E5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7A449B5-37B1-4860-B36A-0B2DF5529849}" type="pres">
      <dgm:prSet presAssocID="{0C534D62-32E6-426E-9650-F79C240F9786}" presName="posSpace" presStyleCnt="0"/>
      <dgm:spPr/>
    </dgm:pt>
    <dgm:pt modelId="{0076284D-C0AC-4498-A6B0-4742BCA472EE}" type="pres">
      <dgm:prSet presAssocID="{0C534D62-32E6-426E-9650-F79C240F9786}" presName="vertFlow" presStyleCnt="0"/>
      <dgm:spPr/>
    </dgm:pt>
    <dgm:pt modelId="{575095F2-5A6D-49DF-BE92-41219BD0AC7F}" type="pres">
      <dgm:prSet presAssocID="{0C534D62-32E6-426E-9650-F79C240F9786}" presName="topSpace" presStyleCnt="0"/>
      <dgm:spPr/>
    </dgm:pt>
    <dgm:pt modelId="{13879FEF-0B21-46C4-B9B3-068F8C4221BA}" type="pres">
      <dgm:prSet presAssocID="{0C534D62-32E6-426E-9650-F79C240F9786}" presName="firstComp" presStyleCnt="0"/>
      <dgm:spPr/>
    </dgm:pt>
    <dgm:pt modelId="{3459A246-C026-460B-8A98-60B593C9B037}" type="pres">
      <dgm:prSet presAssocID="{0C534D62-32E6-426E-9650-F79C240F9786}" presName="firstChild" presStyleLbl="bgAccFollowNode1" presStyleIdx="0" presStyleCnt="2"/>
      <dgm:spPr/>
      <dgm:t>
        <a:bodyPr/>
        <a:lstStyle/>
        <a:p>
          <a:endParaRPr lang="es-EC"/>
        </a:p>
      </dgm:t>
    </dgm:pt>
    <dgm:pt modelId="{DDC44D0B-291B-4AD4-8382-B2FE86973832}" type="pres">
      <dgm:prSet presAssocID="{0C534D62-32E6-426E-9650-F79C240F9786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82175D-AA31-40AE-9BB2-3B3B5BA90E20}" type="pres">
      <dgm:prSet presAssocID="{0C534D62-32E6-426E-9650-F79C240F9786}" presName="negSpace" presStyleCnt="0"/>
      <dgm:spPr/>
    </dgm:pt>
    <dgm:pt modelId="{E30EFBDF-62BD-4B5A-B0CF-F9CAF05937E6}" type="pres">
      <dgm:prSet presAssocID="{0C534D62-32E6-426E-9650-F79C240F9786}" presName="circle" presStyleLbl="node1" presStyleIdx="0" presStyleCnt="2"/>
      <dgm:spPr/>
      <dgm:t>
        <a:bodyPr/>
        <a:lstStyle/>
        <a:p>
          <a:endParaRPr lang="es-EC"/>
        </a:p>
      </dgm:t>
    </dgm:pt>
    <dgm:pt modelId="{56822110-0BE7-47CE-9A07-571FCBFD3119}" type="pres">
      <dgm:prSet presAssocID="{2A8A8BB8-0289-45A9-BF87-E88882A3F49D}" presName="transSpace" presStyleCnt="0"/>
      <dgm:spPr/>
    </dgm:pt>
    <dgm:pt modelId="{0AF0CA8E-5C68-4815-91D4-1A44AA29AE9B}" type="pres">
      <dgm:prSet presAssocID="{EE8C70FD-FA2A-401D-ACD8-5091CD6A23EF}" presName="posSpace" presStyleCnt="0"/>
      <dgm:spPr/>
    </dgm:pt>
    <dgm:pt modelId="{1C044E99-B451-4196-9161-378D398F4A02}" type="pres">
      <dgm:prSet presAssocID="{EE8C70FD-FA2A-401D-ACD8-5091CD6A23EF}" presName="vertFlow" presStyleCnt="0"/>
      <dgm:spPr/>
    </dgm:pt>
    <dgm:pt modelId="{A99287F1-B12C-4403-A4D6-31CBC4C3E9A3}" type="pres">
      <dgm:prSet presAssocID="{EE8C70FD-FA2A-401D-ACD8-5091CD6A23EF}" presName="topSpace" presStyleCnt="0"/>
      <dgm:spPr/>
    </dgm:pt>
    <dgm:pt modelId="{C604B3D3-7891-499A-AE99-A5A2EBA2A299}" type="pres">
      <dgm:prSet presAssocID="{EE8C70FD-FA2A-401D-ACD8-5091CD6A23EF}" presName="firstComp" presStyleCnt="0"/>
      <dgm:spPr/>
    </dgm:pt>
    <dgm:pt modelId="{E6CE65F3-1FDE-4DE1-BE1A-208777EE8A4B}" type="pres">
      <dgm:prSet presAssocID="{EE8C70FD-FA2A-401D-ACD8-5091CD6A23EF}" presName="firstChild" presStyleLbl="bgAccFollowNode1" presStyleIdx="1" presStyleCnt="2"/>
      <dgm:spPr/>
      <dgm:t>
        <a:bodyPr/>
        <a:lstStyle/>
        <a:p>
          <a:endParaRPr lang="es-EC"/>
        </a:p>
      </dgm:t>
    </dgm:pt>
    <dgm:pt modelId="{590ECAB0-7470-47A8-BCAA-EEF1AA40842D}" type="pres">
      <dgm:prSet presAssocID="{EE8C70FD-FA2A-401D-ACD8-5091CD6A23EF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A4868-4988-448B-90B3-5FE6615FF099}" type="pres">
      <dgm:prSet presAssocID="{EE8C70FD-FA2A-401D-ACD8-5091CD6A23EF}" presName="negSpace" presStyleCnt="0"/>
      <dgm:spPr/>
    </dgm:pt>
    <dgm:pt modelId="{276A1BA0-A2DC-45A2-B9AA-F646F454F5DD}" type="pres">
      <dgm:prSet presAssocID="{EE8C70FD-FA2A-401D-ACD8-5091CD6A23EF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BF469D10-77FB-4970-8651-B81F375E9861}" srcId="{699EC5A3-B6D1-4C67-A314-022F45861E50}" destId="{EE8C70FD-FA2A-401D-ACD8-5091CD6A23EF}" srcOrd="1" destOrd="0" parTransId="{8E17E2A3-4C0F-4CCF-A208-C6D9D3E263DC}" sibTransId="{A9DF5427-98AB-4F8C-B844-4C09D7D45AB0}"/>
    <dgm:cxn modelId="{F460B34F-1B83-4C19-AABE-910142D5BC9B}" type="presOf" srcId="{463534BE-DF14-40FB-BA71-2104A4666044}" destId="{590ECAB0-7470-47A8-BCAA-EEF1AA40842D}" srcOrd="1" destOrd="0" presId="urn:microsoft.com/office/officeart/2005/8/layout/hList9"/>
    <dgm:cxn modelId="{2CB3ED9D-2416-4FA8-B8C1-F58642B1E213}" type="presOf" srcId="{8B819AD0-6ACB-4031-AAE1-4639725180F5}" destId="{3459A246-C026-460B-8A98-60B593C9B037}" srcOrd="0" destOrd="0" presId="urn:microsoft.com/office/officeart/2005/8/layout/hList9"/>
    <dgm:cxn modelId="{4BCA0B79-7427-4BFB-BEEA-A106C9E653A4}" type="presOf" srcId="{0C534D62-32E6-426E-9650-F79C240F9786}" destId="{E30EFBDF-62BD-4B5A-B0CF-F9CAF05937E6}" srcOrd="0" destOrd="0" presId="urn:microsoft.com/office/officeart/2005/8/layout/hList9"/>
    <dgm:cxn modelId="{EB832010-0E66-437A-BFD3-9AED0AD06D24}" srcId="{0C534D62-32E6-426E-9650-F79C240F9786}" destId="{8B819AD0-6ACB-4031-AAE1-4639725180F5}" srcOrd="0" destOrd="0" parTransId="{DFBCB67A-5005-4AE9-B063-B60529303705}" sibTransId="{B68181B1-6ABA-44DC-9952-8FBAD3A432C4}"/>
    <dgm:cxn modelId="{FD1C0B6C-88BA-4B95-B827-2FC427C4EAD1}" type="presOf" srcId="{8B819AD0-6ACB-4031-AAE1-4639725180F5}" destId="{DDC44D0B-291B-4AD4-8382-B2FE86973832}" srcOrd="1" destOrd="0" presId="urn:microsoft.com/office/officeart/2005/8/layout/hList9"/>
    <dgm:cxn modelId="{1B9B9F99-9831-4659-BC29-946472BBAFD5}" type="presOf" srcId="{463534BE-DF14-40FB-BA71-2104A4666044}" destId="{E6CE65F3-1FDE-4DE1-BE1A-208777EE8A4B}" srcOrd="0" destOrd="0" presId="urn:microsoft.com/office/officeart/2005/8/layout/hList9"/>
    <dgm:cxn modelId="{37AFE68B-49EF-4C60-BDCA-B7D7F666E254}" type="presOf" srcId="{EE8C70FD-FA2A-401D-ACD8-5091CD6A23EF}" destId="{276A1BA0-A2DC-45A2-B9AA-F646F454F5DD}" srcOrd="0" destOrd="0" presId="urn:microsoft.com/office/officeart/2005/8/layout/hList9"/>
    <dgm:cxn modelId="{CB11D9D4-9689-4E3A-975B-5C6BE329503C}" type="presOf" srcId="{699EC5A3-B6D1-4C67-A314-022F45861E50}" destId="{2975095A-2BC8-4C37-A5B4-78F895ED9766}" srcOrd="0" destOrd="0" presId="urn:microsoft.com/office/officeart/2005/8/layout/hList9"/>
    <dgm:cxn modelId="{F4725DA4-C6E0-4F56-A5C2-811DC3C5C156}" srcId="{EE8C70FD-FA2A-401D-ACD8-5091CD6A23EF}" destId="{463534BE-DF14-40FB-BA71-2104A4666044}" srcOrd="0" destOrd="0" parTransId="{363CFCAA-282E-4FBE-A068-0B9C03EAB98B}" sibTransId="{37B8E668-6B62-4561-978E-1910622C608C}"/>
    <dgm:cxn modelId="{CE3F6CE8-0F48-45D4-9E47-C531DF4BF007}" srcId="{699EC5A3-B6D1-4C67-A314-022F45861E50}" destId="{0C534D62-32E6-426E-9650-F79C240F9786}" srcOrd="0" destOrd="0" parTransId="{A80E2546-0B4F-4B64-A82A-E248A91D59CE}" sibTransId="{2A8A8BB8-0289-45A9-BF87-E88882A3F49D}"/>
    <dgm:cxn modelId="{50DB848C-30A1-4CA3-83EE-DF66705AA773}" type="presParOf" srcId="{2975095A-2BC8-4C37-A5B4-78F895ED9766}" destId="{D7A449B5-37B1-4860-B36A-0B2DF5529849}" srcOrd="0" destOrd="0" presId="urn:microsoft.com/office/officeart/2005/8/layout/hList9"/>
    <dgm:cxn modelId="{9744928C-DD8F-4303-8F5D-B326D00DB418}" type="presParOf" srcId="{2975095A-2BC8-4C37-A5B4-78F895ED9766}" destId="{0076284D-C0AC-4498-A6B0-4742BCA472EE}" srcOrd="1" destOrd="0" presId="urn:microsoft.com/office/officeart/2005/8/layout/hList9"/>
    <dgm:cxn modelId="{DC558224-07AF-4C51-983C-CE0D7E352DDE}" type="presParOf" srcId="{0076284D-C0AC-4498-A6B0-4742BCA472EE}" destId="{575095F2-5A6D-49DF-BE92-41219BD0AC7F}" srcOrd="0" destOrd="0" presId="urn:microsoft.com/office/officeart/2005/8/layout/hList9"/>
    <dgm:cxn modelId="{98ACFCE5-6AFF-4061-BBF6-1C44058AB73E}" type="presParOf" srcId="{0076284D-C0AC-4498-A6B0-4742BCA472EE}" destId="{13879FEF-0B21-46C4-B9B3-068F8C4221BA}" srcOrd="1" destOrd="0" presId="urn:microsoft.com/office/officeart/2005/8/layout/hList9"/>
    <dgm:cxn modelId="{631E972D-D6C5-4D1A-A235-06369BD6D058}" type="presParOf" srcId="{13879FEF-0B21-46C4-B9B3-068F8C4221BA}" destId="{3459A246-C026-460B-8A98-60B593C9B037}" srcOrd="0" destOrd="0" presId="urn:microsoft.com/office/officeart/2005/8/layout/hList9"/>
    <dgm:cxn modelId="{D36CF9DE-8D93-4666-B499-AA1CAA93AA36}" type="presParOf" srcId="{13879FEF-0B21-46C4-B9B3-068F8C4221BA}" destId="{DDC44D0B-291B-4AD4-8382-B2FE86973832}" srcOrd="1" destOrd="0" presId="urn:microsoft.com/office/officeart/2005/8/layout/hList9"/>
    <dgm:cxn modelId="{765E41E4-2B3E-42B5-836D-AEDB9ACFC91C}" type="presParOf" srcId="{2975095A-2BC8-4C37-A5B4-78F895ED9766}" destId="{1082175D-AA31-40AE-9BB2-3B3B5BA90E20}" srcOrd="2" destOrd="0" presId="urn:microsoft.com/office/officeart/2005/8/layout/hList9"/>
    <dgm:cxn modelId="{E572AFE1-B881-4011-ADE9-1BDCAB458EED}" type="presParOf" srcId="{2975095A-2BC8-4C37-A5B4-78F895ED9766}" destId="{E30EFBDF-62BD-4B5A-B0CF-F9CAF05937E6}" srcOrd="3" destOrd="0" presId="urn:microsoft.com/office/officeart/2005/8/layout/hList9"/>
    <dgm:cxn modelId="{C6A45240-0275-4450-B832-F43FD0C390E2}" type="presParOf" srcId="{2975095A-2BC8-4C37-A5B4-78F895ED9766}" destId="{56822110-0BE7-47CE-9A07-571FCBFD3119}" srcOrd="4" destOrd="0" presId="urn:microsoft.com/office/officeart/2005/8/layout/hList9"/>
    <dgm:cxn modelId="{0792B24E-1ACB-4961-9FF9-9AD8234EA4A1}" type="presParOf" srcId="{2975095A-2BC8-4C37-A5B4-78F895ED9766}" destId="{0AF0CA8E-5C68-4815-91D4-1A44AA29AE9B}" srcOrd="5" destOrd="0" presId="urn:microsoft.com/office/officeart/2005/8/layout/hList9"/>
    <dgm:cxn modelId="{081918FB-E3C6-4974-8B0F-8DA86CB4F139}" type="presParOf" srcId="{2975095A-2BC8-4C37-A5B4-78F895ED9766}" destId="{1C044E99-B451-4196-9161-378D398F4A02}" srcOrd="6" destOrd="0" presId="urn:microsoft.com/office/officeart/2005/8/layout/hList9"/>
    <dgm:cxn modelId="{DEA1F73B-F88F-4617-AF4F-4354211598F3}" type="presParOf" srcId="{1C044E99-B451-4196-9161-378D398F4A02}" destId="{A99287F1-B12C-4403-A4D6-31CBC4C3E9A3}" srcOrd="0" destOrd="0" presId="urn:microsoft.com/office/officeart/2005/8/layout/hList9"/>
    <dgm:cxn modelId="{8490089F-20CE-4D5F-9C84-C9713786AB97}" type="presParOf" srcId="{1C044E99-B451-4196-9161-378D398F4A02}" destId="{C604B3D3-7891-499A-AE99-A5A2EBA2A299}" srcOrd="1" destOrd="0" presId="urn:microsoft.com/office/officeart/2005/8/layout/hList9"/>
    <dgm:cxn modelId="{BB26B589-A65D-481B-9294-DFB52E2264D4}" type="presParOf" srcId="{C604B3D3-7891-499A-AE99-A5A2EBA2A299}" destId="{E6CE65F3-1FDE-4DE1-BE1A-208777EE8A4B}" srcOrd="0" destOrd="0" presId="urn:microsoft.com/office/officeart/2005/8/layout/hList9"/>
    <dgm:cxn modelId="{7CC787ED-12C3-443B-9B4B-39B783A5A412}" type="presParOf" srcId="{C604B3D3-7891-499A-AE99-A5A2EBA2A299}" destId="{590ECAB0-7470-47A8-BCAA-EEF1AA40842D}" srcOrd="1" destOrd="0" presId="urn:microsoft.com/office/officeart/2005/8/layout/hList9"/>
    <dgm:cxn modelId="{7B00C6D3-1ABB-40AC-8B28-5198E04CAF26}" type="presParOf" srcId="{2975095A-2BC8-4C37-A5B4-78F895ED9766}" destId="{592A4868-4988-448B-90B3-5FE6615FF099}" srcOrd="7" destOrd="0" presId="urn:microsoft.com/office/officeart/2005/8/layout/hList9"/>
    <dgm:cxn modelId="{FD110467-6EB7-440B-8B0C-0DCD0760C8AB}" type="presParOf" srcId="{2975095A-2BC8-4C37-A5B4-78F895ED9766}" destId="{276A1BA0-A2DC-45A2-B9AA-F646F454F5DD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4A5F798-252B-4585-8F61-F5A40148A2F0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B9D426A-1298-4028-A6F7-6D9A1DB09CEE}">
      <dgm:prSet phldrT="[Texto]"/>
      <dgm:spPr/>
      <dgm:t>
        <a:bodyPr/>
        <a:lstStyle/>
        <a:p>
          <a:r>
            <a:rPr lang="es-EC" dirty="0" smtClean="0"/>
            <a:t>El estudio se basa en un modelo teórico sobre la imagen de destino compuesto por tres dimensiones: cognitiva, afectiva y global. </a:t>
          </a:r>
          <a:endParaRPr lang="es-EC" dirty="0"/>
        </a:p>
      </dgm:t>
    </dgm:pt>
    <dgm:pt modelId="{463E72F7-60D3-4C7D-9B20-39E3DBFC06C7}" type="parTrans" cxnId="{E183B5C7-C022-4160-8693-40D55DEEFD2D}">
      <dgm:prSet/>
      <dgm:spPr/>
      <dgm:t>
        <a:bodyPr/>
        <a:lstStyle/>
        <a:p>
          <a:endParaRPr lang="es-EC"/>
        </a:p>
      </dgm:t>
    </dgm:pt>
    <dgm:pt modelId="{BDD76871-AA35-4168-9FB7-EEBA31899D41}" type="sibTrans" cxnId="{E183B5C7-C022-4160-8693-40D55DEEFD2D}">
      <dgm:prSet/>
      <dgm:spPr/>
      <dgm:t>
        <a:bodyPr/>
        <a:lstStyle/>
        <a:p>
          <a:endParaRPr lang="es-EC"/>
        </a:p>
      </dgm:t>
    </dgm:pt>
    <dgm:pt modelId="{1329A5C1-4E9E-41C3-9686-18C3115EE33A}">
      <dgm:prSet phldrT="[Texto]"/>
      <dgm:spPr/>
      <dgm:t>
        <a:bodyPr/>
        <a:lstStyle/>
        <a:p>
          <a:r>
            <a:rPr lang="es-EC" dirty="0" smtClean="0"/>
            <a:t>Los resultados obtenidos de la aplicación de instrumentos permiten conocer la imagen que los turistas tienen de Otavalo.</a:t>
          </a:r>
          <a:endParaRPr lang="es-EC" dirty="0"/>
        </a:p>
      </dgm:t>
    </dgm:pt>
    <dgm:pt modelId="{96D8EE4E-F58F-4DC7-9CF5-B4C5121B17EE}" type="parTrans" cxnId="{83FC630F-7376-4FC6-A226-2815A57AC746}">
      <dgm:prSet/>
      <dgm:spPr/>
      <dgm:t>
        <a:bodyPr/>
        <a:lstStyle/>
        <a:p>
          <a:endParaRPr lang="es-EC"/>
        </a:p>
      </dgm:t>
    </dgm:pt>
    <dgm:pt modelId="{6E77EDB9-A783-42D9-B320-27EB10817BC2}" type="sibTrans" cxnId="{83FC630F-7376-4FC6-A226-2815A57AC746}">
      <dgm:prSet/>
      <dgm:spPr/>
      <dgm:t>
        <a:bodyPr/>
        <a:lstStyle/>
        <a:p>
          <a:endParaRPr lang="es-EC"/>
        </a:p>
      </dgm:t>
    </dgm:pt>
    <dgm:pt modelId="{337706EA-AB3C-4737-B933-569F81240989}">
      <dgm:prSet phldrT="[Texto]"/>
      <dgm:spPr/>
      <dgm:t>
        <a:bodyPr/>
        <a:lstStyle/>
        <a:p>
          <a:r>
            <a:rPr lang="es-EC" dirty="0" smtClean="0"/>
            <a:t>La investigación permite consolidar en un solo documento la percepción que actualmente tiene los turistas del cantón Otavalo</a:t>
          </a:r>
          <a:endParaRPr lang="es-EC" dirty="0"/>
        </a:p>
      </dgm:t>
    </dgm:pt>
    <dgm:pt modelId="{21453184-665E-4CDD-8D12-985697BCAA32}" type="parTrans" cxnId="{0732A348-9E29-4E95-9CF2-4AB5B1704BB4}">
      <dgm:prSet/>
      <dgm:spPr/>
      <dgm:t>
        <a:bodyPr/>
        <a:lstStyle/>
        <a:p>
          <a:endParaRPr lang="es-EC"/>
        </a:p>
      </dgm:t>
    </dgm:pt>
    <dgm:pt modelId="{39A0C75E-3B2A-4F5B-B465-3FE1E8BB47B8}" type="sibTrans" cxnId="{0732A348-9E29-4E95-9CF2-4AB5B1704BB4}">
      <dgm:prSet/>
      <dgm:spPr/>
      <dgm:t>
        <a:bodyPr/>
        <a:lstStyle/>
        <a:p>
          <a:endParaRPr lang="es-EC"/>
        </a:p>
      </dgm:t>
    </dgm:pt>
    <dgm:pt modelId="{24778CF8-90B8-4164-912A-AA5812B525D1}">
      <dgm:prSet phldrT="[Texto]"/>
      <dgm:spPr/>
      <dgm:t>
        <a:bodyPr/>
        <a:lstStyle/>
        <a:p>
          <a:r>
            <a:rPr lang="es-EC" dirty="0" smtClean="0"/>
            <a:t>Pese a la cantidad de atractivos turísticos tanto naturales y culturales con los que cuenta Otavalo, en base a la visita de campo se evidencio que este lugar está quedando como un destino de paso.</a:t>
          </a:r>
          <a:endParaRPr lang="es-EC" dirty="0"/>
        </a:p>
      </dgm:t>
    </dgm:pt>
    <dgm:pt modelId="{65203B24-C129-47A3-8BDB-F8A3D2793D35}" type="parTrans" cxnId="{6859D405-FD3C-4E89-A392-071ED109D8A1}">
      <dgm:prSet/>
      <dgm:spPr/>
      <dgm:t>
        <a:bodyPr/>
        <a:lstStyle/>
        <a:p>
          <a:endParaRPr lang="es-EC"/>
        </a:p>
      </dgm:t>
    </dgm:pt>
    <dgm:pt modelId="{57C60B46-7A7E-45E1-8CF3-D2F728546821}" type="sibTrans" cxnId="{6859D405-FD3C-4E89-A392-071ED109D8A1}">
      <dgm:prSet/>
      <dgm:spPr/>
      <dgm:t>
        <a:bodyPr/>
        <a:lstStyle/>
        <a:p>
          <a:endParaRPr lang="es-EC"/>
        </a:p>
      </dgm:t>
    </dgm:pt>
    <dgm:pt modelId="{2618DD3E-645A-4336-8911-B5A5FEFE45D0}" type="pres">
      <dgm:prSet presAssocID="{04A5F798-252B-4585-8F61-F5A40148A2F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58C2A61-E80A-4AC2-9F9D-DB2CE0E5095C}" type="pres">
      <dgm:prSet presAssocID="{8B9D426A-1298-4028-A6F7-6D9A1DB09CEE}" presName="thickLine" presStyleLbl="alignNode1" presStyleIdx="0" presStyleCnt="4"/>
      <dgm:spPr/>
      <dgm:t>
        <a:bodyPr/>
        <a:lstStyle/>
        <a:p>
          <a:endParaRPr lang="es-EC"/>
        </a:p>
      </dgm:t>
    </dgm:pt>
    <dgm:pt modelId="{1FA16180-D575-403D-8B7C-E3F081BFE8E0}" type="pres">
      <dgm:prSet presAssocID="{8B9D426A-1298-4028-A6F7-6D9A1DB09CEE}" presName="horz1" presStyleCnt="0"/>
      <dgm:spPr/>
      <dgm:t>
        <a:bodyPr/>
        <a:lstStyle/>
        <a:p>
          <a:endParaRPr lang="es-EC"/>
        </a:p>
      </dgm:t>
    </dgm:pt>
    <dgm:pt modelId="{D0888749-76BA-4259-8472-6A37B0B0AEB7}" type="pres">
      <dgm:prSet presAssocID="{8B9D426A-1298-4028-A6F7-6D9A1DB09CEE}" presName="tx1" presStyleLbl="revTx" presStyleIdx="0" presStyleCnt="4"/>
      <dgm:spPr/>
      <dgm:t>
        <a:bodyPr/>
        <a:lstStyle/>
        <a:p>
          <a:endParaRPr lang="es-EC"/>
        </a:p>
      </dgm:t>
    </dgm:pt>
    <dgm:pt modelId="{E5434C1B-F4A3-46D0-B2C6-49ADB89EB052}" type="pres">
      <dgm:prSet presAssocID="{8B9D426A-1298-4028-A6F7-6D9A1DB09CEE}" presName="vert1" presStyleCnt="0"/>
      <dgm:spPr/>
      <dgm:t>
        <a:bodyPr/>
        <a:lstStyle/>
        <a:p>
          <a:endParaRPr lang="es-EC"/>
        </a:p>
      </dgm:t>
    </dgm:pt>
    <dgm:pt modelId="{5B58B745-8DC3-484B-9983-99255B758753}" type="pres">
      <dgm:prSet presAssocID="{1329A5C1-4E9E-41C3-9686-18C3115EE33A}" presName="thickLine" presStyleLbl="alignNode1" presStyleIdx="1" presStyleCnt="4"/>
      <dgm:spPr/>
      <dgm:t>
        <a:bodyPr/>
        <a:lstStyle/>
        <a:p>
          <a:endParaRPr lang="es-EC"/>
        </a:p>
      </dgm:t>
    </dgm:pt>
    <dgm:pt modelId="{ADD2ABA7-FF33-4E94-98B0-B209E8D18072}" type="pres">
      <dgm:prSet presAssocID="{1329A5C1-4E9E-41C3-9686-18C3115EE33A}" presName="horz1" presStyleCnt="0"/>
      <dgm:spPr/>
      <dgm:t>
        <a:bodyPr/>
        <a:lstStyle/>
        <a:p>
          <a:endParaRPr lang="es-EC"/>
        </a:p>
      </dgm:t>
    </dgm:pt>
    <dgm:pt modelId="{391DBD0C-21E3-42F9-8169-253009CC970F}" type="pres">
      <dgm:prSet presAssocID="{1329A5C1-4E9E-41C3-9686-18C3115EE33A}" presName="tx1" presStyleLbl="revTx" presStyleIdx="1" presStyleCnt="4"/>
      <dgm:spPr/>
      <dgm:t>
        <a:bodyPr/>
        <a:lstStyle/>
        <a:p>
          <a:endParaRPr lang="es-EC"/>
        </a:p>
      </dgm:t>
    </dgm:pt>
    <dgm:pt modelId="{9B5F5CBC-6E8D-4B8F-8793-EB9874E73E48}" type="pres">
      <dgm:prSet presAssocID="{1329A5C1-4E9E-41C3-9686-18C3115EE33A}" presName="vert1" presStyleCnt="0"/>
      <dgm:spPr/>
      <dgm:t>
        <a:bodyPr/>
        <a:lstStyle/>
        <a:p>
          <a:endParaRPr lang="es-EC"/>
        </a:p>
      </dgm:t>
    </dgm:pt>
    <dgm:pt modelId="{520F8B44-B39A-4E0A-88B2-0077A3B19CF2}" type="pres">
      <dgm:prSet presAssocID="{337706EA-AB3C-4737-B933-569F81240989}" presName="thickLine" presStyleLbl="alignNode1" presStyleIdx="2" presStyleCnt="4"/>
      <dgm:spPr/>
      <dgm:t>
        <a:bodyPr/>
        <a:lstStyle/>
        <a:p>
          <a:endParaRPr lang="es-EC"/>
        </a:p>
      </dgm:t>
    </dgm:pt>
    <dgm:pt modelId="{49FB51DF-5C3F-4FB3-9998-81E615E274FD}" type="pres">
      <dgm:prSet presAssocID="{337706EA-AB3C-4737-B933-569F81240989}" presName="horz1" presStyleCnt="0"/>
      <dgm:spPr/>
      <dgm:t>
        <a:bodyPr/>
        <a:lstStyle/>
        <a:p>
          <a:endParaRPr lang="es-EC"/>
        </a:p>
      </dgm:t>
    </dgm:pt>
    <dgm:pt modelId="{0D4622FC-D6F7-4FDC-B529-F99AE9768FD1}" type="pres">
      <dgm:prSet presAssocID="{337706EA-AB3C-4737-B933-569F81240989}" presName="tx1" presStyleLbl="revTx" presStyleIdx="2" presStyleCnt="4"/>
      <dgm:spPr/>
      <dgm:t>
        <a:bodyPr/>
        <a:lstStyle/>
        <a:p>
          <a:endParaRPr lang="es-EC"/>
        </a:p>
      </dgm:t>
    </dgm:pt>
    <dgm:pt modelId="{BF989EB4-B790-4B1A-A31D-E958F91DD747}" type="pres">
      <dgm:prSet presAssocID="{337706EA-AB3C-4737-B933-569F81240989}" presName="vert1" presStyleCnt="0"/>
      <dgm:spPr/>
      <dgm:t>
        <a:bodyPr/>
        <a:lstStyle/>
        <a:p>
          <a:endParaRPr lang="es-EC"/>
        </a:p>
      </dgm:t>
    </dgm:pt>
    <dgm:pt modelId="{DCE36F3B-70B7-4C11-AF96-B47F12952FE3}" type="pres">
      <dgm:prSet presAssocID="{24778CF8-90B8-4164-912A-AA5812B525D1}" presName="thickLine" presStyleLbl="alignNode1" presStyleIdx="3" presStyleCnt="4"/>
      <dgm:spPr/>
      <dgm:t>
        <a:bodyPr/>
        <a:lstStyle/>
        <a:p>
          <a:endParaRPr lang="es-EC"/>
        </a:p>
      </dgm:t>
    </dgm:pt>
    <dgm:pt modelId="{8E572453-4E41-4459-9646-238F733B4388}" type="pres">
      <dgm:prSet presAssocID="{24778CF8-90B8-4164-912A-AA5812B525D1}" presName="horz1" presStyleCnt="0"/>
      <dgm:spPr/>
      <dgm:t>
        <a:bodyPr/>
        <a:lstStyle/>
        <a:p>
          <a:endParaRPr lang="es-EC"/>
        </a:p>
      </dgm:t>
    </dgm:pt>
    <dgm:pt modelId="{5F89055B-4140-4F96-9ED3-041F885CA131}" type="pres">
      <dgm:prSet presAssocID="{24778CF8-90B8-4164-912A-AA5812B525D1}" presName="tx1" presStyleLbl="revTx" presStyleIdx="3" presStyleCnt="4"/>
      <dgm:spPr/>
      <dgm:t>
        <a:bodyPr/>
        <a:lstStyle/>
        <a:p>
          <a:endParaRPr lang="es-EC"/>
        </a:p>
      </dgm:t>
    </dgm:pt>
    <dgm:pt modelId="{E33D7E83-3E6A-4778-9DB9-D5F0C1D677E7}" type="pres">
      <dgm:prSet presAssocID="{24778CF8-90B8-4164-912A-AA5812B525D1}" presName="vert1" presStyleCnt="0"/>
      <dgm:spPr/>
      <dgm:t>
        <a:bodyPr/>
        <a:lstStyle/>
        <a:p>
          <a:endParaRPr lang="es-EC"/>
        </a:p>
      </dgm:t>
    </dgm:pt>
  </dgm:ptLst>
  <dgm:cxnLst>
    <dgm:cxn modelId="{E983B9A3-F51E-4CFF-9BE1-5635E66E3155}" type="presOf" srcId="{337706EA-AB3C-4737-B933-569F81240989}" destId="{0D4622FC-D6F7-4FDC-B529-F99AE9768FD1}" srcOrd="0" destOrd="0" presId="urn:microsoft.com/office/officeart/2008/layout/LinedList"/>
    <dgm:cxn modelId="{6859D405-FD3C-4E89-A392-071ED109D8A1}" srcId="{04A5F798-252B-4585-8F61-F5A40148A2F0}" destId="{24778CF8-90B8-4164-912A-AA5812B525D1}" srcOrd="3" destOrd="0" parTransId="{65203B24-C129-47A3-8BDB-F8A3D2793D35}" sibTransId="{57C60B46-7A7E-45E1-8CF3-D2F728546821}"/>
    <dgm:cxn modelId="{93114866-EFF5-41BB-8054-2DBC07D28271}" type="presOf" srcId="{8B9D426A-1298-4028-A6F7-6D9A1DB09CEE}" destId="{D0888749-76BA-4259-8472-6A37B0B0AEB7}" srcOrd="0" destOrd="0" presId="urn:microsoft.com/office/officeart/2008/layout/LinedList"/>
    <dgm:cxn modelId="{8367257E-FB2E-473C-8A39-49D3B51A0779}" type="presOf" srcId="{1329A5C1-4E9E-41C3-9686-18C3115EE33A}" destId="{391DBD0C-21E3-42F9-8169-253009CC970F}" srcOrd="0" destOrd="0" presId="urn:microsoft.com/office/officeart/2008/layout/LinedList"/>
    <dgm:cxn modelId="{0732A348-9E29-4E95-9CF2-4AB5B1704BB4}" srcId="{04A5F798-252B-4585-8F61-F5A40148A2F0}" destId="{337706EA-AB3C-4737-B933-569F81240989}" srcOrd="2" destOrd="0" parTransId="{21453184-665E-4CDD-8D12-985697BCAA32}" sibTransId="{39A0C75E-3B2A-4F5B-B465-3FE1E8BB47B8}"/>
    <dgm:cxn modelId="{48DA2A97-6C0D-449C-A7A8-8CFD9A57FEB0}" type="presOf" srcId="{04A5F798-252B-4585-8F61-F5A40148A2F0}" destId="{2618DD3E-645A-4336-8911-B5A5FEFE45D0}" srcOrd="0" destOrd="0" presId="urn:microsoft.com/office/officeart/2008/layout/LinedList"/>
    <dgm:cxn modelId="{E183B5C7-C022-4160-8693-40D55DEEFD2D}" srcId="{04A5F798-252B-4585-8F61-F5A40148A2F0}" destId="{8B9D426A-1298-4028-A6F7-6D9A1DB09CEE}" srcOrd="0" destOrd="0" parTransId="{463E72F7-60D3-4C7D-9B20-39E3DBFC06C7}" sibTransId="{BDD76871-AA35-4168-9FB7-EEBA31899D41}"/>
    <dgm:cxn modelId="{83FC630F-7376-4FC6-A226-2815A57AC746}" srcId="{04A5F798-252B-4585-8F61-F5A40148A2F0}" destId="{1329A5C1-4E9E-41C3-9686-18C3115EE33A}" srcOrd="1" destOrd="0" parTransId="{96D8EE4E-F58F-4DC7-9CF5-B4C5121B17EE}" sibTransId="{6E77EDB9-A783-42D9-B320-27EB10817BC2}"/>
    <dgm:cxn modelId="{579E851B-B9DB-4238-A1A3-D6A819D2CA84}" type="presOf" srcId="{24778CF8-90B8-4164-912A-AA5812B525D1}" destId="{5F89055B-4140-4F96-9ED3-041F885CA131}" srcOrd="0" destOrd="0" presId="urn:microsoft.com/office/officeart/2008/layout/LinedList"/>
    <dgm:cxn modelId="{7AF59EA6-BDF2-404E-B64E-9CC8BA5D53B7}" type="presParOf" srcId="{2618DD3E-645A-4336-8911-B5A5FEFE45D0}" destId="{558C2A61-E80A-4AC2-9F9D-DB2CE0E5095C}" srcOrd="0" destOrd="0" presId="urn:microsoft.com/office/officeart/2008/layout/LinedList"/>
    <dgm:cxn modelId="{E4052BB4-5C04-4EA5-9F5B-EC6139C94CB1}" type="presParOf" srcId="{2618DD3E-645A-4336-8911-B5A5FEFE45D0}" destId="{1FA16180-D575-403D-8B7C-E3F081BFE8E0}" srcOrd="1" destOrd="0" presId="urn:microsoft.com/office/officeart/2008/layout/LinedList"/>
    <dgm:cxn modelId="{D77CA127-76E8-4EAA-AEE3-65451BF0DE81}" type="presParOf" srcId="{1FA16180-D575-403D-8B7C-E3F081BFE8E0}" destId="{D0888749-76BA-4259-8472-6A37B0B0AEB7}" srcOrd="0" destOrd="0" presId="urn:microsoft.com/office/officeart/2008/layout/LinedList"/>
    <dgm:cxn modelId="{810304C8-2DBF-4392-8D49-E63C0856874B}" type="presParOf" srcId="{1FA16180-D575-403D-8B7C-E3F081BFE8E0}" destId="{E5434C1B-F4A3-46D0-B2C6-49ADB89EB052}" srcOrd="1" destOrd="0" presId="urn:microsoft.com/office/officeart/2008/layout/LinedList"/>
    <dgm:cxn modelId="{D54272B1-DD9C-469C-AFEE-1CE72340907C}" type="presParOf" srcId="{2618DD3E-645A-4336-8911-B5A5FEFE45D0}" destId="{5B58B745-8DC3-484B-9983-99255B758753}" srcOrd="2" destOrd="0" presId="urn:microsoft.com/office/officeart/2008/layout/LinedList"/>
    <dgm:cxn modelId="{1EAB416F-3B11-43B0-8C40-C3B49DF35D66}" type="presParOf" srcId="{2618DD3E-645A-4336-8911-B5A5FEFE45D0}" destId="{ADD2ABA7-FF33-4E94-98B0-B209E8D18072}" srcOrd="3" destOrd="0" presId="urn:microsoft.com/office/officeart/2008/layout/LinedList"/>
    <dgm:cxn modelId="{BBC0A47F-90E7-4C99-99E6-D7241DE03B3A}" type="presParOf" srcId="{ADD2ABA7-FF33-4E94-98B0-B209E8D18072}" destId="{391DBD0C-21E3-42F9-8169-253009CC970F}" srcOrd="0" destOrd="0" presId="urn:microsoft.com/office/officeart/2008/layout/LinedList"/>
    <dgm:cxn modelId="{A9C23CF1-31B7-4F5D-A121-DC364B245829}" type="presParOf" srcId="{ADD2ABA7-FF33-4E94-98B0-B209E8D18072}" destId="{9B5F5CBC-6E8D-4B8F-8793-EB9874E73E48}" srcOrd="1" destOrd="0" presId="urn:microsoft.com/office/officeart/2008/layout/LinedList"/>
    <dgm:cxn modelId="{6F9FF44F-D996-4A8D-B160-698A3CE7EFB6}" type="presParOf" srcId="{2618DD3E-645A-4336-8911-B5A5FEFE45D0}" destId="{520F8B44-B39A-4E0A-88B2-0077A3B19CF2}" srcOrd="4" destOrd="0" presId="urn:microsoft.com/office/officeart/2008/layout/LinedList"/>
    <dgm:cxn modelId="{09F2F2A1-A5C1-4F63-B7F8-F67712BBCE85}" type="presParOf" srcId="{2618DD3E-645A-4336-8911-B5A5FEFE45D0}" destId="{49FB51DF-5C3F-4FB3-9998-81E615E274FD}" srcOrd="5" destOrd="0" presId="urn:microsoft.com/office/officeart/2008/layout/LinedList"/>
    <dgm:cxn modelId="{599231E9-5DC8-4EB2-BE2F-83C1A47F0AA1}" type="presParOf" srcId="{49FB51DF-5C3F-4FB3-9998-81E615E274FD}" destId="{0D4622FC-D6F7-4FDC-B529-F99AE9768FD1}" srcOrd="0" destOrd="0" presId="urn:microsoft.com/office/officeart/2008/layout/LinedList"/>
    <dgm:cxn modelId="{BB5688E6-6E78-4521-AB11-225D80463D38}" type="presParOf" srcId="{49FB51DF-5C3F-4FB3-9998-81E615E274FD}" destId="{BF989EB4-B790-4B1A-A31D-E958F91DD747}" srcOrd="1" destOrd="0" presId="urn:microsoft.com/office/officeart/2008/layout/LinedList"/>
    <dgm:cxn modelId="{E35B1C32-53C6-42B2-9FC8-D88A6E74721A}" type="presParOf" srcId="{2618DD3E-645A-4336-8911-B5A5FEFE45D0}" destId="{DCE36F3B-70B7-4C11-AF96-B47F12952FE3}" srcOrd="6" destOrd="0" presId="urn:microsoft.com/office/officeart/2008/layout/LinedList"/>
    <dgm:cxn modelId="{8D98E8A7-52DF-448A-91D8-C137CA3B1382}" type="presParOf" srcId="{2618DD3E-645A-4336-8911-B5A5FEFE45D0}" destId="{8E572453-4E41-4459-9646-238F733B4388}" srcOrd="7" destOrd="0" presId="urn:microsoft.com/office/officeart/2008/layout/LinedList"/>
    <dgm:cxn modelId="{57B9FDB4-4DD3-4AE1-AD46-A1CE55764C00}" type="presParOf" srcId="{8E572453-4E41-4459-9646-238F733B4388}" destId="{5F89055B-4140-4F96-9ED3-041F885CA131}" srcOrd="0" destOrd="0" presId="urn:microsoft.com/office/officeart/2008/layout/LinedList"/>
    <dgm:cxn modelId="{1B5908D7-7F87-4E60-948F-25BD8288D1D3}" type="presParOf" srcId="{8E572453-4E41-4459-9646-238F733B4388}" destId="{E33D7E83-3E6A-4778-9DB9-D5F0C1D677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4A5F798-252B-4585-8F61-F5A40148A2F0}" type="doc">
      <dgm:prSet loTypeId="urn:microsoft.com/office/officeart/2008/layout/VerticalAccent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B9D426A-1298-4028-A6F7-6D9A1DB09CEE}">
      <dgm:prSet phldrT="[Texto]"/>
      <dgm:spPr/>
      <dgm:t>
        <a:bodyPr/>
        <a:lstStyle/>
        <a:p>
          <a:r>
            <a:rPr lang="es-EC" dirty="0" smtClean="0"/>
            <a:t>Se recomienda diversificar la manera de promocionar Otavalo</a:t>
          </a:r>
          <a:endParaRPr lang="es-EC" dirty="0"/>
        </a:p>
      </dgm:t>
    </dgm:pt>
    <dgm:pt modelId="{463E72F7-60D3-4C7D-9B20-39E3DBFC06C7}" type="parTrans" cxnId="{E183B5C7-C022-4160-8693-40D55DEEFD2D}">
      <dgm:prSet/>
      <dgm:spPr/>
      <dgm:t>
        <a:bodyPr/>
        <a:lstStyle/>
        <a:p>
          <a:endParaRPr lang="es-EC"/>
        </a:p>
      </dgm:t>
    </dgm:pt>
    <dgm:pt modelId="{BDD76871-AA35-4168-9FB7-EEBA31899D41}" type="sibTrans" cxnId="{E183B5C7-C022-4160-8693-40D55DEEFD2D}">
      <dgm:prSet/>
      <dgm:spPr/>
      <dgm:t>
        <a:bodyPr/>
        <a:lstStyle/>
        <a:p>
          <a:endParaRPr lang="es-EC"/>
        </a:p>
      </dgm:t>
    </dgm:pt>
    <dgm:pt modelId="{1329A5C1-4E9E-41C3-9686-18C3115EE33A}">
      <dgm:prSet phldrT="[Texto]"/>
      <dgm:spPr/>
      <dgm:t>
        <a:bodyPr/>
        <a:lstStyle/>
        <a:p>
          <a:r>
            <a:rPr lang="es-EC" dirty="0" smtClean="0"/>
            <a:t>Es recomendable la unión entre el presidente de la plaza de ponchos y el presidente del GAD sería una alianza estratégica para fortalecer la entrada de los turistas al cantón</a:t>
          </a:r>
          <a:endParaRPr lang="es-EC" dirty="0"/>
        </a:p>
      </dgm:t>
    </dgm:pt>
    <dgm:pt modelId="{96D8EE4E-F58F-4DC7-9CF5-B4C5121B17EE}" type="parTrans" cxnId="{83FC630F-7376-4FC6-A226-2815A57AC746}">
      <dgm:prSet/>
      <dgm:spPr/>
      <dgm:t>
        <a:bodyPr/>
        <a:lstStyle/>
        <a:p>
          <a:endParaRPr lang="es-EC"/>
        </a:p>
      </dgm:t>
    </dgm:pt>
    <dgm:pt modelId="{6E77EDB9-A783-42D9-B320-27EB10817BC2}" type="sibTrans" cxnId="{83FC630F-7376-4FC6-A226-2815A57AC746}">
      <dgm:prSet/>
      <dgm:spPr/>
      <dgm:t>
        <a:bodyPr/>
        <a:lstStyle/>
        <a:p>
          <a:endParaRPr lang="es-EC"/>
        </a:p>
      </dgm:t>
    </dgm:pt>
    <dgm:pt modelId="{337706EA-AB3C-4737-B933-569F81240989}">
      <dgm:prSet phldrT="[Texto]"/>
      <dgm:spPr/>
      <dgm:t>
        <a:bodyPr/>
        <a:lstStyle/>
        <a:p>
          <a:r>
            <a:rPr lang="es-EC" dirty="0" smtClean="0"/>
            <a:t>Se recomienda utilizar las redes sociales para promocionar al cantón, con creación de concursos, eventos, imágenes, etc.</a:t>
          </a:r>
          <a:endParaRPr lang="es-EC" dirty="0"/>
        </a:p>
      </dgm:t>
    </dgm:pt>
    <dgm:pt modelId="{21453184-665E-4CDD-8D12-985697BCAA32}" type="parTrans" cxnId="{0732A348-9E29-4E95-9CF2-4AB5B1704BB4}">
      <dgm:prSet/>
      <dgm:spPr/>
      <dgm:t>
        <a:bodyPr/>
        <a:lstStyle/>
        <a:p>
          <a:endParaRPr lang="es-EC"/>
        </a:p>
      </dgm:t>
    </dgm:pt>
    <dgm:pt modelId="{39A0C75E-3B2A-4F5B-B465-3FE1E8BB47B8}" type="sibTrans" cxnId="{0732A348-9E29-4E95-9CF2-4AB5B1704BB4}">
      <dgm:prSet/>
      <dgm:spPr/>
      <dgm:t>
        <a:bodyPr/>
        <a:lstStyle/>
        <a:p>
          <a:endParaRPr lang="es-EC"/>
        </a:p>
      </dgm:t>
    </dgm:pt>
    <dgm:pt modelId="{FE387A28-CB78-4E7F-8F8A-C832CA47A1B1}" type="pres">
      <dgm:prSet presAssocID="{04A5F798-252B-4585-8F61-F5A40148A2F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44BA952-708B-480E-9DE2-840EA5492CD6}" type="pres">
      <dgm:prSet presAssocID="{8B9D426A-1298-4028-A6F7-6D9A1DB09CEE}" presName="parenttextcomposite" presStyleCnt="0"/>
      <dgm:spPr/>
      <dgm:t>
        <a:bodyPr/>
        <a:lstStyle/>
        <a:p>
          <a:endParaRPr lang="es-EC"/>
        </a:p>
      </dgm:t>
    </dgm:pt>
    <dgm:pt modelId="{38541447-2F7B-4094-9383-79B3D30F597B}" type="pres">
      <dgm:prSet presAssocID="{8B9D426A-1298-4028-A6F7-6D9A1DB09CE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EF3FAE-32B7-43E4-98A3-F1C5E50287FB}" type="pres">
      <dgm:prSet presAssocID="{8B9D426A-1298-4028-A6F7-6D9A1DB09CEE}" presName="parallelogramComposite" presStyleCnt="0"/>
      <dgm:spPr/>
      <dgm:t>
        <a:bodyPr/>
        <a:lstStyle/>
        <a:p>
          <a:endParaRPr lang="es-EC"/>
        </a:p>
      </dgm:t>
    </dgm:pt>
    <dgm:pt modelId="{583DD54A-128D-4BE5-A44D-12C64149F6D3}" type="pres">
      <dgm:prSet presAssocID="{8B9D426A-1298-4028-A6F7-6D9A1DB09CEE}" presName="parallelogram1" presStyleLbl="alignNode1" presStyleIdx="0" presStyleCnt="21"/>
      <dgm:spPr/>
      <dgm:t>
        <a:bodyPr/>
        <a:lstStyle/>
        <a:p>
          <a:endParaRPr lang="es-EC"/>
        </a:p>
      </dgm:t>
    </dgm:pt>
    <dgm:pt modelId="{A1C83B34-AAB0-49D1-8140-3E2122E9453A}" type="pres">
      <dgm:prSet presAssocID="{8B9D426A-1298-4028-A6F7-6D9A1DB09CEE}" presName="parallelogram2" presStyleLbl="alignNode1" presStyleIdx="1" presStyleCnt="21"/>
      <dgm:spPr/>
      <dgm:t>
        <a:bodyPr/>
        <a:lstStyle/>
        <a:p>
          <a:endParaRPr lang="es-EC"/>
        </a:p>
      </dgm:t>
    </dgm:pt>
    <dgm:pt modelId="{846052BF-3B0F-48C0-8059-1A68BCB3700D}" type="pres">
      <dgm:prSet presAssocID="{8B9D426A-1298-4028-A6F7-6D9A1DB09CEE}" presName="parallelogram3" presStyleLbl="alignNode1" presStyleIdx="2" presStyleCnt="21"/>
      <dgm:spPr/>
      <dgm:t>
        <a:bodyPr/>
        <a:lstStyle/>
        <a:p>
          <a:endParaRPr lang="es-EC"/>
        </a:p>
      </dgm:t>
    </dgm:pt>
    <dgm:pt modelId="{0CB5375F-B52B-480A-AFE2-05895A4B54E8}" type="pres">
      <dgm:prSet presAssocID="{8B9D426A-1298-4028-A6F7-6D9A1DB09CEE}" presName="parallelogram4" presStyleLbl="alignNode1" presStyleIdx="3" presStyleCnt="21"/>
      <dgm:spPr/>
      <dgm:t>
        <a:bodyPr/>
        <a:lstStyle/>
        <a:p>
          <a:endParaRPr lang="es-EC"/>
        </a:p>
      </dgm:t>
    </dgm:pt>
    <dgm:pt modelId="{F4C7CD3D-D1CC-43D8-9DBE-81360F3E584D}" type="pres">
      <dgm:prSet presAssocID="{8B9D426A-1298-4028-A6F7-6D9A1DB09CEE}" presName="parallelogram5" presStyleLbl="alignNode1" presStyleIdx="4" presStyleCnt="21"/>
      <dgm:spPr/>
      <dgm:t>
        <a:bodyPr/>
        <a:lstStyle/>
        <a:p>
          <a:endParaRPr lang="es-EC"/>
        </a:p>
      </dgm:t>
    </dgm:pt>
    <dgm:pt modelId="{ED969BFD-3901-4B9B-BA9F-27390BB51399}" type="pres">
      <dgm:prSet presAssocID="{8B9D426A-1298-4028-A6F7-6D9A1DB09CEE}" presName="parallelogram6" presStyleLbl="alignNode1" presStyleIdx="5" presStyleCnt="21"/>
      <dgm:spPr/>
      <dgm:t>
        <a:bodyPr/>
        <a:lstStyle/>
        <a:p>
          <a:endParaRPr lang="es-EC"/>
        </a:p>
      </dgm:t>
    </dgm:pt>
    <dgm:pt modelId="{9F444636-0FAD-40EF-90E0-BC26C2A48C37}" type="pres">
      <dgm:prSet presAssocID="{8B9D426A-1298-4028-A6F7-6D9A1DB09CEE}" presName="parallelogram7" presStyleLbl="alignNode1" presStyleIdx="6" presStyleCnt="21"/>
      <dgm:spPr/>
      <dgm:t>
        <a:bodyPr/>
        <a:lstStyle/>
        <a:p>
          <a:endParaRPr lang="es-EC"/>
        </a:p>
      </dgm:t>
    </dgm:pt>
    <dgm:pt modelId="{94481077-E65D-482C-95F9-23E19A9916D3}" type="pres">
      <dgm:prSet presAssocID="{BDD76871-AA35-4168-9FB7-EEBA31899D41}" presName="sibTrans" presStyleCnt="0"/>
      <dgm:spPr/>
      <dgm:t>
        <a:bodyPr/>
        <a:lstStyle/>
        <a:p>
          <a:endParaRPr lang="es-EC"/>
        </a:p>
      </dgm:t>
    </dgm:pt>
    <dgm:pt modelId="{BAB103D1-3CB2-44A2-8DEE-C7171EECEC50}" type="pres">
      <dgm:prSet presAssocID="{1329A5C1-4E9E-41C3-9686-18C3115EE33A}" presName="parenttextcomposite" presStyleCnt="0"/>
      <dgm:spPr/>
      <dgm:t>
        <a:bodyPr/>
        <a:lstStyle/>
        <a:p>
          <a:endParaRPr lang="es-EC"/>
        </a:p>
      </dgm:t>
    </dgm:pt>
    <dgm:pt modelId="{8C0EEE1C-E2D9-4755-A786-015EE024ED81}" type="pres">
      <dgm:prSet presAssocID="{1329A5C1-4E9E-41C3-9686-18C3115EE33A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252D1A-DFDD-47E7-B0BE-4C3E87C4BDA7}" type="pres">
      <dgm:prSet presAssocID="{1329A5C1-4E9E-41C3-9686-18C3115EE33A}" presName="parallelogramComposite" presStyleCnt="0"/>
      <dgm:spPr/>
      <dgm:t>
        <a:bodyPr/>
        <a:lstStyle/>
        <a:p>
          <a:endParaRPr lang="es-EC"/>
        </a:p>
      </dgm:t>
    </dgm:pt>
    <dgm:pt modelId="{5A16DE78-83F0-4216-8A00-4324E9C32678}" type="pres">
      <dgm:prSet presAssocID="{1329A5C1-4E9E-41C3-9686-18C3115EE33A}" presName="parallelogram1" presStyleLbl="alignNode1" presStyleIdx="7" presStyleCnt="21"/>
      <dgm:spPr/>
      <dgm:t>
        <a:bodyPr/>
        <a:lstStyle/>
        <a:p>
          <a:endParaRPr lang="es-EC"/>
        </a:p>
      </dgm:t>
    </dgm:pt>
    <dgm:pt modelId="{96C65662-A288-499E-9110-5A7CCAB6911F}" type="pres">
      <dgm:prSet presAssocID="{1329A5C1-4E9E-41C3-9686-18C3115EE33A}" presName="parallelogram2" presStyleLbl="alignNode1" presStyleIdx="8" presStyleCnt="21"/>
      <dgm:spPr/>
      <dgm:t>
        <a:bodyPr/>
        <a:lstStyle/>
        <a:p>
          <a:endParaRPr lang="es-EC"/>
        </a:p>
      </dgm:t>
    </dgm:pt>
    <dgm:pt modelId="{12808384-3DF4-491F-B87F-5A3884AEF554}" type="pres">
      <dgm:prSet presAssocID="{1329A5C1-4E9E-41C3-9686-18C3115EE33A}" presName="parallelogram3" presStyleLbl="alignNode1" presStyleIdx="9" presStyleCnt="21"/>
      <dgm:spPr/>
      <dgm:t>
        <a:bodyPr/>
        <a:lstStyle/>
        <a:p>
          <a:endParaRPr lang="es-EC"/>
        </a:p>
      </dgm:t>
    </dgm:pt>
    <dgm:pt modelId="{79CFE55E-E3C0-4D33-8DCD-EF030E360CC3}" type="pres">
      <dgm:prSet presAssocID="{1329A5C1-4E9E-41C3-9686-18C3115EE33A}" presName="parallelogram4" presStyleLbl="alignNode1" presStyleIdx="10" presStyleCnt="21"/>
      <dgm:spPr/>
      <dgm:t>
        <a:bodyPr/>
        <a:lstStyle/>
        <a:p>
          <a:endParaRPr lang="es-EC"/>
        </a:p>
      </dgm:t>
    </dgm:pt>
    <dgm:pt modelId="{CDC991B8-30EF-45EC-89A3-514B22F49CEE}" type="pres">
      <dgm:prSet presAssocID="{1329A5C1-4E9E-41C3-9686-18C3115EE33A}" presName="parallelogram5" presStyleLbl="alignNode1" presStyleIdx="11" presStyleCnt="21"/>
      <dgm:spPr/>
      <dgm:t>
        <a:bodyPr/>
        <a:lstStyle/>
        <a:p>
          <a:endParaRPr lang="es-EC"/>
        </a:p>
      </dgm:t>
    </dgm:pt>
    <dgm:pt modelId="{53DD3372-0503-49E9-BE10-A7CB36DEAEF6}" type="pres">
      <dgm:prSet presAssocID="{1329A5C1-4E9E-41C3-9686-18C3115EE33A}" presName="parallelogram6" presStyleLbl="alignNode1" presStyleIdx="12" presStyleCnt="21"/>
      <dgm:spPr/>
      <dgm:t>
        <a:bodyPr/>
        <a:lstStyle/>
        <a:p>
          <a:endParaRPr lang="es-EC"/>
        </a:p>
      </dgm:t>
    </dgm:pt>
    <dgm:pt modelId="{1D00F4C0-7575-4979-802B-038435E0A719}" type="pres">
      <dgm:prSet presAssocID="{1329A5C1-4E9E-41C3-9686-18C3115EE33A}" presName="parallelogram7" presStyleLbl="alignNode1" presStyleIdx="13" presStyleCnt="21"/>
      <dgm:spPr/>
      <dgm:t>
        <a:bodyPr/>
        <a:lstStyle/>
        <a:p>
          <a:endParaRPr lang="es-EC"/>
        </a:p>
      </dgm:t>
    </dgm:pt>
    <dgm:pt modelId="{ADAD7881-C39F-4200-9E01-D9BDEAA65D19}" type="pres">
      <dgm:prSet presAssocID="{6E77EDB9-A783-42D9-B320-27EB10817BC2}" presName="sibTrans" presStyleCnt="0"/>
      <dgm:spPr/>
      <dgm:t>
        <a:bodyPr/>
        <a:lstStyle/>
        <a:p>
          <a:endParaRPr lang="es-EC"/>
        </a:p>
      </dgm:t>
    </dgm:pt>
    <dgm:pt modelId="{C4F13D38-FBDA-46EE-BDA1-92461BBEC592}" type="pres">
      <dgm:prSet presAssocID="{337706EA-AB3C-4737-B933-569F81240989}" presName="parenttextcomposite" presStyleCnt="0"/>
      <dgm:spPr/>
      <dgm:t>
        <a:bodyPr/>
        <a:lstStyle/>
        <a:p>
          <a:endParaRPr lang="es-EC"/>
        </a:p>
      </dgm:t>
    </dgm:pt>
    <dgm:pt modelId="{1EBC268B-2EDF-4CD4-8060-40BBA7DF816A}" type="pres">
      <dgm:prSet presAssocID="{337706EA-AB3C-4737-B933-569F81240989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A14864-C618-4E83-8AA8-559CB8376E3E}" type="pres">
      <dgm:prSet presAssocID="{337706EA-AB3C-4737-B933-569F81240989}" presName="parallelogramComposite" presStyleCnt="0"/>
      <dgm:spPr/>
      <dgm:t>
        <a:bodyPr/>
        <a:lstStyle/>
        <a:p>
          <a:endParaRPr lang="es-EC"/>
        </a:p>
      </dgm:t>
    </dgm:pt>
    <dgm:pt modelId="{AA3D0755-F5B0-4BD6-8344-815C1405763C}" type="pres">
      <dgm:prSet presAssocID="{337706EA-AB3C-4737-B933-569F81240989}" presName="parallelogram1" presStyleLbl="alignNode1" presStyleIdx="14" presStyleCnt="21"/>
      <dgm:spPr/>
      <dgm:t>
        <a:bodyPr/>
        <a:lstStyle/>
        <a:p>
          <a:endParaRPr lang="es-EC"/>
        </a:p>
      </dgm:t>
    </dgm:pt>
    <dgm:pt modelId="{C1134D61-F1F9-4AFE-AD73-272373D12E3B}" type="pres">
      <dgm:prSet presAssocID="{337706EA-AB3C-4737-B933-569F81240989}" presName="parallelogram2" presStyleLbl="alignNode1" presStyleIdx="15" presStyleCnt="21"/>
      <dgm:spPr/>
      <dgm:t>
        <a:bodyPr/>
        <a:lstStyle/>
        <a:p>
          <a:endParaRPr lang="es-EC"/>
        </a:p>
      </dgm:t>
    </dgm:pt>
    <dgm:pt modelId="{C21D847C-25C4-4C8F-835A-48FF5C508D2F}" type="pres">
      <dgm:prSet presAssocID="{337706EA-AB3C-4737-B933-569F81240989}" presName="parallelogram3" presStyleLbl="alignNode1" presStyleIdx="16" presStyleCnt="21"/>
      <dgm:spPr/>
      <dgm:t>
        <a:bodyPr/>
        <a:lstStyle/>
        <a:p>
          <a:endParaRPr lang="es-EC"/>
        </a:p>
      </dgm:t>
    </dgm:pt>
    <dgm:pt modelId="{57245CCA-4A42-40A6-8EF6-06EB104EB076}" type="pres">
      <dgm:prSet presAssocID="{337706EA-AB3C-4737-B933-569F81240989}" presName="parallelogram4" presStyleLbl="alignNode1" presStyleIdx="17" presStyleCnt="21"/>
      <dgm:spPr/>
      <dgm:t>
        <a:bodyPr/>
        <a:lstStyle/>
        <a:p>
          <a:endParaRPr lang="es-EC"/>
        </a:p>
      </dgm:t>
    </dgm:pt>
    <dgm:pt modelId="{063D7B31-CCBF-4351-B838-140399FC4EBF}" type="pres">
      <dgm:prSet presAssocID="{337706EA-AB3C-4737-B933-569F81240989}" presName="parallelogram5" presStyleLbl="alignNode1" presStyleIdx="18" presStyleCnt="21"/>
      <dgm:spPr/>
      <dgm:t>
        <a:bodyPr/>
        <a:lstStyle/>
        <a:p>
          <a:endParaRPr lang="es-EC"/>
        </a:p>
      </dgm:t>
    </dgm:pt>
    <dgm:pt modelId="{35F87695-84F9-473D-BA13-46ACCE8D0F6A}" type="pres">
      <dgm:prSet presAssocID="{337706EA-AB3C-4737-B933-569F81240989}" presName="parallelogram6" presStyleLbl="alignNode1" presStyleIdx="19" presStyleCnt="21"/>
      <dgm:spPr/>
      <dgm:t>
        <a:bodyPr/>
        <a:lstStyle/>
        <a:p>
          <a:endParaRPr lang="es-EC"/>
        </a:p>
      </dgm:t>
    </dgm:pt>
    <dgm:pt modelId="{7BEA355B-80DA-4CD5-95AC-34A0A7B3721A}" type="pres">
      <dgm:prSet presAssocID="{337706EA-AB3C-4737-B933-569F81240989}" presName="parallelogram7" presStyleLbl="alignNode1" presStyleIdx="20" presStyleCnt="21"/>
      <dgm:spPr/>
      <dgm:t>
        <a:bodyPr/>
        <a:lstStyle/>
        <a:p>
          <a:endParaRPr lang="es-EC"/>
        </a:p>
      </dgm:t>
    </dgm:pt>
  </dgm:ptLst>
  <dgm:cxnLst>
    <dgm:cxn modelId="{5373F9AA-E322-43DF-A762-EAAC9450340A}" type="presOf" srcId="{337706EA-AB3C-4737-B933-569F81240989}" destId="{1EBC268B-2EDF-4CD4-8060-40BBA7DF816A}" srcOrd="0" destOrd="0" presId="urn:microsoft.com/office/officeart/2008/layout/VerticalAccentList"/>
    <dgm:cxn modelId="{112AFADE-1B3F-487E-812A-81AE9A6D8819}" type="presOf" srcId="{1329A5C1-4E9E-41C3-9686-18C3115EE33A}" destId="{8C0EEE1C-E2D9-4755-A786-015EE024ED81}" srcOrd="0" destOrd="0" presId="urn:microsoft.com/office/officeart/2008/layout/VerticalAccentList"/>
    <dgm:cxn modelId="{3AC61B68-1F5E-4C9E-A1B5-C8E7523C3D9C}" type="presOf" srcId="{8B9D426A-1298-4028-A6F7-6D9A1DB09CEE}" destId="{38541447-2F7B-4094-9383-79B3D30F597B}" srcOrd="0" destOrd="0" presId="urn:microsoft.com/office/officeart/2008/layout/VerticalAccentList"/>
    <dgm:cxn modelId="{E183B5C7-C022-4160-8693-40D55DEEFD2D}" srcId="{04A5F798-252B-4585-8F61-F5A40148A2F0}" destId="{8B9D426A-1298-4028-A6F7-6D9A1DB09CEE}" srcOrd="0" destOrd="0" parTransId="{463E72F7-60D3-4C7D-9B20-39E3DBFC06C7}" sibTransId="{BDD76871-AA35-4168-9FB7-EEBA31899D41}"/>
    <dgm:cxn modelId="{F4CAD933-D0C2-4B4D-B992-E5446E309A96}" type="presOf" srcId="{04A5F798-252B-4585-8F61-F5A40148A2F0}" destId="{FE387A28-CB78-4E7F-8F8A-C832CA47A1B1}" srcOrd="0" destOrd="0" presId="urn:microsoft.com/office/officeart/2008/layout/VerticalAccentList"/>
    <dgm:cxn modelId="{83FC630F-7376-4FC6-A226-2815A57AC746}" srcId="{04A5F798-252B-4585-8F61-F5A40148A2F0}" destId="{1329A5C1-4E9E-41C3-9686-18C3115EE33A}" srcOrd="1" destOrd="0" parTransId="{96D8EE4E-F58F-4DC7-9CF5-B4C5121B17EE}" sibTransId="{6E77EDB9-A783-42D9-B320-27EB10817BC2}"/>
    <dgm:cxn modelId="{0732A348-9E29-4E95-9CF2-4AB5B1704BB4}" srcId="{04A5F798-252B-4585-8F61-F5A40148A2F0}" destId="{337706EA-AB3C-4737-B933-569F81240989}" srcOrd="2" destOrd="0" parTransId="{21453184-665E-4CDD-8D12-985697BCAA32}" sibTransId="{39A0C75E-3B2A-4F5B-B465-3FE1E8BB47B8}"/>
    <dgm:cxn modelId="{3D1BABE8-B9E3-4852-810E-E996C22151B9}" type="presParOf" srcId="{FE387A28-CB78-4E7F-8F8A-C832CA47A1B1}" destId="{D44BA952-708B-480E-9DE2-840EA5492CD6}" srcOrd="0" destOrd="0" presId="urn:microsoft.com/office/officeart/2008/layout/VerticalAccentList"/>
    <dgm:cxn modelId="{06152582-9257-42D5-8749-73C84A208D08}" type="presParOf" srcId="{D44BA952-708B-480E-9DE2-840EA5492CD6}" destId="{38541447-2F7B-4094-9383-79B3D30F597B}" srcOrd="0" destOrd="0" presId="urn:microsoft.com/office/officeart/2008/layout/VerticalAccentList"/>
    <dgm:cxn modelId="{0071CB58-9AD6-40CD-903C-DEA28F48D71A}" type="presParOf" srcId="{FE387A28-CB78-4E7F-8F8A-C832CA47A1B1}" destId="{35EF3FAE-32B7-43E4-98A3-F1C5E50287FB}" srcOrd="1" destOrd="0" presId="urn:microsoft.com/office/officeart/2008/layout/VerticalAccentList"/>
    <dgm:cxn modelId="{47BD9741-B74D-49CD-B5FB-03A0E884E6B4}" type="presParOf" srcId="{35EF3FAE-32B7-43E4-98A3-F1C5E50287FB}" destId="{583DD54A-128D-4BE5-A44D-12C64149F6D3}" srcOrd="0" destOrd="0" presId="urn:microsoft.com/office/officeart/2008/layout/VerticalAccentList"/>
    <dgm:cxn modelId="{593BFA7A-0487-43F4-9351-233FF82543CF}" type="presParOf" srcId="{35EF3FAE-32B7-43E4-98A3-F1C5E50287FB}" destId="{A1C83B34-AAB0-49D1-8140-3E2122E9453A}" srcOrd="1" destOrd="0" presId="urn:microsoft.com/office/officeart/2008/layout/VerticalAccentList"/>
    <dgm:cxn modelId="{F6B2B80A-DCC6-4CA6-9DD6-B718DFE0A75B}" type="presParOf" srcId="{35EF3FAE-32B7-43E4-98A3-F1C5E50287FB}" destId="{846052BF-3B0F-48C0-8059-1A68BCB3700D}" srcOrd="2" destOrd="0" presId="urn:microsoft.com/office/officeart/2008/layout/VerticalAccentList"/>
    <dgm:cxn modelId="{2272FBEE-A9B7-4859-9A97-85CBC388DCCC}" type="presParOf" srcId="{35EF3FAE-32B7-43E4-98A3-F1C5E50287FB}" destId="{0CB5375F-B52B-480A-AFE2-05895A4B54E8}" srcOrd="3" destOrd="0" presId="urn:microsoft.com/office/officeart/2008/layout/VerticalAccentList"/>
    <dgm:cxn modelId="{474E983F-CB9B-4F33-950E-2FB04E5CA4D7}" type="presParOf" srcId="{35EF3FAE-32B7-43E4-98A3-F1C5E50287FB}" destId="{F4C7CD3D-D1CC-43D8-9DBE-81360F3E584D}" srcOrd="4" destOrd="0" presId="urn:microsoft.com/office/officeart/2008/layout/VerticalAccentList"/>
    <dgm:cxn modelId="{DE40DAA7-733F-4BC2-98E1-689E44BC0946}" type="presParOf" srcId="{35EF3FAE-32B7-43E4-98A3-F1C5E50287FB}" destId="{ED969BFD-3901-4B9B-BA9F-27390BB51399}" srcOrd="5" destOrd="0" presId="urn:microsoft.com/office/officeart/2008/layout/VerticalAccentList"/>
    <dgm:cxn modelId="{84D19FF4-B9FF-41F6-B946-7004A36C7B93}" type="presParOf" srcId="{35EF3FAE-32B7-43E4-98A3-F1C5E50287FB}" destId="{9F444636-0FAD-40EF-90E0-BC26C2A48C37}" srcOrd="6" destOrd="0" presId="urn:microsoft.com/office/officeart/2008/layout/VerticalAccentList"/>
    <dgm:cxn modelId="{1D151D61-6729-4522-9F6A-7319FBC667E3}" type="presParOf" srcId="{FE387A28-CB78-4E7F-8F8A-C832CA47A1B1}" destId="{94481077-E65D-482C-95F9-23E19A9916D3}" srcOrd="2" destOrd="0" presId="urn:microsoft.com/office/officeart/2008/layout/VerticalAccentList"/>
    <dgm:cxn modelId="{3A3C39F2-4C73-4268-8E94-76D495C00608}" type="presParOf" srcId="{FE387A28-CB78-4E7F-8F8A-C832CA47A1B1}" destId="{BAB103D1-3CB2-44A2-8DEE-C7171EECEC50}" srcOrd="3" destOrd="0" presId="urn:microsoft.com/office/officeart/2008/layout/VerticalAccentList"/>
    <dgm:cxn modelId="{E80F4A68-9E48-4046-A50D-DCD935FFFDF2}" type="presParOf" srcId="{BAB103D1-3CB2-44A2-8DEE-C7171EECEC50}" destId="{8C0EEE1C-E2D9-4755-A786-015EE024ED81}" srcOrd="0" destOrd="0" presId="urn:microsoft.com/office/officeart/2008/layout/VerticalAccentList"/>
    <dgm:cxn modelId="{96F9BF8E-6CE4-45F8-93B8-98BD1115922A}" type="presParOf" srcId="{FE387A28-CB78-4E7F-8F8A-C832CA47A1B1}" destId="{FB252D1A-DFDD-47E7-B0BE-4C3E87C4BDA7}" srcOrd="4" destOrd="0" presId="urn:microsoft.com/office/officeart/2008/layout/VerticalAccentList"/>
    <dgm:cxn modelId="{5E5D38BD-92C1-43E8-8385-FC539E18E742}" type="presParOf" srcId="{FB252D1A-DFDD-47E7-B0BE-4C3E87C4BDA7}" destId="{5A16DE78-83F0-4216-8A00-4324E9C32678}" srcOrd="0" destOrd="0" presId="urn:microsoft.com/office/officeart/2008/layout/VerticalAccentList"/>
    <dgm:cxn modelId="{3CB79C51-C9BC-4E67-AFD3-153B2711DA8F}" type="presParOf" srcId="{FB252D1A-DFDD-47E7-B0BE-4C3E87C4BDA7}" destId="{96C65662-A288-499E-9110-5A7CCAB6911F}" srcOrd="1" destOrd="0" presId="urn:microsoft.com/office/officeart/2008/layout/VerticalAccentList"/>
    <dgm:cxn modelId="{8A99852F-E095-42DF-A7BB-2953CF396970}" type="presParOf" srcId="{FB252D1A-DFDD-47E7-B0BE-4C3E87C4BDA7}" destId="{12808384-3DF4-491F-B87F-5A3884AEF554}" srcOrd="2" destOrd="0" presId="urn:microsoft.com/office/officeart/2008/layout/VerticalAccentList"/>
    <dgm:cxn modelId="{31A9E5FA-C990-4614-A9C6-BBBAFD56703E}" type="presParOf" srcId="{FB252D1A-DFDD-47E7-B0BE-4C3E87C4BDA7}" destId="{79CFE55E-E3C0-4D33-8DCD-EF030E360CC3}" srcOrd="3" destOrd="0" presId="urn:microsoft.com/office/officeart/2008/layout/VerticalAccentList"/>
    <dgm:cxn modelId="{2BDC3705-06C7-4FC8-85BA-E1AADB96EFBF}" type="presParOf" srcId="{FB252D1A-DFDD-47E7-B0BE-4C3E87C4BDA7}" destId="{CDC991B8-30EF-45EC-89A3-514B22F49CEE}" srcOrd="4" destOrd="0" presId="urn:microsoft.com/office/officeart/2008/layout/VerticalAccentList"/>
    <dgm:cxn modelId="{70F13157-A28A-402D-B1B1-DAACDE2691EA}" type="presParOf" srcId="{FB252D1A-DFDD-47E7-B0BE-4C3E87C4BDA7}" destId="{53DD3372-0503-49E9-BE10-A7CB36DEAEF6}" srcOrd="5" destOrd="0" presId="urn:microsoft.com/office/officeart/2008/layout/VerticalAccentList"/>
    <dgm:cxn modelId="{12724338-C678-4A06-8E52-4D1F3B9D1647}" type="presParOf" srcId="{FB252D1A-DFDD-47E7-B0BE-4C3E87C4BDA7}" destId="{1D00F4C0-7575-4979-802B-038435E0A719}" srcOrd="6" destOrd="0" presId="urn:microsoft.com/office/officeart/2008/layout/VerticalAccentList"/>
    <dgm:cxn modelId="{99BED030-1126-4652-9F6E-F0EE09555544}" type="presParOf" srcId="{FE387A28-CB78-4E7F-8F8A-C832CA47A1B1}" destId="{ADAD7881-C39F-4200-9E01-D9BDEAA65D19}" srcOrd="5" destOrd="0" presId="urn:microsoft.com/office/officeart/2008/layout/VerticalAccentList"/>
    <dgm:cxn modelId="{C016F612-E530-48CE-B0E6-BD76530CE69C}" type="presParOf" srcId="{FE387A28-CB78-4E7F-8F8A-C832CA47A1B1}" destId="{C4F13D38-FBDA-46EE-BDA1-92461BBEC592}" srcOrd="6" destOrd="0" presId="urn:microsoft.com/office/officeart/2008/layout/VerticalAccentList"/>
    <dgm:cxn modelId="{801C850E-F4E9-46FA-AA96-087E7388F648}" type="presParOf" srcId="{C4F13D38-FBDA-46EE-BDA1-92461BBEC592}" destId="{1EBC268B-2EDF-4CD4-8060-40BBA7DF816A}" srcOrd="0" destOrd="0" presId="urn:microsoft.com/office/officeart/2008/layout/VerticalAccentList"/>
    <dgm:cxn modelId="{C09E3594-F99A-4261-AD82-BBA674A288EA}" type="presParOf" srcId="{FE387A28-CB78-4E7F-8F8A-C832CA47A1B1}" destId="{FDA14864-C618-4E83-8AA8-559CB8376E3E}" srcOrd="7" destOrd="0" presId="urn:microsoft.com/office/officeart/2008/layout/VerticalAccentList"/>
    <dgm:cxn modelId="{42E55772-24DC-4DFA-8EB2-0ED9C0861A68}" type="presParOf" srcId="{FDA14864-C618-4E83-8AA8-559CB8376E3E}" destId="{AA3D0755-F5B0-4BD6-8344-815C1405763C}" srcOrd="0" destOrd="0" presId="urn:microsoft.com/office/officeart/2008/layout/VerticalAccentList"/>
    <dgm:cxn modelId="{9F33D544-A7A5-40B3-8856-7CB15A08DF22}" type="presParOf" srcId="{FDA14864-C618-4E83-8AA8-559CB8376E3E}" destId="{C1134D61-F1F9-4AFE-AD73-272373D12E3B}" srcOrd="1" destOrd="0" presId="urn:microsoft.com/office/officeart/2008/layout/VerticalAccentList"/>
    <dgm:cxn modelId="{23214EC5-B473-4F09-A18A-188A36BC5549}" type="presParOf" srcId="{FDA14864-C618-4E83-8AA8-559CB8376E3E}" destId="{C21D847C-25C4-4C8F-835A-48FF5C508D2F}" srcOrd="2" destOrd="0" presId="urn:microsoft.com/office/officeart/2008/layout/VerticalAccentList"/>
    <dgm:cxn modelId="{DA74E40C-58C8-4F76-B9E1-237FDD03D0B7}" type="presParOf" srcId="{FDA14864-C618-4E83-8AA8-559CB8376E3E}" destId="{57245CCA-4A42-40A6-8EF6-06EB104EB076}" srcOrd="3" destOrd="0" presId="urn:microsoft.com/office/officeart/2008/layout/VerticalAccentList"/>
    <dgm:cxn modelId="{725563CF-425D-4CA5-9445-E9E7AA768D57}" type="presParOf" srcId="{FDA14864-C618-4E83-8AA8-559CB8376E3E}" destId="{063D7B31-CCBF-4351-B838-140399FC4EBF}" srcOrd="4" destOrd="0" presId="urn:microsoft.com/office/officeart/2008/layout/VerticalAccentList"/>
    <dgm:cxn modelId="{F95C039A-34D1-49D5-A526-3D7A794CD93B}" type="presParOf" srcId="{FDA14864-C618-4E83-8AA8-559CB8376E3E}" destId="{35F87695-84F9-473D-BA13-46ACCE8D0F6A}" srcOrd="5" destOrd="0" presId="urn:microsoft.com/office/officeart/2008/layout/VerticalAccentList"/>
    <dgm:cxn modelId="{76DE152E-A48F-43FC-9046-6E1C9B2B7A2A}" type="presParOf" srcId="{FDA14864-C618-4E83-8AA8-559CB8376E3E}" destId="{7BEA355B-80DA-4CD5-95AC-34A0A7B3721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395B1B-2AB6-4139-887A-16234A74E9A3}" type="doc">
      <dgm:prSet loTypeId="urn:microsoft.com/office/officeart/2008/layout/CircularPictureCallou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634FDC5-29E6-4BA0-B279-CB7EB97BAE21}">
      <dgm:prSet/>
      <dgm:spPr/>
      <dgm:t>
        <a:bodyPr/>
        <a:lstStyle/>
        <a:p>
          <a:r>
            <a:rPr lang="es-EC" dirty="0" smtClean="0"/>
            <a:t>Percepción </a:t>
          </a:r>
          <a:endParaRPr lang="es-EC" dirty="0"/>
        </a:p>
      </dgm:t>
    </dgm:pt>
    <dgm:pt modelId="{510508AB-FFF6-4F9D-8FDA-1F9536B1DAB8}" type="parTrans" cxnId="{A26D3254-44E4-49AC-8A41-FB104602D76F}">
      <dgm:prSet/>
      <dgm:spPr/>
      <dgm:t>
        <a:bodyPr/>
        <a:lstStyle/>
        <a:p>
          <a:endParaRPr lang="es-EC"/>
        </a:p>
      </dgm:t>
    </dgm:pt>
    <dgm:pt modelId="{83CB7D23-19BA-491F-AB56-000C5AD93D2E}" type="sibTrans" cxnId="{A26D3254-44E4-49AC-8A41-FB104602D76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02073DE-27E5-402B-A753-CF35D940FA99}">
      <dgm:prSet phldrT="[Texto]"/>
      <dgm:spPr/>
      <dgm:t>
        <a:bodyPr/>
        <a:lstStyle/>
        <a:p>
          <a:r>
            <a:rPr lang="es-EC" dirty="0" smtClean="0"/>
            <a:t>Organiza</a:t>
          </a:r>
          <a:endParaRPr lang="es-EC" dirty="0"/>
        </a:p>
      </dgm:t>
    </dgm:pt>
    <dgm:pt modelId="{D03F06B0-8B6A-4546-817B-A277760CC07A}" type="parTrans" cxnId="{1266BA50-EADB-443C-8CDD-EB01E1BD653D}">
      <dgm:prSet/>
      <dgm:spPr/>
      <dgm:t>
        <a:bodyPr/>
        <a:lstStyle/>
        <a:p>
          <a:endParaRPr lang="es-EC"/>
        </a:p>
      </dgm:t>
    </dgm:pt>
    <dgm:pt modelId="{14A0A20A-1262-4A07-ADD3-216264FBAC71}" type="sibTrans" cxnId="{1266BA50-EADB-443C-8CDD-EB01E1BD653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61B5D27-8FFD-4E6C-A92E-2D2BD83616D4}">
      <dgm:prSet phldrT="[Texto]"/>
      <dgm:spPr/>
      <dgm:t>
        <a:bodyPr/>
        <a:lstStyle/>
        <a:p>
          <a:r>
            <a:rPr lang="es-EC" dirty="0" smtClean="0"/>
            <a:t>Integra</a:t>
          </a:r>
          <a:endParaRPr lang="es-EC" dirty="0"/>
        </a:p>
      </dgm:t>
    </dgm:pt>
    <dgm:pt modelId="{D2566EDB-6134-4EC3-9011-6C9A587D6194}" type="parTrans" cxnId="{DF106046-94DA-4CFD-9598-C8E4C15C2D25}">
      <dgm:prSet/>
      <dgm:spPr/>
      <dgm:t>
        <a:bodyPr/>
        <a:lstStyle/>
        <a:p>
          <a:endParaRPr lang="es-EC"/>
        </a:p>
      </dgm:t>
    </dgm:pt>
    <dgm:pt modelId="{BA1F26DF-2FF9-4469-9962-04C3690CD8A1}" type="sibTrans" cxnId="{DF106046-94DA-4CFD-9598-C8E4C15C2D2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5130965-21D1-450F-8A8E-F04B2C0A2D5C}">
      <dgm:prSet phldrT="[Texto]"/>
      <dgm:spPr/>
      <dgm:t>
        <a:bodyPr/>
        <a:lstStyle/>
        <a:p>
          <a:r>
            <a:rPr lang="es-EC" dirty="0" smtClean="0"/>
            <a:t>Da significado </a:t>
          </a:r>
          <a:endParaRPr lang="es-EC" dirty="0"/>
        </a:p>
      </dgm:t>
    </dgm:pt>
    <dgm:pt modelId="{270D4AE7-007D-41FF-BEC5-9095D63A1515}" type="parTrans" cxnId="{90F0CB52-5E69-4F0F-A4CD-6965BF0C3F4E}">
      <dgm:prSet/>
      <dgm:spPr/>
      <dgm:t>
        <a:bodyPr/>
        <a:lstStyle/>
        <a:p>
          <a:endParaRPr lang="es-EC"/>
        </a:p>
      </dgm:t>
    </dgm:pt>
    <dgm:pt modelId="{B49B0057-4022-4FC5-AC3D-D5AE47DD86CC}" type="sibTrans" cxnId="{90F0CB52-5E69-4F0F-A4CD-6965BF0C3F4E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19060AB-E144-4F8E-8F8D-49B728644313}" type="pres">
      <dgm:prSet presAssocID="{1B395B1B-2AB6-4139-887A-16234A74E9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2E28D09-787F-4059-B076-CC80E555431F}" type="pres">
      <dgm:prSet presAssocID="{1B395B1B-2AB6-4139-887A-16234A74E9A3}" presName="Name1" presStyleCnt="0"/>
      <dgm:spPr/>
    </dgm:pt>
    <dgm:pt modelId="{7C9EDAF4-4DFC-4A6C-9CE3-B3FA5F74879B}" type="pres">
      <dgm:prSet presAssocID="{83CB7D23-19BA-491F-AB56-000C5AD93D2E}" presName="picture_1" presStyleCnt="0"/>
      <dgm:spPr/>
    </dgm:pt>
    <dgm:pt modelId="{4682F487-C94B-4206-8629-677B0EBC5EAB}" type="pres">
      <dgm:prSet presAssocID="{83CB7D23-19BA-491F-AB56-000C5AD93D2E}" presName="pictureRepeatNode" presStyleLbl="alignImgPlace1" presStyleIdx="0" presStyleCnt="4" custScaleX="121545" custScaleY="110857" custLinFactNeighborX="4322" custLinFactNeighborY="0"/>
      <dgm:spPr/>
      <dgm:t>
        <a:bodyPr/>
        <a:lstStyle/>
        <a:p>
          <a:endParaRPr lang="es-EC"/>
        </a:p>
      </dgm:t>
    </dgm:pt>
    <dgm:pt modelId="{18D387EC-3CBC-4AAE-AA6E-2946DE6DA32E}" type="pres">
      <dgm:prSet presAssocID="{D634FDC5-29E6-4BA0-B279-CB7EB97BAE21}" presName="text_1" presStyleLbl="node1" presStyleIdx="0" presStyleCnt="0" custLinFactY="644" custLinFactNeighborX="5423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5EA14E-894B-43C3-B322-0CA60C1D8642}" type="pres">
      <dgm:prSet presAssocID="{14A0A20A-1262-4A07-ADD3-216264FBAC71}" presName="picture_2" presStyleCnt="0"/>
      <dgm:spPr/>
    </dgm:pt>
    <dgm:pt modelId="{DA9867D4-EA26-4DB8-8881-800D901C0E2C}" type="pres">
      <dgm:prSet presAssocID="{14A0A20A-1262-4A07-ADD3-216264FBAC71}" presName="pictureRepeatNode" presStyleLbl="alignImgPlace1" presStyleIdx="1" presStyleCnt="4" custScaleX="150989" custScaleY="131709" custLinFactNeighborX="-7549" custLinFactNeighborY="-15099"/>
      <dgm:spPr/>
      <dgm:t>
        <a:bodyPr/>
        <a:lstStyle/>
        <a:p>
          <a:endParaRPr lang="es-EC"/>
        </a:p>
      </dgm:t>
    </dgm:pt>
    <dgm:pt modelId="{1C8F5105-B0F3-4470-96C5-C240C087A728}" type="pres">
      <dgm:prSet presAssocID="{D02073DE-27E5-402B-A753-CF35D940FA99}" presName="line_2" presStyleLbl="parChTrans1D1" presStyleIdx="0" presStyleCnt="3"/>
      <dgm:spPr/>
    </dgm:pt>
    <dgm:pt modelId="{86191C5E-DE20-4EAA-9EFB-1E780562A720}" type="pres">
      <dgm:prSet presAssocID="{D02073DE-27E5-402B-A753-CF35D940FA99}" presName="textparent_2" presStyleLbl="node1" presStyleIdx="0" presStyleCnt="0"/>
      <dgm:spPr/>
    </dgm:pt>
    <dgm:pt modelId="{F2C1E7E4-B44F-4D1B-91DC-FF794CFC4D74}" type="pres">
      <dgm:prSet presAssocID="{D02073DE-27E5-402B-A753-CF35D940FA99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2C9D2E-B9B6-4888-AD3A-C26AC9D29522}" type="pres">
      <dgm:prSet presAssocID="{BA1F26DF-2FF9-4469-9962-04C3690CD8A1}" presName="picture_3" presStyleCnt="0"/>
      <dgm:spPr/>
    </dgm:pt>
    <dgm:pt modelId="{CE814101-55E5-4212-8312-513BF35DD30E}" type="pres">
      <dgm:prSet presAssocID="{BA1F26DF-2FF9-4469-9962-04C3690CD8A1}" presName="pictureRepeatNode" presStyleLbl="alignImgPlace1" presStyleIdx="2" presStyleCnt="4" custScaleX="131230" custScaleY="142069" custLinFactNeighborX="31456"/>
      <dgm:spPr/>
      <dgm:t>
        <a:bodyPr/>
        <a:lstStyle/>
        <a:p>
          <a:endParaRPr lang="es-EC"/>
        </a:p>
      </dgm:t>
    </dgm:pt>
    <dgm:pt modelId="{434D7F34-7631-49EF-B37D-C2C17D7E5A33}" type="pres">
      <dgm:prSet presAssocID="{661B5D27-8FFD-4E6C-A92E-2D2BD83616D4}" presName="line_3" presStyleLbl="parChTrans1D1" presStyleIdx="1" presStyleCnt="3"/>
      <dgm:spPr/>
    </dgm:pt>
    <dgm:pt modelId="{D251FA80-DB27-4B04-BB41-953DAED377D8}" type="pres">
      <dgm:prSet presAssocID="{661B5D27-8FFD-4E6C-A92E-2D2BD83616D4}" presName="textparent_3" presStyleLbl="node1" presStyleIdx="0" presStyleCnt="0"/>
      <dgm:spPr/>
    </dgm:pt>
    <dgm:pt modelId="{5D9904D9-9BFA-4550-BB57-0FBC9274C9C3}" type="pres">
      <dgm:prSet presAssocID="{661B5D27-8FFD-4E6C-A92E-2D2BD83616D4}" presName="text_3" presStyleLbl="revTx" presStyleIdx="1" presStyleCnt="3" custLinFactNeighborX="62408" custLinFactNeighborY="-12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3F752A-BA2D-4558-A7D1-4FEAC8840EA4}" type="pres">
      <dgm:prSet presAssocID="{B49B0057-4022-4FC5-AC3D-D5AE47DD86CC}" presName="picture_4" presStyleCnt="0"/>
      <dgm:spPr/>
    </dgm:pt>
    <dgm:pt modelId="{37597ADD-C0FE-4A2E-B773-57A0A51F92F5}" type="pres">
      <dgm:prSet presAssocID="{B49B0057-4022-4FC5-AC3D-D5AE47DD86CC}" presName="pictureRepeatNode" presStyleLbl="alignImgPlace1" presStyleIdx="3" presStyleCnt="4" custScaleX="130198" custLinFactNeighborX="-2846" custLinFactNeighborY="4368"/>
      <dgm:spPr/>
      <dgm:t>
        <a:bodyPr/>
        <a:lstStyle/>
        <a:p>
          <a:endParaRPr lang="es-EC"/>
        </a:p>
      </dgm:t>
    </dgm:pt>
    <dgm:pt modelId="{87CF838A-4E29-4D8D-9F88-CD55E11B2256}" type="pres">
      <dgm:prSet presAssocID="{95130965-21D1-450F-8A8E-F04B2C0A2D5C}" presName="line_4" presStyleLbl="parChTrans1D1" presStyleIdx="2" presStyleCnt="3"/>
      <dgm:spPr/>
    </dgm:pt>
    <dgm:pt modelId="{58292924-E98E-4ADD-8CF2-EA818D79C1FE}" type="pres">
      <dgm:prSet presAssocID="{95130965-21D1-450F-8A8E-F04B2C0A2D5C}" presName="textparent_4" presStyleLbl="node1" presStyleIdx="0" presStyleCnt="0"/>
      <dgm:spPr/>
    </dgm:pt>
    <dgm:pt modelId="{94C183DF-5523-4645-B844-5A65E8BD09AE}" type="pres">
      <dgm:prSet presAssocID="{95130965-21D1-450F-8A8E-F04B2C0A2D5C}" presName="text_4" presStyleLbl="revTx" presStyleIdx="2" presStyleCnt="3" custLinFactNeighborX="-5613" custLinFactNeighborY="43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0F0CB52-5E69-4F0F-A4CD-6965BF0C3F4E}" srcId="{1B395B1B-2AB6-4139-887A-16234A74E9A3}" destId="{95130965-21D1-450F-8A8E-F04B2C0A2D5C}" srcOrd="3" destOrd="0" parTransId="{270D4AE7-007D-41FF-BEC5-9095D63A1515}" sibTransId="{B49B0057-4022-4FC5-AC3D-D5AE47DD86CC}"/>
    <dgm:cxn modelId="{3FD26A5B-BFA0-49D4-A2B0-617E9D0256C3}" type="presOf" srcId="{BA1F26DF-2FF9-4469-9962-04C3690CD8A1}" destId="{CE814101-55E5-4212-8312-513BF35DD30E}" srcOrd="0" destOrd="0" presId="urn:microsoft.com/office/officeart/2008/layout/CircularPictureCallout"/>
    <dgm:cxn modelId="{14AA9B8B-81CD-45CA-9425-5845B97BEAEE}" type="presOf" srcId="{D02073DE-27E5-402B-A753-CF35D940FA99}" destId="{F2C1E7E4-B44F-4D1B-91DC-FF794CFC4D74}" srcOrd="0" destOrd="0" presId="urn:microsoft.com/office/officeart/2008/layout/CircularPictureCallout"/>
    <dgm:cxn modelId="{DF106046-94DA-4CFD-9598-C8E4C15C2D25}" srcId="{1B395B1B-2AB6-4139-887A-16234A74E9A3}" destId="{661B5D27-8FFD-4E6C-A92E-2D2BD83616D4}" srcOrd="2" destOrd="0" parTransId="{D2566EDB-6134-4EC3-9011-6C9A587D6194}" sibTransId="{BA1F26DF-2FF9-4469-9962-04C3690CD8A1}"/>
    <dgm:cxn modelId="{33AE5FD9-B101-4CD9-B84F-3B4890BE27FE}" type="presOf" srcId="{95130965-21D1-450F-8A8E-F04B2C0A2D5C}" destId="{94C183DF-5523-4645-B844-5A65E8BD09AE}" srcOrd="0" destOrd="0" presId="urn:microsoft.com/office/officeart/2008/layout/CircularPictureCallout"/>
    <dgm:cxn modelId="{1266BA50-EADB-443C-8CDD-EB01E1BD653D}" srcId="{1B395B1B-2AB6-4139-887A-16234A74E9A3}" destId="{D02073DE-27E5-402B-A753-CF35D940FA99}" srcOrd="1" destOrd="0" parTransId="{D03F06B0-8B6A-4546-817B-A277760CC07A}" sibTransId="{14A0A20A-1262-4A07-ADD3-216264FBAC71}"/>
    <dgm:cxn modelId="{9188E133-8E77-4B36-B129-F5A67D937487}" type="presOf" srcId="{661B5D27-8FFD-4E6C-A92E-2D2BD83616D4}" destId="{5D9904D9-9BFA-4550-BB57-0FBC9274C9C3}" srcOrd="0" destOrd="0" presId="urn:microsoft.com/office/officeart/2008/layout/CircularPictureCallout"/>
    <dgm:cxn modelId="{93FDE456-D0E3-4375-B19A-97AC2F66E781}" type="presOf" srcId="{83CB7D23-19BA-491F-AB56-000C5AD93D2E}" destId="{4682F487-C94B-4206-8629-677B0EBC5EAB}" srcOrd="0" destOrd="0" presId="urn:microsoft.com/office/officeart/2008/layout/CircularPictureCallout"/>
    <dgm:cxn modelId="{A26D3254-44E4-49AC-8A41-FB104602D76F}" srcId="{1B395B1B-2AB6-4139-887A-16234A74E9A3}" destId="{D634FDC5-29E6-4BA0-B279-CB7EB97BAE21}" srcOrd="0" destOrd="0" parTransId="{510508AB-FFF6-4F9D-8FDA-1F9536B1DAB8}" sibTransId="{83CB7D23-19BA-491F-AB56-000C5AD93D2E}"/>
    <dgm:cxn modelId="{7B5C51CC-46DD-49A3-BE83-8F0F31279CC1}" type="presOf" srcId="{D634FDC5-29E6-4BA0-B279-CB7EB97BAE21}" destId="{18D387EC-3CBC-4AAE-AA6E-2946DE6DA32E}" srcOrd="0" destOrd="0" presId="urn:microsoft.com/office/officeart/2008/layout/CircularPictureCallout"/>
    <dgm:cxn modelId="{7E41AEE2-1667-4BE9-ACE5-74B433395234}" type="presOf" srcId="{14A0A20A-1262-4A07-ADD3-216264FBAC71}" destId="{DA9867D4-EA26-4DB8-8881-800D901C0E2C}" srcOrd="0" destOrd="0" presId="urn:microsoft.com/office/officeart/2008/layout/CircularPictureCallout"/>
    <dgm:cxn modelId="{EF4BC08E-B184-45F1-B2FC-E38EA031CD7A}" type="presOf" srcId="{B49B0057-4022-4FC5-AC3D-D5AE47DD86CC}" destId="{37597ADD-C0FE-4A2E-B773-57A0A51F92F5}" srcOrd="0" destOrd="0" presId="urn:microsoft.com/office/officeart/2008/layout/CircularPictureCallout"/>
    <dgm:cxn modelId="{05D0F2A2-F8AB-4F82-BDDC-818F80004A25}" type="presOf" srcId="{1B395B1B-2AB6-4139-887A-16234A74E9A3}" destId="{719060AB-E144-4F8E-8F8D-49B728644313}" srcOrd="0" destOrd="0" presId="urn:microsoft.com/office/officeart/2008/layout/CircularPictureCallout"/>
    <dgm:cxn modelId="{BEF57D40-DD70-4047-923F-C2AE9FFDCBBC}" type="presParOf" srcId="{719060AB-E144-4F8E-8F8D-49B728644313}" destId="{02E28D09-787F-4059-B076-CC80E555431F}" srcOrd="0" destOrd="0" presId="urn:microsoft.com/office/officeart/2008/layout/CircularPictureCallout"/>
    <dgm:cxn modelId="{72AE918F-42B6-4BF1-A0DB-BB28657DDA76}" type="presParOf" srcId="{02E28D09-787F-4059-B076-CC80E555431F}" destId="{7C9EDAF4-4DFC-4A6C-9CE3-B3FA5F74879B}" srcOrd="0" destOrd="0" presId="urn:microsoft.com/office/officeart/2008/layout/CircularPictureCallout"/>
    <dgm:cxn modelId="{D18336BD-BD1B-449E-B819-6AFB129EE21A}" type="presParOf" srcId="{7C9EDAF4-4DFC-4A6C-9CE3-B3FA5F74879B}" destId="{4682F487-C94B-4206-8629-677B0EBC5EAB}" srcOrd="0" destOrd="0" presId="urn:microsoft.com/office/officeart/2008/layout/CircularPictureCallout"/>
    <dgm:cxn modelId="{1F7B2D92-4972-41FE-BBAA-CC7F675F5270}" type="presParOf" srcId="{02E28D09-787F-4059-B076-CC80E555431F}" destId="{18D387EC-3CBC-4AAE-AA6E-2946DE6DA32E}" srcOrd="1" destOrd="0" presId="urn:microsoft.com/office/officeart/2008/layout/CircularPictureCallout"/>
    <dgm:cxn modelId="{50CEFE0C-9316-465B-93A8-79C95716D013}" type="presParOf" srcId="{02E28D09-787F-4059-B076-CC80E555431F}" destId="{EE5EA14E-894B-43C3-B322-0CA60C1D8642}" srcOrd="2" destOrd="0" presId="urn:microsoft.com/office/officeart/2008/layout/CircularPictureCallout"/>
    <dgm:cxn modelId="{E2A60403-B020-44E7-87B3-8A1C150A79A7}" type="presParOf" srcId="{EE5EA14E-894B-43C3-B322-0CA60C1D8642}" destId="{DA9867D4-EA26-4DB8-8881-800D901C0E2C}" srcOrd="0" destOrd="0" presId="urn:microsoft.com/office/officeart/2008/layout/CircularPictureCallout"/>
    <dgm:cxn modelId="{4424B04D-B727-4A52-A4D3-9596E36AF618}" type="presParOf" srcId="{02E28D09-787F-4059-B076-CC80E555431F}" destId="{1C8F5105-B0F3-4470-96C5-C240C087A728}" srcOrd="3" destOrd="0" presId="urn:microsoft.com/office/officeart/2008/layout/CircularPictureCallout"/>
    <dgm:cxn modelId="{649591B7-38E9-4990-81FD-D7DB47ADC3A2}" type="presParOf" srcId="{02E28D09-787F-4059-B076-CC80E555431F}" destId="{86191C5E-DE20-4EAA-9EFB-1E780562A720}" srcOrd="4" destOrd="0" presId="urn:microsoft.com/office/officeart/2008/layout/CircularPictureCallout"/>
    <dgm:cxn modelId="{E37E6048-1D27-425F-8E09-7B02625FCFA3}" type="presParOf" srcId="{86191C5E-DE20-4EAA-9EFB-1E780562A720}" destId="{F2C1E7E4-B44F-4D1B-91DC-FF794CFC4D74}" srcOrd="0" destOrd="0" presId="urn:microsoft.com/office/officeart/2008/layout/CircularPictureCallout"/>
    <dgm:cxn modelId="{6409A107-28C5-4DD1-BD0F-6ED251B3A64A}" type="presParOf" srcId="{02E28D09-787F-4059-B076-CC80E555431F}" destId="{E72C9D2E-B9B6-4888-AD3A-C26AC9D29522}" srcOrd="5" destOrd="0" presId="urn:microsoft.com/office/officeart/2008/layout/CircularPictureCallout"/>
    <dgm:cxn modelId="{E40AD11B-7480-4EE9-A8BD-2078C30EAD49}" type="presParOf" srcId="{E72C9D2E-B9B6-4888-AD3A-C26AC9D29522}" destId="{CE814101-55E5-4212-8312-513BF35DD30E}" srcOrd="0" destOrd="0" presId="urn:microsoft.com/office/officeart/2008/layout/CircularPictureCallout"/>
    <dgm:cxn modelId="{0551DD8F-BDDD-4F30-9C26-929C280B5316}" type="presParOf" srcId="{02E28D09-787F-4059-B076-CC80E555431F}" destId="{434D7F34-7631-49EF-B37D-C2C17D7E5A33}" srcOrd="6" destOrd="0" presId="urn:microsoft.com/office/officeart/2008/layout/CircularPictureCallout"/>
    <dgm:cxn modelId="{BDD5B646-5EDB-4857-8F1C-0079930EAD01}" type="presParOf" srcId="{02E28D09-787F-4059-B076-CC80E555431F}" destId="{D251FA80-DB27-4B04-BB41-953DAED377D8}" srcOrd="7" destOrd="0" presId="urn:microsoft.com/office/officeart/2008/layout/CircularPictureCallout"/>
    <dgm:cxn modelId="{96A67084-31E9-4AD1-9347-BFC7E071948E}" type="presParOf" srcId="{D251FA80-DB27-4B04-BB41-953DAED377D8}" destId="{5D9904D9-9BFA-4550-BB57-0FBC9274C9C3}" srcOrd="0" destOrd="0" presId="urn:microsoft.com/office/officeart/2008/layout/CircularPictureCallout"/>
    <dgm:cxn modelId="{231AB127-4B82-4CB4-9696-64786FB887B7}" type="presParOf" srcId="{02E28D09-787F-4059-B076-CC80E555431F}" destId="{9D3F752A-BA2D-4558-A7D1-4FEAC8840EA4}" srcOrd="8" destOrd="0" presId="urn:microsoft.com/office/officeart/2008/layout/CircularPictureCallout"/>
    <dgm:cxn modelId="{36DD1A68-AF7C-4FEB-8938-68E3012CD7D3}" type="presParOf" srcId="{9D3F752A-BA2D-4558-A7D1-4FEAC8840EA4}" destId="{37597ADD-C0FE-4A2E-B773-57A0A51F92F5}" srcOrd="0" destOrd="0" presId="urn:microsoft.com/office/officeart/2008/layout/CircularPictureCallout"/>
    <dgm:cxn modelId="{43C0F9E9-711D-4020-8DA4-656AD3713093}" type="presParOf" srcId="{02E28D09-787F-4059-B076-CC80E555431F}" destId="{87CF838A-4E29-4D8D-9F88-CD55E11B2256}" srcOrd="9" destOrd="0" presId="urn:microsoft.com/office/officeart/2008/layout/CircularPictureCallout"/>
    <dgm:cxn modelId="{BD07B286-765B-4012-BE6F-969673DFD2C4}" type="presParOf" srcId="{02E28D09-787F-4059-B076-CC80E555431F}" destId="{58292924-E98E-4ADD-8CF2-EA818D79C1FE}" srcOrd="10" destOrd="0" presId="urn:microsoft.com/office/officeart/2008/layout/CircularPictureCallout"/>
    <dgm:cxn modelId="{C7C34A5A-1BBB-4EB0-9A93-53232AAB35C9}" type="presParOf" srcId="{58292924-E98E-4ADD-8CF2-EA818D79C1FE}" destId="{94C183DF-5523-4645-B844-5A65E8BD09A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7BFC27-8264-4EDF-9DEC-5465E2B7C10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F4FD591-F07A-4E4A-8E69-4630428820A2}">
      <dgm:prSet phldrT="[Texto]"/>
      <dgm:spPr/>
      <dgm:t>
        <a:bodyPr/>
        <a:lstStyle/>
        <a:p>
          <a:r>
            <a:rPr lang="es-EC" dirty="0" smtClean="0"/>
            <a:t>1ro</a:t>
          </a:r>
          <a:endParaRPr lang="es-EC" dirty="0"/>
        </a:p>
      </dgm:t>
    </dgm:pt>
    <dgm:pt modelId="{F5ACAD9F-410C-49B9-B787-49327DE57ACB}" type="parTrans" cxnId="{974BCBE9-675B-423C-9A05-737FAD579CD6}">
      <dgm:prSet/>
      <dgm:spPr/>
      <dgm:t>
        <a:bodyPr/>
        <a:lstStyle/>
        <a:p>
          <a:endParaRPr lang="es-EC"/>
        </a:p>
      </dgm:t>
    </dgm:pt>
    <dgm:pt modelId="{4BCD4A20-F1D0-4FE8-A65C-DA20B864BA5E}" type="sibTrans" cxnId="{974BCBE9-675B-423C-9A05-737FAD579CD6}">
      <dgm:prSet/>
      <dgm:spPr/>
      <dgm:t>
        <a:bodyPr/>
        <a:lstStyle/>
        <a:p>
          <a:endParaRPr lang="es-EC"/>
        </a:p>
      </dgm:t>
    </dgm:pt>
    <dgm:pt modelId="{5F5311C2-B0AA-47C1-ACD1-EBA870B42856}">
      <dgm:prSet phldrT="[Texto]"/>
      <dgm:spPr/>
      <dgm:t>
        <a:bodyPr/>
        <a:lstStyle/>
        <a:p>
          <a:r>
            <a:rPr lang="es-EC" dirty="0" smtClean="0"/>
            <a:t>Carácter sensorial</a:t>
          </a:r>
          <a:endParaRPr lang="es-EC" dirty="0"/>
        </a:p>
      </dgm:t>
    </dgm:pt>
    <dgm:pt modelId="{9AAB6258-D7D1-440B-BA95-873EDBE149A7}" type="parTrans" cxnId="{15E145C1-E0FD-4413-9E15-71A9DA715535}">
      <dgm:prSet/>
      <dgm:spPr/>
      <dgm:t>
        <a:bodyPr/>
        <a:lstStyle/>
        <a:p>
          <a:endParaRPr lang="es-EC"/>
        </a:p>
      </dgm:t>
    </dgm:pt>
    <dgm:pt modelId="{BEBBB149-30DB-40F5-B361-9F20DB81A134}" type="sibTrans" cxnId="{15E145C1-E0FD-4413-9E15-71A9DA715535}">
      <dgm:prSet/>
      <dgm:spPr/>
      <dgm:t>
        <a:bodyPr/>
        <a:lstStyle/>
        <a:p>
          <a:endParaRPr lang="es-EC"/>
        </a:p>
      </dgm:t>
    </dgm:pt>
    <dgm:pt modelId="{BFAC771A-714C-4363-A9C7-D4F6B9B7281A}">
      <dgm:prSet phldrT="[Texto]"/>
      <dgm:spPr/>
      <dgm:t>
        <a:bodyPr/>
        <a:lstStyle/>
        <a:p>
          <a:r>
            <a:rPr lang="es-EC" dirty="0" smtClean="0"/>
            <a:t>2do</a:t>
          </a:r>
          <a:endParaRPr lang="es-EC" dirty="0"/>
        </a:p>
      </dgm:t>
    </dgm:pt>
    <dgm:pt modelId="{EE3B7A30-655F-40DB-9CBA-7368F770C652}" type="parTrans" cxnId="{E606A94D-53B5-4A92-B98A-BBB0A66F0D20}">
      <dgm:prSet/>
      <dgm:spPr/>
      <dgm:t>
        <a:bodyPr/>
        <a:lstStyle/>
        <a:p>
          <a:endParaRPr lang="es-EC"/>
        </a:p>
      </dgm:t>
    </dgm:pt>
    <dgm:pt modelId="{AA03B6A1-7204-478A-9E3D-98F268AC0DA6}" type="sibTrans" cxnId="{E606A94D-53B5-4A92-B98A-BBB0A66F0D20}">
      <dgm:prSet/>
      <dgm:spPr/>
      <dgm:t>
        <a:bodyPr/>
        <a:lstStyle/>
        <a:p>
          <a:endParaRPr lang="es-EC"/>
        </a:p>
      </dgm:t>
    </dgm:pt>
    <dgm:pt modelId="{5CF48414-C3BA-437B-9861-6EC89A86315E}">
      <dgm:prSet phldrT="[Texto]"/>
      <dgm:spPr/>
      <dgm:t>
        <a:bodyPr/>
        <a:lstStyle/>
        <a:p>
          <a:r>
            <a:rPr lang="es-EC" dirty="0" smtClean="0"/>
            <a:t>Carácter selectivo </a:t>
          </a:r>
          <a:endParaRPr lang="es-EC" dirty="0"/>
        </a:p>
      </dgm:t>
    </dgm:pt>
    <dgm:pt modelId="{125EB305-D87A-4CA5-BBFA-FD6124C878C8}" type="parTrans" cxnId="{C8ABA257-1D5C-43BC-9F22-9764E1B6D59D}">
      <dgm:prSet/>
      <dgm:spPr/>
      <dgm:t>
        <a:bodyPr/>
        <a:lstStyle/>
        <a:p>
          <a:endParaRPr lang="es-EC"/>
        </a:p>
      </dgm:t>
    </dgm:pt>
    <dgm:pt modelId="{374F5EAD-3C46-47B9-9CC7-A6FF70DCC2BF}" type="sibTrans" cxnId="{C8ABA257-1D5C-43BC-9F22-9764E1B6D59D}">
      <dgm:prSet/>
      <dgm:spPr/>
      <dgm:t>
        <a:bodyPr/>
        <a:lstStyle/>
        <a:p>
          <a:endParaRPr lang="es-EC"/>
        </a:p>
      </dgm:t>
    </dgm:pt>
    <dgm:pt modelId="{5AFD4B41-11B3-4EAE-B8AE-FB9213960D0F}">
      <dgm:prSet phldrT="[Texto]"/>
      <dgm:spPr/>
      <dgm:t>
        <a:bodyPr/>
        <a:lstStyle/>
        <a:p>
          <a:r>
            <a:rPr lang="es-EC" dirty="0" smtClean="0"/>
            <a:t>3ro</a:t>
          </a:r>
          <a:endParaRPr lang="es-EC" dirty="0"/>
        </a:p>
      </dgm:t>
    </dgm:pt>
    <dgm:pt modelId="{0FA22611-341E-4075-A7CF-C694329A24AC}" type="parTrans" cxnId="{3AF13E3B-D613-47E9-A185-BB2165383B4A}">
      <dgm:prSet/>
      <dgm:spPr/>
      <dgm:t>
        <a:bodyPr/>
        <a:lstStyle/>
        <a:p>
          <a:endParaRPr lang="es-EC"/>
        </a:p>
      </dgm:t>
    </dgm:pt>
    <dgm:pt modelId="{781C583D-3197-474E-A967-D29F97BA784F}" type="sibTrans" cxnId="{3AF13E3B-D613-47E9-A185-BB2165383B4A}">
      <dgm:prSet/>
      <dgm:spPr/>
      <dgm:t>
        <a:bodyPr/>
        <a:lstStyle/>
        <a:p>
          <a:endParaRPr lang="es-EC"/>
        </a:p>
      </dgm:t>
    </dgm:pt>
    <dgm:pt modelId="{A059E1B8-3E97-4913-8596-BDBE3730390B}">
      <dgm:prSet phldrT="[Texto]"/>
      <dgm:spPr/>
      <dgm:t>
        <a:bodyPr/>
        <a:lstStyle/>
        <a:p>
          <a:r>
            <a:rPr lang="es-EC" dirty="0" smtClean="0"/>
            <a:t>Carácter interpretativo</a:t>
          </a:r>
          <a:endParaRPr lang="es-EC" dirty="0"/>
        </a:p>
      </dgm:t>
    </dgm:pt>
    <dgm:pt modelId="{6C34CD5F-6D1A-4883-872D-0F63D977FDC0}" type="parTrans" cxnId="{08020ADC-EE2A-4981-BAB7-DBE6E2F1DFDB}">
      <dgm:prSet/>
      <dgm:spPr/>
      <dgm:t>
        <a:bodyPr/>
        <a:lstStyle/>
        <a:p>
          <a:endParaRPr lang="es-EC"/>
        </a:p>
      </dgm:t>
    </dgm:pt>
    <dgm:pt modelId="{E7AC5379-81D2-4C8D-9849-8B05176E172D}" type="sibTrans" cxnId="{08020ADC-EE2A-4981-BAB7-DBE6E2F1DFDB}">
      <dgm:prSet/>
      <dgm:spPr/>
      <dgm:t>
        <a:bodyPr/>
        <a:lstStyle/>
        <a:p>
          <a:endParaRPr lang="es-EC"/>
        </a:p>
      </dgm:t>
    </dgm:pt>
    <dgm:pt modelId="{8F19E1D1-F2D2-4ED4-972C-AB5FB9BF4882}" type="pres">
      <dgm:prSet presAssocID="{CB7BFC27-8264-4EDF-9DEC-5465E2B7C1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2393FBD-E5F1-4786-BAC6-945A503EA3C3}" type="pres">
      <dgm:prSet presAssocID="{4F4FD591-F07A-4E4A-8E69-4630428820A2}" presName="composite" presStyleCnt="0"/>
      <dgm:spPr/>
    </dgm:pt>
    <dgm:pt modelId="{94F78E81-2CCB-47B2-8F9D-03ECBBA6EF11}" type="pres">
      <dgm:prSet presAssocID="{4F4FD591-F07A-4E4A-8E69-4630428820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029E88-93D1-4588-9B47-6E13AB68B1D8}" type="pres">
      <dgm:prSet presAssocID="{4F4FD591-F07A-4E4A-8E69-4630428820A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4F3BCA-3395-4FED-8BA6-82A657F28F65}" type="pres">
      <dgm:prSet presAssocID="{4BCD4A20-F1D0-4FE8-A65C-DA20B864BA5E}" presName="sp" presStyleCnt="0"/>
      <dgm:spPr/>
    </dgm:pt>
    <dgm:pt modelId="{70054D8C-F99E-4B1F-AC62-1BE0BA90C370}" type="pres">
      <dgm:prSet presAssocID="{BFAC771A-714C-4363-A9C7-D4F6B9B7281A}" presName="composite" presStyleCnt="0"/>
      <dgm:spPr/>
    </dgm:pt>
    <dgm:pt modelId="{FDBC38BC-EC43-4F62-AD44-2D882E57CB80}" type="pres">
      <dgm:prSet presAssocID="{BFAC771A-714C-4363-A9C7-D4F6B9B7281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47AEB2-9268-4F8F-BA83-0EF6CEA6BDCB}" type="pres">
      <dgm:prSet presAssocID="{BFAC771A-714C-4363-A9C7-D4F6B9B7281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2B838F-A369-4023-A594-C32CB9C4AEF3}" type="pres">
      <dgm:prSet presAssocID="{AA03B6A1-7204-478A-9E3D-98F268AC0DA6}" presName="sp" presStyleCnt="0"/>
      <dgm:spPr/>
    </dgm:pt>
    <dgm:pt modelId="{A32465DA-3CA3-4BD4-A661-0EDF48C8BAB2}" type="pres">
      <dgm:prSet presAssocID="{5AFD4B41-11B3-4EAE-B8AE-FB9213960D0F}" presName="composite" presStyleCnt="0"/>
      <dgm:spPr/>
    </dgm:pt>
    <dgm:pt modelId="{1A546BE2-49F7-4583-90BB-9CA0706125FC}" type="pres">
      <dgm:prSet presAssocID="{5AFD4B41-11B3-4EAE-B8AE-FB9213960D0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B896BB-AB89-497A-8057-D96A3B408794}" type="pres">
      <dgm:prSet presAssocID="{5AFD4B41-11B3-4EAE-B8AE-FB9213960D0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377C06-5B59-461E-8E91-B548C865EA51}" type="presOf" srcId="{BFAC771A-714C-4363-A9C7-D4F6B9B7281A}" destId="{FDBC38BC-EC43-4F62-AD44-2D882E57CB80}" srcOrd="0" destOrd="0" presId="urn:microsoft.com/office/officeart/2005/8/layout/chevron2"/>
    <dgm:cxn modelId="{A0800FC9-85C9-410B-B2F5-276635BA70DB}" type="presOf" srcId="{CB7BFC27-8264-4EDF-9DEC-5465E2B7C105}" destId="{8F19E1D1-F2D2-4ED4-972C-AB5FB9BF4882}" srcOrd="0" destOrd="0" presId="urn:microsoft.com/office/officeart/2005/8/layout/chevron2"/>
    <dgm:cxn modelId="{3AF13E3B-D613-47E9-A185-BB2165383B4A}" srcId="{CB7BFC27-8264-4EDF-9DEC-5465E2B7C105}" destId="{5AFD4B41-11B3-4EAE-B8AE-FB9213960D0F}" srcOrd="2" destOrd="0" parTransId="{0FA22611-341E-4075-A7CF-C694329A24AC}" sibTransId="{781C583D-3197-474E-A967-D29F97BA784F}"/>
    <dgm:cxn modelId="{C8ABA257-1D5C-43BC-9F22-9764E1B6D59D}" srcId="{BFAC771A-714C-4363-A9C7-D4F6B9B7281A}" destId="{5CF48414-C3BA-437B-9861-6EC89A86315E}" srcOrd="0" destOrd="0" parTransId="{125EB305-D87A-4CA5-BBFA-FD6124C878C8}" sibTransId="{374F5EAD-3C46-47B9-9CC7-A6FF70DCC2BF}"/>
    <dgm:cxn modelId="{35BC5F56-4875-4498-BFDA-2F997E2C9687}" type="presOf" srcId="{5AFD4B41-11B3-4EAE-B8AE-FB9213960D0F}" destId="{1A546BE2-49F7-4583-90BB-9CA0706125FC}" srcOrd="0" destOrd="0" presId="urn:microsoft.com/office/officeart/2005/8/layout/chevron2"/>
    <dgm:cxn modelId="{15E145C1-E0FD-4413-9E15-71A9DA715535}" srcId="{4F4FD591-F07A-4E4A-8E69-4630428820A2}" destId="{5F5311C2-B0AA-47C1-ACD1-EBA870B42856}" srcOrd="0" destOrd="0" parTransId="{9AAB6258-D7D1-440B-BA95-873EDBE149A7}" sibTransId="{BEBBB149-30DB-40F5-B361-9F20DB81A134}"/>
    <dgm:cxn modelId="{08020ADC-EE2A-4981-BAB7-DBE6E2F1DFDB}" srcId="{5AFD4B41-11B3-4EAE-B8AE-FB9213960D0F}" destId="{A059E1B8-3E97-4913-8596-BDBE3730390B}" srcOrd="0" destOrd="0" parTransId="{6C34CD5F-6D1A-4883-872D-0F63D977FDC0}" sibTransId="{E7AC5379-81D2-4C8D-9849-8B05176E172D}"/>
    <dgm:cxn modelId="{21A412DC-54AF-42D9-948A-71E93D6E89DA}" type="presOf" srcId="{5F5311C2-B0AA-47C1-ACD1-EBA870B42856}" destId="{E1029E88-93D1-4588-9B47-6E13AB68B1D8}" srcOrd="0" destOrd="0" presId="urn:microsoft.com/office/officeart/2005/8/layout/chevron2"/>
    <dgm:cxn modelId="{F801734E-A93A-4571-9C9D-007552793159}" type="presOf" srcId="{5CF48414-C3BA-437B-9861-6EC89A86315E}" destId="{CF47AEB2-9268-4F8F-BA83-0EF6CEA6BDCB}" srcOrd="0" destOrd="0" presId="urn:microsoft.com/office/officeart/2005/8/layout/chevron2"/>
    <dgm:cxn modelId="{850B53E2-F7B0-4C88-A17E-5DD029EB02D0}" type="presOf" srcId="{4F4FD591-F07A-4E4A-8E69-4630428820A2}" destId="{94F78E81-2CCB-47B2-8F9D-03ECBBA6EF11}" srcOrd="0" destOrd="0" presId="urn:microsoft.com/office/officeart/2005/8/layout/chevron2"/>
    <dgm:cxn modelId="{E606A94D-53B5-4A92-B98A-BBB0A66F0D20}" srcId="{CB7BFC27-8264-4EDF-9DEC-5465E2B7C105}" destId="{BFAC771A-714C-4363-A9C7-D4F6B9B7281A}" srcOrd="1" destOrd="0" parTransId="{EE3B7A30-655F-40DB-9CBA-7368F770C652}" sibTransId="{AA03B6A1-7204-478A-9E3D-98F268AC0DA6}"/>
    <dgm:cxn modelId="{2B1B5F49-697D-41DC-97CF-F040C8398819}" type="presOf" srcId="{A059E1B8-3E97-4913-8596-BDBE3730390B}" destId="{7AB896BB-AB89-497A-8057-D96A3B408794}" srcOrd="0" destOrd="0" presId="urn:microsoft.com/office/officeart/2005/8/layout/chevron2"/>
    <dgm:cxn modelId="{974BCBE9-675B-423C-9A05-737FAD579CD6}" srcId="{CB7BFC27-8264-4EDF-9DEC-5465E2B7C105}" destId="{4F4FD591-F07A-4E4A-8E69-4630428820A2}" srcOrd="0" destOrd="0" parTransId="{F5ACAD9F-410C-49B9-B787-49327DE57ACB}" sibTransId="{4BCD4A20-F1D0-4FE8-A65C-DA20B864BA5E}"/>
    <dgm:cxn modelId="{A8D119A4-E3D5-4E17-BA25-8EC7ABD37C0F}" type="presParOf" srcId="{8F19E1D1-F2D2-4ED4-972C-AB5FB9BF4882}" destId="{12393FBD-E5F1-4786-BAC6-945A503EA3C3}" srcOrd="0" destOrd="0" presId="urn:microsoft.com/office/officeart/2005/8/layout/chevron2"/>
    <dgm:cxn modelId="{4115685C-F2CF-4E51-B5F7-442F9815D10A}" type="presParOf" srcId="{12393FBD-E5F1-4786-BAC6-945A503EA3C3}" destId="{94F78E81-2CCB-47B2-8F9D-03ECBBA6EF11}" srcOrd="0" destOrd="0" presId="urn:microsoft.com/office/officeart/2005/8/layout/chevron2"/>
    <dgm:cxn modelId="{39D8B990-8465-40C3-90A0-AA6EA34F4AEB}" type="presParOf" srcId="{12393FBD-E5F1-4786-BAC6-945A503EA3C3}" destId="{E1029E88-93D1-4588-9B47-6E13AB68B1D8}" srcOrd="1" destOrd="0" presId="urn:microsoft.com/office/officeart/2005/8/layout/chevron2"/>
    <dgm:cxn modelId="{E336DB4E-2126-413C-9D7F-645DBC3C33E9}" type="presParOf" srcId="{8F19E1D1-F2D2-4ED4-972C-AB5FB9BF4882}" destId="{494F3BCA-3395-4FED-8BA6-82A657F28F65}" srcOrd="1" destOrd="0" presId="urn:microsoft.com/office/officeart/2005/8/layout/chevron2"/>
    <dgm:cxn modelId="{6BA6DFCA-3708-405F-AF66-CF02B197719A}" type="presParOf" srcId="{8F19E1D1-F2D2-4ED4-972C-AB5FB9BF4882}" destId="{70054D8C-F99E-4B1F-AC62-1BE0BA90C370}" srcOrd="2" destOrd="0" presId="urn:microsoft.com/office/officeart/2005/8/layout/chevron2"/>
    <dgm:cxn modelId="{BFD85310-5E2E-4382-A292-99AD0BCC2740}" type="presParOf" srcId="{70054D8C-F99E-4B1F-AC62-1BE0BA90C370}" destId="{FDBC38BC-EC43-4F62-AD44-2D882E57CB80}" srcOrd="0" destOrd="0" presId="urn:microsoft.com/office/officeart/2005/8/layout/chevron2"/>
    <dgm:cxn modelId="{B94493EF-26AF-4D2E-9396-4345231DB520}" type="presParOf" srcId="{70054D8C-F99E-4B1F-AC62-1BE0BA90C370}" destId="{CF47AEB2-9268-4F8F-BA83-0EF6CEA6BDCB}" srcOrd="1" destOrd="0" presId="urn:microsoft.com/office/officeart/2005/8/layout/chevron2"/>
    <dgm:cxn modelId="{80B7FB83-39DD-41CF-BAE6-33E0EB83F135}" type="presParOf" srcId="{8F19E1D1-F2D2-4ED4-972C-AB5FB9BF4882}" destId="{692B838F-A369-4023-A594-C32CB9C4AEF3}" srcOrd="3" destOrd="0" presId="urn:microsoft.com/office/officeart/2005/8/layout/chevron2"/>
    <dgm:cxn modelId="{410971AB-CFBB-4AD2-8942-BDC13A5DD890}" type="presParOf" srcId="{8F19E1D1-F2D2-4ED4-972C-AB5FB9BF4882}" destId="{A32465DA-3CA3-4BD4-A661-0EDF48C8BAB2}" srcOrd="4" destOrd="0" presId="urn:microsoft.com/office/officeart/2005/8/layout/chevron2"/>
    <dgm:cxn modelId="{A0D89109-202B-4D50-9E9C-0971674476BE}" type="presParOf" srcId="{A32465DA-3CA3-4BD4-A661-0EDF48C8BAB2}" destId="{1A546BE2-49F7-4583-90BB-9CA0706125FC}" srcOrd="0" destOrd="0" presId="urn:microsoft.com/office/officeart/2005/8/layout/chevron2"/>
    <dgm:cxn modelId="{5B1C7B69-B458-43AD-8779-12DF19DB3AE0}" type="presParOf" srcId="{A32465DA-3CA3-4BD4-A661-0EDF48C8BAB2}" destId="{7AB896BB-AB89-497A-8057-D96A3B4087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355E10-8744-41FF-AB77-CFED9D6411A5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E50F1379-88D2-4470-8BF4-4A80C2C705B4}">
      <dgm:prSet phldrT="[Texto]"/>
      <dgm:spPr/>
      <dgm:t>
        <a:bodyPr/>
        <a:lstStyle/>
        <a:p>
          <a:r>
            <a:rPr lang="es-EC" dirty="0" smtClean="0"/>
            <a:t>Percepción turística </a:t>
          </a:r>
          <a:endParaRPr lang="es-EC" dirty="0"/>
        </a:p>
      </dgm:t>
    </dgm:pt>
    <dgm:pt modelId="{B3CFF2C0-37E5-4E71-81B6-39EFC6F9989D}" type="parTrans" cxnId="{579C6C66-3C21-449D-AEA3-C0D47A1E3C7A}">
      <dgm:prSet/>
      <dgm:spPr/>
      <dgm:t>
        <a:bodyPr/>
        <a:lstStyle/>
        <a:p>
          <a:endParaRPr lang="es-EC"/>
        </a:p>
      </dgm:t>
    </dgm:pt>
    <dgm:pt modelId="{F7C09074-5E68-46D7-B484-61AE0908FEB2}" type="sibTrans" cxnId="{579C6C66-3C21-449D-AEA3-C0D47A1E3C7A}">
      <dgm:prSet/>
      <dgm:spPr/>
      <dgm:t>
        <a:bodyPr/>
        <a:lstStyle/>
        <a:p>
          <a:endParaRPr lang="es-EC"/>
        </a:p>
      </dgm:t>
    </dgm:pt>
    <dgm:pt modelId="{DDC2A16A-0C71-414B-9CE6-54BBFF426976}">
      <dgm:prSet phldrT="[Texto]"/>
      <dgm:spPr/>
      <dgm:t>
        <a:bodyPr/>
        <a:lstStyle/>
        <a:p>
          <a:r>
            <a:rPr lang="es-EC" b="0" dirty="0" smtClean="0"/>
            <a:t>Es aquella que se relacionada con su imagen</a:t>
          </a:r>
          <a:endParaRPr lang="es-EC" b="0" dirty="0"/>
        </a:p>
      </dgm:t>
    </dgm:pt>
    <dgm:pt modelId="{F02AF66F-66BF-4D1B-9369-AB8941731245}" type="parTrans" cxnId="{2E7CFBAC-C72D-45B5-8C57-B21FB6FBA52D}">
      <dgm:prSet/>
      <dgm:spPr/>
      <dgm:t>
        <a:bodyPr/>
        <a:lstStyle/>
        <a:p>
          <a:endParaRPr lang="es-EC"/>
        </a:p>
      </dgm:t>
    </dgm:pt>
    <dgm:pt modelId="{7B07AA36-D3DA-4660-BA57-6163475AB082}" type="sibTrans" cxnId="{2E7CFBAC-C72D-45B5-8C57-B21FB6FBA52D}">
      <dgm:prSet/>
      <dgm:spPr/>
      <dgm:t>
        <a:bodyPr/>
        <a:lstStyle/>
        <a:p>
          <a:endParaRPr lang="es-EC"/>
        </a:p>
      </dgm:t>
    </dgm:pt>
    <dgm:pt modelId="{98A38AB1-92D8-45FF-A3D7-BE2294AFAFCC}" type="pres">
      <dgm:prSet presAssocID="{E2355E10-8744-41FF-AB77-CFED9D6411A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4507B73-1F92-4767-B941-A4C9EBB593E6}" type="pres">
      <dgm:prSet presAssocID="{E50F1379-88D2-4470-8BF4-4A80C2C705B4}" presName="comp" presStyleCnt="0"/>
      <dgm:spPr/>
    </dgm:pt>
    <dgm:pt modelId="{C7C3B50A-1FC0-48CF-8936-ED2194B744AB}" type="pres">
      <dgm:prSet presAssocID="{E50F1379-88D2-4470-8BF4-4A80C2C705B4}" presName="box" presStyleLbl="node1" presStyleIdx="0" presStyleCnt="1" custLinFactNeighborX="23417" custLinFactNeighborY="-11620"/>
      <dgm:spPr/>
      <dgm:t>
        <a:bodyPr/>
        <a:lstStyle/>
        <a:p>
          <a:endParaRPr lang="es-EC"/>
        </a:p>
      </dgm:t>
    </dgm:pt>
    <dgm:pt modelId="{4AA6F3E5-2F1E-46D2-B8C9-AD0B5CE4BB4E}" type="pres">
      <dgm:prSet presAssocID="{E50F1379-88D2-4470-8BF4-4A80C2C705B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773E28-6493-443D-AB65-0533A00E7D6F}" type="pres">
      <dgm:prSet presAssocID="{E50F1379-88D2-4470-8BF4-4A80C2C705B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7CFBAC-C72D-45B5-8C57-B21FB6FBA52D}" srcId="{E50F1379-88D2-4470-8BF4-4A80C2C705B4}" destId="{DDC2A16A-0C71-414B-9CE6-54BBFF426976}" srcOrd="0" destOrd="0" parTransId="{F02AF66F-66BF-4D1B-9369-AB8941731245}" sibTransId="{7B07AA36-D3DA-4660-BA57-6163475AB082}"/>
    <dgm:cxn modelId="{A46C92B9-9A91-4214-BF84-3F2AC7770BE7}" type="presOf" srcId="{E50F1379-88D2-4470-8BF4-4A80C2C705B4}" destId="{09773E28-6493-443D-AB65-0533A00E7D6F}" srcOrd="1" destOrd="0" presId="urn:microsoft.com/office/officeart/2005/8/layout/vList4"/>
    <dgm:cxn modelId="{579C6C66-3C21-449D-AEA3-C0D47A1E3C7A}" srcId="{E2355E10-8744-41FF-AB77-CFED9D6411A5}" destId="{E50F1379-88D2-4470-8BF4-4A80C2C705B4}" srcOrd="0" destOrd="0" parTransId="{B3CFF2C0-37E5-4E71-81B6-39EFC6F9989D}" sibTransId="{F7C09074-5E68-46D7-B484-61AE0908FEB2}"/>
    <dgm:cxn modelId="{8835AE34-43C9-4870-95DA-DBD1BCCDAA16}" type="presOf" srcId="{DDC2A16A-0C71-414B-9CE6-54BBFF426976}" destId="{09773E28-6493-443D-AB65-0533A00E7D6F}" srcOrd="1" destOrd="1" presId="urn:microsoft.com/office/officeart/2005/8/layout/vList4"/>
    <dgm:cxn modelId="{2515D8E5-D7BF-47A7-81BB-6E30F8EC0DFA}" type="presOf" srcId="{E50F1379-88D2-4470-8BF4-4A80C2C705B4}" destId="{C7C3B50A-1FC0-48CF-8936-ED2194B744AB}" srcOrd="0" destOrd="0" presId="urn:microsoft.com/office/officeart/2005/8/layout/vList4"/>
    <dgm:cxn modelId="{84D765F3-6DC5-475F-B0CC-891D16A69F22}" type="presOf" srcId="{E2355E10-8744-41FF-AB77-CFED9D6411A5}" destId="{98A38AB1-92D8-45FF-A3D7-BE2294AFAFCC}" srcOrd="0" destOrd="0" presId="urn:microsoft.com/office/officeart/2005/8/layout/vList4"/>
    <dgm:cxn modelId="{7C54B479-9658-46BA-9FF2-535801B760C4}" type="presOf" srcId="{DDC2A16A-0C71-414B-9CE6-54BBFF426976}" destId="{C7C3B50A-1FC0-48CF-8936-ED2194B744AB}" srcOrd="0" destOrd="1" presId="urn:microsoft.com/office/officeart/2005/8/layout/vList4"/>
    <dgm:cxn modelId="{EA1B1832-C893-409C-BC26-7DF089E32FA4}" type="presParOf" srcId="{98A38AB1-92D8-45FF-A3D7-BE2294AFAFCC}" destId="{14507B73-1F92-4767-B941-A4C9EBB593E6}" srcOrd="0" destOrd="0" presId="urn:microsoft.com/office/officeart/2005/8/layout/vList4"/>
    <dgm:cxn modelId="{F1FF2256-A7E3-4C84-A38F-C41C9066BB37}" type="presParOf" srcId="{14507B73-1F92-4767-B941-A4C9EBB593E6}" destId="{C7C3B50A-1FC0-48CF-8936-ED2194B744AB}" srcOrd="0" destOrd="0" presId="urn:microsoft.com/office/officeart/2005/8/layout/vList4"/>
    <dgm:cxn modelId="{69FF1169-36F4-4AC2-B774-508EF08A48E8}" type="presParOf" srcId="{14507B73-1F92-4767-B941-A4C9EBB593E6}" destId="{4AA6F3E5-2F1E-46D2-B8C9-AD0B5CE4BB4E}" srcOrd="1" destOrd="0" presId="urn:microsoft.com/office/officeart/2005/8/layout/vList4"/>
    <dgm:cxn modelId="{FFFD3885-83F9-4222-AA2C-A1CD73E1C43F}" type="presParOf" srcId="{14507B73-1F92-4767-B941-A4C9EBB593E6}" destId="{09773E28-6493-443D-AB65-0533A00E7D6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0EDA73-7562-45CE-8D58-79201BD9B4CD}" type="doc">
      <dgm:prSet loTypeId="urn:microsoft.com/office/officeart/2008/layout/AccentedPicture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65F13C3-202C-4D2B-977C-0FD7B365FA84}">
      <dgm:prSet phldrT="[Texto]"/>
      <dgm:spPr/>
      <dgm:t>
        <a:bodyPr/>
        <a:lstStyle/>
        <a:p>
          <a:r>
            <a:rPr lang="es-EC" dirty="0" smtClean="0"/>
            <a:t>Cognitivo  </a:t>
          </a:r>
          <a:endParaRPr lang="es-EC" dirty="0"/>
        </a:p>
      </dgm:t>
    </dgm:pt>
    <dgm:pt modelId="{D70E019D-2C68-45F0-BECE-43BE22BDDBE5}" type="parTrans" cxnId="{7DFDDE8D-477B-44CD-B1D9-1C78504DF495}">
      <dgm:prSet/>
      <dgm:spPr/>
      <dgm:t>
        <a:bodyPr/>
        <a:lstStyle/>
        <a:p>
          <a:endParaRPr lang="es-EC"/>
        </a:p>
      </dgm:t>
    </dgm:pt>
    <dgm:pt modelId="{59B11B70-7782-460E-B592-3970E6137739}" type="sibTrans" cxnId="{7DFDDE8D-477B-44CD-B1D9-1C78504DF495}">
      <dgm:prSet/>
      <dgm:spPr/>
      <dgm:t>
        <a:bodyPr/>
        <a:lstStyle/>
        <a:p>
          <a:endParaRPr lang="es-EC"/>
        </a:p>
      </dgm:t>
    </dgm:pt>
    <dgm:pt modelId="{D488267E-3369-45E9-83B2-CF04854D904B}">
      <dgm:prSet phldrT="[Texto]"/>
      <dgm:spPr/>
      <dgm:t>
        <a:bodyPr/>
        <a:lstStyle/>
        <a:p>
          <a:r>
            <a:rPr lang="es-EC" dirty="0" smtClean="0"/>
            <a:t>Afectivo </a:t>
          </a:r>
          <a:endParaRPr lang="es-EC" dirty="0"/>
        </a:p>
      </dgm:t>
    </dgm:pt>
    <dgm:pt modelId="{920EDA07-016D-40A0-9CCB-A1BE4BECFBF0}" type="parTrans" cxnId="{CD9189BC-820F-4231-8EC2-7262939925E2}">
      <dgm:prSet/>
      <dgm:spPr/>
      <dgm:t>
        <a:bodyPr/>
        <a:lstStyle/>
        <a:p>
          <a:endParaRPr lang="es-EC"/>
        </a:p>
      </dgm:t>
    </dgm:pt>
    <dgm:pt modelId="{ECE44D2C-6AE8-49FE-ADCC-C04456DDD0AD}" type="sibTrans" cxnId="{CD9189BC-820F-4231-8EC2-7262939925E2}">
      <dgm:prSet/>
      <dgm:spPr/>
      <dgm:t>
        <a:bodyPr/>
        <a:lstStyle/>
        <a:p>
          <a:endParaRPr lang="es-EC"/>
        </a:p>
      </dgm:t>
    </dgm:pt>
    <dgm:pt modelId="{30DE768A-A90E-4EE4-8B57-969058EB3A0C}">
      <dgm:prSet phldrT="[Texto]"/>
      <dgm:spPr/>
      <dgm:t>
        <a:bodyPr/>
        <a:lstStyle/>
        <a:p>
          <a:r>
            <a:rPr lang="es-EC" dirty="0" smtClean="0"/>
            <a:t>Global </a:t>
          </a:r>
          <a:endParaRPr lang="es-EC" dirty="0"/>
        </a:p>
      </dgm:t>
    </dgm:pt>
    <dgm:pt modelId="{15C80F97-FF25-4E80-AA91-92D6832464D4}" type="parTrans" cxnId="{4E54CE6C-9217-46C1-9789-A8861C564597}">
      <dgm:prSet/>
      <dgm:spPr/>
      <dgm:t>
        <a:bodyPr/>
        <a:lstStyle/>
        <a:p>
          <a:endParaRPr lang="es-EC"/>
        </a:p>
      </dgm:t>
    </dgm:pt>
    <dgm:pt modelId="{2671BFDF-86FD-4098-832E-992E05D3456A}" type="sibTrans" cxnId="{4E54CE6C-9217-46C1-9789-A8861C564597}">
      <dgm:prSet/>
      <dgm:spPr/>
      <dgm:t>
        <a:bodyPr/>
        <a:lstStyle/>
        <a:p>
          <a:endParaRPr lang="es-EC"/>
        </a:p>
      </dgm:t>
    </dgm:pt>
    <dgm:pt modelId="{CF44D460-7DD8-451A-A58A-63179A89F381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A84C1CD1-B97C-4B08-88C7-46C1AF4C99D0}" type="sibTrans" cxnId="{CC2EFDDB-7241-4AA2-9DAE-961471E90BF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FE036B7-0859-4682-8579-F24242430BB2}" type="parTrans" cxnId="{CC2EFDDB-7241-4AA2-9DAE-961471E90BF7}">
      <dgm:prSet/>
      <dgm:spPr/>
      <dgm:t>
        <a:bodyPr/>
        <a:lstStyle/>
        <a:p>
          <a:endParaRPr lang="es-EC"/>
        </a:p>
      </dgm:t>
    </dgm:pt>
    <dgm:pt modelId="{A8405BFC-AAA1-4995-9276-C17A5D36AF8C}" type="pres">
      <dgm:prSet presAssocID="{310EDA73-7562-45CE-8D58-79201BD9B4CD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BBE9F513-22AC-4082-9AFB-234386E13E3B}" type="pres">
      <dgm:prSet presAssocID="{A84C1CD1-B97C-4B08-88C7-46C1AF4C99D0}" presName="picture_1" presStyleLbl="bgImgPlace1" presStyleIdx="0" presStyleCnt="1"/>
      <dgm:spPr/>
      <dgm:t>
        <a:bodyPr/>
        <a:lstStyle/>
        <a:p>
          <a:endParaRPr lang="es-EC"/>
        </a:p>
      </dgm:t>
    </dgm:pt>
    <dgm:pt modelId="{1D4E17B6-6DFE-487E-83ED-ACD8313A7829}" type="pres">
      <dgm:prSet presAssocID="{CF44D460-7DD8-451A-A58A-63179A89F381}" presName="text_1" presStyleLbl="node1" presStyleIdx="0" presStyleCnt="0" custLinFactNeighborX="1316" custLinFactNeighborY="491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6CA673-501B-4810-8A41-E2004B5CE54D}" type="pres">
      <dgm:prSet presAssocID="{310EDA73-7562-45CE-8D58-79201BD9B4CD}" presName="linV" presStyleCnt="0"/>
      <dgm:spPr/>
    </dgm:pt>
    <dgm:pt modelId="{EA3B6E6D-E313-482E-98F6-85FCE9F424E1}" type="pres">
      <dgm:prSet presAssocID="{165F13C3-202C-4D2B-977C-0FD7B365FA84}" presName="pair" presStyleCnt="0"/>
      <dgm:spPr/>
    </dgm:pt>
    <dgm:pt modelId="{E5BE62A7-AEB6-4909-AA24-274BE327831E}" type="pres">
      <dgm:prSet presAssocID="{165F13C3-202C-4D2B-977C-0FD7B365FA84}" presName="spaceH" presStyleLbl="node1" presStyleIdx="0" presStyleCnt="0"/>
      <dgm:spPr/>
    </dgm:pt>
    <dgm:pt modelId="{AF025FF1-84B1-4118-BF50-520064F7B7E1}" type="pres">
      <dgm:prSet presAssocID="{165F13C3-202C-4D2B-977C-0FD7B365FA84}" presName="desPictures" presStyleLbl="align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6F3A41D-1D95-481E-8AB2-89C03BB00BFF}" type="pres">
      <dgm:prSet presAssocID="{165F13C3-202C-4D2B-977C-0FD7B365FA84}" presName="desTextWrapper" presStyleCnt="0"/>
      <dgm:spPr/>
    </dgm:pt>
    <dgm:pt modelId="{F4CB5030-2756-4A8F-9662-686F89513F85}" type="pres">
      <dgm:prSet presAssocID="{165F13C3-202C-4D2B-977C-0FD7B365FA84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1F8AB3-09AF-4FF8-A273-E98C92716234}" type="pres">
      <dgm:prSet presAssocID="{59B11B70-7782-460E-B592-3970E6137739}" presName="spaceV" presStyleCnt="0"/>
      <dgm:spPr/>
    </dgm:pt>
    <dgm:pt modelId="{3CA3EB03-2260-4F2A-9DBE-E43A6E6C6EF4}" type="pres">
      <dgm:prSet presAssocID="{D488267E-3369-45E9-83B2-CF04854D904B}" presName="pair" presStyleCnt="0"/>
      <dgm:spPr/>
    </dgm:pt>
    <dgm:pt modelId="{2CE0C1CC-4479-4C41-B8DA-BD8B07E42FB9}" type="pres">
      <dgm:prSet presAssocID="{D488267E-3369-45E9-83B2-CF04854D904B}" presName="spaceH" presStyleLbl="node1" presStyleIdx="0" presStyleCnt="0"/>
      <dgm:spPr/>
    </dgm:pt>
    <dgm:pt modelId="{6AE485B7-701C-4453-9C9B-E1C861500272}" type="pres">
      <dgm:prSet presAssocID="{D488267E-3369-45E9-83B2-CF04854D904B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EC"/>
        </a:p>
      </dgm:t>
    </dgm:pt>
    <dgm:pt modelId="{ABDEAEEF-C68E-4787-BFFB-4E53D89A8329}" type="pres">
      <dgm:prSet presAssocID="{D488267E-3369-45E9-83B2-CF04854D904B}" presName="desTextWrapper" presStyleCnt="0"/>
      <dgm:spPr/>
    </dgm:pt>
    <dgm:pt modelId="{C80FC3F4-F540-40A0-8D8D-2119C5D5816E}" type="pres">
      <dgm:prSet presAssocID="{D488267E-3369-45E9-83B2-CF04854D904B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722896-24C5-4B31-B7A6-147E821478B1}" type="pres">
      <dgm:prSet presAssocID="{ECE44D2C-6AE8-49FE-ADCC-C04456DDD0AD}" presName="spaceV" presStyleCnt="0"/>
      <dgm:spPr/>
    </dgm:pt>
    <dgm:pt modelId="{1851F3E3-F258-45DB-B2A7-FF51AF8E9082}" type="pres">
      <dgm:prSet presAssocID="{30DE768A-A90E-4EE4-8B57-969058EB3A0C}" presName="pair" presStyleCnt="0"/>
      <dgm:spPr/>
    </dgm:pt>
    <dgm:pt modelId="{04BF4B6D-F97D-4EDF-86AD-B0C7A26A1D86}" type="pres">
      <dgm:prSet presAssocID="{30DE768A-A90E-4EE4-8B57-969058EB3A0C}" presName="spaceH" presStyleLbl="node1" presStyleIdx="0" presStyleCnt="0"/>
      <dgm:spPr/>
    </dgm:pt>
    <dgm:pt modelId="{8CDC699D-E7A4-4D75-9C62-E8E1E772C889}" type="pres">
      <dgm:prSet presAssocID="{30DE768A-A90E-4EE4-8B57-969058EB3A0C}" presName="desPictures" presStyleLbl="align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75FA535-5993-4606-845B-C8FD9BD8B02F}" type="pres">
      <dgm:prSet presAssocID="{30DE768A-A90E-4EE4-8B57-969058EB3A0C}" presName="desTextWrapper" presStyleCnt="0"/>
      <dgm:spPr/>
    </dgm:pt>
    <dgm:pt modelId="{79657E50-8E0B-4B21-9F9D-D4A6917CE84F}" type="pres">
      <dgm:prSet presAssocID="{30DE768A-A90E-4EE4-8B57-969058EB3A0C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0D0812-CBD7-4E00-B507-9E8EC76F85F3}" type="pres">
      <dgm:prSet presAssocID="{310EDA73-7562-45CE-8D58-79201BD9B4CD}" presName="maxNode" presStyleCnt="0"/>
      <dgm:spPr/>
    </dgm:pt>
    <dgm:pt modelId="{2BF3146D-634B-4EF8-9B06-DDFA9931DF26}" type="pres">
      <dgm:prSet presAssocID="{310EDA73-7562-45CE-8D58-79201BD9B4CD}" presName="Name33" presStyleCnt="0"/>
      <dgm:spPr/>
    </dgm:pt>
  </dgm:ptLst>
  <dgm:cxnLst>
    <dgm:cxn modelId="{07E49824-CB13-4F50-8CC8-A795CF2C2192}" type="presOf" srcId="{30DE768A-A90E-4EE4-8B57-969058EB3A0C}" destId="{79657E50-8E0B-4B21-9F9D-D4A6917CE84F}" srcOrd="0" destOrd="0" presId="urn:microsoft.com/office/officeart/2008/layout/AccentedPicture"/>
    <dgm:cxn modelId="{6F371F36-87BF-49DD-8E43-C582FA8E5EF0}" type="presOf" srcId="{310EDA73-7562-45CE-8D58-79201BD9B4CD}" destId="{A8405BFC-AAA1-4995-9276-C17A5D36AF8C}" srcOrd="0" destOrd="0" presId="urn:microsoft.com/office/officeart/2008/layout/AccentedPicture"/>
    <dgm:cxn modelId="{CD9189BC-820F-4231-8EC2-7262939925E2}" srcId="{310EDA73-7562-45CE-8D58-79201BD9B4CD}" destId="{D488267E-3369-45E9-83B2-CF04854D904B}" srcOrd="2" destOrd="0" parTransId="{920EDA07-016D-40A0-9CCB-A1BE4BECFBF0}" sibTransId="{ECE44D2C-6AE8-49FE-ADCC-C04456DDD0AD}"/>
    <dgm:cxn modelId="{06EE34CF-FCD4-4A69-97B0-4CAA5258BBE5}" type="presOf" srcId="{A84C1CD1-B97C-4B08-88C7-46C1AF4C99D0}" destId="{BBE9F513-22AC-4082-9AFB-234386E13E3B}" srcOrd="0" destOrd="0" presId="urn:microsoft.com/office/officeart/2008/layout/AccentedPicture"/>
    <dgm:cxn modelId="{7DFDDE8D-477B-44CD-B1D9-1C78504DF495}" srcId="{310EDA73-7562-45CE-8D58-79201BD9B4CD}" destId="{165F13C3-202C-4D2B-977C-0FD7B365FA84}" srcOrd="1" destOrd="0" parTransId="{D70E019D-2C68-45F0-BECE-43BE22BDDBE5}" sibTransId="{59B11B70-7782-460E-B592-3970E6137739}"/>
    <dgm:cxn modelId="{CC2EFDDB-7241-4AA2-9DAE-961471E90BF7}" srcId="{310EDA73-7562-45CE-8D58-79201BD9B4CD}" destId="{CF44D460-7DD8-451A-A58A-63179A89F381}" srcOrd="0" destOrd="0" parTransId="{EFE036B7-0859-4682-8579-F24242430BB2}" sibTransId="{A84C1CD1-B97C-4B08-88C7-46C1AF4C99D0}"/>
    <dgm:cxn modelId="{A29FAC9E-5D44-4F30-A9FC-1FD2A5A8956F}" type="presOf" srcId="{CF44D460-7DD8-451A-A58A-63179A89F381}" destId="{1D4E17B6-6DFE-487E-83ED-ACD8313A7829}" srcOrd="0" destOrd="0" presId="urn:microsoft.com/office/officeart/2008/layout/AccentedPicture"/>
    <dgm:cxn modelId="{FAE66F1D-7E8B-4EC3-B092-AD684C41ADCB}" type="presOf" srcId="{D488267E-3369-45E9-83B2-CF04854D904B}" destId="{C80FC3F4-F540-40A0-8D8D-2119C5D5816E}" srcOrd="0" destOrd="0" presId="urn:microsoft.com/office/officeart/2008/layout/AccentedPicture"/>
    <dgm:cxn modelId="{4E54CE6C-9217-46C1-9789-A8861C564597}" srcId="{310EDA73-7562-45CE-8D58-79201BD9B4CD}" destId="{30DE768A-A90E-4EE4-8B57-969058EB3A0C}" srcOrd="3" destOrd="0" parTransId="{15C80F97-FF25-4E80-AA91-92D6832464D4}" sibTransId="{2671BFDF-86FD-4098-832E-992E05D3456A}"/>
    <dgm:cxn modelId="{53E212D9-2B84-48F7-BA70-30A78D7D6D42}" type="presOf" srcId="{165F13C3-202C-4D2B-977C-0FD7B365FA84}" destId="{F4CB5030-2756-4A8F-9662-686F89513F85}" srcOrd="0" destOrd="0" presId="urn:microsoft.com/office/officeart/2008/layout/AccentedPicture"/>
    <dgm:cxn modelId="{3F415F96-01BF-4529-8720-575536BFB5A1}" type="presParOf" srcId="{A8405BFC-AAA1-4995-9276-C17A5D36AF8C}" destId="{BBE9F513-22AC-4082-9AFB-234386E13E3B}" srcOrd="0" destOrd="0" presId="urn:microsoft.com/office/officeart/2008/layout/AccentedPicture"/>
    <dgm:cxn modelId="{2693CDD5-AFF0-4672-B6D2-574390CB3C8C}" type="presParOf" srcId="{A8405BFC-AAA1-4995-9276-C17A5D36AF8C}" destId="{1D4E17B6-6DFE-487E-83ED-ACD8313A7829}" srcOrd="1" destOrd="0" presId="urn:microsoft.com/office/officeart/2008/layout/AccentedPicture"/>
    <dgm:cxn modelId="{12CD7CDF-5A56-4018-B62C-3AFAF614B90D}" type="presParOf" srcId="{A8405BFC-AAA1-4995-9276-C17A5D36AF8C}" destId="{5D6CA673-501B-4810-8A41-E2004B5CE54D}" srcOrd="2" destOrd="0" presId="urn:microsoft.com/office/officeart/2008/layout/AccentedPicture"/>
    <dgm:cxn modelId="{1CBB1FE3-2B14-4CDD-B415-CA71DF853EE0}" type="presParOf" srcId="{5D6CA673-501B-4810-8A41-E2004B5CE54D}" destId="{EA3B6E6D-E313-482E-98F6-85FCE9F424E1}" srcOrd="0" destOrd="0" presId="urn:microsoft.com/office/officeart/2008/layout/AccentedPicture"/>
    <dgm:cxn modelId="{9E9DE0CE-5DD7-4B9B-B1D8-6CC59E4DFCEA}" type="presParOf" srcId="{EA3B6E6D-E313-482E-98F6-85FCE9F424E1}" destId="{E5BE62A7-AEB6-4909-AA24-274BE327831E}" srcOrd="0" destOrd="0" presId="urn:microsoft.com/office/officeart/2008/layout/AccentedPicture"/>
    <dgm:cxn modelId="{17BE4E86-A658-40E0-B4AC-490A2F3822D4}" type="presParOf" srcId="{EA3B6E6D-E313-482E-98F6-85FCE9F424E1}" destId="{AF025FF1-84B1-4118-BF50-520064F7B7E1}" srcOrd="1" destOrd="0" presId="urn:microsoft.com/office/officeart/2008/layout/AccentedPicture"/>
    <dgm:cxn modelId="{73AFFE06-8F40-4075-A1F5-88A0DF08360A}" type="presParOf" srcId="{EA3B6E6D-E313-482E-98F6-85FCE9F424E1}" destId="{F6F3A41D-1D95-481E-8AB2-89C03BB00BFF}" srcOrd="2" destOrd="0" presId="urn:microsoft.com/office/officeart/2008/layout/AccentedPicture"/>
    <dgm:cxn modelId="{7A7C3721-E557-40B4-97C6-8EC3B9667A57}" type="presParOf" srcId="{F6F3A41D-1D95-481E-8AB2-89C03BB00BFF}" destId="{F4CB5030-2756-4A8F-9662-686F89513F85}" srcOrd="0" destOrd="0" presId="urn:microsoft.com/office/officeart/2008/layout/AccentedPicture"/>
    <dgm:cxn modelId="{6403D552-AF6B-42C9-9E6E-E7E6A0AC3A17}" type="presParOf" srcId="{5D6CA673-501B-4810-8A41-E2004B5CE54D}" destId="{B21F8AB3-09AF-4FF8-A273-E98C92716234}" srcOrd="1" destOrd="0" presId="urn:microsoft.com/office/officeart/2008/layout/AccentedPicture"/>
    <dgm:cxn modelId="{F287C67C-2100-4132-92B0-5B48916BAC36}" type="presParOf" srcId="{5D6CA673-501B-4810-8A41-E2004B5CE54D}" destId="{3CA3EB03-2260-4F2A-9DBE-E43A6E6C6EF4}" srcOrd="2" destOrd="0" presId="urn:microsoft.com/office/officeart/2008/layout/AccentedPicture"/>
    <dgm:cxn modelId="{9E2176A8-0672-440F-89AA-1B0558B3B159}" type="presParOf" srcId="{3CA3EB03-2260-4F2A-9DBE-E43A6E6C6EF4}" destId="{2CE0C1CC-4479-4C41-B8DA-BD8B07E42FB9}" srcOrd="0" destOrd="0" presId="urn:microsoft.com/office/officeart/2008/layout/AccentedPicture"/>
    <dgm:cxn modelId="{033452B1-041F-4B51-AC84-465D7AA67C1E}" type="presParOf" srcId="{3CA3EB03-2260-4F2A-9DBE-E43A6E6C6EF4}" destId="{6AE485B7-701C-4453-9C9B-E1C861500272}" srcOrd="1" destOrd="0" presId="urn:microsoft.com/office/officeart/2008/layout/AccentedPicture"/>
    <dgm:cxn modelId="{17B6646C-7D7E-49C4-9463-5EB8EA6CED97}" type="presParOf" srcId="{3CA3EB03-2260-4F2A-9DBE-E43A6E6C6EF4}" destId="{ABDEAEEF-C68E-4787-BFFB-4E53D89A8329}" srcOrd="2" destOrd="0" presId="urn:microsoft.com/office/officeart/2008/layout/AccentedPicture"/>
    <dgm:cxn modelId="{8B986CCB-E7EC-4343-B3EB-C7D80BE29D50}" type="presParOf" srcId="{ABDEAEEF-C68E-4787-BFFB-4E53D89A8329}" destId="{C80FC3F4-F540-40A0-8D8D-2119C5D5816E}" srcOrd="0" destOrd="0" presId="urn:microsoft.com/office/officeart/2008/layout/AccentedPicture"/>
    <dgm:cxn modelId="{B8C25013-3CD7-4CCC-BA2D-E583C6138083}" type="presParOf" srcId="{5D6CA673-501B-4810-8A41-E2004B5CE54D}" destId="{AD722896-24C5-4B31-B7A6-147E821478B1}" srcOrd="3" destOrd="0" presId="urn:microsoft.com/office/officeart/2008/layout/AccentedPicture"/>
    <dgm:cxn modelId="{979EF0BD-FFFF-4296-A5B6-710476195977}" type="presParOf" srcId="{5D6CA673-501B-4810-8A41-E2004B5CE54D}" destId="{1851F3E3-F258-45DB-B2A7-FF51AF8E9082}" srcOrd="4" destOrd="0" presId="urn:microsoft.com/office/officeart/2008/layout/AccentedPicture"/>
    <dgm:cxn modelId="{C6EAF1B0-93FB-4225-8961-9AC8ED8FF7A2}" type="presParOf" srcId="{1851F3E3-F258-45DB-B2A7-FF51AF8E9082}" destId="{04BF4B6D-F97D-4EDF-86AD-B0C7A26A1D86}" srcOrd="0" destOrd="0" presId="urn:microsoft.com/office/officeart/2008/layout/AccentedPicture"/>
    <dgm:cxn modelId="{49BCAF29-45BD-49DB-A26C-EFCB1307BBA4}" type="presParOf" srcId="{1851F3E3-F258-45DB-B2A7-FF51AF8E9082}" destId="{8CDC699D-E7A4-4D75-9C62-E8E1E772C889}" srcOrd="1" destOrd="0" presId="urn:microsoft.com/office/officeart/2008/layout/AccentedPicture"/>
    <dgm:cxn modelId="{79EF17EC-82B1-46D8-9B08-CF55C9C539BB}" type="presParOf" srcId="{1851F3E3-F258-45DB-B2A7-FF51AF8E9082}" destId="{275FA535-5993-4606-845B-C8FD9BD8B02F}" srcOrd="2" destOrd="0" presId="urn:microsoft.com/office/officeart/2008/layout/AccentedPicture"/>
    <dgm:cxn modelId="{74B1FDDD-B858-4651-B751-291277794CD5}" type="presParOf" srcId="{275FA535-5993-4606-845B-C8FD9BD8B02F}" destId="{79657E50-8E0B-4B21-9F9D-D4A6917CE84F}" srcOrd="0" destOrd="0" presId="urn:microsoft.com/office/officeart/2008/layout/AccentedPicture"/>
    <dgm:cxn modelId="{93CBB2D3-169D-44C1-BD94-5176E1277CF7}" type="presParOf" srcId="{A8405BFC-AAA1-4995-9276-C17A5D36AF8C}" destId="{BC0D0812-CBD7-4E00-B507-9E8EC76F85F3}" srcOrd="3" destOrd="0" presId="urn:microsoft.com/office/officeart/2008/layout/AccentedPicture"/>
    <dgm:cxn modelId="{0667BF3A-37F8-4CDE-9ED4-903A7A83EF6F}" type="presParOf" srcId="{BC0D0812-CBD7-4E00-B507-9E8EC76F85F3}" destId="{2BF3146D-634B-4EF8-9B06-DDFA9931DF2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AABD67-35F3-471A-8489-0CF23CA0627D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CA91C99-EE35-4BFA-AC87-A3ABBA261007}">
      <dgm:prSet phldrT="[Texto]" custT="1"/>
      <dgm:spPr/>
      <dgm:t>
        <a:bodyPr/>
        <a:lstStyle/>
        <a:p>
          <a:r>
            <a:rPr lang="es-EC" sz="1600" b="1" dirty="0" smtClean="0"/>
            <a:t>Cognitivo o perceptual </a:t>
          </a:r>
          <a:r>
            <a:rPr lang="es-EC" sz="1600" dirty="0" smtClean="0"/>
            <a:t>son los atributos del destino </a:t>
          </a:r>
          <a:endParaRPr lang="es-EC" sz="1600" dirty="0"/>
        </a:p>
      </dgm:t>
    </dgm:pt>
    <dgm:pt modelId="{F161D49A-D929-4235-B580-F24FC4FC0C82}" type="parTrans" cxnId="{437CDAB2-D539-416A-85DC-AB9FB1CE2802}">
      <dgm:prSet/>
      <dgm:spPr/>
      <dgm:t>
        <a:bodyPr/>
        <a:lstStyle/>
        <a:p>
          <a:endParaRPr lang="es-EC" sz="1600"/>
        </a:p>
      </dgm:t>
    </dgm:pt>
    <dgm:pt modelId="{73E3C253-1CBC-45BE-9FC0-6C1197F32FAE}" type="sibTrans" cxnId="{437CDAB2-D539-416A-85DC-AB9FB1CE2802}">
      <dgm:prSet custT="1"/>
      <dgm:spPr/>
      <dgm:t>
        <a:bodyPr/>
        <a:lstStyle/>
        <a:p>
          <a:endParaRPr lang="es-EC" sz="1600"/>
        </a:p>
      </dgm:t>
    </dgm:pt>
    <dgm:pt modelId="{46C660A9-FC61-4494-885A-B14098588E01}">
      <dgm:prSet phldrT="[Texto]" custT="1"/>
      <dgm:spPr/>
      <dgm:t>
        <a:bodyPr/>
        <a:lstStyle/>
        <a:p>
          <a:r>
            <a:rPr lang="es-EC" sz="1600" b="1" dirty="0" smtClean="0"/>
            <a:t>Afectivo</a:t>
          </a:r>
        </a:p>
        <a:p>
          <a:r>
            <a:rPr lang="es-EC" sz="1600" dirty="0" smtClean="0"/>
            <a:t>Sentimientos y respuestas afectivas </a:t>
          </a:r>
          <a:endParaRPr lang="es-EC" sz="1600" dirty="0"/>
        </a:p>
      </dgm:t>
    </dgm:pt>
    <dgm:pt modelId="{D7B45DAC-9D16-46DB-ACB8-41DC9566A2DF}" type="parTrans" cxnId="{E1D824FE-7997-4381-BB60-4A0A4CFAD322}">
      <dgm:prSet/>
      <dgm:spPr/>
      <dgm:t>
        <a:bodyPr/>
        <a:lstStyle/>
        <a:p>
          <a:endParaRPr lang="es-EC" sz="1600"/>
        </a:p>
      </dgm:t>
    </dgm:pt>
    <dgm:pt modelId="{6DD6B10B-4E04-48BB-858E-A2A80032AFC0}" type="sibTrans" cxnId="{E1D824FE-7997-4381-BB60-4A0A4CFAD322}">
      <dgm:prSet custT="1"/>
      <dgm:spPr/>
      <dgm:t>
        <a:bodyPr/>
        <a:lstStyle/>
        <a:p>
          <a:endParaRPr lang="es-EC" sz="1600"/>
        </a:p>
      </dgm:t>
    </dgm:pt>
    <dgm:pt modelId="{3E63DDD6-422A-481A-9CC0-93190EE584C2}">
      <dgm:prSet phldrT="[Texto]" custT="1"/>
      <dgm:spPr/>
      <dgm:t>
        <a:bodyPr/>
        <a:lstStyle/>
        <a:p>
          <a:r>
            <a:rPr lang="es-EC" sz="1600" b="1" dirty="0" smtClean="0"/>
            <a:t>Global</a:t>
          </a:r>
        </a:p>
        <a:p>
          <a:r>
            <a:rPr lang="es-EC" sz="1600" dirty="0" smtClean="0"/>
            <a:t>Suma de ambas dimensiones</a:t>
          </a:r>
          <a:endParaRPr lang="es-EC" sz="1600" dirty="0"/>
        </a:p>
      </dgm:t>
    </dgm:pt>
    <dgm:pt modelId="{11BB0AC9-9887-4DB8-8FC8-F570B2A1466B}" type="parTrans" cxnId="{C7863077-326C-436A-959C-1A074CDD6EBD}">
      <dgm:prSet/>
      <dgm:spPr/>
      <dgm:t>
        <a:bodyPr/>
        <a:lstStyle/>
        <a:p>
          <a:endParaRPr lang="es-EC" sz="1600"/>
        </a:p>
      </dgm:t>
    </dgm:pt>
    <dgm:pt modelId="{227DDB90-22C4-4B5D-877D-30F6ED8E6EAD}" type="sibTrans" cxnId="{C7863077-326C-436A-959C-1A074CDD6EBD}">
      <dgm:prSet/>
      <dgm:spPr/>
      <dgm:t>
        <a:bodyPr/>
        <a:lstStyle/>
        <a:p>
          <a:endParaRPr lang="es-EC" sz="1600"/>
        </a:p>
      </dgm:t>
    </dgm:pt>
    <dgm:pt modelId="{F1E53397-B599-4827-926E-CC0D598140AB}" type="pres">
      <dgm:prSet presAssocID="{05AABD67-35F3-471A-8489-0CF23CA0627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85B2CC-DB73-447D-AE19-21F50F0AD6DC}" type="pres">
      <dgm:prSet presAssocID="{2CA91C99-EE35-4BFA-AC87-A3ABBA261007}" presName="node" presStyleLbl="node1" presStyleIdx="0" presStyleCnt="3" custScaleX="158389" custScaleY="154457" custLinFactX="32998" custLinFactY="-63097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689467-0942-4E0A-84E9-3C67ABE05CD6}" type="pres">
      <dgm:prSet presAssocID="{73E3C253-1CBC-45BE-9FC0-6C1197F32FAE}" presName="spacerL" presStyleCnt="0"/>
      <dgm:spPr/>
      <dgm:t>
        <a:bodyPr/>
        <a:lstStyle/>
        <a:p>
          <a:endParaRPr lang="es-EC"/>
        </a:p>
      </dgm:t>
    </dgm:pt>
    <dgm:pt modelId="{452E9915-4EF4-47FD-BF01-283690150421}" type="pres">
      <dgm:prSet presAssocID="{73E3C253-1CBC-45BE-9FC0-6C1197F32FAE}" presName="sibTrans" presStyleLbl="sibTrans2D1" presStyleIdx="0" presStyleCnt="2" custLinFactX="-100000" custLinFactNeighborX="-158325" custLinFactNeighborY="-94594"/>
      <dgm:spPr/>
      <dgm:t>
        <a:bodyPr/>
        <a:lstStyle/>
        <a:p>
          <a:endParaRPr lang="es-EC"/>
        </a:p>
      </dgm:t>
    </dgm:pt>
    <dgm:pt modelId="{C4D4472B-55E3-4192-A150-0FDF067B23E6}" type="pres">
      <dgm:prSet presAssocID="{73E3C253-1CBC-45BE-9FC0-6C1197F32FAE}" presName="spacerR" presStyleCnt="0"/>
      <dgm:spPr/>
      <dgm:t>
        <a:bodyPr/>
        <a:lstStyle/>
        <a:p>
          <a:endParaRPr lang="es-EC"/>
        </a:p>
      </dgm:t>
    </dgm:pt>
    <dgm:pt modelId="{AF192219-914D-4DAC-ADEB-7918C172299C}" type="pres">
      <dgm:prSet presAssocID="{46C660A9-FC61-4494-885A-B14098588E01}" presName="node" presStyleLbl="node1" presStyleIdx="1" presStyleCnt="3" custScaleX="177721" custScaleY="173727" custLinFactX="-182377" custLinFactNeighborX="-200000" custLinFactNeighborY="602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E4838C-C97E-4492-A0DF-A4C315A2DE7A}" type="pres">
      <dgm:prSet presAssocID="{6DD6B10B-4E04-48BB-858E-A2A80032AFC0}" presName="spacerL" presStyleCnt="0"/>
      <dgm:spPr/>
      <dgm:t>
        <a:bodyPr/>
        <a:lstStyle/>
        <a:p>
          <a:endParaRPr lang="es-EC"/>
        </a:p>
      </dgm:t>
    </dgm:pt>
    <dgm:pt modelId="{CAFD103D-0E49-4D09-9FB2-48715ACF37E1}" type="pres">
      <dgm:prSet presAssocID="{6DD6B10B-4E04-48BB-858E-A2A80032AFC0}" presName="sibTrans" presStyleLbl="sibTrans2D1" presStyleIdx="1" presStyleCnt="2" custLinFactX="-268466" custLinFactY="36667" custLinFactNeighborX="-300000" custLinFactNeighborY="100000"/>
      <dgm:spPr/>
      <dgm:t>
        <a:bodyPr/>
        <a:lstStyle/>
        <a:p>
          <a:endParaRPr lang="es-EC"/>
        </a:p>
      </dgm:t>
    </dgm:pt>
    <dgm:pt modelId="{740CC23D-A989-4824-B32E-FE9A8947D99A}" type="pres">
      <dgm:prSet presAssocID="{6DD6B10B-4E04-48BB-858E-A2A80032AFC0}" presName="spacerR" presStyleCnt="0"/>
      <dgm:spPr/>
      <dgm:t>
        <a:bodyPr/>
        <a:lstStyle/>
        <a:p>
          <a:endParaRPr lang="es-EC"/>
        </a:p>
      </dgm:t>
    </dgm:pt>
    <dgm:pt modelId="{6C627444-F741-4734-899D-0AF7D4435E6B}" type="pres">
      <dgm:prSet presAssocID="{3E63DDD6-422A-481A-9CC0-93190EE584C2}" presName="node" presStyleLbl="node1" presStyleIdx="2" presStyleCnt="3" custScaleX="167281" custScaleY="156226" custLinFactX="-161834" custLinFactNeighborX="-200000" custLinFactNeighborY="688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0AF393E-94AA-4CD9-B9F1-5855A1CB735C}" type="presOf" srcId="{3E63DDD6-422A-481A-9CC0-93190EE584C2}" destId="{6C627444-F741-4734-899D-0AF7D4435E6B}" srcOrd="0" destOrd="0" presId="urn:microsoft.com/office/officeart/2005/8/layout/equation1"/>
    <dgm:cxn modelId="{09B6745C-F57F-4C78-BB91-0987F7390627}" type="presOf" srcId="{46C660A9-FC61-4494-885A-B14098588E01}" destId="{AF192219-914D-4DAC-ADEB-7918C172299C}" srcOrd="0" destOrd="0" presId="urn:microsoft.com/office/officeart/2005/8/layout/equation1"/>
    <dgm:cxn modelId="{06EF9D40-5039-4E91-A27F-E4D8C96B1D89}" type="presOf" srcId="{2CA91C99-EE35-4BFA-AC87-A3ABBA261007}" destId="{9885B2CC-DB73-447D-AE19-21F50F0AD6DC}" srcOrd="0" destOrd="0" presId="urn:microsoft.com/office/officeart/2005/8/layout/equation1"/>
    <dgm:cxn modelId="{35B35BF3-069F-4C78-A0F2-CD75FF3F2824}" type="presOf" srcId="{73E3C253-1CBC-45BE-9FC0-6C1197F32FAE}" destId="{452E9915-4EF4-47FD-BF01-283690150421}" srcOrd="0" destOrd="0" presId="urn:microsoft.com/office/officeart/2005/8/layout/equation1"/>
    <dgm:cxn modelId="{C7863077-326C-436A-959C-1A074CDD6EBD}" srcId="{05AABD67-35F3-471A-8489-0CF23CA0627D}" destId="{3E63DDD6-422A-481A-9CC0-93190EE584C2}" srcOrd="2" destOrd="0" parTransId="{11BB0AC9-9887-4DB8-8FC8-F570B2A1466B}" sibTransId="{227DDB90-22C4-4B5D-877D-30F6ED8E6EAD}"/>
    <dgm:cxn modelId="{9E422EDE-C0C5-4C07-BAC6-0FAD28744E4D}" type="presOf" srcId="{05AABD67-35F3-471A-8489-0CF23CA0627D}" destId="{F1E53397-B599-4827-926E-CC0D598140AB}" srcOrd="0" destOrd="0" presId="urn:microsoft.com/office/officeart/2005/8/layout/equation1"/>
    <dgm:cxn modelId="{437CDAB2-D539-416A-85DC-AB9FB1CE2802}" srcId="{05AABD67-35F3-471A-8489-0CF23CA0627D}" destId="{2CA91C99-EE35-4BFA-AC87-A3ABBA261007}" srcOrd="0" destOrd="0" parTransId="{F161D49A-D929-4235-B580-F24FC4FC0C82}" sibTransId="{73E3C253-1CBC-45BE-9FC0-6C1197F32FAE}"/>
    <dgm:cxn modelId="{490FE228-97DE-4316-894E-459436CE5132}" type="presOf" srcId="{6DD6B10B-4E04-48BB-858E-A2A80032AFC0}" destId="{CAFD103D-0E49-4D09-9FB2-48715ACF37E1}" srcOrd="0" destOrd="0" presId="urn:microsoft.com/office/officeart/2005/8/layout/equation1"/>
    <dgm:cxn modelId="{E1D824FE-7997-4381-BB60-4A0A4CFAD322}" srcId="{05AABD67-35F3-471A-8489-0CF23CA0627D}" destId="{46C660A9-FC61-4494-885A-B14098588E01}" srcOrd="1" destOrd="0" parTransId="{D7B45DAC-9D16-46DB-ACB8-41DC9566A2DF}" sibTransId="{6DD6B10B-4E04-48BB-858E-A2A80032AFC0}"/>
    <dgm:cxn modelId="{82C520F4-425A-4353-A74A-9AD93A05769E}" type="presParOf" srcId="{F1E53397-B599-4827-926E-CC0D598140AB}" destId="{9885B2CC-DB73-447D-AE19-21F50F0AD6DC}" srcOrd="0" destOrd="0" presId="urn:microsoft.com/office/officeart/2005/8/layout/equation1"/>
    <dgm:cxn modelId="{6D3E7E51-A645-495D-9100-7FB3ACD63177}" type="presParOf" srcId="{F1E53397-B599-4827-926E-CC0D598140AB}" destId="{BA689467-0942-4E0A-84E9-3C67ABE05CD6}" srcOrd="1" destOrd="0" presId="urn:microsoft.com/office/officeart/2005/8/layout/equation1"/>
    <dgm:cxn modelId="{46875A36-BABC-473F-9316-0254EF3EEFC9}" type="presParOf" srcId="{F1E53397-B599-4827-926E-CC0D598140AB}" destId="{452E9915-4EF4-47FD-BF01-283690150421}" srcOrd="2" destOrd="0" presId="urn:microsoft.com/office/officeart/2005/8/layout/equation1"/>
    <dgm:cxn modelId="{D8AE6286-38AD-4E1D-9982-CC534A5C4FDA}" type="presParOf" srcId="{F1E53397-B599-4827-926E-CC0D598140AB}" destId="{C4D4472B-55E3-4192-A150-0FDF067B23E6}" srcOrd="3" destOrd="0" presId="urn:microsoft.com/office/officeart/2005/8/layout/equation1"/>
    <dgm:cxn modelId="{A6912BB8-0B42-4482-86EA-3E6409D493E8}" type="presParOf" srcId="{F1E53397-B599-4827-926E-CC0D598140AB}" destId="{AF192219-914D-4DAC-ADEB-7918C172299C}" srcOrd="4" destOrd="0" presId="urn:microsoft.com/office/officeart/2005/8/layout/equation1"/>
    <dgm:cxn modelId="{D11904FC-F78E-4C3D-AFE9-EC0951CE4F98}" type="presParOf" srcId="{F1E53397-B599-4827-926E-CC0D598140AB}" destId="{5CE4838C-C97E-4492-A0DF-A4C315A2DE7A}" srcOrd="5" destOrd="0" presId="urn:microsoft.com/office/officeart/2005/8/layout/equation1"/>
    <dgm:cxn modelId="{A0AC6749-CA52-4E79-AA92-1C75EE89536E}" type="presParOf" srcId="{F1E53397-B599-4827-926E-CC0D598140AB}" destId="{CAFD103D-0E49-4D09-9FB2-48715ACF37E1}" srcOrd="6" destOrd="0" presId="urn:microsoft.com/office/officeart/2005/8/layout/equation1"/>
    <dgm:cxn modelId="{28A548C6-33C9-48F3-9318-621C2486B498}" type="presParOf" srcId="{F1E53397-B599-4827-926E-CC0D598140AB}" destId="{740CC23D-A989-4824-B32E-FE9A8947D99A}" srcOrd="7" destOrd="0" presId="urn:microsoft.com/office/officeart/2005/8/layout/equation1"/>
    <dgm:cxn modelId="{2BF3F241-28ED-4B76-BC6A-D179CB4DFDD1}" type="presParOf" srcId="{F1E53397-B599-4827-926E-CC0D598140AB}" destId="{6C627444-F741-4734-899D-0AF7D4435E6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4727CA-134A-46F4-BA6C-593F86248A2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C654599-A880-4970-B1F4-899A1288CD8B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Factores personales </a:t>
          </a:r>
        </a:p>
      </dgm:t>
    </dgm:pt>
    <dgm:pt modelId="{4E10F1F7-E004-42D3-8015-822FD02A353F}" type="parTrans" cxnId="{6D7E3616-2B83-422C-BA5D-2A85175A0859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BDB47-8191-42D7-8806-E7D77826E70E}" type="sibTrans" cxnId="{6D7E3616-2B83-422C-BA5D-2A85175A0859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CE61C-9A10-45B6-8FEF-41EE1381F606}">
      <dgm:prSet phldrT="[Texto]" custT="1"/>
      <dgm:spPr/>
      <dgm:t>
        <a:bodyPr/>
        <a:lstStyle/>
        <a:p>
          <a:pPr algn="l"/>
          <a:r>
            <a:rPr lang="es-EC" sz="1200" u="sng">
              <a:latin typeface="Times New Roman" panose="02020603050405020304" pitchFamily="18" charset="0"/>
              <a:cs typeface="Times New Roman" panose="02020603050405020304" pitchFamily="18" charset="0"/>
            </a:rPr>
            <a:t>Psicológicos</a:t>
          </a:r>
        </a:p>
      </dgm:t>
    </dgm:pt>
    <dgm:pt modelId="{2CAB8F4E-6435-4F18-8C7F-EA69D05528ED}" type="parTrans" cxnId="{8DE043F5-B32D-4E7B-8426-6110A81F55F8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48610-8BCA-4B95-B14E-BCDBF9659B30}" type="sibTrans" cxnId="{8DE043F5-B32D-4E7B-8426-6110A81F55F8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DDE69-82A5-4E4E-BC70-F6A9A4F554A7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Imagen de destino</a:t>
          </a:r>
        </a:p>
      </dgm:t>
    </dgm:pt>
    <dgm:pt modelId="{379C2F7B-7FE3-4C31-AE03-7DD95570E855}" type="parTrans" cxnId="{17A2568F-4E98-4796-AF96-FDD303D8A244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5988C-D6E8-45F6-9026-63C122D9C62E}" type="sibTrans" cxnId="{17A2568F-4E98-4796-AF96-FDD303D8A244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50AE5-FAD7-462D-990E-BE30E49ACFFF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Cognitivo</a:t>
          </a:r>
        </a:p>
      </dgm:t>
    </dgm:pt>
    <dgm:pt modelId="{04C62A2A-11EC-4F1A-8540-6C5EB8109135}" type="parTrans" cxnId="{E0FDD486-2AC8-4346-9D32-F9CE394A37B6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5DD45-D3B4-4D0B-8111-A26E2D876D3A}" type="sibTrans" cxnId="{E0FDD486-2AC8-4346-9D32-F9CE394A37B6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1F1C1-28E3-457D-9B1E-AA0FD5624E38}">
      <dgm:prSet phldrT="[Texto]" custT="1"/>
      <dgm:spPr/>
      <dgm:t>
        <a:bodyPr/>
        <a:lstStyle/>
        <a:p>
          <a:pPr algn="l"/>
          <a:r>
            <a:rPr lang="es-EC" sz="1200" u="sng">
              <a:latin typeface="Times New Roman" panose="02020603050405020304" pitchFamily="18" charset="0"/>
              <a:cs typeface="Times New Roman" panose="02020603050405020304" pitchFamily="18" charset="0"/>
            </a:rPr>
            <a:t>Experiecia previa</a:t>
          </a:r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480AE0C-2F57-424B-A9B8-278E9028EA7D}" type="parTrans" cxnId="{5BBB8FDA-2343-4440-808C-A57278A5459F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FAFEE1-9E86-45C3-81C1-30AD1C75D503}" type="sibTrans" cxnId="{5BBB8FDA-2343-4440-808C-A57278A5459F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F26921-7E9F-4D57-AD32-7958D0C23508}">
      <dgm:prSet phldrT="[Texto]" custT="1"/>
      <dgm:spPr/>
      <dgm:t>
        <a:bodyPr/>
        <a:lstStyle/>
        <a:p>
          <a:pPr algn="l"/>
          <a:r>
            <a:rPr lang="es-EC" sz="1200" u="sng">
              <a:latin typeface="Times New Roman" panose="02020603050405020304" pitchFamily="18" charset="0"/>
              <a:cs typeface="Times New Roman" panose="02020603050405020304" pitchFamily="18" charset="0"/>
            </a:rPr>
            <a:t>Fuentes de información</a:t>
          </a:r>
        </a:p>
      </dgm:t>
    </dgm:pt>
    <dgm:pt modelId="{834D5E12-264A-42B9-8496-CB01FD7AB6B2}" type="sibTrans" cxnId="{1E4C0D4A-BAD9-4B55-B965-142524F235F6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5B1ABD-3951-42C8-BDB8-23157981E488}" type="parTrans" cxnId="{1E4C0D4A-BAD9-4B55-B965-142524F235F6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F5507-85C3-49D2-B250-9E72807E2346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Factores de estimulo  </a:t>
          </a:r>
        </a:p>
      </dgm:t>
    </dgm:pt>
    <dgm:pt modelId="{2AD271CF-7DAE-4591-8B37-303ED51AF09C}" type="sibTrans" cxnId="{105B146F-8A18-417F-869C-34C11458C40A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AB7658-E2F8-400B-952F-9B739222AB10}" type="parTrans" cxnId="{105B146F-8A18-417F-869C-34C11458C40A}">
      <dgm:prSet/>
      <dgm:spPr/>
      <dgm:t>
        <a:bodyPr/>
        <a:lstStyle/>
        <a:p>
          <a:pPr algn="l"/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3EC9B-DCC6-4C9D-82CD-F5B7A86584CA}">
      <dgm:prSet phldrT="[Texto]" custT="1"/>
      <dgm:spPr/>
      <dgm:t>
        <a:bodyPr/>
        <a:lstStyle/>
        <a:p>
          <a:pPr algn="l"/>
          <a:r>
            <a:rPr lang="es-EC" sz="1200" u="sng">
              <a:latin typeface="Times New Roman" panose="02020603050405020304" pitchFamily="18" charset="0"/>
              <a:cs typeface="Times New Roman" panose="02020603050405020304" pitchFamily="18" charset="0"/>
            </a:rPr>
            <a:t>Sociales</a:t>
          </a:r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B2D670D5-00A8-4A98-B2FC-3A2C64AB33B0}" type="parTrans" cxnId="{52FD9F6A-7303-4619-92B1-1FBE829D083C}">
      <dgm:prSet/>
      <dgm:spPr/>
      <dgm:t>
        <a:bodyPr/>
        <a:lstStyle/>
        <a:p>
          <a:endParaRPr lang="es-EC"/>
        </a:p>
      </dgm:t>
    </dgm:pt>
    <dgm:pt modelId="{3F1D8C62-3B49-4121-AE0B-023DC04BD1B4}" type="sibTrans" cxnId="{52FD9F6A-7303-4619-92B1-1FBE829D083C}">
      <dgm:prSet/>
      <dgm:spPr/>
      <dgm:t>
        <a:bodyPr/>
        <a:lstStyle/>
        <a:p>
          <a:endParaRPr lang="es-EC"/>
        </a:p>
      </dgm:t>
    </dgm:pt>
    <dgm:pt modelId="{6BCF3028-D613-46E3-885B-B9B7054D2DFA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Afectivo</a:t>
          </a:r>
        </a:p>
      </dgm:t>
    </dgm:pt>
    <dgm:pt modelId="{B3C0A47F-9358-4E12-873C-4DC807DAF681}" type="parTrans" cxnId="{4E92F6C3-2DEC-41FC-9032-ACA733D394AB}">
      <dgm:prSet/>
      <dgm:spPr/>
      <dgm:t>
        <a:bodyPr/>
        <a:lstStyle/>
        <a:p>
          <a:endParaRPr lang="es-EC"/>
        </a:p>
      </dgm:t>
    </dgm:pt>
    <dgm:pt modelId="{E171E959-DA83-4B6E-A990-E99DEF0368C2}" type="sibTrans" cxnId="{4E92F6C3-2DEC-41FC-9032-ACA733D394AB}">
      <dgm:prSet/>
      <dgm:spPr/>
      <dgm:t>
        <a:bodyPr/>
        <a:lstStyle/>
        <a:p>
          <a:endParaRPr lang="es-EC"/>
        </a:p>
      </dgm:t>
    </dgm:pt>
    <dgm:pt modelId="{D514DC18-C723-4291-BEC2-0681706CC130}">
      <dgm:prSet phldrT="[Texto]" custT="1"/>
      <dgm:spPr/>
      <dgm:t>
        <a:bodyPr/>
        <a:lstStyle/>
        <a:p>
          <a:pPr algn="l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Cantidad</a:t>
          </a:r>
        </a:p>
      </dgm:t>
    </dgm:pt>
    <dgm:pt modelId="{4E9574C2-6960-4A8B-BD20-946B61C848BA}" type="parTrans" cxnId="{62803988-7E36-4580-ACE3-8BC094B20E64}">
      <dgm:prSet/>
      <dgm:spPr/>
      <dgm:t>
        <a:bodyPr/>
        <a:lstStyle/>
        <a:p>
          <a:endParaRPr lang="es-EC"/>
        </a:p>
      </dgm:t>
    </dgm:pt>
    <dgm:pt modelId="{5BB79D33-460C-4A47-B868-BC9D5C82793D}" type="sibTrans" cxnId="{62803988-7E36-4580-ACE3-8BC094B20E64}">
      <dgm:prSet/>
      <dgm:spPr/>
      <dgm:t>
        <a:bodyPr/>
        <a:lstStyle/>
        <a:p>
          <a:endParaRPr lang="es-EC"/>
        </a:p>
      </dgm:t>
    </dgm:pt>
    <dgm:pt modelId="{8BE0303E-4E8A-4186-9C12-0E4F0E8FF5A1}">
      <dgm:prSet phldrT="[Texto]" custT="1"/>
      <dgm:spPr/>
      <dgm:t>
        <a:bodyPr/>
        <a:lstStyle/>
        <a:p>
          <a:pPr algn="l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Tipo</a:t>
          </a:r>
        </a:p>
      </dgm:t>
    </dgm:pt>
    <dgm:pt modelId="{982145D4-4126-462E-A246-E25CA30DE4E8}" type="parTrans" cxnId="{ECE43870-4AAB-4BA7-A370-B4931FBA56E4}">
      <dgm:prSet/>
      <dgm:spPr/>
      <dgm:t>
        <a:bodyPr/>
        <a:lstStyle/>
        <a:p>
          <a:endParaRPr lang="es-EC"/>
        </a:p>
      </dgm:t>
    </dgm:pt>
    <dgm:pt modelId="{100B9BBC-837D-4BD1-A464-68B687E15859}" type="sibTrans" cxnId="{ECE43870-4AAB-4BA7-A370-B4931FBA56E4}">
      <dgm:prSet/>
      <dgm:spPr/>
      <dgm:t>
        <a:bodyPr/>
        <a:lstStyle/>
        <a:p>
          <a:endParaRPr lang="es-EC"/>
        </a:p>
      </dgm:t>
    </dgm:pt>
    <dgm:pt modelId="{57AA22D3-38F5-48BD-88F8-775B50E8F543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Global </a:t>
          </a:r>
        </a:p>
      </dgm:t>
    </dgm:pt>
    <dgm:pt modelId="{0992A4C1-9581-4ED1-9411-D414DFB52420}" type="parTrans" cxnId="{8F74E958-F8DA-4842-8F70-C572673C71B3}">
      <dgm:prSet/>
      <dgm:spPr/>
      <dgm:t>
        <a:bodyPr/>
        <a:lstStyle/>
        <a:p>
          <a:endParaRPr lang="es-EC"/>
        </a:p>
      </dgm:t>
    </dgm:pt>
    <dgm:pt modelId="{9A9AE154-414A-4BF0-81A1-A58536155B19}" type="sibTrans" cxnId="{8F74E958-F8DA-4842-8F70-C572673C71B3}">
      <dgm:prSet/>
      <dgm:spPr/>
      <dgm:t>
        <a:bodyPr/>
        <a:lstStyle/>
        <a:p>
          <a:endParaRPr lang="es-EC"/>
        </a:p>
      </dgm:t>
    </dgm:pt>
    <dgm:pt modelId="{2D6DE2E4-76E5-4E6B-A46F-F5AB20B37D6A}">
      <dgm:prSet phldrT="[Texto]" custT="1"/>
      <dgm:spPr/>
      <dgm:t>
        <a:bodyPr/>
        <a:lstStyle/>
        <a:p>
          <a:pPr algn="l"/>
          <a:r>
            <a:rPr lang="es-EC" sz="1200" u="none">
              <a:latin typeface="Times New Roman" panose="02020603050405020304" pitchFamily="18" charset="0"/>
              <a:cs typeface="Times New Roman" panose="02020603050405020304" pitchFamily="18" charset="0"/>
            </a:rPr>
            <a:t>Valores</a:t>
          </a:r>
        </a:p>
      </dgm:t>
    </dgm:pt>
    <dgm:pt modelId="{1B63AF9B-6144-4010-B0C2-0A1FAE4CA121}" type="parTrans" cxnId="{E7EAAD20-3A45-41EB-A188-E228828C6CED}">
      <dgm:prSet/>
      <dgm:spPr/>
      <dgm:t>
        <a:bodyPr/>
        <a:lstStyle/>
        <a:p>
          <a:endParaRPr lang="es-EC"/>
        </a:p>
      </dgm:t>
    </dgm:pt>
    <dgm:pt modelId="{6A8C75BD-A365-49D8-BE74-40721CE8B40D}" type="sibTrans" cxnId="{E7EAAD20-3A45-41EB-A188-E228828C6CED}">
      <dgm:prSet/>
      <dgm:spPr/>
      <dgm:t>
        <a:bodyPr/>
        <a:lstStyle/>
        <a:p>
          <a:endParaRPr lang="es-EC"/>
        </a:p>
      </dgm:t>
    </dgm:pt>
    <dgm:pt modelId="{4778FCE7-80AE-4CDC-B45B-ECC00A97F7D9}">
      <dgm:prSet phldrT="[Texto]" custT="1"/>
      <dgm:spPr/>
      <dgm:t>
        <a:bodyPr/>
        <a:lstStyle/>
        <a:p>
          <a:pPr algn="l"/>
          <a:r>
            <a:rPr lang="es-EC" sz="1200" u="none">
              <a:latin typeface="Times New Roman" panose="02020603050405020304" pitchFamily="18" charset="0"/>
              <a:cs typeface="Times New Roman" panose="02020603050405020304" pitchFamily="18" charset="0"/>
            </a:rPr>
            <a:t>Motivaciones </a:t>
          </a:r>
        </a:p>
      </dgm:t>
    </dgm:pt>
    <dgm:pt modelId="{99101DAE-2212-4F63-8FBF-DE093530C638}" type="parTrans" cxnId="{C2CE2C35-BA38-466D-A9F6-0F267C40451E}">
      <dgm:prSet/>
      <dgm:spPr/>
      <dgm:t>
        <a:bodyPr/>
        <a:lstStyle/>
        <a:p>
          <a:endParaRPr lang="es-EC"/>
        </a:p>
      </dgm:t>
    </dgm:pt>
    <dgm:pt modelId="{C5750665-94E4-4EA4-8E73-11F0FB3B6C4F}" type="sibTrans" cxnId="{C2CE2C35-BA38-466D-A9F6-0F267C40451E}">
      <dgm:prSet/>
      <dgm:spPr/>
      <dgm:t>
        <a:bodyPr/>
        <a:lstStyle/>
        <a:p>
          <a:endParaRPr lang="es-EC"/>
        </a:p>
      </dgm:t>
    </dgm:pt>
    <dgm:pt modelId="{D00317A0-5120-4573-A232-37B78D8F1BAC}">
      <dgm:prSet phldrT="[Texto]" custT="1"/>
      <dgm:spPr/>
      <dgm:t>
        <a:bodyPr/>
        <a:lstStyle/>
        <a:p>
          <a:pPr algn="l"/>
          <a:endParaRPr lang="es-EC" sz="120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CDE50-432D-41A8-8BD3-A4D1EF34B50F}" type="parTrans" cxnId="{E9772F9A-9B3B-40CB-95BA-F827F5E4E167}">
      <dgm:prSet/>
      <dgm:spPr/>
      <dgm:t>
        <a:bodyPr/>
        <a:lstStyle/>
        <a:p>
          <a:endParaRPr lang="es-EC"/>
        </a:p>
      </dgm:t>
    </dgm:pt>
    <dgm:pt modelId="{E9BD92BA-9C3F-40D3-A29C-BC43EFB6CAE4}" type="sibTrans" cxnId="{E9772F9A-9B3B-40CB-95BA-F827F5E4E167}">
      <dgm:prSet/>
      <dgm:spPr/>
      <dgm:t>
        <a:bodyPr/>
        <a:lstStyle/>
        <a:p>
          <a:endParaRPr lang="es-EC"/>
        </a:p>
      </dgm:t>
    </dgm:pt>
    <dgm:pt modelId="{A9FB40F5-97AB-4ACA-AD3F-B3E790B628DA}">
      <dgm:prSet phldrT="[Texto]" custT="1"/>
      <dgm:spPr/>
      <dgm:t>
        <a:bodyPr/>
        <a:lstStyle/>
        <a:p>
          <a:pPr algn="l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Edad, género, estudios.</a:t>
          </a:r>
        </a:p>
      </dgm:t>
    </dgm:pt>
    <dgm:pt modelId="{669D054A-0286-40B8-B6D7-EA974DDEAE94}" type="parTrans" cxnId="{415A65E4-A78E-4D89-9742-90709047CDB3}">
      <dgm:prSet/>
      <dgm:spPr/>
      <dgm:t>
        <a:bodyPr/>
        <a:lstStyle/>
        <a:p>
          <a:endParaRPr lang="es-EC"/>
        </a:p>
      </dgm:t>
    </dgm:pt>
    <dgm:pt modelId="{2CD49729-9C6C-4468-A0F4-231624700C61}" type="sibTrans" cxnId="{415A65E4-A78E-4D89-9742-90709047CDB3}">
      <dgm:prSet/>
      <dgm:spPr/>
      <dgm:t>
        <a:bodyPr/>
        <a:lstStyle/>
        <a:p>
          <a:endParaRPr lang="es-EC"/>
        </a:p>
      </dgm:t>
    </dgm:pt>
    <dgm:pt modelId="{1B955C6A-CE20-4FCE-8C01-0315D5827346}" type="pres">
      <dgm:prSet presAssocID="{314727CA-134A-46F4-BA6C-593F86248A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74C14CA-1F07-47D4-B012-D6B24400EF98}" type="pres">
      <dgm:prSet presAssocID="{AC654599-A880-4970-B1F4-899A1288CD8B}" presName="composite" presStyleCnt="0"/>
      <dgm:spPr/>
      <dgm:t>
        <a:bodyPr/>
        <a:lstStyle/>
        <a:p>
          <a:endParaRPr lang="es-EC"/>
        </a:p>
      </dgm:t>
    </dgm:pt>
    <dgm:pt modelId="{B9E8986F-6710-44A4-A71A-61D1C00027E5}" type="pres">
      <dgm:prSet presAssocID="{AC654599-A880-4970-B1F4-899A1288CD8B}" presName="parTx" presStyleLbl="alignNode1" presStyleIdx="0" presStyleCnt="3" custScaleX="81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410C16-3618-4714-93A6-15022A0814ED}" type="pres">
      <dgm:prSet presAssocID="{AC654599-A880-4970-B1F4-899A1288CD8B}" presName="desTx" presStyleLbl="alignAccFollowNode1" presStyleIdx="0" presStyleCnt="3" custScaleX="797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87C5F8-B9C2-47B1-8580-E73660559D95}" type="pres">
      <dgm:prSet presAssocID="{5A5BDB47-8191-42D7-8806-E7D77826E70E}" presName="space" presStyleCnt="0"/>
      <dgm:spPr/>
      <dgm:t>
        <a:bodyPr/>
        <a:lstStyle/>
        <a:p>
          <a:endParaRPr lang="es-EC"/>
        </a:p>
      </dgm:t>
    </dgm:pt>
    <dgm:pt modelId="{CAC206BF-8233-4547-899F-75033F1B3BB0}" type="pres">
      <dgm:prSet presAssocID="{CF3DDE69-82A5-4E4E-BC70-F6A9A4F554A7}" presName="composite" presStyleCnt="0"/>
      <dgm:spPr/>
      <dgm:t>
        <a:bodyPr/>
        <a:lstStyle/>
        <a:p>
          <a:endParaRPr lang="es-EC"/>
        </a:p>
      </dgm:t>
    </dgm:pt>
    <dgm:pt modelId="{113C86F7-71A3-4F2D-A6A5-5302CA33F1AE}" type="pres">
      <dgm:prSet presAssocID="{CF3DDE69-82A5-4E4E-BC70-F6A9A4F554A7}" presName="parTx" presStyleLbl="alignNode1" presStyleIdx="1" presStyleCnt="3" custScaleX="82278" custScaleY="1039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C52D0C-EF45-4DF3-9505-9DFF97D1A918}" type="pres">
      <dgm:prSet presAssocID="{CF3DDE69-82A5-4E4E-BC70-F6A9A4F554A7}" presName="desTx" presStyleLbl="alignAccFollowNode1" presStyleIdx="1" presStyleCnt="3" custScaleX="69643" custLinFactNeighborX="8633" custLinFactNeighborY="-37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208294-5D28-458C-95E0-80F0901CE30D}" type="pres">
      <dgm:prSet presAssocID="{BD55988C-D6E8-45F6-9026-63C122D9C62E}" presName="space" presStyleCnt="0"/>
      <dgm:spPr/>
      <dgm:t>
        <a:bodyPr/>
        <a:lstStyle/>
        <a:p>
          <a:endParaRPr lang="es-EC"/>
        </a:p>
      </dgm:t>
    </dgm:pt>
    <dgm:pt modelId="{907155A4-822E-4024-AC85-717EE54F9256}" type="pres">
      <dgm:prSet presAssocID="{B80F5507-85C3-49D2-B250-9E72807E2346}" presName="composite" presStyleCnt="0"/>
      <dgm:spPr/>
      <dgm:t>
        <a:bodyPr/>
        <a:lstStyle/>
        <a:p>
          <a:endParaRPr lang="es-EC"/>
        </a:p>
      </dgm:t>
    </dgm:pt>
    <dgm:pt modelId="{1B4D5365-00BB-401C-B85A-B7EF6D84650A}" type="pres">
      <dgm:prSet presAssocID="{B80F5507-85C3-49D2-B250-9E72807E2346}" presName="parTx" presStyleLbl="alignNode1" presStyleIdx="2" presStyleCnt="3" custScaleX="91573" custScaleY="982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334894-0742-4B83-ADFB-2123E176F629}" type="pres">
      <dgm:prSet presAssocID="{B80F5507-85C3-49D2-B250-9E72807E2346}" presName="desTx" presStyleLbl="alignAccFollowNode1" presStyleIdx="2" presStyleCnt="3" custScaleX="89913" custScaleY="984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9772F9A-9B3B-40CB-95BA-F827F5E4E167}" srcId="{AC654599-A880-4970-B1F4-899A1288CD8B}" destId="{D00317A0-5120-4573-A232-37B78D8F1BAC}" srcOrd="3" destOrd="0" parTransId="{65FCDE50-432D-41A8-8BD3-A4D1EF34B50F}" sibTransId="{E9BD92BA-9C3F-40D3-A29C-BC43EFB6CAE4}"/>
    <dgm:cxn modelId="{8C03DE4B-7819-4011-BE95-B7D45C8A9EF7}" type="presOf" srcId="{D9A1F1C1-28E3-457D-9B1E-AA0FD5624E38}" destId="{0A334894-0742-4B83-ADFB-2123E176F629}" srcOrd="0" destOrd="3" presId="urn:microsoft.com/office/officeart/2005/8/layout/hList1"/>
    <dgm:cxn modelId="{B6AAD47E-79FA-474B-9F9F-7B13603C653F}" type="presOf" srcId="{D514DC18-C723-4291-BEC2-0681706CC130}" destId="{0A334894-0742-4B83-ADFB-2123E176F629}" srcOrd="0" destOrd="1" presId="urn:microsoft.com/office/officeart/2005/8/layout/hList1"/>
    <dgm:cxn modelId="{8F74E958-F8DA-4842-8F70-C572673C71B3}" srcId="{CF3DDE69-82A5-4E4E-BC70-F6A9A4F554A7}" destId="{57AA22D3-38F5-48BD-88F8-775B50E8F543}" srcOrd="2" destOrd="0" parTransId="{0992A4C1-9581-4ED1-9411-D414DFB52420}" sibTransId="{9A9AE154-414A-4BF0-81A1-A58536155B19}"/>
    <dgm:cxn modelId="{F4B6B142-07C2-4503-8706-F317F459E114}" type="presOf" srcId="{D4F3EC9B-DCC6-4C9D-82CD-F5B7A86584CA}" destId="{F8410C16-3618-4714-93A6-15022A0814ED}" srcOrd="0" destOrd="4" presId="urn:microsoft.com/office/officeart/2005/8/layout/hList1"/>
    <dgm:cxn modelId="{99064B6D-620B-4CDC-AB91-045F42D9D64B}" type="presOf" srcId="{A9FB40F5-97AB-4ACA-AD3F-B3E790B628DA}" destId="{F8410C16-3618-4714-93A6-15022A0814ED}" srcOrd="0" destOrd="5" presId="urn:microsoft.com/office/officeart/2005/8/layout/hList1"/>
    <dgm:cxn modelId="{74BBC62F-6FC0-41C0-B157-F264A60D9A95}" type="presOf" srcId="{6BCF3028-D613-46E3-885B-B9B7054D2DFA}" destId="{A7C52D0C-EF45-4DF3-9505-9DFF97D1A918}" srcOrd="0" destOrd="1" presId="urn:microsoft.com/office/officeart/2005/8/layout/hList1"/>
    <dgm:cxn modelId="{415A65E4-A78E-4D89-9742-90709047CDB3}" srcId="{AC654599-A880-4970-B1F4-899A1288CD8B}" destId="{A9FB40F5-97AB-4ACA-AD3F-B3E790B628DA}" srcOrd="5" destOrd="0" parTransId="{669D054A-0286-40B8-B6D7-EA974DDEAE94}" sibTransId="{2CD49729-9C6C-4468-A0F4-231624700C61}"/>
    <dgm:cxn modelId="{809BB3CA-77B3-49BC-AB05-6A5122ECD4A7}" type="presOf" srcId="{4778FCE7-80AE-4CDC-B45B-ECC00A97F7D9}" destId="{F8410C16-3618-4714-93A6-15022A0814ED}" srcOrd="0" destOrd="2" presId="urn:microsoft.com/office/officeart/2005/8/layout/hList1"/>
    <dgm:cxn modelId="{6D7E3616-2B83-422C-BA5D-2A85175A0859}" srcId="{314727CA-134A-46F4-BA6C-593F86248A25}" destId="{AC654599-A880-4970-B1F4-899A1288CD8B}" srcOrd="0" destOrd="0" parTransId="{4E10F1F7-E004-42D3-8015-822FD02A353F}" sibTransId="{5A5BDB47-8191-42D7-8806-E7D77826E70E}"/>
    <dgm:cxn modelId="{9FCB21D3-1D69-4963-AFAA-ABF210257A39}" type="presOf" srcId="{8BE0303E-4E8A-4186-9C12-0E4F0E8FF5A1}" destId="{0A334894-0742-4B83-ADFB-2123E176F629}" srcOrd="0" destOrd="2" presId="urn:microsoft.com/office/officeart/2005/8/layout/hList1"/>
    <dgm:cxn modelId="{52FD9F6A-7303-4619-92B1-1FBE829D083C}" srcId="{AC654599-A880-4970-B1F4-899A1288CD8B}" destId="{D4F3EC9B-DCC6-4C9D-82CD-F5B7A86584CA}" srcOrd="4" destOrd="0" parTransId="{B2D670D5-00A8-4A98-B2FC-3A2C64AB33B0}" sibTransId="{3F1D8C62-3B49-4121-AE0B-023DC04BD1B4}"/>
    <dgm:cxn modelId="{DF173B72-6BF7-4B45-988D-980BE3EBFC00}" type="presOf" srcId="{CF3DDE69-82A5-4E4E-BC70-F6A9A4F554A7}" destId="{113C86F7-71A3-4F2D-A6A5-5302CA33F1AE}" srcOrd="0" destOrd="0" presId="urn:microsoft.com/office/officeart/2005/8/layout/hList1"/>
    <dgm:cxn modelId="{C2CE2C35-BA38-466D-A9F6-0F267C40451E}" srcId="{AC654599-A880-4970-B1F4-899A1288CD8B}" destId="{4778FCE7-80AE-4CDC-B45B-ECC00A97F7D9}" srcOrd="2" destOrd="0" parTransId="{99101DAE-2212-4F63-8FBF-DE093530C638}" sibTransId="{C5750665-94E4-4EA4-8E73-11F0FB3B6C4F}"/>
    <dgm:cxn modelId="{105B146F-8A18-417F-869C-34C11458C40A}" srcId="{314727CA-134A-46F4-BA6C-593F86248A25}" destId="{B80F5507-85C3-49D2-B250-9E72807E2346}" srcOrd="2" destOrd="0" parTransId="{30AB7658-E2F8-400B-952F-9B739222AB10}" sibTransId="{2AD271CF-7DAE-4591-8B37-303ED51AF09C}"/>
    <dgm:cxn modelId="{D8772BDC-1AC9-44BE-B07F-2033175988CF}" type="presOf" srcId="{B80F5507-85C3-49D2-B250-9E72807E2346}" destId="{1B4D5365-00BB-401C-B85A-B7EF6D84650A}" srcOrd="0" destOrd="0" presId="urn:microsoft.com/office/officeart/2005/8/layout/hList1"/>
    <dgm:cxn modelId="{4E92F6C3-2DEC-41FC-9032-ACA733D394AB}" srcId="{CF3DDE69-82A5-4E4E-BC70-F6A9A4F554A7}" destId="{6BCF3028-D613-46E3-885B-B9B7054D2DFA}" srcOrd="1" destOrd="0" parTransId="{B3C0A47F-9358-4E12-873C-4DC807DAF681}" sibTransId="{E171E959-DA83-4B6E-A990-E99DEF0368C2}"/>
    <dgm:cxn modelId="{AAD4DC6F-3C9D-4435-8675-8F0BD9DD2870}" type="presOf" srcId="{AC654599-A880-4970-B1F4-899A1288CD8B}" destId="{B9E8986F-6710-44A4-A71A-61D1C00027E5}" srcOrd="0" destOrd="0" presId="urn:microsoft.com/office/officeart/2005/8/layout/hList1"/>
    <dgm:cxn modelId="{1E4C0D4A-BAD9-4B55-B965-142524F235F6}" srcId="{B80F5507-85C3-49D2-B250-9E72807E2346}" destId="{19F26921-7E9F-4D57-AD32-7958D0C23508}" srcOrd="0" destOrd="0" parTransId="{E65B1ABD-3951-42C8-BDB8-23157981E488}" sibTransId="{834D5E12-264A-42B9-8496-CB01FD7AB6B2}"/>
    <dgm:cxn modelId="{DFD745B9-751E-4F67-B9CD-40BFB0F7C7BD}" type="presOf" srcId="{19F26921-7E9F-4D57-AD32-7958D0C23508}" destId="{0A334894-0742-4B83-ADFB-2123E176F629}" srcOrd="0" destOrd="0" presId="urn:microsoft.com/office/officeart/2005/8/layout/hList1"/>
    <dgm:cxn modelId="{8DE043F5-B32D-4E7B-8426-6110A81F55F8}" srcId="{AC654599-A880-4970-B1F4-899A1288CD8B}" destId="{FEFCE61C-9A10-45B6-8FEF-41EE1381F606}" srcOrd="0" destOrd="0" parTransId="{2CAB8F4E-6435-4F18-8C7F-EA69D05528ED}" sibTransId="{9B148610-8BCA-4B95-B14E-BCDBF9659B30}"/>
    <dgm:cxn modelId="{17A2568F-4E98-4796-AF96-FDD303D8A244}" srcId="{314727CA-134A-46F4-BA6C-593F86248A25}" destId="{CF3DDE69-82A5-4E4E-BC70-F6A9A4F554A7}" srcOrd="1" destOrd="0" parTransId="{379C2F7B-7FE3-4C31-AE03-7DD95570E855}" sibTransId="{BD55988C-D6E8-45F6-9026-63C122D9C62E}"/>
    <dgm:cxn modelId="{3905A3A3-D7D1-4392-87C9-A93DF8084FBA}" type="presOf" srcId="{8DB50AE5-FAD7-462D-990E-BE30E49ACFFF}" destId="{A7C52D0C-EF45-4DF3-9505-9DFF97D1A918}" srcOrd="0" destOrd="0" presId="urn:microsoft.com/office/officeart/2005/8/layout/hList1"/>
    <dgm:cxn modelId="{769D850F-08B1-49CF-BDD1-96C60D1E246D}" type="presOf" srcId="{2D6DE2E4-76E5-4E6B-A46F-F5AB20B37D6A}" destId="{F8410C16-3618-4714-93A6-15022A0814ED}" srcOrd="0" destOrd="1" presId="urn:microsoft.com/office/officeart/2005/8/layout/hList1"/>
    <dgm:cxn modelId="{9160AC4F-B553-434C-9A5E-65CF1FF56A76}" type="presOf" srcId="{D00317A0-5120-4573-A232-37B78D8F1BAC}" destId="{F8410C16-3618-4714-93A6-15022A0814ED}" srcOrd="0" destOrd="3" presId="urn:microsoft.com/office/officeart/2005/8/layout/hList1"/>
    <dgm:cxn modelId="{C20464FE-4C24-4BF6-93A4-F558D4482D86}" type="presOf" srcId="{57AA22D3-38F5-48BD-88F8-775B50E8F543}" destId="{A7C52D0C-EF45-4DF3-9505-9DFF97D1A918}" srcOrd="0" destOrd="2" presId="urn:microsoft.com/office/officeart/2005/8/layout/hList1"/>
    <dgm:cxn modelId="{E7EAAD20-3A45-41EB-A188-E228828C6CED}" srcId="{AC654599-A880-4970-B1F4-899A1288CD8B}" destId="{2D6DE2E4-76E5-4E6B-A46F-F5AB20B37D6A}" srcOrd="1" destOrd="0" parTransId="{1B63AF9B-6144-4010-B0C2-0A1FAE4CA121}" sibTransId="{6A8C75BD-A365-49D8-BE74-40721CE8B40D}"/>
    <dgm:cxn modelId="{77973B29-8825-4DDA-AAAE-C74263AC1946}" type="presOf" srcId="{FEFCE61C-9A10-45B6-8FEF-41EE1381F606}" destId="{F8410C16-3618-4714-93A6-15022A0814ED}" srcOrd="0" destOrd="0" presId="urn:microsoft.com/office/officeart/2005/8/layout/hList1"/>
    <dgm:cxn modelId="{62803988-7E36-4580-ACE3-8BC094B20E64}" srcId="{B80F5507-85C3-49D2-B250-9E72807E2346}" destId="{D514DC18-C723-4291-BEC2-0681706CC130}" srcOrd="1" destOrd="0" parTransId="{4E9574C2-6960-4A8B-BD20-946B61C848BA}" sibTransId="{5BB79D33-460C-4A47-B868-BC9D5C82793D}"/>
    <dgm:cxn modelId="{ECE43870-4AAB-4BA7-A370-B4931FBA56E4}" srcId="{B80F5507-85C3-49D2-B250-9E72807E2346}" destId="{8BE0303E-4E8A-4186-9C12-0E4F0E8FF5A1}" srcOrd="2" destOrd="0" parTransId="{982145D4-4126-462E-A246-E25CA30DE4E8}" sibTransId="{100B9BBC-837D-4BD1-A464-68B687E15859}"/>
    <dgm:cxn modelId="{5BBB8FDA-2343-4440-808C-A57278A5459F}" srcId="{B80F5507-85C3-49D2-B250-9E72807E2346}" destId="{D9A1F1C1-28E3-457D-9B1E-AA0FD5624E38}" srcOrd="3" destOrd="0" parTransId="{0480AE0C-2F57-424B-A9B8-278E9028EA7D}" sibTransId="{6EFAFEE1-9E86-45C3-81C1-30AD1C75D503}"/>
    <dgm:cxn modelId="{A77AA8B8-BDC1-48B6-A27A-C7A18C198244}" type="presOf" srcId="{314727CA-134A-46F4-BA6C-593F86248A25}" destId="{1B955C6A-CE20-4FCE-8C01-0315D5827346}" srcOrd="0" destOrd="0" presId="urn:microsoft.com/office/officeart/2005/8/layout/hList1"/>
    <dgm:cxn modelId="{E0FDD486-2AC8-4346-9D32-F9CE394A37B6}" srcId="{CF3DDE69-82A5-4E4E-BC70-F6A9A4F554A7}" destId="{8DB50AE5-FAD7-462D-990E-BE30E49ACFFF}" srcOrd="0" destOrd="0" parTransId="{04C62A2A-11EC-4F1A-8540-6C5EB8109135}" sibTransId="{6DA5DD45-D3B4-4D0B-8111-A26E2D876D3A}"/>
    <dgm:cxn modelId="{5B5547CB-7D5E-4544-8538-3326AF48A81B}" type="presParOf" srcId="{1B955C6A-CE20-4FCE-8C01-0315D5827346}" destId="{F74C14CA-1F07-47D4-B012-D6B24400EF98}" srcOrd="0" destOrd="0" presId="urn:microsoft.com/office/officeart/2005/8/layout/hList1"/>
    <dgm:cxn modelId="{FAAF81BE-FF7F-41EA-B856-4859F82CEECC}" type="presParOf" srcId="{F74C14CA-1F07-47D4-B012-D6B24400EF98}" destId="{B9E8986F-6710-44A4-A71A-61D1C00027E5}" srcOrd="0" destOrd="0" presId="urn:microsoft.com/office/officeart/2005/8/layout/hList1"/>
    <dgm:cxn modelId="{6319CBFC-9F27-47AE-8393-501A2EB68C0E}" type="presParOf" srcId="{F74C14CA-1F07-47D4-B012-D6B24400EF98}" destId="{F8410C16-3618-4714-93A6-15022A0814ED}" srcOrd="1" destOrd="0" presId="urn:microsoft.com/office/officeart/2005/8/layout/hList1"/>
    <dgm:cxn modelId="{B9CB63D5-B98D-49B9-AA71-0161609FF3E6}" type="presParOf" srcId="{1B955C6A-CE20-4FCE-8C01-0315D5827346}" destId="{A087C5F8-B9C2-47B1-8580-E73660559D95}" srcOrd="1" destOrd="0" presId="urn:microsoft.com/office/officeart/2005/8/layout/hList1"/>
    <dgm:cxn modelId="{6A00F93A-4398-4FC4-A813-105727C9504F}" type="presParOf" srcId="{1B955C6A-CE20-4FCE-8C01-0315D5827346}" destId="{CAC206BF-8233-4547-899F-75033F1B3BB0}" srcOrd="2" destOrd="0" presId="urn:microsoft.com/office/officeart/2005/8/layout/hList1"/>
    <dgm:cxn modelId="{15BB0A46-2A36-48E8-A61C-1A1F0382E992}" type="presParOf" srcId="{CAC206BF-8233-4547-899F-75033F1B3BB0}" destId="{113C86F7-71A3-4F2D-A6A5-5302CA33F1AE}" srcOrd="0" destOrd="0" presId="urn:microsoft.com/office/officeart/2005/8/layout/hList1"/>
    <dgm:cxn modelId="{0B2CDF75-D19A-40CB-B8CF-484134CCE19E}" type="presParOf" srcId="{CAC206BF-8233-4547-899F-75033F1B3BB0}" destId="{A7C52D0C-EF45-4DF3-9505-9DFF97D1A918}" srcOrd="1" destOrd="0" presId="urn:microsoft.com/office/officeart/2005/8/layout/hList1"/>
    <dgm:cxn modelId="{392917A5-8E58-4083-A6AE-1507E3EF49B3}" type="presParOf" srcId="{1B955C6A-CE20-4FCE-8C01-0315D5827346}" destId="{80208294-5D28-458C-95E0-80F0901CE30D}" srcOrd="3" destOrd="0" presId="urn:microsoft.com/office/officeart/2005/8/layout/hList1"/>
    <dgm:cxn modelId="{6A9FF8D1-383A-49B8-AABB-A28A1E68FDBE}" type="presParOf" srcId="{1B955C6A-CE20-4FCE-8C01-0315D5827346}" destId="{907155A4-822E-4024-AC85-717EE54F9256}" srcOrd="4" destOrd="0" presId="urn:microsoft.com/office/officeart/2005/8/layout/hList1"/>
    <dgm:cxn modelId="{D8748C82-3C6C-47E1-8E5A-65B9ABE80D1F}" type="presParOf" srcId="{907155A4-822E-4024-AC85-717EE54F9256}" destId="{1B4D5365-00BB-401C-B85A-B7EF6D84650A}" srcOrd="0" destOrd="0" presId="urn:microsoft.com/office/officeart/2005/8/layout/hList1"/>
    <dgm:cxn modelId="{5F734E4B-9903-4159-B9CA-29D6E97AEB22}" type="presParOf" srcId="{907155A4-822E-4024-AC85-717EE54F9256}" destId="{0A334894-0742-4B83-ADFB-2123E176F62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4888E9-45BC-4E29-94B3-DDEE5947029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F630C591-8F99-459D-8ED9-6F70466570EA}">
      <dgm:prSet phldrT="[Texto]"/>
      <dgm:spPr/>
      <dgm:t>
        <a:bodyPr/>
        <a:lstStyle/>
        <a:p>
          <a:r>
            <a:rPr lang="es-EC" smtClean="0"/>
            <a:t>“Imagen y posicionamiento de Galicia como destino turístico a nivel nacional e internacional” </a:t>
          </a:r>
          <a:endParaRPr lang="es-EC" dirty="0"/>
        </a:p>
      </dgm:t>
    </dgm:pt>
    <dgm:pt modelId="{AAA83600-F8FE-431F-9B51-6C8CEE9EAF3E}" type="parTrans" cxnId="{A2549F96-FF17-4F3E-8903-50A797E987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104CA42-E9DF-4624-B56C-C97C0046FA76}" type="sibTrans" cxnId="{A2549F96-FF17-4F3E-8903-50A797E987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000F922-B7C4-4847-BBF3-FD0F614F8719}">
      <dgm:prSet phldrT="[Texto]"/>
      <dgm:spPr/>
      <dgm:t>
        <a:bodyPr/>
        <a:lstStyle/>
        <a:p>
          <a:r>
            <a:rPr lang="es-EC" dirty="0" smtClean="0"/>
            <a:t>De posicionamiento: necesario resaltar el progreso de la imagen de destino</a:t>
          </a:r>
          <a:endParaRPr lang="es-EC" dirty="0"/>
        </a:p>
      </dgm:t>
    </dgm:pt>
    <dgm:pt modelId="{B31175D9-011D-4BF1-BC29-3A2992893B93}" type="parTrans" cxnId="{56862943-AB07-4D09-885C-447E222826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D4B3CFE-5867-431E-837A-2BF35202A59D}" type="sibTrans" cxnId="{56862943-AB07-4D09-885C-447E222826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B5490B9-4FBC-40EE-80E8-7F7F6EBD5038}">
      <dgm:prSet phldrT="[Texto]"/>
      <dgm:spPr/>
      <dgm:t>
        <a:bodyPr/>
        <a:lstStyle/>
        <a:p>
          <a:r>
            <a:rPr lang="es-EC" smtClean="0"/>
            <a:t>Segmentación:  acción comercial hacia los subgrupos significativos</a:t>
          </a:r>
          <a:endParaRPr lang="es-EC" dirty="0"/>
        </a:p>
      </dgm:t>
    </dgm:pt>
    <dgm:pt modelId="{B663DE84-2D42-4634-813A-C856F64E281A}" type="parTrans" cxnId="{59E2ABAE-9791-4EA7-BA8E-F403EF1D0FF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024ED99-454D-4269-8E37-6177E2A67CC4}" type="sibTrans" cxnId="{59E2ABAE-9791-4EA7-BA8E-F403EF1D0FF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B3D5F0E-4352-4FE5-954D-1BF1F0EC188A}" type="pres">
      <dgm:prSet presAssocID="{7E4888E9-45BC-4E29-94B3-DDEE594702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E362071-A451-4731-8886-04C995981AF4}" type="pres">
      <dgm:prSet presAssocID="{F630C591-8F99-459D-8ED9-6F70466570EA}" presName="hierRoot1" presStyleCnt="0">
        <dgm:presLayoutVars>
          <dgm:hierBranch val="init"/>
        </dgm:presLayoutVars>
      </dgm:prSet>
      <dgm:spPr/>
    </dgm:pt>
    <dgm:pt modelId="{6A3BC98C-6627-4EA8-825C-9C17E7D58600}" type="pres">
      <dgm:prSet presAssocID="{F630C591-8F99-459D-8ED9-6F70466570EA}" presName="rootComposite1" presStyleCnt="0"/>
      <dgm:spPr/>
    </dgm:pt>
    <dgm:pt modelId="{8D59A807-DE86-4566-9955-7D53AE467F2B}" type="pres">
      <dgm:prSet presAssocID="{F630C591-8F99-459D-8ED9-6F70466570E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67A790E-A0BC-49CA-8E0D-945A7876CCE6}" type="pres">
      <dgm:prSet presAssocID="{F630C591-8F99-459D-8ED9-6F70466570EA}" presName="rootConnector1" presStyleLbl="node1" presStyleIdx="0" presStyleCnt="0"/>
      <dgm:spPr/>
      <dgm:t>
        <a:bodyPr/>
        <a:lstStyle/>
        <a:p>
          <a:endParaRPr lang="es-EC"/>
        </a:p>
      </dgm:t>
    </dgm:pt>
    <dgm:pt modelId="{0BAE0925-208C-4243-8065-9D6792294593}" type="pres">
      <dgm:prSet presAssocID="{F630C591-8F99-459D-8ED9-6F70466570EA}" presName="hierChild2" presStyleCnt="0"/>
      <dgm:spPr/>
    </dgm:pt>
    <dgm:pt modelId="{D1DCBD95-2267-46D9-AF38-4015BED21F29}" type="pres">
      <dgm:prSet presAssocID="{B31175D9-011D-4BF1-BC29-3A2992893B93}" presName="Name64" presStyleLbl="parChTrans1D2" presStyleIdx="0" presStyleCnt="2"/>
      <dgm:spPr/>
      <dgm:t>
        <a:bodyPr/>
        <a:lstStyle/>
        <a:p>
          <a:endParaRPr lang="es-EC"/>
        </a:p>
      </dgm:t>
    </dgm:pt>
    <dgm:pt modelId="{299E083F-11BF-4EB3-BB49-CD0FDCAB4CE6}" type="pres">
      <dgm:prSet presAssocID="{1000F922-B7C4-4847-BBF3-FD0F614F8719}" presName="hierRoot2" presStyleCnt="0">
        <dgm:presLayoutVars>
          <dgm:hierBranch val="init"/>
        </dgm:presLayoutVars>
      </dgm:prSet>
      <dgm:spPr/>
    </dgm:pt>
    <dgm:pt modelId="{8FC05F08-601A-41FA-88C4-1064D23ABD4A}" type="pres">
      <dgm:prSet presAssocID="{1000F922-B7C4-4847-BBF3-FD0F614F8719}" presName="rootComposite" presStyleCnt="0"/>
      <dgm:spPr/>
    </dgm:pt>
    <dgm:pt modelId="{CC1ECB0A-6F46-4245-8D00-2E3042058590}" type="pres">
      <dgm:prSet presAssocID="{1000F922-B7C4-4847-BBF3-FD0F614F871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A1B541B-8002-42C0-A72E-F30B2CFA49FB}" type="pres">
      <dgm:prSet presAssocID="{1000F922-B7C4-4847-BBF3-FD0F614F8719}" presName="rootConnector" presStyleLbl="node2" presStyleIdx="0" presStyleCnt="2"/>
      <dgm:spPr/>
      <dgm:t>
        <a:bodyPr/>
        <a:lstStyle/>
        <a:p>
          <a:endParaRPr lang="es-EC"/>
        </a:p>
      </dgm:t>
    </dgm:pt>
    <dgm:pt modelId="{F890949F-8F9C-4172-98B0-B3260C06CBB7}" type="pres">
      <dgm:prSet presAssocID="{1000F922-B7C4-4847-BBF3-FD0F614F8719}" presName="hierChild4" presStyleCnt="0"/>
      <dgm:spPr/>
    </dgm:pt>
    <dgm:pt modelId="{10E7CF63-41F6-44CB-957E-B99F672F1296}" type="pres">
      <dgm:prSet presAssocID="{1000F922-B7C4-4847-BBF3-FD0F614F8719}" presName="hierChild5" presStyleCnt="0"/>
      <dgm:spPr/>
    </dgm:pt>
    <dgm:pt modelId="{31F08BDD-176A-4EA0-931A-E603A77EB96C}" type="pres">
      <dgm:prSet presAssocID="{B663DE84-2D42-4634-813A-C856F64E281A}" presName="Name64" presStyleLbl="parChTrans1D2" presStyleIdx="1" presStyleCnt="2"/>
      <dgm:spPr/>
      <dgm:t>
        <a:bodyPr/>
        <a:lstStyle/>
        <a:p>
          <a:endParaRPr lang="es-EC"/>
        </a:p>
      </dgm:t>
    </dgm:pt>
    <dgm:pt modelId="{1584ED07-1667-444E-A195-1B542C6DB838}" type="pres">
      <dgm:prSet presAssocID="{8B5490B9-4FBC-40EE-80E8-7F7F6EBD5038}" presName="hierRoot2" presStyleCnt="0">
        <dgm:presLayoutVars>
          <dgm:hierBranch val="init"/>
        </dgm:presLayoutVars>
      </dgm:prSet>
      <dgm:spPr/>
    </dgm:pt>
    <dgm:pt modelId="{3153B758-D68E-4BE3-A444-B73E83CDC720}" type="pres">
      <dgm:prSet presAssocID="{8B5490B9-4FBC-40EE-80E8-7F7F6EBD5038}" presName="rootComposite" presStyleCnt="0"/>
      <dgm:spPr/>
    </dgm:pt>
    <dgm:pt modelId="{B65E0BE7-CDF6-4611-9CA1-FE7273FB9271}" type="pres">
      <dgm:prSet presAssocID="{8B5490B9-4FBC-40EE-80E8-7F7F6EBD503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54C8574-3E16-479A-B5E9-144BD1ABA2B5}" type="pres">
      <dgm:prSet presAssocID="{8B5490B9-4FBC-40EE-80E8-7F7F6EBD5038}" presName="rootConnector" presStyleLbl="node2" presStyleIdx="1" presStyleCnt="2"/>
      <dgm:spPr/>
      <dgm:t>
        <a:bodyPr/>
        <a:lstStyle/>
        <a:p>
          <a:endParaRPr lang="es-EC"/>
        </a:p>
      </dgm:t>
    </dgm:pt>
    <dgm:pt modelId="{5003CC6B-AB0D-483B-BC09-0C4AAFE1404F}" type="pres">
      <dgm:prSet presAssocID="{8B5490B9-4FBC-40EE-80E8-7F7F6EBD5038}" presName="hierChild4" presStyleCnt="0"/>
      <dgm:spPr/>
    </dgm:pt>
    <dgm:pt modelId="{50E4C695-600D-4185-841D-FDDF06141B11}" type="pres">
      <dgm:prSet presAssocID="{8B5490B9-4FBC-40EE-80E8-7F7F6EBD5038}" presName="hierChild5" presStyleCnt="0"/>
      <dgm:spPr/>
    </dgm:pt>
    <dgm:pt modelId="{A769D45E-0D7D-4D1E-A065-DFA900277B96}" type="pres">
      <dgm:prSet presAssocID="{F630C591-8F99-459D-8ED9-6F70466570EA}" presName="hierChild3" presStyleCnt="0"/>
      <dgm:spPr/>
    </dgm:pt>
  </dgm:ptLst>
  <dgm:cxnLst>
    <dgm:cxn modelId="{FF1EC248-06F5-47BB-8040-8F503692A727}" type="presOf" srcId="{B663DE84-2D42-4634-813A-C856F64E281A}" destId="{31F08BDD-176A-4EA0-931A-E603A77EB96C}" srcOrd="0" destOrd="0" presId="urn:microsoft.com/office/officeart/2009/3/layout/HorizontalOrganizationChart"/>
    <dgm:cxn modelId="{56862943-AB07-4D09-885C-447E222826DE}" srcId="{F630C591-8F99-459D-8ED9-6F70466570EA}" destId="{1000F922-B7C4-4847-BBF3-FD0F614F8719}" srcOrd="0" destOrd="0" parTransId="{B31175D9-011D-4BF1-BC29-3A2992893B93}" sibTransId="{AD4B3CFE-5867-431E-837A-2BF35202A59D}"/>
    <dgm:cxn modelId="{1D80E462-52A6-4823-B032-417C492490D8}" type="presOf" srcId="{F630C591-8F99-459D-8ED9-6F70466570EA}" destId="{467A790E-A0BC-49CA-8E0D-945A7876CCE6}" srcOrd="1" destOrd="0" presId="urn:microsoft.com/office/officeart/2009/3/layout/HorizontalOrganizationChart"/>
    <dgm:cxn modelId="{ADC7BF22-87B6-437B-B612-FB3FCC541AFD}" type="presOf" srcId="{F630C591-8F99-459D-8ED9-6F70466570EA}" destId="{8D59A807-DE86-4566-9955-7D53AE467F2B}" srcOrd="0" destOrd="0" presId="urn:microsoft.com/office/officeart/2009/3/layout/HorizontalOrganizationChart"/>
    <dgm:cxn modelId="{CDBAF03D-C687-4796-961B-DB0BBFAB2A1D}" type="presOf" srcId="{1000F922-B7C4-4847-BBF3-FD0F614F8719}" destId="{5A1B541B-8002-42C0-A72E-F30B2CFA49FB}" srcOrd="1" destOrd="0" presId="urn:microsoft.com/office/officeart/2009/3/layout/HorizontalOrganizationChart"/>
    <dgm:cxn modelId="{71C2AEC1-B3A3-4F12-B5B1-5CCB69AD6604}" type="presOf" srcId="{1000F922-B7C4-4847-BBF3-FD0F614F8719}" destId="{CC1ECB0A-6F46-4245-8D00-2E3042058590}" srcOrd="0" destOrd="0" presId="urn:microsoft.com/office/officeart/2009/3/layout/HorizontalOrganizationChart"/>
    <dgm:cxn modelId="{7A616650-81CA-4ECA-A710-775C9005FE2D}" type="presOf" srcId="{7E4888E9-45BC-4E29-94B3-DDEE59470296}" destId="{0B3D5F0E-4352-4FE5-954D-1BF1F0EC188A}" srcOrd="0" destOrd="0" presId="urn:microsoft.com/office/officeart/2009/3/layout/HorizontalOrganizationChart"/>
    <dgm:cxn modelId="{59E2ABAE-9791-4EA7-BA8E-F403EF1D0FFD}" srcId="{F630C591-8F99-459D-8ED9-6F70466570EA}" destId="{8B5490B9-4FBC-40EE-80E8-7F7F6EBD5038}" srcOrd="1" destOrd="0" parTransId="{B663DE84-2D42-4634-813A-C856F64E281A}" sibTransId="{5024ED99-454D-4269-8E37-6177E2A67CC4}"/>
    <dgm:cxn modelId="{AEA0B2EE-7407-44C4-ABE0-C77592276558}" type="presOf" srcId="{8B5490B9-4FBC-40EE-80E8-7F7F6EBD5038}" destId="{A54C8574-3E16-479A-B5E9-144BD1ABA2B5}" srcOrd="1" destOrd="0" presId="urn:microsoft.com/office/officeart/2009/3/layout/HorizontalOrganizationChart"/>
    <dgm:cxn modelId="{A2549F96-FF17-4F3E-8903-50A797E987AD}" srcId="{7E4888E9-45BC-4E29-94B3-DDEE59470296}" destId="{F630C591-8F99-459D-8ED9-6F70466570EA}" srcOrd="0" destOrd="0" parTransId="{AAA83600-F8FE-431F-9B51-6C8CEE9EAF3E}" sibTransId="{9104CA42-E9DF-4624-B56C-C97C0046FA76}"/>
    <dgm:cxn modelId="{3BA6F3C7-DB5C-4AC3-BA88-618A54FE0E1D}" type="presOf" srcId="{8B5490B9-4FBC-40EE-80E8-7F7F6EBD5038}" destId="{B65E0BE7-CDF6-4611-9CA1-FE7273FB9271}" srcOrd="0" destOrd="0" presId="urn:microsoft.com/office/officeart/2009/3/layout/HorizontalOrganizationChart"/>
    <dgm:cxn modelId="{1B2A7161-BED1-49F5-B90C-95CCD61BB53F}" type="presOf" srcId="{B31175D9-011D-4BF1-BC29-3A2992893B93}" destId="{D1DCBD95-2267-46D9-AF38-4015BED21F29}" srcOrd="0" destOrd="0" presId="urn:microsoft.com/office/officeart/2009/3/layout/HorizontalOrganizationChart"/>
    <dgm:cxn modelId="{2350745E-DDD5-4598-B55F-36C3D9D361D6}" type="presParOf" srcId="{0B3D5F0E-4352-4FE5-954D-1BF1F0EC188A}" destId="{EE362071-A451-4731-8886-04C995981AF4}" srcOrd="0" destOrd="0" presId="urn:microsoft.com/office/officeart/2009/3/layout/HorizontalOrganizationChart"/>
    <dgm:cxn modelId="{D70B9515-6FAB-400D-AE10-ADFAA4EF5002}" type="presParOf" srcId="{EE362071-A451-4731-8886-04C995981AF4}" destId="{6A3BC98C-6627-4EA8-825C-9C17E7D58600}" srcOrd="0" destOrd="0" presId="urn:microsoft.com/office/officeart/2009/3/layout/HorizontalOrganizationChart"/>
    <dgm:cxn modelId="{DC656207-92C6-43E5-AE3A-61F541F333EC}" type="presParOf" srcId="{6A3BC98C-6627-4EA8-825C-9C17E7D58600}" destId="{8D59A807-DE86-4566-9955-7D53AE467F2B}" srcOrd="0" destOrd="0" presId="urn:microsoft.com/office/officeart/2009/3/layout/HorizontalOrganizationChart"/>
    <dgm:cxn modelId="{C7E8DC82-8D90-4031-B0C7-400318002D20}" type="presParOf" srcId="{6A3BC98C-6627-4EA8-825C-9C17E7D58600}" destId="{467A790E-A0BC-49CA-8E0D-945A7876CCE6}" srcOrd="1" destOrd="0" presId="urn:microsoft.com/office/officeart/2009/3/layout/HorizontalOrganizationChart"/>
    <dgm:cxn modelId="{9108D8A2-ED50-4B54-8C11-A0B1C91B9259}" type="presParOf" srcId="{EE362071-A451-4731-8886-04C995981AF4}" destId="{0BAE0925-208C-4243-8065-9D6792294593}" srcOrd="1" destOrd="0" presId="urn:microsoft.com/office/officeart/2009/3/layout/HorizontalOrganizationChart"/>
    <dgm:cxn modelId="{B69DD57E-95A2-41FC-9944-7951A6FB7124}" type="presParOf" srcId="{0BAE0925-208C-4243-8065-9D6792294593}" destId="{D1DCBD95-2267-46D9-AF38-4015BED21F29}" srcOrd="0" destOrd="0" presId="urn:microsoft.com/office/officeart/2009/3/layout/HorizontalOrganizationChart"/>
    <dgm:cxn modelId="{6AAF1F07-1C73-4127-80F4-A630C0EFD63D}" type="presParOf" srcId="{0BAE0925-208C-4243-8065-9D6792294593}" destId="{299E083F-11BF-4EB3-BB49-CD0FDCAB4CE6}" srcOrd="1" destOrd="0" presId="urn:microsoft.com/office/officeart/2009/3/layout/HorizontalOrganizationChart"/>
    <dgm:cxn modelId="{8829FEF0-4DE7-44E7-883A-D4171F6CB2EE}" type="presParOf" srcId="{299E083F-11BF-4EB3-BB49-CD0FDCAB4CE6}" destId="{8FC05F08-601A-41FA-88C4-1064D23ABD4A}" srcOrd="0" destOrd="0" presId="urn:microsoft.com/office/officeart/2009/3/layout/HorizontalOrganizationChart"/>
    <dgm:cxn modelId="{25A61147-FDF6-4FCC-B9B9-F5512D309604}" type="presParOf" srcId="{8FC05F08-601A-41FA-88C4-1064D23ABD4A}" destId="{CC1ECB0A-6F46-4245-8D00-2E3042058590}" srcOrd="0" destOrd="0" presId="urn:microsoft.com/office/officeart/2009/3/layout/HorizontalOrganizationChart"/>
    <dgm:cxn modelId="{F9104956-E6E9-4D0D-B3EF-D125C1A84F34}" type="presParOf" srcId="{8FC05F08-601A-41FA-88C4-1064D23ABD4A}" destId="{5A1B541B-8002-42C0-A72E-F30B2CFA49FB}" srcOrd="1" destOrd="0" presId="urn:microsoft.com/office/officeart/2009/3/layout/HorizontalOrganizationChart"/>
    <dgm:cxn modelId="{B6539922-3E27-488B-BD1D-C0AD52F1A168}" type="presParOf" srcId="{299E083F-11BF-4EB3-BB49-CD0FDCAB4CE6}" destId="{F890949F-8F9C-4172-98B0-B3260C06CBB7}" srcOrd="1" destOrd="0" presId="urn:microsoft.com/office/officeart/2009/3/layout/HorizontalOrganizationChart"/>
    <dgm:cxn modelId="{5D0ADDDB-B72D-45E3-B8AD-A4BF11BE89EC}" type="presParOf" srcId="{299E083F-11BF-4EB3-BB49-CD0FDCAB4CE6}" destId="{10E7CF63-41F6-44CB-957E-B99F672F1296}" srcOrd="2" destOrd="0" presId="urn:microsoft.com/office/officeart/2009/3/layout/HorizontalOrganizationChart"/>
    <dgm:cxn modelId="{F3D1FBED-368F-453F-932B-3C6B28D8BD5D}" type="presParOf" srcId="{0BAE0925-208C-4243-8065-9D6792294593}" destId="{31F08BDD-176A-4EA0-931A-E603A77EB96C}" srcOrd="2" destOrd="0" presId="urn:microsoft.com/office/officeart/2009/3/layout/HorizontalOrganizationChart"/>
    <dgm:cxn modelId="{C33C0F0D-18B1-4A5C-9EEF-4E9C580840E4}" type="presParOf" srcId="{0BAE0925-208C-4243-8065-9D6792294593}" destId="{1584ED07-1667-444E-A195-1B542C6DB838}" srcOrd="3" destOrd="0" presId="urn:microsoft.com/office/officeart/2009/3/layout/HorizontalOrganizationChart"/>
    <dgm:cxn modelId="{33D8F955-AAC6-4934-8ADD-EF69C17BC73E}" type="presParOf" srcId="{1584ED07-1667-444E-A195-1B542C6DB838}" destId="{3153B758-D68E-4BE3-A444-B73E83CDC720}" srcOrd="0" destOrd="0" presId="urn:microsoft.com/office/officeart/2009/3/layout/HorizontalOrganizationChart"/>
    <dgm:cxn modelId="{DB0B29C5-2867-46B0-82E7-AF0E349B823C}" type="presParOf" srcId="{3153B758-D68E-4BE3-A444-B73E83CDC720}" destId="{B65E0BE7-CDF6-4611-9CA1-FE7273FB9271}" srcOrd="0" destOrd="0" presId="urn:microsoft.com/office/officeart/2009/3/layout/HorizontalOrganizationChart"/>
    <dgm:cxn modelId="{A00C0BBB-E876-4416-BAB7-13BDC612962A}" type="presParOf" srcId="{3153B758-D68E-4BE3-A444-B73E83CDC720}" destId="{A54C8574-3E16-479A-B5E9-144BD1ABA2B5}" srcOrd="1" destOrd="0" presId="urn:microsoft.com/office/officeart/2009/3/layout/HorizontalOrganizationChart"/>
    <dgm:cxn modelId="{B95D61CF-65CF-4CA7-BAAC-A31D384CB541}" type="presParOf" srcId="{1584ED07-1667-444E-A195-1B542C6DB838}" destId="{5003CC6B-AB0D-483B-BC09-0C4AAFE1404F}" srcOrd="1" destOrd="0" presId="urn:microsoft.com/office/officeart/2009/3/layout/HorizontalOrganizationChart"/>
    <dgm:cxn modelId="{B8F32DC4-0225-4C4C-BF90-69D5BCEC1A06}" type="presParOf" srcId="{1584ED07-1667-444E-A195-1B542C6DB838}" destId="{50E4C695-600D-4185-841D-FDDF06141B11}" srcOrd="2" destOrd="0" presId="urn:microsoft.com/office/officeart/2009/3/layout/HorizontalOrganizationChart"/>
    <dgm:cxn modelId="{CAFE79B8-81E7-43F1-AC15-D54AABC2AF4F}" type="presParOf" srcId="{EE362071-A451-4731-8886-04C995981AF4}" destId="{A769D45E-0D7D-4D1E-A065-DFA900277B9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8F9F9-FB91-4CB0-B9CE-2A99F56C553A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6760-2937-428F-8E5E-C0E3E6DBF8F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0950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  <p:graphicFrame>
        <p:nvGraphicFramePr>
          <p:cNvPr id="7" name="Object 4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43133219"/>
              </p:ext>
            </p:extLst>
          </p:nvPr>
        </p:nvGraphicFramePr>
        <p:xfrm>
          <a:off x="-1" y="-1"/>
          <a:ext cx="12192001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12192001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43" y="296863"/>
            <a:ext cx="3203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1B1315"/>
              </a:clrFrom>
              <a:clrTo>
                <a:srgbClr val="1B131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1617"/>
            <a:ext cx="12192000" cy="10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595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34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35899"/>
            <a:ext cx="10515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 rot="10800000" flipH="1" flipV="1">
            <a:off x="0" y="6482362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0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407207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3651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 rot="10800000">
            <a:off x="0" y="6518908"/>
            <a:ext cx="12192000" cy="35997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pic>
        <p:nvPicPr>
          <p:cNvPr id="13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052" y="5653530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666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 userDrawn="1"/>
        </p:nvSpPr>
        <p:spPr bwMode="auto">
          <a:xfrm rot="10800000">
            <a:off x="0" y="6356350"/>
            <a:ext cx="12192000" cy="5225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1" name="Line 24"/>
          <p:cNvSpPr>
            <a:spLocks noChangeShapeType="1"/>
          </p:cNvSpPr>
          <p:nvPr userDrawn="1"/>
        </p:nvSpPr>
        <p:spPr bwMode="auto">
          <a:xfrm rot="10800000" flipH="1" flipV="1">
            <a:off x="-1" y="6271466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sp>
        <p:nvSpPr>
          <p:cNvPr id="12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162766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>
              <a:ea typeface="ＭＳ Ｐゴシック" charset="0"/>
            </a:endParaRPr>
          </a:p>
        </p:txBody>
      </p:sp>
      <p:pic>
        <p:nvPicPr>
          <p:cNvPr id="7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0510" y="5551695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ministración Turística y Hotelera | ESP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22716"/>
            <a:ext cx="5029200" cy="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488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04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476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927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94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296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A5C78-DD1C-4D1D-A54D-ED52BA6B9D14}" type="datetimeFigureOut">
              <a:rPr lang="es-EC" smtClean="0"/>
              <a:t>11/02/2022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0248-34B2-4169-8612-44776171B0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57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29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diagramData" Target="../diagrams/data19.xml"/><Relationship Id="rId18" Type="http://schemas.openxmlformats.org/officeDocument/2006/relationships/diagramData" Target="../diagrams/data20.xml"/><Relationship Id="rId3" Type="http://schemas.openxmlformats.org/officeDocument/2006/relationships/diagramData" Target="../diagrams/data17.xml"/><Relationship Id="rId21" Type="http://schemas.openxmlformats.org/officeDocument/2006/relationships/diagramColors" Target="../diagrams/colors20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17" Type="http://schemas.microsoft.com/office/2007/relationships/diagramDrawing" Target="../diagrams/drawing19.xml"/><Relationship Id="rId2" Type="http://schemas.openxmlformats.org/officeDocument/2006/relationships/image" Target="../media/image36.png"/><Relationship Id="rId16" Type="http://schemas.openxmlformats.org/officeDocument/2006/relationships/diagramColors" Target="../diagrams/colors19.xml"/><Relationship Id="rId20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18.xml"/><Relationship Id="rId19" Type="http://schemas.openxmlformats.org/officeDocument/2006/relationships/diagramLayout" Target="../diagrams/layout20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diagramLayout" Target="../diagrams/layout19.xml"/><Relationship Id="rId22" Type="http://schemas.microsoft.com/office/2007/relationships/diagramDrawing" Target="../diagrams/drawing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2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5" Type="http://schemas.openxmlformats.org/officeDocument/2006/relationships/image" Target="../media/image40.png"/><Relationship Id="rId10" Type="http://schemas.microsoft.com/office/2007/relationships/diagramDrawing" Target="../diagrams/drawing21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diagramDrawing" Target="../diagrams/drawing24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openxmlformats.org/officeDocument/2006/relationships/diagramColors" Target="../diagrams/colors2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QuickStyle" Target="../diagrams/quickStyle24.xml"/><Relationship Id="rId5" Type="http://schemas.openxmlformats.org/officeDocument/2006/relationships/diagramQuickStyle" Target="../diagrams/quickStyle23.xml"/><Relationship Id="rId10" Type="http://schemas.openxmlformats.org/officeDocument/2006/relationships/diagramLayout" Target="../diagrams/layout24.xml"/><Relationship Id="rId4" Type="http://schemas.openxmlformats.org/officeDocument/2006/relationships/diagramLayout" Target="../diagrams/layout23.xml"/><Relationship Id="rId9" Type="http://schemas.openxmlformats.org/officeDocument/2006/relationships/diagramData" Target="../diagrams/data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9596" y="2807593"/>
            <a:ext cx="9144000" cy="757579"/>
          </a:xfrm>
        </p:spPr>
        <p:txBody>
          <a:bodyPr>
            <a:normAutofit/>
          </a:bodyPr>
          <a:lstStyle/>
          <a:p>
            <a:r>
              <a:rPr lang="es-EC" sz="2400" b="1" dirty="0" smtClean="0"/>
              <a:t>Análisis </a:t>
            </a:r>
            <a:r>
              <a:rPr lang="es-EC" sz="2400" b="1" dirty="0"/>
              <a:t>de imagen de destino y su nivel de percepción del cantón Otavalo en turistas nacionales y </a:t>
            </a:r>
            <a:r>
              <a:rPr lang="es-EC" sz="2400" b="1" dirty="0" smtClean="0"/>
              <a:t>extranjeros</a:t>
            </a:r>
            <a:endParaRPr lang="es-EC" sz="2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6880" y="3785642"/>
            <a:ext cx="9144000" cy="1354592"/>
          </a:xfrm>
        </p:spPr>
        <p:txBody>
          <a:bodyPr>
            <a:normAutofit/>
          </a:bodyPr>
          <a:lstStyle/>
          <a:p>
            <a:r>
              <a:rPr lang="en-US" sz="2000" b="1" cap="none" dirty="0" smtClean="0">
                <a:solidFill>
                  <a:schemeClr val="tx1"/>
                </a:solidFill>
              </a:rPr>
              <a:t>Andrea Estefania Arévalo López</a:t>
            </a:r>
          </a:p>
          <a:p>
            <a:r>
              <a:rPr lang="es-EC" sz="2000" dirty="0"/>
              <a:t/>
            </a:r>
            <a:br>
              <a:rPr lang="es-EC" sz="2000" dirty="0"/>
            </a:br>
            <a:r>
              <a:rPr lang="es-EC" sz="2000" b="1" dirty="0"/>
              <a:t>Tutora</a:t>
            </a:r>
            <a:r>
              <a:rPr lang="es-EC" sz="2000" b="1" dirty="0" smtClean="0"/>
              <a:t>:  </a:t>
            </a:r>
            <a:r>
              <a:rPr lang="es-EC" sz="2000" dirty="0" err="1"/>
              <a:t>MSc</a:t>
            </a:r>
            <a:r>
              <a:rPr lang="es-EC" sz="2000" dirty="0"/>
              <a:t>. </a:t>
            </a:r>
            <a:r>
              <a:rPr lang="es-EC" sz="2000" dirty="0" err="1"/>
              <a:t>Montúfar</a:t>
            </a:r>
            <a:r>
              <a:rPr lang="es-EC" sz="2000" dirty="0"/>
              <a:t> Guevara, Silvia </a:t>
            </a:r>
            <a:r>
              <a:rPr lang="es-EC" sz="2000" dirty="0" smtClean="0"/>
              <a:t>Patricia</a:t>
            </a:r>
            <a:endParaRPr lang="es-EC" sz="2000" dirty="0"/>
          </a:p>
        </p:txBody>
      </p:sp>
      <p:sp>
        <p:nvSpPr>
          <p:cNvPr id="5" name="Rectángulo 4"/>
          <p:cNvSpPr/>
          <p:nvPr/>
        </p:nvSpPr>
        <p:spPr>
          <a:xfrm>
            <a:off x="2063778" y="1879237"/>
            <a:ext cx="8926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Trabajo de Titulación, Previo a la obtención del Título </a:t>
            </a:r>
            <a:r>
              <a:rPr lang="es-EC" sz="2000"/>
              <a:t>de </a:t>
            </a:r>
            <a:r>
              <a:rPr lang="es-EC" sz="2000" smtClean="0"/>
              <a:t>Licenciada </a:t>
            </a:r>
            <a:r>
              <a:rPr lang="es-EC" sz="2000" dirty="0" smtClean="0"/>
              <a:t>en Administración </a:t>
            </a:r>
            <a:r>
              <a:rPr lang="es-EC" sz="2000" dirty="0"/>
              <a:t>Turística y Hotelera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809143" y="5191426"/>
            <a:ext cx="3484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/>
              <a:t>Sangolquí</a:t>
            </a:r>
            <a:r>
              <a:rPr lang="es-EC" dirty="0" smtClean="0"/>
              <a:t>, 07 </a:t>
            </a:r>
            <a:r>
              <a:rPr lang="es-EC" dirty="0"/>
              <a:t>de </a:t>
            </a:r>
            <a:r>
              <a:rPr lang="es-EC" dirty="0" smtClean="0"/>
              <a:t>febrero de 2022 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92690B8-35ED-4E0E-B5A5-6E0A80F11F8B}"/>
              </a:ext>
            </a:extLst>
          </p:cNvPr>
          <p:cNvSpPr/>
          <p:nvPr/>
        </p:nvSpPr>
        <p:spPr>
          <a:xfrm>
            <a:off x="2257763" y="1377072"/>
            <a:ext cx="8732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DEPARTAMENTO DE CIENCIAS ECONÓMICAS, ADMINISTRATIVAS Y DEL COMERCIO </a:t>
            </a:r>
          </a:p>
        </p:txBody>
      </p:sp>
    </p:spTree>
    <p:extLst>
      <p:ext uri="{BB962C8B-B14F-4D97-AF65-F5344CB8AC3E}">
        <p14:creationId xmlns:p14="http://schemas.microsoft.com/office/powerpoint/2010/main" val="203004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B4DAC-8585-4E1B-ACB0-925BAAEE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18" y="284914"/>
            <a:ext cx="4354495" cy="938579"/>
          </a:xfrm>
        </p:spPr>
        <p:txBody>
          <a:bodyPr>
            <a:normAutofit/>
          </a:bodyPr>
          <a:lstStyle/>
          <a:p>
            <a:r>
              <a:rPr lang="es-EC" sz="4000" dirty="0" smtClean="0"/>
              <a:t>MICRO AMBIENTE</a:t>
            </a:r>
            <a:endParaRPr lang="es-EC" sz="40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EBC88DBA-8DBC-4860-80A9-681C1CE77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555906"/>
              </p:ext>
            </p:extLst>
          </p:nvPr>
        </p:nvGraphicFramePr>
        <p:xfrm>
          <a:off x="7964621" y="1495926"/>
          <a:ext cx="3796972" cy="379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ADBC69A8-1602-459D-9D13-3E64EA0FC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837371"/>
              </p:ext>
            </p:extLst>
          </p:nvPr>
        </p:nvGraphicFramePr>
        <p:xfrm>
          <a:off x="193183" y="1326524"/>
          <a:ext cx="4057527" cy="4087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122" name="Picture 2" descr="Turismo en Imbabura - OTAVAL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84" y="2266681"/>
            <a:ext cx="3792541" cy="21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9ECC45-F6B1-4B37-AA81-9686583AE2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21654" y="139705"/>
            <a:ext cx="3469563" cy="583948"/>
          </a:xfrm>
        </p:spPr>
        <p:txBody>
          <a:bodyPr>
            <a:noAutofit/>
          </a:bodyPr>
          <a:lstStyle/>
          <a:p>
            <a:pPr algn="ctr"/>
            <a:r>
              <a:rPr lang="es-EC" sz="2800" dirty="0"/>
              <a:t>ANÁLISIS DE </a:t>
            </a:r>
            <a:r>
              <a:rPr lang="es-EC" sz="2800" dirty="0" smtClean="0"/>
              <a:t>DATOS</a:t>
            </a:r>
            <a:br>
              <a:rPr lang="es-EC" sz="2800" dirty="0" smtClean="0"/>
            </a:br>
            <a:r>
              <a:rPr lang="es-EC" sz="2800" dirty="0" smtClean="0"/>
              <a:t>Sociodemográfica  </a:t>
            </a:r>
            <a:endParaRPr lang="es-EC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789F96A-A51C-4E98-8D8D-5560314864E5}"/>
              </a:ext>
            </a:extLst>
          </p:cNvPr>
          <p:cNvSpPr txBox="1"/>
          <p:nvPr/>
        </p:nvSpPr>
        <p:spPr>
          <a:xfrm>
            <a:off x="5139437" y="723653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ENCUESTA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0BA9280F-8E05-4AED-83B4-45085C86E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790722"/>
              </p:ext>
            </p:extLst>
          </p:nvPr>
        </p:nvGraphicFramePr>
        <p:xfrm>
          <a:off x="3959798" y="1026101"/>
          <a:ext cx="3542547" cy="563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Imagen 17" descr="https://lh3.googleusercontent.com/XOdn8sicQckZRz2h6UPqm-0yGACNwWemBo7GHJgL4MgvPXPng2yR5hfb4s02VeMNj03bQeq-IIyrpolMlBQlMrhpRABJl3cop8SaBvF9c2KbU_H0PVXpZgXjOK7ZJ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5" y="15497"/>
            <a:ext cx="2910625" cy="227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https://lh6.googleusercontent.com/bfIHpkMGKAdvBp-TKH1SHknqouFTQvP_x7mrOr94sobGcYnCM-OzCpvrCf1tn_GRPkfIOceeWm-t8q7kqDrvUd7jCb155g4F6OYK2PkTEdRZmH_jwO2bH1vI_lIwZ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6" y="2295058"/>
            <a:ext cx="3090929" cy="22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https://lh5.googleusercontent.com/H8a5B07ryLd9kz_CY2vwdxDAjjVuQcFoROD_0lHihhEz3i8Ue_Qw7CcrMz5d9dXp5aHedSxnrANhCMWVwe2V1Ng7uWIzNGhROgY5AOxO6yRUPYdAkSKDwv-2KHYnkQ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" y="4544455"/>
            <a:ext cx="3010288" cy="22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https://lh3.googleusercontent.com/NoxWbiu0gPu_eY7k6d_o0zxa65rWGmJtsZgB6UYF6bJtMU46OlaL3UHb1IsUEo7My7HTIqSiAx1QLLr6IziBWjvkFJB6nJq_tIBSwQ8cO2ip_dlJ8ASxgBwlk0SnNQ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42" y="109972"/>
            <a:ext cx="2904970" cy="234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https://lh6.googleusercontent.com/htwPQuCPSPI7wRNCxij-BVtzyfwSqts5oPld4EqY58YbwAPxEf5u5jEbX5zHhKf1pouNtwXT6rkySq4ioj2c4uLKDsY8mDWssxi1Ba7UUdyDxJF0myyi7pKDxBp7cQ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/>
          <a:stretch/>
        </p:blipFill>
        <p:spPr bwMode="auto">
          <a:xfrm>
            <a:off x="8817555" y="2458457"/>
            <a:ext cx="3006543" cy="2273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https://lh3.googleusercontent.com/TqVKSN9Hv1OPNYkM8R5FSibRrwykn1k0zwbwYafR_opdFTtwa4X7A-s1jzsJegKtRD1BHXC9O7X9UaKcfMCCv2GIYfnuoTMm2W3EOGai5KAl2C3OxvnihchP_d86f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2245"/>
          <a:stretch/>
        </p:blipFill>
        <p:spPr bwMode="auto">
          <a:xfrm>
            <a:off x="8749986" y="4731628"/>
            <a:ext cx="3141679" cy="20914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ector recto de flecha 15"/>
          <p:cNvCxnSpPr/>
          <p:nvPr/>
        </p:nvCxnSpPr>
        <p:spPr>
          <a:xfrm flipV="1">
            <a:off x="3371998" y="1151454"/>
            <a:ext cx="10454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3374265" y="2295058"/>
            <a:ext cx="10431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V="1">
            <a:off x="2954848" y="3411602"/>
            <a:ext cx="1552758" cy="125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>
            <a:off x="7166108" y="2458457"/>
            <a:ext cx="1598748" cy="1024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H="1">
            <a:off x="7263685" y="4039654"/>
            <a:ext cx="1501171" cy="957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7263685" y="6259133"/>
            <a:ext cx="898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3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3DFCEBE8-A294-486B-A912-0AC273BFCDF2}"/>
              </a:ext>
            </a:extLst>
          </p:cNvPr>
          <p:cNvSpPr txBox="1">
            <a:spLocks/>
          </p:cNvSpPr>
          <p:nvPr/>
        </p:nvSpPr>
        <p:spPr>
          <a:xfrm>
            <a:off x="9813700" y="280795"/>
            <a:ext cx="2180823" cy="891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/>
              <a:t>Dimensión cognitiva</a:t>
            </a:r>
            <a:endParaRPr lang="es-EC" sz="3200" dirty="0"/>
          </a:p>
        </p:txBody>
      </p: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9028" r="376" b="8993"/>
          <a:stretch/>
        </p:blipFill>
        <p:spPr bwMode="auto">
          <a:xfrm>
            <a:off x="0" y="86837"/>
            <a:ext cx="4417454" cy="26957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20811857"/>
              </p:ext>
            </p:extLst>
          </p:nvPr>
        </p:nvGraphicFramePr>
        <p:xfrm>
          <a:off x="5409126" y="445621"/>
          <a:ext cx="4042534" cy="198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4700789" y="247298"/>
            <a:ext cx="1803043" cy="643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Motivaciones </a:t>
            </a:r>
            <a:endParaRPr lang="es-EC" dirty="0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603696299"/>
              </p:ext>
            </p:extLst>
          </p:nvPr>
        </p:nvGraphicFramePr>
        <p:xfrm>
          <a:off x="643944" y="3575296"/>
          <a:ext cx="4958366" cy="1586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Rectángulo redondeado 18"/>
          <p:cNvSpPr/>
          <p:nvPr/>
        </p:nvSpPr>
        <p:spPr>
          <a:xfrm>
            <a:off x="360608" y="3021550"/>
            <a:ext cx="3322749" cy="43742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Relación calidad-precio </a:t>
            </a:r>
            <a:endParaRPr lang="es-EC" dirty="0"/>
          </a:p>
        </p:txBody>
      </p:sp>
      <p:sp>
        <p:nvSpPr>
          <p:cNvPr id="7" name="Rectángulo redondeado 6"/>
          <p:cNvSpPr/>
          <p:nvPr/>
        </p:nvSpPr>
        <p:spPr>
          <a:xfrm>
            <a:off x="2266682" y="280795"/>
            <a:ext cx="1558343" cy="6104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Fuente de información</a:t>
            </a:r>
            <a:endParaRPr lang="es-EC" dirty="0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79984529"/>
              </p:ext>
            </p:extLst>
          </p:nvPr>
        </p:nvGraphicFramePr>
        <p:xfrm>
          <a:off x="6771428" y="2988234"/>
          <a:ext cx="4686477" cy="184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3" name="Rectángulo redondeado 22"/>
          <p:cNvSpPr/>
          <p:nvPr/>
        </p:nvSpPr>
        <p:spPr>
          <a:xfrm>
            <a:off x="7710153" y="2346408"/>
            <a:ext cx="3503052" cy="476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Riqueza histórica y patrimonial </a:t>
            </a:r>
            <a:endParaRPr lang="es-EC" dirty="0"/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1145112072"/>
              </p:ext>
            </p:extLst>
          </p:nvPr>
        </p:nvGraphicFramePr>
        <p:xfrm>
          <a:off x="4881093" y="5012267"/>
          <a:ext cx="3978139" cy="159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5" name="Rectángulo redondeado 24"/>
          <p:cNvSpPr/>
          <p:nvPr/>
        </p:nvSpPr>
        <p:spPr>
          <a:xfrm>
            <a:off x="1384478" y="5704742"/>
            <a:ext cx="3322749" cy="43742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Otavalo lugar seguro</a:t>
            </a:r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8789F96A-A51C-4E98-8D8D-5560314864E5}"/>
              </a:ext>
            </a:extLst>
          </p:cNvPr>
          <p:cNvSpPr txBox="1"/>
          <p:nvPr/>
        </p:nvSpPr>
        <p:spPr>
          <a:xfrm>
            <a:off x="10287114" y="1434159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ENCUESTA</a:t>
            </a:r>
          </a:p>
        </p:txBody>
      </p:sp>
    </p:spTree>
    <p:extLst>
      <p:ext uri="{BB962C8B-B14F-4D97-AF65-F5344CB8AC3E}">
        <p14:creationId xmlns:p14="http://schemas.microsoft.com/office/powerpoint/2010/main" val="22340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C711462-F949-47AD-8F21-8A0D4D52CAEB}"/>
              </a:ext>
            </a:extLst>
          </p:cNvPr>
          <p:cNvSpPr txBox="1">
            <a:spLocks/>
          </p:cNvSpPr>
          <p:nvPr/>
        </p:nvSpPr>
        <p:spPr>
          <a:xfrm>
            <a:off x="129633" y="0"/>
            <a:ext cx="4493881" cy="66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Dimensión afectiva</a:t>
            </a:r>
            <a:endParaRPr lang="es-EC" dirty="0"/>
          </a:p>
        </p:txBody>
      </p:sp>
      <p:pic>
        <p:nvPicPr>
          <p:cNvPr id="12" name="Imagen 11" descr="https://lh3.googleusercontent.com/1UT212WDCx0nW7X_cdBfsbxyFCMC7v397n5wp6FWZZEvVxk6ATLB1BNmlgq6SczDb9sU5VX3M-e-yo4ExKFYsZvIuMp16wliZGyHddKJV9rHsf09oKuAEVc5R-aftQ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b="5584"/>
          <a:stretch/>
        </p:blipFill>
        <p:spPr bwMode="auto">
          <a:xfrm>
            <a:off x="129634" y="669703"/>
            <a:ext cx="3528811" cy="2898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https://lh5.googleusercontent.com/cza2qInEr0qlStdCR5i3VUl6ji7O6vqrY18CZKKVOXE9dojNQI3I8FoN97zs3hyar1H0qEVcqof8Vn1R-dKoUMkSHMVtWunV66x4Jwkvkwwa5cLhZXdhC1kLHuBHa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b="6061"/>
          <a:stretch/>
        </p:blipFill>
        <p:spPr bwMode="auto">
          <a:xfrm>
            <a:off x="5628067" y="115908"/>
            <a:ext cx="4069724" cy="3090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https://lh4.googleusercontent.com/90SP-abVE6e-WqHE5_P1PC2oUH4CtxpI9tjTlJ1Jlne96vU9XIQVOmaEU62Zi-YGwhdqnaun14yCHV_I9B5JLvvpjlmiERhsYC1A1dfF5pB09c8qEGWeQHW3BA7zuQ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b="5641"/>
          <a:stretch/>
        </p:blipFill>
        <p:spPr bwMode="auto">
          <a:xfrm>
            <a:off x="29249" y="3764271"/>
            <a:ext cx="3615474" cy="3134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https://lh6.googleusercontent.com/dDXQGy3ZMk4cFjMFx_H58ylpamBptdjlukuZabJJqqeO_7mVVMy32ZSdKUeP1qO_s-gArChiKYkWzVjKwlyxF_yZ9Cq-SSBwysdRkgGbynJazc3xl5k1VrR8HzJiG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9392" r="-429" b="8607"/>
          <a:stretch/>
        </p:blipFill>
        <p:spPr bwMode="auto">
          <a:xfrm>
            <a:off x="6044752" y="3361382"/>
            <a:ext cx="4491009" cy="3097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22982006"/>
              </p:ext>
            </p:extLst>
          </p:nvPr>
        </p:nvGraphicFramePr>
        <p:xfrm>
          <a:off x="3787233" y="1166711"/>
          <a:ext cx="1621050" cy="3528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9697792" y="824248"/>
            <a:ext cx="1970467" cy="837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Imagen de Otavalo 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10522039" y="4408049"/>
            <a:ext cx="1423114" cy="9236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Experiencia de visita 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5434884" y="2807594"/>
            <a:ext cx="3348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3296991" y="4456090"/>
            <a:ext cx="4516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3296991" y="1661372"/>
            <a:ext cx="4516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8789F96A-A51C-4E98-8D8D-5560314864E5}"/>
              </a:ext>
            </a:extLst>
          </p:cNvPr>
          <p:cNvSpPr txBox="1"/>
          <p:nvPr/>
        </p:nvSpPr>
        <p:spPr>
          <a:xfrm>
            <a:off x="10278528" y="300371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ENCUESTA</a:t>
            </a:r>
          </a:p>
        </p:txBody>
      </p:sp>
    </p:spTree>
    <p:extLst>
      <p:ext uri="{BB962C8B-B14F-4D97-AF65-F5344CB8AC3E}">
        <p14:creationId xmlns:p14="http://schemas.microsoft.com/office/powerpoint/2010/main" val="30289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711462-F949-47AD-8F21-8A0D4D52CAEB}"/>
              </a:ext>
            </a:extLst>
          </p:cNvPr>
          <p:cNvSpPr txBox="1">
            <a:spLocks/>
          </p:cNvSpPr>
          <p:nvPr/>
        </p:nvSpPr>
        <p:spPr>
          <a:xfrm>
            <a:off x="4483838" y="2434684"/>
            <a:ext cx="2373405" cy="1210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 smtClean="0"/>
              <a:t>Dimensión global</a:t>
            </a:r>
            <a:endParaRPr lang="es-EC" sz="3600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6263" b="7156"/>
          <a:stretch/>
        </p:blipFill>
        <p:spPr bwMode="auto">
          <a:xfrm>
            <a:off x="456407" y="248418"/>
            <a:ext cx="4094756" cy="323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6487" r="-187" b="6262"/>
          <a:stretch/>
        </p:blipFill>
        <p:spPr bwMode="auto">
          <a:xfrm>
            <a:off x="6741254" y="264016"/>
            <a:ext cx="4423410" cy="323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3304806" y="313964"/>
            <a:ext cx="1159099" cy="7083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Entorno natural </a:t>
            </a:r>
            <a:endParaRPr lang="es-EC" dirty="0"/>
          </a:p>
        </p:txBody>
      </p:sp>
      <p:sp>
        <p:nvSpPr>
          <p:cNvPr id="6" name="Rectángulo redondeado 5"/>
          <p:cNvSpPr/>
          <p:nvPr/>
        </p:nvSpPr>
        <p:spPr>
          <a:xfrm>
            <a:off x="9256327" y="319041"/>
            <a:ext cx="1727916" cy="627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Relación precio-calidad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2979" b="13413"/>
          <a:stretch/>
        </p:blipFill>
        <p:spPr bwMode="auto">
          <a:xfrm>
            <a:off x="458091" y="3539546"/>
            <a:ext cx="4094756" cy="3318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2851429" y="3644802"/>
            <a:ext cx="1612476" cy="5342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Esparcimiento y descanso</a:t>
            </a:r>
            <a:endParaRPr lang="es-EC" dirty="0"/>
          </a:p>
        </p:txBody>
      </p:sp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9819" r="1" b="9328"/>
          <a:stretch/>
        </p:blipFill>
        <p:spPr bwMode="auto">
          <a:xfrm>
            <a:off x="6741254" y="3502517"/>
            <a:ext cx="4460847" cy="3355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9964293" y="3619125"/>
            <a:ext cx="1159099" cy="369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Clima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37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9620" r="-1" b="9018"/>
          <a:stretch/>
        </p:blipFill>
        <p:spPr bwMode="auto">
          <a:xfrm>
            <a:off x="1051687" y="3625692"/>
            <a:ext cx="4539615" cy="311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4108361" y="3825651"/>
            <a:ext cx="1210614" cy="862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Limpieza del cantón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9620" r="-1" b="9018"/>
          <a:stretch/>
        </p:blipFill>
        <p:spPr bwMode="auto">
          <a:xfrm>
            <a:off x="6443917" y="3567448"/>
            <a:ext cx="4539615" cy="3176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9206752" y="3644720"/>
            <a:ext cx="1648084" cy="862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Riqueza cultural y tradiciones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9218" b="10249"/>
          <a:stretch/>
        </p:blipFill>
        <p:spPr bwMode="auto">
          <a:xfrm>
            <a:off x="6443917" y="309093"/>
            <a:ext cx="4410919" cy="3101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9047203" y="383415"/>
            <a:ext cx="1579808" cy="831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Hospitalidad de sus habitantes</a:t>
            </a:r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9620" b="8946"/>
          <a:stretch/>
        </p:blipFill>
        <p:spPr bwMode="auto">
          <a:xfrm>
            <a:off x="1051687" y="177803"/>
            <a:ext cx="4474890" cy="3232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3568542" y="349958"/>
            <a:ext cx="1573732" cy="411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Gastronomía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6699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8008D4-0C30-4B64-8AB0-021A2DD2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353770"/>
            <a:ext cx="7881870" cy="882603"/>
          </a:xfrm>
        </p:spPr>
        <p:txBody>
          <a:bodyPr/>
          <a:lstStyle/>
          <a:p>
            <a:r>
              <a:rPr lang="es-EC" dirty="0"/>
              <a:t>ANÁLISIS DE DATOS- ENTREVISTAS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0F204F99-773D-41BB-A12A-CC1F371D8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906912"/>
              </p:ext>
            </p:extLst>
          </p:nvPr>
        </p:nvGraphicFramePr>
        <p:xfrm>
          <a:off x="1890055" y="1486149"/>
          <a:ext cx="7023845" cy="407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8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" y="334808"/>
            <a:ext cx="4268608" cy="379931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DC4D6FA-5536-49E3-A23F-5D18186523DF}"/>
              </a:ext>
            </a:extLst>
          </p:cNvPr>
          <p:cNvSpPr txBox="1">
            <a:spLocks/>
          </p:cNvSpPr>
          <p:nvPr/>
        </p:nvSpPr>
        <p:spPr>
          <a:xfrm>
            <a:off x="195309" y="52981"/>
            <a:ext cx="3204714" cy="86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PROPUESTA 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3425331"/>
              </p:ext>
            </p:extLst>
          </p:nvPr>
        </p:nvGraphicFramePr>
        <p:xfrm>
          <a:off x="4463917" y="344627"/>
          <a:ext cx="6571088" cy="170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redondeado 9"/>
          <p:cNvSpPr/>
          <p:nvPr/>
        </p:nvSpPr>
        <p:spPr>
          <a:xfrm>
            <a:off x="2751765" y="4375800"/>
            <a:ext cx="1987660" cy="472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Beneficiarios</a:t>
            </a:r>
            <a:endParaRPr lang="es-EC" dirty="0"/>
          </a:p>
        </p:txBody>
      </p:sp>
      <p:pic>
        <p:nvPicPr>
          <p:cNvPr id="6146" name="Picture 2" descr="Análisis FODA - Wikipedia, la enciclopedia lib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04" y="2347641"/>
            <a:ext cx="3017410" cy="298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5718219" y="3387143"/>
            <a:ext cx="2060620" cy="7092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399484" y="1883219"/>
            <a:ext cx="1833114" cy="718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Modelo de gestión de destino</a:t>
            </a:r>
            <a:endParaRPr lang="es-EC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723392018"/>
              </p:ext>
            </p:extLst>
          </p:nvPr>
        </p:nvGraphicFramePr>
        <p:xfrm>
          <a:off x="1187307" y="4663907"/>
          <a:ext cx="6553220" cy="1715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20" name="Conector recto de flecha 19"/>
          <p:cNvCxnSpPr/>
          <p:nvPr/>
        </p:nvCxnSpPr>
        <p:spPr>
          <a:xfrm>
            <a:off x="7778839" y="3741793"/>
            <a:ext cx="323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8AB18C-510B-4E37-8C49-1D0FF174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6" y="274973"/>
            <a:ext cx="4802746" cy="433365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Dimensión cognitiva 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758975"/>
              </p:ext>
            </p:extLst>
          </p:nvPr>
        </p:nvGraphicFramePr>
        <p:xfrm>
          <a:off x="648549" y="708339"/>
          <a:ext cx="10955317" cy="417950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89499"/>
                <a:gridCol w="561182"/>
                <a:gridCol w="1005213"/>
                <a:gridCol w="1005213"/>
                <a:gridCol w="1889499"/>
                <a:gridCol w="1889499"/>
                <a:gridCol w="810595"/>
                <a:gridCol w="702895"/>
                <a:gridCol w="566850"/>
                <a:gridCol w="634872"/>
              </a:tblGrid>
              <a:tr h="13174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Modelo de </a:t>
                      </a:r>
                      <a:r>
                        <a:rPr lang="es-EC" sz="900" u="none" strike="noStrike" dirty="0" smtClean="0">
                          <a:effectLst/>
                        </a:rPr>
                        <a:t>gestión </a:t>
                      </a:r>
                      <a:r>
                        <a:rPr lang="es-EC" sz="900" u="none" strike="noStrike" dirty="0">
                          <a:effectLst/>
                        </a:rPr>
                        <a:t>para el fortalecimiento de la imagen turística del cantón Otavalo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47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Eje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Nombre del 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Objetivos estrategicos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Estrategias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Acciones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Indicador por acción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Meta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Tiempo estimado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Responsable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282300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Dimensión cognitiva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Conéctate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Plan de marketing turístico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Consolidar la gestión de la oferta turística actual y mantener la posición a nivel nacional e internacional implementando la promoción online.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Incrementar la eficiencia en la gestión turística mejorando la oferta como un destino de experiencias.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Integrar a los involucrados en la gestion de la oferta turística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Incremento de la llegada de turistas y mayor difusion y promocion de la oferta turistica.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Incrementar las visitas de turistas nacionales e internacionales a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1 Año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3"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GAD de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Incentivar a los subsectores de la actividad turística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Impulsar cursos de capacitación para el sector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Potenciar los atributos de la oferta turistica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Reforzar la imagen de marca de destino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Fomentar el uso de plataformas digitales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Reforzar la conectividad de plataformas digitales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83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Promover a la evolución continua de la plataforma y su funcionalidad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83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Marketing Online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Favorecer la difusión y comunicación del destino turístico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Incrementar el posicionamiento de la marca turística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Impulsar la conectividad para facilitar la distribución de la oferta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83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Consolidar redes sociales como medio de distribución turística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Realizar campañas de social media marketing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83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</a:rPr>
                        <a:t>Dinamizar la </a:t>
                      </a:r>
                      <a:r>
                        <a:rPr lang="es-EC" sz="900" u="none" strike="noStrike" dirty="0" smtClean="0">
                          <a:effectLst/>
                        </a:rPr>
                        <a:t>participación </a:t>
                      </a:r>
                      <a:r>
                        <a:rPr lang="es-EC" sz="900" u="none" strike="noStrike" dirty="0">
                          <a:effectLst/>
                        </a:rPr>
                        <a:t>de usuarios a través de contenido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8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</a:rPr>
                        <a:t>Aumentar el tráfico hacia las plataformas y redes sociales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2"/>
          <a:srcRect l="21898" r="21980"/>
          <a:stretch/>
        </p:blipFill>
        <p:spPr bwMode="auto">
          <a:xfrm>
            <a:off x="194256" y="3330143"/>
            <a:ext cx="2214094" cy="2040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34227" t="365" r="34429"/>
          <a:stretch/>
        </p:blipFill>
        <p:spPr bwMode="auto">
          <a:xfrm>
            <a:off x="9053847" y="3618963"/>
            <a:ext cx="1300767" cy="265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34227" r="34221"/>
          <a:stretch/>
        </p:blipFill>
        <p:spPr bwMode="auto">
          <a:xfrm>
            <a:off x="10612192" y="4262907"/>
            <a:ext cx="1425262" cy="2595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79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8AB18C-510B-4E37-8C49-1D0FF174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6" y="274973"/>
            <a:ext cx="4802746" cy="433365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Dimensión afectiva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0210"/>
              </p:ext>
            </p:extLst>
          </p:nvPr>
        </p:nvGraphicFramePr>
        <p:xfrm>
          <a:off x="722290" y="887525"/>
          <a:ext cx="10636875" cy="311780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59333"/>
                <a:gridCol w="641322"/>
                <a:gridCol w="526877"/>
                <a:gridCol w="1148766"/>
                <a:gridCol w="820546"/>
                <a:gridCol w="2159333"/>
                <a:gridCol w="926354"/>
                <a:gridCol w="803272"/>
                <a:gridCol w="725536"/>
                <a:gridCol w="725536"/>
              </a:tblGrid>
              <a:tr h="3398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Eje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Nombre del 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Objetivos estrategicos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Estrategias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Acciones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Indicador por acción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Meta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Tiempo estimado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Responsable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33984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Dimensión afectiva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Fortalecete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Gestión integral y competitiva del destino turístico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Formar y capacitar en competencias turísticas a la comunidad local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Fortalecer las capacidades y competencias turisticas locales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Crear una base de datos de prestadores turisticos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Número de beneficiarios en el proyecto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Diversificar la percepciòn del destino de los turistas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1 año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GAD de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3493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Crear alianzas o enseñar herramientas de capacitacion gratuita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3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Incentivar a participar de capacitaciones o talleres gratuitos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3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Mejorar la calidad de los servicios y productos turisticos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Incentivar la gestiòn turistica con la aplicación de estrategias que beneficien a los involucrados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Crear mesas de turismo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realizar un mapeo de actores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Número de proyectos conjuntos para incentivar la gestión turística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Crear alianzas entre el presidente de la plaza de ponchos y el Gad de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1 año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GAD DE OTAVALO/                   Presidente de la plaza de ponchos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174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destinar un lugar dentro del GAD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programar reuniones períodicas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establecer estrategias de reactivación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priorización de viajes y turismo interno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28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consolidación de estrategias de reactiación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38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 smtClean="0">
                          <a:effectLst/>
                        </a:rPr>
                        <a:t>promoción </a:t>
                      </a:r>
                      <a:r>
                        <a:rPr lang="es-EC" sz="900" u="none" strike="noStrike" dirty="0">
                          <a:effectLst/>
                        </a:rPr>
                        <a:t>de estrategias de reactivación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2"/>
          <a:srcRect l="23505" t="7304" r="25409" b="6255"/>
          <a:stretch/>
        </p:blipFill>
        <p:spPr bwMode="auto">
          <a:xfrm>
            <a:off x="4997002" y="4185634"/>
            <a:ext cx="2162309" cy="205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79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4FDC0D2A-AFB0-4997-BCDD-35CEB8B4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1873" cy="987157"/>
          </a:xfrm>
        </p:spPr>
        <p:txBody>
          <a:bodyPr/>
          <a:lstStyle/>
          <a:p>
            <a:pPr algn="ctr"/>
            <a:r>
              <a:rPr lang="es-EC" dirty="0" smtClean="0"/>
              <a:t>PLANTEAMIENTO DEL </a:t>
            </a:r>
            <a:r>
              <a:rPr lang="es-EC" dirty="0"/>
              <a:t>PROBLEMA</a:t>
            </a:r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xmlns="" id="{7782842F-56CB-4636-B675-EB36A0124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364413"/>
              </p:ext>
            </p:extLst>
          </p:nvPr>
        </p:nvGraphicFramePr>
        <p:xfrm>
          <a:off x="177553" y="1210614"/>
          <a:ext cx="11851690" cy="503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ímbolo &quot;No permitido&quot; 1">
            <a:extLst>
              <a:ext uri="{FF2B5EF4-FFF2-40B4-BE49-F238E27FC236}">
                <a16:creationId xmlns:a16="http://schemas.microsoft.com/office/drawing/2014/main" xmlns="" id="{617878E4-E6D8-4FAC-BD61-8E62EFF1075A}"/>
              </a:ext>
            </a:extLst>
          </p:cNvPr>
          <p:cNvSpPr/>
          <p:nvPr/>
        </p:nvSpPr>
        <p:spPr>
          <a:xfrm>
            <a:off x="643693" y="1629669"/>
            <a:ext cx="2266932" cy="2259749"/>
          </a:xfrm>
          <a:prstGeom prst="noSmoking">
            <a:avLst>
              <a:gd name="adj" fmla="val 156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Símbolo &quot;No permitido&quot; 2">
            <a:extLst>
              <a:ext uri="{FF2B5EF4-FFF2-40B4-BE49-F238E27FC236}">
                <a16:creationId xmlns:a16="http://schemas.microsoft.com/office/drawing/2014/main" xmlns="" id="{122D1CDA-A5EC-445D-AFDB-8E5DCCB6F491}"/>
              </a:ext>
            </a:extLst>
          </p:cNvPr>
          <p:cNvSpPr/>
          <p:nvPr/>
        </p:nvSpPr>
        <p:spPr>
          <a:xfrm>
            <a:off x="8332632" y="1513759"/>
            <a:ext cx="2305319" cy="2259749"/>
          </a:xfrm>
          <a:prstGeom prst="noSmoking">
            <a:avLst>
              <a:gd name="adj" fmla="val 234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0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8AB18C-510B-4E37-8C49-1D0FF174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6" y="274973"/>
            <a:ext cx="4802746" cy="433365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Dimensión global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120472"/>
              </p:ext>
            </p:extLst>
          </p:nvPr>
        </p:nvGraphicFramePr>
        <p:xfrm>
          <a:off x="606380" y="908139"/>
          <a:ext cx="10739906" cy="317446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96299"/>
                <a:gridCol w="652302"/>
                <a:gridCol w="535897"/>
                <a:gridCol w="1168432"/>
                <a:gridCol w="834594"/>
                <a:gridCol w="2196299"/>
                <a:gridCol w="942212"/>
                <a:gridCol w="817024"/>
                <a:gridCol w="658890"/>
                <a:gridCol w="737957"/>
              </a:tblGrid>
              <a:tr h="418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Eje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Nombre del 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Proyecto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Objetivos estrategicos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Estrategias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Acciones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Indicador por acción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Meta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Tiempo estimado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Responsable 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37876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Dimensión global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Al aire libre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Oferta turística de atractivos naturales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Impulsar la oferta turística de atractivos naturales para potenciar al destino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Priorización de atractivos naturales y espacios abiertos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Identificar estrategias claves de reactivación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Número de productos y servicios turisticos implementados para promocionar a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Generar una alternativa que impulse la reactivación turística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1 año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GAD de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</a:tr>
              <a:tr h="3787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Incremento de plazas y proyectos turísticos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75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Realizar una campaña publicitaroa para el posicionamiento de Otavalo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75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Fomentar el desarrollo de espacios y areas verdes para turismo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75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Mantenimiento paisajístico y ambiental en areas verdes con potencial turístico 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75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>
                          <a:effectLst/>
                        </a:rPr>
                        <a:t>Fomento e impulso de actividades recreativas en areas verdes de la ciudad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80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900" u="none" strike="noStrike" dirty="0">
                          <a:effectLst/>
                        </a:rPr>
                        <a:t>Incentivar a la </a:t>
                      </a:r>
                      <a:r>
                        <a:rPr lang="es-EC" sz="900" u="none" strike="noStrike" dirty="0" smtClean="0">
                          <a:effectLst/>
                        </a:rPr>
                        <a:t>participación </a:t>
                      </a:r>
                      <a:r>
                        <a:rPr lang="es-EC" sz="900" u="none" strike="noStrike" dirty="0">
                          <a:effectLst/>
                        </a:rPr>
                        <a:t>de operadores </a:t>
                      </a:r>
                      <a:r>
                        <a:rPr lang="es-EC" sz="900" u="none" strike="noStrike" dirty="0" smtClean="0">
                          <a:effectLst/>
                        </a:rPr>
                        <a:t>turísticos </a:t>
                      </a:r>
                      <a:r>
                        <a:rPr lang="es-EC" sz="900" u="none" strike="noStrike" dirty="0">
                          <a:effectLst/>
                        </a:rPr>
                        <a:t>en ferias ofertando a Otavalo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7" marR="7627" marT="7627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2"/>
          <a:srcRect l="22269" t="6937" r="22056" b="8356"/>
          <a:stretch/>
        </p:blipFill>
        <p:spPr bwMode="auto">
          <a:xfrm>
            <a:off x="4713668" y="4378816"/>
            <a:ext cx="2392393" cy="183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094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C21439-9A4A-47FB-8024-C50B3D60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158803" cy="587912"/>
          </a:xfrm>
        </p:spPr>
        <p:txBody>
          <a:bodyPr>
            <a:normAutofit fontScale="90000"/>
          </a:bodyPr>
          <a:lstStyle/>
          <a:p>
            <a:r>
              <a:rPr lang="es-EC" dirty="0"/>
              <a:t>CONCLUSIONES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DC88C13-7EDD-4198-9C6B-1D881185B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500328"/>
              </p:ext>
            </p:extLst>
          </p:nvPr>
        </p:nvGraphicFramePr>
        <p:xfrm>
          <a:off x="695459" y="1264558"/>
          <a:ext cx="11005309" cy="467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248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7EE3A1-9BBC-4D7E-81D3-CA0EF3BE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95" y="780945"/>
            <a:ext cx="4879520" cy="880429"/>
          </a:xfrm>
        </p:spPr>
        <p:txBody>
          <a:bodyPr/>
          <a:lstStyle/>
          <a:p>
            <a:r>
              <a:rPr lang="es-EC" dirty="0"/>
              <a:t>RECOMENDACIONES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7B49223D-F3CD-4FF8-B4A9-1C6605472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22047"/>
              </p:ext>
            </p:extLst>
          </p:nvPr>
        </p:nvGraphicFramePr>
        <p:xfrm>
          <a:off x="722790" y="1519706"/>
          <a:ext cx="10248081" cy="36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10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1851" y="2921549"/>
            <a:ext cx="6528515" cy="609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C" sz="4000" dirty="0"/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16810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8CDBB33-C04C-47F5-BC5B-EC742A44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40" y="517975"/>
            <a:ext cx="3012583" cy="645969"/>
          </a:xfrm>
        </p:spPr>
        <p:txBody>
          <a:bodyPr>
            <a:normAutofit fontScale="90000"/>
          </a:bodyPr>
          <a:lstStyle/>
          <a:p>
            <a:r>
              <a:rPr lang="es-EC" dirty="0"/>
              <a:t>OBJETIVOS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74F2BC6-4E79-4F5C-8E29-F36A86F07602}"/>
              </a:ext>
            </a:extLst>
          </p:cNvPr>
          <p:cNvSpPr txBox="1"/>
          <p:nvPr/>
        </p:nvSpPr>
        <p:spPr>
          <a:xfrm>
            <a:off x="336817" y="4505422"/>
            <a:ext cx="3269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Analizar</a:t>
            </a:r>
            <a:r>
              <a:rPr lang="es-MX" dirty="0"/>
              <a:t> </a:t>
            </a:r>
            <a:r>
              <a:rPr lang="es-MX" dirty="0" smtClean="0"/>
              <a:t>la </a:t>
            </a:r>
            <a:r>
              <a:rPr lang="es-EC" dirty="0" smtClean="0"/>
              <a:t>imagen </a:t>
            </a:r>
            <a:r>
              <a:rPr lang="es-EC" dirty="0"/>
              <a:t>del </a:t>
            </a:r>
            <a:r>
              <a:rPr lang="es-EC" dirty="0" smtClean="0"/>
              <a:t>destino Otavalo identificando </a:t>
            </a:r>
            <a:r>
              <a:rPr lang="es-EC" dirty="0"/>
              <a:t>características cognitivas y motivacionales del turista </a:t>
            </a:r>
            <a:r>
              <a:rPr lang="es-EC" dirty="0" smtClean="0"/>
              <a:t>para </a:t>
            </a:r>
            <a:r>
              <a:rPr lang="es-EC" dirty="0"/>
              <a:t>fortalecer su posicionamiento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7ACAB98A-0ABE-493D-9537-4958134B9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20092"/>
              </p:ext>
            </p:extLst>
          </p:nvPr>
        </p:nvGraphicFramePr>
        <p:xfrm>
          <a:off x="4134118" y="249216"/>
          <a:ext cx="7714445" cy="482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7887" t="27578" r="8451" b="24983"/>
          <a:stretch/>
        </p:blipFill>
        <p:spPr>
          <a:xfrm>
            <a:off x="6327407" y="4040744"/>
            <a:ext cx="3383266" cy="20614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89" y="1396283"/>
            <a:ext cx="3966693" cy="26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0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495B5C98-F615-40FA-BE9D-AD969A95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87592" cy="961399"/>
          </a:xfrm>
        </p:spPr>
        <p:txBody>
          <a:bodyPr/>
          <a:lstStyle/>
          <a:p>
            <a:r>
              <a:rPr lang="es-EC" dirty="0"/>
              <a:t>MARCO TEÓRICO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F4499C91-99C8-477D-B341-DAF6100BA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016249"/>
              </p:ext>
            </p:extLst>
          </p:nvPr>
        </p:nvGraphicFramePr>
        <p:xfrm>
          <a:off x="334851" y="978795"/>
          <a:ext cx="6130343" cy="436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8613331"/>
              </p:ext>
            </p:extLst>
          </p:nvPr>
        </p:nvGraphicFramePr>
        <p:xfrm>
          <a:off x="7158593" y="643182"/>
          <a:ext cx="4355120" cy="328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1859178"/>
              </p:ext>
            </p:extLst>
          </p:nvPr>
        </p:nvGraphicFramePr>
        <p:xfrm>
          <a:off x="5474746" y="5137122"/>
          <a:ext cx="4776837" cy="107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3122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BAD42C3-629C-43C7-82FF-02A78A0A7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30542"/>
              </p:ext>
            </p:extLst>
          </p:nvPr>
        </p:nvGraphicFramePr>
        <p:xfrm>
          <a:off x="582885" y="1275008"/>
          <a:ext cx="5908067" cy="426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7FC7748-007A-4AA6-8914-113469465C8D}"/>
              </a:ext>
            </a:extLst>
          </p:cNvPr>
          <p:cNvSpPr txBox="1"/>
          <p:nvPr/>
        </p:nvSpPr>
        <p:spPr>
          <a:xfrm>
            <a:off x="582885" y="425003"/>
            <a:ext cx="454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/>
              <a:t>Teoría imagen de destino </a:t>
            </a:r>
            <a:endParaRPr lang="es-EC" sz="32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53D5B20C-5A79-490D-891A-14796EECE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188165"/>
              </p:ext>
            </p:extLst>
          </p:nvPr>
        </p:nvGraphicFramePr>
        <p:xfrm>
          <a:off x="6074536" y="759854"/>
          <a:ext cx="6117464" cy="453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3C212F6-6547-43C8-A1EB-A8A9A27D3518}"/>
              </a:ext>
            </a:extLst>
          </p:cNvPr>
          <p:cNvSpPr txBox="1"/>
          <p:nvPr/>
        </p:nvSpPr>
        <p:spPr>
          <a:xfrm>
            <a:off x="7649686" y="4687910"/>
            <a:ext cx="21897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/>
              <a:t>(</a:t>
            </a:r>
            <a:r>
              <a:rPr lang="es-EC" sz="1400" dirty="0" err="1"/>
              <a:t>Baloglu</a:t>
            </a:r>
            <a:r>
              <a:rPr lang="es-EC" sz="1400" dirty="0"/>
              <a:t> &amp; </a:t>
            </a:r>
            <a:r>
              <a:rPr lang="es-EC" sz="1400" dirty="0" err="1"/>
              <a:t>McCleary</a:t>
            </a:r>
            <a:r>
              <a:rPr lang="es-EC" sz="1400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222657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36BF364-8A05-4CC9-AA48-413996DD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68641" cy="1141703"/>
          </a:xfrm>
        </p:spPr>
        <p:txBody>
          <a:bodyPr/>
          <a:lstStyle/>
          <a:p>
            <a:r>
              <a:rPr lang="es-EC" b="1" dirty="0"/>
              <a:t>MODELO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3C212F6-6547-43C8-A1EB-A8A9A27D3518}"/>
              </a:ext>
            </a:extLst>
          </p:cNvPr>
          <p:cNvSpPr txBox="1"/>
          <p:nvPr/>
        </p:nvSpPr>
        <p:spPr>
          <a:xfrm>
            <a:off x="1197372" y="3915179"/>
            <a:ext cx="21897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/>
              <a:t>(</a:t>
            </a:r>
            <a:r>
              <a:rPr lang="es-EC" sz="1400" dirty="0" err="1"/>
              <a:t>Baloglu</a:t>
            </a:r>
            <a:r>
              <a:rPr lang="es-EC" sz="1400" dirty="0"/>
              <a:t> &amp; </a:t>
            </a:r>
            <a:r>
              <a:rPr lang="es-EC" sz="1400" dirty="0" err="1"/>
              <a:t>McCleary</a:t>
            </a:r>
            <a:r>
              <a:rPr lang="es-EC" sz="1400" dirty="0"/>
              <a:t>, 2011)</a:t>
            </a:r>
          </a:p>
        </p:txBody>
      </p:sp>
      <p:pic>
        <p:nvPicPr>
          <p:cNvPr id="7" name="Imagen 6"/>
          <p:cNvPicPr/>
          <p:nvPr/>
        </p:nvPicPr>
        <p:blipFill>
          <a:blip r:embed="rId2"/>
          <a:srcRect l="18525" t="40605" r="35986" b="21614"/>
          <a:stretch>
            <a:fillRect/>
          </a:stretch>
        </p:blipFill>
        <p:spPr bwMode="auto">
          <a:xfrm>
            <a:off x="838200" y="1279526"/>
            <a:ext cx="4339107" cy="2609894"/>
          </a:xfrm>
          <a:prstGeom prst="rect">
            <a:avLst/>
          </a:prstGeom>
          <a:ln>
            <a:solidFill>
              <a:srgbClr val="32AC95"/>
            </a:solidFill>
          </a:ln>
        </p:spPr>
      </p:pic>
      <p:graphicFrame>
        <p:nvGraphicFramePr>
          <p:cNvPr id="11" name="Diagram3"/>
          <p:cNvGraphicFramePr/>
          <p:nvPr>
            <p:extLst>
              <p:ext uri="{D42A27DB-BD31-4B8C-83A1-F6EECF244321}">
                <p14:modId xmlns:p14="http://schemas.microsoft.com/office/powerpoint/2010/main" val="3148023228"/>
              </p:ext>
            </p:extLst>
          </p:nvPr>
        </p:nvGraphicFramePr>
        <p:xfrm>
          <a:off x="5409954" y="2266682"/>
          <a:ext cx="6142396" cy="292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837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974A37-A8D1-4707-AF83-6F352367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97" y="219907"/>
            <a:ext cx="5306497" cy="874797"/>
          </a:xfrm>
        </p:spPr>
        <p:txBody>
          <a:bodyPr/>
          <a:lstStyle/>
          <a:p>
            <a:r>
              <a:rPr lang="es-EC" dirty="0"/>
              <a:t>MARCO REFERENCIAL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6756B94-E756-4043-8B98-E97D9ABFDD05}"/>
              </a:ext>
            </a:extLst>
          </p:cNvPr>
          <p:cNvSpPr txBox="1"/>
          <p:nvPr/>
        </p:nvSpPr>
        <p:spPr>
          <a:xfrm>
            <a:off x="1448894" y="4141874"/>
            <a:ext cx="1603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EC" sz="1400" dirty="0"/>
              <a:t>Otero, X. U., </a:t>
            </a:r>
            <a:r>
              <a:rPr lang="es-EC" sz="1400" dirty="0" smtClean="0"/>
              <a:t>2007</a:t>
            </a:r>
            <a:r>
              <a:rPr lang="es-ES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s-EC" sz="14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610431"/>
              </p:ext>
            </p:extLst>
          </p:nvPr>
        </p:nvGraphicFramePr>
        <p:xfrm>
          <a:off x="3541690" y="2781837"/>
          <a:ext cx="7856113" cy="360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000" y="1094704"/>
            <a:ext cx="4611039" cy="28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3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750039-0995-4A13-9B9C-408D49664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34" y="397435"/>
            <a:ext cx="6270938" cy="581359"/>
          </a:xfrm>
        </p:spPr>
        <p:txBody>
          <a:bodyPr>
            <a:normAutofit fontScale="90000"/>
          </a:bodyPr>
          <a:lstStyle/>
          <a:p>
            <a:r>
              <a:rPr lang="es-EC" dirty="0"/>
              <a:t>DISEÑO METODOLÓGICO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xmlns="" id="{6CCFA49B-5926-472A-ACFB-B940C40AD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068220"/>
              </p:ext>
            </p:extLst>
          </p:nvPr>
        </p:nvGraphicFramePr>
        <p:xfrm>
          <a:off x="103032" y="1056068"/>
          <a:ext cx="11450222" cy="396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1279AFDF-D5EC-4847-A728-83B64BAEC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675483"/>
              </p:ext>
            </p:extLst>
          </p:nvPr>
        </p:nvGraphicFramePr>
        <p:xfrm>
          <a:off x="284085" y="4270159"/>
          <a:ext cx="3994484" cy="207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xmlns="" id="{64793F6B-7CE0-475F-A138-1ADB36D948F4}"/>
              </a:ext>
            </a:extLst>
          </p:cNvPr>
          <p:cNvSpPr/>
          <p:nvPr/>
        </p:nvSpPr>
        <p:spPr>
          <a:xfrm>
            <a:off x="9008207" y="5125063"/>
            <a:ext cx="1483894" cy="9625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n = </a:t>
            </a:r>
            <a:r>
              <a:rPr lang="es-EC" dirty="0" smtClean="0"/>
              <a:t>384</a:t>
            </a:r>
            <a:endParaRPr lang="es-EC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ED73758-0FB5-49B1-B738-DCE64A6446F7}"/>
              </a:ext>
            </a:extLst>
          </p:cNvPr>
          <p:cNvSpPr/>
          <p:nvPr/>
        </p:nvSpPr>
        <p:spPr>
          <a:xfrm>
            <a:off x="6707576" y="5125063"/>
            <a:ext cx="1860884" cy="8411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</a:rPr>
              <a:t>N = </a:t>
            </a:r>
            <a:r>
              <a:rPr lang="es-MX" dirty="0" smtClean="0">
                <a:solidFill>
                  <a:schemeClr val="tx1"/>
                </a:solidFill>
              </a:rPr>
              <a:t>250000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2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content.fuio1-1.fna.fbcdn.net/v/t1.6435-9/s960x960/140372126_3856869134345056_6841189727243763203_n.jpg?_nc_cat=109&amp;ccb=1-5&amp;_nc_sid=e3f864&amp;_nc_ohc=0lSVEaxvHH4AX_bDdYU&amp;_nc_ht=scontent.fuio1-1.fna&amp;oh=00_AT_3zo1HGXsjn0bl1HvcJ-UlezA7iNdOTHNMvjqU-XS8AA&amp;oe=6227A1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2" y="1056068"/>
            <a:ext cx="10753418" cy="42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10A40B-2177-476F-B696-47010FC1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82" y="288531"/>
            <a:ext cx="4416380" cy="883448"/>
          </a:xfrm>
        </p:spPr>
        <p:txBody>
          <a:bodyPr>
            <a:normAutofit/>
          </a:bodyPr>
          <a:lstStyle/>
          <a:p>
            <a:r>
              <a:rPr lang="es-EC" sz="4000" dirty="0" smtClean="0"/>
              <a:t>MACRO AMBIENTE</a:t>
            </a:r>
            <a:endParaRPr lang="es-EC" sz="400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B5044E2B-0AB2-4538-989F-18F23E8AC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890913"/>
              </p:ext>
            </p:extLst>
          </p:nvPr>
        </p:nvGraphicFramePr>
        <p:xfrm>
          <a:off x="7951261" y="1854558"/>
          <a:ext cx="3402539" cy="366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43682859-48BE-4067-9EED-43A3FE87B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531197"/>
              </p:ext>
            </p:extLst>
          </p:nvPr>
        </p:nvGraphicFramePr>
        <p:xfrm>
          <a:off x="600382" y="1970468"/>
          <a:ext cx="3640358" cy="354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45466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1205</Words>
  <Application>Microsoft Office PowerPoint</Application>
  <PresentationFormat>Panorámica</PresentationFormat>
  <Paragraphs>290</Paragraphs>
  <Slides>23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Times New Roman</vt:lpstr>
      <vt:lpstr>Tema de Office</vt:lpstr>
      <vt:lpstr>CorelDRAW</vt:lpstr>
      <vt:lpstr>Análisis de imagen de destino y su nivel de percepción del cantón Otavalo en turistas nacionales y extranjeros</vt:lpstr>
      <vt:lpstr>PLANTEAMIENTO DEL PROBLEMA</vt:lpstr>
      <vt:lpstr>OBJETIVOS </vt:lpstr>
      <vt:lpstr>MARCO TEÓRICO </vt:lpstr>
      <vt:lpstr>Presentación de PowerPoint</vt:lpstr>
      <vt:lpstr>MODELO</vt:lpstr>
      <vt:lpstr>MARCO REFERENCIAL </vt:lpstr>
      <vt:lpstr>DISEÑO METODOLÓGICO</vt:lpstr>
      <vt:lpstr>MACRO AMBIENTE</vt:lpstr>
      <vt:lpstr>MICRO AMBIENTE</vt:lpstr>
      <vt:lpstr>ANÁLISIS DE DATOS Sociodemográfica  </vt:lpstr>
      <vt:lpstr>Presentación de PowerPoint</vt:lpstr>
      <vt:lpstr>Presentación de PowerPoint</vt:lpstr>
      <vt:lpstr>Presentación de PowerPoint</vt:lpstr>
      <vt:lpstr>Presentación de PowerPoint</vt:lpstr>
      <vt:lpstr>ANÁLISIS DE DATOS- ENTREVISTAS </vt:lpstr>
      <vt:lpstr>Presentación de PowerPoint</vt:lpstr>
      <vt:lpstr>Dimensión cognitiva </vt:lpstr>
      <vt:lpstr>Dimensión afectiva</vt:lpstr>
      <vt:lpstr>Dimensión global</vt:lpstr>
      <vt:lpstr>CONCLUSIONES </vt:lpstr>
      <vt:lpstr>RECOMENDACIONES 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Cuenta Microsoft</cp:lastModifiedBy>
  <cp:revision>125</cp:revision>
  <dcterms:created xsi:type="dcterms:W3CDTF">2020-08-09T05:55:38Z</dcterms:created>
  <dcterms:modified xsi:type="dcterms:W3CDTF">2022-02-11T17:19:24Z</dcterms:modified>
</cp:coreProperties>
</file>