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 bookmarkIdSeed="3">
  <p:sldMasterIdLst>
    <p:sldMasterId id="2147483673" r:id="rId1"/>
  </p:sldMasterIdLst>
  <p:notesMasterIdLst>
    <p:notesMasterId r:id="rId35"/>
  </p:notesMasterIdLst>
  <p:sldIdLst>
    <p:sldId id="256" r:id="rId2"/>
    <p:sldId id="307" r:id="rId3"/>
    <p:sldId id="257" r:id="rId4"/>
    <p:sldId id="312" r:id="rId5"/>
    <p:sldId id="313" r:id="rId6"/>
    <p:sldId id="314" r:id="rId7"/>
    <p:sldId id="315" r:id="rId8"/>
    <p:sldId id="316" r:id="rId9"/>
    <p:sldId id="317" r:id="rId10"/>
    <p:sldId id="328" r:id="rId11"/>
    <p:sldId id="263" r:id="rId12"/>
    <p:sldId id="259" r:id="rId13"/>
    <p:sldId id="318" r:id="rId14"/>
    <p:sldId id="321" r:id="rId15"/>
    <p:sldId id="324" r:id="rId16"/>
    <p:sldId id="325" r:id="rId17"/>
    <p:sldId id="326" r:id="rId18"/>
    <p:sldId id="327" r:id="rId19"/>
    <p:sldId id="311" r:id="rId20"/>
    <p:sldId id="320" r:id="rId21"/>
    <p:sldId id="283" r:id="rId22"/>
    <p:sldId id="348" r:id="rId23"/>
    <p:sldId id="264" r:id="rId24"/>
    <p:sldId id="349" r:id="rId25"/>
    <p:sldId id="350" r:id="rId26"/>
    <p:sldId id="351" r:id="rId27"/>
    <p:sldId id="352" r:id="rId28"/>
    <p:sldId id="353" r:id="rId29"/>
    <p:sldId id="354" r:id="rId30"/>
    <p:sldId id="309" r:id="rId31"/>
    <p:sldId id="286" r:id="rId32"/>
    <p:sldId id="308" r:id="rId33"/>
    <p:sldId id="356" r:id="rId3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sto MT" panose="02040603050505030304" pitchFamily="18" charset="0"/>
      <p:regular r:id="rId40"/>
      <p:bold r:id="rId41"/>
      <p:italic r:id="rId42"/>
      <p:boldItalic r:id="rId43"/>
    </p:embeddedFont>
    <p:embeddedFont>
      <p:font typeface="DM Serif Display" panose="020B0604020202020204" charset="0"/>
      <p:regular r:id="rId44"/>
      <p:italic r:id="rId45"/>
    </p:embeddedFont>
    <p:embeddedFont>
      <p:font typeface="Fira Sans Extra Condensed Medium" panose="020B0604020202020204" charset="0"/>
      <p:regular r:id="rId46"/>
      <p:bold r:id="rId47"/>
      <p:italic r:id="rId48"/>
      <p:boldItalic r:id="rId49"/>
    </p:embeddedFont>
    <p:embeddedFont>
      <p:font typeface="Montserrat" panose="00000500000000000000" pitchFamily="2" charset="0"/>
      <p:regular r:id="rId50"/>
      <p:bold r:id="rId51"/>
      <p:italic r:id="rId52"/>
      <p:boldItalic r:id="rId53"/>
    </p:embeddedFont>
    <p:embeddedFont>
      <p:font typeface="Montserrat Light" panose="00000400000000000000" pitchFamily="2" charset="0"/>
      <p:regular r:id="rId54"/>
      <p:italic r:id="rId55"/>
    </p:embeddedFont>
    <p:embeddedFont>
      <p:font typeface="Open Sans Light" panose="020B0306030504020204" pitchFamily="3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61C3152-BA76-461D-9980-8E0933833221}">
  <a:tblStyle styleId="{A61C3152-BA76-461D-9980-8E093383322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72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hyperlink" Target="https://servicios.turismo.gob.ec/" TargetMode="Externa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hyperlink" Target="https://servicios.turismo.gob.ec/" TargetMode="External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BE7839-ABA1-42AC-BBC7-9ED1972C06E4}" type="doc">
      <dgm:prSet loTypeId="urn:microsoft.com/office/officeart/2005/8/layout/radial4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674AAE15-A24D-4CF7-9AE0-EE26C0726050}">
      <dgm:prSet phldrT="[Texto]" custT="1"/>
      <dgm:spPr/>
      <dgm:t>
        <a:bodyPr/>
        <a:lstStyle/>
        <a:p>
          <a:r>
            <a:rPr lang="es-ES" sz="1800" dirty="0">
              <a:latin typeface="Montserrat Light" panose="020B0604020202020204" charset="0"/>
            </a:rPr>
            <a:t>Muerte</a:t>
          </a:r>
        </a:p>
      </dgm:t>
    </dgm:pt>
    <dgm:pt modelId="{1EDC99BE-048E-49F4-A020-3335317C00CB}" type="parTrans" cxnId="{B4A8A563-C284-4849-BD5B-36E31C8AFCC7}">
      <dgm:prSet/>
      <dgm:spPr/>
      <dgm:t>
        <a:bodyPr/>
        <a:lstStyle/>
        <a:p>
          <a:endParaRPr lang="es-ES" sz="1800">
            <a:latin typeface="Montserrat Light" panose="020B0604020202020204" charset="0"/>
          </a:endParaRPr>
        </a:p>
      </dgm:t>
    </dgm:pt>
    <dgm:pt modelId="{0B58DE01-C492-414D-BE7D-5318E8CD461A}" type="sibTrans" cxnId="{B4A8A563-C284-4849-BD5B-36E31C8AFCC7}">
      <dgm:prSet custT="1"/>
      <dgm:spPr/>
      <dgm:t>
        <a:bodyPr/>
        <a:lstStyle/>
        <a:p>
          <a:endParaRPr lang="es-ES" sz="1800">
            <a:latin typeface="Montserrat Light" panose="020B0604020202020204" charset="0"/>
          </a:endParaRPr>
        </a:p>
      </dgm:t>
    </dgm:pt>
    <dgm:pt modelId="{0B33429D-1911-48D2-89DE-F6D6D1344A18}">
      <dgm:prSet phldrT="[Texto]" custT="1"/>
      <dgm:spPr/>
      <dgm:t>
        <a:bodyPr/>
        <a:lstStyle/>
        <a:p>
          <a:r>
            <a:rPr lang="es-ES" sz="1800" dirty="0">
              <a:latin typeface="Montserrat Light" panose="020B0604020202020204" charset="0"/>
            </a:rPr>
            <a:t>Motivación</a:t>
          </a:r>
        </a:p>
      </dgm:t>
    </dgm:pt>
    <dgm:pt modelId="{08CE0BE1-094A-4EB7-9B90-F859D504952D}" type="parTrans" cxnId="{06AE966E-C9C0-4DD7-A552-0784E9692411}">
      <dgm:prSet/>
      <dgm:spPr/>
      <dgm:t>
        <a:bodyPr/>
        <a:lstStyle/>
        <a:p>
          <a:endParaRPr lang="es-ES" sz="1800">
            <a:latin typeface="Montserrat Light" panose="020B0604020202020204" charset="0"/>
          </a:endParaRPr>
        </a:p>
      </dgm:t>
    </dgm:pt>
    <dgm:pt modelId="{CDAA8415-1C43-4B6F-A9E5-86FBD9D54679}" type="sibTrans" cxnId="{06AE966E-C9C0-4DD7-A552-0784E9692411}">
      <dgm:prSet custT="1"/>
      <dgm:spPr/>
      <dgm:t>
        <a:bodyPr/>
        <a:lstStyle/>
        <a:p>
          <a:endParaRPr lang="es-ES" sz="1800">
            <a:latin typeface="Montserrat Light" panose="020B0604020202020204" charset="0"/>
          </a:endParaRPr>
        </a:p>
      </dgm:t>
    </dgm:pt>
    <dgm:pt modelId="{5FE9C169-CA66-43AB-B636-8E4CC9ED61DB}">
      <dgm:prSet phldrT="[Texto]" custT="1"/>
      <dgm:spPr/>
      <dgm:t>
        <a:bodyPr/>
        <a:lstStyle/>
        <a:p>
          <a:r>
            <a:rPr lang="es-ES" sz="1800" dirty="0">
              <a:latin typeface="Montserrat Light" panose="020B0604020202020204" charset="0"/>
            </a:rPr>
            <a:t>Turismo</a:t>
          </a:r>
        </a:p>
      </dgm:t>
    </dgm:pt>
    <dgm:pt modelId="{1D9FA695-68ED-457C-B60A-D62F9259FE0A}" type="parTrans" cxnId="{49E00CB1-D2BD-4D0F-8BCC-D8015079DF87}">
      <dgm:prSet/>
      <dgm:spPr/>
      <dgm:t>
        <a:bodyPr/>
        <a:lstStyle/>
        <a:p>
          <a:endParaRPr lang="es-ES" sz="1800">
            <a:latin typeface="Montserrat Light" panose="020B0604020202020204" charset="0"/>
          </a:endParaRPr>
        </a:p>
      </dgm:t>
    </dgm:pt>
    <dgm:pt modelId="{2207D66D-53EA-402D-8B97-B5332CC0D44E}" type="sibTrans" cxnId="{49E00CB1-D2BD-4D0F-8BCC-D8015079DF87}">
      <dgm:prSet custT="1"/>
      <dgm:spPr/>
      <dgm:t>
        <a:bodyPr/>
        <a:lstStyle/>
        <a:p>
          <a:endParaRPr lang="es-ES" sz="1800">
            <a:latin typeface="Montserrat Light" panose="020B0604020202020204" charset="0"/>
          </a:endParaRPr>
        </a:p>
      </dgm:t>
    </dgm:pt>
    <dgm:pt modelId="{8E5B4A1F-3210-4104-88B6-3802677B918B}">
      <dgm:prSet custT="1"/>
      <dgm:spPr/>
      <dgm:t>
        <a:bodyPr/>
        <a:lstStyle/>
        <a:p>
          <a:r>
            <a:rPr lang="es-ES" sz="1800" b="1" dirty="0">
              <a:latin typeface="Montserrat Light" panose="020B0604020202020204" charset="0"/>
            </a:rPr>
            <a:t>TURISMO OSCURO</a:t>
          </a:r>
        </a:p>
      </dgm:t>
    </dgm:pt>
    <dgm:pt modelId="{6611B9DA-7BE5-4D65-B754-27DA4FD1011C}" type="parTrans" cxnId="{9160F8D6-12EC-419D-A534-B8A398612345}">
      <dgm:prSet/>
      <dgm:spPr/>
      <dgm:t>
        <a:bodyPr/>
        <a:lstStyle/>
        <a:p>
          <a:endParaRPr lang="es-EC" sz="2800"/>
        </a:p>
      </dgm:t>
    </dgm:pt>
    <dgm:pt modelId="{3A5D7684-38DA-47D1-B071-80AF99619D58}" type="sibTrans" cxnId="{9160F8D6-12EC-419D-A534-B8A398612345}">
      <dgm:prSet/>
      <dgm:spPr/>
      <dgm:t>
        <a:bodyPr/>
        <a:lstStyle/>
        <a:p>
          <a:endParaRPr lang="es-EC" sz="2800"/>
        </a:p>
      </dgm:t>
    </dgm:pt>
    <dgm:pt modelId="{9FCB8817-5383-4EC3-8E6E-2BDD87085788}" type="pres">
      <dgm:prSet presAssocID="{FCBE7839-ABA1-42AC-BBC7-9ED1972C06E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9BCF377-657B-4D18-A254-59F07D36B2A0}" type="pres">
      <dgm:prSet presAssocID="{8E5B4A1F-3210-4104-88B6-3802677B918B}" presName="centerShape" presStyleLbl="node0" presStyleIdx="0" presStyleCnt="1"/>
      <dgm:spPr/>
    </dgm:pt>
    <dgm:pt modelId="{1EA43CA4-C3D8-4EAD-B746-FFD465388A78}" type="pres">
      <dgm:prSet presAssocID="{1EDC99BE-048E-49F4-A020-3335317C00CB}" presName="parTrans" presStyleLbl="bgSibTrans2D1" presStyleIdx="0" presStyleCnt="3"/>
      <dgm:spPr/>
    </dgm:pt>
    <dgm:pt modelId="{35D556E8-5C5E-4715-B222-A1B944D3566E}" type="pres">
      <dgm:prSet presAssocID="{674AAE15-A24D-4CF7-9AE0-EE26C0726050}" presName="node" presStyleLbl="node1" presStyleIdx="0" presStyleCnt="3">
        <dgm:presLayoutVars>
          <dgm:bulletEnabled val="1"/>
        </dgm:presLayoutVars>
      </dgm:prSet>
      <dgm:spPr/>
    </dgm:pt>
    <dgm:pt modelId="{79B32D3B-72B3-4D0A-8EA4-A9E8DFFFCEAC}" type="pres">
      <dgm:prSet presAssocID="{08CE0BE1-094A-4EB7-9B90-F859D504952D}" presName="parTrans" presStyleLbl="bgSibTrans2D1" presStyleIdx="1" presStyleCnt="3"/>
      <dgm:spPr/>
    </dgm:pt>
    <dgm:pt modelId="{99207C09-E2BE-4BD5-84BC-62F0699DEADA}" type="pres">
      <dgm:prSet presAssocID="{0B33429D-1911-48D2-89DE-F6D6D1344A18}" presName="node" presStyleLbl="node1" presStyleIdx="1" presStyleCnt="3">
        <dgm:presLayoutVars>
          <dgm:bulletEnabled val="1"/>
        </dgm:presLayoutVars>
      </dgm:prSet>
      <dgm:spPr/>
    </dgm:pt>
    <dgm:pt modelId="{871AD53D-2F2B-4171-AABC-646C354CE606}" type="pres">
      <dgm:prSet presAssocID="{1D9FA695-68ED-457C-B60A-D62F9259FE0A}" presName="parTrans" presStyleLbl="bgSibTrans2D1" presStyleIdx="2" presStyleCnt="3"/>
      <dgm:spPr/>
    </dgm:pt>
    <dgm:pt modelId="{910A45EB-7833-4C29-A77E-C59EF892C5AC}" type="pres">
      <dgm:prSet presAssocID="{5FE9C169-CA66-43AB-B636-8E4CC9ED61DB}" presName="node" presStyleLbl="node1" presStyleIdx="2" presStyleCnt="3">
        <dgm:presLayoutVars>
          <dgm:bulletEnabled val="1"/>
        </dgm:presLayoutVars>
      </dgm:prSet>
      <dgm:spPr/>
    </dgm:pt>
  </dgm:ptLst>
  <dgm:cxnLst>
    <dgm:cxn modelId="{95ECA80D-3A86-4F4A-A71E-45BA28C37C88}" type="presOf" srcId="{08CE0BE1-094A-4EB7-9B90-F859D504952D}" destId="{79B32D3B-72B3-4D0A-8EA4-A9E8DFFFCEAC}" srcOrd="0" destOrd="0" presId="urn:microsoft.com/office/officeart/2005/8/layout/radial4"/>
    <dgm:cxn modelId="{11286725-0D10-4DE3-AC2A-BD75D6B34240}" type="presOf" srcId="{8E5B4A1F-3210-4104-88B6-3802677B918B}" destId="{E9BCF377-657B-4D18-A254-59F07D36B2A0}" srcOrd="0" destOrd="0" presId="urn:microsoft.com/office/officeart/2005/8/layout/radial4"/>
    <dgm:cxn modelId="{84478A3A-9F86-4433-956D-41DBC48712DB}" type="presOf" srcId="{1D9FA695-68ED-457C-B60A-D62F9259FE0A}" destId="{871AD53D-2F2B-4171-AABC-646C354CE606}" srcOrd="0" destOrd="0" presId="urn:microsoft.com/office/officeart/2005/8/layout/radial4"/>
    <dgm:cxn modelId="{B4A8A563-C284-4849-BD5B-36E31C8AFCC7}" srcId="{8E5B4A1F-3210-4104-88B6-3802677B918B}" destId="{674AAE15-A24D-4CF7-9AE0-EE26C0726050}" srcOrd="0" destOrd="0" parTransId="{1EDC99BE-048E-49F4-A020-3335317C00CB}" sibTransId="{0B58DE01-C492-414D-BE7D-5318E8CD461A}"/>
    <dgm:cxn modelId="{06AE966E-C9C0-4DD7-A552-0784E9692411}" srcId="{8E5B4A1F-3210-4104-88B6-3802677B918B}" destId="{0B33429D-1911-48D2-89DE-F6D6D1344A18}" srcOrd="1" destOrd="0" parTransId="{08CE0BE1-094A-4EB7-9B90-F859D504952D}" sibTransId="{CDAA8415-1C43-4B6F-A9E5-86FBD9D54679}"/>
    <dgm:cxn modelId="{F3962375-8363-40F9-B86D-9950C29A7E6C}" type="presOf" srcId="{FCBE7839-ABA1-42AC-BBC7-9ED1972C06E4}" destId="{9FCB8817-5383-4EC3-8E6E-2BDD87085788}" srcOrd="0" destOrd="0" presId="urn:microsoft.com/office/officeart/2005/8/layout/radial4"/>
    <dgm:cxn modelId="{9DFE8977-D0AB-4833-B775-5E7A95FD3E8E}" type="presOf" srcId="{5FE9C169-CA66-43AB-B636-8E4CC9ED61DB}" destId="{910A45EB-7833-4C29-A77E-C59EF892C5AC}" srcOrd="0" destOrd="0" presId="urn:microsoft.com/office/officeart/2005/8/layout/radial4"/>
    <dgm:cxn modelId="{49E00CB1-D2BD-4D0F-8BCC-D8015079DF87}" srcId="{8E5B4A1F-3210-4104-88B6-3802677B918B}" destId="{5FE9C169-CA66-43AB-B636-8E4CC9ED61DB}" srcOrd="2" destOrd="0" parTransId="{1D9FA695-68ED-457C-B60A-D62F9259FE0A}" sibTransId="{2207D66D-53EA-402D-8B97-B5332CC0D44E}"/>
    <dgm:cxn modelId="{9DB489C2-58A8-4AAA-8D36-03B7DBC25121}" type="presOf" srcId="{674AAE15-A24D-4CF7-9AE0-EE26C0726050}" destId="{35D556E8-5C5E-4715-B222-A1B944D3566E}" srcOrd="0" destOrd="0" presId="urn:microsoft.com/office/officeart/2005/8/layout/radial4"/>
    <dgm:cxn modelId="{9160F8D6-12EC-419D-A534-B8A398612345}" srcId="{FCBE7839-ABA1-42AC-BBC7-9ED1972C06E4}" destId="{8E5B4A1F-3210-4104-88B6-3802677B918B}" srcOrd="0" destOrd="0" parTransId="{6611B9DA-7BE5-4D65-B754-27DA4FD1011C}" sibTransId="{3A5D7684-38DA-47D1-B071-80AF99619D58}"/>
    <dgm:cxn modelId="{8103AAF0-D842-4EBF-9875-91A8358A3143}" type="presOf" srcId="{0B33429D-1911-48D2-89DE-F6D6D1344A18}" destId="{99207C09-E2BE-4BD5-84BC-62F0699DEADA}" srcOrd="0" destOrd="0" presId="urn:microsoft.com/office/officeart/2005/8/layout/radial4"/>
    <dgm:cxn modelId="{96EE06F1-5844-4311-89BD-6C389A4F27BF}" type="presOf" srcId="{1EDC99BE-048E-49F4-A020-3335317C00CB}" destId="{1EA43CA4-C3D8-4EAD-B746-FFD465388A78}" srcOrd="0" destOrd="0" presId="urn:microsoft.com/office/officeart/2005/8/layout/radial4"/>
    <dgm:cxn modelId="{9BA9D84D-78A2-4D45-9C4D-76389D2B806E}" type="presParOf" srcId="{9FCB8817-5383-4EC3-8E6E-2BDD87085788}" destId="{E9BCF377-657B-4D18-A254-59F07D36B2A0}" srcOrd="0" destOrd="0" presId="urn:microsoft.com/office/officeart/2005/8/layout/radial4"/>
    <dgm:cxn modelId="{2794E18A-0B61-496C-AA65-2693ABEF4A45}" type="presParOf" srcId="{9FCB8817-5383-4EC3-8E6E-2BDD87085788}" destId="{1EA43CA4-C3D8-4EAD-B746-FFD465388A78}" srcOrd="1" destOrd="0" presId="urn:microsoft.com/office/officeart/2005/8/layout/radial4"/>
    <dgm:cxn modelId="{E0AB564D-0B3B-4DBB-B965-59CA1963C38B}" type="presParOf" srcId="{9FCB8817-5383-4EC3-8E6E-2BDD87085788}" destId="{35D556E8-5C5E-4715-B222-A1B944D3566E}" srcOrd="2" destOrd="0" presId="urn:microsoft.com/office/officeart/2005/8/layout/radial4"/>
    <dgm:cxn modelId="{BA28217A-8DCF-4D03-A74A-FEB82BF0A9FA}" type="presParOf" srcId="{9FCB8817-5383-4EC3-8E6E-2BDD87085788}" destId="{79B32D3B-72B3-4D0A-8EA4-A9E8DFFFCEAC}" srcOrd="3" destOrd="0" presId="urn:microsoft.com/office/officeart/2005/8/layout/radial4"/>
    <dgm:cxn modelId="{EBEFE626-2AA1-446F-8DCF-03547CEB4A93}" type="presParOf" srcId="{9FCB8817-5383-4EC3-8E6E-2BDD87085788}" destId="{99207C09-E2BE-4BD5-84BC-62F0699DEADA}" srcOrd="4" destOrd="0" presId="urn:microsoft.com/office/officeart/2005/8/layout/radial4"/>
    <dgm:cxn modelId="{9F8B05AC-9B09-43FC-9464-9F910CCD28DA}" type="presParOf" srcId="{9FCB8817-5383-4EC3-8E6E-2BDD87085788}" destId="{871AD53D-2F2B-4171-AABC-646C354CE606}" srcOrd="5" destOrd="0" presId="urn:microsoft.com/office/officeart/2005/8/layout/radial4"/>
    <dgm:cxn modelId="{04916B86-E1F9-47F1-9895-2FA72D6AB038}" type="presParOf" srcId="{9FCB8817-5383-4EC3-8E6E-2BDD87085788}" destId="{910A45EB-7833-4C29-A77E-C59EF892C5A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85B612D-0514-49D2-8A69-BBF79E44519C}" type="doc">
      <dgm:prSet loTypeId="urn:microsoft.com/office/officeart/2005/8/layout/hList1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F35A39A2-B483-4D60-88FF-37609FB6430F}">
      <dgm:prSet phldrT="[Texto]" custT="1"/>
      <dgm:spPr/>
      <dgm:t>
        <a:bodyPr/>
        <a:lstStyle/>
        <a:p>
          <a:r>
            <a:rPr lang="es-EC" sz="1400" b="1" dirty="0"/>
            <a:t>Recomendaciones para potenciar y mejorar la experiencia del </a:t>
          </a:r>
          <a:r>
            <a:rPr lang="es-EC" sz="1400" b="1" dirty="0" err="1"/>
            <a:t>Necroturismo</a:t>
          </a:r>
          <a:endParaRPr lang="es-EC" sz="1400" b="1" dirty="0"/>
        </a:p>
      </dgm:t>
    </dgm:pt>
    <dgm:pt modelId="{2280EAF6-CD27-4578-9C6E-53E028C0C1E0}" type="parTrans" cxnId="{863EB16B-7F98-4764-BD52-31C4CA88D205}">
      <dgm:prSet/>
      <dgm:spPr/>
      <dgm:t>
        <a:bodyPr/>
        <a:lstStyle/>
        <a:p>
          <a:endParaRPr lang="es-EC"/>
        </a:p>
      </dgm:t>
    </dgm:pt>
    <dgm:pt modelId="{A88B21D9-7A59-4178-852A-CC593E4713E7}" type="sibTrans" cxnId="{863EB16B-7F98-4764-BD52-31C4CA88D205}">
      <dgm:prSet/>
      <dgm:spPr/>
      <dgm:t>
        <a:bodyPr/>
        <a:lstStyle/>
        <a:p>
          <a:endParaRPr lang="es-EC"/>
        </a:p>
      </dgm:t>
    </dgm:pt>
    <dgm:pt modelId="{A08AD716-9621-4824-9E92-3AF5A1FFE34A}">
      <dgm:prSet phldrT="[Texto]" custT="1"/>
      <dgm:spPr/>
      <dgm:t>
        <a:bodyPr/>
        <a:lstStyle/>
        <a:p>
          <a:r>
            <a:rPr lang="es-EC" sz="1600" dirty="0"/>
            <a:t>Promoción</a:t>
          </a:r>
        </a:p>
      </dgm:t>
    </dgm:pt>
    <dgm:pt modelId="{B72C5B70-78A6-446D-BB0A-94755A0367CC}" type="parTrans" cxnId="{CEEA0D23-63F0-4805-B4B8-3418E4EC1959}">
      <dgm:prSet/>
      <dgm:spPr/>
      <dgm:t>
        <a:bodyPr/>
        <a:lstStyle/>
        <a:p>
          <a:endParaRPr lang="es-EC"/>
        </a:p>
      </dgm:t>
    </dgm:pt>
    <dgm:pt modelId="{DEE45451-7462-45A3-9E4E-A0D5DC916D7E}" type="sibTrans" cxnId="{CEEA0D23-63F0-4805-B4B8-3418E4EC1959}">
      <dgm:prSet/>
      <dgm:spPr/>
      <dgm:t>
        <a:bodyPr/>
        <a:lstStyle/>
        <a:p>
          <a:endParaRPr lang="es-EC"/>
        </a:p>
      </dgm:t>
    </dgm:pt>
    <dgm:pt modelId="{332A18AF-3C9A-4C38-B88C-0C812AE66A64}">
      <dgm:prSet phldrT="[Texto]" custT="1"/>
      <dgm:spPr/>
      <dgm:t>
        <a:bodyPr/>
        <a:lstStyle/>
        <a:p>
          <a:r>
            <a:rPr lang="es-EC" sz="1600" dirty="0"/>
            <a:t>Innovación e Investigación</a:t>
          </a:r>
        </a:p>
      </dgm:t>
    </dgm:pt>
    <dgm:pt modelId="{716BFB36-711A-4112-B3F0-9FAB5328BA00}" type="parTrans" cxnId="{2B9841C6-F2E5-4E6D-A66B-C0122F80DB37}">
      <dgm:prSet/>
      <dgm:spPr/>
      <dgm:t>
        <a:bodyPr/>
        <a:lstStyle/>
        <a:p>
          <a:endParaRPr lang="es-EC"/>
        </a:p>
      </dgm:t>
    </dgm:pt>
    <dgm:pt modelId="{54A9DA1F-0736-41FE-91E6-94E7BB2D6014}" type="sibTrans" cxnId="{2B9841C6-F2E5-4E6D-A66B-C0122F80DB37}">
      <dgm:prSet/>
      <dgm:spPr/>
      <dgm:t>
        <a:bodyPr/>
        <a:lstStyle/>
        <a:p>
          <a:endParaRPr lang="es-EC"/>
        </a:p>
      </dgm:t>
    </dgm:pt>
    <dgm:pt modelId="{201C1B58-1D4D-4E2A-BA72-9CEFC51A8D54}">
      <dgm:prSet phldrT="[Texto]" custT="1"/>
      <dgm:spPr/>
      <dgm:t>
        <a:bodyPr/>
        <a:lstStyle/>
        <a:p>
          <a:r>
            <a:rPr lang="es-EC" sz="1600" dirty="0"/>
            <a:t>Experiencia</a:t>
          </a:r>
        </a:p>
      </dgm:t>
    </dgm:pt>
    <dgm:pt modelId="{F2AA28D9-FF2E-48F4-A492-1DCAD0060850}" type="parTrans" cxnId="{67B4961B-68EB-4E52-8E9E-1BDD2429274B}">
      <dgm:prSet/>
      <dgm:spPr/>
      <dgm:t>
        <a:bodyPr/>
        <a:lstStyle/>
        <a:p>
          <a:endParaRPr lang="es-EC"/>
        </a:p>
      </dgm:t>
    </dgm:pt>
    <dgm:pt modelId="{E250118F-5F5E-488A-AA64-C1FA3E9F9245}" type="sibTrans" cxnId="{67B4961B-68EB-4E52-8E9E-1BDD2429274B}">
      <dgm:prSet/>
      <dgm:spPr/>
      <dgm:t>
        <a:bodyPr/>
        <a:lstStyle/>
        <a:p>
          <a:endParaRPr lang="es-EC"/>
        </a:p>
      </dgm:t>
    </dgm:pt>
    <dgm:pt modelId="{DDB1F342-EA0F-4351-A9AA-92002EB73CCF}">
      <dgm:prSet phldrT="[Texto]" custT="1"/>
      <dgm:spPr/>
      <dgm:t>
        <a:bodyPr/>
        <a:lstStyle/>
        <a:p>
          <a:r>
            <a:rPr lang="es-EC" sz="1600" dirty="0"/>
            <a:t>Precios accesibles</a:t>
          </a:r>
        </a:p>
      </dgm:t>
    </dgm:pt>
    <dgm:pt modelId="{A9A989DC-DA6B-4A30-849A-91B20862ED1D}" type="parTrans" cxnId="{4D50AD31-01F9-49B3-BF3D-93DEDE365469}">
      <dgm:prSet/>
      <dgm:spPr/>
      <dgm:t>
        <a:bodyPr/>
        <a:lstStyle/>
        <a:p>
          <a:endParaRPr lang="es-EC"/>
        </a:p>
      </dgm:t>
    </dgm:pt>
    <dgm:pt modelId="{5FD050F1-D288-410B-A979-E7883091EC26}" type="sibTrans" cxnId="{4D50AD31-01F9-49B3-BF3D-93DEDE365469}">
      <dgm:prSet/>
      <dgm:spPr/>
      <dgm:t>
        <a:bodyPr/>
        <a:lstStyle/>
        <a:p>
          <a:endParaRPr lang="es-EC"/>
        </a:p>
      </dgm:t>
    </dgm:pt>
    <dgm:pt modelId="{A2BBE8D9-1573-4996-B850-503225F7EBE0}">
      <dgm:prSet phldrT="[Texto]" custT="1"/>
      <dgm:spPr/>
      <dgm:t>
        <a:bodyPr/>
        <a:lstStyle/>
        <a:p>
          <a:r>
            <a:rPr lang="es-EC" sz="1600" dirty="0"/>
            <a:t>Seguridad</a:t>
          </a:r>
        </a:p>
      </dgm:t>
    </dgm:pt>
    <dgm:pt modelId="{48F6B688-973B-4FED-977A-C49D72E738B9}" type="parTrans" cxnId="{EB7B179A-2294-4F7B-A5C4-1E02EF4A25E3}">
      <dgm:prSet/>
      <dgm:spPr/>
      <dgm:t>
        <a:bodyPr/>
        <a:lstStyle/>
        <a:p>
          <a:endParaRPr lang="es-EC"/>
        </a:p>
      </dgm:t>
    </dgm:pt>
    <dgm:pt modelId="{72746C78-B3B2-4820-9472-6C636E73A8D4}" type="sibTrans" cxnId="{EB7B179A-2294-4F7B-A5C4-1E02EF4A25E3}">
      <dgm:prSet/>
      <dgm:spPr/>
      <dgm:t>
        <a:bodyPr/>
        <a:lstStyle/>
        <a:p>
          <a:endParaRPr lang="es-EC"/>
        </a:p>
      </dgm:t>
    </dgm:pt>
    <dgm:pt modelId="{C2393AEF-68AE-4997-BDE9-6DEABF1A3114}" type="pres">
      <dgm:prSet presAssocID="{885B612D-0514-49D2-8A69-BBF79E44519C}" presName="Name0" presStyleCnt="0">
        <dgm:presLayoutVars>
          <dgm:dir/>
          <dgm:animLvl val="lvl"/>
          <dgm:resizeHandles val="exact"/>
        </dgm:presLayoutVars>
      </dgm:prSet>
      <dgm:spPr/>
    </dgm:pt>
    <dgm:pt modelId="{F8FA7F56-6CF8-49B8-8312-E4E6EC8AB393}" type="pres">
      <dgm:prSet presAssocID="{F35A39A2-B483-4D60-88FF-37609FB6430F}" presName="composite" presStyleCnt="0"/>
      <dgm:spPr/>
    </dgm:pt>
    <dgm:pt modelId="{832C2C10-C3EC-4B30-AD4B-D673C460B48D}" type="pres">
      <dgm:prSet presAssocID="{F35A39A2-B483-4D60-88FF-37609FB6430F}" presName="parTx" presStyleLbl="alignNode1" presStyleIdx="0" presStyleCnt="1" custLinFactNeighborX="1254" custLinFactNeighborY="9082">
        <dgm:presLayoutVars>
          <dgm:chMax val="0"/>
          <dgm:chPref val="0"/>
          <dgm:bulletEnabled val="1"/>
        </dgm:presLayoutVars>
      </dgm:prSet>
      <dgm:spPr/>
    </dgm:pt>
    <dgm:pt modelId="{15DC0A80-9CAC-4F1F-B226-EA59E890F12A}" type="pres">
      <dgm:prSet presAssocID="{F35A39A2-B483-4D60-88FF-37609FB6430F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42B6571B-3152-4A64-A25C-CB41EE5ADD4B}" type="presOf" srcId="{DDB1F342-EA0F-4351-A9AA-92002EB73CCF}" destId="{15DC0A80-9CAC-4F1F-B226-EA59E890F12A}" srcOrd="0" destOrd="3" presId="urn:microsoft.com/office/officeart/2005/8/layout/hList1"/>
    <dgm:cxn modelId="{67B4961B-68EB-4E52-8E9E-1BDD2429274B}" srcId="{F35A39A2-B483-4D60-88FF-37609FB6430F}" destId="{201C1B58-1D4D-4E2A-BA72-9CEFC51A8D54}" srcOrd="1" destOrd="0" parTransId="{F2AA28D9-FF2E-48F4-A492-1DCAD0060850}" sibTransId="{E250118F-5F5E-488A-AA64-C1FA3E9F9245}"/>
    <dgm:cxn modelId="{CEEA0D23-63F0-4805-B4B8-3418E4EC1959}" srcId="{F35A39A2-B483-4D60-88FF-37609FB6430F}" destId="{A08AD716-9621-4824-9E92-3AF5A1FFE34A}" srcOrd="0" destOrd="0" parTransId="{B72C5B70-78A6-446D-BB0A-94755A0367CC}" sibTransId="{DEE45451-7462-45A3-9E4E-A0D5DC916D7E}"/>
    <dgm:cxn modelId="{F381F727-44FE-403C-82E8-53BE63657081}" type="presOf" srcId="{201C1B58-1D4D-4E2A-BA72-9CEFC51A8D54}" destId="{15DC0A80-9CAC-4F1F-B226-EA59E890F12A}" srcOrd="0" destOrd="1" presId="urn:microsoft.com/office/officeart/2005/8/layout/hList1"/>
    <dgm:cxn modelId="{4D50AD31-01F9-49B3-BF3D-93DEDE365469}" srcId="{F35A39A2-B483-4D60-88FF-37609FB6430F}" destId="{DDB1F342-EA0F-4351-A9AA-92002EB73CCF}" srcOrd="3" destOrd="0" parTransId="{A9A989DC-DA6B-4A30-849A-91B20862ED1D}" sibTransId="{5FD050F1-D288-410B-A979-E7883091EC26}"/>
    <dgm:cxn modelId="{547CD738-296D-42C0-8E8A-BD67959601D2}" type="presOf" srcId="{332A18AF-3C9A-4C38-B88C-0C812AE66A64}" destId="{15DC0A80-9CAC-4F1F-B226-EA59E890F12A}" srcOrd="0" destOrd="2" presId="urn:microsoft.com/office/officeart/2005/8/layout/hList1"/>
    <dgm:cxn modelId="{863EB16B-7F98-4764-BD52-31C4CA88D205}" srcId="{885B612D-0514-49D2-8A69-BBF79E44519C}" destId="{F35A39A2-B483-4D60-88FF-37609FB6430F}" srcOrd="0" destOrd="0" parTransId="{2280EAF6-CD27-4578-9C6E-53E028C0C1E0}" sibTransId="{A88B21D9-7A59-4178-852A-CC593E4713E7}"/>
    <dgm:cxn modelId="{EB7B179A-2294-4F7B-A5C4-1E02EF4A25E3}" srcId="{F35A39A2-B483-4D60-88FF-37609FB6430F}" destId="{A2BBE8D9-1573-4996-B850-503225F7EBE0}" srcOrd="4" destOrd="0" parTransId="{48F6B688-973B-4FED-977A-C49D72E738B9}" sibTransId="{72746C78-B3B2-4820-9472-6C636E73A8D4}"/>
    <dgm:cxn modelId="{2B9841C6-F2E5-4E6D-A66B-C0122F80DB37}" srcId="{F35A39A2-B483-4D60-88FF-37609FB6430F}" destId="{332A18AF-3C9A-4C38-B88C-0C812AE66A64}" srcOrd="2" destOrd="0" parTransId="{716BFB36-711A-4112-B3F0-9FAB5328BA00}" sibTransId="{54A9DA1F-0736-41FE-91E6-94E7BB2D6014}"/>
    <dgm:cxn modelId="{332DBED1-752F-4366-AFE1-1255856C0870}" type="presOf" srcId="{F35A39A2-B483-4D60-88FF-37609FB6430F}" destId="{832C2C10-C3EC-4B30-AD4B-D673C460B48D}" srcOrd="0" destOrd="0" presId="urn:microsoft.com/office/officeart/2005/8/layout/hList1"/>
    <dgm:cxn modelId="{0C6FB5DC-A386-4D06-B406-5187D2907815}" type="presOf" srcId="{885B612D-0514-49D2-8A69-BBF79E44519C}" destId="{C2393AEF-68AE-4997-BDE9-6DEABF1A3114}" srcOrd="0" destOrd="0" presId="urn:microsoft.com/office/officeart/2005/8/layout/hList1"/>
    <dgm:cxn modelId="{7844CCEE-18F1-4D9E-BD28-1B1285498AA6}" type="presOf" srcId="{A2BBE8D9-1573-4996-B850-503225F7EBE0}" destId="{15DC0A80-9CAC-4F1F-B226-EA59E890F12A}" srcOrd="0" destOrd="4" presId="urn:microsoft.com/office/officeart/2005/8/layout/hList1"/>
    <dgm:cxn modelId="{62F2BFF0-1528-4B1C-8041-9A33A00B97A0}" type="presOf" srcId="{A08AD716-9621-4824-9E92-3AF5A1FFE34A}" destId="{15DC0A80-9CAC-4F1F-B226-EA59E890F12A}" srcOrd="0" destOrd="0" presId="urn:microsoft.com/office/officeart/2005/8/layout/hList1"/>
    <dgm:cxn modelId="{B28B49DE-DA9D-475D-BDA5-89A2F3B1B90B}" type="presParOf" srcId="{C2393AEF-68AE-4997-BDE9-6DEABF1A3114}" destId="{F8FA7F56-6CF8-49B8-8312-E4E6EC8AB393}" srcOrd="0" destOrd="0" presId="urn:microsoft.com/office/officeart/2005/8/layout/hList1"/>
    <dgm:cxn modelId="{0180960E-713F-4860-813D-70B5A68D6E0A}" type="presParOf" srcId="{F8FA7F56-6CF8-49B8-8312-E4E6EC8AB393}" destId="{832C2C10-C3EC-4B30-AD4B-D673C460B48D}" srcOrd="0" destOrd="0" presId="urn:microsoft.com/office/officeart/2005/8/layout/hList1"/>
    <dgm:cxn modelId="{A54ED5A3-4BC1-4984-9EC2-A15E615D4B6A}" type="presParOf" srcId="{F8FA7F56-6CF8-49B8-8312-E4E6EC8AB393}" destId="{15DC0A80-9CAC-4F1F-B226-EA59E890F12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57D75B0-272C-4FF4-960E-45EBFD6C3247}" type="doc">
      <dgm:prSet loTypeId="urn:microsoft.com/office/officeart/2005/8/layout/hProcess9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97E0DDEE-F737-41FC-8BC9-C875E1B33EB7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sz="1200">
              <a:latin typeface="Montserrat" panose="00000500000000000000" pitchFamily="2" charset="0"/>
            </a:rPr>
            <a:t>Ingresar a la página: </a:t>
          </a:r>
          <a:r>
            <a:rPr lang="es-EC" sz="1200">
              <a:latin typeface="Montserrat" panose="00000500000000000000" pitchFamily="2" charset="0"/>
              <a:hlinkClick xmlns:r="http://schemas.openxmlformats.org/officeDocument/2006/relationships" r:id="rId1"/>
            </a:rPr>
            <a:t>https://servicios.turismo.gob.ec/</a:t>
          </a:r>
          <a:endParaRPr lang="es-EC" sz="1200">
            <a:latin typeface="Montserrat" panose="00000500000000000000" pitchFamily="2" charset="0"/>
          </a:endParaRPr>
        </a:p>
      </dgm:t>
    </dgm:pt>
    <dgm:pt modelId="{AA8E0D3C-6F2F-42FF-AB0C-6CFF9D69BB17}" type="parTrans" cxnId="{E37DD25C-FEB6-4270-93A4-B9B48DED979D}">
      <dgm:prSet/>
      <dgm:spPr/>
      <dgm:t>
        <a:bodyPr/>
        <a:lstStyle/>
        <a:p>
          <a:endParaRPr lang="es-EC" sz="4800">
            <a:latin typeface="Montserrat" panose="00000500000000000000" pitchFamily="2" charset="0"/>
          </a:endParaRPr>
        </a:p>
      </dgm:t>
    </dgm:pt>
    <dgm:pt modelId="{866E6E6A-3EC2-4A5F-9889-45B523123431}" type="sibTrans" cxnId="{E37DD25C-FEB6-4270-93A4-B9B48DED979D}">
      <dgm:prSet/>
      <dgm:spPr/>
      <dgm:t>
        <a:bodyPr/>
        <a:lstStyle/>
        <a:p>
          <a:endParaRPr lang="es-EC" sz="4800">
            <a:latin typeface="Montserrat" panose="00000500000000000000" pitchFamily="2" charset="0"/>
          </a:endParaRPr>
        </a:p>
      </dgm:t>
    </dgm:pt>
    <dgm:pt modelId="{DCADA215-7915-4E76-8F83-624550854E93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sz="1200">
              <a:latin typeface="Montserrat" panose="00000500000000000000" pitchFamily="2" charset="0"/>
            </a:rPr>
            <a:t>Ir al menú y hacer clic en </a:t>
          </a:r>
          <a:r>
            <a:rPr lang="es-EC" sz="1200" i="1">
              <a:latin typeface="Montserrat" panose="00000500000000000000" pitchFamily="2" charset="0"/>
            </a:rPr>
            <a:t>servicios </a:t>
          </a:r>
          <a:r>
            <a:rPr lang="es-EC" sz="1200">
              <a:latin typeface="Montserrat" panose="00000500000000000000" pitchFamily="2" charset="0"/>
            </a:rPr>
            <a:t>y escoger </a:t>
          </a:r>
          <a:r>
            <a:rPr lang="es-EC" sz="1200" i="1">
              <a:latin typeface="Montserrat" panose="00000500000000000000" pitchFamily="2" charset="0"/>
            </a:rPr>
            <a:t>capacitación turística</a:t>
          </a:r>
          <a:r>
            <a:rPr lang="es-EC" sz="1200">
              <a:latin typeface="Montserrat" panose="00000500000000000000" pitchFamily="2" charset="0"/>
            </a:rPr>
            <a:t>.</a:t>
          </a:r>
        </a:p>
      </dgm:t>
    </dgm:pt>
    <dgm:pt modelId="{47C2ABFD-B37C-4D92-B1E7-C548F2F168BF}" type="parTrans" cxnId="{73D31A94-0F6E-4772-8F10-8DD64713861E}">
      <dgm:prSet/>
      <dgm:spPr/>
      <dgm:t>
        <a:bodyPr/>
        <a:lstStyle/>
        <a:p>
          <a:endParaRPr lang="es-EC" sz="4800">
            <a:latin typeface="Montserrat" panose="00000500000000000000" pitchFamily="2" charset="0"/>
          </a:endParaRPr>
        </a:p>
      </dgm:t>
    </dgm:pt>
    <dgm:pt modelId="{16BCC762-CC0B-441E-BA92-4E264C3BD231}" type="sibTrans" cxnId="{73D31A94-0F6E-4772-8F10-8DD64713861E}">
      <dgm:prSet/>
      <dgm:spPr/>
      <dgm:t>
        <a:bodyPr/>
        <a:lstStyle/>
        <a:p>
          <a:endParaRPr lang="es-EC" sz="4800">
            <a:latin typeface="Montserrat" panose="00000500000000000000" pitchFamily="2" charset="0"/>
          </a:endParaRPr>
        </a:p>
      </dgm:t>
    </dgm:pt>
    <dgm:pt modelId="{93AA9982-8154-4861-90A5-2ADAD50677BD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sz="1200">
              <a:latin typeface="Montserrat" panose="00000500000000000000" pitchFamily="2" charset="0"/>
            </a:rPr>
            <a:t>Escoger el tema de capacitación que desea recibir y hacer clic en </a:t>
          </a:r>
          <a:r>
            <a:rPr lang="es-EC" sz="1200" i="1">
              <a:latin typeface="Montserrat" panose="00000500000000000000" pitchFamily="2" charset="0"/>
            </a:rPr>
            <a:t>Inscribirse.</a:t>
          </a:r>
          <a:endParaRPr lang="es-EC" sz="1200">
            <a:latin typeface="Montserrat" panose="00000500000000000000" pitchFamily="2" charset="0"/>
          </a:endParaRPr>
        </a:p>
      </dgm:t>
    </dgm:pt>
    <dgm:pt modelId="{836B4F4D-8CBD-427E-B399-00B430EB9123}" type="parTrans" cxnId="{16465F2A-DCA6-49C6-8382-4B3566107A8B}">
      <dgm:prSet/>
      <dgm:spPr/>
      <dgm:t>
        <a:bodyPr/>
        <a:lstStyle/>
        <a:p>
          <a:endParaRPr lang="es-EC" sz="4800">
            <a:latin typeface="Montserrat" panose="00000500000000000000" pitchFamily="2" charset="0"/>
          </a:endParaRPr>
        </a:p>
      </dgm:t>
    </dgm:pt>
    <dgm:pt modelId="{78D0FB1A-FCFC-4566-9EF3-278AD3824F5F}" type="sibTrans" cxnId="{16465F2A-DCA6-49C6-8382-4B3566107A8B}">
      <dgm:prSet/>
      <dgm:spPr/>
      <dgm:t>
        <a:bodyPr/>
        <a:lstStyle/>
        <a:p>
          <a:endParaRPr lang="es-EC" sz="4800">
            <a:latin typeface="Montserrat" panose="00000500000000000000" pitchFamily="2" charset="0"/>
          </a:endParaRPr>
        </a:p>
      </dgm:t>
    </dgm:pt>
    <dgm:pt modelId="{53F24F83-C7BC-44C7-A4A7-F78259054902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sz="1200">
              <a:latin typeface="Montserrat" panose="00000500000000000000" pitchFamily="2" charset="0"/>
            </a:rPr>
            <a:t>Llenar el formulario con los datos necesarios y enviar.</a:t>
          </a:r>
        </a:p>
      </dgm:t>
    </dgm:pt>
    <dgm:pt modelId="{1DA14086-A911-48A9-B275-1C0890786E26}" type="parTrans" cxnId="{34CC1C8C-4189-4B55-B0D1-51DBA5CFC70B}">
      <dgm:prSet/>
      <dgm:spPr/>
      <dgm:t>
        <a:bodyPr/>
        <a:lstStyle/>
        <a:p>
          <a:endParaRPr lang="es-EC" sz="4800">
            <a:latin typeface="Montserrat" panose="00000500000000000000" pitchFamily="2" charset="0"/>
          </a:endParaRPr>
        </a:p>
      </dgm:t>
    </dgm:pt>
    <dgm:pt modelId="{C181C18D-440D-44AD-B3A7-48DDDC784680}" type="sibTrans" cxnId="{34CC1C8C-4189-4B55-B0D1-51DBA5CFC70B}">
      <dgm:prSet/>
      <dgm:spPr/>
      <dgm:t>
        <a:bodyPr/>
        <a:lstStyle/>
        <a:p>
          <a:endParaRPr lang="es-EC" sz="4800">
            <a:latin typeface="Montserrat" panose="00000500000000000000" pitchFamily="2" charset="0"/>
          </a:endParaRPr>
        </a:p>
      </dgm:t>
    </dgm:pt>
    <dgm:pt modelId="{8F7EC65A-F71E-47D6-B242-2080C292DBE1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sz="1200">
              <a:latin typeface="Montserrat" panose="00000500000000000000" pitchFamily="2" charset="0"/>
            </a:rPr>
            <a:t>Confirmar la inscripción de la capacitación en el correo electrónico.</a:t>
          </a:r>
        </a:p>
      </dgm:t>
    </dgm:pt>
    <dgm:pt modelId="{BD8330F3-1E31-4441-802D-BB058AA7C870}" type="parTrans" cxnId="{165291B3-7E4A-4BD3-8811-B423FD8EBA10}">
      <dgm:prSet/>
      <dgm:spPr/>
      <dgm:t>
        <a:bodyPr/>
        <a:lstStyle/>
        <a:p>
          <a:endParaRPr lang="es-EC" sz="4800">
            <a:latin typeface="Montserrat" panose="00000500000000000000" pitchFamily="2" charset="0"/>
          </a:endParaRPr>
        </a:p>
      </dgm:t>
    </dgm:pt>
    <dgm:pt modelId="{CD9DBA36-6B62-4D1C-A28D-C6D988D63FC2}" type="sibTrans" cxnId="{165291B3-7E4A-4BD3-8811-B423FD8EBA10}">
      <dgm:prSet/>
      <dgm:spPr/>
      <dgm:t>
        <a:bodyPr/>
        <a:lstStyle/>
        <a:p>
          <a:endParaRPr lang="es-EC" sz="4800">
            <a:latin typeface="Montserrat" panose="00000500000000000000" pitchFamily="2" charset="0"/>
          </a:endParaRPr>
        </a:p>
      </dgm:t>
    </dgm:pt>
    <dgm:pt modelId="{5C24DC83-A3E7-42C0-961D-B08DCC8D6DE3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sz="1200">
              <a:latin typeface="Montserrat" panose="00000500000000000000" pitchFamily="2" charset="0"/>
            </a:rPr>
            <a:t>Acceder y ver los tutoriales del uso de la plataforma de capacitaciones.</a:t>
          </a:r>
        </a:p>
      </dgm:t>
    </dgm:pt>
    <dgm:pt modelId="{D1296B98-5D41-470E-9750-8753A1BE6169}" type="parTrans" cxnId="{51A27304-24E0-4C04-8412-6F34F55BD003}">
      <dgm:prSet/>
      <dgm:spPr/>
      <dgm:t>
        <a:bodyPr/>
        <a:lstStyle/>
        <a:p>
          <a:endParaRPr lang="es-EC" sz="4800">
            <a:latin typeface="Montserrat" panose="00000500000000000000" pitchFamily="2" charset="0"/>
          </a:endParaRPr>
        </a:p>
      </dgm:t>
    </dgm:pt>
    <dgm:pt modelId="{4D381724-A598-4A1D-958D-B6040FE650B7}" type="sibTrans" cxnId="{51A27304-24E0-4C04-8412-6F34F55BD003}">
      <dgm:prSet/>
      <dgm:spPr/>
      <dgm:t>
        <a:bodyPr/>
        <a:lstStyle/>
        <a:p>
          <a:endParaRPr lang="es-EC" sz="4800">
            <a:latin typeface="Montserrat" panose="00000500000000000000" pitchFamily="2" charset="0"/>
          </a:endParaRPr>
        </a:p>
      </dgm:t>
    </dgm:pt>
    <dgm:pt modelId="{51007AB3-E8BE-48D9-A8BD-2D86C6BCA843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sz="1200">
              <a:latin typeface="Montserrat" panose="00000500000000000000" pitchFamily="2" charset="0"/>
            </a:rPr>
            <a:t>Verificar el curso en el que se inscribió el participante.</a:t>
          </a:r>
        </a:p>
      </dgm:t>
    </dgm:pt>
    <dgm:pt modelId="{8623B39E-CEDE-486F-B838-975F4985212A}" type="parTrans" cxnId="{A263A4D5-784C-4AA9-87CE-4A835732DDED}">
      <dgm:prSet/>
      <dgm:spPr/>
      <dgm:t>
        <a:bodyPr/>
        <a:lstStyle/>
        <a:p>
          <a:endParaRPr lang="es-EC" sz="4800">
            <a:latin typeface="Montserrat" panose="00000500000000000000" pitchFamily="2" charset="0"/>
          </a:endParaRPr>
        </a:p>
      </dgm:t>
    </dgm:pt>
    <dgm:pt modelId="{EBD91E7B-2991-4340-801D-EF0EFBDB1A92}" type="sibTrans" cxnId="{A263A4D5-784C-4AA9-87CE-4A835732DDED}">
      <dgm:prSet/>
      <dgm:spPr/>
      <dgm:t>
        <a:bodyPr/>
        <a:lstStyle/>
        <a:p>
          <a:endParaRPr lang="es-EC" sz="4800">
            <a:latin typeface="Montserrat" panose="00000500000000000000" pitchFamily="2" charset="0"/>
          </a:endParaRPr>
        </a:p>
      </dgm:t>
    </dgm:pt>
    <dgm:pt modelId="{CCB5AF77-DE27-496D-BDC5-ADF34E8597EF}" type="pres">
      <dgm:prSet presAssocID="{657D75B0-272C-4FF4-960E-45EBFD6C3247}" presName="CompostProcess" presStyleCnt="0">
        <dgm:presLayoutVars>
          <dgm:dir/>
          <dgm:resizeHandles val="exact"/>
        </dgm:presLayoutVars>
      </dgm:prSet>
      <dgm:spPr/>
    </dgm:pt>
    <dgm:pt modelId="{498C0F78-62CA-475C-A6D9-CBD4FC20042A}" type="pres">
      <dgm:prSet presAssocID="{657D75B0-272C-4FF4-960E-45EBFD6C3247}" presName="arrow" presStyleLbl="bgShp" presStyleIdx="0" presStyleCnt="1"/>
      <dgm:spPr/>
    </dgm:pt>
    <dgm:pt modelId="{C5989C9B-51DF-4B19-9D9B-13E39811AD81}" type="pres">
      <dgm:prSet presAssocID="{657D75B0-272C-4FF4-960E-45EBFD6C3247}" presName="linearProcess" presStyleCnt="0"/>
      <dgm:spPr/>
    </dgm:pt>
    <dgm:pt modelId="{AAC7AE33-54B7-4FD6-BAF0-AD4835FA1D63}" type="pres">
      <dgm:prSet presAssocID="{97E0DDEE-F737-41FC-8BC9-C875E1B33EB7}" presName="textNode" presStyleLbl="node1" presStyleIdx="0" presStyleCnt="7">
        <dgm:presLayoutVars>
          <dgm:bulletEnabled val="1"/>
        </dgm:presLayoutVars>
      </dgm:prSet>
      <dgm:spPr/>
    </dgm:pt>
    <dgm:pt modelId="{470514EC-8826-46C8-9B54-DD316FAC2398}" type="pres">
      <dgm:prSet presAssocID="{866E6E6A-3EC2-4A5F-9889-45B523123431}" presName="sibTrans" presStyleCnt="0"/>
      <dgm:spPr/>
    </dgm:pt>
    <dgm:pt modelId="{74F10062-7414-414A-AE21-6D3F7FE630E9}" type="pres">
      <dgm:prSet presAssocID="{DCADA215-7915-4E76-8F83-624550854E93}" presName="textNode" presStyleLbl="node1" presStyleIdx="1" presStyleCnt="7">
        <dgm:presLayoutVars>
          <dgm:bulletEnabled val="1"/>
        </dgm:presLayoutVars>
      </dgm:prSet>
      <dgm:spPr/>
    </dgm:pt>
    <dgm:pt modelId="{86AA8898-A776-41DD-A0AD-B54AFFA9EF68}" type="pres">
      <dgm:prSet presAssocID="{16BCC762-CC0B-441E-BA92-4E264C3BD231}" presName="sibTrans" presStyleCnt="0"/>
      <dgm:spPr/>
    </dgm:pt>
    <dgm:pt modelId="{B04A7FE3-D380-435A-A2A5-6862D972960F}" type="pres">
      <dgm:prSet presAssocID="{93AA9982-8154-4861-90A5-2ADAD50677BD}" presName="textNode" presStyleLbl="node1" presStyleIdx="2" presStyleCnt="7">
        <dgm:presLayoutVars>
          <dgm:bulletEnabled val="1"/>
        </dgm:presLayoutVars>
      </dgm:prSet>
      <dgm:spPr/>
    </dgm:pt>
    <dgm:pt modelId="{AE76566E-03A7-4BAF-ADFE-0A8C79F46E37}" type="pres">
      <dgm:prSet presAssocID="{78D0FB1A-FCFC-4566-9EF3-278AD3824F5F}" presName="sibTrans" presStyleCnt="0"/>
      <dgm:spPr/>
    </dgm:pt>
    <dgm:pt modelId="{2E82F4FC-289F-49B6-8590-27517130DD52}" type="pres">
      <dgm:prSet presAssocID="{53F24F83-C7BC-44C7-A4A7-F78259054902}" presName="textNode" presStyleLbl="node1" presStyleIdx="3" presStyleCnt="7">
        <dgm:presLayoutVars>
          <dgm:bulletEnabled val="1"/>
        </dgm:presLayoutVars>
      </dgm:prSet>
      <dgm:spPr/>
    </dgm:pt>
    <dgm:pt modelId="{7244D9EE-4C26-40EE-AA6B-BBD8946873D3}" type="pres">
      <dgm:prSet presAssocID="{C181C18D-440D-44AD-B3A7-48DDDC784680}" presName="sibTrans" presStyleCnt="0"/>
      <dgm:spPr/>
    </dgm:pt>
    <dgm:pt modelId="{D4B53519-A255-4E0F-92BC-1B6DE78547D6}" type="pres">
      <dgm:prSet presAssocID="{8F7EC65A-F71E-47D6-B242-2080C292DBE1}" presName="textNode" presStyleLbl="node1" presStyleIdx="4" presStyleCnt="7">
        <dgm:presLayoutVars>
          <dgm:bulletEnabled val="1"/>
        </dgm:presLayoutVars>
      </dgm:prSet>
      <dgm:spPr/>
    </dgm:pt>
    <dgm:pt modelId="{8636BCE5-1793-4AB2-AAF6-27CF99ECCCF3}" type="pres">
      <dgm:prSet presAssocID="{CD9DBA36-6B62-4D1C-A28D-C6D988D63FC2}" presName="sibTrans" presStyleCnt="0"/>
      <dgm:spPr/>
    </dgm:pt>
    <dgm:pt modelId="{A357ED21-2734-411C-AC3F-380C087F828A}" type="pres">
      <dgm:prSet presAssocID="{5C24DC83-A3E7-42C0-961D-B08DCC8D6DE3}" presName="textNode" presStyleLbl="node1" presStyleIdx="5" presStyleCnt="7">
        <dgm:presLayoutVars>
          <dgm:bulletEnabled val="1"/>
        </dgm:presLayoutVars>
      </dgm:prSet>
      <dgm:spPr/>
    </dgm:pt>
    <dgm:pt modelId="{B3B55C39-7385-49F2-8B26-63F7B1960701}" type="pres">
      <dgm:prSet presAssocID="{4D381724-A598-4A1D-958D-B6040FE650B7}" presName="sibTrans" presStyleCnt="0"/>
      <dgm:spPr/>
    </dgm:pt>
    <dgm:pt modelId="{E5189652-BB11-4E10-95A9-11CF52D23743}" type="pres">
      <dgm:prSet presAssocID="{51007AB3-E8BE-48D9-A8BD-2D86C6BCA843}" presName="textNode" presStyleLbl="node1" presStyleIdx="6" presStyleCnt="7">
        <dgm:presLayoutVars>
          <dgm:bulletEnabled val="1"/>
        </dgm:presLayoutVars>
      </dgm:prSet>
      <dgm:spPr/>
    </dgm:pt>
  </dgm:ptLst>
  <dgm:cxnLst>
    <dgm:cxn modelId="{51A27304-24E0-4C04-8412-6F34F55BD003}" srcId="{657D75B0-272C-4FF4-960E-45EBFD6C3247}" destId="{5C24DC83-A3E7-42C0-961D-B08DCC8D6DE3}" srcOrd="5" destOrd="0" parTransId="{D1296B98-5D41-470E-9750-8753A1BE6169}" sibTransId="{4D381724-A598-4A1D-958D-B6040FE650B7}"/>
    <dgm:cxn modelId="{16465F2A-DCA6-49C6-8382-4B3566107A8B}" srcId="{657D75B0-272C-4FF4-960E-45EBFD6C3247}" destId="{93AA9982-8154-4861-90A5-2ADAD50677BD}" srcOrd="2" destOrd="0" parTransId="{836B4F4D-8CBD-427E-B399-00B430EB9123}" sibTransId="{78D0FB1A-FCFC-4566-9EF3-278AD3824F5F}"/>
    <dgm:cxn modelId="{9AB8643E-E5EF-425E-BE78-BAB3EB20DF93}" type="presOf" srcId="{93AA9982-8154-4861-90A5-2ADAD50677BD}" destId="{B04A7FE3-D380-435A-A2A5-6862D972960F}" srcOrd="0" destOrd="0" presId="urn:microsoft.com/office/officeart/2005/8/layout/hProcess9"/>
    <dgm:cxn modelId="{E37DD25C-FEB6-4270-93A4-B9B48DED979D}" srcId="{657D75B0-272C-4FF4-960E-45EBFD6C3247}" destId="{97E0DDEE-F737-41FC-8BC9-C875E1B33EB7}" srcOrd="0" destOrd="0" parTransId="{AA8E0D3C-6F2F-42FF-AB0C-6CFF9D69BB17}" sibTransId="{866E6E6A-3EC2-4A5F-9889-45B523123431}"/>
    <dgm:cxn modelId="{C7F58154-512D-4138-B867-7ED8EC240CC2}" type="presOf" srcId="{5C24DC83-A3E7-42C0-961D-B08DCC8D6DE3}" destId="{A357ED21-2734-411C-AC3F-380C087F828A}" srcOrd="0" destOrd="0" presId="urn:microsoft.com/office/officeart/2005/8/layout/hProcess9"/>
    <dgm:cxn modelId="{69FFC35A-BFE7-412B-8178-8BFAF350B03F}" type="presOf" srcId="{657D75B0-272C-4FF4-960E-45EBFD6C3247}" destId="{CCB5AF77-DE27-496D-BDC5-ADF34E8597EF}" srcOrd="0" destOrd="0" presId="urn:microsoft.com/office/officeart/2005/8/layout/hProcess9"/>
    <dgm:cxn modelId="{34CC1C8C-4189-4B55-B0D1-51DBA5CFC70B}" srcId="{657D75B0-272C-4FF4-960E-45EBFD6C3247}" destId="{53F24F83-C7BC-44C7-A4A7-F78259054902}" srcOrd="3" destOrd="0" parTransId="{1DA14086-A911-48A9-B275-1C0890786E26}" sibTransId="{C181C18D-440D-44AD-B3A7-48DDDC784680}"/>
    <dgm:cxn modelId="{81BDC28F-9302-489B-A56E-5C295B619545}" type="presOf" srcId="{53F24F83-C7BC-44C7-A4A7-F78259054902}" destId="{2E82F4FC-289F-49B6-8590-27517130DD52}" srcOrd="0" destOrd="0" presId="urn:microsoft.com/office/officeart/2005/8/layout/hProcess9"/>
    <dgm:cxn modelId="{73D31A94-0F6E-4772-8F10-8DD64713861E}" srcId="{657D75B0-272C-4FF4-960E-45EBFD6C3247}" destId="{DCADA215-7915-4E76-8F83-624550854E93}" srcOrd="1" destOrd="0" parTransId="{47C2ABFD-B37C-4D92-B1E7-C548F2F168BF}" sibTransId="{16BCC762-CC0B-441E-BA92-4E264C3BD231}"/>
    <dgm:cxn modelId="{2C94DCAC-E958-48E0-877B-999C58FFDAD4}" type="presOf" srcId="{DCADA215-7915-4E76-8F83-624550854E93}" destId="{74F10062-7414-414A-AE21-6D3F7FE630E9}" srcOrd="0" destOrd="0" presId="urn:microsoft.com/office/officeart/2005/8/layout/hProcess9"/>
    <dgm:cxn modelId="{165291B3-7E4A-4BD3-8811-B423FD8EBA10}" srcId="{657D75B0-272C-4FF4-960E-45EBFD6C3247}" destId="{8F7EC65A-F71E-47D6-B242-2080C292DBE1}" srcOrd="4" destOrd="0" parTransId="{BD8330F3-1E31-4441-802D-BB058AA7C870}" sibTransId="{CD9DBA36-6B62-4D1C-A28D-C6D988D63FC2}"/>
    <dgm:cxn modelId="{71EE0AC1-C568-4C13-B62C-8AEF70F95DF7}" type="presOf" srcId="{8F7EC65A-F71E-47D6-B242-2080C292DBE1}" destId="{D4B53519-A255-4E0F-92BC-1B6DE78547D6}" srcOrd="0" destOrd="0" presId="urn:microsoft.com/office/officeart/2005/8/layout/hProcess9"/>
    <dgm:cxn modelId="{A263A4D5-784C-4AA9-87CE-4A835732DDED}" srcId="{657D75B0-272C-4FF4-960E-45EBFD6C3247}" destId="{51007AB3-E8BE-48D9-A8BD-2D86C6BCA843}" srcOrd="6" destOrd="0" parTransId="{8623B39E-CEDE-486F-B838-975F4985212A}" sibTransId="{EBD91E7B-2991-4340-801D-EF0EFBDB1A92}"/>
    <dgm:cxn modelId="{BB0978E9-B2A7-484B-9422-3DC33EDD36FD}" type="presOf" srcId="{97E0DDEE-F737-41FC-8BC9-C875E1B33EB7}" destId="{AAC7AE33-54B7-4FD6-BAF0-AD4835FA1D63}" srcOrd="0" destOrd="0" presId="urn:microsoft.com/office/officeart/2005/8/layout/hProcess9"/>
    <dgm:cxn modelId="{78E561EB-D0B2-4FA4-8BF8-9C19A2C71200}" type="presOf" srcId="{51007AB3-E8BE-48D9-A8BD-2D86C6BCA843}" destId="{E5189652-BB11-4E10-95A9-11CF52D23743}" srcOrd="0" destOrd="0" presId="urn:microsoft.com/office/officeart/2005/8/layout/hProcess9"/>
    <dgm:cxn modelId="{3047C64F-11FA-46CC-A63C-5B58F5912A45}" type="presParOf" srcId="{CCB5AF77-DE27-496D-BDC5-ADF34E8597EF}" destId="{498C0F78-62CA-475C-A6D9-CBD4FC20042A}" srcOrd="0" destOrd="0" presId="urn:microsoft.com/office/officeart/2005/8/layout/hProcess9"/>
    <dgm:cxn modelId="{8FDFA1F0-239F-44C0-BB88-7B3ED8DDD1D6}" type="presParOf" srcId="{CCB5AF77-DE27-496D-BDC5-ADF34E8597EF}" destId="{C5989C9B-51DF-4B19-9D9B-13E39811AD81}" srcOrd="1" destOrd="0" presId="urn:microsoft.com/office/officeart/2005/8/layout/hProcess9"/>
    <dgm:cxn modelId="{19F3481E-9FAD-4D3A-84D2-E9753EB444CD}" type="presParOf" srcId="{C5989C9B-51DF-4B19-9D9B-13E39811AD81}" destId="{AAC7AE33-54B7-4FD6-BAF0-AD4835FA1D63}" srcOrd="0" destOrd="0" presId="urn:microsoft.com/office/officeart/2005/8/layout/hProcess9"/>
    <dgm:cxn modelId="{6AD7C081-35E7-43C8-86C1-886695800316}" type="presParOf" srcId="{C5989C9B-51DF-4B19-9D9B-13E39811AD81}" destId="{470514EC-8826-46C8-9B54-DD316FAC2398}" srcOrd="1" destOrd="0" presId="urn:microsoft.com/office/officeart/2005/8/layout/hProcess9"/>
    <dgm:cxn modelId="{6343F20F-B774-460C-BF05-95B73BC159D8}" type="presParOf" srcId="{C5989C9B-51DF-4B19-9D9B-13E39811AD81}" destId="{74F10062-7414-414A-AE21-6D3F7FE630E9}" srcOrd="2" destOrd="0" presId="urn:microsoft.com/office/officeart/2005/8/layout/hProcess9"/>
    <dgm:cxn modelId="{30CF8707-1007-4ED7-A847-EC4FC7909FDC}" type="presParOf" srcId="{C5989C9B-51DF-4B19-9D9B-13E39811AD81}" destId="{86AA8898-A776-41DD-A0AD-B54AFFA9EF68}" srcOrd="3" destOrd="0" presId="urn:microsoft.com/office/officeart/2005/8/layout/hProcess9"/>
    <dgm:cxn modelId="{DBEAD700-E22A-4181-9C85-85085EEA42C8}" type="presParOf" srcId="{C5989C9B-51DF-4B19-9D9B-13E39811AD81}" destId="{B04A7FE3-D380-435A-A2A5-6862D972960F}" srcOrd="4" destOrd="0" presId="urn:microsoft.com/office/officeart/2005/8/layout/hProcess9"/>
    <dgm:cxn modelId="{F2A866AF-895B-4C0C-81AD-EB3B08A5F76D}" type="presParOf" srcId="{C5989C9B-51DF-4B19-9D9B-13E39811AD81}" destId="{AE76566E-03A7-4BAF-ADFE-0A8C79F46E37}" srcOrd="5" destOrd="0" presId="urn:microsoft.com/office/officeart/2005/8/layout/hProcess9"/>
    <dgm:cxn modelId="{41FCA30F-8BEF-444D-AAD8-DD1FEF5E96D9}" type="presParOf" srcId="{C5989C9B-51DF-4B19-9D9B-13E39811AD81}" destId="{2E82F4FC-289F-49B6-8590-27517130DD52}" srcOrd="6" destOrd="0" presId="urn:microsoft.com/office/officeart/2005/8/layout/hProcess9"/>
    <dgm:cxn modelId="{87FE859A-7C7C-42CC-B967-A214DFCE392D}" type="presParOf" srcId="{C5989C9B-51DF-4B19-9D9B-13E39811AD81}" destId="{7244D9EE-4C26-40EE-AA6B-BBD8946873D3}" srcOrd="7" destOrd="0" presId="urn:microsoft.com/office/officeart/2005/8/layout/hProcess9"/>
    <dgm:cxn modelId="{165156A0-FC47-4ADD-AFAE-5439A226B9BA}" type="presParOf" srcId="{C5989C9B-51DF-4B19-9D9B-13E39811AD81}" destId="{D4B53519-A255-4E0F-92BC-1B6DE78547D6}" srcOrd="8" destOrd="0" presId="urn:microsoft.com/office/officeart/2005/8/layout/hProcess9"/>
    <dgm:cxn modelId="{727EB4D9-FE69-4270-9D58-5B272563B2D2}" type="presParOf" srcId="{C5989C9B-51DF-4B19-9D9B-13E39811AD81}" destId="{8636BCE5-1793-4AB2-AAF6-27CF99ECCCF3}" srcOrd="9" destOrd="0" presId="urn:microsoft.com/office/officeart/2005/8/layout/hProcess9"/>
    <dgm:cxn modelId="{3CA87FED-DEBB-4E69-A0B8-779B5A5DD518}" type="presParOf" srcId="{C5989C9B-51DF-4B19-9D9B-13E39811AD81}" destId="{A357ED21-2734-411C-AC3F-380C087F828A}" srcOrd="10" destOrd="0" presId="urn:microsoft.com/office/officeart/2005/8/layout/hProcess9"/>
    <dgm:cxn modelId="{7A124C35-F5CD-4BD9-810C-F48A3C79FCFD}" type="presParOf" srcId="{C5989C9B-51DF-4B19-9D9B-13E39811AD81}" destId="{B3B55C39-7385-49F2-8B26-63F7B1960701}" srcOrd="11" destOrd="0" presId="urn:microsoft.com/office/officeart/2005/8/layout/hProcess9"/>
    <dgm:cxn modelId="{22C0211E-C6ED-4132-A219-050BD192B3E8}" type="presParOf" srcId="{C5989C9B-51DF-4B19-9D9B-13E39811AD81}" destId="{E5189652-BB11-4E10-95A9-11CF52D23743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87F435C-FF33-42E2-9B90-C4EBBC4D090B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035F0A4F-C193-40D1-BF45-F9CE869BB459}">
      <dgm:prSet phldrT="[Texto]"/>
      <dgm:spPr/>
      <dgm:t>
        <a:bodyPr/>
        <a:lstStyle/>
        <a:p>
          <a:r>
            <a:rPr lang="es-EC" b="1"/>
            <a:t>Página Web</a:t>
          </a:r>
          <a:endParaRPr lang="es-EC" dirty="0"/>
        </a:p>
      </dgm:t>
    </dgm:pt>
    <dgm:pt modelId="{A3E8CC54-248B-4FB5-92CB-ABA8C38136CE}" type="parTrans" cxnId="{2AEE8DE4-451F-4496-BB5F-5AA7D22344E9}">
      <dgm:prSet/>
      <dgm:spPr/>
      <dgm:t>
        <a:bodyPr/>
        <a:lstStyle/>
        <a:p>
          <a:endParaRPr lang="es-EC"/>
        </a:p>
      </dgm:t>
    </dgm:pt>
    <dgm:pt modelId="{0055812B-7D8F-48C4-AC1D-3B4CA45D2E09}" type="sibTrans" cxnId="{2AEE8DE4-451F-4496-BB5F-5AA7D22344E9}">
      <dgm:prSet/>
      <dgm:spPr/>
      <dgm:t>
        <a:bodyPr/>
        <a:lstStyle/>
        <a:p>
          <a:endParaRPr lang="es-EC"/>
        </a:p>
      </dgm:t>
    </dgm:pt>
    <dgm:pt modelId="{C35633F7-869D-4D3C-9711-80233FFCBC4B}">
      <dgm:prSet/>
      <dgm:spPr/>
      <dgm:t>
        <a:bodyPr/>
        <a:lstStyle/>
        <a:p>
          <a:r>
            <a:rPr lang="es-EC" b="1"/>
            <a:t>Blog</a:t>
          </a:r>
          <a:endParaRPr lang="es-EC"/>
        </a:p>
      </dgm:t>
    </dgm:pt>
    <dgm:pt modelId="{0F80F7D9-68D0-4E67-976C-40B6AEAA57D4}" type="parTrans" cxnId="{24A5C34B-D5F2-4F31-9DC2-EE1C1992053D}">
      <dgm:prSet/>
      <dgm:spPr/>
      <dgm:t>
        <a:bodyPr/>
        <a:lstStyle/>
        <a:p>
          <a:endParaRPr lang="es-EC"/>
        </a:p>
      </dgm:t>
    </dgm:pt>
    <dgm:pt modelId="{6BEC7B79-FD97-45CF-9E98-31845A09D7F7}" type="sibTrans" cxnId="{24A5C34B-D5F2-4F31-9DC2-EE1C1992053D}">
      <dgm:prSet/>
      <dgm:spPr/>
      <dgm:t>
        <a:bodyPr/>
        <a:lstStyle/>
        <a:p>
          <a:endParaRPr lang="es-EC"/>
        </a:p>
      </dgm:t>
    </dgm:pt>
    <dgm:pt modelId="{8F2E1D4B-470E-4740-971D-2C4A7073EA3E}">
      <dgm:prSet/>
      <dgm:spPr/>
      <dgm:t>
        <a:bodyPr/>
        <a:lstStyle/>
        <a:p>
          <a:r>
            <a:rPr lang="es-EC" b="1"/>
            <a:t>Tripadvisor</a:t>
          </a:r>
          <a:endParaRPr lang="es-EC"/>
        </a:p>
      </dgm:t>
    </dgm:pt>
    <dgm:pt modelId="{96A6E903-8B9D-41B6-BD0E-F6BADBEC1E64}" type="parTrans" cxnId="{DEE4835C-F85E-4C93-943C-FB92D23F7CC9}">
      <dgm:prSet/>
      <dgm:spPr/>
      <dgm:t>
        <a:bodyPr/>
        <a:lstStyle/>
        <a:p>
          <a:endParaRPr lang="es-EC"/>
        </a:p>
      </dgm:t>
    </dgm:pt>
    <dgm:pt modelId="{CB7B2CFF-BF51-4B8D-BDF6-4DA59C856F4B}" type="sibTrans" cxnId="{DEE4835C-F85E-4C93-943C-FB92D23F7CC9}">
      <dgm:prSet/>
      <dgm:spPr/>
      <dgm:t>
        <a:bodyPr/>
        <a:lstStyle/>
        <a:p>
          <a:endParaRPr lang="es-EC"/>
        </a:p>
      </dgm:t>
    </dgm:pt>
    <dgm:pt modelId="{E1FD6F78-E9BE-45C8-B44B-EA22997C03DC}">
      <dgm:prSet/>
      <dgm:spPr/>
      <dgm:t>
        <a:bodyPr/>
        <a:lstStyle/>
        <a:p>
          <a:r>
            <a:rPr lang="es-EC" b="1"/>
            <a:t>Agencias de viajes</a:t>
          </a:r>
          <a:endParaRPr lang="es-EC"/>
        </a:p>
      </dgm:t>
    </dgm:pt>
    <dgm:pt modelId="{7E85236A-B3E9-474A-B1E8-4C8DE7961493}" type="parTrans" cxnId="{34AAE06A-B081-4861-A10A-38366AB59FDA}">
      <dgm:prSet/>
      <dgm:spPr/>
      <dgm:t>
        <a:bodyPr/>
        <a:lstStyle/>
        <a:p>
          <a:endParaRPr lang="es-EC"/>
        </a:p>
      </dgm:t>
    </dgm:pt>
    <dgm:pt modelId="{3F7AB1C2-7215-458F-9B68-15DE31923E6F}" type="sibTrans" cxnId="{34AAE06A-B081-4861-A10A-38366AB59FDA}">
      <dgm:prSet/>
      <dgm:spPr/>
      <dgm:t>
        <a:bodyPr/>
        <a:lstStyle/>
        <a:p>
          <a:endParaRPr lang="es-EC"/>
        </a:p>
      </dgm:t>
    </dgm:pt>
    <dgm:pt modelId="{82BC9E6D-1B4A-469E-B744-3D6BF4740468}">
      <dgm:prSet/>
      <dgm:spPr/>
      <dgm:t>
        <a:bodyPr/>
        <a:lstStyle/>
        <a:p>
          <a:r>
            <a:rPr lang="es-EC" b="1"/>
            <a:t>Museos</a:t>
          </a:r>
          <a:endParaRPr lang="es-EC"/>
        </a:p>
      </dgm:t>
    </dgm:pt>
    <dgm:pt modelId="{C52CDCA9-F011-43F3-ADAF-44B3D95963AB}" type="parTrans" cxnId="{95F27F79-56F8-4072-BEDB-987CBA1F1DE1}">
      <dgm:prSet/>
      <dgm:spPr/>
      <dgm:t>
        <a:bodyPr/>
        <a:lstStyle/>
        <a:p>
          <a:endParaRPr lang="es-EC"/>
        </a:p>
      </dgm:t>
    </dgm:pt>
    <dgm:pt modelId="{042F8AA3-2C7B-4C78-93CF-750EF1CE54DF}" type="sibTrans" cxnId="{95F27F79-56F8-4072-BEDB-987CBA1F1DE1}">
      <dgm:prSet/>
      <dgm:spPr/>
      <dgm:t>
        <a:bodyPr/>
        <a:lstStyle/>
        <a:p>
          <a:endParaRPr lang="es-EC"/>
        </a:p>
      </dgm:t>
    </dgm:pt>
    <dgm:pt modelId="{0AFAE4FA-63F2-4EDC-8354-E36EE9A2D047}">
      <dgm:prSet/>
      <dgm:spPr/>
      <dgm:t>
        <a:bodyPr/>
        <a:lstStyle/>
        <a:p>
          <a:r>
            <a:rPr lang="es-EC" b="1"/>
            <a:t>Hoteles</a:t>
          </a:r>
          <a:endParaRPr lang="es-EC"/>
        </a:p>
      </dgm:t>
    </dgm:pt>
    <dgm:pt modelId="{93504A33-F0D5-4352-82FA-187E66573E5A}" type="parTrans" cxnId="{749E0B71-D100-4031-BEF5-759B202E2ECA}">
      <dgm:prSet/>
      <dgm:spPr/>
      <dgm:t>
        <a:bodyPr/>
        <a:lstStyle/>
        <a:p>
          <a:endParaRPr lang="es-EC"/>
        </a:p>
      </dgm:t>
    </dgm:pt>
    <dgm:pt modelId="{4F06D0DC-3894-49E5-A90A-7DD5FCD8AA7F}" type="sibTrans" cxnId="{749E0B71-D100-4031-BEF5-759B202E2ECA}">
      <dgm:prSet/>
      <dgm:spPr/>
      <dgm:t>
        <a:bodyPr/>
        <a:lstStyle/>
        <a:p>
          <a:endParaRPr lang="es-EC"/>
        </a:p>
      </dgm:t>
    </dgm:pt>
    <dgm:pt modelId="{6EDAA265-D3A2-4E99-BF54-0CD8C4DA35A6}">
      <dgm:prSet/>
      <dgm:spPr/>
      <dgm:t>
        <a:bodyPr/>
        <a:lstStyle/>
        <a:p>
          <a:r>
            <a:rPr lang="es-EC" b="1"/>
            <a:t>Alianzas Estratégicas</a:t>
          </a:r>
          <a:endParaRPr lang="es-EC"/>
        </a:p>
      </dgm:t>
    </dgm:pt>
    <dgm:pt modelId="{592EFC66-D0F8-434F-88B6-BFC04D8F3886}" type="parTrans" cxnId="{A4E17435-8EF4-43B5-965A-14D372AD61C0}">
      <dgm:prSet/>
      <dgm:spPr/>
      <dgm:t>
        <a:bodyPr/>
        <a:lstStyle/>
        <a:p>
          <a:endParaRPr lang="es-EC"/>
        </a:p>
      </dgm:t>
    </dgm:pt>
    <dgm:pt modelId="{87B7C2E9-1D09-4502-8AEC-F274A34CB030}" type="sibTrans" cxnId="{A4E17435-8EF4-43B5-965A-14D372AD61C0}">
      <dgm:prSet/>
      <dgm:spPr/>
      <dgm:t>
        <a:bodyPr/>
        <a:lstStyle/>
        <a:p>
          <a:endParaRPr lang="es-EC"/>
        </a:p>
      </dgm:t>
    </dgm:pt>
    <dgm:pt modelId="{1DEF9ADC-D675-4F22-876D-8F3D546201ED}" type="pres">
      <dgm:prSet presAssocID="{487F435C-FF33-42E2-9B90-C4EBBC4D090B}" presName="linear" presStyleCnt="0">
        <dgm:presLayoutVars>
          <dgm:dir/>
          <dgm:animLvl val="lvl"/>
          <dgm:resizeHandles val="exact"/>
        </dgm:presLayoutVars>
      </dgm:prSet>
      <dgm:spPr/>
    </dgm:pt>
    <dgm:pt modelId="{FED501D7-42C6-4885-B5FD-19A5203CE0FA}" type="pres">
      <dgm:prSet presAssocID="{035F0A4F-C193-40D1-BF45-F9CE869BB459}" presName="parentLin" presStyleCnt="0"/>
      <dgm:spPr/>
    </dgm:pt>
    <dgm:pt modelId="{5828FC6A-37A8-4257-B769-AB812D50854D}" type="pres">
      <dgm:prSet presAssocID="{035F0A4F-C193-40D1-BF45-F9CE869BB459}" presName="parentLeftMargin" presStyleLbl="node1" presStyleIdx="0" presStyleCnt="7"/>
      <dgm:spPr/>
    </dgm:pt>
    <dgm:pt modelId="{B423C8A1-A403-46EA-AA14-3E0C9FA20676}" type="pres">
      <dgm:prSet presAssocID="{035F0A4F-C193-40D1-BF45-F9CE869BB459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30CA5A91-FE20-4E86-8F39-E75CA452795B}" type="pres">
      <dgm:prSet presAssocID="{035F0A4F-C193-40D1-BF45-F9CE869BB459}" presName="negativeSpace" presStyleCnt="0"/>
      <dgm:spPr/>
    </dgm:pt>
    <dgm:pt modelId="{8ABCABC4-D203-4170-B332-097305C61F37}" type="pres">
      <dgm:prSet presAssocID="{035F0A4F-C193-40D1-BF45-F9CE869BB459}" presName="childText" presStyleLbl="conFgAcc1" presStyleIdx="0" presStyleCnt="7">
        <dgm:presLayoutVars>
          <dgm:bulletEnabled val="1"/>
        </dgm:presLayoutVars>
      </dgm:prSet>
      <dgm:spPr/>
    </dgm:pt>
    <dgm:pt modelId="{47F65ED4-0F4B-4A82-B51B-09222C5CB4AE}" type="pres">
      <dgm:prSet presAssocID="{0055812B-7D8F-48C4-AC1D-3B4CA45D2E09}" presName="spaceBetweenRectangles" presStyleCnt="0"/>
      <dgm:spPr/>
    </dgm:pt>
    <dgm:pt modelId="{2C6BCAD9-018A-4054-803B-4E633ECCEFD0}" type="pres">
      <dgm:prSet presAssocID="{C35633F7-869D-4D3C-9711-80233FFCBC4B}" presName="parentLin" presStyleCnt="0"/>
      <dgm:spPr/>
    </dgm:pt>
    <dgm:pt modelId="{DE8A9F47-D717-4920-9F4C-348ADFA62A4C}" type="pres">
      <dgm:prSet presAssocID="{C35633F7-869D-4D3C-9711-80233FFCBC4B}" presName="parentLeftMargin" presStyleLbl="node1" presStyleIdx="0" presStyleCnt="7"/>
      <dgm:spPr/>
    </dgm:pt>
    <dgm:pt modelId="{E68998A8-1317-4E86-8C14-40707D38FCA5}" type="pres">
      <dgm:prSet presAssocID="{C35633F7-869D-4D3C-9711-80233FFCBC4B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113ECAA8-8B21-4776-80C7-47D90F8E11F9}" type="pres">
      <dgm:prSet presAssocID="{C35633F7-869D-4D3C-9711-80233FFCBC4B}" presName="negativeSpace" presStyleCnt="0"/>
      <dgm:spPr/>
    </dgm:pt>
    <dgm:pt modelId="{E648853D-0C6F-4C4C-A26C-998FB61677EE}" type="pres">
      <dgm:prSet presAssocID="{C35633F7-869D-4D3C-9711-80233FFCBC4B}" presName="childText" presStyleLbl="conFgAcc1" presStyleIdx="1" presStyleCnt="7">
        <dgm:presLayoutVars>
          <dgm:bulletEnabled val="1"/>
        </dgm:presLayoutVars>
      </dgm:prSet>
      <dgm:spPr/>
    </dgm:pt>
    <dgm:pt modelId="{5C3E9DE5-EA46-4E66-B743-E24CEE865258}" type="pres">
      <dgm:prSet presAssocID="{6BEC7B79-FD97-45CF-9E98-31845A09D7F7}" presName="spaceBetweenRectangles" presStyleCnt="0"/>
      <dgm:spPr/>
    </dgm:pt>
    <dgm:pt modelId="{BBCBEBEC-B81C-4363-93B9-DD7559DAD146}" type="pres">
      <dgm:prSet presAssocID="{8F2E1D4B-470E-4740-971D-2C4A7073EA3E}" presName="parentLin" presStyleCnt="0"/>
      <dgm:spPr/>
    </dgm:pt>
    <dgm:pt modelId="{F3F041EF-41D5-47E6-9622-38F0D5F977A0}" type="pres">
      <dgm:prSet presAssocID="{8F2E1D4B-470E-4740-971D-2C4A7073EA3E}" presName="parentLeftMargin" presStyleLbl="node1" presStyleIdx="1" presStyleCnt="7"/>
      <dgm:spPr/>
    </dgm:pt>
    <dgm:pt modelId="{85FBFE28-CAEA-4ED4-A3F7-31486F8CC6B4}" type="pres">
      <dgm:prSet presAssocID="{8F2E1D4B-470E-4740-971D-2C4A7073EA3E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DE06F8D8-9EBE-4B19-BE50-FEAE20710FBD}" type="pres">
      <dgm:prSet presAssocID="{8F2E1D4B-470E-4740-971D-2C4A7073EA3E}" presName="negativeSpace" presStyleCnt="0"/>
      <dgm:spPr/>
    </dgm:pt>
    <dgm:pt modelId="{66C20BEA-5A63-42C7-ABEA-FDD58B130339}" type="pres">
      <dgm:prSet presAssocID="{8F2E1D4B-470E-4740-971D-2C4A7073EA3E}" presName="childText" presStyleLbl="conFgAcc1" presStyleIdx="2" presStyleCnt="7">
        <dgm:presLayoutVars>
          <dgm:bulletEnabled val="1"/>
        </dgm:presLayoutVars>
      </dgm:prSet>
      <dgm:spPr/>
    </dgm:pt>
    <dgm:pt modelId="{ECDB2193-5F6C-4526-951F-700C17A70034}" type="pres">
      <dgm:prSet presAssocID="{CB7B2CFF-BF51-4B8D-BDF6-4DA59C856F4B}" presName="spaceBetweenRectangles" presStyleCnt="0"/>
      <dgm:spPr/>
    </dgm:pt>
    <dgm:pt modelId="{CBF4D3A5-8B0B-4A5A-B7EF-B181C937E206}" type="pres">
      <dgm:prSet presAssocID="{E1FD6F78-E9BE-45C8-B44B-EA22997C03DC}" presName="parentLin" presStyleCnt="0"/>
      <dgm:spPr/>
    </dgm:pt>
    <dgm:pt modelId="{54C7777B-37CD-4B1B-B74E-5E9163C4288E}" type="pres">
      <dgm:prSet presAssocID="{E1FD6F78-E9BE-45C8-B44B-EA22997C03DC}" presName="parentLeftMargin" presStyleLbl="node1" presStyleIdx="2" presStyleCnt="7"/>
      <dgm:spPr/>
    </dgm:pt>
    <dgm:pt modelId="{B7C7A9BD-EF02-4C09-BF31-19B854872553}" type="pres">
      <dgm:prSet presAssocID="{E1FD6F78-E9BE-45C8-B44B-EA22997C03DC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C3DA95F3-6220-43AB-8113-9259A5259C55}" type="pres">
      <dgm:prSet presAssocID="{E1FD6F78-E9BE-45C8-B44B-EA22997C03DC}" presName="negativeSpace" presStyleCnt="0"/>
      <dgm:spPr/>
    </dgm:pt>
    <dgm:pt modelId="{2B2CD103-2ED4-4A22-891F-4085CADC3507}" type="pres">
      <dgm:prSet presAssocID="{E1FD6F78-E9BE-45C8-B44B-EA22997C03DC}" presName="childText" presStyleLbl="conFgAcc1" presStyleIdx="3" presStyleCnt="7">
        <dgm:presLayoutVars>
          <dgm:bulletEnabled val="1"/>
        </dgm:presLayoutVars>
      </dgm:prSet>
      <dgm:spPr/>
    </dgm:pt>
    <dgm:pt modelId="{A6457183-6B92-4B20-9923-48339AC6CA92}" type="pres">
      <dgm:prSet presAssocID="{3F7AB1C2-7215-458F-9B68-15DE31923E6F}" presName="spaceBetweenRectangles" presStyleCnt="0"/>
      <dgm:spPr/>
    </dgm:pt>
    <dgm:pt modelId="{D9352AAD-5FA3-4653-9A4F-7F3EB43F0701}" type="pres">
      <dgm:prSet presAssocID="{82BC9E6D-1B4A-469E-B744-3D6BF4740468}" presName="parentLin" presStyleCnt="0"/>
      <dgm:spPr/>
    </dgm:pt>
    <dgm:pt modelId="{549DEFB2-26FD-49A0-BF5D-F20560E251EA}" type="pres">
      <dgm:prSet presAssocID="{82BC9E6D-1B4A-469E-B744-3D6BF4740468}" presName="parentLeftMargin" presStyleLbl="node1" presStyleIdx="3" presStyleCnt="7"/>
      <dgm:spPr/>
    </dgm:pt>
    <dgm:pt modelId="{410D635F-B197-4A66-814E-FFA88C10413E}" type="pres">
      <dgm:prSet presAssocID="{82BC9E6D-1B4A-469E-B744-3D6BF4740468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13B7CE9D-5ED7-47BD-A882-BF57BDE86FB0}" type="pres">
      <dgm:prSet presAssocID="{82BC9E6D-1B4A-469E-B744-3D6BF4740468}" presName="negativeSpace" presStyleCnt="0"/>
      <dgm:spPr/>
    </dgm:pt>
    <dgm:pt modelId="{BBC4A1B5-30A2-440D-9E7A-28981BBED9FF}" type="pres">
      <dgm:prSet presAssocID="{82BC9E6D-1B4A-469E-B744-3D6BF4740468}" presName="childText" presStyleLbl="conFgAcc1" presStyleIdx="4" presStyleCnt="7">
        <dgm:presLayoutVars>
          <dgm:bulletEnabled val="1"/>
        </dgm:presLayoutVars>
      </dgm:prSet>
      <dgm:spPr/>
    </dgm:pt>
    <dgm:pt modelId="{1EB22393-2BB4-4A54-A5F4-BB11B18E343C}" type="pres">
      <dgm:prSet presAssocID="{042F8AA3-2C7B-4C78-93CF-750EF1CE54DF}" presName="spaceBetweenRectangles" presStyleCnt="0"/>
      <dgm:spPr/>
    </dgm:pt>
    <dgm:pt modelId="{FC247509-59DD-4F17-A587-B69F6398ECFF}" type="pres">
      <dgm:prSet presAssocID="{0AFAE4FA-63F2-4EDC-8354-E36EE9A2D047}" presName="parentLin" presStyleCnt="0"/>
      <dgm:spPr/>
    </dgm:pt>
    <dgm:pt modelId="{4F4492BF-3A3C-4325-9856-FC22BB76EE31}" type="pres">
      <dgm:prSet presAssocID="{0AFAE4FA-63F2-4EDC-8354-E36EE9A2D047}" presName="parentLeftMargin" presStyleLbl="node1" presStyleIdx="4" presStyleCnt="7"/>
      <dgm:spPr/>
    </dgm:pt>
    <dgm:pt modelId="{3A38534B-2A97-4B2F-9E03-77F8A79FD855}" type="pres">
      <dgm:prSet presAssocID="{0AFAE4FA-63F2-4EDC-8354-E36EE9A2D047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60E59CB8-9621-4D83-89FD-FC667A5B7E9B}" type="pres">
      <dgm:prSet presAssocID="{0AFAE4FA-63F2-4EDC-8354-E36EE9A2D047}" presName="negativeSpace" presStyleCnt="0"/>
      <dgm:spPr/>
    </dgm:pt>
    <dgm:pt modelId="{68D88333-CF83-4C48-ACA1-F5122823A62D}" type="pres">
      <dgm:prSet presAssocID="{0AFAE4FA-63F2-4EDC-8354-E36EE9A2D047}" presName="childText" presStyleLbl="conFgAcc1" presStyleIdx="5" presStyleCnt="7">
        <dgm:presLayoutVars>
          <dgm:bulletEnabled val="1"/>
        </dgm:presLayoutVars>
      </dgm:prSet>
      <dgm:spPr/>
    </dgm:pt>
    <dgm:pt modelId="{F44AD7F9-388A-4250-990C-30E2B399D57D}" type="pres">
      <dgm:prSet presAssocID="{4F06D0DC-3894-49E5-A90A-7DD5FCD8AA7F}" presName="spaceBetweenRectangles" presStyleCnt="0"/>
      <dgm:spPr/>
    </dgm:pt>
    <dgm:pt modelId="{E778B701-9720-48F1-B0C2-8A9AD7C696EB}" type="pres">
      <dgm:prSet presAssocID="{6EDAA265-D3A2-4E99-BF54-0CD8C4DA35A6}" presName="parentLin" presStyleCnt="0"/>
      <dgm:spPr/>
    </dgm:pt>
    <dgm:pt modelId="{1AD322FF-92D6-4E94-8DBC-747665779D93}" type="pres">
      <dgm:prSet presAssocID="{6EDAA265-D3A2-4E99-BF54-0CD8C4DA35A6}" presName="parentLeftMargin" presStyleLbl="node1" presStyleIdx="5" presStyleCnt="7"/>
      <dgm:spPr/>
    </dgm:pt>
    <dgm:pt modelId="{4B96C12A-2467-4219-9D24-BBD1BA72325E}" type="pres">
      <dgm:prSet presAssocID="{6EDAA265-D3A2-4E99-BF54-0CD8C4DA35A6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90CA3900-91B8-4E86-A29E-59A7081E593E}" type="pres">
      <dgm:prSet presAssocID="{6EDAA265-D3A2-4E99-BF54-0CD8C4DA35A6}" presName="negativeSpace" presStyleCnt="0"/>
      <dgm:spPr/>
    </dgm:pt>
    <dgm:pt modelId="{0D986A6B-557F-46BF-8184-8E5BC9ACED9E}" type="pres">
      <dgm:prSet presAssocID="{6EDAA265-D3A2-4E99-BF54-0CD8C4DA35A6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CA49EB08-D28C-4466-A8C5-D473B612754F}" type="presOf" srcId="{0AFAE4FA-63F2-4EDC-8354-E36EE9A2D047}" destId="{4F4492BF-3A3C-4325-9856-FC22BB76EE31}" srcOrd="0" destOrd="0" presId="urn:microsoft.com/office/officeart/2005/8/layout/list1"/>
    <dgm:cxn modelId="{97BB030C-7B45-45FC-8995-8E9526931074}" type="presOf" srcId="{C35633F7-869D-4D3C-9711-80233FFCBC4B}" destId="{DE8A9F47-D717-4920-9F4C-348ADFA62A4C}" srcOrd="0" destOrd="0" presId="urn:microsoft.com/office/officeart/2005/8/layout/list1"/>
    <dgm:cxn modelId="{5BF69021-C6A7-4DC9-A5CD-8B673538D9D1}" type="presOf" srcId="{035F0A4F-C193-40D1-BF45-F9CE869BB459}" destId="{B423C8A1-A403-46EA-AA14-3E0C9FA20676}" srcOrd="1" destOrd="0" presId="urn:microsoft.com/office/officeart/2005/8/layout/list1"/>
    <dgm:cxn modelId="{67955432-2F34-44F7-9220-1BDFD68FCDFB}" type="presOf" srcId="{6EDAA265-D3A2-4E99-BF54-0CD8C4DA35A6}" destId="{4B96C12A-2467-4219-9D24-BBD1BA72325E}" srcOrd="1" destOrd="0" presId="urn:microsoft.com/office/officeart/2005/8/layout/list1"/>
    <dgm:cxn modelId="{A4E17435-8EF4-43B5-965A-14D372AD61C0}" srcId="{487F435C-FF33-42E2-9B90-C4EBBC4D090B}" destId="{6EDAA265-D3A2-4E99-BF54-0CD8C4DA35A6}" srcOrd="6" destOrd="0" parTransId="{592EFC66-D0F8-434F-88B6-BFC04D8F3886}" sibTransId="{87B7C2E9-1D09-4502-8AEC-F274A34CB030}"/>
    <dgm:cxn modelId="{4AF9D037-18B8-4A87-B6CA-9C69106DB704}" type="presOf" srcId="{E1FD6F78-E9BE-45C8-B44B-EA22997C03DC}" destId="{B7C7A9BD-EF02-4C09-BF31-19B854872553}" srcOrd="1" destOrd="0" presId="urn:microsoft.com/office/officeart/2005/8/layout/list1"/>
    <dgm:cxn modelId="{17AB123D-FCA1-4467-BDC4-B0CBB6AC1280}" type="presOf" srcId="{8F2E1D4B-470E-4740-971D-2C4A7073EA3E}" destId="{F3F041EF-41D5-47E6-9622-38F0D5F977A0}" srcOrd="0" destOrd="0" presId="urn:microsoft.com/office/officeart/2005/8/layout/list1"/>
    <dgm:cxn modelId="{DEE4835C-F85E-4C93-943C-FB92D23F7CC9}" srcId="{487F435C-FF33-42E2-9B90-C4EBBC4D090B}" destId="{8F2E1D4B-470E-4740-971D-2C4A7073EA3E}" srcOrd="2" destOrd="0" parTransId="{96A6E903-8B9D-41B6-BD0E-F6BADBEC1E64}" sibTransId="{CB7B2CFF-BF51-4B8D-BDF6-4DA59C856F4B}"/>
    <dgm:cxn modelId="{FF91D75D-8DD4-4ED7-8509-6B93916BD4FB}" type="presOf" srcId="{82BC9E6D-1B4A-469E-B744-3D6BF4740468}" destId="{410D635F-B197-4A66-814E-FFA88C10413E}" srcOrd="1" destOrd="0" presId="urn:microsoft.com/office/officeart/2005/8/layout/list1"/>
    <dgm:cxn modelId="{34AAE06A-B081-4861-A10A-38366AB59FDA}" srcId="{487F435C-FF33-42E2-9B90-C4EBBC4D090B}" destId="{E1FD6F78-E9BE-45C8-B44B-EA22997C03DC}" srcOrd="3" destOrd="0" parTransId="{7E85236A-B3E9-474A-B1E8-4C8DE7961493}" sibTransId="{3F7AB1C2-7215-458F-9B68-15DE31923E6F}"/>
    <dgm:cxn modelId="{24A5C34B-D5F2-4F31-9DC2-EE1C1992053D}" srcId="{487F435C-FF33-42E2-9B90-C4EBBC4D090B}" destId="{C35633F7-869D-4D3C-9711-80233FFCBC4B}" srcOrd="1" destOrd="0" parTransId="{0F80F7D9-68D0-4E67-976C-40B6AEAA57D4}" sibTransId="{6BEC7B79-FD97-45CF-9E98-31845A09D7F7}"/>
    <dgm:cxn modelId="{749E0B71-D100-4031-BEF5-759B202E2ECA}" srcId="{487F435C-FF33-42E2-9B90-C4EBBC4D090B}" destId="{0AFAE4FA-63F2-4EDC-8354-E36EE9A2D047}" srcOrd="5" destOrd="0" parTransId="{93504A33-F0D5-4352-82FA-187E66573E5A}" sibTransId="{4F06D0DC-3894-49E5-A90A-7DD5FCD8AA7F}"/>
    <dgm:cxn modelId="{95F27F79-56F8-4072-BEDB-987CBA1F1DE1}" srcId="{487F435C-FF33-42E2-9B90-C4EBBC4D090B}" destId="{82BC9E6D-1B4A-469E-B744-3D6BF4740468}" srcOrd="4" destOrd="0" parTransId="{C52CDCA9-F011-43F3-ADAF-44B3D95963AB}" sibTransId="{042F8AA3-2C7B-4C78-93CF-750EF1CE54DF}"/>
    <dgm:cxn modelId="{30A1E48F-5DDF-4C09-908C-463A120AC407}" type="presOf" srcId="{E1FD6F78-E9BE-45C8-B44B-EA22997C03DC}" destId="{54C7777B-37CD-4B1B-B74E-5E9163C4288E}" srcOrd="0" destOrd="0" presId="urn:microsoft.com/office/officeart/2005/8/layout/list1"/>
    <dgm:cxn modelId="{99D3C3A3-06E5-43A1-AD81-F1B94F4C27C8}" type="presOf" srcId="{487F435C-FF33-42E2-9B90-C4EBBC4D090B}" destId="{1DEF9ADC-D675-4F22-876D-8F3D546201ED}" srcOrd="0" destOrd="0" presId="urn:microsoft.com/office/officeart/2005/8/layout/list1"/>
    <dgm:cxn modelId="{8BC09DA5-6D51-48A5-89E0-33FF420A3229}" type="presOf" srcId="{82BC9E6D-1B4A-469E-B744-3D6BF4740468}" destId="{549DEFB2-26FD-49A0-BF5D-F20560E251EA}" srcOrd="0" destOrd="0" presId="urn:microsoft.com/office/officeart/2005/8/layout/list1"/>
    <dgm:cxn modelId="{EFD1DDB1-80E7-472D-B66A-51C5A9B48DE0}" type="presOf" srcId="{0AFAE4FA-63F2-4EDC-8354-E36EE9A2D047}" destId="{3A38534B-2A97-4B2F-9E03-77F8A79FD855}" srcOrd="1" destOrd="0" presId="urn:microsoft.com/office/officeart/2005/8/layout/list1"/>
    <dgm:cxn modelId="{15692CB6-6EE0-4CCE-BF45-CC6594622E6B}" type="presOf" srcId="{035F0A4F-C193-40D1-BF45-F9CE869BB459}" destId="{5828FC6A-37A8-4257-B769-AB812D50854D}" srcOrd="0" destOrd="0" presId="urn:microsoft.com/office/officeart/2005/8/layout/list1"/>
    <dgm:cxn modelId="{724123DA-36C0-4D9F-9101-1E49BF6EF171}" type="presOf" srcId="{6EDAA265-D3A2-4E99-BF54-0CD8C4DA35A6}" destId="{1AD322FF-92D6-4E94-8DBC-747665779D93}" srcOrd="0" destOrd="0" presId="urn:microsoft.com/office/officeart/2005/8/layout/list1"/>
    <dgm:cxn modelId="{5ED2C0DB-2716-4BAC-8128-5CA65BFA1079}" type="presOf" srcId="{C35633F7-869D-4D3C-9711-80233FFCBC4B}" destId="{E68998A8-1317-4E86-8C14-40707D38FCA5}" srcOrd="1" destOrd="0" presId="urn:microsoft.com/office/officeart/2005/8/layout/list1"/>
    <dgm:cxn modelId="{C287E3E2-ED18-4456-9F19-D7784D55E375}" type="presOf" srcId="{8F2E1D4B-470E-4740-971D-2C4A7073EA3E}" destId="{85FBFE28-CAEA-4ED4-A3F7-31486F8CC6B4}" srcOrd="1" destOrd="0" presId="urn:microsoft.com/office/officeart/2005/8/layout/list1"/>
    <dgm:cxn modelId="{2AEE8DE4-451F-4496-BB5F-5AA7D22344E9}" srcId="{487F435C-FF33-42E2-9B90-C4EBBC4D090B}" destId="{035F0A4F-C193-40D1-BF45-F9CE869BB459}" srcOrd="0" destOrd="0" parTransId="{A3E8CC54-248B-4FB5-92CB-ABA8C38136CE}" sibTransId="{0055812B-7D8F-48C4-AC1D-3B4CA45D2E09}"/>
    <dgm:cxn modelId="{7BAF54C0-7568-422A-BDFE-E472B23519D8}" type="presParOf" srcId="{1DEF9ADC-D675-4F22-876D-8F3D546201ED}" destId="{FED501D7-42C6-4885-B5FD-19A5203CE0FA}" srcOrd="0" destOrd="0" presId="urn:microsoft.com/office/officeart/2005/8/layout/list1"/>
    <dgm:cxn modelId="{D0C332A5-4603-4D39-A52E-3D3B88FAFA82}" type="presParOf" srcId="{FED501D7-42C6-4885-B5FD-19A5203CE0FA}" destId="{5828FC6A-37A8-4257-B769-AB812D50854D}" srcOrd="0" destOrd="0" presId="urn:microsoft.com/office/officeart/2005/8/layout/list1"/>
    <dgm:cxn modelId="{A7398DCA-7185-4C83-95CF-CD81DA23851E}" type="presParOf" srcId="{FED501D7-42C6-4885-B5FD-19A5203CE0FA}" destId="{B423C8A1-A403-46EA-AA14-3E0C9FA20676}" srcOrd="1" destOrd="0" presId="urn:microsoft.com/office/officeart/2005/8/layout/list1"/>
    <dgm:cxn modelId="{52753C8E-0C04-4FD4-A4A7-0998E9B03A76}" type="presParOf" srcId="{1DEF9ADC-D675-4F22-876D-8F3D546201ED}" destId="{30CA5A91-FE20-4E86-8F39-E75CA452795B}" srcOrd="1" destOrd="0" presId="urn:microsoft.com/office/officeart/2005/8/layout/list1"/>
    <dgm:cxn modelId="{1F7F9FAB-4D1A-4E75-B8BB-E2CEAE38FD3F}" type="presParOf" srcId="{1DEF9ADC-D675-4F22-876D-8F3D546201ED}" destId="{8ABCABC4-D203-4170-B332-097305C61F37}" srcOrd="2" destOrd="0" presId="urn:microsoft.com/office/officeart/2005/8/layout/list1"/>
    <dgm:cxn modelId="{C752D2D3-E313-4E9D-8D0D-E6A69879DB77}" type="presParOf" srcId="{1DEF9ADC-D675-4F22-876D-8F3D546201ED}" destId="{47F65ED4-0F4B-4A82-B51B-09222C5CB4AE}" srcOrd="3" destOrd="0" presId="urn:microsoft.com/office/officeart/2005/8/layout/list1"/>
    <dgm:cxn modelId="{496A71EA-4266-48C6-A7DA-B32CC08BADB9}" type="presParOf" srcId="{1DEF9ADC-D675-4F22-876D-8F3D546201ED}" destId="{2C6BCAD9-018A-4054-803B-4E633ECCEFD0}" srcOrd="4" destOrd="0" presId="urn:microsoft.com/office/officeart/2005/8/layout/list1"/>
    <dgm:cxn modelId="{F686E6BD-D717-4060-9FB1-23302D5F19CD}" type="presParOf" srcId="{2C6BCAD9-018A-4054-803B-4E633ECCEFD0}" destId="{DE8A9F47-D717-4920-9F4C-348ADFA62A4C}" srcOrd="0" destOrd="0" presId="urn:microsoft.com/office/officeart/2005/8/layout/list1"/>
    <dgm:cxn modelId="{7553A04C-0880-4362-BA00-03E0B5F54BBA}" type="presParOf" srcId="{2C6BCAD9-018A-4054-803B-4E633ECCEFD0}" destId="{E68998A8-1317-4E86-8C14-40707D38FCA5}" srcOrd="1" destOrd="0" presId="urn:microsoft.com/office/officeart/2005/8/layout/list1"/>
    <dgm:cxn modelId="{21AF8761-73B0-4949-82FF-E2B57C092645}" type="presParOf" srcId="{1DEF9ADC-D675-4F22-876D-8F3D546201ED}" destId="{113ECAA8-8B21-4776-80C7-47D90F8E11F9}" srcOrd="5" destOrd="0" presId="urn:microsoft.com/office/officeart/2005/8/layout/list1"/>
    <dgm:cxn modelId="{5D847870-A505-4BE7-B7E8-D9F0C4F562FB}" type="presParOf" srcId="{1DEF9ADC-D675-4F22-876D-8F3D546201ED}" destId="{E648853D-0C6F-4C4C-A26C-998FB61677EE}" srcOrd="6" destOrd="0" presId="urn:microsoft.com/office/officeart/2005/8/layout/list1"/>
    <dgm:cxn modelId="{E57CB657-87E3-4CCB-B96A-531F5B1EE4BD}" type="presParOf" srcId="{1DEF9ADC-D675-4F22-876D-8F3D546201ED}" destId="{5C3E9DE5-EA46-4E66-B743-E24CEE865258}" srcOrd="7" destOrd="0" presId="urn:microsoft.com/office/officeart/2005/8/layout/list1"/>
    <dgm:cxn modelId="{7F42CF00-5C07-4071-80EE-4E3ECC044DDE}" type="presParOf" srcId="{1DEF9ADC-D675-4F22-876D-8F3D546201ED}" destId="{BBCBEBEC-B81C-4363-93B9-DD7559DAD146}" srcOrd="8" destOrd="0" presId="urn:microsoft.com/office/officeart/2005/8/layout/list1"/>
    <dgm:cxn modelId="{00300812-E26D-42CE-93DA-66E8F306F85A}" type="presParOf" srcId="{BBCBEBEC-B81C-4363-93B9-DD7559DAD146}" destId="{F3F041EF-41D5-47E6-9622-38F0D5F977A0}" srcOrd="0" destOrd="0" presId="urn:microsoft.com/office/officeart/2005/8/layout/list1"/>
    <dgm:cxn modelId="{7791EE4E-4756-4168-93BB-26453B0DDD2B}" type="presParOf" srcId="{BBCBEBEC-B81C-4363-93B9-DD7559DAD146}" destId="{85FBFE28-CAEA-4ED4-A3F7-31486F8CC6B4}" srcOrd="1" destOrd="0" presId="urn:microsoft.com/office/officeart/2005/8/layout/list1"/>
    <dgm:cxn modelId="{396F405B-F074-49D8-B2B5-16A49D3B0368}" type="presParOf" srcId="{1DEF9ADC-D675-4F22-876D-8F3D546201ED}" destId="{DE06F8D8-9EBE-4B19-BE50-FEAE20710FBD}" srcOrd="9" destOrd="0" presId="urn:microsoft.com/office/officeart/2005/8/layout/list1"/>
    <dgm:cxn modelId="{00AC860E-BE78-43E9-9DBF-78B11EC68261}" type="presParOf" srcId="{1DEF9ADC-D675-4F22-876D-8F3D546201ED}" destId="{66C20BEA-5A63-42C7-ABEA-FDD58B130339}" srcOrd="10" destOrd="0" presId="urn:microsoft.com/office/officeart/2005/8/layout/list1"/>
    <dgm:cxn modelId="{4FCC12B9-06A7-4289-AD09-DD3ECCB2B46E}" type="presParOf" srcId="{1DEF9ADC-D675-4F22-876D-8F3D546201ED}" destId="{ECDB2193-5F6C-4526-951F-700C17A70034}" srcOrd="11" destOrd="0" presId="urn:microsoft.com/office/officeart/2005/8/layout/list1"/>
    <dgm:cxn modelId="{428BC780-5522-43EE-AA43-8DD26C67A1C8}" type="presParOf" srcId="{1DEF9ADC-D675-4F22-876D-8F3D546201ED}" destId="{CBF4D3A5-8B0B-4A5A-B7EF-B181C937E206}" srcOrd="12" destOrd="0" presId="urn:microsoft.com/office/officeart/2005/8/layout/list1"/>
    <dgm:cxn modelId="{2D2905A9-82F3-4140-B71A-76140F1AD11F}" type="presParOf" srcId="{CBF4D3A5-8B0B-4A5A-B7EF-B181C937E206}" destId="{54C7777B-37CD-4B1B-B74E-5E9163C4288E}" srcOrd="0" destOrd="0" presId="urn:microsoft.com/office/officeart/2005/8/layout/list1"/>
    <dgm:cxn modelId="{89E42824-E566-4BF3-9EBC-1914B9BB69D2}" type="presParOf" srcId="{CBF4D3A5-8B0B-4A5A-B7EF-B181C937E206}" destId="{B7C7A9BD-EF02-4C09-BF31-19B854872553}" srcOrd="1" destOrd="0" presId="urn:microsoft.com/office/officeart/2005/8/layout/list1"/>
    <dgm:cxn modelId="{CC96EBE1-F901-4365-9472-5525C44CC9E5}" type="presParOf" srcId="{1DEF9ADC-D675-4F22-876D-8F3D546201ED}" destId="{C3DA95F3-6220-43AB-8113-9259A5259C55}" srcOrd="13" destOrd="0" presId="urn:microsoft.com/office/officeart/2005/8/layout/list1"/>
    <dgm:cxn modelId="{EC322FD0-5EEF-4C9F-ADA7-14D58E88CA23}" type="presParOf" srcId="{1DEF9ADC-D675-4F22-876D-8F3D546201ED}" destId="{2B2CD103-2ED4-4A22-891F-4085CADC3507}" srcOrd="14" destOrd="0" presId="urn:microsoft.com/office/officeart/2005/8/layout/list1"/>
    <dgm:cxn modelId="{59204DD5-A905-49E5-A1EF-5D85C30BA4ED}" type="presParOf" srcId="{1DEF9ADC-D675-4F22-876D-8F3D546201ED}" destId="{A6457183-6B92-4B20-9923-48339AC6CA92}" srcOrd="15" destOrd="0" presId="urn:microsoft.com/office/officeart/2005/8/layout/list1"/>
    <dgm:cxn modelId="{E099D49E-F369-46D1-B4B7-A4FC4A97E15C}" type="presParOf" srcId="{1DEF9ADC-D675-4F22-876D-8F3D546201ED}" destId="{D9352AAD-5FA3-4653-9A4F-7F3EB43F0701}" srcOrd="16" destOrd="0" presId="urn:microsoft.com/office/officeart/2005/8/layout/list1"/>
    <dgm:cxn modelId="{3B21F44E-212C-45D1-94C8-EFD69730317E}" type="presParOf" srcId="{D9352AAD-5FA3-4653-9A4F-7F3EB43F0701}" destId="{549DEFB2-26FD-49A0-BF5D-F20560E251EA}" srcOrd="0" destOrd="0" presId="urn:microsoft.com/office/officeart/2005/8/layout/list1"/>
    <dgm:cxn modelId="{8C65767E-4B36-42E2-BAE6-4714E61F4ACA}" type="presParOf" srcId="{D9352AAD-5FA3-4653-9A4F-7F3EB43F0701}" destId="{410D635F-B197-4A66-814E-FFA88C10413E}" srcOrd="1" destOrd="0" presId="urn:microsoft.com/office/officeart/2005/8/layout/list1"/>
    <dgm:cxn modelId="{5E66CB69-0B9A-4838-AEB5-EDDB50DAF157}" type="presParOf" srcId="{1DEF9ADC-D675-4F22-876D-8F3D546201ED}" destId="{13B7CE9D-5ED7-47BD-A882-BF57BDE86FB0}" srcOrd="17" destOrd="0" presId="urn:microsoft.com/office/officeart/2005/8/layout/list1"/>
    <dgm:cxn modelId="{E704596C-93FD-4529-B5F7-13A61639D0EB}" type="presParOf" srcId="{1DEF9ADC-D675-4F22-876D-8F3D546201ED}" destId="{BBC4A1B5-30A2-440D-9E7A-28981BBED9FF}" srcOrd="18" destOrd="0" presId="urn:microsoft.com/office/officeart/2005/8/layout/list1"/>
    <dgm:cxn modelId="{E30D89F8-7142-49CD-9C72-EEE6C268A203}" type="presParOf" srcId="{1DEF9ADC-D675-4F22-876D-8F3D546201ED}" destId="{1EB22393-2BB4-4A54-A5F4-BB11B18E343C}" srcOrd="19" destOrd="0" presId="urn:microsoft.com/office/officeart/2005/8/layout/list1"/>
    <dgm:cxn modelId="{9BF5B9DF-15EE-46C8-8721-E3FBC5CF72D5}" type="presParOf" srcId="{1DEF9ADC-D675-4F22-876D-8F3D546201ED}" destId="{FC247509-59DD-4F17-A587-B69F6398ECFF}" srcOrd="20" destOrd="0" presId="urn:microsoft.com/office/officeart/2005/8/layout/list1"/>
    <dgm:cxn modelId="{A72C013F-E74C-40DE-BE7E-9BB5A71A14A4}" type="presParOf" srcId="{FC247509-59DD-4F17-A587-B69F6398ECFF}" destId="{4F4492BF-3A3C-4325-9856-FC22BB76EE31}" srcOrd="0" destOrd="0" presId="urn:microsoft.com/office/officeart/2005/8/layout/list1"/>
    <dgm:cxn modelId="{A204A811-88AE-482B-915E-E7933BF5D890}" type="presParOf" srcId="{FC247509-59DD-4F17-A587-B69F6398ECFF}" destId="{3A38534B-2A97-4B2F-9E03-77F8A79FD855}" srcOrd="1" destOrd="0" presId="urn:microsoft.com/office/officeart/2005/8/layout/list1"/>
    <dgm:cxn modelId="{B74D5BB0-962E-4CE9-A9BB-09911BD54C72}" type="presParOf" srcId="{1DEF9ADC-D675-4F22-876D-8F3D546201ED}" destId="{60E59CB8-9621-4D83-89FD-FC667A5B7E9B}" srcOrd="21" destOrd="0" presId="urn:microsoft.com/office/officeart/2005/8/layout/list1"/>
    <dgm:cxn modelId="{9AE65345-6EA9-451C-ADB1-625DC0AF5A0B}" type="presParOf" srcId="{1DEF9ADC-D675-4F22-876D-8F3D546201ED}" destId="{68D88333-CF83-4C48-ACA1-F5122823A62D}" srcOrd="22" destOrd="0" presId="urn:microsoft.com/office/officeart/2005/8/layout/list1"/>
    <dgm:cxn modelId="{7EE1A66E-F9DD-4CF3-A85A-CF908426E3C6}" type="presParOf" srcId="{1DEF9ADC-D675-4F22-876D-8F3D546201ED}" destId="{F44AD7F9-388A-4250-990C-30E2B399D57D}" srcOrd="23" destOrd="0" presId="urn:microsoft.com/office/officeart/2005/8/layout/list1"/>
    <dgm:cxn modelId="{4C9989ED-09B5-4F76-B715-5D34BD5C1676}" type="presParOf" srcId="{1DEF9ADC-D675-4F22-876D-8F3D546201ED}" destId="{E778B701-9720-48F1-B0C2-8A9AD7C696EB}" srcOrd="24" destOrd="0" presId="urn:microsoft.com/office/officeart/2005/8/layout/list1"/>
    <dgm:cxn modelId="{6E787855-5B28-4AE9-BCAC-7668B8C69A19}" type="presParOf" srcId="{E778B701-9720-48F1-B0C2-8A9AD7C696EB}" destId="{1AD322FF-92D6-4E94-8DBC-747665779D93}" srcOrd="0" destOrd="0" presId="urn:microsoft.com/office/officeart/2005/8/layout/list1"/>
    <dgm:cxn modelId="{252A13EF-B52B-4FAA-904D-55B89904C897}" type="presParOf" srcId="{E778B701-9720-48F1-B0C2-8A9AD7C696EB}" destId="{4B96C12A-2467-4219-9D24-BBD1BA72325E}" srcOrd="1" destOrd="0" presId="urn:microsoft.com/office/officeart/2005/8/layout/list1"/>
    <dgm:cxn modelId="{05941E76-CF2B-4B55-844D-E4C5564742EB}" type="presParOf" srcId="{1DEF9ADC-D675-4F22-876D-8F3D546201ED}" destId="{90CA3900-91B8-4E86-A29E-59A7081E593E}" srcOrd="25" destOrd="0" presId="urn:microsoft.com/office/officeart/2005/8/layout/list1"/>
    <dgm:cxn modelId="{BE23C3CF-AA83-44A7-A9D3-F11B54992E2F}" type="presParOf" srcId="{1DEF9ADC-D675-4F22-876D-8F3D546201ED}" destId="{0D986A6B-557F-46BF-8184-8E5BC9ACED9E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CD780F-59DD-4131-B248-4165ACA308DC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D1E95A5C-AFA7-4900-ABCB-CCFEEF3374B0}">
      <dgm:prSet phldrT="[Texto]"/>
      <dgm:spPr/>
      <dgm:t>
        <a:bodyPr/>
        <a:lstStyle/>
        <a:p>
          <a:r>
            <a:rPr lang="es-EC" dirty="0">
              <a:latin typeface="Calisto MT" panose="02040603050505030304" pitchFamily="18" charset="0"/>
            </a:rPr>
            <a:t>Determinar la situación actual del </a:t>
          </a:r>
          <a:r>
            <a:rPr lang="es-EC" dirty="0" err="1">
              <a:latin typeface="Calisto MT" panose="02040603050505030304" pitchFamily="18" charset="0"/>
            </a:rPr>
            <a:t>necroturismo</a:t>
          </a:r>
          <a:r>
            <a:rPr lang="es-EC" dirty="0">
              <a:latin typeface="Calisto MT" panose="02040603050505030304" pitchFamily="18" charset="0"/>
            </a:rPr>
            <a:t> en el Centro Histórico de Quito en base a sus atributos, parámetros y características para su aplicación.</a:t>
          </a:r>
        </a:p>
      </dgm:t>
    </dgm:pt>
    <dgm:pt modelId="{B8EA54CD-37E0-4072-9BF3-7730B7969BD3}" type="parTrans" cxnId="{5BEC7289-FE6F-4B80-88A0-D9BFCA1B3490}">
      <dgm:prSet/>
      <dgm:spPr/>
      <dgm:t>
        <a:bodyPr/>
        <a:lstStyle/>
        <a:p>
          <a:endParaRPr lang="es-EC"/>
        </a:p>
      </dgm:t>
    </dgm:pt>
    <dgm:pt modelId="{3DD591A3-55D3-44E6-B7BC-0F6A1AE4CDC0}" type="sibTrans" cxnId="{5BEC7289-FE6F-4B80-88A0-D9BFCA1B3490}">
      <dgm:prSet/>
      <dgm:spPr/>
      <dgm:t>
        <a:bodyPr/>
        <a:lstStyle/>
        <a:p>
          <a:endParaRPr lang="es-EC"/>
        </a:p>
      </dgm:t>
    </dgm:pt>
    <dgm:pt modelId="{B31CEEC5-D4FC-4792-8840-A4B2EDF72F4D}">
      <dgm:prSet/>
      <dgm:spPr/>
      <dgm:t>
        <a:bodyPr/>
        <a:lstStyle/>
        <a:p>
          <a:r>
            <a:rPr lang="es-EC" dirty="0">
              <a:latin typeface="Calisto MT" panose="02040603050505030304" pitchFamily="18" charset="0"/>
            </a:rPr>
            <a:t>Identificar el aporte del </a:t>
          </a:r>
          <a:r>
            <a:rPr lang="es-EC" dirty="0" err="1">
              <a:latin typeface="Calisto MT" panose="02040603050505030304" pitchFamily="18" charset="0"/>
            </a:rPr>
            <a:t>necroturismo</a:t>
          </a:r>
          <a:r>
            <a:rPr lang="es-EC" dirty="0">
              <a:latin typeface="Calisto MT" panose="02040603050505030304" pitchFamily="18" charset="0"/>
            </a:rPr>
            <a:t> en la diversificación turística del Centro Histórico de Quito a fin de conocer la percepción del turista mediante una investigación de mercado. </a:t>
          </a:r>
        </a:p>
      </dgm:t>
    </dgm:pt>
    <dgm:pt modelId="{342425DE-4511-47F2-B64A-5358843FC61E}" type="parTrans" cxnId="{96C9235F-CA0C-4F3E-B460-B9E3C41B0427}">
      <dgm:prSet/>
      <dgm:spPr/>
      <dgm:t>
        <a:bodyPr/>
        <a:lstStyle/>
        <a:p>
          <a:endParaRPr lang="es-EC"/>
        </a:p>
      </dgm:t>
    </dgm:pt>
    <dgm:pt modelId="{FBB5824A-6AB2-4BE9-9BB0-5A2A657A4389}" type="sibTrans" cxnId="{96C9235F-CA0C-4F3E-B460-B9E3C41B0427}">
      <dgm:prSet/>
      <dgm:spPr/>
      <dgm:t>
        <a:bodyPr/>
        <a:lstStyle/>
        <a:p>
          <a:endParaRPr lang="es-EC"/>
        </a:p>
      </dgm:t>
    </dgm:pt>
    <dgm:pt modelId="{9977ABD8-D246-4DE9-8155-7642AE9EC3EA}">
      <dgm:prSet/>
      <dgm:spPr/>
      <dgm:t>
        <a:bodyPr/>
        <a:lstStyle/>
        <a:p>
          <a:r>
            <a:rPr lang="es-EC" dirty="0">
              <a:latin typeface="Calisto MT" panose="02040603050505030304" pitchFamily="18" charset="0"/>
            </a:rPr>
            <a:t>Diseñar estrategias para la gestión del </a:t>
          </a:r>
          <a:r>
            <a:rPr lang="es-EC" dirty="0" err="1">
              <a:latin typeface="Calisto MT" panose="02040603050505030304" pitchFamily="18" charset="0"/>
            </a:rPr>
            <a:t>necroturismo</a:t>
          </a:r>
          <a:r>
            <a:rPr lang="es-EC" dirty="0">
              <a:latin typeface="Calisto MT" panose="02040603050505030304" pitchFamily="18" charset="0"/>
            </a:rPr>
            <a:t> que aporte al desarrollo turístico del Centro Histórico de Quito.</a:t>
          </a:r>
        </a:p>
      </dgm:t>
    </dgm:pt>
    <dgm:pt modelId="{E043F9E0-95B4-4510-BE21-DA9694C83BDD}" type="parTrans" cxnId="{B8AC1BE2-CE0D-4790-A00C-3272D21EF2E3}">
      <dgm:prSet/>
      <dgm:spPr/>
      <dgm:t>
        <a:bodyPr/>
        <a:lstStyle/>
        <a:p>
          <a:endParaRPr lang="es-EC"/>
        </a:p>
      </dgm:t>
    </dgm:pt>
    <dgm:pt modelId="{155E897F-F5D6-4A98-AE3C-772EE6C74009}" type="sibTrans" cxnId="{B8AC1BE2-CE0D-4790-A00C-3272D21EF2E3}">
      <dgm:prSet/>
      <dgm:spPr/>
      <dgm:t>
        <a:bodyPr/>
        <a:lstStyle/>
        <a:p>
          <a:endParaRPr lang="es-EC"/>
        </a:p>
      </dgm:t>
    </dgm:pt>
    <dgm:pt modelId="{94FD6D9C-3B37-49A4-9C81-1DFBBCC1F566}" type="pres">
      <dgm:prSet presAssocID="{4CCD780F-59DD-4131-B248-4165ACA308DC}" presName="Name0" presStyleCnt="0">
        <dgm:presLayoutVars>
          <dgm:chMax val="7"/>
          <dgm:chPref val="7"/>
          <dgm:dir/>
        </dgm:presLayoutVars>
      </dgm:prSet>
      <dgm:spPr/>
    </dgm:pt>
    <dgm:pt modelId="{A7EF8266-A267-4D6B-9F20-6F48CD9F9AAF}" type="pres">
      <dgm:prSet presAssocID="{4CCD780F-59DD-4131-B248-4165ACA308DC}" presName="Name1" presStyleCnt="0"/>
      <dgm:spPr/>
    </dgm:pt>
    <dgm:pt modelId="{6B9C6F12-D212-4D32-B186-44F80E36DCC8}" type="pres">
      <dgm:prSet presAssocID="{4CCD780F-59DD-4131-B248-4165ACA308DC}" presName="cycle" presStyleCnt="0"/>
      <dgm:spPr/>
    </dgm:pt>
    <dgm:pt modelId="{6AA36E12-CE0F-4BD6-A4B3-3DD8DEB0E72B}" type="pres">
      <dgm:prSet presAssocID="{4CCD780F-59DD-4131-B248-4165ACA308DC}" presName="srcNode" presStyleLbl="node1" presStyleIdx="0" presStyleCnt="3"/>
      <dgm:spPr/>
    </dgm:pt>
    <dgm:pt modelId="{52478C5A-8379-4F60-AA05-7C3863535EAE}" type="pres">
      <dgm:prSet presAssocID="{4CCD780F-59DD-4131-B248-4165ACA308DC}" presName="conn" presStyleLbl="parChTrans1D2" presStyleIdx="0" presStyleCnt="1"/>
      <dgm:spPr/>
    </dgm:pt>
    <dgm:pt modelId="{CB86DB75-2AAD-4D0E-99EB-1595F8FCBBD4}" type="pres">
      <dgm:prSet presAssocID="{4CCD780F-59DD-4131-B248-4165ACA308DC}" presName="extraNode" presStyleLbl="node1" presStyleIdx="0" presStyleCnt="3"/>
      <dgm:spPr/>
    </dgm:pt>
    <dgm:pt modelId="{FFFFE2AA-591A-4D42-939F-03AA936D3AFF}" type="pres">
      <dgm:prSet presAssocID="{4CCD780F-59DD-4131-B248-4165ACA308DC}" presName="dstNode" presStyleLbl="node1" presStyleIdx="0" presStyleCnt="3"/>
      <dgm:spPr/>
    </dgm:pt>
    <dgm:pt modelId="{D6FF15FF-BDC3-4F40-92DA-DB4E58419714}" type="pres">
      <dgm:prSet presAssocID="{D1E95A5C-AFA7-4900-ABCB-CCFEEF3374B0}" presName="text_1" presStyleLbl="node1" presStyleIdx="0" presStyleCnt="3">
        <dgm:presLayoutVars>
          <dgm:bulletEnabled val="1"/>
        </dgm:presLayoutVars>
      </dgm:prSet>
      <dgm:spPr/>
    </dgm:pt>
    <dgm:pt modelId="{D83CB61C-1572-4153-AFB9-376002A56597}" type="pres">
      <dgm:prSet presAssocID="{D1E95A5C-AFA7-4900-ABCB-CCFEEF3374B0}" presName="accent_1" presStyleCnt="0"/>
      <dgm:spPr/>
    </dgm:pt>
    <dgm:pt modelId="{B9B412EA-291E-4666-9647-014797DDDFB2}" type="pres">
      <dgm:prSet presAssocID="{D1E95A5C-AFA7-4900-ABCB-CCFEEF3374B0}" presName="accentRepeatNode" presStyleLbl="solidFgAcc1" presStyleIdx="0" presStyleCnt="3"/>
      <dgm:spPr/>
    </dgm:pt>
    <dgm:pt modelId="{9E12EA37-A396-44F4-A8BE-31713217C0AA}" type="pres">
      <dgm:prSet presAssocID="{B31CEEC5-D4FC-4792-8840-A4B2EDF72F4D}" presName="text_2" presStyleLbl="node1" presStyleIdx="1" presStyleCnt="3">
        <dgm:presLayoutVars>
          <dgm:bulletEnabled val="1"/>
        </dgm:presLayoutVars>
      </dgm:prSet>
      <dgm:spPr/>
    </dgm:pt>
    <dgm:pt modelId="{4195825B-1185-4A9C-AC2B-024695309604}" type="pres">
      <dgm:prSet presAssocID="{B31CEEC5-D4FC-4792-8840-A4B2EDF72F4D}" presName="accent_2" presStyleCnt="0"/>
      <dgm:spPr/>
    </dgm:pt>
    <dgm:pt modelId="{8EE055FD-3862-4E2A-80FE-58723D22739E}" type="pres">
      <dgm:prSet presAssocID="{B31CEEC5-D4FC-4792-8840-A4B2EDF72F4D}" presName="accentRepeatNode" presStyleLbl="solidFgAcc1" presStyleIdx="1" presStyleCnt="3"/>
      <dgm:spPr/>
    </dgm:pt>
    <dgm:pt modelId="{98CDBDD7-75E5-424E-92D6-CDCAB1694951}" type="pres">
      <dgm:prSet presAssocID="{9977ABD8-D246-4DE9-8155-7642AE9EC3EA}" presName="text_3" presStyleLbl="node1" presStyleIdx="2" presStyleCnt="3">
        <dgm:presLayoutVars>
          <dgm:bulletEnabled val="1"/>
        </dgm:presLayoutVars>
      </dgm:prSet>
      <dgm:spPr/>
    </dgm:pt>
    <dgm:pt modelId="{CE3462BA-4D15-4F8C-B311-727C5174CB89}" type="pres">
      <dgm:prSet presAssocID="{9977ABD8-D246-4DE9-8155-7642AE9EC3EA}" presName="accent_3" presStyleCnt="0"/>
      <dgm:spPr/>
    </dgm:pt>
    <dgm:pt modelId="{68765D55-D1D7-40E4-BBA3-1E9C34D6EE82}" type="pres">
      <dgm:prSet presAssocID="{9977ABD8-D246-4DE9-8155-7642AE9EC3EA}" presName="accentRepeatNode" presStyleLbl="solidFgAcc1" presStyleIdx="2" presStyleCnt="3"/>
      <dgm:spPr/>
    </dgm:pt>
  </dgm:ptLst>
  <dgm:cxnLst>
    <dgm:cxn modelId="{9446AF00-A679-487F-9134-532202A86698}" type="presOf" srcId="{9977ABD8-D246-4DE9-8155-7642AE9EC3EA}" destId="{98CDBDD7-75E5-424E-92D6-CDCAB1694951}" srcOrd="0" destOrd="0" presId="urn:microsoft.com/office/officeart/2008/layout/VerticalCurvedList"/>
    <dgm:cxn modelId="{40F5300F-9BAE-4C3B-B584-E9DE843B38F3}" type="presOf" srcId="{4CCD780F-59DD-4131-B248-4165ACA308DC}" destId="{94FD6D9C-3B37-49A4-9C81-1DFBBCC1F566}" srcOrd="0" destOrd="0" presId="urn:microsoft.com/office/officeart/2008/layout/VerticalCurvedList"/>
    <dgm:cxn modelId="{07EB0E25-24EC-42F5-969D-C51605F8531F}" type="presOf" srcId="{B31CEEC5-D4FC-4792-8840-A4B2EDF72F4D}" destId="{9E12EA37-A396-44F4-A8BE-31713217C0AA}" srcOrd="0" destOrd="0" presId="urn:microsoft.com/office/officeart/2008/layout/VerticalCurvedList"/>
    <dgm:cxn modelId="{96C9235F-CA0C-4F3E-B460-B9E3C41B0427}" srcId="{4CCD780F-59DD-4131-B248-4165ACA308DC}" destId="{B31CEEC5-D4FC-4792-8840-A4B2EDF72F4D}" srcOrd="1" destOrd="0" parTransId="{342425DE-4511-47F2-B64A-5358843FC61E}" sibTransId="{FBB5824A-6AB2-4BE9-9BB0-5A2A657A4389}"/>
    <dgm:cxn modelId="{0E96437D-69E1-4D3C-AAA6-85D38CE1861C}" type="presOf" srcId="{D1E95A5C-AFA7-4900-ABCB-CCFEEF3374B0}" destId="{D6FF15FF-BDC3-4F40-92DA-DB4E58419714}" srcOrd="0" destOrd="0" presId="urn:microsoft.com/office/officeart/2008/layout/VerticalCurvedList"/>
    <dgm:cxn modelId="{5BEC7289-FE6F-4B80-88A0-D9BFCA1B3490}" srcId="{4CCD780F-59DD-4131-B248-4165ACA308DC}" destId="{D1E95A5C-AFA7-4900-ABCB-CCFEEF3374B0}" srcOrd="0" destOrd="0" parTransId="{B8EA54CD-37E0-4072-9BF3-7730B7969BD3}" sibTransId="{3DD591A3-55D3-44E6-B7BC-0F6A1AE4CDC0}"/>
    <dgm:cxn modelId="{460CEAB1-C5DF-440A-A1AF-3E0B45BBA500}" type="presOf" srcId="{3DD591A3-55D3-44E6-B7BC-0F6A1AE4CDC0}" destId="{52478C5A-8379-4F60-AA05-7C3863535EAE}" srcOrd="0" destOrd="0" presId="urn:microsoft.com/office/officeart/2008/layout/VerticalCurvedList"/>
    <dgm:cxn modelId="{B8AC1BE2-CE0D-4790-A00C-3272D21EF2E3}" srcId="{4CCD780F-59DD-4131-B248-4165ACA308DC}" destId="{9977ABD8-D246-4DE9-8155-7642AE9EC3EA}" srcOrd="2" destOrd="0" parTransId="{E043F9E0-95B4-4510-BE21-DA9694C83BDD}" sibTransId="{155E897F-F5D6-4A98-AE3C-772EE6C74009}"/>
    <dgm:cxn modelId="{57857B54-AED0-47FF-87DC-9FE31CECE5D5}" type="presParOf" srcId="{94FD6D9C-3B37-49A4-9C81-1DFBBCC1F566}" destId="{A7EF8266-A267-4D6B-9F20-6F48CD9F9AAF}" srcOrd="0" destOrd="0" presId="urn:microsoft.com/office/officeart/2008/layout/VerticalCurvedList"/>
    <dgm:cxn modelId="{A8C505EF-3B71-42EC-9DB4-3CB8F212DD56}" type="presParOf" srcId="{A7EF8266-A267-4D6B-9F20-6F48CD9F9AAF}" destId="{6B9C6F12-D212-4D32-B186-44F80E36DCC8}" srcOrd="0" destOrd="0" presId="urn:microsoft.com/office/officeart/2008/layout/VerticalCurvedList"/>
    <dgm:cxn modelId="{A273DB26-1835-40A1-AF6C-DE860D5A3564}" type="presParOf" srcId="{6B9C6F12-D212-4D32-B186-44F80E36DCC8}" destId="{6AA36E12-CE0F-4BD6-A4B3-3DD8DEB0E72B}" srcOrd="0" destOrd="0" presId="urn:microsoft.com/office/officeart/2008/layout/VerticalCurvedList"/>
    <dgm:cxn modelId="{3261CDBF-D6F8-4484-B1AE-A47B171686D3}" type="presParOf" srcId="{6B9C6F12-D212-4D32-B186-44F80E36DCC8}" destId="{52478C5A-8379-4F60-AA05-7C3863535EAE}" srcOrd="1" destOrd="0" presId="urn:microsoft.com/office/officeart/2008/layout/VerticalCurvedList"/>
    <dgm:cxn modelId="{C692E229-7E52-4420-BC36-3A763AFDCF85}" type="presParOf" srcId="{6B9C6F12-D212-4D32-B186-44F80E36DCC8}" destId="{CB86DB75-2AAD-4D0E-99EB-1595F8FCBBD4}" srcOrd="2" destOrd="0" presId="urn:microsoft.com/office/officeart/2008/layout/VerticalCurvedList"/>
    <dgm:cxn modelId="{1A17546B-2791-4BC4-9559-B116AE347B51}" type="presParOf" srcId="{6B9C6F12-D212-4D32-B186-44F80E36DCC8}" destId="{FFFFE2AA-591A-4D42-939F-03AA936D3AFF}" srcOrd="3" destOrd="0" presId="urn:microsoft.com/office/officeart/2008/layout/VerticalCurvedList"/>
    <dgm:cxn modelId="{F154D83D-C8B0-48B6-9613-3CD5FF0F2185}" type="presParOf" srcId="{A7EF8266-A267-4D6B-9F20-6F48CD9F9AAF}" destId="{D6FF15FF-BDC3-4F40-92DA-DB4E58419714}" srcOrd="1" destOrd="0" presId="urn:microsoft.com/office/officeart/2008/layout/VerticalCurvedList"/>
    <dgm:cxn modelId="{E27F5C06-6A80-4788-A9A9-A42A77C3C89C}" type="presParOf" srcId="{A7EF8266-A267-4D6B-9F20-6F48CD9F9AAF}" destId="{D83CB61C-1572-4153-AFB9-376002A56597}" srcOrd="2" destOrd="0" presId="urn:microsoft.com/office/officeart/2008/layout/VerticalCurvedList"/>
    <dgm:cxn modelId="{E79F9008-9505-48FF-A314-789ED7C0F9E1}" type="presParOf" srcId="{D83CB61C-1572-4153-AFB9-376002A56597}" destId="{B9B412EA-291E-4666-9647-014797DDDFB2}" srcOrd="0" destOrd="0" presId="urn:microsoft.com/office/officeart/2008/layout/VerticalCurvedList"/>
    <dgm:cxn modelId="{4E8B1ED3-869A-4779-8269-6E1F2DE17DD8}" type="presParOf" srcId="{A7EF8266-A267-4D6B-9F20-6F48CD9F9AAF}" destId="{9E12EA37-A396-44F4-A8BE-31713217C0AA}" srcOrd="3" destOrd="0" presId="urn:microsoft.com/office/officeart/2008/layout/VerticalCurvedList"/>
    <dgm:cxn modelId="{29DB0A49-6746-4B7D-A740-CCA8B40F88A8}" type="presParOf" srcId="{A7EF8266-A267-4D6B-9F20-6F48CD9F9AAF}" destId="{4195825B-1185-4A9C-AC2B-024695309604}" srcOrd="4" destOrd="0" presId="urn:microsoft.com/office/officeart/2008/layout/VerticalCurvedList"/>
    <dgm:cxn modelId="{5AC10D2C-DC54-4B30-9FD9-39DE220DFE45}" type="presParOf" srcId="{4195825B-1185-4A9C-AC2B-024695309604}" destId="{8EE055FD-3862-4E2A-80FE-58723D22739E}" srcOrd="0" destOrd="0" presId="urn:microsoft.com/office/officeart/2008/layout/VerticalCurvedList"/>
    <dgm:cxn modelId="{28C1D6A0-5A3F-4F44-B487-4C187BDA36AE}" type="presParOf" srcId="{A7EF8266-A267-4D6B-9F20-6F48CD9F9AAF}" destId="{98CDBDD7-75E5-424E-92D6-CDCAB1694951}" srcOrd="5" destOrd="0" presId="urn:microsoft.com/office/officeart/2008/layout/VerticalCurvedList"/>
    <dgm:cxn modelId="{40B7BFD2-AC49-46FF-AD6C-7E19F896C5D1}" type="presParOf" srcId="{A7EF8266-A267-4D6B-9F20-6F48CD9F9AAF}" destId="{CE3462BA-4D15-4F8C-B311-727C5174CB89}" srcOrd="6" destOrd="0" presId="urn:microsoft.com/office/officeart/2008/layout/VerticalCurvedList"/>
    <dgm:cxn modelId="{B5FB3326-C372-439B-AA11-E4990E0843A1}" type="presParOf" srcId="{CE3462BA-4D15-4F8C-B311-727C5174CB89}" destId="{68765D55-D1D7-40E4-BBA3-1E9C34D6EE8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02C126-0050-4296-87C3-EAEF2AD9E6AA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6A566D51-7D77-464E-9E57-FE424CD728F1}">
      <dgm:prSet phldrT="[Texto]"/>
      <dgm:spPr/>
      <dgm:t>
        <a:bodyPr/>
        <a:lstStyle/>
        <a:p>
          <a:r>
            <a:rPr lang="es-EC" dirty="0"/>
            <a:t>Turismo Cultural</a:t>
          </a:r>
        </a:p>
      </dgm:t>
    </dgm:pt>
    <dgm:pt modelId="{DBDDAADB-7B4E-4945-AAD6-80BF4910634D}" type="parTrans" cxnId="{AD456049-2B94-4E2F-9621-97BA0BD3D7EB}">
      <dgm:prSet/>
      <dgm:spPr/>
      <dgm:t>
        <a:bodyPr/>
        <a:lstStyle/>
        <a:p>
          <a:endParaRPr lang="es-EC"/>
        </a:p>
      </dgm:t>
    </dgm:pt>
    <dgm:pt modelId="{56664D2A-AB80-447B-8FFE-C005B3683BB2}" type="sibTrans" cxnId="{AD456049-2B94-4E2F-9621-97BA0BD3D7EB}">
      <dgm:prSet/>
      <dgm:spPr/>
      <dgm:t>
        <a:bodyPr/>
        <a:lstStyle/>
        <a:p>
          <a:endParaRPr lang="es-EC"/>
        </a:p>
      </dgm:t>
    </dgm:pt>
    <dgm:pt modelId="{CDB1094A-0689-44D9-B908-8052E8EB4E20}">
      <dgm:prSet phldrT="[Texto]"/>
      <dgm:spPr/>
      <dgm:t>
        <a:bodyPr/>
        <a:lstStyle/>
        <a:p>
          <a:r>
            <a:rPr lang="es-EC" dirty="0"/>
            <a:t>Patrimonio Cultural</a:t>
          </a:r>
        </a:p>
      </dgm:t>
    </dgm:pt>
    <dgm:pt modelId="{DE9A5885-E856-4226-96AC-012D01AC9750}" type="parTrans" cxnId="{4B39F7E0-1735-415C-9988-D3C5044B7352}">
      <dgm:prSet/>
      <dgm:spPr/>
      <dgm:t>
        <a:bodyPr/>
        <a:lstStyle/>
        <a:p>
          <a:endParaRPr lang="es-EC"/>
        </a:p>
      </dgm:t>
    </dgm:pt>
    <dgm:pt modelId="{4D63ECB6-A488-4640-983F-68DB20787684}" type="sibTrans" cxnId="{4B39F7E0-1735-415C-9988-D3C5044B7352}">
      <dgm:prSet/>
      <dgm:spPr/>
      <dgm:t>
        <a:bodyPr/>
        <a:lstStyle/>
        <a:p>
          <a:endParaRPr lang="es-EC"/>
        </a:p>
      </dgm:t>
    </dgm:pt>
    <dgm:pt modelId="{C100D4BD-9FB9-47EB-B591-B5CBCD7A36F8}">
      <dgm:prSet phldrT="[Texto]"/>
      <dgm:spPr/>
      <dgm:t>
        <a:bodyPr/>
        <a:lstStyle/>
        <a:p>
          <a:r>
            <a:rPr lang="es-EC" dirty="0"/>
            <a:t>Clasificación según </a:t>
          </a:r>
          <a:r>
            <a:rPr lang="en-US" dirty="0"/>
            <a:t> Graham M. S. </a:t>
          </a:r>
          <a:r>
            <a:rPr lang="en-US" dirty="0" err="1"/>
            <a:t>Dann</a:t>
          </a:r>
          <a:r>
            <a:rPr lang="en-US" dirty="0"/>
            <a:t> y P. Stone </a:t>
          </a:r>
          <a:endParaRPr lang="es-EC" dirty="0"/>
        </a:p>
      </dgm:t>
    </dgm:pt>
    <dgm:pt modelId="{2A5B5287-8627-499A-AA48-0BBC35DDA57D}" type="parTrans" cxnId="{B89A2DA4-A7D4-4C0B-A3BA-96B3E85F60DC}">
      <dgm:prSet/>
      <dgm:spPr/>
      <dgm:t>
        <a:bodyPr/>
        <a:lstStyle/>
        <a:p>
          <a:endParaRPr lang="es-EC"/>
        </a:p>
      </dgm:t>
    </dgm:pt>
    <dgm:pt modelId="{745E2CED-054E-4584-ADB3-02CEADDDD1A8}" type="sibTrans" cxnId="{B89A2DA4-A7D4-4C0B-A3BA-96B3E85F60DC}">
      <dgm:prSet/>
      <dgm:spPr/>
      <dgm:t>
        <a:bodyPr/>
        <a:lstStyle/>
        <a:p>
          <a:endParaRPr lang="es-EC"/>
        </a:p>
      </dgm:t>
    </dgm:pt>
    <dgm:pt modelId="{85178BBA-5589-4982-A4D9-CB8213B825C9}">
      <dgm:prSet phldrT="[Texto]"/>
      <dgm:spPr/>
      <dgm:t>
        <a:bodyPr/>
        <a:lstStyle/>
        <a:p>
          <a:r>
            <a:rPr lang="es-EC" dirty="0"/>
            <a:t>Turismo Negro</a:t>
          </a:r>
        </a:p>
      </dgm:t>
    </dgm:pt>
    <dgm:pt modelId="{FD895974-A0F7-41A4-A466-FC1804015BDC}" type="parTrans" cxnId="{98863781-12BC-4086-A108-BC443D299A24}">
      <dgm:prSet/>
      <dgm:spPr/>
      <dgm:t>
        <a:bodyPr/>
        <a:lstStyle/>
        <a:p>
          <a:endParaRPr lang="es-EC"/>
        </a:p>
      </dgm:t>
    </dgm:pt>
    <dgm:pt modelId="{8FE1EE42-E5F5-47E5-884E-9B96FDA7B5B4}" type="sibTrans" cxnId="{98863781-12BC-4086-A108-BC443D299A24}">
      <dgm:prSet/>
      <dgm:spPr/>
      <dgm:t>
        <a:bodyPr/>
        <a:lstStyle/>
        <a:p>
          <a:endParaRPr lang="es-EC"/>
        </a:p>
      </dgm:t>
    </dgm:pt>
    <dgm:pt modelId="{0F0900D3-3117-4739-9212-18D5CF27EE44}">
      <dgm:prSet phldrT="[Texto]"/>
      <dgm:spPr/>
      <dgm:t>
        <a:bodyPr/>
        <a:lstStyle/>
        <a:p>
          <a:r>
            <a:rPr lang="es-EC" dirty="0"/>
            <a:t>Patrimonio inmaterial </a:t>
          </a:r>
        </a:p>
      </dgm:t>
    </dgm:pt>
    <dgm:pt modelId="{8E4AD963-0FD5-4F16-8AD3-148E3AA166F3}" type="parTrans" cxnId="{65778AF2-17A7-4C94-B17B-CC4CEB095D2C}">
      <dgm:prSet/>
      <dgm:spPr/>
      <dgm:t>
        <a:bodyPr/>
        <a:lstStyle/>
        <a:p>
          <a:endParaRPr lang="es-EC"/>
        </a:p>
      </dgm:t>
    </dgm:pt>
    <dgm:pt modelId="{B1E942C2-3BE9-45D3-B25B-CC60DA408A84}" type="sibTrans" cxnId="{65778AF2-17A7-4C94-B17B-CC4CEB095D2C}">
      <dgm:prSet/>
      <dgm:spPr/>
      <dgm:t>
        <a:bodyPr/>
        <a:lstStyle/>
        <a:p>
          <a:endParaRPr lang="es-EC"/>
        </a:p>
      </dgm:t>
    </dgm:pt>
    <dgm:pt modelId="{1BAC6FEF-F2F1-46B1-ADDB-98E65CB94B12}">
      <dgm:prSet phldrT="[Texto]"/>
      <dgm:spPr/>
      <dgm:t>
        <a:bodyPr/>
        <a:lstStyle/>
        <a:p>
          <a:r>
            <a:rPr lang="es-EC" dirty="0"/>
            <a:t>Motivaciones </a:t>
          </a:r>
        </a:p>
      </dgm:t>
    </dgm:pt>
    <dgm:pt modelId="{A8F2085E-0D3A-4EFD-A818-FA5D1202C947}" type="parTrans" cxnId="{2E4940A4-5EB5-4A45-A031-1AB6B0280D3C}">
      <dgm:prSet/>
      <dgm:spPr/>
      <dgm:t>
        <a:bodyPr/>
        <a:lstStyle/>
        <a:p>
          <a:endParaRPr lang="es-EC"/>
        </a:p>
      </dgm:t>
    </dgm:pt>
    <dgm:pt modelId="{C5F3B1E0-3D7B-4DF6-A670-41628A13B263}" type="sibTrans" cxnId="{2E4940A4-5EB5-4A45-A031-1AB6B0280D3C}">
      <dgm:prSet/>
      <dgm:spPr/>
      <dgm:t>
        <a:bodyPr/>
        <a:lstStyle/>
        <a:p>
          <a:endParaRPr lang="es-EC"/>
        </a:p>
      </dgm:t>
    </dgm:pt>
    <dgm:pt modelId="{5B9E4B55-1ECA-4B61-8A60-30C35A7EEA83}" type="pres">
      <dgm:prSet presAssocID="{C202C126-0050-4296-87C3-EAEF2AD9E6AA}" presName="linear" presStyleCnt="0">
        <dgm:presLayoutVars>
          <dgm:dir/>
          <dgm:animLvl val="lvl"/>
          <dgm:resizeHandles val="exact"/>
        </dgm:presLayoutVars>
      </dgm:prSet>
      <dgm:spPr/>
    </dgm:pt>
    <dgm:pt modelId="{A9C258DC-88B0-43CB-8E5E-4DBBAFF7AAFC}" type="pres">
      <dgm:prSet presAssocID="{6A566D51-7D77-464E-9E57-FE424CD728F1}" presName="parentLin" presStyleCnt="0"/>
      <dgm:spPr/>
    </dgm:pt>
    <dgm:pt modelId="{F79A4852-EA4E-417D-9E21-13274053EC5E}" type="pres">
      <dgm:prSet presAssocID="{6A566D51-7D77-464E-9E57-FE424CD728F1}" presName="parentLeftMargin" presStyleLbl="node1" presStyleIdx="0" presStyleCnt="6"/>
      <dgm:spPr/>
    </dgm:pt>
    <dgm:pt modelId="{434FD987-545B-4415-A5B3-87A123739176}" type="pres">
      <dgm:prSet presAssocID="{6A566D51-7D77-464E-9E57-FE424CD728F1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40CF1C40-0B57-42F0-82F0-9FC361B0C0AB}" type="pres">
      <dgm:prSet presAssocID="{6A566D51-7D77-464E-9E57-FE424CD728F1}" presName="negativeSpace" presStyleCnt="0"/>
      <dgm:spPr/>
    </dgm:pt>
    <dgm:pt modelId="{2F6DF0A2-F28C-416C-A5D4-3F51D6FBFC7A}" type="pres">
      <dgm:prSet presAssocID="{6A566D51-7D77-464E-9E57-FE424CD728F1}" presName="childText" presStyleLbl="conFgAcc1" presStyleIdx="0" presStyleCnt="6">
        <dgm:presLayoutVars>
          <dgm:bulletEnabled val="1"/>
        </dgm:presLayoutVars>
      </dgm:prSet>
      <dgm:spPr/>
    </dgm:pt>
    <dgm:pt modelId="{F452BC74-3E75-4E90-A5B8-F0FDFCB7E8A8}" type="pres">
      <dgm:prSet presAssocID="{56664D2A-AB80-447B-8FFE-C005B3683BB2}" presName="spaceBetweenRectangles" presStyleCnt="0"/>
      <dgm:spPr/>
    </dgm:pt>
    <dgm:pt modelId="{7DAEF448-652E-48F9-8FF6-6C01EA0B2922}" type="pres">
      <dgm:prSet presAssocID="{CDB1094A-0689-44D9-B908-8052E8EB4E20}" presName="parentLin" presStyleCnt="0"/>
      <dgm:spPr/>
    </dgm:pt>
    <dgm:pt modelId="{AE33E1BE-10A8-4670-AB2F-F63E8479C02A}" type="pres">
      <dgm:prSet presAssocID="{CDB1094A-0689-44D9-B908-8052E8EB4E20}" presName="parentLeftMargin" presStyleLbl="node1" presStyleIdx="0" presStyleCnt="6"/>
      <dgm:spPr/>
    </dgm:pt>
    <dgm:pt modelId="{E679043D-63BF-4FB2-BE14-8BFD4B4A848F}" type="pres">
      <dgm:prSet presAssocID="{CDB1094A-0689-44D9-B908-8052E8EB4E20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2407EBBB-FEB7-42E6-B536-D5038D8BDE26}" type="pres">
      <dgm:prSet presAssocID="{CDB1094A-0689-44D9-B908-8052E8EB4E20}" presName="negativeSpace" presStyleCnt="0"/>
      <dgm:spPr/>
    </dgm:pt>
    <dgm:pt modelId="{03D27F18-4582-4E5A-B923-7F8A04C8FC8A}" type="pres">
      <dgm:prSet presAssocID="{CDB1094A-0689-44D9-B908-8052E8EB4E20}" presName="childText" presStyleLbl="conFgAcc1" presStyleIdx="1" presStyleCnt="6">
        <dgm:presLayoutVars>
          <dgm:bulletEnabled val="1"/>
        </dgm:presLayoutVars>
      </dgm:prSet>
      <dgm:spPr/>
    </dgm:pt>
    <dgm:pt modelId="{AB1EB126-94DA-4EAD-BCDD-7810AF7F56A9}" type="pres">
      <dgm:prSet presAssocID="{4D63ECB6-A488-4640-983F-68DB20787684}" presName="spaceBetweenRectangles" presStyleCnt="0"/>
      <dgm:spPr/>
    </dgm:pt>
    <dgm:pt modelId="{786ABC82-3104-4DD5-B77D-1F9044BEB10E}" type="pres">
      <dgm:prSet presAssocID="{0F0900D3-3117-4739-9212-18D5CF27EE44}" presName="parentLin" presStyleCnt="0"/>
      <dgm:spPr/>
    </dgm:pt>
    <dgm:pt modelId="{90BA3C56-736C-4E2F-A1FB-73CEDECCCE4C}" type="pres">
      <dgm:prSet presAssocID="{0F0900D3-3117-4739-9212-18D5CF27EE44}" presName="parentLeftMargin" presStyleLbl="node1" presStyleIdx="1" presStyleCnt="6"/>
      <dgm:spPr/>
    </dgm:pt>
    <dgm:pt modelId="{2B25033D-D6F8-405E-8119-B1543EF37735}" type="pres">
      <dgm:prSet presAssocID="{0F0900D3-3117-4739-9212-18D5CF27EE4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34283BE4-34B2-4C66-9112-3234F037F565}" type="pres">
      <dgm:prSet presAssocID="{0F0900D3-3117-4739-9212-18D5CF27EE44}" presName="negativeSpace" presStyleCnt="0"/>
      <dgm:spPr/>
    </dgm:pt>
    <dgm:pt modelId="{4AF6FEDE-911E-42FA-8A91-ADDA5F05F435}" type="pres">
      <dgm:prSet presAssocID="{0F0900D3-3117-4739-9212-18D5CF27EE44}" presName="childText" presStyleLbl="conFgAcc1" presStyleIdx="2" presStyleCnt="6" custLinFactNeighborX="-59" custLinFactNeighborY="-20902">
        <dgm:presLayoutVars>
          <dgm:bulletEnabled val="1"/>
        </dgm:presLayoutVars>
      </dgm:prSet>
      <dgm:spPr/>
    </dgm:pt>
    <dgm:pt modelId="{3E46E319-3AEB-4564-BEB7-868A0AB27251}" type="pres">
      <dgm:prSet presAssocID="{B1E942C2-3BE9-45D3-B25B-CC60DA408A84}" presName="spaceBetweenRectangles" presStyleCnt="0"/>
      <dgm:spPr/>
    </dgm:pt>
    <dgm:pt modelId="{C806E1F6-E866-4443-9679-5C4CA952EB29}" type="pres">
      <dgm:prSet presAssocID="{85178BBA-5589-4982-A4D9-CB8213B825C9}" presName="parentLin" presStyleCnt="0"/>
      <dgm:spPr/>
    </dgm:pt>
    <dgm:pt modelId="{53B7602B-05F0-4193-B149-74C30645C572}" type="pres">
      <dgm:prSet presAssocID="{85178BBA-5589-4982-A4D9-CB8213B825C9}" presName="parentLeftMargin" presStyleLbl="node1" presStyleIdx="2" presStyleCnt="6"/>
      <dgm:spPr/>
    </dgm:pt>
    <dgm:pt modelId="{FCA12E9F-414D-412C-B672-84CC4DE2A0A4}" type="pres">
      <dgm:prSet presAssocID="{85178BBA-5589-4982-A4D9-CB8213B825C9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72C6A31F-9EA8-49FE-A1AE-2900F9FC7968}" type="pres">
      <dgm:prSet presAssocID="{85178BBA-5589-4982-A4D9-CB8213B825C9}" presName="negativeSpace" presStyleCnt="0"/>
      <dgm:spPr/>
    </dgm:pt>
    <dgm:pt modelId="{67B45E19-AB78-468C-8AEC-BEAA146237A1}" type="pres">
      <dgm:prSet presAssocID="{85178BBA-5589-4982-A4D9-CB8213B825C9}" presName="childText" presStyleLbl="conFgAcc1" presStyleIdx="3" presStyleCnt="6">
        <dgm:presLayoutVars>
          <dgm:bulletEnabled val="1"/>
        </dgm:presLayoutVars>
      </dgm:prSet>
      <dgm:spPr/>
    </dgm:pt>
    <dgm:pt modelId="{987EADFD-77DC-45A8-9232-9D0604B1F20B}" type="pres">
      <dgm:prSet presAssocID="{8FE1EE42-E5F5-47E5-884E-9B96FDA7B5B4}" presName="spaceBetweenRectangles" presStyleCnt="0"/>
      <dgm:spPr/>
    </dgm:pt>
    <dgm:pt modelId="{9489F453-18B3-4417-8CDC-A02E19FC78CF}" type="pres">
      <dgm:prSet presAssocID="{C100D4BD-9FB9-47EB-B591-B5CBCD7A36F8}" presName="parentLin" presStyleCnt="0"/>
      <dgm:spPr/>
    </dgm:pt>
    <dgm:pt modelId="{5D3E09D1-97FE-4C96-9148-7B196556D0A1}" type="pres">
      <dgm:prSet presAssocID="{C100D4BD-9FB9-47EB-B591-B5CBCD7A36F8}" presName="parentLeftMargin" presStyleLbl="node1" presStyleIdx="3" presStyleCnt="6"/>
      <dgm:spPr/>
    </dgm:pt>
    <dgm:pt modelId="{B51D8D5A-FF59-40C3-B433-F44086F4DFC0}" type="pres">
      <dgm:prSet presAssocID="{C100D4BD-9FB9-47EB-B591-B5CBCD7A36F8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F1A511D-0A83-49C5-8207-D927EF888F32}" type="pres">
      <dgm:prSet presAssocID="{C100D4BD-9FB9-47EB-B591-B5CBCD7A36F8}" presName="negativeSpace" presStyleCnt="0"/>
      <dgm:spPr/>
    </dgm:pt>
    <dgm:pt modelId="{A7F2D49A-B122-40C3-AA1A-0CBD5C011E17}" type="pres">
      <dgm:prSet presAssocID="{C100D4BD-9FB9-47EB-B591-B5CBCD7A36F8}" presName="childText" presStyleLbl="conFgAcc1" presStyleIdx="4" presStyleCnt="6">
        <dgm:presLayoutVars>
          <dgm:bulletEnabled val="1"/>
        </dgm:presLayoutVars>
      </dgm:prSet>
      <dgm:spPr/>
    </dgm:pt>
    <dgm:pt modelId="{2788ABF7-B981-4CD1-B73A-2A41880D5557}" type="pres">
      <dgm:prSet presAssocID="{745E2CED-054E-4584-ADB3-02CEADDDD1A8}" presName="spaceBetweenRectangles" presStyleCnt="0"/>
      <dgm:spPr/>
    </dgm:pt>
    <dgm:pt modelId="{C87E414E-C1C9-4588-836D-6478BE6C70BB}" type="pres">
      <dgm:prSet presAssocID="{1BAC6FEF-F2F1-46B1-ADDB-98E65CB94B12}" presName="parentLin" presStyleCnt="0"/>
      <dgm:spPr/>
    </dgm:pt>
    <dgm:pt modelId="{C5155768-1C8A-47CD-9103-FFAE545AEA33}" type="pres">
      <dgm:prSet presAssocID="{1BAC6FEF-F2F1-46B1-ADDB-98E65CB94B12}" presName="parentLeftMargin" presStyleLbl="node1" presStyleIdx="4" presStyleCnt="6"/>
      <dgm:spPr/>
    </dgm:pt>
    <dgm:pt modelId="{7C824312-0DA0-49AE-9481-1B25A1ADF0BD}" type="pres">
      <dgm:prSet presAssocID="{1BAC6FEF-F2F1-46B1-ADDB-98E65CB94B12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2AAF617B-02F3-4191-BE19-E3ED88BBEDE8}" type="pres">
      <dgm:prSet presAssocID="{1BAC6FEF-F2F1-46B1-ADDB-98E65CB94B12}" presName="negativeSpace" presStyleCnt="0"/>
      <dgm:spPr/>
    </dgm:pt>
    <dgm:pt modelId="{5D37DE18-9FE2-4517-91BF-912F2EEB5B15}" type="pres">
      <dgm:prSet presAssocID="{1BAC6FEF-F2F1-46B1-ADDB-98E65CB94B12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28923C2F-D3FB-4229-AF57-6977457F63F3}" type="presOf" srcId="{1BAC6FEF-F2F1-46B1-ADDB-98E65CB94B12}" destId="{C5155768-1C8A-47CD-9103-FFAE545AEA33}" srcOrd="0" destOrd="0" presId="urn:microsoft.com/office/officeart/2005/8/layout/list1"/>
    <dgm:cxn modelId="{21C2905D-C9AB-4955-AC04-A1289BF65401}" type="presOf" srcId="{CDB1094A-0689-44D9-B908-8052E8EB4E20}" destId="{E679043D-63BF-4FB2-BE14-8BFD4B4A848F}" srcOrd="1" destOrd="0" presId="urn:microsoft.com/office/officeart/2005/8/layout/list1"/>
    <dgm:cxn modelId="{E834D248-5F98-4EB8-8709-22D0D4EE53ED}" type="presOf" srcId="{85178BBA-5589-4982-A4D9-CB8213B825C9}" destId="{FCA12E9F-414D-412C-B672-84CC4DE2A0A4}" srcOrd="1" destOrd="0" presId="urn:microsoft.com/office/officeart/2005/8/layout/list1"/>
    <dgm:cxn modelId="{AD456049-2B94-4E2F-9621-97BA0BD3D7EB}" srcId="{C202C126-0050-4296-87C3-EAEF2AD9E6AA}" destId="{6A566D51-7D77-464E-9E57-FE424CD728F1}" srcOrd="0" destOrd="0" parTransId="{DBDDAADB-7B4E-4945-AAD6-80BF4910634D}" sibTransId="{56664D2A-AB80-447B-8FFE-C005B3683BB2}"/>
    <dgm:cxn modelId="{29B25C4D-EA2A-4FF6-ACA1-48CD674ECD54}" type="presOf" srcId="{C100D4BD-9FB9-47EB-B591-B5CBCD7A36F8}" destId="{B51D8D5A-FF59-40C3-B433-F44086F4DFC0}" srcOrd="1" destOrd="0" presId="urn:microsoft.com/office/officeart/2005/8/layout/list1"/>
    <dgm:cxn modelId="{C105E778-2195-4319-AF6C-D3F4E3167FB8}" type="presOf" srcId="{1BAC6FEF-F2F1-46B1-ADDB-98E65CB94B12}" destId="{7C824312-0DA0-49AE-9481-1B25A1ADF0BD}" srcOrd="1" destOrd="0" presId="urn:microsoft.com/office/officeart/2005/8/layout/list1"/>
    <dgm:cxn modelId="{2FBF585A-239F-4B15-A09F-E558A463648A}" type="presOf" srcId="{C100D4BD-9FB9-47EB-B591-B5CBCD7A36F8}" destId="{5D3E09D1-97FE-4C96-9148-7B196556D0A1}" srcOrd="0" destOrd="0" presId="urn:microsoft.com/office/officeart/2005/8/layout/list1"/>
    <dgm:cxn modelId="{B448817A-36E5-401B-AEB9-BC32F7207434}" type="presOf" srcId="{6A566D51-7D77-464E-9E57-FE424CD728F1}" destId="{434FD987-545B-4415-A5B3-87A123739176}" srcOrd="1" destOrd="0" presId="urn:microsoft.com/office/officeart/2005/8/layout/list1"/>
    <dgm:cxn modelId="{98863781-12BC-4086-A108-BC443D299A24}" srcId="{C202C126-0050-4296-87C3-EAEF2AD9E6AA}" destId="{85178BBA-5589-4982-A4D9-CB8213B825C9}" srcOrd="3" destOrd="0" parTransId="{FD895974-A0F7-41A4-A466-FC1804015BDC}" sibTransId="{8FE1EE42-E5F5-47E5-884E-9B96FDA7B5B4}"/>
    <dgm:cxn modelId="{252B369B-621D-4C41-A95C-B11EA52BD715}" type="presOf" srcId="{6A566D51-7D77-464E-9E57-FE424CD728F1}" destId="{F79A4852-EA4E-417D-9E21-13274053EC5E}" srcOrd="0" destOrd="0" presId="urn:microsoft.com/office/officeart/2005/8/layout/list1"/>
    <dgm:cxn modelId="{B0A05C9C-EA89-44A3-B1FE-74C5EB44B604}" type="presOf" srcId="{0F0900D3-3117-4739-9212-18D5CF27EE44}" destId="{90BA3C56-736C-4E2F-A1FB-73CEDECCCE4C}" srcOrd="0" destOrd="0" presId="urn:microsoft.com/office/officeart/2005/8/layout/list1"/>
    <dgm:cxn modelId="{D5E5979F-1720-4916-B864-F81DEC596EE9}" type="presOf" srcId="{CDB1094A-0689-44D9-B908-8052E8EB4E20}" destId="{AE33E1BE-10A8-4670-AB2F-F63E8479C02A}" srcOrd="0" destOrd="0" presId="urn:microsoft.com/office/officeart/2005/8/layout/list1"/>
    <dgm:cxn modelId="{B89A2DA4-A7D4-4C0B-A3BA-96B3E85F60DC}" srcId="{C202C126-0050-4296-87C3-EAEF2AD9E6AA}" destId="{C100D4BD-9FB9-47EB-B591-B5CBCD7A36F8}" srcOrd="4" destOrd="0" parTransId="{2A5B5287-8627-499A-AA48-0BBC35DDA57D}" sibTransId="{745E2CED-054E-4584-ADB3-02CEADDDD1A8}"/>
    <dgm:cxn modelId="{2E4940A4-5EB5-4A45-A031-1AB6B0280D3C}" srcId="{C202C126-0050-4296-87C3-EAEF2AD9E6AA}" destId="{1BAC6FEF-F2F1-46B1-ADDB-98E65CB94B12}" srcOrd="5" destOrd="0" parTransId="{A8F2085E-0D3A-4EFD-A818-FA5D1202C947}" sibTransId="{C5F3B1E0-3D7B-4DF6-A670-41628A13B263}"/>
    <dgm:cxn modelId="{F4BBB6BD-338C-417A-8D04-27CD1505A600}" type="presOf" srcId="{0F0900D3-3117-4739-9212-18D5CF27EE44}" destId="{2B25033D-D6F8-405E-8119-B1543EF37735}" srcOrd="1" destOrd="0" presId="urn:microsoft.com/office/officeart/2005/8/layout/list1"/>
    <dgm:cxn modelId="{E6CEBEC2-611F-4DD5-A635-28E3B64A4618}" type="presOf" srcId="{C202C126-0050-4296-87C3-EAEF2AD9E6AA}" destId="{5B9E4B55-1ECA-4B61-8A60-30C35A7EEA83}" srcOrd="0" destOrd="0" presId="urn:microsoft.com/office/officeart/2005/8/layout/list1"/>
    <dgm:cxn modelId="{4B39F7E0-1735-415C-9988-D3C5044B7352}" srcId="{C202C126-0050-4296-87C3-EAEF2AD9E6AA}" destId="{CDB1094A-0689-44D9-B908-8052E8EB4E20}" srcOrd="1" destOrd="0" parTransId="{DE9A5885-E856-4226-96AC-012D01AC9750}" sibTransId="{4D63ECB6-A488-4640-983F-68DB20787684}"/>
    <dgm:cxn modelId="{65778AF2-17A7-4C94-B17B-CC4CEB095D2C}" srcId="{C202C126-0050-4296-87C3-EAEF2AD9E6AA}" destId="{0F0900D3-3117-4739-9212-18D5CF27EE44}" srcOrd="2" destOrd="0" parTransId="{8E4AD963-0FD5-4F16-8AD3-148E3AA166F3}" sibTransId="{B1E942C2-3BE9-45D3-B25B-CC60DA408A84}"/>
    <dgm:cxn modelId="{40A3B4FD-BBDC-4B3E-8AAC-C200C4D15853}" type="presOf" srcId="{85178BBA-5589-4982-A4D9-CB8213B825C9}" destId="{53B7602B-05F0-4193-B149-74C30645C572}" srcOrd="0" destOrd="0" presId="urn:microsoft.com/office/officeart/2005/8/layout/list1"/>
    <dgm:cxn modelId="{346F9525-847D-4862-8A58-9A90014C07DD}" type="presParOf" srcId="{5B9E4B55-1ECA-4B61-8A60-30C35A7EEA83}" destId="{A9C258DC-88B0-43CB-8E5E-4DBBAFF7AAFC}" srcOrd="0" destOrd="0" presId="urn:microsoft.com/office/officeart/2005/8/layout/list1"/>
    <dgm:cxn modelId="{5023D00B-1960-4797-82E6-8ABCCD5C8F4E}" type="presParOf" srcId="{A9C258DC-88B0-43CB-8E5E-4DBBAFF7AAFC}" destId="{F79A4852-EA4E-417D-9E21-13274053EC5E}" srcOrd="0" destOrd="0" presId="urn:microsoft.com/office/officeart/2005/8/layout/list1"/>
    <dgm:cxn modelId="{90707AE9-27C0-44E4-93A0-5B0E7A9F51E4}" type="presParOf" srcId="{A9C258DC-88B0-43CB-8E5E-4DBBAFF7AAFC}" destId="{434FD987-545B-4415-A5B3-87A123739176}" srcOrd="1" destOrd="0" presId="urn:microsoft.com/office/officeart/2005/8/layout/list1"/>
    <dgm:cxn modelId="{DF466683-D385-4F08-860C-9469F3D1DFFB}" type="presParOf" srcId="{5B9E4B55-1ECA-4B61-8A60-30C35A7EEA83}" destId="{40CF1C40-0B57-42F0-82F0-9FC361B0C0AB}" srcOrd="1" destOrd="0" presId="urn:microsoft.com/office/officeart/2005/8/layout/list1"/>
    <dgm:cxn modelId="{3BEAD068-6598-496F-B012-4B21F45B6DEB}" type="presParOf" srcId="{5B9E4B55-1ECA-4B61-8A60-30C35A7EEA83}" destId="{2F6DF0A2-F28C-416C-A5D4-3F51D6FBFC7A}" srcOrd="2" destOrd="0" presId="urn:microsoft.com/office/officeart/2005/8/layout/list1"/>
    <dgm:cxn modelId="{65765F5E-2B39-494E-B2A0-736DD6FD7C9D}" type="presParOf" srcId="{5B9E4B55-1ECA-4B61-8A60-30C35A7EEA83}" destId="{F452BC74-3E75-4E90-A5B8-F0FDFCB7E8A8}" srcOrd="3" destOrd="0" presId="urn:microsoft.com/office/officeart/2005/8/layout/list1"/>
    <dgm:cxn modelId="{A111E8A2-9396-40D5-AF35-B4254614BB81}" type="presParOf" srcId="{5B9E4B55-1ECA-4B61-8A60-30C35A7EEA83}" destId="{7DAEF448-652E-48F9-8FF6-6C01EA0B2922}" srcOrd="4" destOrd="0" presId="urn:microsoft.com/office/officeart/2005/8/layout/list1"/>
    <dgm:cxn modelId="{4FD12816-3128-4BAB-84FD-DE6ACC87758B}" type="presParOf" srcId="{7DAEF448-652E-48F9-8FF6-6C01EA0B2922}" destId="{AE33E1BE-10A8-4670-AB2F-F63E8479C02A}" srcOrd="0" destOrd="0" presId="urn:microsoft.com/office/officeart/2005/8/layout/list1"/>
    <dgm:cxn modelId="{14396294-BCE5-4F93-8CCE-2C97FFA156D3}" type="presParOf" srcId="{7DAEF448-652E-48F9-8FF6-6C01EA0B2922}" destId="{E679043D-63BF-4FB2-BE14-8BFD4B4A848F}" srcOrd="1" destOrd="0" presId="urn:microsoft.com/office/officeart/2005/8/layout/list1"/>
    <dgm:cxn modelId="{AB5E9D4E-FC73-4EC4-8F60-A622E7C4CA95}" type="presParOf" srcId="{5B9E4B55-1ECA-4B61-8A60-30C35A7EEA83}" destId="{2407EBBB-FEB7-42E6-B536-D5038D8BDE26}" srcOrd="5" destOrd="0" presId="urn:microsoft.com/office/officeart/2005/8/layout/list1"/>
    <dgm:cxn modelId="{AE4549F0-B428-49F2-9BB1-730C6FA693EA}" type="presParOf" srcId="{5B9E4B55-1ECA-4B61-8A60-30C35A7EEA83}" destId="{03D27F18-4582-4E5A-B923-7F8A04C8FC8A}" srcOrd="6" destOrd="0" presId="urn:microsoft.com/office/officeart/2005/8/layout/list1"/>
    <dgm:cxn modelId="{15BD2321-DB71-471A-81B1-23EB0924718C}" type="presParOf" srcId="{5B9E4B55-1ECA-4B61-8A60-30C35A7EEA83}" destId="{AB1EB126-94DA-4EAD-BCDD-7810AF7F56A9}" srcOrd="7" destOrd="0" presId="urn:microsoft.com/office/officeart/2005/8/layout/list1"/>
    <dgm:cxn modelId="{98729D4F-A8F4-4417-A17E-6E7B23250F52}" type="presParOf" srcId="{5B9E4B55-1ECA-4B61-8A60-30C35A7EEA83}" destId="{786ABC82-3104-4DD5-B77D-1F9044BEB10E}" srcOrd="8" destOrd="0" presId="urn:microsoft.com/office/officeart/2005/8/layout/list1"/>
    <dgm:cxn modelId="{FABCE5AE-DBBA-4E9C-ADCF-624B4405A35A}" type="presParOf" srcId="{786ABC82-3104-4DD5-B77D-1F9044BEB10E}" destId="{90BA3C56-736C-4E2F-A1FB-73CEDECCCE4C}" srcOrd="0" destOrd="0" presId="urn:microsoft.com/office/officeart/2005/8/layout/list1"/>
    <dgm:cxn modelId="{64B75BBC-28F9-47A8-9403-E92C6F4A7FEE}" type="presParOf" srcId="{786ABC82-3104-4DD5-B77D-1F9044BEB10E}" destId="{2B25033D-D6F8-405E-8119-B1543EF37735}" srcOrd="1" destOrd="0" presId="urn:microsoft.com/office/officeart/2005/8/layout/list1"/>
    <dgm:cxn modelId="{1BC75BBB-C6AC-4152-9BF2-CBF49DD75D0A}" type="presParOf" srcId="{5B9E4B55-1ECA-4B61-8A60-30C35A7EEA83}" destId="{34283BE4-34B2-4C66-9112-3234F037F565}" srcOrd="9" destOrd="0" presId="urn:microsoft.com/office/officeart/2005/8/layout/list1"/>
    <dgm:cxn modelId="{41F74551-BE69-46B7-ACA4-25FB4B8D7E26}" type="presParOf" srcId="{5B9E4B55-1ECA-4B61-8A60-30C35A7EEA83}" destId="{4AF6FEDE-911E-42FA-8A91-ADDA5F05F435}" srcOrd="10" destOrd="0" presId="urn:microsoft.com/office/officeart/2005/8/layout/list1"/>
    <dgm:cxn modelId="{CFFD9C87-D4B4-4F18-B6C1-91443F937073}" type="presParOf" srcId="{5B9E4B55-1ECA-4B61-8A60-30C35A7EEA83}" destId="{3E46E319-3AEB-4564-BEB7-868A0AB27251}" srcOrd="11" destOrd="0" presId="urn:microsoft.com/office/officeart/2005/8/layout/list1"/>
    <dgm:cxn modelId="{2D0AC23C-D9FC-45FF-BA33-EC7DC0799601}" type="presParOf" srcId="{5B9E4B55-1ECA-4B61-8A60-30C35A7EEA83}" destId="{C806E1F6-E866-4443-9679-5C4CA952EB29}" srcOrd="12" destOrd="0" presId="urn:microsoft.com/office/officeart/2005/8/layout/list1"/>
    <dgm:cxn modelId="{00A761D0-D3F0-4E75-B80B-2D330B7D62CE}" type="presParOf" srcId="{C806E1F6-E866-4443-9679-5C4CA952EB29}" destId="{53B7602B-05F0-4193-B149-74C30645C572}" srcOrd="0" destOrd="0" presId="urn:microsoft.com/office/officeart/2005/8/layout/list1"/>
    <dgm:cxn modelId="{A7DDEFBA-6EA9-44C0-9B70-2C06970B9810}" type="presParOf" srcId="{C806E1F6-E866-4443-9679-5C4CA952EB29}" destId="{FCA12E9F-414D-412C-B672-84CC4DE2A0A4}" srcOrd="1" destOrd="0" presId="urn:microsoft.com/office/officeart/2005/8/layout/list1"/>
    <dgm:cxn modelId="{073FF827-06F5-4CEE-8783-BF4ECB78ABBD}" type="presParOf" srcId="{5B9E4B55-1ECA-4B61-8A60-30C35A7EEA83}" destId="{72C6A31F-9EA8-49FE-A1AE-2900F9FC7968}" srcOrd="13" destOrd="0" presId="urn:microsoft.com/office/officeart/2005/8/layout/list1"/>
    <dgm:cxn modelId="{65D51AA5-C554-48EA-973F-5692AEAB42B3}" type="presParOf" srcId="{5B9E4B55-1ECA-4B61-8A60-30C35A7EEA83}" destId="{67B45E19-AB78-468C-8AEC-BEAA146237A1}" srcOrd="14" destOrd="0" presId="urn:microsoft.com/office/officeart/2005/8/layout/list1"/>
    <dgm:cxn modelId="{403FEDB3-E2C9-4019-8820-B00F7F1FD8C7}" type="presParOf" srcId="{5B9E4B55-1ECA-4B61-8A60-30C35A7EEA83}" destId="{987EADFD-77DC-45A8-9232-9D0604B1F20B}" srcOrd="15" destOrd="0" presId="urn:microsoft.com/office/officeart/2005/8/layout/list1"/>
    <dgm:cxn modelId="{20BC4C68-1C96-4535-A6D7-89E535C29D5C}" type="presParOf" srcId="{5B9E4B55-1ECA-4B61-8A60-30C35A7EEA83}" destId="{9489F453-18B3-4417-8CDC-A02E19FC78CF}" srcOrd="16" destOrd="0" presId="urn:microsoft.com/office/officeart/2005/8/layout/list1"/>
    <dgm:cxn modelId="{2D875C33-84C4-4A78-AC57-EBB2528A9E66}" type="presParOf" srcId="{9489F453-18B3-4417-8CDC-A02E19FC78CF}" destId="{5D3E09D1-97FE-4C96-9148-7B196556D0A1}" srcOrd="0" destOrd="0" presId="urn:microsoft.com/office/officeart/2005/8/layout/list1"/>
    <dgm:cxn modelId="{84E83673-C8C2-4B95-AE9B-AD67CB1785C3}" type="presParOf" srcId="{9489F453-18B3-4417-8CDC-A02E19FC78CF}" destId="{B51D8D5A-FF59-40C3-B433-F44086F4DFC0}" srcOrd="1" destOrd="0" presId="urn:microsoft.com/office/officeart/2005/8/layout/list1"/>
    <dgm:cxn modelId="{FFCB2D32-5ECC-42B0-89BB-FFBBEABC6E5D}" type="presParOf" srcId="{5B9E4B55-1ECA-4B61-8A60-30C35A7EEA83}" destId="{4F1A511D-0A83-49C5-8207-D927EF888F32}" srcOrd="17" destOrd="0" presId="urn:microsoft.com/office/officeart/2005/8/layout/list1"/>
    <dgm:cxn modelId="{131E7067-2463-437E-BA5D-9EBBE548C324}" type="presParOf" srcId="{5B9E4B55-1ECA-4B61-8A60-30C35A7EEA83}" destId="{A7F2D49A-B122-40C3-AA1A-0CBD5C011E17}" srcOrd="18" destOrd="0" presId="urn:microsoft.com/office/officeart/2005/8/layout/list1"/>
    <dgm:cxn modelId="{80D70981-FDD0-4DDE-93CD-6051128B35F4}" type="presParOf" srcId="{5B9E4B55-1ECA-4B61-8A60-30C35A7EEA83}" destId="{2788ABF7-B981-4CD1-B73A-2A41880D5557}" srcOrd="19" destOrd="0" presId="urn:microsoft.com/office/officeart/2005/8/layout/list1"/>
    <dgm:cxn modelId="{A2849C1D-99DA-448D-BDB8-C363A41082A1}" type="presParOf" srcId="{5B9E4B55-1ECA-4B61-8A60-30C35A7EEA83}" destId="{C87E414E-C1C9-4588-836D-6478BE6C70BB}" srcOrd="20" destOrd="0" presId="urn:microsoft.com/office/officeart/2005/8/layout/list1"/>
    <dgm:cxn modelId="{397A940B-626E-4974-A3CE-3AD123C9E010}" type="presParOf" srcId="{C87E414E-C1C9-4588-836D-6478BE6C70BB}" destId="{C5155768-1C8A-47CD-9103-FFAE545AEA33}" srcOrd="0" destOrd="0" presId="urn:microsoft.com/office/officeart/2005/8/layout/list1"/>
    <dgm:cxn modelId="{873ED015-D237-4CB8-AD95-2C3A78ACD24E}" type="presParOf" srcId="{C87E414E-C1C9-4588-836D-6478BE6C70BB}" destId="{7C824312-0DA0-49AE-9481-1B25A1ADF0BD}" srcOrd="1" destOrd="0" presId="urn:microsoft.com/office/officeart/2005/8/layout/list1"/>
    <dgm:cxn modelId="{CCCB1877-8834-4030-927E-CA4BCC6C3E9F}" type="presParOf" srcId="{5B9E4B55-1ECA-4B61-8A60-30C35A7EEA83}" destId="{2AAF617B-02F3-4191-BE19-E3ED88BBEDE8}" srcOrd="21" destOrd="0" presId="urn:microsoft.com/office/officeart/2005/8/layout/list1"/>
    <dgm:cxn modelId="{F169D03B-CE1C-4830-A4A3-DFD370D63B88}" type="presParOf" srcId="{5B9E4B55-1ECA-4B61-8A60-30C35A7EEA83}" destId="{5D37DE18-9FE2-4517-91BF-912F2EEB5B15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6267AA-22D2-4BD3-94F2-24ED8C8A6AE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7BD91F78-4290-4E3B-B1A5-15D5147B3AA6}">
      <dgm:prSet phldrT="[Texto]"/>
      <dgm:spPr/>
      <dgm:t>
        <a:bodyPr/>
        <a:lstStyle/>
        <a:p>
          <a:r>
            <a:rPr lang="es-EC" dirty="0"/>
            <a:t>Constitución del Ecuador</a:t>
          </a:r>
        </a:p>
      </dgm:t>
    </dgm:pt>
    <dgm:pt modelId="{3E25B509-594B-4EAC-B986-1F507F6A8F43}" type="parTrans" cxnId="{5DD68009-60E3-4281-A605-A8290FAF7264}">
      <dgm:prSet/>
      <dgm:spPr/>
      <dgm:t>
        <a:bodyPr/>
        <a:lstStyle/>
        <a:p>
          <a:endParaRPr lang="es-EC"/>
        </a:p>
      </dgm:t>
    </dgm:pt>
    <dgm:pt modelId="{BDADF0D5-D8AD-4BE6-B51D-597B1C82DE35}" type="sibTrans" cxnId="{5DD68009-60E3-4281-A605-A8290FAF7264}">
      <dgm:prSet/>
      <dgm:spPr/>
      <dgm:t>
        <a:bodyPr/>
        <a:lstStyle/>
        <a:p>
          <a:endParaRPr lang="es-EC"/>
        </a:p>
      </dgm:t>
    </dgm:pt>
    <dgm:pt modelId="{1C2E5CB8-C5F8-4648-A4E4-79A8C7522C34}">
      <dgm:prSet phldrT="[Texto]"/>
      <dgm:spPr/>
      <dgm:t>
        <a:bodyPr/>
        <a:lstStyle/>
        <a:p>
          <a:r>
            <a:rPr lang="es-EC" dirty="0"/>
            <a:t>Ley de Turismo</a:t>
          </a:r>
        </a:p>
      </dgm:t>
    </dgm:pt>
    <dgm:pt modelId="{48B78E6A-3F4B-4DF9-8583-D51729CC9007}" type="parTrans" cxnId="{016724DA-C33F-4CAD-A0FD-44847C01243D}">
      <dgm:prSet/>
      <dgm:spPr/>
      <dgm:t>
        <a:bodyPr/>
        <a:lstStyle/>
        <a:p>
          <a:endParaRPr lang="es-EC"/>
        </a:p>
      </dgm:t>
    </dgm:pt>
    <dgm:pt modelId="{9BA77537-F352-4EFA-BF71-71A14EDC265A}" type="sibTrans" cxnId="{016724DA-C33F-4CAD-A0FD-44847C01243D}">
      <dgm:prSet/>
      <dgm:spPr/>
      <dgm:t>
        <a:bodyPr/>
        <a:lstStyle/>
        <a:p>
          <a:endParaRPr lang="es-EC"/>
        </a:p>
      </dgm:t>
    </dgm:pt>
    <dgm:pt modelId="{BF74AD5F-8CAA-4406-9A41-26319BA88006}">
      <dgm:prSet phldrT="[Texto]" custT="1"/>
      <dgm:spPr/>
      <dgm:t>
        <a:bodyPr/>
        <a:lstStyle/>
        <a:p>
          <a:r>
            <a:rPr lang="es-EC" sz="1400" b="1" dirty="0"/>
            <a:t>Reglamento General de Actividades Turísticas</a:t>
          </a:r>
          <a:endParaRPr lang="es-EC" sz="1400" dirty="0"/>
        </a:p>
      </dgm:t>
    </dgm:pt>
    <dgm:pt modelId="{FFBB278D-21A6-47EE-B29B-9AF56CCA7ED4}" type="parTrans" cxnId="{E1A61867-EDFB-42C6-9032-8731F018E199}">
      <dgm:prSet/>
      <dgm:spPr/>
      <dgm:t>
        <a:bodyPr/>
        <a:lstStyle/>
        <a:p>
          <a:endParaRPr lang="es-EC"/>
        </a:p>
      </dgm:t>
    </dgm:pt>
    <dgm:pt modelId="{455E22BA-7D76-4E3F-AEDB-24676AD0C238}" type="sibTrans" cxnId="{E1A61867-EDFB-42C6-9032-8731F018E199}">
      <dgm:prSet/>
      <dgm:spPr/>
      <dgm:t>
        <a:bodyPr/>
        <a:lstStyle/>
        <a:p>
          <a:endParaRPr lang="es-EC"/>
        </a:p>
      </dgm:t>
    </dgm:pt>
    <dgm:pt modelId="{4ACEA711-904E-427E-AFBC-18541E5CBB43}" type="pres">
      <dgm:prSet presAssocID="{BE6267AA-22D2-4BD3-94F2-24ED8C8A6AE0}" presName="Name0" presStyleCnt="0">
        <dgm:presLayoutVars>
          <dgm:dir/>
          <dgm:animLvl val="lvl"/>
          <dgm:resizeHandles val="exact"/>
        </dgm:presLayoutVars>
      </dgm:prSet>
      <dgm:spPr/>
    </dgm:pt>
    <dgm:pt modelId="{189FC7F3-D0B2-4AC2-8EC4-C6A4659A0120}" type="pres">
      <dgm:prSet presAssocID="{7BD91F78-4290-4E3B-B1A5-15D5147B3AA6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A802CC1-3E79-40CD-BEA9-C2CC1C5A744F}" type="pres">
      <dgm:prSet presAssocID="{BDADF0D5-D8AD-4BE6-B51D-597B1C82DE35}" presName="parTxOnlySpace" presStyleCnt="0"/>
      <dgm:spPr/>
    </dgm:pt>
    <dgm:pt modelId="{46663826-2E58-4BBA-B353-5E205120909F}" type="pres">
      <dgm:prSet presAssocID="{1C2E5CB8-C5F8-4648-A4E4-79A8C7522C34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834626A-338A-4AA4-85BA-5083763CCC81}" type="pres">
      <dgm:prSet presAssocID="{9BA77537-F352-4EFA-BF71-71A14EDC265A}" presName="parTxOnlySpace" presStyleCnt="0"/>
      <dgm:spPr/>
    </dgm:pt>
    <dgm:pt modelId="{03B2E4F8-CC1B-48D9-A674-BA981882E952}" type="pres">
      <dgm:prSet presAssocID="{BF74AD5F-8CAA-4406-9A41-26319BA88006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5DD68009-60E3-4281-A605-A8290FAF7264}" srcId="{BE6267AA-22D2-4BD3-94F2-24ED8C8A6AE0}" destId="{7BD91F78-4290-4E3B-B1A5-15D5147B3AA6}" srcOrd="0" destOrd="0" parTransId="{3E25B509-594B-4EAC-B986-1F507F6A8F43}" sibTransId="{BDADF0D5-D8AD-4BE6-B51D-597B1C82DE35}"/>
    <dgm:cxn modelId="{40A78020-3F3F-4D90-8B08-2AA6CCA2B0AB}" type="presOf" srcId="{7BD91F78-4290-4E3B-B1A5-15D5147B3AA6}" destId="{189FC7F3-D0B2-4AC2-8EC4-C6A4659A0120}" srcOrd="0" destOrd="0" presId="urn:microsoft.com/office/officeart/2005/8/layout/chevron1"/>
    <dgm:cxn modelId="{4A58CE22-566E-4869-B0A3-5E2EFFCC25DD}" type="presOf" srcId="{BE6267AA-22D2-4BD3-94F2-24ED8C8A6AE0}" destId="{4ACEA711-904E-427E-AFBC-18541E5CBB43}" srcOrd="0" destOrd="0" presId="urn:microsoft.com/office/officeart/2005/8/layout/chevron1"/>
    <dgm:cxn modelId="{E1A61867-EDFB-42C6-9032-8731F018E199}" srcId="{BE6267AA-22D2-4BD3-94F2-24ED8C8A6AE0}" destId="{BF74AD5F-8CAA-4406-9A41-26319BA88006}" srcOrd="2" destOrd="0" parTransId="{FFBB278D-21A6-47EE-B29B-9AF56CCA7ED4}" sibTransId="{455E22BA-7D76-4E3F-AEDB-24676AD0C238}"/>
    <dgm:cxn modelId="{90B8EB99-B911-4231-804B-24983E509A39}" type="presOf" srcId="{1C2E5CB8-C5F8-4648-A4E4-79A8C7522C34}" destId="{46663826-2E58-4BBA-B353-5E205120909F}" srcOrd="0" destOrd="0" presId="urn:microsoft.com/office/officeart/2005/8/layout/chevron1"/>
    <dgm:cxn modelId="{016724DA-C33F-4CAD-A0FD-44847C01243D}" srcId="{BE6267AA-22D2-4BD3-94F2-24ED8C8A6AE0}" destId="{1C2E5CB8-C5F8-4648-A4E4-79A8C7522C34}" srcOrd="1" destOrd="0" parTransId="{48B78E6A-3F4B-4DF9-8583-D51729CC9007}" sibTransId="{9BA77537-F352-4EFA-BF71-71A14EDC265A}"/>
    <dgm:cxn modelId="{250AD4F8-81B0-4DF1-BCE5-AE5DAAE5118A}" type="presOf" srcId="{BF74AD5F-8CAA-4406-9A41-26319BA88006}" destId="{03B2E4F8-CC1B-48D9-A674-BA981882E952}" srcOrd="0" destOrd="0" presId="urn:microsoft.com/office/officeart/2005/8/layout/chevron1"/>
    <dgm:cxn modelId="{F0405445-29CA-4928-B4CE-D4272A4BD512}" type="presParOf" srcId="{4ACEA711-904E-427E-AFBC-18541E5CBB43}" destId="{189FC7F3-D0B2-4AC2-8EC4-C6A4659A0120}" srcOrd="0" destOrd="0" presId="urn:microsoft.com/office/officeart/2005/8/layout/chevron1"/>
    <dgm:cxn modelId="{67D07573-C3CD-44F2-A967-F58CECF217C7}" type="presParOf" srcId="{4ACEA711-904E-427E-AFBC-18541E5CBB43}" destId="{0A802CC1-3E79-40CD-BEA9-C2CC1C5A744F}" srcOrd="1" destOrd="0" presId="urn:microsoft.com/office/officeart/2005/8/layout/chevron1"/>
    <dgm:cxn modelId="{A168384E-8EAF-44FC-8300-257023D8DC93}" type="presParOf" srcId="{4ACEA711-904E-427E-AFBC-18541E5CBB43}" destId="{46663826-2E58-4BBA-B353-5E205120909F}" srcOrd="2" destOrd="0" presId="urn:microsoft.com/office/officeart/2005/8/layout/chevron1"/>
    <dgm:cxn modelId="{2868D4B4-B6EB-4102-9973-60957CCD66DE}" type="presParOf" srcId="{4ACEA711-904E-427E-AFBC-18541E5CBB43}" destId="{B834626A-338A-4AA4-85BA-5083763CCC81}" srcOrd="3" destOrd="0" presId="urn:microsoft.com/office/officeart/2005/8/layout/chevron1"/>
    <dgm:cxn modelId="{65BACBE3-51F8-4E80-B05D-6738EAB6D369}" type="presParOf" srcId="{4ACEA711-904E-427E-AFBC-18541E5CBB43}" destId="{03B2E4F8-CC1B-48D9-A674-BA981882E952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E0E9352-8D20-4406-8E1F-7BDADA85B369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s-EC"/>
        </a:p>
      </dgm:t>
    </dgm:pt>
    <dgm:pt modelId="{04325881-CA13-49DD-8CC5-F9F22A64EFBB}">
      <dgm:prSet phldrT="[Texto]" custT="1"/>
      <dgm:spPr/>
      <dgm:t>
        <a:bodyPr/>
        <a:lstStyle/>
        <a:p>
          <a:r>
            <a:rPr lang="es-EC" sz="1100" dirty="0">
              <a:latin typeface="Montserrat" panose="00000500000000000000" pitchFamily="2" charset="0"/>
            </a:rPr>
            <a:t>Arquitectura, historia, personajes, leyendas.</a:t>
          </a:r>
        </a:p>
      </dgm:t>
    </dgm:pt>
    <dgm:pt modelId="{4FBB15A1-B6FB-4AF1-A733-9E6D5E93F631}" type="sibTrans" cxnId="{13384D64-2034-484E-9131-935A295C9D30}">
      <dgm:prSet/>
      <dgm:spPr>
        <a:blipFill rotWithShape="1">
          <a:blip xmlns:r="http://schemas.openxmlformats.org/officeDocument/2006/relationships" r:embed="rId1"/>
          <a:srcRect/>
          <a:stretch>
            <a:fillRect t="-28000" b="-28000"/>
          </a:stretch>
        </a:blipFill>
      </dgm:spPr>
      <dgm:t>
        <a:bodyPr/>
        <a:lstStyle/>
        <a:p>
          <a:endParaRPr lang="es-EC" sz="2800">
            <a:latin typeface="Montserrat" panose="00000500000000000000" pitchFamily="2" charset="0"/>
          </a:endParaRPr>
        </a:p>
      </dgm:t>
    </dgm:pt>
    <dgm:pt modelId="{2A4293FF-28E3-4FC2-9342-B689678991B4}" type="parTrans" cxnId="{13384D64-2034-484E-9131-935A295C9D30}">
      <dgm:prSet/>
      <dgm:spPr/>
      <dgm:t>
        <a:bodyPr/>
        <a:lstStyle/>
        <a:p>
          <a:endParaRPr lang="es-EC" sz="2800">
            <a:latin typeface="Montserrat" panose="00000500000000000000" pitchFamily="2" charset="0"/>
          </a:endParaRPr>
        </a:p>
      </dgm:t>
    </dgm:pt>
    <dgm:pt modelId="{06D01D93-C683-4B8E-97FC-3693BD811B8C}">
      <dgm:prSet phldrT="[Texto]" custT="1"/>
      <dgm:spPr/>
      <dgm:t>
        <a:bodyPr/>
        <a:lstStyle/>
        <a:p>
          <a:r>
            <a:rPr lang="es-EC" sz="1100" dirty="0">
              <a:latin typeface="Montserrat" panose="00000500000000000000" pitchFamily="2" charset="0"/>
            </a:rPr>
            <a:t>Revolución y procesos independentistas ligadas a la muerte y eventos trágicos en la época colonial. </a:t>
          </a:r>
        </a:p>
      </dgm:t>
    </dgm:pt>
    <dgm:pt modelId="{1200B0F2-E693-4DA4-8AEC-709087E773B3}" type="sibTrans" cxnId="{87B39B00-D627-44A1-8421-1BE8A482A3AE}">
      <dgm:prSet/>
      <dgm:spPr>
        <a:blipFill rotWithShape="1">
          <a:blip xmlns:r="http://schemas.openxmlformats.org/officeDocument/2006/relationships" r:embed="rId2"/>
          <a:srcRect/>
          <a:stretch>
            <a:fillRect t="-28000" b="-28000"/>
          </a:stretch>
        </a:blipFill>
      </dgm:spPr>
      <dgm:t>
        <a:bodyPr/>
        <a:lstStyle/>
        <a:p>
          <a:endParaRPr lang="es-EC" sz="2800">
            <a:latin typeface="Montserrat" panose="00000500000000000000" pitchFamily="2" charset="0"/>
          </a:endParaRPr>
        </a:p>
      </dgm:t>
    </dgm:pt>
    <dgm:pt modelId="{F07205A3-6304-4D33-B5E5-763B1517B138}" type="parTrans" cxnId="{87B39B00-D627-44A1-8421-1BE8A482A3AE}">
      <dgm:prSet/>
      <dgm:spPr/>
      <dgm:t>
        <a:bodyPr/>
        <a:lstStyle/>
        <a:p>
          <a:endParaRPr lang="es-EC" sz="2800">
            <a:latin typeface="Montserrat" panose="00000500000000000000" pitchFamily="2" charset="0"/>
          </a:endParaRPr>
        </a:p>
      </dgm:t>
    </dgm:pt>
    <dgm:pt modelId="{C65F3D46-7C23-4FA3-8426-259D07B3C9E3}">
      <dgm:prSet phldrT="[Texto]" custT="1"/>
      <dgm:spPr/>
      <dgm:t>
        <a:bodyPr/>
        <a:lstStyle/>
        <a:p>
          <a:r>
            <a:rPr lang="es-EC" sz="1100" dirty="0">
              <a:latin typeface="Montserrat" panose="00000500000000000000" pitchFamily="2" charset="0"/>
            </a:rPr>
            <a:t>Hace varios años atrás esta tendencia solo se la podía ofertar en temporadas: Semana Santa, Halloween, viernes 13 </a:t>
          </a:r>
        </a:p>
      </dgm:t>
    </dgm:pt>
    <dgm:pt modelId="{DDBE5D1A-D9FF-4FC7-A1DA-4472C8D873F2}" type="sibTrans" cxnId="{282D742F-34AF-43F8-B401-E012F49BE2C8}">
      <dgm:prSet/>
      <dgm:spPr>
        <a:blipFill rotWithShape="1">
          <a:blip xmlns:r="http://schemas.openxmlformats.org/officeDocument/2006/relationships" r:embed="rId3"/>
          <a:srcRect/>
          <a:stretch>
            <a:fillRect l="-14000" r="-14000"/>
          </a:stretch>
        </a:blipFill>
      </dgm:spPr>
      <dgm:t>
        <a:bodyPr/>
        <a:lstStyle/>
        <a:p>
          <a:endParaRPr lang="es-EC" sz="2800">
            <a:latin typeface="Montserrat" panose="00000500000000000000" pitchFamily="2" charset="0"/>
          </a:endParaRPr>
        </a:p>
      </dgm:t>
    </dgm:pt>
    <dgm:pt modelId="{F6DC77D4-2D92-4379-9403-B2630C046F3B}" type="parTrans" cxnId="{282D742F-34AF-43F8-B401-E012F49BE2C8}">
      <dgm:prSet/>
      <dgm:spPr/>
      <dgm:t>
        <a:bodyPr/>
        <a:lstStyle/>
        <a:p>
          <a:endParaRPr lang="es-EC" sz="2800">
            <a:latin typeface="Montserrat" panose="00000500000000000000" pitchFamily="2" charset="0"/>
          </a:endParaRPr>
        </a:p>
      </dgm:t>
    </dgm:pt>
    <dgm:pt modelId="{68540622-ADC5-4A19-B19C-07609DF9CF51}">
      <dgm:prSet phldrT="[Texto]" custT="1"/>
      <dgm:spPr/>
      <dgm:t>
        <a:bodyPr/>
        <a:lstStyle/>
        <a:p>
          <a:r>
            <a:rPr lang="es-EC" sz="1100" dirty="0">
              <a:latin typeface="Montserrat" panose="00000500000000000000" pitchFamily="2" charset="0"/>
            </a:rPr>
            <a:t>Potencial turístico en el ámbito histórico-cultural</a:t>
          </a:r>
        </a:p>
      </dgm:t>
    </dgm:pt>
    <dgm:pt modelId="{74B1EB92-6AC0-4618-A7EB-289786F78D5A}" type="sibTrans" cxnId="{E93F2D17-60BC-4156-B7F7-6BE885CFFDC4}">
      <dgm:prSet/>
      <dgm:spPr>
        <a:blipFill rotWithShape="1">
          <a:blip xmlns:r="http://schemas.openxmlformats.org/officeDocument/2006/relationships" r:embed="rId4"/>
          <a:srcRect/>
          <a:stretch>
            <a:fillRect l="-7000" r="-7000"/>
          </a:stretch>
        </a:blipFill>
      </dgm:spPr>
      <dgm:t>
        <a:bodyPr/>
        <a:lstStyle/>
        <a:p>
          <a:endParaRPr lang="es-EC" sz="2800">
            <a:latin typeface="Montserrat" panose="00000500000000000000" pitchFamily="2" charset="0"/>
          </a:endParaRPr>
        </a:p>
      </dgm:t>
    </dgm:pt>
    <dgm:pt modelId="{3072AEFF-9190-4FF4-B35E-4AFFD138B18E}" type="parTrans" cxnId="{E93F2D17-60BC-4156-B7F7-6BE885CFFDC4}">
      <dgm:prSet/>
      <dgm:spPr/>
      <dgm:t>
        <a:bodyPr/>
        <a:lstStyle/>
        <a:p>
          <a:endParaRPr lang="es-EC" sz="2800">
            <a:latin typeface="Montserrat" panose="00000500000000000000" pitchFamily="2" charset="0"/>
          </a:endParaRPr>
        </a:p>
      </dgm:t>
    </dgm:pt>
    <dgm:pt modelId="{6E574828-2694-4C59-8790-A808146FA3D3}" type="pres">
      <dgm:prSet presAssocID="{EE0E9352-8D20-4406-8E1F-7BDADA85B369}" presName="Name0" presStyleCnt="0">
        <dgm:presLayoutVars>
          <dgm:chMax val="21"/>
          <dgm:chPref val="21"/>
        </dgm:presLayoutVars>
      </dgm:prSet>
      <dgm:spPr/>
    </dgm:pt>
    <dgm:pt modelId="{1FEA1514-C6AA-4CC1-A7C3-4999BFFE749E}" type="pres">
      <dgm:prSet presAssocID="{68540622-ADC5-4A19-B19C-07609DF9CF51}" presName="text1" presStyleCnt="0"/>
      <dgm:spPr/>
    </dgm:pt>
    <dgm:pt modelId="{74FAE08D-EE08-40F3-A91A-82C4263C0CF6}" type="pres">
      <dgm:prSet presAssocID="{68540622-ADC5-4A19-B19C-07609DF9CF51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3577B318-63BC-48CF-8207-E6F5E323BD95}" type="pres">
      <dgm:prSet presAssocID="{68540622-ADC5-4A19-B19C-07609DF9CF51}" presName="textaccent1" presStyleCnt="0"/>
      <dgm:spPr/>
    </dgm:pt>
    <dgm:pt modelId="{1C12643E-9B19-4EF2-8D4A-3765541A731B}" type="pres">
      <dgm:prSet presAssocID="{68540622-ADC5-4A19-B19C-07609DF9CF51}" presName="accentRepeatNode" presStyleLbl="solidAlignAcc1" presStyleIdx="0" presStyleCnt="8"/>
      <dgm:spPr/>
    </dgm:pt>
    <dgm:pt modelId="{7D23048F-4EAA-4943-B6B0-C9C258871528}" type="pres">
      <dgm:prSet presAssocID="{74B1EB92-6AC0-4618-A7EB-289786F78D5A}" presName="image1" presStyleCnt="0"/>
      <dgm:spPr/>
    </dgm:pt>
    <dgm:pt modelId="{43C53C40-2C1E-48AF-B485-5CBFA805E77C}" type="pres">
      <dgm:prSet presAssocID="{74B1EB92-6AC0-4618-A7EB-289786F78D5A}" presName="imageRepeatNode" presStyleLbl="alignAcc1" presStyleIdx="0" presStyleCnt="4"/>
      <dgm:spPr/>
    </dgm:pt>
    <dgm:pt modelId="{B9A867F4-721F-475B-9FCB-01433F27931E}" type="pres">
      <dgm:prSet presAssocID="{74B1EB92-6AC0-4618-A7EB-289786F78D5A}" presName="imageaccent1" presStyleCnt="0"/>
      <dgm:spPr/>
    </dgm:pt>
    <dgm:pt modelId="{8FAF56DC-9EA5-4016-B787-F4E184EC3548}" type="pres">
      <dgm:prSet presAssocID="{74B1EB92-6AC0-4618-A7EB-289786F78D5A}" presName="accentRepeatNode" presStyleLbl="solidAlignAcc1" presStyleIdx="1" presStyleCnt="8"/>
      <dgm:spPr/>
    </dgm:pt>
    <dgm:pt modelId="{8E41B3B1-368A-4EC4-AC07-20C56487939A}" type="pres">
      <dgm:prSet presAssocID="{04325881-CA13-49DD-8CC5-F9F22A64EFBB}" presName="text2" presStyleCnt="0"/>
      <dgm:spPr/>
    </dgm:pt>
    <dgm:pt modelId="{7D4C2702-F744-459D-8068-689AEE565DCA}" type="pres">
      <dgm:prSet presAssocID="{04325881-CA13-49DD-8CC5-F9F22A64EFBB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FA2F12A2-9197-4CE0-A177-9C3028E3C5B9}" type="pres">
      <dgm:prSet presAssocID="{04325881-CA13-49DD-8CC5-F9F22A64EFBB}" presName="textaccent2" presStyleCnt="0"/>
      <dgm:spPr/>
    </dgm:pt>
    <dgm:pt modelId="{255E30E7-0908-4CB9-B801-6BED81DA7918}" type="pres">
      <dgm:prSet presAssocID="{04325881-CA13-49DD-8CC5-F9F22A64EFBB}" presName="accentRepeatNode" presStyleLbl="solidAlignAcc1" presStyleIdx="2" presStyleCnt="8"/>
      <dgm:spPr/>
    </dgm:pt>
    <dgm:pt modelId="{799C5C40-BC9A-4DB9-99C2-C7E11DD2BF31}" type="pres">
      <dgm:prSet presAssocID="{4FBB15A1-B6FB-4AF1-A733-9E6D5E93F631}" presName="image2" presStyleCnt="0"/>
      <dgm:spPr/>
    </dgm:pt>
    <dgm:pt modelId="{1072ECE6-3738-423C-A469-A5B91EF1C652}" type="pres">
      <dgm:prSet presAssocID="{4FBB15A1-B6FB-4AF1-A733-9E6D5E93F631}" presName="imageRepeatNode" presStyleLbl="alignAcc1" presStyleIdx="1" presStyleCnt="4"/>
      <dgm:spPr/>
    </dgm:pt>
    <dgm:pt modelId="{16DA987D-1B4D-4493-BDB0-D36687A91777}" type="pres">
      <dgm:prSet presAssocID="{4FBB15A1-B6FB-4AF1-A733-9E6D5E93F631}" presName="imageaccent2" presStyleCnt="0"/>
      <dgm:spPr/>
    </dgm:pt>
    <dgm:pt modelId="{36495714-E0E4-4D04-88E5-CDC52C69F8C4}" type="pres">
      <dgm:prSet presAssocID="{4FBB15A1-B6FB-4AF1-A733-9E6D5E93F631}" presName="accentRepeatNode" presStyleLbl="solidAlignAcc1" presStyleIdx="3" presStyleCnt="8"/>
      <dgm:spPr/>
    </dgm:pt>
    <dgm:pt modelId="{DBB13858-8AC0-4E3A-80E6-A08B17324606}" type="pres">
      <dgm:prSet presAssocID="{06D01D93-C683-4B8E-97FC-3693BD811B8C}" presName="text3" presStyleCnt="0"/>
      <dgm:spPr/>
    </dgm:pt>
    <dgm:pt modelId="{D22F495A-8A93-4385-AF58-CF19102C2BD9}" type="pres">
      <dgm:prSet presAssocID="{06D01D93-C683-4B8E-97FC-3693BD811B8C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E3232F19-875C-4F5C-9657-18E6F1C454BD}" type="pres">
      <dgm:prSet presAssocID="{06D01D93-C683-4B8E-97FC-3693BD811B8C}" presName="textaccent3" presStyleCnt="0"/>
      <dgm:spPr/>
    </dgm:pt>
    <dgm:pt modelId="{8F51B8BF-BB94-40BA-A207-80F7A4220003}" type="pres">
      <dgm:prSet presAssocID="{06D01D93-C683-4B8E-97FC-3693BD811B8C}" presName="accentRepeatNode" presStyleLbl="solidAlignAcc1" presStyleIdx="4" presStyleCnt="8"/>
      <dgm:spPr/>
    </dgm:pt>
    <dgm:pt modelId="{14DE33EC-11F3-479B-8163-0826C0DA4D66}" type="pres">
      <dgm:prSet presAssocID="{1200B0F2-E693-4DA4-8AEC-709087E773B3}" presName="image3" presStyleCnt="0"/>
      <dgm:spPr/>
    </dgm:pt>
    <dgm:pt modelId="{DAC05F6B-C6DE-4184-9C4F-510BA1E63135}" type="pres">
      <dgm:prSet presAssocID="{1200B0F2-E693-4DA4-8AEC-709087E773B3}" presName="imageRepeatNode" presStyleLbl="alignAcc1" presStyleIdx="2" presStyleCnt="4"/>
      <dgm:spPr/>
    </dgm:pt>
    <dgm:pt modelId="{16B1C286-E573-4D07-A479-00A6DB2B6987}" type="pres">
      <dgm:prSet presAssocID="{1200B0F2-E693-4DA4-8AEC-709087E773B3}" presName="imageaccent3" presStyleCnt="0"/>
      <dgm:spPr/>
    </dgm:pt>
    <dgm:pt modelId="{D9CD3A9B-BEFD-4F5B-9051-E141B9EC37A6}" type="pres">
      <dgm:prSet presAssocID="{1200B0F2-E693-4DA4-8AEC-709087E773B3}" presName="accentRepeatNode" presStyleLbl="solidAlignAcc1" presStyleIdx="5" presStyleCnt="8"/>
      <dgm:spPr/>
    </dgm:pt>
    <dgm:pt modelId="{F275C0CF-613A-42F9-BF96-DC330935BFE3}" type="pres">
      <dgm:prSet presAssocID="{C65F3D46-7C23-4FA3-8426-259D07B3C9E3}" presName="text4" presStyleCnt="0"/>
      <dgm:spPr/>
    </dgm:pt>
    <dgm:pt modelId="{AB27329B-CC6D-46A9-8A57-7A7BB66005DE}" type="pres">
      <dgm:prSet presAssocID="{C65F3D46-7C23-4FA3-8426-259D07B3C9E3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176EE27F-BC68-4510-9629-37ECBF7CC08C}" type="pres">
      <dgm:prSet presAssocID="{C65F3D46-7C23-4FA3-8426-259D07B3C9E3}" presName="textaccent4" presStyleCnt="0"/>
      <dgm:spPr/>
    </dgm:pt>
    <dgm:pt modelId="{AC72E3D9-BF6A-4579-8289-3F19755CC98C}" type="pres">
      <dgm:prSet presAssocID="{C65F3D46-7C23-4FA3-8426-259D07B3C9E3}" presName="accentRepeatNode" presStyleLbl="solidAlignAcc1" presStyleIdx="6" presStyleCnt="8"/>
      <dgm:spPr/>
    </dgm:pt>
    <dgm:pt modelId="{709BE47E-D702-4FD9-859F-A770C28A49F0}" type="pres">
      <dgm:prSet presAssocID="{DDBE5D1A-D9FF-4FC7-A1DA-4472C8D873F2}" presName="image4" presStyleCnt="0"/>
      <dgm:spPr/>
    </dgm:pt>
    <dgm:pt modelId="{63DAD616-767F-4FC0-B9CF-AE50208F9E51}" type="pres">
      <dgm:prSet presAssocID="{DDBE5D1A-D9FF-4FC7-A1DA-4472C8D873F2}" presName="imageRepeatNode" presStyleLbl="alignAcc1" presStyleIdx="3" presStyleCnt="4"/>
      <dgm:spPr/>
    </dgm:pt>
    <dgm:pt modelId="{4F836353-820D-4C91-93AB-E0264543338F}" type="pres">
      <dgm:prSet presAssocID="{DDBE5D1A-D9FF-4FC7-A1DA-4472C8D873F2}" presName="imageaccent4" presStyleCnt="0"/>
      <dgm:spPr/>
    </dgm:pt>
    <dgm:pt modelId="{A34A7A19-F437-4056-A162-F814F6B43135}" type="pres">
      <dgm:prSet presAssocID="{DDBE5D1A-D9FF-4FC7-A1DA-4472C8D873F2}" presName="accentRepeatNode" presStyleLbl="solidAlignAcc1" presStyleIdx="7" presStyleCnt="8"/>
      <dgm:spPr/>
    </dgm:pt>
  </dgm:ptLst>
  <dgm:cxnLst>
    <dgm:cxn modelId="{87B39B00-D627-44A1-8421-1BE8A482A3AE}" srcId="{EE0E9352-8D20-4406-8E1F-7BDADA85B369}" destId="{06D01D93-C683-4B8E-97FC-3693BD811B8C}" srcOrd="2" destOrd="0" parTransId="{F07205A3-6304-4D33-B5E5-763B1517B138}" sibTransId="{1200B0F2-E693-4DA4-8AEC-709087E773B3}"/>
    <dgm:cxn modelId="{E93F2D17-60BC-4156-B7F7-6BE885CFFDC4}" srcId="{EE0E9352-8D20-4406-8E1F-7BDADA85B369}" destId="{68540622-ADC5-4A19-B19C-07609DF9CF51}" srcOrd="0" destOrd="0" parTransId="{3072AEFF-9190-4FF4-B35E-4AFFD138B18E}" sibTransId="{74B1EB92-6AC0-4618-A7EB-289786F78D5A}"/>
    <dgm:cxn modelId="{282D742F-34AF-43F8-B401-E012F49BE2C8}" srcId="{EE0E9352-8D20-4406-8E1F-7BDADA85B369}" destId="{C65F3D46-7C23-4FA3-8426-259D07B3C9E3}" srcOrd="3" destOrd="0" parTransId="{F6DC77D4-2D92-4379-9403-B2630C046F3B}" sibTransId="{DDBE5D1A-D9FF-4FC7-A1DA-4472C8D873F2}"/>
    <dgm:cxn modelId="{0E0AF35D-4840-4223-B99F-70A93267C4A7}" type="presOf" srcId="{04325881-CA13-49DD-8CC5-F9F22A64EFBB}" destId="{7D4C2702-F744-459D-8068-689AEE565DCA}" srcOrd="0" destOrd="0" presId="urn:microsoft.com/office/officeart/2008/layout/HexagonCluster"/>
    <dgm:cxn modelId="{13384D64-2034-484E-9131-935A295C9D30}" srcId="{EE0E9352-8D20-4406-8E1F-7BDADA85B369}" destId="{04325881-CA13-49DD-8CC5-F9F22A64EFBB}" srcOrd="1" destOrd="0" parTransId="{2A4293FF-28E3-4FC2-9342-B689678991B4}" sibTransId="{4FBB15A1-B6FB-4AF1-A733-9E6D5E93F631}"/>
    <dgm:cxn modelId="{9D137E44-0A89-4BCF-9FFF-4D2AB16E0327}" type="presOf" srcId="{06D01D93-C683-4B8E-97FC-3693BD811B8C}" destId="{D22F495A-8A93-4385-AF58-CF19102C2BD9}" srcOrd="0" destOrd="0" presId="urn:microsoft.com/office/officeart/2008/layout/HexagonCluster"/>
    <dgm:cxn modelId="{72FC7F58-1506-4CD3-BE77-BCFBFBC0F0D2}" type="presOf" srcId="{DDBE5D1A-D9FF-4FC7-A1DA-4472C8D873F2}" destId="{63DAD616-767F-4FC0-B9CF-AE50208F9E51}" srcOrd="0" destOrd="0" presId="urn:microsoft.com/office/officeart/2008/layout/HexagonCluster"/>
    <dgm:cxn modelId="{360E5E7E-BE52-4B25-8465-A82F85C8B1AC}" type="presOf" srcId="{C65F3D46-7C23-4FA3-8426-259D07B3C9E3}" destId="{AB27329B-CC6D-46A9-8A57-7A7BB66005DE}" srcOrd="0" destOrd="0" presId="urn:microsoft.com/office/officeart/2008/layout/HexagonCluster"/>
    <dgm:cxn modelId="{6E533984-B811-42AA-B134-915AB685C85F}" type="presOf" srcId="{EE0E9352-8D20-4406-8E1F-7BDADA85B369}" destId="{6E574828-2694-4C59-8790-A808146FA3D3}" srcOrd="0" destOrd="0" presId="urn:microsoft.com/office/officeart/2008/layout/HexagonCluster"/>
    <dgm:cxn modelId="{A5452AAE-5A33-453B-8D27-0B30613675F6}" type="presOf" srcId="{74B1EB92-6AC0-4618-A7EB-289786F78D5A}" destId="{43C53C40-2C1E-48AF-B485-5CBFA805E77C}" srcOrd="0" destOrd="0" presId="urn:microsoft.com/office/officeart/2008/layout/HexagonCluster"/>
    <dgm:cxn modelId="{1EFB31C8-D27F-4E63-AD2C-E4CA63CFF91E}" type="presOf" srcId="{68540622-ADC5-4A19-B19C-07609DF9CF51}" destId="{74FAE08D-EE08-40F3-A91A-82C4263C0CF6}" srcOrd="0" destOrd="0" presId="urn:microsoft.com/office/officeart/2008/layout/HexagonCluster"/>
    <dgm:cxn modelId="{993B2BDF-9367-432A-B691-C938DC8BFC8E}" type="presOf" srcId="{1200B0F2-E693-4DA4-8AEC-709087E773B3}" destId="{DAC05F6B-C6DE-4184-9C4F-510BA1E63135}" srcOrd="0" destOrd="0" presId="urn:microsoft.com/office/officeart/2008/layout/HexagonCluster"/>
    <dgm:cxn modelId="{4EAD77EC-0B9A-4086-92DA-2D67B7972A07}" type="presOf" srcId="{4FBB15A1-B6FB-4AF1-A733-9E6D5E93F631}" destId="{1072ECE6-3738-423C-A469-A5B91EF1C652}" srcOrd="0" destOrd="0" presId="urn:microsoft.com/office/officeart/2008/layout/HexagonCluster"/>
    <dgm:cxn modelId="{049BAD8E-30AB-442D-9FCC-C37220CC9323}" type="presParOf" srcId="{6E574828-2694-4C59-8790-A808146FA3D3}" destId="{1FEA1514-C6AA-4CC1-A7C3-4999BFFE749E}" srcOrd="0" destOrd="0" presId="urn:microsoft.com/office/officeart/2008/layout/HexagonCluster"/>
    <dgm:cxn modelId="{95198D42-675C-4600-A7B2-8FF0E308C04C}" type="presParOf" srcId="{1FEA1514-C6AA-4CC1-A7C3-4999BFFE749E}" destId="{74FAE08D-EE08-40F3-A91A-82C4263C0CF6}" srcOrd="0" destOrd="0" presId="urn:microsoft.com/office/officeart/2008/layout/HexagonCluster"/>
    <dgm:cxn modelId="{8AA47262-1930-4C68-AFEF-AE944E442404}" type="presParOf" srcId="{6E574828-2694-4C59-8790-A808146FA3D3}" destId="{3577B318-63BC-48CF-8207-E6F5E323BD95}" srcOrd="1" destOrd="0" presId="urn:microsoft.com/office/officeart/2008/layout/HexagonCluster"/>
    <dgm:cxn modelId="{D6679058-05A7-4EBD-A8F8-C6C9FDAB3B1A}" type="presParOf" srcId="{3577B318-63BC-48CF-8207-E6F5E323BD95}" destId="{1C12643E-9B19-4EF2-8D4A-3765541A731B}" srcOrd="0" destOrd="0" presId="urn:microsoft.com/office/officeart/2008/layout/HexagonCluster"/>
    <dgm:cxn modelId="{121EFB35-96AF-4258-A563-7C0DC698351D}" type="presParOf" srcId="{6E574828-2694-4C59-8790-A808146FA3D3}" destId="{7D23048F-4EAA-4943-B6B0-C9C258871528}" srcOrd="2" destOrd="0" presId="urn:microsoft.com/office/officeart/2008/layout/HexagonCluster"/>
    <dgm:cxn modelId="{2A21B65D-D79E-4AE8-8F05-4F7F8653872E}" type="presParOf" srcId="{7D23048F-4EAA-4943-B6B0-C9C258871528}" destId="{43C53C40-2C1E-48AF-B485-5CBFA805E77C}" srcOrd="0" destOrd="0" presId="urn:microsoft.com/office/officeart/2008/layout/HexagonCluster"/>
    <dgm:cxn modelId="{98128457-087B-412F-8B41-AF84B864CB0E}" type="presParOf" srcId="{6E574828-2694-4C59-8790-A808146FA3D3}" destId="{B9A867F4-721F-475B-9FCB-01433F27931E}" srcOrd="3" destOrd="0" presId="urn:microsoft.com/office/officeart/2008/layout/HexagonCluster"/>
    <dgm:cxn modelId="{A5D416CD-625F-4B07-9503-E33AF21A3233}" type="presParOf" srcId="{B9A867F4-721F-475B-9FCB-01433F27931E}" destId="{8FAF56DC-9EA5-4016-B787-F4E184EC3548}" srcOrd="0" destOrd="0" presId="urn:microsoft.com/office/officeart/2008/layout/HexagonCluster"/>
    <dgm:cxn modelId="{EE5B481D-1344-443C-AD24-63447A2E3C80}" type="presParOf" srcId="{6E574828-2694-4C59-8790-A808146FA3D3}" destId="{8E41B3B1-368A-4EC4-AC07-20C56487939A}" srcOrd="4" destOrd="0" presId="urn:microsoft.com/office/officeart/2008/layout/HexagonCluster"/>
    <dgm:cxn modelId="{AA9B74F2-39FA-4A63-B0D7-87E61B0D03AD}" type="presParOf" srcId="{8E41B3B1-368A-4EC4-AC07-20C56487939A}" destId="{7D4C2702-F744-459D-8068-689AEE565DCA}" srcOrd="0" destOrd="0" presId="urn:microsoft.com/office/officeart/2008/layout/HexagonCluster"/>
    <dgm:cxn modelId="{A25EE6E3-B0CE-45C0-8E41-A6F5AC339C36}" type="presParOf" srcId="{6E574828-2694-4C59-8790-A808146FA3D3}" destId="{FA2F12A2-9197-4CE0-A177-9C3028E3C5B9}" srcOrd="5" destOrd="0" presId="urn:microsoft.com/office/officeart/2008/layout/HexagonCluster"/>
    <dgm:cxn modelId="{D9237613-6E65-411F-A697-A7745E4883EF}" type="presParOf" srcId="{FA2F12A2-9197-4CE0-A177-9C3028E3C5B9}" destId="{255E30E7-0908-4CB9-B801-6BED81DA7918}" srcOrd="0" destOrd="0" presId="urn:microsoft.com/office/officeart/2008/layout/HexagonCluster"/>
    <dgm:cxn modelId="{CDEA2FB5-6144-49B9-AC86-47DAA3A876EC}" type="presParOf" srcId="{6E574828-2694-4C59-8790-A808146FA3D3}" destId="{799C5C40-BC9A-4DB9-99C2-C7E11DD2BF31}" srcOrd="6" destOrd="0" presId="urn:microsoft.com/office/officeart/2008/layout/HexagonCluster"/>
    <dgm:cxn modelId="{3C6F7E58-3EC3-4315-B9EE-B2E3B0C1C4B5}" type="presParOf" srcId="{799C5C40-BC9A-4DB9-99C2-C7E11DD2BF31}" destId="{1072ECE6-3738-423C-A469-A5B91EF1C652}" srcOrd="0" destOrd="0" presId="urn:microsoft.com/office/officeart/2008/layout/HexagonCluster"/>
    <dgm:cxn modelId="{AB8CEF13-2B36-4A77-8C5B-685B0A528FC6}" type="presParOf" srcId="{6E574828-2694-4C59-8790-A808146FA3D3}" destId="{16DA987D-1B4D-4493-BDB0-D36687A91777}" srcOrd="7" destOrd="0" presId="urn:microsoft.com/office/officeart/2008/layout/HexagonCluster"/>
    <dgm:cxn modelId="{0B6EE4A5-F880-4EE0-9D8D-9C455468DE5E}" type="presParOf" srcId="{16DA987D-1B4D-4493-BDB0-D36687A91777}" destId="{36495714-E0E4-4D04-88E5-CDC52C69F8C4}" srcOrd="0" destOrd="0" presId="urn:microsoft.com/office/officeart/2008/layout/HexagonCluster"/>
    <dgm:cxn modelId="{D9E4950D-A166-4B24-A5D0-DC33D97B2C15}" type="presParOf" srcId="{6E574828-2694-4C59-8790-A808146FA3D3}" destId="{DBB13858-8AC0-4E3A-80E6-A08B17324606}" srcOrd="8" destOrd="0" presId="urn:microsoft.com/office/officeart/2008/layout/HexagonCluster"/>
    <dgm:cxn modelId="{82CC93E7-85AB-4C95-9047-ACB924EDF525}" type="presParOf" srcId="{DBB13858-8AC0-4E3A-80E6-A08B17324606}" destId="{D22F495A-8A93-4385-AF58-CF19102C2BD9}" srcOrd="0" destOrd="0" presId="urn:microsoft.com/office/officeart/2008/layout/HexagonCluster"/>
    <dgm:cxn modelId="{61CFB46F-4810-4ABF-BB67-E86417DDA8E0}" type="presParOf" srcId="{6E574828-2694-4C59-8790-A808146FA3D3}" destId="{E3232F19-875C-4F5C-9657-18E6F1C454BD}" srcOrd="9" destOrd="0" presId="urn:microsoft.com/office/officeart/2008/layout/HexagonCluster"/>
    <dgm:cxn modelId="{84E356D2-1BBE-451E-912B-9B38187DE37A}" type="presParOf" srcId="{E3232F19-875C-4F5C-9657-18E6F1C454BD}" destId="{8F51B8BF-BB94-40BA-A207-80F7A4220003}" srcOrd="0" destOrd="0" presId="urn:microsoft.com/office/officeart/2008/layout/HexagonCluster"/>
    <dgm:cxn modelId="{DBE99230-4BE2-4F43-A2E1-F3E82B2B8BA5}" type="presParOf" srcId="{6E574828-2694-4C59-8790-A808146FA3D3}" destId="{14DE33EC-11F3-479B-8163-0826C0DA4D66}" srcOrd="10" destOrd="0" presId="urn:microsoft.com/office/officeart/2008/layout/HexagonCluster"/>
    <dgm:cxn modelId="{C4B75DD6-8611-42EC-8735-A8B60576CF27}" type="presParOf" srcId="{14DE33EC-11F3-479B-8163-0826C0DA4D66}" destId="{DAC05F6B-C6DE-4184-9C4F-510BA1E63135}" srcOrd="0" destOrd="0" presId="urn:microsoft.com/office/officeart/2008/layout/HexagonCluster"/>
    <dgm:cxn modelId="{D6839416-C997-4219-A7CE-B55A3C24868F}" type="presParOf" srcId="{6E574828-2694-4C59-8790-A808146FA3D3}" destId="{16B1C286-E573-4D07-A479-00A6DB2B6987}" srcOrd="11" destOrd="0" presId="urn:microsoft.com/office/officeart/2008/layout/HexagonCluster"/>
    <dgm:cxn modelId="{2B40D1F0-F81F-4F9B-A101-C65111D482C5}" type="presParOf" srcId="{16B1C286-E573-4D07-A479-00A6DB2B6987}" destId="{D9CD3A9B-BEFD-4F5B-9051-E141B9EC37A6}" srcOrd="0" destOrd="0" presId="urn:microsoft.com/office/officeart/2008/layout/HexagonCluster"/>
    <dgm:cxn modelId="{D533C3B1-16E1-46EE-BE70-EC69E81D2E60}" type="presParOf" srcId="{6E574828-2694-4C59-8790-A808146FA3D3}" destId="{F275C0CF-613A-42F9-BF96-DC330935BFE3}" srcOrd="12" destOrd="0" presId="urn:microsoft.com/office/officeart/2008/layout/HexagonCluster"/>
    <dgm:cxn modelId="{89155F2D-41BA-4F83-8326-3AF5E14676C5}" type="presParOf" srcId="{F275C0CF-613A-42F9-BF96-DC330935BFE3}" destId="{AB27329B-CC6D-46A9-8A57-7A7BB66005DE}" srcOrd="0" destOrd="0" presId="urn:microsoft.com/office/officeart/2008/layout/HexagonCluster"/>
    <dgm:cxn modelId="{BF5CEE72-E3DC-4E6D-8C9C-7A43871BDF01}" type="presParOf" srcId="{6E574828-2694-4C59-8790-A808146FA3D3}" destId="{176EE27F-BC68-4510-9629-37ECBF7CC08C}" srcOrd="13" destOrd="0" presId="urn:microsoft.com/office/officeart/2008/layout/HexagonCluster"/>
    <dgm:cxn modelId="{57E0A35F-A28B-4523-B7D4-40A3A66D5A0F}" type="presParOf" srcId="{176EE27F-BC68-4510-9629-37ECBF7CC08C}" destId="{AC72E3D9-BF6A-4579-8289-3F19755CC98C}" srcOrd="0" destOrd="0" presId="urn:microsoft.com/office/officeart/2008/layout/HexagonCluster"/>
    <dgm:cxn modelId="{4F21A247-9754-4A8A-87D2-67DE578EAE58}" type="presParOf" srcId="{6E574828-2694-4C59-8790-A808146FA3D3}" destId="{709BE47E-D702-4FD9-859F-A770C28A49F0}" srcOrd="14" destOrd="0" presId="urn:microsoft.com/office/officeart/2008/layout/HexagonCluster"/>
    <dgm:cxn modelId="{FCBF5AA9-59B1-4A68-A029-762D32EE5DB3}" type="presParOf" srcId="{709BE47E-D702-4FD9-859F-A770C28A49F0}" destId="{63DAD616-767F-4FC0-B9CF-AE50208F9E51}" srcOrd="0" destOrd="0" presId="urn:microsoft.com/office/officeart/2008/layout/HexagonCluster"/>
    <dgm:cxn modelId="{FFEB91F0-EB4C-44BE-888E-192C7672E0DB}" type="presParOf" srcId="{6E574828-2694-4C59-8790-A808146FA3D3}" destId="{4F836353-820D-4C91-93AB-E0264543338F}" srcOrd="15" destOrd="0" presId="urn:microsoft.com/office/officeart/2008/layout/HexagonCluster"/>
    <dgm:cxn modelId="{590959A1-8041-456A-A70D-7FFCD382ACAD}" type="presParOf" srcId="{4F836353-820D-4C91-93AB-E0264543338F}" destId="{A34A7A19-F437-4056-A162-F814F6B43135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35A5C8C-96A9-4A89-A6B1-0227D0D3ED27}" type="doc">
      <dgm:prSet loTypeId="urn:microsoft.com/office/officeart/2005/8/layout/matrix1" loCatId="matrix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2CCC9FF1-AF02-46BC-ADEA-7151E56CE66A}">
      <dgm:prSet phldrT="[Texto]" phldr="1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9E3269C5-2FA4-428A-9FC4-ADE8837CAFE3}" type="parTrans" cxnId="{F889FD2F-7D67-4742-8C50-202E2314DD1B}">
      <dgm:prSet/>
      <dgm:spPr/>
      <dgm:t>
        <a:bodyPr/>
        <a:lstStyle/>
        <a:p>
          <a:endParaRPr lang="es-EC"/>
        </a:p>
      </dgm:t>
    </dgm:pt>
    <dgm:pt modelId="{85C4BFD3-F60C-4AC4-ADBA-BF47CE46AEE7}" type="sibTrans" cxnId="{F889FD2F-7D67-4742-8C50-202E2314DD1B}">
      <dgm:prSet/>
      <dgm:spPr/>
      <dgm:t>
        <a:bodyPr/>
        <a:lstStyle/>
        <a:p>
          <a:endParaRPr lang="es-EC"/>
        </a:p>
      </dgm:t>
    </dgm:pt>
    <dgm:pt modelId="{7BC1A117-188A-4BA2-8DD5-8F6D9AEACBD7}">
      <dgm:prSet phldrT="[Texto]"/>
      <dgm:spPr/>
      <dgm:t>
        <a:bodyPr/>
        <a:lstStyle/>
        <a:p>
          <a:r>
            <a:rPr lang="es-EC" dirty="0">
              <a:latin typeface="Montserrat" panose="00000500000000000000" pitchFamily="2" charset="0"/>
            </a:rPr>
            <a:t>Es una tour operadora pionera en realizar necroturismo en el Ecuador, surge en el año 2016 </a:t>
          </a:r>
        </a:p>
      </dgm:t>
    </dgm:pt>
    <dgm:pt modelId="{D7C21C9C-1767-43E2-9296-68ADB1DF3BF0}" type="parTrans" cxnId="{CA25643E-1202-43EF-9858-30B2EA09D18B}">
      <dgm:prSet/>
      <dgm:spPr/>
      <dgm:t>
        <a:bodyPr/>
        <a:lstStyle/>
        <a:p>
          <a:endParaRPr lang="es-EC"/>
        </a:p>
      </dgm:t>
    </dgm:pt>
    <dgm:pt modelId="{8E3A1EAF-F837-448F-A29E-E124DEA42E71}" type="sibTrans" cxnId="{CA25643E-1202-43EF-9858-30B2EA09D18B}">
      <dgm:prSet/>
      <dgm:spPr/>
      <dgm:t>
        <a:bodyPr/>
        <a:lstStyle/>
        <a:p>
          <a:endParaRPr lang="es-EC"/>
        </a:p>
      </dgm:t>
    </dgm:pt>
    <dgm:pt modelId="{AB505352-01A8-44F8-9766-A485354DE0FD}">
      <dgm:prSet phldrT="[Texto]"/>
      <dgm:spPr/>
      <dgm:t>
        <a:bodyPr/>
        <a:lstStyle/>
        <a:p>
          <a:r>
            <a:rPr lang="es-EC" dirty="0">
              <a:latin typeface="Montserrat" panose="00000500000000000000" pitchFamily="2" charset="0"/>
            </a:rPr>
            <a:t>Ofrece una visita nocturna a: Convento del Tejar, Basílica del Voto Nacional, Cementerio de San Diego y el Ex Penal García Moreno, lugares ubicados en el Centro Histórico de Quito.</a:t>
          </a:r>
        </a:p>
      </dgm:t>
    </dgm:pt>
    <dgm:pt modelId="{6313B999-7F56-456C-8460-51E7BE06D251}" type="parTrans" cxnId="{849EFA06-7B8B-4C66-B9A7-732077CA343B}">
      <dgm:prSet/>
      <dgm:spPr/>
      <dgm:t>
        <a:bodyPr/>
        <a:lstStyle/>
        <a:p>
          <a:endParaRPr lang="es-EC"/>
        </a:p>
      </dgm:t>
    </dgm:pt>
    <dgm:pt modelId="{2D8B1EE8-A52B-4A26-9556-77C39A3DD0CE}" type="sibTrans" cxnId="{849EFA06-7B8B-4C66-B9A7-732077CA343B}">
      <dgm:prSet/>
      <dgm:spPr/>
      <dgm:t>
        <a:bodyPr/>
        <a:lstStyle/>
        <a:p>
          <a:endParaRPr lang="es-EC"/>
        </a:p>
      </dgm:t>
    </dgm:pt>
    <dgm:pt modelId="{AC137988-E6A4-442C-B1F8-A4DA90363A97}">
      <dgm:prSet phldrT="[Texto]"/>
      <dgm:spPr/>
      <dgm:t>
        <a:bodyPr/>
        <a:lstStyle/>
        <a:p>
          <a:r>
            <a:rPr lang="es-EC" dirty="0">
              <a:latin typeface="Montserrat" panose="00000500000000000000" pitchFamily="2" charset="0"/>
            </a:rPr>
            <a:t>La visita a estos lugares tiene una finalidad turística por la historia, además de ofrecer un enfoque experiencial al romper con el turismo tradicional </a:t>
          </a:r>
        </a:p>
      </dgm:t>
    </dgm:pt>
    <dgm:pt modelId="{5F176FAB-D88E-4271-B83B-32EF1DBA0085}" type="parTrans" cxnId="{A7658843-84F6-4CE7-B185-D90AEE0829E9}">
      <dgm:prSet/>
      <dgm:spPr/>
      <dgm:t>
        <a:bodyPr/>
        <a:lstStyle/>
        <a:p>
          <a:endParaRPr lang="es-EC"/>
        </a:p>
      </dgm:t>
    </dgm:pt>
    <dgm:pt modelId="{9520E949-9017-4939-B739-AAE47851B2BC}" type="sibTrans" cxnId="{A7658843-84F6-4CE7-B185-D90AEE0829E9}">
      <dgm:prSet/>
      <dgm:spPr/>
      <dgm:t>
        <a:bodyPr/>
        <a:lstStyle/>
        <a:p>
          <a:endParaRPr lang="es-EC"/>
        </a:p>
      </dgm:t>
    </dgm:pt>
    <dgm:pt modelId="{8B6DF741-3AEA-41CF-9940-FF55E60C1BD8}">
      <dgm:prSet phldrT="[Texto]"/>
      <dgm:spPr/>
      <dgm:t>
        <a:bodyPr/>
        <a:lstStyle/>
        <a:p>
          <a:r>
            <a:rPr lang="es-EC" dirty="0">
              <a:latin typeface="Montserrat" panose="00000500000000000000" pitchFamily="2" charset="0"/>
            </a:rPr>
            <a:t>Se constituyó legalmente en agosto del mismo año con su ruta estrella denominada “A Ciegas”, una ruta netamente experiencial con el fin de generar conciencia en el turista.</a:t>
          </a:r>
        </a:p>
      </dgm:t>
    </dgm:pt>
    <dgm:pt modelId="{6A2CF066-ABA7-476A-BC5E-418033CB803C}" type="parTrans" cxnId="{1A8F572E-46FD-4837-8D04-28BF2388EAFE}">
      <dgm:prSet/>
      <dgm:spPr/>
      <dgm:t>
        <a:bodyPr/>
        <a:lstStyle/>
        <a:p>
          <a:endParaRPr lang="es-EC"/>
        </a:p>
      </dgm:t>
    </dgm:pt>
    <dgm:pt modelId="{F8CBB797-A182-4012-83AF-0D5C49CDBAB3}" type="sibTrans" cxnId="{1A8F572E-46FD-4837-8D04-28BF2388EAFE}">
      <dgm:prSet/>
      <dgm:spPr/>
      <dgm:t>
        <a:bodyPr/>
        <a:lstStyle/>
        <a:p>
          <a:endParaRPr lang="es-EC"/>
        </a:p>
      </dgm:t>
    </dgm:pt>
    <dgm:pt modelId="{B7E692E3-07A6-417C-9FFC-8ED3DEF10443}" type="pres">
      <dgm:prSet presAssocID="{335A5C8C-96A9-4A89-A6B1-0227D0D3ED27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E858E9D-CF3E-45D9-9CD4-013B5EB13959}" type="pres">
      <dgm:prSet presAssocID="{335A5C8C-96A9-4A89-A6B1-0227D0D3ED27}" presName="matrix" presStyleCnt="0"/>
      <dgm:spPr/>
    </dgm:pt>
    <dgm:pt modelId="{4E9A5B23-071A-4F5C-A5A9-08C11047AE7C}" type="pres">
      <dgm:prSet presAssocID="{335A5C8C-96A9-4A89-A6B1-0227D0D3ED27}" presName="tile1" presStyleLbl="node1" presStyleIdx="0" presStyleCnt="4"/>
      <dgm:spPr/>
    </dgm:pt>
    <dgm:pt modelId="{5629A8A6-40EA-464D-BBE0-AFAFC70EE802}" type="pres">
      <dgm:prSet presAssocID="{335A5C8C-96A9-4A89-A6B1-0227D0D3ED27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040ECCE-6149-41E7-ACDA-82F434DE6829}" type="pres">
      <dgm:prSet presAssocID="{335A5C8C-96A9-4A89-A6B1-0227D0D3ED27}" presName="tile2" presStyleLbl="node1" presStyleIdx="1" presStyleCnt="4" custLinFactNeighborX="-1049" custLinFactNeighborY="-2288"/>
      <dgm:spPr/>
    </dgm:pt>
    <dgm:pt modelId="{67ECBC2B-449F-43F3-8A87-EDFFE05FCAEE}" type="pres">
      <dgm:prSet presAssocID="{335A5C8C-96A9-4A89-A6B1-0227D0D3ED27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8FD238F-17C7-41F2-82B5-0A41B98ADD8F}" type="pres">
      <dgm:prSet presAssocID="{335A5C8C-96A9-4A89-A6B1-0227D0D3ED27}" presName="tile3" presStyleLbl="node1" presStyleIdx="2" presStyleCnt="4"/>
      <dgm:spPr/>
    </dgm:pt>
    <dgm:pt modelId="{6D34A0F8-612E-4DDD-AE14-DB199B9ADCBC}" type="pres">
      <dgm:prSet presAssocID="{335A5C8C-96A9-4A89-A6B1-0227D0D3ED27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91CFEBD-9899-495A-8700-3AA2FCBD9474}" type="pres">
      <dgm:prSet presAssocID="{335A5C8C-96A9-4A89-A6B1-0227D0D3ED27}" presName="tile4" presStyleLbl="node1" presStyleIdx="3" presStyleCnt="4" custLinFactNeighborX="-981"/>
      <dgm:spPr/>
    </dgm:pt>
    <dgm:pt modelId="{B6F1530E-533C-437F-B0D2-9032A9E50CB5}" type="pres">
      <dgm:prSet presAssocID="{335A5C8C-96A9-4A89-A6B1-0227D0D3ED27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FFBF5C11-1C69-49AD-B447-13A1072D3F23}" type="pres">
      <dgm:prSet presAssocID="{335A5C8C-96A9-4A89-A6B1-0227D0D3ED27}" presName="centerTile" presStyleLbl="fgShp" presStyleIdx="0" presStyleCnt="1" custScaleY="137877">
        <dgm:presLayoutVars>
          <dgm:chMax val="0"/>
          <dgm:chPref val="0"/>
        </dgm:presLayoutVars>
      </dgm:prSet>
      <dgm:spPr/>
    </dgm:pt>
  </dgm:ptLst>
  <dgm:cxnLst>
    <dgm:cxn modelId="{849EFA06-7B8B-4C66-B9A7-732077CA343B}" srcId="{2CCC9FF1-AF02-46BC-ADEA-7151E56CE66A}" destId="{AB505352-01A8-44F8-9766-A485354DE0FD}" srcOrd="2" destOrd="0" parTransId="{6313B999-7F56-456C-8460-51E7BE06D251}" sibTransId="{2D8B1EE8-A52B-4A26-9556-77C39A3DD0CE}"/>
    <dgm:cxn modelId="{EAF80A13-CAFE-4648-9C48-71A87B70F926}" type="presOf" srcId="{AC137988-E6A4-442C-B1F8-A4DA90363A97}" destId="{B6F1530E-533C-437F-B0D2-9032A9E50CB5}" srcOrd="1" destOrd="0" presId="urn:microsoft.com/office/officeart/2005/8/layout/matrix1"/>
    <dgm:cxn modelId="{1A8F572E-46FD-4837-8D04-28BF2388EAFE}" srcId="{2CCC9FF1-AF02-46BC-ADEA-7151E56CE66A}" destId="{8B6DF741-3AEA-41CF-9940-FF55E60C1BD8}" srcOrd="1" destOrd="0" parTransId="{6A2CF066-ABA7-476A-BC5E-418033CB803C}" sibTransId="{F8CBB797-A182-4012-83AF-0D5C49CDBAB3}"/>
    <dgm:cxn modelId="{F889FD2F-7D67-4742-8C50-202E2314DD1B}" srcId="{335A5C8C-96A9-4A89-A6B1-0227D0D3ED27}" destId="{2CCC9FF1-AF02-46BC-ADEA-7151E56CE66A}" srcOrd="0" destOrd="0" parTransId="{9E3269C5-2FA4-428A-9FC4-ADE8837CAFE3}" sibTransId="{85C4BFD3-F60C-4AC4-ADBA-BF47CE46AEE7}"/>
    <dgm:cxn modelId="{CA25643E-1202-43EF-9858-30B2EA09D18B}" srcId="{2CCC9FF1-AF02-46BC-ADEA-7151E56CE66A}" destId="{7BC1A117-188A-4BA2-8DD5-8F6D9AEACBD7}" srcOrd="0" destOrd="0" parTransId="{D7C21C9C-1767-43E2-9296-68ADB1DF3BF0}" sibTransId="{8E3A1EAF-F837-448F-A29E-E124DEA42E71}"/>
    <dgm:cxn modelId="{A782025D-F5F2-4151-A4E9-100D85482E87}" type="presOf" srcId="{8B6DF741-3AEA-41CF-9940-FF55E60C1BD8}" destId="{E040ECCE-6149-41E7-ACDA-82F434DE6829}" srcOrd="0" destOrd="0" presId="urn:microsoft.com/office/officeart/2005/8/layout/matrix1"/>
    <dgm:cxn modelId="{D78D2143-78B5-4B3D-9DB3-858C09036020}" type="presOf" srcId="{AB505352-01A8-44F8-9766-A485354DE0FD}" destId="{28FD238F-17C7-41F2-82B5-0A41B98ADD8F}" srcOrd="0" destOrd="0" presId="urn:microsoft.com/office/officeart/2005/8/layout/matrix1"/>
    <dgm:cxn modelId="{A7658843-84F6-4CE7-B185-D90AEE0829E9}" srcId="{2CCC9FF1-AF02-46BC-ADEA-7151E56CE66A}" destId="{AC137988-E6A4-442C-B1F8-A4DA90363A97}" srcOrd="3" destOrd="0" parTransId="{5F176FAB-D88E-4271-B83B-32EF1DBA0085}" sibTransId="{9520E949-9017-4939-B739-AAE47851B2BC}"/>
    <dgm:cxn modelId="{9F6AD86F-0A3D-4328-A248-961A1CCBD17D}" type="presOf" srcId="{8B6DF741-3AEA-41CF-9940-FF55E60C1BD8}" destId="{67ECBC2B-449F-43F3-8A87-EDFFE05FCAEE}" srcOrd="1" destOrd="0" presId="urn:microsoft.com/office/officeart/2005/8/layout/matrix1"/>
    <dgm:cxn modelId="{FD7A2E55-D79C-46FD-AACB-CF71156093CB}" type="presOf" srcId="{7BC1A117-188A-4BA2-8DD5-8F6D9AEACBD7}" destId="{4E9A5B23-071A-4F5C-A5A9-08C11047AE7C}" srcOrd="0" destOrd="0" presId="urn:microsoft.com/office/officeart/2005/8/layout/matrix1"/>
    <dgm:cxn modelId="{D5AA8857-BC0A-458E-9532-8BC8BA20C1D4}" type="presOf" srcId="{AB505352-01A8-44F8-9766-A485354DE0FD}" destId="{6D34A0F8-612E-4DDD-AE14-DB199B9ADCBC}" srcOrd="1" destOrd="0" presId="urn:microsoft.com/office/officeart/2005/8/layout/matrix1"/>
    <dgm:cxn modelId="{1A8B4783-BF1D-49FB-8052-5DC1D48BB230}" type="presOf" srcId="{7BC1A117-188A-4BA2-8DD5-8F6D9AEACBD7}" destId="{5629A8A6-40EA-464D-BBE0-AFAFC70EE802}" srcOrd="1" destOrd="0" presId="urn:microsoft.com/office/officeart/2005/8/layout/matrix1"/>
    <dgm:cxn modelId="{11478890-9890-4DD4-8D9B-8E03C35FE1A8}" type="presOf" srcId="{2CCC9FF1-AF02-46BC-ADEA-7151E56CE66A}" destId="{FFBF5C11-1C69-49AD-B447-13A1072D3F23}" srcOrd="0" destOrd="0" presId="urn:microsoft.com/office/officeart/2005/8/layout/matrix1"/>
    <dgm:cxn modelId="{DEC9C8D3-3B74-46C0-B4E0-E73C10FB5202}" type="presOf" srcId="{335A5C8C-96A9-4A89-A6B1-0227D0D3ED27}" destId="{B7E692E3-07A6-417C-9FFC-8ED3DEF10443}" srcOrd="0" destOrd="0" presId="urn:microsoft.com/office/officeart/2005/8/layout/matrix1"/>
    <dgm:cxn modelId="{9AB9CDF6-E66B-4378-BEF0-AB2EE5FAF6A0}" type="presOf" srcId="{AC137988-E6A4-442C-B1F8-A4DA90363A97}" destId="{D91CFEBD-9899-495A-8700-3AA2FCBD9474}" srcOrd="0" destOrd="0" presId="urn:microsoft.com/office/officeart/2005/8/layout/matrix1"/>
    <dgm:cxn modelId="{B46F51C9-7143-4644-A414-DAC165A7394A}" type="presParOf" srcId="{B7E692E3-07A6-417C-9FFC-8ED3DEF10443}" destId="{FE858E9D-CF3E-45D9-9CD4-013B5EB13959}" srcOrd="0" destOrd="0" presId="urn:microsoft.com/office/officeart/2005/8/layout/matrix1"/>
    <dgm:cxn modelId="{9633E435-AC16-4245-984D-646BD894644A}" type="presParOf" srcId="{FE858E9D-CF3E-45D9-9CD4-013B5EB13959}" destId="{4E9A5B23-071A-4F5C-A5A9-08C11047AE7C}" srcOrd="0" destOrd="0" presId="urn:microsoft.com/office/officeart/2005/8/layout/matrix1"/>
    <dgm:cxn modelId="{78CB8691-722E-4E6B-8842-D466850545CC}" type="presParOf" srcId="{FE858E9D-CF3E-45D9-9CD4-013B5EB13959}" destId="{5629A8A6-40EA-464D-BBE0-AFAFC70EE802}" srcOrd="1" destOrd="0" presId="urn:microsoft.com/office/officeart/2005/8/layout/matrix1"/>
    <dgm:cxn modelId="{73F11F42-5E8B-46BC-87C1-A31CA54268F3}" type="presParOf" srcId="{FE858E9D-CF3E-45D9-9CD4-013B5EB13959}" destId="{E040ECCE-6149-41E7-ACDA-82F434DE6829}" srcOrd="2" destOrd="0" presId="urn:microsoft.com/office/officeart/2005/8/layout/matrix1"/>
    <dgm:cxn modelId="{320EE143-951E-4846-9674-962D41B396CF}" type="presParOf" srcId="{FE858E9D-CF3E-45D9-9CD4-013B5EB13959}" destId="{67ECBC2B-449F-43F3-8A87-EDFFE05FCAEE}" srcOrd="3" destOrd="0" presId="urn:microsoft.com/office/officeart/2005/8/layout/matrix1"/>
    <dgm:cxn modelId="{8397D3EA-16D1-4C75-B41A-6F6B3FA74FFF}" type="presParOf" srcId="{FE858E9D-CF3E-45D9-9CD4-013B5EB13959}" destId="{28FD238F-17C7-41F2-82B5-0A41B98ADD8F}" srcOrd="4" destOrd="0" presId="urn:microsoft.com/office/officeart/2005/8/layout/matrix1"/>
    <dgm:cxn modelId="{402E44E9-83DC-426D-8425-D455D9D60CDC}" type="presParOf" srcId="{FE858E9D-CF3E-45D9-9CD4-013B5EB13959}" destId="{6D34A0F8-612E-4DDD-AE14-DB199B9ADCBC}" srcOrd="5" destOrd="0" presId="urn:microsoft.com/office/officeart/2005/8/layout/matrix1"/>
    <dgm:cxn modelId="{9B8D8DAB-CBC5-4EBE-8110-E04801FADC01}" type="presParOf" srcId="{FE858E9D-CF3E-45D9-9CD4-013B5EB13959}" destId="{D91CFEBD-9899-495A-8700-3AA2FCBD9474}" srcOrd="6" destOrd="0" presId="urn:microsoft.com/office/officeart/2005/8/layout/matrix1"/>
    <dgm:cxn modelId="{0DF44E4B-73C6-4638-8599-4C69C708A48F}" type="presParOf" srcId="{FE858E9D-CF3E-45D9-9CD4-013B5EB13959}" destId="{B6F1530E-533C-437F-B0D2-9032A9E50CB5}" srcOrd="7" destOrd="0" presId="urn:microsoft.com/office/officeart/2005/8/layout/matrix1"/>
    <dgm:cxn modelId="{876E3F0E-08B3-4A59-8FE2-6D6E8494F244}" type="presParOf" srcId="{B7E692E3-07A6-417C-9FFC-8ED3DEF10443}" destId="{FFBF5C11-1C69-49AD-B447-13A1072D3F2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25B6C77-8A9A-4799-AD3A-864C1C535A4A}" type="doc">
      <dgm:prSet loTypeId="urn:microsoft.com/office/officeart/2005/8/layout/gear1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AA5AFAE4-100D-43A6-AC8E-1B6DED3DB558}">
      <dgm:prSet phldrT="[Texto]" custT="1"/>
      <dgm:spPr/>
      <dgm:t>
        <a:bodyPr/>
        <a:lstStyle/>
        <a:p>
          <a:r>
            <a:rPr lang="es-EC" sz="1050" dirty="0">
              <a:latin typeface="Montserrat" panose="00000500000000000000" pitchFamily="2" charset="0"/>
            </a:rPr>
            <a:t>Es una tendencia que sigue en desarrollo y aportaría de manera significativa a la diversificación de la oferta</a:t>
          </a:r>
        </a:p>
      </dgm:t>
    </dgm:pt>
    <dgm:pt modelId="{795FA938-3162-4BCD-938F-6E3076DAC030}" type="parTrans" cxnId="{DB0B6E09-7E72-4679-8BD5-B4B382B881D9}">
      <dgm:prSet/>
      <dgm:spPr/>
      <dgm:t>
        <a:bodyPr/>
        <a:lstStyle/>
        <a:p>
          <a:endParaRPr lang="es-EC" sz="2400">
            <a:latin typeface="Montserrat" panose="00000500000000000000" pitchFamily="2" charset="0"/>
          </a:endParaRPr>
        </a:p>
      </dgm:t>
    </dgm:pt>
    <dgm:pt modelId="{8B454865-E147-423E-B5D2-91401A4EAACE}" type="sibTrans" cxnId="{DB0B6E09-7E72-4679-8BD5-B4B382B881D9}">
      <dgm:prSet/>
      <dgm:spPr/>
      <dgm:t>
        <a:bodyPr/>
        <a:lstStyle/>
        <a:p>
          <a:endParaRPr lang="es-EC" sz="2400">
            <a:latin typeface="Montserrat" panose="00000500000000000000" pitchFamily="2" charset="0"/>
          </a:endParaRPr>
        </a:p>
      </dgm:t>
    </dgm:pt>
    <dgm:pt modelId="{8F574540-0032-43C2-B4A0-861B46BA1F1B}">
      <dgm:prSet phldrT="[Texto]" custT="1"/>
      <dgm:spPr/>
      <dgm:t>
        <a:bodyPr/>
        <a:lstStyle/>
        <a:p>
          <a:r>
            <a:rPr lang="es-EC" sz="1050" dirty="0">
              <a:latin typeface="Montserrat" panose="00000500000000000000" pitchFamily="2" charset="0"/>
            </a:rPr>
            <a:t>No se han realizado leyes ni normativas para el necroturismo</a:t>
          </a:r>
        </a:p>
      </dgm:t>
    </dgm:pt>
    <dgm:pt modelId="{EC24F344-F64B-4F0E-96D3-F00B7B9D6D75}" type="parTrans" cxnId="{32A6C8B2-C480-4CA9-BDB4-AA0086CF1CED}">
      <dgm:prSet/>
      <dgm:spPr/>
      <dgm:t>
        <a:bodyPr/>
        <a:lstStyle/>
        <a:p>
          <a:endParaRPr lang="es-EC" sz="2400">
            <a:latin typeface="Montserrat" panose="00000500000000000000" pitchFamily="2" charset="0"/>
          </a:endParaRPr>
        </a:p>
      </dgm:t>
    </dgm:pt>
    <dgm:pt modelId="{A085C3CD-37E1-4C28-BBFF-F2581A5C547B}" type="sibTrans" cxnId="{32A6C8B2-C480-4CA9-BDB4-AA0086CF1CED}">
      <dgm:prSet/>
      <dgm:spPr/>
      <dgm:t>
        <a:bodyPr/>
        <a:lstStyle/>
        <a:p>
          <a:endParaRPr lang="es-EC" sz="2400">
            <a:latin typeface="Montserrat" panose="00000500000000000000" pitchFamily="2" charset="0"/>
          </a:endParaRPr>
        </a:p>
      </dgm:t>
    </dgm:pt>
    <dgm:pt modelId="{461DD07D-8F8E-42EE-BC08-BD74C8F92CC7}">
      <dgm:prSet phldrT="[Texto]" custT="1"/>
      <dgm:spPr/>
      <dgm:t>
        <a:bodyPr/>
        <a:lstStyle/>
        <a:p>
          <a:r>
            <a:rPr lang="es-EC" sz="1050" dirty="0">
              <a:latin typeface="Montserrat" panose="00000500000000000000" pitchFamily="2" charset="0"/>
            </a:rPr>
            <a:t>Limitante: presupuesto turístico</a:t>
          </a:r>
        </a:p>
      </dgm:t>
    </dgm:pt>
    <dgm:pt modelId="{0940B7C9-800E-45EC-A564-3D34590B9039}" type="sibTrans" cxnId="{BE88FC94-5F97-411F-B667-CB5BA308CC6C}">
      <dgm:prSet/>
      <dgm:spPr/>
      <dgm:t>
        <a:bodyPr/>
        <a:lstStyle/>
        <a:p>
          <a:endParaRPr lang="es-EC" sz="2400">
            <a:latin typeface="Montserrat" panose="00000500000000000000" pitchFamily="2" charset="0"/>
          </a:endParaRPr>
        </a:p>
      </dgm:t>
    </dgm:pt>
    <dgm:pt modelId="{2702C7F9-5244-44BB-A959-AE84658317E6}" type="parTrans" cxnId="{BE88FC94-5F97-411F-B667-CB5BA308CC6C}">
      <dgm:prSet/>
      <dgm:spPr/>
      <dgm:t>
        <a:bodyPr/>
        <a:lstStyle/>
        <a:p>
          <a:endParaRPr lang="es-EC" sz="2400">
            <a:latin typeface="Montserrat" panose="00000500000000000000" pitchFamily="2" charset="0"/>
          </a:endParaRPr>
        </a:p>
      </dgm:t>
    </dgm:pt>
    <dgm:pt modelId="{3359713C-1844-421B-A67A-DA9C32DF54A9}" type="pres">
      <dgm:prSet presAssocID="{C25B6C77-8A9A-4799-AD3A-864C1C535A4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63D7B98-C7A6-4503-9F25-E68F0A24987E}" type="pres">
      <dgm:prSet presAssocID="{AA5AFAE4-100D-43A6-AC8E-1B6DED3DB558}" presName="gear1" presStyleLbl="node1" presStyleIdx="0" presStyleCnt="3">
        <dgm:presLayoutVars>
          <dgm:chMax val="1"/>
          <dgm:bulletEnabled val="1"/>
        </dgm:presLayoutVars>
      </dgm:prSet>
      <dgm:spPr/>
    </dgm:pt>
    <dgm:pt modelId="{2379D471-15DC-4C3A-B73C-56FED20B5CD8}" type="pres">
      <dgm:prSet presAssocID="{AA5AFAE4-100D-43A6-AC8E-1B6DED3DB558}" presName="gear1srcNode" presStyleLbl="node1" presStyleIdx="0" presStyleCnt="3"/>
      <dgm:spPr/>
    </dgm:pt>
    <dgm:pt modelId="{08597011-5447-4820-B1C5-474858932061}" type="pres">
      <dgm:prSet presAssocID="{AA5AFAE4-100D-43A6-AC8E-1B6DED3DB558}" presName="gear1dstNode" presStyleLbl="node1" presStyleIdx="0" presStyleCnt="3"/>
      <dgm:spPr/>
    </dgm:pt>
    <dgm:pt modelId="{2038A78B-98F1-4A84-BCBF-896CD64B919D}" type="pres">
      <dgm:prSet presAssocID="{8F574540-0032-43C2-B4A0-861B46BA1F1B}" presName="gear2" presStyleLbl="node1" presStyleIdx="1" presStyleCnt="3" custScaleX="111987">
        <dgm:presLayoutVars>
          <dgm:chMax val="1"/>
          <dgm:bulletEnabled val="1"/>
        </dgm:presLayoutVars>
      </dgm:prSet>
      <dgm:spPr/>
    </dgm:pt>
    <dgm:pt modelId="{170AE843-BE44-46DB-9C09-5D2863A6D9C9}" type="pres">
      <dgm:prSet presAssocID="{8F574540-0032-43C2-B4A0-861B46BA1F1B}" presName="gear2srcNode" presStyleLbl="node1" presStyleIdx="1" presStyleCnt="3"/>
      <dgm:spPr/>
    </dgm:pt>
    <dgm:pt modelId="{58F02735-118B-4966-918A-5EA0BBD0DBE0}" type="pres">
      <dgm:prSet presAssocID="{8F574540-0032-43C2-B4A0-861B46BA1F1B}" presName="gear2dstNode" presStyleLbl="node1" presStyleIdx="1" presStyleCnt="3"/>
      <dgm:spPr/>
    </dgm:pt>
    <dgm:pt modelId="{136F87F4-22D7-4C6B-A24C-7188955C5DA8}" type="pres">
      <dgm:prSet presAssocID="{461DD07D-8F8E-42EE-BC08-BD74C8F92CC7}" presName="gear3" presStyleLbl="node1" presStyleIdx="2" presStyleCnt="3"/>
      <dgm:spPr/>
    </dgm:pt>
    <dgm:pt modelId="{C1B9BF2D-5D93-49C0-88C8-E20459EF1D0E}" type="pres">
      <dgm:prSet presAssocID="{461DD07D-8F8E-42EE-BC08-BD74C8F92CC7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D832AF7-1A19-48C5-8B65-779379A902EE}" type="pres">
      <dgm:prSet presAssocID="{461DD07D-8F8E-42EE-BC08-BD74C8F92CC7}" presName="gear3srcNode" presStyleLbl="node1" presStyleIdx="2" presStyleCnt="3"/>
      <dgm:spPr/>
    </dgm:pt>
    <dgm:pt modelId="{B6410C32-5C43-4D2E-9D3B-ADDF919A88B6}" type="pres">
      <dgm:prSet presAssocID="{461DD07D-8F8E-42EE-BC08-BD74C8F92CC7}" presName="gear3dstNode" presStyleLbl="node1" presStyleIdx="2" presStyleCnt="3"/>
      <dgm:spPr/>
    </dgm:pt>
    <dgm:pt modelId="{36799229-EE53-4893-A817-2E071347D2C6}" type="pres">
      <dgm:prSet presAssocID="{8B454865-E147-423E-B5D2-91401A4EAACE}" presName="connector1" presStyleLbl="sibTrans2D1" presStyleIdx="0" presStyleCnt="3"/>
      <dgm:spPr/>
    </dgm:pt>
    <dgm:pt modelId="{308F70B7-D304-4695-863B-A2D029373319}" type="pres">
      <dgm:prSet presAssocID="{A085C3CD-37E1-4C28-BBFF-F2581A5C547B}" presName="connector2" presStyleLbl="sibTrans2D1" presStyleIdx="1" presStyleCnt="3"/>
      <dgm:spPr/>
    </dgm:pt>
    <dgm:pt modelId="{B4998AD3-96A7-45C9-B189-45FB5FD85347}" type="pres">
      <dgm:prSet presAssocID="{0940B7C9-800E-45EC-A564-3D34590B9039}" presName="connector3" presStyleLbl="sibTrans2D1" presStyleIdx="2" presStyleCnt="3"/>
      <dgm:spPr/>
    </dgm:pt>
  </dgm:ptLst>
  <dgm:cxnLst>
    <dgm:cxn modelId="{DB0B6E09-7E72-4679-8BD5-B4B382B881D9}" srcId="{C25B6C77-8A9A-4799-AD3A-864C1C535A4A}" destId="{AA5AFAE4-100D-43A6-AC8E-1B6DED3DB558}" srcOrd="0" destOrd="0" parTransId="{795FA938-3162-4BCD-938F-6E3076DAC030}" sibTransId="{8B454865-E147-423E-B5D2-91401A4EAACE}"/>
    <dgm:cxn modelId="{A0FF3111-71F8-4C21-8514-BB00F922BEE7}" type="presOf" srcId="{461DD07D-8F8E-42EE-BC08-BD74C8F92CC7}" destId="{136F87F4-22D7-4C6B-A24C-7188955C5DA8}" srcOrd="0" destOrd="0" presId="urn:microsoft.com/office/officeart/2005/8/layout/gear1"/>
    <dgm:cxn modelId="{A73A5B1C-61DA-4ED9-8E98-52A15271F93D}" type="presOf" srcId="{AA5AFAE4-100D-43A6-AC8E-1B6DED3DB558}" destId="{08597011-5447-4820-B1C5-474858932061}" srcOrd="2" destOrd="0" presId="urn:microsoft.com/office/officeart/2005/8/layout/gear1"/>
    <dgm:cxn modelId="{10FDEF2F-AAA3-4E21-A2CA-C955DF5E867E}" type="presOf" srcId="{461DD07D-8F8E-42EE-BC08-BD74C8F92CC7}" destId="{FD832AF7-1A19-48C5-8B65-779379A902EE}" srcOrd="2" destOrd="0" presId="urn:microsoft.com/office/officeart/2005/8/layout/gear1"/>
    <dgm:cxn modelId="{ADADF82F-79B5-4F08-8BE7-7D76845B44C6}" type="presOf" srcId="{C25B6C77-8A9A-4799-AD3A-864C1C535A4A}" destId="{3359713C-1844-421B-A67A-DA9C32DF54A9}" srcOrd="0" destOrd="0" presId="urn:microsoft.com/office/officeart/2005/8/layout/gear1"/>
    <dgm:cxn modelId="{1099B63C-1432-44F6-8D4D-477156398715}" type="presOf" srcId="{8B454865-E147-423E-B5D2-91401A4EAACE}" destId="{36799229-EE53-4893-A817-2E071347D2C6}" srcOrd="0" destOrd="0" presId="urn:microsoft.com/office/officeart/2005/8/layout/gear1"/>
    <dgm:cxn modelId="{E0A1995C-F6DD-4147-9291-2566353132F4}" type="presOf" srcId="{461DD07D-8F8E-42EE-BC08-BD74C8F92CC7}" destId="{B6410C32-5C43-4D2E-9D3B-ADDF919A88B6}" srcOrd="3" destOrd="0" presId="urn:microsoft.com/office/officeart/2005/8/layout/gear1"/>
    <dgm:cxn modelId="{86FF0F5E-521C-41A8-A14B-80F4D8A7D795}" type="presOf" srcId="{AA5AFAE4-100D-43A6-AC8E-1B6DED3DB558}" destId="{2379D471-15DC-4C3A-B73C-56FED20B5CD8}" srcOrd="1" destOrd="0" presId="urn:microsoft.com/office/officeart/2005/8/layout/gear1"/>
    <dgm:cxn modelId="{41579D5F-3007-45B4-BE90-845A42B30C6D}" type="presOf" srcId="{0940B7C9-800E-45EC-A564-3D34590B9039}" destId="{B4998AD3-96A7-45C9-B189-45FB5FD85347}" srcOrd="0" destOrd="0" presId="urn:microsoft.com/office/officeart/2005/8/layout/gear1"/>
    <dgm:cxn modelId="{BFCCDE61-9C90-401D-A805-58E2646A5B4C}" type="presOf" srcId="{AA5AFAE4-100D-43A6-AC8E-1B6DED3DB558}" destId="{563D7B98-C7A6-4503-9F25-E68F0A24987E}" srcOrd="0" destOrd="0" presId="urn:microsoft.com/office/officeart/2005/8/layout/gear1"/>
    <dgm:cxn modelId="{0E759169-B31A-49FA-A8D1-BC078A2F4040}" type="presOf" srcId="{8F574540-0032-43C2-B4A0-861B46BA1F1B}" destId="{170AE843-BE44-46DB-9C09-5D2863A6D9C9}" srcOrd="1" destOrd="0" presId="urn:microsoft.com/office/officeart/2005/8/layout/gear1"/>
    <dgm:cxn modelId="{BEFB2190-DF11-44AD-85AB-D0FA5A1B00F9}" type="presOf" srcId="{461DD07D-8F8E-42EE-BC08-BD74C8F92CC7}" destId="{C1B9BF2D-5D93-49C0-88C8-E20459EF1D0E}" srcOrd="1" destOrd="0" presId="urn:microsoft.com/office/officeart/2005/8/layout/gear1"/>
    <dgm:cxn modelId="{BE88FC94-5F97-411F-B667-CB5BA308CC6C}" srcId="{C25B6C77-8A9A-4799-AD3A-864C1C535A4A}" destId="{461DD07D-8F8E-42EE-BC08-BD74C8F92CC7}" srcOrd="2" destOrd="0" parTransId="{2702C7F9-5244-44BB-A959-AE84658317E6}" sibTransId="{0940B7C9-800E-45EC-A564-3D34590B9039}"/>
    <dgm:cxn modelId="{11C33897-4CF3-4B7C-B77B-4B0B96273A2E}" type="presOf" srcId="{8F574540-0032-43C2-B4A0-861B46BA1F1B}" destId="{2038A78B-98F1-4A84-BCBF-896CD64B919D}" srcOrd="0" destOrd="0" presId="urn:microsoft.com/office/officeart/2005/8/layout/gear1"/>
    <dgm:cxn modelId="{32A6C8B2-C480-4CA9-BDB4-AA0086CF1CED}" srcId="{C25B6C77-8A9A-4799-AD3A-864C1C535A4A}" destId="{8F574540-0032-43C2-B4A0-861B46BA1F1B}" srcOrd="1" destOrd="0" parTransId="{EC24F344-F64B-4F0E-96D3-F00B7B9D6D75}" sibTransId="{A085C3CD-37E1-4C28-BBFF-F2581A5C547B}"/>
    <dgm:cxn modelId="{A1F040B5-054C-4ECB-A6FA-68B980D86937}" type="presOf" srcId="{8F574540-0032-43C2-B4A0-861B46BA1F1B}" destId="{58F02735-118B-4966-918A-5EA0BBD0DBE0}" srcOrd="2" destOrd="0" presId="urn:microsoft.com/office/officeart/2005/8/layout/gear1"/>
    <dgm:cxn modelId="{8CE732C1-2155-45A0-8A43-7C676BCC25AE}" type="presOf" srcId="{A085C3CD-37E1-4C28-BBFF-F2581A5C547B}" destId="{308F70B7-D304-4695-863B-A2D029373319}" srcOrd="0" destOrd="0" presId="urn:microsoft.com/office/officeart/2005/8/layout/gear1"/>
    <dgm:cxn modelId="{CAD6AAF4-7F13-43A5-B2D5-E0ED93FBB8D5}" type="presParOf" srcId="{3359713C-1844-421B-A67A-DA9C32DF54A9}" destId="{563D7B98-C7A6-4503-9F25-E68F0A24987E}" srcOrd="0" destOrd="0" presId="urn:microsoft.com/office/officeart/2005/8/layout/gear1"/>
    <dgm:cxn modelId="{6787008F-AA07-4E0A-93C0-25546EA6EA67}" type="presParOf" srcId="{3359713C-1844-421B-A67A-DA9C32DF54A9}" destId="{2379D471-15DC-4C3A-B73C-56FED20B5CD8}" srcOrd="1" destOrd="0" presId="urn:microsoft.com/office/officeart/2005/8/layout/gear1"/>
    <dgm:cxn modelId="{21E2C837-F3EB-4F4C-A206-A24931ABEB73}" type="presParOf" srcId="{3359713C-1844-421B-A67A-DA9C32DF54A9}" destId="{08597011-5447-4820-B1C5-474858932061}" srcOrd="2" destOrd="0" presId="urn:microsoft.com/office/officeart/2005/8/layout/gear1"/>
    <dgm:cxn modelId="{045B19A2-DEB9-416F-9C57-1C9ED322DBB2}" type="presParOf" srcId="{3359713C-1844-421B-A67A-DA9C32DF54A9}" destId="{2038A78B-98F1-4A84-BCBF-896CD64B919D}" srcOrd="3" destOrd="0" presId="urn:microsoft.com/office/officeart/2005/8/layout/gear1"/>
    <dgm:cxn modelId="{2F3D0197-EE5E-4C13-BEA6-B1A89DFFA3DF}" type="presParOf" srcId="{3359713C-1844-421B-A67A-DA9C32DF54A9}" destId="{170AE843-BE44-46DB-9C09-5D2863A6D9C9}" srcOrd="4" destOrd="0" presId="urn:microsoft.com/office/officeart/2005/8/layout/gear1"/>
    <dgm:cxn modelId="{1AC484A2-AEAD-43AF-B8FF-DF05B390BFE1}" type="presParOf" srcId="{3359713C-1844-421B-A67A-DA9C32DF54A9}" destId="{58F02735-118B-4966-918A-5EA0BBD0DBE0}" srcOrd="5" destOrd="0" presId="urn:microsoft.com/office/officeart/2005/8/layout/gear1"/>
    <dgm:cxn modelId="{6CEFB2A5-F971-46A5-80AD-A22963F11672}" type="presParOf" srcId="{3359713C-1844-421B-A67A-DA9C32DF54A9}" destId="{136F87F4-22D7-4C6B-A24C-7188955C5DA8}" srcOrd="6" destOrd="0" presId="urn:microsoft.com/office/officeart/2005/8/layout/gear1"/>
    <dgm:cxn modelId="{48936B07-ECEC-4CEF-867B-17B5988BF868}" type="presParOf" srcId="{3359713C-1844-421B-A67A-DA9C32DF54A9}" destId="{C1B9BF2D-5D93-49C0-88C8-E20459EF1D0E}" srcOrd="7" destOrd="0" presId="urn:microsoft.com/office/officeart/2005/8/layout/gear1"/>
    <dgm:cxn modelId="{2E5165BC-078E-4BAC-8F2B-3A3CD989454D}" type="presParOf" srcId="{3359713C-1844-421B-A67A-DA9C32DF54A9}" destId="{FD832AF7-1A19-48C5-8B65-779379A902EE}" srcOrd="8" destOrd="0" presId="urn:microsoft.com/office/officeart/2005/8/layout/gear1"/>
    <dgm:cxn modelId="{FC8FD9AF-4DCF-4BDE-8CB6-6B6D8B58FD44}" type="presParOf" srcId="{3359713C-1844-421B-A67A-DA9C32DF54A9}" destId="{B6410C32-5C43-4D2E-9D3B-ADDF919A88B6}" srcOrd="9" destOrd="0" presId="urn:microsoft.com/office/officeart/2005/8/layout/gear1"/>
    <dgm:cxn modelId="{E41379A0-5BC4-4716-B772-11BA85032DFA}" type="presParOf" srcId="{3359713C-1844-421B-A67A-DA9C32DF54A9}" destId="{36799229-EE53-4893-A817-2E071347D2C6}" srcOrd="10" destOrd="0" presId="urn:microsoft.com/office/officeart/2005/8/layout/gear1"/>
    <dgm:cxn modelId="{2D6971EB-DCA3-4CA0-A752-CD5C125E9A1A}" type="presParOf" srcId="{3359713C-1844-421B-A67A-DA9C32DF54A9}" destId="{308F70B7-D304-4695-863B-A2D029373319}" srcOrd="11" destOrd="0" presId="urn:microsoft.com/office/officeart/2005/8/layout/gear1"/>
    <dgm:cxn modelId="{B22363B1-B63E-4B83-A24E-47684E4B42CB}" type="presParOf" srcId="{3359713C-1844-421B-A67A-DA9C32DF54A9}" destId="{B4998AD3-96A7-45C9-B189-45FB5FD8534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25B6C77-8A9A-4799-AD3A-864C1C535A4A}" type="doc">
      <dgm:prSet loTypeId="urn:microsoft.com/office/officeart/2005/8/layout/gear1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AA5AFAE4-100D-43A6-AC8E-1B6DED3DB558}">
      <dgm:prSet phldrT="[Texto]" custT="1"/>
      <dgm:spPr/>
      <dgm:t>
        <a:bodyPr/>
        <a:lstStyle/>
        <a:p>
          <a:r>
            <a:rPr lang="es-EC" sz="1050" dirty="0">
              <a:latin typeface="Montserrat" panose="00000500000000000000" pitchFamily="2" charset="0"/>
            </a:rPr>
            <a:t>Ofrece apoyo a empresas legalmente constituidas en cuanto a promoción, costos de operación y convenios</a:t>
          </a:r>
        </a:p>
      </dgm:t>
    </dgm:pt>
    <dgm:pt modelId="{795FA938-3162-4BCD-938F-6E3076DAC030}" type="parTrans" cxnId="{DB0B6E09-7E72-4679-8BD5-B4B382B881D9}">
      <dgm:prSet/>
      <dgm:spPr/>
      <dgm:t>
        <a:bodyPr/>
        <a:lstStyle/>
        <a:p>
          <a:endParaRPr lang="es-EC" sz="2400">
            <a:latin typeface="Montserrat" panose="00000500000000000000" pitchFamily="2" charset="0"/>
          </a:endParaRPr>
        </a:p>
      </dgm:t>
    </dgm:pt>
    <dgm:pt modelId="{8B454865-E147-423E-B5D2-91401A4EAACE}" type="sibTrans" cxnId="{DB0B6E09-7E72-4679-8BD5-B4B382B881D9}">
      <dgm:prSet/>
      <dgm:spPr/>
      <dgm:t>
        <a:bodyPr/>
        <a:lstStyle/>
        <a:p>
          <a:endParaRPr lang="es-EC" sz="2400">
            <a:latin typeface="Montserrat" panose="00000500000000000000" pitchFamily="2" charset="0"/>
          </a:endParaRPr>
        </a:p>
      </dgm:t>
    </dgm:pt>
    <dgm:pt modelId="{8F574540-0032-43C2-B4A0-861B46BA1F1B}">
      <dgm:prSet phldrT="[Texto]" custT="1"/>
      <dgm:spPr/>
      <dgm:t>
        <a:bodyPr/>
        <a:lstStyle/>
        <a:p>
          <a:r>
            <a:rPr lang="es-EC" sz="1050" dirty="0">
              <a:latin typeface="Montserrat" panose="00000500000000000000" pitchFamily="2" charset="0"/>
            </a:rPr>
            <a:t>Al ser una tendencia puede desaparecer con el tiempo</a:t>
          </a:r>
        </a:p>
      </dgm:t>
    </dgm:pt>
    <dgm:pt modelId="{EC24F344-F64B-4F0E-96D3-F00B7B9D6D75}" type="parTrans" cxnId="{32A6C8B2-C480-4CA9-BDB4-AA0086CF1CED}">
      <dgm:prSet/>
      <dgm:spPr/>
      <dgm:t>
        <a:bodyPr/>
        <a:lstStyle/>
        <a:p>
          <a:endParaRPr lang="es-EC" sz="2400">
            <a:latin typeface="Montserrat" panose="00000500000000000000" pitchFamily="2" charset="0"/>
          </a:endParaRPr>
        </a:p>
      </dgm:t>
    </dgm:pt>
    <dgm:pt modelId="{A085C3CD-37E1-4C28-BBFF-F2581A5C547B}" type="sibTrans" cxnId="{32A6C8B2-C480-4CA9-BDB4-AA0086CF1CED}">
      <dgm:prSet/>
      <dgm:spPr/>
      <dgm:t>
        <a:bodyPr/>
        <a:lstStyle/>
        <a:p>
          <a:endParaRPr lang="es-EC" sz="2400">
            <a:latin typeface="Montserrat" panose="00000500000000000000" pitchFamily="2" charset="0"/>
          </a:endParaRPr>
        </a:p>
      </dgm:t>
    </dgm:pt>
    <dgm:pt modelId="{461DD07D-8F8E-42EE-BC08-BD74C8F92CC7}">
      <dgm:prSet phldrT="[Texto]" custT="1"/>
      <dgm:spPr/>
      <dgm:t>
        <a:bodyPr/>
        <a:lstStyle/>
        <a:p>
          <a:r>
            <a:rPr lang="es-EC" sz="1050" dirty="0">
              <a:latin typeface="Montserrat" panose="00000500000000000000" pitchFamily="2" charset="0"/>
            </a:rPr>
            <a:t>Tendencia realizada por gestores culturales</a:t>
          </a:r>
        </a:p>
      </dgm:t>
    </dgm:pt>
    <dgm:pt modelId="{0940B7C9-800E-45EC-A564-3D34590B9039}" type="sibTrans" cxnId="{BE88FC94-5F97-411F-B667-CB5BA308CC6C}">
      <dgm:prSet/>
      <dgm:spPr/>
      <dgm:t>
        <a:bodyPr/>
        <a:lstStyle/>
        <a:p>
          <a:endParaRPr lang="es-EC" sz="2400">
            <a:latin typeface="Montserrat" panose="00000500000000000000" pitchFamily="2" charset="0"/>
          </a:endParaRPr>
        </a:p>
      </dgm:t>
    </dgm:pt>
    <dgm:pt modelId="{2702C7F9-5244-44BB-A959-AE84658317E6}" type="parTrans" cxnId="{BE88FC94-5F97-411F-B667-CB5BA308CC6C}">
      <dgm:prSet/>
      <dgm:spPr/>
      <dgm:t>
        <a:bodyPr/>
        <a:lstStyle/>
        <a:p>
          <a:endParaRPr lang="es-EC" sz="2400">
            <a:latin typeface="Montserrat" panose="00000500000000000000" pitchFamily="2" charset="0"/>
          </a:endParaRPr>
        </a:p>
      </dgm:t>
    </dgm:pt>
    <dgm:pt modelId="{3359713C-1844-421B-A67A-DA9C32DF54A9}" type="pres">
      <dgm:prSet presAssocID="{C25B6C77-8A9A-4799-AD3A-864C1C535A4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63D7B98-C7A6-4503-9F25-E68F0A24987E}" type="pres">
      <dgm:prSet presAssocID="{AA5AFAE4-100D-43A6-AC8E-1B6DED3DB558}" presName="gear1" presStyleLbl="node1" presStyleIdx="0" presStyleCnt="3">
        <dgm:presLayoutVars>
          <dgm:chMax val="1"/>
          <dgm:bulletEnabled val="1"/>
        </dgm:presLayoutVars>
      </dgm:prSet>
      <dgm:spPr/>
    </dgm:pt>
    <dgm:pt modelId="{2379D471-15DC-4C3A-B73C-56FED20B5CD8}" type="pres">
      <dgm:prSet presAssocID="{AA5AFAE4-100D-43A6-AC8E-1B6DED3DB558}" presName="gear1srcNode" presStyleLbl="node1" presStyleIdx="0" presStyleCnt="3"/>
      <dgm:spPr/>
    </dgm:pt>
    <dgm:pt modelId="{08597011-5447-4820-B1C5-474858932061}" type="pres">
      <dgm:prSet presAssocID="{AA5AFAE4-100D-43A6-AC8E-1B6DED3DB558}" presName="gear1dstNode" presStyleLbl="node1" presStyleIdx="0" presStyleCnt="3"/>
      <dgm:spPr/>
    </dgm:pt>
    <dgm:pt modelId="{2038A78B-98F1-4A84-BCBF-896CD64B919D}" type="pres">
      <dgm:prSet presAssocID="{8F574540-0032-43C2-B4A0-861B46BA1F1B}" presName="gear2" presStyleLbl="node1" presStyleIdx="1" presStyleCnt="3" custScaleX="105203">
        <dgm:presLayoutVars>
          <dgm:chMax val="1"/>
          <dgm:bulletEnabled val="1"/>
        </dgm:presLayoutVars>
      </dgm:prSet>
      <dgm:spPr/>
    </dgm:pt>
    <dgm:pt modelId="{170AE843-BE44-46DB-9C09-5D2863A6D9C9}" type="pres">
      <dgm:prSet presAssocID="{8F574540-0032-43C2-B4A0-861B46BA1F1B}" presName="gear2srcNode" presStyleLbl="node1" presStyleIdx="1" presStyleCnt="3"/>
      <dgm:spPr/>
    </dgm:pt>
    <dgm:pt modelId="{58F02735-118B-4966-918A-5EA0BBD0DBE0}" type="pres">
      <dgm:prSet presAssocID="{8F574540-0032-43C2-B4A0-861B46BA1F1B}" presName="gear2dstNode" presStyleLbl="node1" presStyleIdx="1" presStyleCnt="3"/>
      <dgm:spPr/>
    </dgm:pt>
    <dgm:pt modelId="{136F87F4-22D7-4C6B-A24C-7188955C5DA8}" type="pres">
      <dgm:prSet presAssocID="{461DD07D-8F8E-42EE-BC08-BD74C8F92CC7}" presName="gear3" presStyleLbl="node1" presStyleIdx="2" presStyleCnt="3"/>
      <dgm:spPr/>
    </dgm:pt>
    <dgm:pt modelId="{C1B9BF2D-5D93-49C0-88C8-E20459EF1D0E}" type="pres">
      <dgm:prSet presAssocID="{461DD07D-8F8E-42EE-BC08-BD74C8F92CC7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D832AF7-1A19-48C5-8B65-779379A902EE}" type="pres">
      <dgm:prSet presAssocID="{461DD07D-8F8E-42EE-BC08-BD74C8F92CC7}" presName="gear3srcNode" presStyleLbl="node1" presStyleIdx="2" presStyleCnt="3"/>
      <dgm:spPr/>
    </dgm:pt>
    <dgm:pt modelId="{B6410C32-5C43-4D2E-9D3B-ADDF919A88B6}" type="pres">
      <dgm:prSet presAssocID="{461DD07D-8F8E-42EE-BC08-BD74C8F92CC7}" presName="gear3dstNode" presStyleLbl="node1" presStyleIdx="2" presStyleCnt="3"/>
      <dgm:spPr/>
    </dgm:pt>
    <dgm:pt modelId="{36799229-EE53-4893-A817-2E071347D2C6}" type="pres">
      <dgm:prSet presAssocID="{8B454865-E147-423E-B5D2-91401A4EAACE}" presName="connector1" presStyleLbl="sibTrans2D1" presStyleIdx="0" presStyleCnt="3"/>
      <dgm:spPr/>
    </dgm:pt>
    <dgm:pt modelId="{308F70B7-D304-4695-863B-A2D029373319}" type="pres">
      <dgm:prSet presAssocID="{A085C3CD-37E1-4C28-BBFF-F2581A5C547B}" presName="connector2" presStyleLbl="sibTrans2D1" presStyleIdx="1" presStyleCnt="3"/>
      <dgm:spPr/>
    </dgm:pt>
    <dgm:pt modelId="{B4998AD3-96A7-45C9-B189-45FB5FD85347}" type="pres">
      <dgm:prSet presAssocID="{0940B7C9-800E-45EC-A564-3D34590B9039}" presName="connector3" presStyleLbl="sibTrans2D1" presStyleIdx="2" presStyleCnt="3"/>
      <dgm:spPr/>
    </dgm:pt>
  </dgm:ptLst>
  <dgm:cxnLst>
    <dgm:cxn modelId="{DB0B6E09-7E72-4679-8BD5-B4B382B881D9}" srcId="{C25B6C77-8A9A-4799-AD3A-864C1C535A4A}" destId="{AA5AFAE4-100D-43A6-AC8E-1B6DED3DB558}" srcOrd="0" destOrd="0" parTransId="{795FA938-3162-4BCD-938F-6E3076DAC030}" sibTransId="{8B454865-E147-423E-B5D2-91401A4EAACE}"/>
    <dgm:cxn modelId="{A0FF3111-71F8-4C21-8514-BB00F922BEE7}" type="presOf" srcId="{461DD07D-8F8E-42EE-BC08-BD74C8F92CC7}" destId="{136F87F4-22D7-4C6B-A24C-7188955C5DA8}" srcOrd="0" destOrd="0" presId="urn:microsoft.com/office/officeart/2005/8/layout/gear1"/>
    <dgm:cxn modelId="{A73A5B1C-61DA-4ED9-8E98-52A15271F93D}" type="presOf" srcId="{AA5AFAE4-100D-43A6-AC8E-1B6DED3DB558}" destId="{08597011-5447-4820-B1C5-474858932061}" srcOrd="2" destOrd="0" presId="urn:microsoft.com/office/officeart/2005/8/layout/gear1"/>
    <dgm:cxn modelId="{10FDEF2F-AAA3-4E21-A2CA-C955DF5E867E}" type="presOf" srcId="{461DD07D-8F8E-42EE-BC08-BD74C8F92CC7}" destId="{FD832AF7-1A19-48C5-8B65-779379A902EE}" srcOrd="2" destOrd="0" presId="urn:microsoft.com/office/officeart/2005/8/layout/gear1"/>
    <dgm:cxn modelId="{ADADF82F-79B5-4F08-8BE7-7D76845B44C6}" type="presOf" srcId="{C25B6C77-8A9A-4799-AD3A-864C1C535A4A}" destId="{3359713C-1844-421B-A67A-DA9C32DF54A9}" srcOrd="0" destOrd="0" presId="urn:microsoft.com/office/officeart/2005/8/layout/gear1"/>
    <dgm:cxn modelId="{1099B63C-1432-44F6-8D4D-477156398715}" type="presOf" srcId="{8B454865-E147-423E-B5D2-91401A4EAACE}" destId="{36799229-EE53-4893-A817-2E071347D2C6}" srcOrd="0" destOrd="0" presId="urn:microsoft.com/office/officeart/2005/8/layout/gear1"/>
    <dgm:cxn modelId="{E0A1995C-F6DD-4147-9291-2566353132F4}" type="presOf" srcId="{461DD07D-8F8E-42EE-BC08-BD74C8F92CC7}" destId="{B6410C32-5C43-4D2E-9D3B-ADDF919A88B6}" srcOrd="3" destOrd="0" presId="urn:microsoft.com/office/officeart/2005/8/layout/gear1"/>
    <dgm:cxn modelId="{86FF0F5E-521C-41A8-A14B-80F4D8A7D795}" type="presOf" srcId="{AA5AFAE4-100D-43A6-AC8E-1B6DED3DB558}" destId="{2379D471-15DC-4C3A-B73C-56FED20B5CD8}" srcOrd="1" destOrd="0" presId="urn:microsoft.com/office/officeart/2005/8/layout/gear1"/>
    <dgm:cxn modelId="{41579D5F-3007-45B4-BE90-845A42B30C6D}" type="presOf" srcId="{0940B7C9-800E-45EC-A564-3D34590B9039}" destId="{B4998AD3-96A7-45C9-B189-45FB5FD85347}" srcOrd="0" destOrd="0" presId="urn:microsoft.com/office/officeart/2005/8/layout/gear1"/>
    <dgm:cxn modelId="{BFCCDE61-9C90-401D-A805-58E2646A5B4C}" type="presOf" srcId="{AA5AFAE4-100D-43A6-AC8E-1B6DED3DB558}" destId="{563D7B98-C7A6-4503-9F25-E68F0A24987E}" srcOrd="0" destOrd="0" presId="urn:microsoft.com/office/officeart/2005/8/layout/gear1"/>
    <dgm:cxn modelId="{0E759169-B31A-49FA-A8D1-BC078A2F4040}" type="presOf" srcId="{8F574540-0032-43C2-B4A0-861B46BA1F1B}" destId="{170AE843-BE44-46DB-9C09-5D2863A6D9C9}" srcOrd="1" destOrd="0" presId="urn:microsoft.com/office/officeart/2005/8/layout/gear1"/>
    <dgm:cxn modelId="{BEFB2190-DF11-44AD-85AB-D0FA5A1B00F9}" type="presOf" srcId="{461DD07D-8F8E-42EE-BC08-BD74C8F92CC7}" destId="{C1B9BF2D-5D93-49C0-88C8-E20459EF1D0E}" srcOrd="1" destOrd="0" presId="urn:microsoft.com/office/officeart/2005/8/layout/gear1"/>
    <dgm:cxn modelId="{BE88FC94-5F97-411F-B667-CB5BA308CC6C}" srcId="{C25B6C77-8A9A-4799-AD3A-864C1C535A4A}" destId="{461DD07D-8F8E-42EE-BC08-BD74C8F92CC7}" srcOrd="2" destOrd="0" parTransId="{2702C7F9-5244-44BB-A959-AE84658317E6}" sibTransId="{0940B7C9-800E-45EC-A564-3D34590B9039}"/>
    <dgm:cxn modelId="{11C33897-4CF3-4B7C-B77B-4B0B96273A2E}" type="presOf" srcId="{8F574540-0032-43C2-B4A0-861B46BA1F1B}" destId="{2038A78B-98F1-4A84-BCBF-896CD64B919D}" srcOrd="0" destOrd="0" presId="urn:microsoft.com/office/officeart/2005/8/layout/gear1"/>
    <dgm:cxn modelId="{32A6C8B2-C480-4CA9-BDB4-AA0086CF1CED}" srcId="{C25B6C77-8A9A-4799-AD3A-864C1C535A4A}" destId="{8F574540-0032-43C2-B4A0-861B46BA1F1B}" srcOrd="1" destOrd="0" parTransId="{EC24F344-F64B-4F0E-96D3-F00B7B9D6D75}" sibTransId="{A085C3CD-37E1-4C28-BBFF-F2581A5C547B}"/>
    <dgm:cxn modelId="{A1F040B5-054C-4ECB-A6FA-68B980D86937}" type="presOf" srcId="{8F574540-0032-43C2-B4A0-861B46BA1F1B}" destId="{58F02735-118B-4966-918A-5EA0BBD0DBE0}" srcOrd="2" destOrd="0" presId="urn:microsoft.com/office/officeart/2005/8/layout/gear1"/>
    <dgm:cxn modelId="{8CE732C1-2155-45A0-8A43-7C676BCC25AE}" type="presOf" srcId="{A085C3CD-37E1-4C28-BBFF-F2581A5C547B}" destId="{308F70B7-D304-4695-863B-A2D029373319}" srcOrd="0" destOrd="0" presId="urn:microsoft.com/office/officeart/2005/8/layout/gear1"/>
    <dgm:cxn modelId="{CAD6AAF4-7F13-43A5-B2D5-E0ED93FBB8D5}" type="presParOf" srcId="{3359713C-1844-421B-A67A-DA9C32DF54A9}" destId="{563D7B98-C7A6-4503-9F25-E68F0A24987E}" srcOrd="0" destOrd="0" presId="urn:microsoft.com/office/officeart/2005/8/layout/gear1"/>
    <dgm:cxn modelId="{6787008F-AA07-4E0A-93C0-25546EA6EA67}" type="presParOf" srcId="{3359713C-1844-421B-A67A-DA9C32DF54A9}" destId="{2379D471-15DC-4C3A-B73C-56FED20B5CD8}" srcOrd="1" destOrd="0" presId="urn:microsoft.com/office/officeart/2005/8/layout/gear1"/>
    <dgm:cxn modelId="{21E2C837-F3EB-4F4C-A206-A24931ABEB73}" type="presParOf" srcId="{3359713C-1844-421B-A67A-DA9C32DF54A9}" destId="{08597011-5447-4820-B1C5-474858932061}" srcOrd="2" destOrd="0" presId="urn:microsoft.com/office/officeart/2005/8/layout/gear1"/>
    <dgm:cxn modelId="{045B19A2-DEB9-416F-9C57-1C9ED322DBB2}" type="presParOf" srcId="{3359713C-1844-421B-A67A-DA9C32DF54A9}" destId="{2038A78B-98F1-4A84-BCBF-896CD64B919D}" srcOrd="3" destOrd="0" presId="urn:microsoft.com/office/officeart/2005/8/layout/gear1"/>
    <dgm:cxn modelId="{2F3D0197-EE5E-4C13-BEA6-B1A89DFFA3DF}" type="presParOf" srcId="{3359713C-1844-421B-A67A-DA9C32DF54A9}" destId="{170AE843-BE44-46DB-9C09-5D2863A6D9C9}" srcOrd="4" destOrd="0" presId="urn:microsoft.com/office/officeart/2005/8/layout/gear1"/>
    <dgm:cxn modelId="{1AC484A2-AEAD-43AF-B8FF-DF05B390BFE1}" type="presParOf" srcId="{3359713C-1844-421B-A67A-DA9C32DF54A9}" destId="{58F02735-118B-4966-918A-5EA0BBD0DBE0}" srcOrd="5" destOrd="0" presId="urn:microsoft.com/office/officeart/2005/8/layout/gear1"/>
    <dgm:cxn modelId="{6CEFB2A5-F971-46A5-80AD-A22963F11672}" type="presParOf" srcId="{3359713C-1844-421B-A67A-DA9C32DF54A9}" destId="{136F87F4-22D7-4C6B-A24C-7188955C5DA8}" srcOrd="6" destOrd="0" presId="urn:microsoft.com/office/officeart/2005/8/layout/gear1"/>
    <dgm:cxn modelId="{48936B07-ECEC-4CEF-867B-17B5988BF868}" type="presParOf" srcId="{3359713C-1844-421B-A67A-DA9C32DF54A9}" destId="{C1B9BF2D-5D93-49C0-88C8-E20459EF1D0E}" srcOrd="7" destOrd="0" presId="urn:microsoft.com/office/officeart/2005/8/layout/gear1"/>
    <dgm:cxn modelId="{2E5165BC-078E-4BAC-8F2B-3A3CD989454D}" type="presParOf" srcId="{3359713C-1844-421B-A67A-DA9C32DF54A9}" destId="{FD832AF7-1A19-48C5-8B65-779379A902EE}" srcOrd="8" destOrd="0" presId="urn:microsoft.com/office/officeart/2005/8/layout/gear1"/>
    <dgm:cxn modelId="{FC8FD9AF-4DCF-4BDE-8CB6-6B6D8B58FD44}" type="presParOf" srcId="{3359713C-1844-421B-A67A-DA9C32DF54A9}" destId="{B6410C32-5C43-4D2E-9D3B-ADDF919A88B6}" srcOrd="9" destOrd="0" presId="urn:microsoft.com/office/officeart/2005/8/layout/gear1"/>
    <dgm:cxn modelId="{E41379A0-5BC4-4716-B772-11BA85032DFA}" type="presParOf" srcId="{3359713C-1844-421B-A67A-DA9C32DF54A9}" destId="{36799229-EE53-4893-A817-2E071347D2C6}" srcOrd="10" destOrd="0" presId="urn:microsoft.com/office/officeart/2005/8/layout/gear1"/>
    <dgm:cxn modelId="{2D6971EB-DCA3-4CA0-A752-CD5C125E9A1A}" type="presParOf" srcId="{3359713C-1844-421B-A67A-DA9C32DF54A9}" destId="{308F70B7-D304-4695-863B-A2D029373319}" srcOrd="11" destOrd="0" presId="urn:microsoft.com/office/officeart/2005/8/layout/gear1"/>
    <dgm:cxn modelId="{B22363B1-B63E-4B83-A24E-47684E4B42CB}" type="presParOf" srcId="{3359713C-1844-421B-A67A-DA9C32DF54A9}" destId="{B4998AD3-96A7-45C9-B189-45FB5FD8534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1C17CEE-38C1-418F-854D-E3842A01493B}" type="doc">
      <dgm:prSet loTypeId="urn:microsoft.com/office/officeart/2008/layout/AlternatingHexagons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9DD2AA8E-FA99-4FA3-855C-ED69AFDD360E}">
      <dgm:prSet phldrT="[Texto]" custT="1"/>
      <dgm:spPr/>
      <dgm:t>
        <a:bodyPr/>
        <a:lstStyle/>
        <a:p>
          <a:r>
            <a:rPr lang="es-EC" sz="1300" dirty="0">
              <a:latin typeface="Montserrat" panose="00000500000000000000" pitchFamily="2" charset="0"/>
            </a:rPr>
            <a:t>Nace como un proyecto de titulación de la Universidad en el 2016</a:t>
          </a:r>
        </a:p>
      </dgm:t>
    </dgm:pt>
    <dgm:pt modelId="{2F3203BF-BF7A-495E-9041-4DE3FB9C0EE9}" type="parTrans" cxnId="{67749CF8-AE43-4109-9D6C-A4426133EAA6}">
      <dgm:prSet/>
      <dgm:spPr/>
      <dgm:t>
        <a:bodyPr/>
        <a:lstStyle/>
        <a:p>
          <a:endParaRPr lang="es-EC" sz="1300">
            <a:latin typeface="Montserrat" panose="00000500000000000000" pitchFamily="2" charset="0"/>
          </a:endParaRPr>
        </a:p>
      </dgm:t>
    </dgm:pt>
    <dgm:pt modelId="{BDB66BC9-A74F-40BE-BA59-4AD7C8CB5B79}" type="sibTrans" cxnId="{67749CF8-AE43-4109-9D6C-A4426133EAA6}">
      <dgm:prSet custT="1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C" sz="1300">
            <a:latin typeface="Montserrat" panose="00000500000000000000" pitchFamily="2" charset="0"/>
          </a:endParaRPr>
        </a:p>
      </dgm:t>
    </dgm:pt>
    <dgm:pt modelId="{6D518F9C-4FA3-4ED0-B699-7B3B679A48D2}">
      <dgm:prSet phldrT="[Texto]" custT="1"/>
      <dgm:spPr/>
      <dgm:t>
        <a:bodyPr/>
        <a:lstStyle/>
        <a:p>
          <a:r>
            <a:rPr lang="es-EC" sz="1300" dirty="0">
              <a:latin typeface="Montserrat" panose="00000500000000000000" pitchFamily="2" charset="0"/>
            </a:rPr>
            <a:t>Fin: mostrar el patrimonio de una forma diferente e innovadora a través del sentido de la muerte y de la vida.</a:t>
          </a:r>
        </a:p>
      </dgm:t>
    </dgm:pt>
    <dgm:pt modelId="{8F48B465-5CC1-4444-9534-4568022271B1}" type="parTrans" cxnId="{136ED7D1-7776-4306-9E55-849A62662C35}">
      <dgm:prSet/>
      <dgm:spPr/>
      <dgm:t>
        <a:bodyPr/>
        <a:lstStyle/>
        <a:p>
          <a:endParaRPr lang="es-EC" sz="1300">
            <a:latin typeface="Montserrat" panose="00000500000000000000" pitchFamily="2" charset="0"/>
          </a:endParaRPr>
        </a:p>
      </dgm:t>
    </dgm:pt>
    <dgm:pt modelId="{17F52863-E704-48F9-9C08-12DE762C0AD2}" type="sibTrans" cxnId="{136ED7D1-7776-4306-9E55-849A62662C35}">
      <dgm:prSet/>
      <dgm:spPr/>
      <dgm:t>
        <a:bodyPr/>
        <a:lstStyle/>
        <a:p>
          <a:endParaRPr lang="es-EC" sz="1300">
            <a:latin typeface="Montserrat" panose="00000500000000000000" pitchFamily="2" charset="0"/>
          </a:endParaRPr>
        </a:p>
      </dgm:t>
    </dgm:pt>
    <dgm:pt modelId="{B500D65C-FA52-4EB9-88C7-C7C9E9955814}">
      <dgm:prSet phldrT="[Texto]" custT="1"/>
      <dgm:spPr/>
      <dgm:t>
        <a:bodyPr/>
        <a:lstStyle/>
        <a:p>
          <a:r>
            <a:rPr lang="es-EC" sz="1300" dirty="0">
              <a:latin typeface="Montserrat" panose="00000500000000000000" pitchFamily="2" charset="0"/>
            </a:rPr>
            <a:t>Limitantes: desconocimiento, trámites, planta turística, seguridad, entidades gubernamentales.</a:t>
          </a:r>
        </a:p>
      </dgm:t>
    </dgm:pt>
    <dgm:pt modelId="{578D304B-7D88-48BD-A82A-6DFEE12E643B}" type="parTrans" cxnId="{1ACDDA6A-5466-4A28-B28D-976F3FA7F124}">
      <dgm:prSet/>
      <dgm:spPr/>
      <dgm:t>
        <a:bodyPr/>
        <a:lstStyle/>
        <a:p>
          <a:endParaRPr lang="es-EC" sz="1300">
            <a:latin typeface="Montserrat" panose="00000500000000000000" pitchFamily="2" charset="0"/>
          </a:endParaRPr>
        </a:p>
      </dgm:t>
    </dgm:pt>
    <dgm:pt modelId="{710B5B34-F830-466F-8196-9F751374A5B5}" type="sibTrans" cxnId="{1ACDDA6A-5466-4A28-B28D-976F3FA7F124}">
      <dgm:prSet custT="1"/>
      <dgm:spPr>
        <a:blipFill rotWithShape="0">
          <a:blip xmlns:r="http://schemas.openxmlformats.org/officeDocument/2006/relationships" r:embed="rId2"/>
          <a:srcRect/>
          <a:stretch>
            <a:fillRect l="-7000" r="-7000"/>
          </a:stretch>
        </a:blipFill>
      </dgm:spPr>
      <dgm:t>
        <a:bodyPr/>
        <a:lstStyle/>
        <a:p>
          <a:endParaRPr lang="es-EC" sz="1300" dirty="0">
            <a:latin typeface="Montserrat" panose="00000500000000000000" pitchFamily="2" charset="0"/>
          </a:endParaRPr>
        </a:p>
      </dgm:t>
    </dgm:pt>
    <dgm:pt modelId="{9CF2E392-AA19-4118-81A4-DB54E6204264}">
      <dgm:prSet phldrT="[Texto]" custT="1"/>
      <dgm:spPr/>
      <dgm:t>
        <a:bodyPr/>
        <a:lstStyle/>
        <a:p>
          <a:endParaRPr lang="es-EC" sz="1300" dirty="0">
            <a:latin typeface="Montserrat" panose="00000500000000000000" pitchFamily="2" charset="0"/>
          </a:endParaRPr>
        </a:p>
      </dgm:t>
    </dgm:pt>
    <dgm:pt modelId="{A0756319-4673-4448-A01F-52A4ED5DF488}" type="parTrans" cxnId="{1FD0BFF7-E298-4694-B482-4029D55D2CE9}">
      <dgm:prSet/>
      <dgm:spPr/>
      <dgm:t>
        <a:bodyPr/>
        <a:lstStyle/>
        <a:p>
          <a:endParaRPr lang="es-EC" sz="1300">
            <a:latin typeface="Montserrat" panose="00000500000000000000" pitchFamily="2" charset="0"/>
          </a:endParaRPr>
        </a:p>
      </dgm:t>
    </dgm:pt>
    <dgm:pt modelId="{F6F1B37D-7DD9-4FE1-ACD1-0EF84A5603FD}" type="sibTrans" cxnId="{1FD0BFF7-E298-4694-B482-4029D55D2CE9}">
      <dgm:prSet/>
      <dgm:spPr/>
      <dgm:t>
        <a:bodyPr/>
        <a:lstStyle/>
        <a:p>
          <a:endParaRPr lang="es-EC" sz="1300">
            <a:latin typeface="Montserrat" panose="00000500000000000000" pitchFamily="2" charset="0"/>
          </a:endParaRPr>
        </a:p>
      </dgm:t>
    </dgm:pt>
    <dgm:pt modelId="{AE2D1DB2-89B5-40D4-8F93-B28F073D7362}">
      <dgm:prSet custT="1"/>
      <dgm:spPr/>
      <dgm:t>
        <a:bodyPr/>
        <a:lstStyle/>
        <a:p>
          <a:r>
            <a:rPr lang="es-EC" sz="1300" dirty="0">
              <a:latin typeface="Montserrat" panose="00000500000000000000" pitchFamily="2" charset="0"/>
            </a:rPr>
            <a:t>Posicionamiento: factor clave, promoción desde el ámbito público y privado</a:t>
          </a:r>
        </a:p>
      </dgm:t>
    </dgm:pt>
    <dgm:pt modelId="{62B89A7A-B1A4-43D6-A000-0B620E39DD95}" type="parTrans" cxnId="{A5F3047C-BD0C-4A4B-8038-B251D1EE27C0}">
      <dgm:prSet/>
      <dgm:spPr/>
      <dgm:t>
        <a:bodyPr/>
        <a:lstStyle/>
        <a:p>
          <a:endParaRPr lang="es-EC" sz="1300"/>
        </a:p>
      </dgm:t>
    </dgm:pt>
    <dgm:pt modelId="{101A838C-714E-40C7-99B3-9CE231B343F5}" type="sibTrans" cxnId="{A5F3047C-BD0C-4A4B-8038-B251D1EE27C0}">
      <dgm:prSet/>
      <dgm:spPr/>
      <dgm:t>
        <a:bodyPr/>
        <a:lstStyle/>
        <a:p>
          <a:endParaRPr lang="es-EC" sz="1300"/>
        </a:p>
      </dgm:t>
    </dgm:pt>
    <dgm:pt modelId="{114E3648-A0DE-4E13-A941-9D04CEBD1FE2}">
      <dgm:prSet phldrT="[Texto]" custT="1"/>
      <dgm:spPr/>
      <dgm:t>
        <a:bodyPr/>
        <a:lstStyle/>
        <a:p>
          <a:endParaRPr lang="es-EC" sz="1300" dirty="0">
            <a:latin typeface="Montserrat" panose="00000500000000000000" pitchFamily="2" charset="0"/>
          </a:endParaRPr>
        </a:p>
      </dgm:t>
    </dgm:pt>
    <dgm:pt modelId="{D3D03A55-FA7A-44D0-9153-5A897339E21F}" type="parTrans" cxnId="{9B5CE12A-F3D4-4F40-849D-361FF84A7590}">
      <dgm:prSet/>
      <dgm:spPr/>
      <dgm:t>
        <a:bodyPr/>
        <a:lstStyle/>
        <a:p>
          <a:endParaRPr lang="es-EC" sz="1300"/>
        </a:p>
      </dgm:t>
    </dgm:pt>
    <dgm:pt modelId="{726BAD67-42E9-4FED-8DFE-289C07FB5EB4}" type="sibTrans" cxnId="{9B5CE12A-F3D4-4F40-849D-361FF84A7590}">
      <dgm:prSet/>
      <dgm:spPr/>
      <dgm:t>
        <a:bodyPr/>
        <a:lstStyle/>
        <a:p>
          <a:endParaRPr lang="es-EC" sz="1300"/>
        </a:p>
      </dgm:t>
    </dgm:pt>
    <dgm:pt modelId="{B9C0A136-5A86-4B2A-B7AF-55DDCAB24C7E}" type="pres">
      <dgm:prSet presAssocID="{41C17CEE-38C1-418F-854D-E3842A01493B}" presName="Name0" presStyleCnt="0">
        <dgm:presLayoutVars>
          <dgm:chMax/>
          <dgm:chPref/>
          <dgm:dir/>
          <dgm:animLvl val="lvl"/>
        </dgm:presLayoutVars>
      </dgm:prSet>
      <dgm:spPr/>
    </dgm:pt>
    <dgm:pt modelId="{23387CA0-6FC9-4F6A-A8F3-6290F48B859C}" type="pres">
      <dgm:prSet presAssocID="{9DD2AA8E-FA99-4FA3-855C-ED69AFDD360E}" presName="composite" presStyleCnt="0"/>
      <dgm:spPr/>
    </dgm:pt>
    <dgm:pt modelId="{73CF325F-50A1-4676-8FC7-050D23336233}" type="pres">
      <dgm:prSet presAssocID="{9DD2AA8E-FA99-4FA3-855C-ED69AFDD360E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15CF504B-C235-42F1-9C0F-192B21397BBF}" type="pres">
      <dgm:prSet presAssocID="{9DD2AA8E-FA99-4FA3-855C-ED69AFDD360E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FC316929-6846-4F9E-9966-170FD8CEC227}" type="pres">
      <dgm:prSet presAssocID="{9DD2AA8E-FA99-4FA3-855C-ED69AFDD360E}" presName="BalanceSpacing" presStyleCnt="0"/>
      <dgm:spPr/>
    </dgm:pt>
    <dgm:pt modelId="{5B26D246-868B-4F7E-B152-2CFDFFE72769}" type="pres">
      <dgm:prSet presAssocID="{9DD2AA8E-FA99-4FA3-855C-ED69AFDD360E}" presName="BalanceSpacing1" presStyleCnt="0"/>
      <dgm:spPr/>
    </dgm:pt>
    <dgm:pt modelId="{DD9C4442-B02D-4F57-9232-48A1DC7E5DB9}" type="pres">
      <dgm:prSet presAssocID="{BDB66BC9-A74F-40BE-BA59-4AD7C8CB5B79}" presName="Accent1Text" presStyleLbl="node1" presStyleIdx="1" presStyleCnt="4"/>
      <dgm:spPr/>
    </dgm:pt>
    <dgm:pt modelId="{4444DF46-51B4-480A-BE98-AFD165C6245E}" type="pres">
      <dgm:prSet presAssocID="{BDB66BC9-A74F-40BE-BA59-4AD7C8CB5B79}" presName="spaceBetweenRectangles" presStyleCnt="0"/>
      <dgm:spPr/>
    </dgm:pt>
    <dgm:pt modelId="{522814D4-5F2D-4EE9-80CE-13750FC69B70}" type="pres">
      <dgm:prSet presAssocID="{B500D65C-FA52-4EB9-88C7-C7C9E9955814}" presName="composite" presStyleCnt="0"/>
      <dgm:spPr/>
    </dgm:pt>
    <dgm:pt modelId="{25DDAC66-B2EA-4540-8C86-66400E9250FA}" type="pres">
      <dgm:prSet presAssocID="{B500D65C-FA52-4EB9-88C7-C7C9E9955814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4F8BBD86-FF59-489D-A805-1025B74A9F5E}" type="pres">
      <dgm:prSet presAssocID="{B500D65C-FA52-4EB9-88C7-C7C9E9955814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C56158D3-BD8A-4292-BB7D-32E99617EFFC}" type="pres">
      <dgm:prSet presAssocID="{B500D65C-FA52-4EB9-88C7-C7C9E9955814}" presName="BalanceSpacing" presStyleCnt="0"/>
      <dgm:spPr/>
    </dgm:pt>
    <dgm:pt modelId="{D358BEF0-D4DE-4DCD-AA41-ACFEB6A76C48}" type="pres">
      <dgm:prSet presAssocID="{B500D65C-FA52-4EB9-88C7-C7C9E9955814}" presName="BalanceSpacing1" presStyleCnt="0"/>
      <dgm:spPr/>
    </dgm:pt>
    <dgm:pt modelId="{90081AC7-B75A-4479-8CF1-A2673DABA11A}" type="pres">
      <dgm:prSet presAssocID="{710B5B34-F830-466F-8196-9F751374A5B5}" presName="Accent1Text" presStyleLbl="node1" presStyleIdx="3" presStyleCnt="4"/>
      <dgm:spPr/>
    </dgm:pt>
  </dgm:ptLst>
  <dgm:cxnLst>
    <dgm:cxn modelId="{409BAA04-FE75-4C38-92F4-4000061B3D9D}" type="presOf" srcId="{BDB66BC9-A74F-40BE-BA59-4AD7C8CB5B79}" destId="{DD9C4442-B02D-4F57-9232-48A1DC7E5DB9}" srcOrd="0" destOrd="0" presId="urn:microsoft.com/office/officeart/2008/layout/AlternatingHexagons"/>
    <dgm:cxn modelId="{9B5CE12A-F3D4-4F40-849D-361FF84A7590}" srcId="{B500D65C-FA52-4EB9-88C7-C7C9E9955814}" destId="{114E3648-A0DE-4E13-A941-9D04CEBD1FE2}" srcOrd="2" destOrd="0" parTransId="{D3D03A55-FA7A-44D0-9153-5A897339E21F}" sibTransId="{726BAD67-42E9-4FED-8DFE-289C07FB5EB4}"/>
    <dgm:cxn modelId="{5048E942-C2D2-4DBA-9CA2-E29B3308326D}" type="presOf" srcId="{41C17CEE-38C1-418F-854D-E3842A01493B}" destId="{B9C0A136-5A86-4B2A-B7AF-55DDCAB24C7E}" srcOrd="0" destOrd="0" presId="urn:microsoft.com/office/officeart/2008/layout/AlternatingHexagons"/>
    <dgm:cxn modelId="{1ACDDA6A-5466-4A28-B28D-976F3FA7F124}" srcId="{41C17CEE-38C1-418F-854D-E3842A01493B}" destId="{B500D65C-FA52-4EB9-88C7-C7C9E9955814}" srcOrd="1" destOrd="0" parTransId="{578D304B-7D88-48BD-A82A-6DFEE12E643B}" sibTransId="{710B5B34-F830-466F-8196-9F751374A5B5}"/>
    <dgm:cxn modelId="{1B304874-3A3A-4D2B-81B3-234DC25BDBC4}" type="presOf" srcId="{B500D65C-FA52-4EB9-88C7-C7C9E9955814}" destId="{25DDAC66-B2EA-4540-8C86-66400E9250FA}" srcOrd="0" destOrd="0" presId="urn:microsoft.com/office/officeart/2008/layout/AlternatingHexagons"/>
    <dgm:cxn modelId="{72C06D77-8D69-4212-AD34-E96700FE264A}" type="presOf" srcId="{9CF2E392-AA19-4118-81A4-DB54E6204264}" destId="{4F8BBD86-FF59-489D-A805-1025B74A9F5E}" srcOrd="0" destOrd="0" presId="urn:microsoft.com/office/officeart/2008/layout/AlternatingHexagons"/>
    <dgm:cxn modelId="{A2E66D59-E669-49E3-B13A-872C91E44C6D}" type="presOf" srcId="{AE2D1DB2-89B5-40D4-8F93-B28F073D7362}" destId="{4F8BBD86-FF59-489D-A805-1025B74A9F5E}" srcOrd="0" destOrd="1" presId="urn:microsoft.com/office/officeart/2008/layout/AlternatingHexagons"/>
    <dgm:cxn modelId="{A5F3047C-BD0C-4A4B-8038-B251D1EE27C0}" srcId="{B500D65C-FA52-4EB9-88C7-C7C9E9955814}" destId="{AE2D1DB2-89B5-40D4-8F93-B28F073D7362}" srcOrd="1" destOrd="0" parTransId="{62B89A7A-B1A4-43D6-A000-0B620E39DD95}" sibTransId="{101A838C-714E-40C7-99B3-9CE231B343F5}"/>
    <dgm:cxn modelId="{3F5520A5-7A52-4AD2-B7BC-7D37753A8905}" type="presOf" srcId="{6D518F9C-4FA3-4ED0-B699-7B3B679A48D2}" destId="{15CF504B-C235-42F1-9C0F-192B21397BBF}" srcOrd="0" destOrd="0" presId="urn:microsoft.com/office/officeart/2008/layout/AlternatingHexagons"/>
    <dgm:cxn modelId="{136ED7D1-7776-4306-9E55-849A62662C35}" srcId="{9DD2AA8E-FA99-4FA3-855C-ED69AFDD360E}" destId="{6D518F9C-4FA3-4ED0-B699-7B3B679A48D2}" srcOrd="0" destOrd="0" parTransId="{8F48B465-5CC1-4444-9534-4568022271B1}" sibTransId="{17F52863-E704-48F9-9C08-12DE762C0AD2}"/>
    <dgm:cxn modelId="{F21394D8-1085-44E0-960D-07CDA4AB1795}" type="presOf" srcId="{9DD2AA8E-FA99-4FA3-855C-ED69AFDD360E}" destId="{73CF325F-50A1-4676-8FC7-050D23336233}" srcOrd="0" destOrd="0" presId="urn:microsoft.com/office/officeart/2008/layout/AlternatingHexagons"/>
    <dgm:cxn modelId="{48C059E8-9340-40A4-B131-985CCB26DEB5}" type="presOf" srcId="{114E3648-A0DE-4E13-A941-9D04CEBD1FE2}" destId="{4F8BBD86-FF59-489D-A805-1025B74A9F5E}" srcOrd="0" destOrd="2" presId="urn:microsoft.com/office/officeart/2008/layout/AlternatingHexagons"/>
    <dgm:cxn modelId="{E8A6F4F4-E862-4B8C-AC9D-5C859AB6791E}" type="presOf" srcId="{710B5B34-F830-466F-8196-9F751374A5B5}" destId="{90081AC7-B75A-4479-8CF1-A2673DABA11A}" srcOrd="0" destOrd="0" presId="urn:microsoft.com/office/officeart/2008/layout/AlternatingHexagons"/>
    <dgm:cxn modelId="{1FD0BFF7-E298-4694-B482-4029D55D2CE9}" srcId="{B500D65C-FA52-4EB9-88C7-C7C9E9955814}" destId="{9CF2E392-AA19-4118-81A4-DB54E6204264}" srcOrd="0" destOrd="0" parTransId="{A0756319-4673-4448-A01F-52A4ED5DF488}" sibTransId="{F6F1B37D-7DD9-4FE1-ACD1-0EF84A5603FD}"/>
    <dgm:cxn modelId="{67749CF8-AE43-4109-9D6C-A4426133EAA6}" srcId="{41C17CEE-38C1-418F-854D-E3842A01493B}" destId="{9DD2AA8E-FA99-4FA3-855C-ED69AFDD360E}" srcOrd="0" destOrd="0" parTransId="{2F3203BF-BF7A-495E-9041-4DE3FB9C0EE9}" sibTransId="{BDB66BC9-A74F-40BE-BA59-4AD7C8CB5B79}"/>
    <dgm:cxn modelId="{056851F0-47B9-445F-9329-37A999C9DD08}" type="presParOf" srcId="{B9C0A136-5A86-4B2A-B7AF-55DDCAB24C7E}" destId="{23387CA0-6FC9-4F6A-A8F3-6290F48B859C}" srcOrd="0" destOrd="0" presId="urn:microsoft.com/office/officeart/2008/layout/AlternatingHexagons"/>
    <dgm:cxn modelId="{9E6B1D67-07A0-4E23-9E1C-C550AD374CA3}" type="presParOf" srcId="{23387CA0-6FC9-4F6A-A8F3-6290F48B859C}" destId="{73CF325F-50A1-4676-8FC7-050D23336233}" srcOrd="0" destOrd="0" presId="urn:microsoft.com/office/officeart/2008/layout/AlternatingHexagons"/>
    <dgm:cxn modelId="{0231AF19-0D25-4319-A825-DE04E29988F1}" type="presParOf" srcId="{23387CA0-6FC9-4F6A-A8F3-6290F48B859C}" destId="{15CF504B-C235-42F1-9C0F-192B21397BBF}" srcOrd="1" destOrd="0" presId="urn:microsoft.com/office/officeart/2008/layout/AlternatingHexagons"/>
    <dgm:cxn modelId="{49D2CED2-3561-4588-98F4-560E8B9EC200}" type="presParOf" srcId="{23387CA0-6FC9-4F6A-A8F3-6290F48B859C}" destId="{FC316929-6846-4F9E-9966-170FD8CEC227}" srcOrd="2" destOrd="0" presId="urn:microsoft.com/office/officeart/2008/layout/AlternatingHexagons"/>
    <dgm:cxn modelId="{D2D186A6-A851-41B1-9CFF-433BEA4F94DB}" type="presParOf" srcId="{23387CA0-6FC9-4F6A-A8F3-6290F48B859C}" destId="{5B26D246-868B-4F7E-B152-2CFDFFE72769}" srcOrd="3" destOrd="0" presId="urn:microsoft.com/office/officeart/2008/layout/AlternatingHexagons"/>
    <dgm:cxn modelId="{4B4EEFE8-B3FE-480B-97D7-ACA066C2DB14}" type="presParOf" srcId="{23387CA0-6FC9-4F6A-A8F3-6290F48B859C}" destId="{DD9C4442-B02D-4F57-9232-48A1DC7E5DB9}" srcOrd="4" destOrd="0" presId="urn:microsoft.com/office/officeart/2008/layout/AlternatingHexagons"/>
    <dgm:cxn modelId="{989DB6B3-1F8F-49DB-BC50-79714A8E4B7B}" type="presParOf" srcId="{B9C0A136-5A86-4B2A-B7AF-55DDCAB24C7E}" destId="{4444DF46-51B4-480A-BE98-AFD165C6245E}" srcOrd="1" destOrd="0" presId="urn:microsoft.com/office/officeart/2008/layout/AlternatingHexagons"/>
    <dgm:cxn modelId="{1C012AC9-E052-402B-B49D-0B32389E06BF}" type="presParOf" srcId="{B9C0A136-5A86-4B2A-B7AF-55DDCAB24C7E}" destId="{522814D4-5F2D-4EE9-80CE-13750FC69B70}" srcOrd="2" destOrd="0" presId="urn:microsoft.com/office/officeart/2008/layout/AlternatingHexagons"/>
    <dgm:cxn modelId="{B7EC5172-0C09-4CDC-9D69-37889B92F030}" type="presParOf" srcId="{522814D4-5F2D-4EE9-80CE-13750FC69B70}" destId="{25DDAC66-B2EA-4540-8C86-66400E9250FA}" srcOrd="0" destOrd="0" presId="urn:microsoft.com/office/officeart/2008/layout/AlternatingHexagons"/>
    <dgm:cxn modelId="{DBDC0F53-D86E-4EE8-B668-3AE6BDE05FB3}" type="presParOf" srcId="{522814D4-5F2D-4EE9-80CE-13750FC69B70}" destId="{4F8BBD86-FF59-489D-A805-1025B74A9F5E}" srcOrd="1" destOrd="0" presId="urn:microsoft.com/office/officeart/2008/layout/AlternatingHexagons"/>
    <dgm:cxn modelId="{9C49C8FA-4FA6-4DA2-A8AC-B502A906FF5A}" type="presParOf" srcId="{522814D4-5F2D-4EE9-80CE-13750FC69B70}" destId="{C56158D3-BD8A-4292-BB7D-32E99617EFFC}" srcOrd="2" destOrd="0" presId="urn:microsoft.com/office/officeart/2008/layout/AlternatingHexagons"/>
    <dgm:cxn modelId="{10B14C70-7DB2-4433-9A6B-D12AD60E899A}" type="presParOf" srcId="{522814D4-5F2D-4EE9-80CE-13750FC69B70}" destId="{D358BEF0-D4DE-4DCD-AA41-ACFEB6A76C48}" srcOrd="3" destOrd="0" presId="urn:microsoft.com/office/officeart/2008/layout/AlternatingHexagons"/>
    <dgm:cxn modelId="{9E82A5BF-A240-4CC0-A23C-6E4C5CD836E1}" type="presParOf" srcId="{522814D4-5F2D-4EE9-80CE-13750FC69B70}" destId="{90081AC7-B75A-4479-8CF1-A2673DABA11A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BCF377-657B-4D18-A254-59F07D36B2A0}">
      <dsp:nvSpPr>
        <dsp:cNvPr id="0" name=""/>
        <dsp:cNvSpPr/>
      </dsp:nvSpPr>
      <dsp:spPr>
        <a:xfrm>
          <a:off x="3325486" y="2057641"/>
          <a:ext cx="1727586" cy="17275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latin typeface="Montserrat Light" panose="020B0604020202020204" charset="0"/>
            </a:rPr>
            <a:t>TURISMO OSCURO</a:t>
          </a:r>
        </a:p>
      </dsp:txBody>
      <dsp:txXfrm>
        <a:off x="3578485" y="2310640"/>
        <a:ext cx="1221588" cy="1221588"/>
      </dsp:txXfrm>
    </dsp:sp>
    <dsp:sp modelId="{1EA43CA4-C3D8-4EAD-B746-FFD465388A78}">
      <dsp:nvSpPr>
        <dsp:cNvPr id="0" name=""/>
        <dsp:cNvSpPr/>
      </dsp:nvSpPr>
      <dsp:spPr>
        <a:xfrm rot="12900000">
          <a:off x="2215148" y="1756179"/>
          <a:ext cx="1323113" cy="492362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D556E8-5C5E-4715-B222-A1B944D3566E}">
      <dsp:nvSpPr>
        <dsp:cNvPr id="0" name=""/>
        <dsp:cNvSpPr/>
      </dsp:nvSpPr>
      <dsp:spPr>
        <a:xfrm>
          <a:off x="1514186" y="966424"/>
          <a:ext cx="1641207" cy="13129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Montserrat Light" panose="020B0604020202020204" charset="0"/>
            </a:rPr>
            <a:t>Muerte</a:t>
          </a:r>
        </a:p>
      </dsp:txBody>
      <dsp:txXfrm>
        <a:off x="1552641" y="1004879"/>
        <a:ext cx="1564297" cy="1236056"/>
      </dsp:txXfrm>
    </dsp:sp>
    <dsp:sp modelId="{79B32D3B-72B3-4D0A-8EA4-A9E8DFFFCEAC}">
      <dsp:nvSpPr>
        <dsp:cNvPr id="0" name=""/>
        <dsp:cNvSpPr/>
      </dsp:nvSpPr>
      <dsp:spPr>
        <a:xfrm rot="16200000">
          <a:off x="3527722" y="1072897"/>
          <a:ext cx="1323113" cy="492362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207C09-E2BE-4BD5-84BC-62F0699DEADA}">
      <dsp:nvSpPr>
        <dsp:cNvPr id="0" name=""/>
        <dsp:cNvSpPr/>
      </dsp:nvSpPr>
      <dsp:spPr>
        <a:xfrm>
          <a:off x="3368675" y="1038"/>
          <a:ext cx="1641207" cy="13129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Montserrat Light" panose="020B0604020202020204" charset="0"/>
            </a:rPr>
            <a:t>Motivación</a:t>
          </a:r>
        </a:p>
      </dsp:txBody>
      <dsp:txXfrm>
        <a:off x="3407130" y="39493"/>
        <a:ext cx="1564297" cy="1236056"/>
      </dsp:txXfrm>
    </dsp:sp>
    <dsp:sp modelId="{871AD53D-2F2B-4171-AABC-646C354CE606}">
      <dsp:nvSpPr>
        <dsp:cNvPr id="0" name=""/>
        <dsp:cNvSpPr/>
      </dsp:nvSpPr>
      <dsp:spPr>
        <a:xfrm rot="19500000">
          <a:off x="4840296" y="1756179"/>
          <a:ext cx="1323113" cy="492362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0A45EB-7833-4C29-A77E-C59EF892C5AC}">
      <dsp:nvSpPr>
        <dsp:cNvPr id="0" name=""/>
        <dsp:cNvSpPr/>
      </dsp:nvSpPr>
      <dsp:spPr>
        <a:xfrm>
          <a:off x="5223165" y="966424"/>
          <a:ext cx="1641207" cy="13129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Montserrat Light" panose="020B0604020202020204" charset="0"/>
            </a:rPr>
            <a:t>Turismo</a:t>
          </a:r>
        </a:p>
      </dsp:txBody>
      <dsp:txXfrm>
        <a:off x="5261620" y="1004879"/>
        <a:ext cx="1564297" cy="123605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2C2C10-C3EC-4B30-AD4B-D673C460B48D}">
      <dsp:nvSpPr>
        <dsp:cNvPr id="0" name=""/>
        <dsp:cNvSpPr/>
      </dsp:nvSpPr>
      <dsp:spPr>
        <a:xfrm>
          <a:off x="0" y="117901"/>
          <a:ext cx="3325149" cy="11808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kern="1200" dirty="0"/>
            <a:t>Recomendaciones para potenciar y mejorar la experiencia del </a:t>
          </a:r>
          <a:r>
            <a:rPr lang="es-EC" sz="1400" b="1" kern="1200" dirty="0" err="1"/>
            <a:t>Necroturismo</a:t>
          </a:r>
          <a:endParaRPr lang="es-EC" sz="1400" b="1" kern="1200" dirty="0"/>
        </a:p>
      </dsp:txBody>
      <dsp:txXfrm>
        <a:off x="0" y="117901"/>
        <a:ext cx="3325149" cy="1180800"/>
      </dsp:txXfrm>
    </dsp:sp>
    <dsp:sp modelId="{15DC0A80-9CAC-4F1F-B226-EA59E890F12A}">
      <dsp:nvSpPr>
        <dsp:cNvPr id="0" name=""/>
        <dsp:cNvSpPr/>
      </dsp:nvSpPr>
      <dsp:spPr>
        <a:xfrm>
          <a:off x="0" y="1191461"/>
          <a:ext cx="3325149" cy="180072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600" kern="1200" dirty="0"/>
            <a:t>Promoción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600" kern="1200" dirty="0"/>
            <a:t>Experiencia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600" kern="1200" dirty="0"/>
            <a:t>Innovación e Investigación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600" kern="1200" dirty="0"/>
            <a:t>Precios accesibles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600" kern="1200" dirty="0"/>
            <a:t>Seguridad</a:t>
          </a:r>
        </a:p>
      </dsp:txBody>
      <dsp:txXfrm>
        <a:off x="0" y="1191461"/>
        <a:ext cx="3325149" cy="180072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C0F78-62CA-475C-A6D9-CBD4FC20042A}">
      <dsp:nvSpPr>
        <dsp:cNvPr id="0" name=""/>
        <dsp:cNvSpPr/>
      </dsp:nvSpPr>
      <dsp:spPr>
        <a:xfrm>
          <a:off x="674001" y="0"/>
          <a:ext cx="7638682" cy="4031226"/>
        </a:xfrm>
        <a:prstGeom prst="rightArrow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C7AE33-54B7-4FD6-BAF0-AD4835FA1D63}">
      <dsp:nvSpPr>
        <dsp:cNvPr id="0" name=""/>
        <dsp:cNvSpPr/>
      </dsp:nvSpPr>
      <dsp:spPr>
        <a:xfrm>
          <a:off x="1755" y="1209367"/>
          <a:ext cx="1122896" cy="16124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200" kern="1200">
              <a:latin typeface="Montserrat" panose="00000500000000000000" pitchFamily="2" charset="0"/>
            </a:rPr>
            <a:t>Ingresar a la página: </a:t>
          </a:r>
          <a:r>
            <a:rPr lang="es-EC" sz="1200" kern="1200">
              <a:latin typeface="Montserrat" panose="00000500000000000000" pitchFamily="2" charset="0"/>
              <a:hlinkClick xmlns:r="http://schemas.openxmlformats.org/officeDocument/2006/relationships" r:id="rId1"/>
            </a:rPr>
            <a:t>https://servicios.turismo.gob.ec/</a:t>
          </a:r>
          <a:endParaRPr lang="es-EC" sz="1200" kern="1200">
            <a:latin typeface="Montserrat" panose="00000500000000000000" pitchFamily="2" charset="0"/>
          </a:endParaRPr>
        </a:p>
      </dsp:txBody>
      <dsp:txXfrm>
        <a:off x="56570" y="1264182"/>
        <a:ext cx="1013266" cy="1502860"/>
      </dsp:txXfrm>
    </dsp:sp>
    <dsp:sp modelId="{74F10062-7414-414A-AE21-6D3F7FE630E9}">
      <dsp:nvSpPr>
        <dsp:cNvPr id="0" name=""/>
        <dsp:cNvSpPr/>
      </dsp:nvSpPr>
      <dsp:spPr>
        <a:xfrm>
          <a:off x="1311801" y="1209367"/>
          <a:ext cx="1122896" cy="16124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200" kern="1200">
              <a:latin typeface="Montserrat" panose="00000500000000000000" pitchFamily="2" charset="0"/>
            </a:rPr>
            <a:t>Ir al menú y hacer clic en </a:t>
          </a:r>
          <a:r>
            <a:rPr lang="es-EC" sz="1200" i="1" kern="1200">
              <a:latin typeface="Montserrat" panose="00000500000000000000" pitchFamily="2" charset="0"/>
            </a:rPr>
            <a:t>servicios </a:t>
          </a:r>
          <a:r>
            <a:rPr lang="es-EC" sz="1200" kern="1200">
              <a:latin typeface="Montserrat" panose="00000500000000000000" pitchFamily="2" charset="0"/>
            </a:rPr>
            <a:t>y escoger </a:t>
          </a:r>
          <a:r>
            <a:rPr lang="es-EC" sz="1200" i="1" kern="1200">
              <a:latin typeface="Montserrat" panose="00000500000000000000" pitchFamily="2" charset="0"/>
            </a:rPr>
            <a:t>capacitación turística</a:t>
          </a:r>
          <a:r>
            <a:rPr lang="es-EC" sz="1200" kern="1200">
              <a:latin typeface="Montserrat" panose="00000500000000000000" pitchFamily="2" charset="0"/>
            </a:rPr>
            <a:t>.</a:t>
          </a:r>
        </a:p>
      </dsp:txBody>
      <dsp:txXfrm>
        <a:off x="1366616" y="1264182"/>
        <a:ext cx="1013266" cy="1502860"/>
      </dsp:txXfrm>
    </dsp:sp>
    <dsp:sp modelId="{B04A7FE3-D380-435A-A2A5-6862D972960F}">
      <dsp:nvSpPr>
        <dsp:cNvPr id="0" name=""/>
        <dsp:cNvSpPr/>
      </dsp:nvSpPr>
      <dsp:spPr>
        <a:xfrm>
          <a:off x="2621847" y="1209367"/>
          <a:ext cx="1122896" cy="16124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200" kern="1200">
              <a:latin typeface="Montserrat" panose="00000500000000000000" pitchFamily="2" charset="0"/>
            </a:rPr>
            <a:t>Escoger el tema de capacitación que desea recibir y hacer clic en </a:t>
          </a:r>
          <a:r>
            <a:rPr lang="es-EC" sz="1200" i="1" kern="1200">
              <a:latin typeface="Montserrat" panose="00000500000000000000" pitchFamily="2" charset="0"/>
            </a:rPr>
            <a:t>Inscribirse.</a:t>
          </a:r>
          <a:endParaRPr lang="es-EC" sz="1200" kern="1200">
            <a:latin typeface="Montserrat" panose="00000500000000000000" pitchFamily="2" charset="0"/>
          </a:endParaRPr>
        </a:p>
      </dsp:txBody>
      <dsp:txXfrm>
        <a:off x="2676662" y="1264182"/>
        <a:ext cx="1013266" cy="1502860"/>
      </dsp:txXfrm>
    </dsp:sp>
    <dsp:sp modelId="{2E82F4FC-289F-49B6-8590-27517130DD52}">
      <dsp:nvSpPr>
        <dsp:cNvPr id="0" name=""/>
        <dsp:cNvSpPr/>
      </dsp:nvSpPr>
      <dsp:spPr>
        <a:xfrm>
          <a:off x="3931894" y="1209367"/>
          <a:ext cx="1122896" cy="16124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200" kern="1200">
              <a:latin typeface="Montserrat" panose="00000500000000000000" pitchFamily="2" charset="0"/>
            </a:rPr>
            <a:t>Llenar el formulario con los datos necesarios y enviar.</a:t>
          </a:r>
        </a:p>
      </dsp:txBody>
      <dsp:txXfrm>
        <a:off x="3986709" y="1264182"/>
        <a:ext cx="1013266" cy="1502860"/>
      </dsp:txXfrm>
    </dsp:sp>
    <dsp:sp modelId="{D4B53519-A255-4E0F-92BC-1B6DE78547D6}">
      <dsp:nvSpPr>
        <dsp:cNvPr id="0" name=""/>
        <dsp:cNvSpPr/>
      </dsp:nvSpPr>
      <dsp:spPr>
        <a:xfrm>
          <a:off x="5241940" y="1209367"/>
          <a:ext cx="1122896" cy="16124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200" kern="1200">
              <a:latin typeface="Montserrat" panose="00000500000000000000" pitchFamily="2" charset="0"/>
            </a:rPr>
            <a:t>Confirmar la inscripción de la capacitación en el correo electrónico.</a:t>
          </a:r>
        </a:p>
      </dsp:txBody>
      <dsp:txXfrm>
        <a:off x="5296755" y="1264182"/>
        <a:ext cx="1013266" cy="1502860"/>
      </dsp:txXfrm>
    </dsp:sp>
    <dsp:sp modelId="{A357ED21-2734-411C-AC3F-380C087F828A}">
      <dsp:nvSpPr>
        <dsp:cNvPr id="0" name=""/>
        <dsp:cNvSpPr/>
      </dsp:nvSpPr>
      <dsp:spPr>
        <a:xfrm>
          <a:off x="6551986" y="1209367"/>
          <a:ext cx="1122896" cy="16124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200" kern="1200">
              <a:latin typeface="Montserrat" panose="00000500000000000000" pitchFamily="2" charset="0"/>
            </a:rPr>
            <a:t>Acceder y ver los tutoriales del uso de la plataforma de capacitaciones.</a:t>
          </a:r>
        </a:p>
      </dsp:txBody>
      <dsp:txXfrm>
        <a:off x="6606801" y="1264182"/>
        <a:ext cx="1013266" cy="1502860"/>
      </dsp:txXfrm>
    </dsp:sp>
    <dsp:sp modelId="{E5189652-BB11-4E10-95A9-11CF52D23743}">
      <dsp:nvSpPr>
        <dsp:cNvPr id="0" name=""/>
        <dsp:cNvSpPr/>
      </dsp:nvSpPr>
      <dsp:spPr>
        <a:xfrm>
          <a:off x="7862032" y="1209367"/>
          <a:ext cx="1122896" cy="16124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200" kern="1200">
              <a:latin typeface="Montserrat" panose="00000500000000000000" pitchFamily="2" charset="0"/>
            </a:rPr>
            <a:t>Verificar el curso en el que se inscribió el participante.</a:t>
          </a:r>
        </a:p>
      </dsp:txBody>
      <dsp:txXfrm>
        <a:off x="7916847" y="1264182"/>
        <a:ext cx="1013266" cy="150286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BCABC4-D203-4170-B332-097305C61F37}">
      <dsp:nvSpPr>
        <dsp:cNvPr id="0" name=""/>
        <dsp:cNvSpPr/>
      </dsp:nvSpPr>
      <dsp:spPr>
        <a:xfrm>
          <a:off x="0" y="272612"/>
          <a:ext cx="5109168" cy="2772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23C8A1-A403-46EA-AA14-3E0C9FA20676}">
      <dsp:nvSpPr>
        <dsp:cNvPr id="0" name=""/>
        <dsp:cNvSpPr/>
      </dsp:nvSpPr>
      <dsp:spPr>
        <a:xfrm>
          <a:off x="255458" y="110251"/>
          <a:ext cx="3576417" cy="324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80" tIns="0" rIns="13518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1" kern="1200"/>
            <a:t>Página Web</a:t>
          </a:r>
          <a:endParaRPr lang="es-EC" sz="1100" kern="1200" dirty="0"/>
        </a:p>
      </dsp:txBody>
      <dsp:txXfrm>
        <a:off x="271310" y="126103"/>
        <a:ext cx="3544713" cy="293016"/>
      </dsp:txXfrm>
    </dsp:sp>
    <dsp:sp modelId="{E648853D-0C6F-4C4C-A26C-998FB61677EE}">
      <dsp:nvSpPr>
        <dsp:cNvPr id="0" name=""/>
        <dsp:cNvSpPr/>
      </dsp:nvSpPr>
      <dsp:spPr>
        <a:xfrm>
          <a:off x="0" y="771572"/>
          <a:ext cx="5109168" cy="2772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8998A8-1317-4E86-8C14-40707D38FCA5}">
      <dsp:nvSpPr>
        <dsp:cNvPr id="0" name=""/>
        <dsp:cNvSpPr/>
      </dsp:nvSpPr>
      <dsp:spPr>
        <a:xfrm>
          <a:off x="255458" y="609212"/>
          <a:ext cx="3576417" cy="324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80" tIns="0" rIns="13518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1" kern="1200"/>
            <a:t>Blog</a:t>
          </a:r>
          <a:endParaRPr lang="es-EC" sz="1100" kern="1200"/>
        </a:p>
      </dsp:txBody>
      <dsp:txXfrm>
        <a:off x="271310" y="625064"/>
        <a:ext cx="3544713" cy="293016"/>
      </dsp:txXfrm>
    </dsp:sp>
    <dsp:sp modelId="{66C20BEA-5A63-42C7-ABEA-FDD58B130339}">
      <dsp:nvSpPr>
        <dsp:cNvPr id="0" name=""/>
        <dsp:cNvSpPr/>
      </dsp:nvSpPr>
      <dsp:spPr>
        <a:xfrm>
          <a:off x="0" y="1270532"/>
          <a:ext cx="5109168" cy="2772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FBFE28-CAEA-4ED4-A3F7-31486F8CC6B4}">
      <dsp:nvSpPr>
        <dsp:cNvPr id="0" name=""/>
        <dsp:cNvSpPr/>
      </dsp:nvSpPr>
      <dsp:spPr>
        <a:xfrm>
          <a:off x="255458" y="1108172"/>
          <a:ext cx="3576417" cy="324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80" tIns="0" rIns="13518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1" kern="1200"/>
            <a:t>Tripadvisor</a:t>
          </a:r>
          <a:endParaRPr lang="es-EC" sz="1100" kern="1200"/>
        </a:p>
      </dsp:txBody>
      <dsp:txXfrm>
        <a:off x="271310" y="1124024"/>
        <a:ext cx="3544713" cy="293016"/>
      </dsp:txXfrm>
    </dsp:sp>
    <dsp:sp modelId="{2B2CD103-2ED4-4A22-891F-4085CADC3507}">
      <dsp:nvSpPr>
        <dsp:cNvPr id="0" name=""/>
        <dsp:cNvSpPr/>
      </dsp:nvSpPr>
      <dsp:spPr>
        <a:xfrm>
          <a:off x="0" y="1769492"/>
          <a:ext cx="5109168" cy="2772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C7A9BD-EF02-4C09-BF31-19B854872553}">
      <dsp:nvSpPr>
        <dsp:cNvPr id="0" name=""/>
        <dsp:cNvSpPr/>
      </dsp:nvSpPr>
      <dsp:spPr>
        <a:xfrm>
          <a:off x="255458" y="1607132"/>
          <a:ext cx="3576417" cy="324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80" tIns="0" rIns="13518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1" kern="1200"/>
            <a:t>Agencias de viajes</a:t>
          </a:r>
          <a:endParaRPr lang="es-EC" sz="1100" kern="1200"/>
        </a:p>
      </dsp:txBody>
      <dsp:txXfrm>
        <a:off x="271310" y="1622984"/>
        <a:ext cx="3544713" cy="293016"/>
      </dsp:txXfrm>
    </dsp:sp>
    <dsp:sp modelId="{BBC4A1B5-30A2-440D-9E7A-28981BBED9FF}">
      <dsp:nvSpPr>
        <dsp:cNvPr id="0" name=""/>
        <dsp:cNvSpPr/>
      </dsp:nvSpPr>
      <dsp:spPr>
        <a:xfrm>
          <a:off x="0" y="2268452"/>
          <a:ext cx="5109168" cy="2772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0D635F-B197-4A66-814E-FFA88C10413E}">
      <dsp:nvSpPr>
        <dsp:cNvPr id="0" name=""/>
        <dsp:cNvSpPr/>
      </dsp:nvSpPr>
      <dsp:spPr>
        <a:xfrm>
          <a:off x="255458" y="2106092"/>
          <a:ext cx="3576417" cy="324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80" tIns="0" rIns="13518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1" kern="1200"/>
            <a:t>Museos</a:t>
          </a:r>
          <a:endParaRPr lang="es-EC" sz="1100" kern="1200"/>
        </a:p>
      </dsp:txBody>
      <dsp:txXfrm>
        <a:off x="271310" y="2121944"/>
        <a:ext cx="3544713" cy="293016"/>
      </dsp:txXfrm>
    </dsp:sp>
    <dsp:sp modelId="{68D88333-CF83-4C48-ACA1-F5122823A62D}">
      <dsp:nvSpPr>
        <dsp:cNvPr id="0" name=""/>
        <dsp:cNvSpPr/>
      </dsp:nvSpPr>
      <dsp:spPr>
        <a:xfrm>
          <a:off x="0" y="2767411"/>
          <a:ext cx="5109168" cy="2772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8534B-2A97-4B2F-9E03-77F8A79FD855}">
      <dsp:nvSpPr>
        <dsp:cNvPr id="0" name=""/>
        <dsp:cNvSpPr/>
      </dsp:nvSpPr>
      <dsp:spPr>
        <a:xfrm>
          <a:off x="255458" y="2605052"/>
          <a:ext cx="3576417" cy="324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80" tIns="0" rIns="13518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1" kern="1200"/>
            <a:t>Hoteles</a:t>
          </a:r>
          <a:endParaRPr lang="es-EC" sz="1100" kern="1200"/>
        </a:p>
      </dsp:txBody>
      <dsp:txXfrm>
        <a:off x="271310" y="2620904"/>
        <a:ext cx="3544713" cy="293016"/>
      </dsp:txXfrm>
    </dsp:sp>
    <dsp:sp modelId="{0D986A6B-557F-46BF-8184-8E5BC9ACED9E}">
      <dsp:nvSpPr>
        <dsp:cNvPr id="0" name=""/>
        <dsp:cNvSpPr/>
      </dsp:nvSpPr>
      <dsp:spPr>
        <a:xfrm>
          <a:off x="0" y="3266372"/>
          <a:ext cx="5109168" cy="2772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96C12A-2467-4219-9D24-BBD1BA72325E}">
      <dsp:nvSpPr>
        <dsp:cNvPr id="0" name=""/>
        <dsp:cNvSpPr/>
      </dsp:nvSpPr>
      <dsp:spPr>
        <a:xfrm>
          <a:off x="255458" y="3104012"/>
          <a:ext cx="3576417" cy="324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80" tIns="0" rIns="13518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1" kern="1200"/>
            <a:t>Alianzas Estratégicas</a:t>
          </a:r>
          <a:endParaRPr lang="es-EC" sz="1100" kern="1200"/>
        </a:p>
      </dsp:txBody>
      <dsp:txXfrm>
        <a:off x="271310" y="3119864"/>
        <a:ext cx="3544713" cy="2930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478C5A-8379-4F60-AA05-7C3863535EAE}">
      <dsp:nvSpPr>
        <dsp:cNvPr id="0" name=""/>
        <dsp:cNvSpPr/>
      </dsp:nvSpPr>
      <dsp:spPr>
        <a:xfrm>
          <a:off x="-4048992" y="-621501"/>
          <a:ext cx="4824987" cy="4824987"/>
        </a:xfrm>
        <a:prstGeom prst="blockArc">
          <a:avLst>
            <a:gd name="adj1" fmla="val 18900000"/>
            <a:gd name="adj2" fmla="val 2700000"/>
            <a:gd name="adj3" fmla="val 448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FF15FF-BDC3-4F40-92DA-DB4E58419714}">
      <dsp:nvSpPr>
        <dsp:cNvPr id="0" name=""/>
        <dsp:cNvSpPr/>
      </dsp:nvSpPr>
      <dsp:spPr>
        <a:xfrm>
          <a:off x="499037" y="358198"/>
          <a:ext cx="5115694" cy="7163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640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latin typeface="Calisto MT" panose="02040603050505030304" pitchFamily="18" charset="0"/>
            </a:rPr>
            <a:t>Determinar la situación actual del </a:t>
          </a:r>
          <a:r>
            <a:rPr lang="es-EC" sz="1200" kern="1200" dirty="0" err="1">
              <a:latin typeface="Calisto MT" panose="02040603050505030304" pitchFamily="18" charset="0"/>
            </a:rPr>
            <a:t>necroturismo</a:t>
          </a:r>
          <a:r>
            <a:rPr lang="es-EC" sz="1200" kern="1200" dirty="0">
              <a:latin typeface="Calisto MT" panose="02040603050505030304" pitchFamily="18" charset="0"/>
            </a:rPr>
            <a:t> en el Centro Histórico de Quito en base a sus atributos, parámetros y características para su aplicación.</a:t>
          </a:r>
        </a:p>
      </dsp:txBody>
      <dsp:txXfrm>
        <a:off x="499037" y="358198"/>
        <a:ext cx="5115694" cy="716397"/>
      </dsp:txXfrm>
    </dsp:sp>
    <dsp:sp modelId="{B9B412EA-291E-4666-9647-014797DDDFB2}">
      <dsp:nvSpPr>
        <dsp:cNvPr id="0" name=""/>
        <dsp:cNvSpPr/>
      </dsp:nvSpPr>
      <dsp:spPr>
        <a:xfrm>
          <a:off x="51289" y="268648"/>
          <a:ext cx="895496" cy="8954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12EA37-A396-44F4-A8BE-31713217C0AA}">
      <dsp:nvSpPr>
        <dsp:cNvPr id="0" name=""/>
        <dsp:cNvSpPr/>
      </dsp:nvSpPr>
      <dsp:spPr>
        <a:xfrm>
          <a:off x="759447" y="1432794"/>
          <a:ext cx="4855283" cy="7163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640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latin typeface="Calisto MT" panose="02040603050505030304" pitchFamily="18" charset="0"/>
            </a:rPr>
            <a:t>Identificar el aporte del </a:t>
          </a:r>
          <a:r>
            <a:rPr lang="es-EC" sz="1200" kern="1200" dirty="0" err="1">
              <a:latin typeface="Calisto MT" panose="02040603050505030304" pitchFamily="18" charset="0"/>
            </a:rPr>
            <a:t>necroturismo</a:t>
          </a:r>
          <a:r>
            <a:rPr lang="es-EC" sz="1200" kern="1200" dirty="0">
              <a:latin typeface="Calisto MT" panose="02040603050505030304" pitchFamily="18" charset="0"/>
            </a:rPr>
            <a:t> en la diversificación turística del Centro Histórico de Quito a fin de conocer la percepción del turista mediante una investigación de mercado. </a:t>
          </a:r>
        </a:p>
      </dsp:txBody>
      <dsp:txXfrm>
        <a:off x="759447" y="1432794"/>
        <a:ext cx="4855283" cy="716397"/>
      </dsp:txXfrm>
    </dsp:sp>
    <dsp:sp modelId="{8EE055FD-3862-4E2A-80FE-58723D22739E}">
      <dsp:nvSpPr>
        <dsp:cNvPr id="0" name=""/>
        <dsp:cNvSpPr/>
      </dsp:nvSpPr>
      <dsp:spPr>
        <a:xfrm>
          <a:off x="311699" y="1343244"/>
          <a:ext cx="895496" cy="8954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CDBDD7-75E5-424E-92D6-CDCAB1694951}">
      <dsp:nvSpPr>
        <dsp:cNvPr id="0" name=""/>
        <dsp:cNvSpPr/>
      </dsp:nvSpPr>
      <dsp:spPr>
        <a:xfrm>
          <a:off x="499037" y="2507389"/>
          <a:ext cx="5115694" cy="7163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640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latin typeface="Calisto MT" panose="02040603050505030304" pitchFamily="18" charset="0"/>
            </a:rPr>
            <a:t>Diseñar estrategias para la gestión del </a:t>
          </a:r>
          <a:r>
            <a:rPr lang="es-EC" sz="1200" kern="1200" dirty="0" err="1">
              <a:latin typeface="Calisto MT" panose="02040603050505030304" pitchFamily="18" charset="0"/>
            </a:rPr>
            <a:t>necroturismo</a:t>
          </a:r>
          <a:r>
            <a:rPr lang="es-EC" sz="1200" kern="1200" dirty="0">
              <a:latin typeface="Calisto MT" panose="02040603050505030304" pitchFamily="18" charset="0"/>
            </a:rPr>
            <a:t> que aporte al desarrollo turístico del Centro Histórico de Quito.</a:t>
          </a:r>
        </a:p>
      </dsp:txBody>
      <dsp:txXfrm>
        <a:off x="499037" y="2507389"/>
        <a:ext cx="5115694" cy="716397"/>
      </dsp:txXfrm>
    </dsp:sp>
    <dsp:sp modelId="{68765D55-D1D7-40E4-BBA3-1E9C34D6EE82}">
      <dsp:nvSpPr>
        <dsp:cNvPr id="0" name=""/>
        <dsp:cNvSpPr/>
      </dsp:nvSpPr>
      <dsp:spPr>
        <a:xfrm>
          <a:off x="51289" y="2417839"/>
          <a:ext cx="895496" cy="8954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6DF0A2-F28C-416C-A5D4-3F51D6FBFC7A}">
      <dsp:nvSpPr>
        <dsp:cNvPr id="0" name=""/>
        <dsp:cNvSpPr/>
      </dsp:nvSpPr>
      <dsp:spPr>
        <a:xfrm>
          <a:off x="0" y="252699"/>
          <a:ext cx="6096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4FD987-545B-4415-A5B3-87A123739176}">
      <dsp:nvSpPr>
        <dsp:cNvPr id="0" name=""/>
        <dsp:cNvSpPr/>
      </dsp:nvSpPr>
      <dsp:spPr>
        <a:xfrm>
          <a:off x="304800" y="31299"/>
          <a:ext cx="4267200" cy="442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Turismo Cultural</a:t>
          </a:r>
        </a:p>
      </dsp:txBody>
      <dsp:txXfrm>
        <a:off x="326416" y="52915"/>
        <a:ext cx="4223968" cy="399568"/>
      </dsp:txXfrm>
    </dsp:sp>
    <dsp:sp modelId="{03D27F18-4582-4E5A-B923-7F8A04C8FC8A}">
      <dsp:nvSpPr>
        <dsp:cNvPr id="0" name=""/>
        <dsp:cNvSpPr/>
      </dsp:nvSpPr>
      <dsp:spPr>
        <a:xfrm>
          <a:off x="0" y="933100"/>
          <a:ext cx="6096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9043D-63BF-4FB2-BE14-8BFD4B4A848F}">
      <dsp:nvSpPr>
        <dsp:cNvPr id="0" name=""/>
        <dsp:cNvSpPr/>
      </dsp:nvSpPr>
      <dsp:spPr>
        <a:xfrm>
          <a:off x="304800" y="711699"/>
          <a:ext cx="4267200" cy="442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Patrimonio Cultural</a:t>
          </a:r>
        </a:p>
      </dsp:txBody>
      <dsp:txXfrm>
        <a:off x="326416" y="733315"/>
        <a:ext cx="4223968" cy="399568"/>
      </dsp:txXfrm>
    </dsp:sp>
    <dsp:sp modelId="{4AF6FEDE-911E-42FA-8A91-ADDA5F05F435}">
      <dsp:nvSpPr>
        <dsp:cNvPr id="0" name=""/>
        <dsp:cNvSpPr/>
      </dsp:nvSpPr>
      <dsp:spPr>
        <a:xfrm>
          <a:off x="0" y="1596569"/>
          <a:ext cx="6096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25033D-D6F8-405E-8119-B1543EF37735}">
      <dsp:nvSpPr>
        <dsp:cNvPr id="0" name=""/>
        <dsp:cNvSpPr/>
      </dsp:nvSpPr>
      <dsp:spPr>
        <a:xfrm>
          <a:off x="304800" y="1392100"/>
          <a:ext cx="4267200" cy="442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Patrimonio inmaterial </a:t>
          </a:r>
        </a:p>
      </dsp:txBody>
      <dsp:txXfrm>
        <a:off x="326416" y="1413716"/>
        <a:ext cx="4223968" cy="399568"/>
      </dsp:txXfrm>
    </dsp:sp>
    <dsp:sp modelId="{67B45E19-AB78-468C-8AEC-BEAA146237A1}">
      <dsp:nvSpPr>
        <dsp:cNvPr id="0" name=""/>
        <dsp:cNvSpPr/>
      </dsp:nvSpPr>
      <dsp:spPr>
        <a:xfrm>
          <a:off x="0" y="2293900"/>
          <a:ext cx="6096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A12E9F-414D-412C-B672-84CC4DE2A0A4}">
      <dsp:nvSpPr>
        <dsp:cNvPr id="0" name=""/>
        <dsp:cNvSpPr/>
      </dsp:nvSpPr>
      <dsp:spPr>
        <a:xfrm>
          <a:off x="304800" y="2072500"/>
          <a:ext cx="4267200" cy="442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Turismo Negro</a:t>
          </a:r>
        </a:p>
      </dsp:txBody>
      <dsp:txXfrm>
        <a:off x="326416" y="2094116"/>
        <a:ext cx="4223968" cy="399568"/>
      </dsp:txXfrm>
    </dsp:sp>
    <dsp:sp modelId="{A7F2D49A-B122-40C3-AA1A-0CBD5C011E17}">
      <dsp:nvSpPr>
        <dsp:cNvPr id="0" name=""/>
        <dsp:cNvSpPr/>
      </dsp:nvSpPr>
      <dsp:spPr>
        <a:xfrm>
          <a:off x="0" y="2974300"/>
          <a:ext cx="6096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1D8D5A-FF59-40C3-B433-F44086F4DFC0}">
      <dsp:nvSpPr>
        <dsp:cNvPr id="0" name=""/>
        <dsp:cNvSpPr/>
      </dsp:nvSpPr>
      <dsp:spPr>
        <a:xfrm>
          <a:off x="304800" y="2752900"/>
          <a:ext cx="4267200" cy="442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Clasificación según </a:t>
          </a:r>
          <a:r>
            <a:rPr lang="en-US" sz="1500" kern="1200" dirty="0"/>
            <a:t> Graham M. S. </a:t>
          </a:r>
          <a:r>
            <a:rPr lang="en-US" sz="1500" kern="1200" dirty="0" err="1"/>
            <a:t>Dann</a:t>
          </a:r>
          <a:r>
            <a:rPr lang="en-US" sz="1500" kern="1200" dirty="0"/>
            <a:t> y P. Stone </a:t>
          </a:r>
          <a:endParaRPr lang="es-EC" sz="1500" kern="1200" dirty="0"/>
        </a:p>
      </dsp:txBody>
      <dsp:txXfrm>
        <a:off x="326416" y="2774516"/>
        <a:ext cx="4223968" cy="399568"/>
      </dsp:txXfrm>
    </dsp:sp>
    <dsp:sp modelId="{5D37DE18-9FE2-4517-91BF-912F2EEB5B15}">
      <dsp:nvSpPr>
        <dsp:cNvPr id="0" name=""/>
        <dsp:cNvSpPr/>
      </dsp:nvSpPr>
      <dsp:spPr>
        <a:xfrm>
          <a:off x="0" y="3654700"/>
          <a:ext cx="6096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824312-0DA0-49AE-9481-1B25A1ADF0BD}">
      <dsp:nvSpPr>
        <dsp:cNvPr id="0" name=""/>
        <dsp:cNvSpPr/>
      </dsp:nvSpPr>
      <dsp:spPr>
        <a:xfrm>
          <a:off x="304800" y="3433300"/>
          <a:ext cx="4267200" cy="442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Motivaciones </a:t>
          </a:r>
        </a:p>
      </dsp:txBody>
      <dsp:txXfrm>
        <a:off x="326416" y="3454916"/>
        <a:ext cx="4223968" cy="3995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FC7F3-D0B2-4AC2-8EC4-C6A4659A0120}">
      <dsp:nvSpPr>
        <dsp:cNvPr id="0" name=""/>
        <dsp:cNvSpPr/>
      </dsp:nvSpPr>
      <dsp:spPr>
        <a:xfrm>
          <a:off x="2102" y="317847"/>
          <a:ext cx="2561660" cy="10246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Constitución del Ecuador</a:t>
          </a:r>
        </a:p>
      </dsp:txBody>
      <dsp:txXfrm>
        <a:off x="514434" y="317847"/>
        <a:ext cx="1536996" cy="1024664"/>
      </dsp:txXfrm>
    </dsp:sp>
    <dsp:sp modelId="{46663826-2E58-4BBA-B353-5E205120909F}">
      <dsp:nvSpPr>
        <dsp:cNvPr id="0" name=""/>
        <dsp:cNvSpPr/>
      </dsp:nvSpPr>
      <dsp:spPr>
        <a:xfrm>
          <a:off x="2307597" y="317847"/>
          <a:ext cx="2561660" cy="10246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Ley de Turismo</a:t>
          </a:r>
        </a:p>
      </dsp:txBody>
      <dsp:txXfrm>
        <a:off x="2819929" y="317847"/>
        <a:ext cx="1536996" cy="1024664"/>
      </dsp:txXfrm>
    </dsp:sp>
    <dsp:sp modelId="{03B2E4F8-CC1B-48D9-A674-BA981882E952}">
      <dsp:nvSpPr>
        <dsp:cNvPr id="0" name=""/>
        <dsp:cNvSpPr/>
      </dsp:nvSpPr>
      <dsp:spPr>
        <a:xfrm>
          <a:off x="4613091" y="317847"/>
          <a:ext cx="2561660" cy="10246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kern="1200" dirty="0"/>
            <a:t>Reglamento General de Actividades Turísticas</a:t>
          </a:r>
          <a:endParaRPr lang="es-EC" sz="1400" kern="1200" dirty="0"/>
        </a:p>
      </dsp:txBody>
      <dsp:txXfrm>
        <a:off x="5125423" y="317847"/>
        <a:ext cx="1536996" cy="10246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FAE08D-EE08-40F3-A91A-82C4263C0CF6}">
      <dsp:nvSpPr>
        <dsp:cNvPr id="0" name=""/>
        <dsp:cNvSpPr/>
      </dsp:nvSpPr>
      <dsp:spPr>
        <a:xfrm>
          <a:off x="1563306" y="3174327"/>
          <a:ext cx="1841569" cy="158077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>
              <a:latin typeface="Montserrat" panose="00000500000000000000" pitchFamily="2" charset="0"/>
            </a:rPr>
            <a:t>Potencial turístico en el ámbito histórico-cultural</a:t>
          </a:r>
        </a:p>
      </dsp:txBody>
      <dsp:txXfrm>
        <a:off x="1848501" y="3419134"/>
        <a:ext cx="1271179" cy="1091161"/>
      </dsp:txXfrm>
    </dsp:sp>
    <dsp:sp modelId="{1C12643E-9B19-4EF2-8D4A-3765541A731B}">
      <dsp:nvSpPr>
        <dsp:cNvPr id="0" name=""/>
        <dsp:cNvSpPr/>
      </dsp:nvSpPr>
      <dsp:spPr>
        <a:xfrm>
          <a:off x="1620905" y="3872857"/>
          <a:ext cx="214985" cy="18538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C53C40-2C1E-48AF-B485-5CBFA805E77C}">
      <dsp:nvSpPr>
        <dsp:cNvPr id="0" name=""/>
        <dsp:cNvSpPr/>
      </dsp:nvSpPr>
      <dsp:spPr>
        <a:xfrm>
          <a:off x="0" y="2315046"/>
          <a:ext cx="1841569" cy="158077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AF56DC-9EA5-4016-B787-F4E184EC3548}">
      <dsp:nvSpPr>
        <dsp:cNvPr id="0" name=""/>
        <dsp:cNvSpPr/>
      </dsp:nvSpPr>
      <dsp:spPr>
        <a:xfrm>
          <a:off x="1246913" y="3676617"/>
          <a:ext cx="214985" cy="18538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4C2702-F744-459D-8068-689AEE565DCA}">
      <dsp:nvSpPr>
        <dsp:cNvPr id="0" name=""/>
        <dsp:cNvSpPr/>
      </dsp:nvSpPr>
      <dsp:spPr>
        <a:xfrm>
          <a:off x="3124989" y="2302938"/>
          <a:ext cx="1841569" cy="158077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shade val="80000"/>
            <a:hueOff val="0"/>
            <a:satOff val="0"/>
            <a:lumOff val="12764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127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>
              <a:latin typeface="Montserrat" panose="00000500000000000000" pitchFamily="2" charset="0"/>
            </a:rPr>
            <a:t>Arquitectura, historia, personajes, leyendas.</a:t>
          </a:r>
        </a:p>
      </dsp:txBody>
      <dsp:txXfrm>
        <a:off x="3410184" y="2547745"/>
        <a:ext cx="1271179" cy="1091161"/>
      </dsp:txXfrm>
    </dsp:sp>
    <dsp:sp modelId="{255E30E7-0908-4CB9-B801-6BED81DA7918}">
      <dsp:nvSpPr>
        <dsp:cNvPr id="0" name=""/>
        <dsp:cNvSpPr/>
      </dsp:nvSpPr>
      <dsp:spPr>
        <a:xfrm>
          <a:off x="4386505" y="3662839"/>
          <a:ext cx="214985" cy="18538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72ECE6-3738-423C-A469-A5B91EF1C652}">
      <dsp:nvSpPr>
        <dsp:cNvPr id="0" name=""/>
        <dsp:cNvSpPr/>
      </dsp:nvSpPr>
      <dsp:spPr>
        <a:xfrm>
          <a:off x="4694785" y="3171821"/>
          <a:ext cx="1841569" cy="158077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rcRect/>
          <a:stretch>
            <a:fillRect t="-28000" b="-28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127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495714-E0E4-4D04-88E5-CDC52C69F8C4}">
      <dsp:nvSpPr>
        <dsp:cNvPr id="0" name=""/>
        <dsp:cNvSpPr/>
      </dsp:nvSpPr>
      <dsp:spPr>
        <a:xfrm>
          <a:off x="4736971" y="3879955"/>
          <a:ext cx="214985" cy="18538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2F495A-8A93-4385-AF58-CF19102C2BD9}">
      <dsp:nvSpPr>
        <dsp:cNvPr id="0" name=""/>
        <dsp:cNvSpPr/>
      </dsp:nvSpPr>
      <dsp:spPr>
        <a:xfrm>
          <a:off x="1563306" y="1451173"/>
          <a:ext cx="1841569" cy="158077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shade val="80000"/>
            <a:hueOff val="0"/>
            <a:satOff val="0"/>
            <a:lumOff val="25528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255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>
              <a:latin typeface="Montserrat" panose="00000500000000000000" pitchFamily="2" charset="0"/>
            </a:rPr>
            <a:t>Revolución y procesos independentistas ligadas a la muerte y eventos trágicos en la época colonial. </a:t>
          </a:r>
        </a:p>
      </dsp:txBody>
      <dsp:txXfrm>
        <a:off x="1848501" y="1695980"/>
        <a:ext cx="1271179" cy="1091161"/>
      </dsp:txXfrm>
    </dsp:sp>
    <dsp:sp modelId="{8F51B8BF-BB94-40BA-A207-80F7A4220003}">
      <dsp:nvSpPr>
        <dsp:cNvPr id="0" name=""/>
        <dsp:cNvSpPr/>
      </dsp:nvSpPr>
      <dsp:spPr>
        <a:xfrm>
          <a:off x="2816709" y="1483740"/>
          <a:ext cx="214985" cy="18538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C05F6B-C6DE-4184-9C4F-510BA1E63135}">
      <dsp:nvSpPr>
        <dsp:cNvPr id="0" name=""/>
        <dsp:cNvSpPr/>
      </dsp:nvSpPr>
      <dsp:spPr>
        <a:xfrm>
          <a:off x="3124989" y="579784"/>
          <a:ext cx="1841569" cy="158077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rcRect/>
          <a:stretch>
            <a:fillRect t="-28000" b="-28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255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CD3A9B-BEFD-4F5B-9051-E141B9EC37A6}">
      <dsp:nvSpPr>
        <dsp:cNvPr id="0" name=""/>
        <dsp:cNvSpPr/>
      </dsp:nvSpPr>
      <dsp:spPr>
        <a:xfrm>
          <a:off x="3167175" y="1280403"/>
          <a:ext cx="214985" cy="18538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27329B-CC6D-46A9-8A57-7A7BB66005DE}">
      <dsp:nvSpPr>
        <dsp:cNvPr id="0" name=""/>
        <dsp:cNvSpPr/>
      </dsp:nvSpPr>
      <dsp:spPr>
        <a:xfrm>
          <a:off x="4694785" y="1448668"/>
          <a:ext cx="1841569" cy="158077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shade val="80000"/>
            <a:hueOff val="0"/>
            <a:satOff val="0"/>
            <a:lumOff val="38292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382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>
              <a:latin typeface="Montserrat" panose="00000500000000000000" pitchFamily="2" charset="0"/>
            </a:rPr>
            <a:t>Hace varios años atrás esta tendencia solo se la podía ofertar en temporadas: Semana Santa, Halloween, viernes 13 </a:t>
          </a:r>
        </a:p>
      </dsp:txBody>
      <dsp:txXfrm>
        <a:off x="4979980" y="1693475"/>
        <a:ext cx="1271179" cy="1091161"/>
      </dsp:txXfrm>
    </dsp:sp>
    <dsp:sp modelId="{AC72E3D9-BF6A-4579-8289-3F19755CC98C}">
      <dsp:nvSpPr>
        <dsp:cNvPr id="0" name=""/>
        <dsp:cNvSpPr/>
      </dsp:nvSpPr>
      <dsp:spPr>
        <a:xfrm>
          <a:off x="6278373" y="2146363"/>
          <a:ext cx="214985" cy="18538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AD616-767F-4FC0-B9CF-AE50208F9E51}">
      <dsp:nvSpPr>
        <dsp:cNvPr id="0" name=""/>
        <dsp:cNvSpPr/>
      </dsp:nvSpPr>
      <dsp:spPr>
        <a:xfrm>
          <a:off x="6271072" y="2317551"/>
          <a:ext cx="1841569" cy="158077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rcRect/>
          <a:stretch>
            <a:fillRect l="-14000" r="-14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382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4A7A19-F437-4056-A162-F814F6B43135}">
      <dsp:nvSpPr>
        <dsp:cNvPr id="0" name=""/>
        <dsp:cNvSpPr/>
      </dsp:nvSpPr>
      <dsp:spPr>
        <a:xfrm>
          <a:off x="6642631" y="2345526"/>
          <a:ext cx="214985" cy="18538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9A5B23-071A-4F5C-A5A9-08C11047AE7C}">
      <dsp:nvSpPr>
        <dsp:cNvPr id="0" name=""/>
        <dsp:cNvSpPr/>
      </dsp:nvSpPr>
      <dsp:spPr>
        <a:xfrm rot="16200000">
          <a:off x="533185" y="-533185"/>
          <a:ext cx="2186119" cy="3252489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latin typeface="Montserrat" panose="00000500000000000000" pitchFamily="2" charset="0"/>
            </a:rPr>
            <a:t>Es una tour operadora pionera en realizar necroturismo en el Ecuador, surge en el año 2016 </a:t>
          </a:r>
        </a:p>
      </dsp:txBody>
      <dsp:txXfrm rot="5400000">
        <a:off x="-1" y="1"/>
        <a:ext cx="3252489" cy="1639589"/>
      </dsp:txXfrm>
    </dsp:sp>
    <dsp:sp modelId="{E040ECCE-6149-41E7-ACDA-82F434DE6829}">
      <dsp:nvSpPr>
        <dsp:cNvPr id="0" name=""/>
        <dsp:cNvSpPr/>
      </dsp:nvSpPr>
      <dsp:spPr>
        <a:xfrm>
          <a:off x="3218370" y="0"/>
          <a:ext cx="3252489" cy="2186119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latin typeface="Montserrat" panose="00000500000000000000" pitchFamily="2" charset="0"/>
            </a:rPr>
            <a:t>Se constituyó legalmente en agosto del mismo año con su ruta estrella denominada “A Ciegas”, una ruta netamente experiencial con el fin de generar conciencia en el turista.</a:t>
          </a:r>
        </a:p>
      </dsp:txBody>
      <dsp:txXfrm>
        <a:off x="3218370" y="0"/>
        <a:ext cx="3252489" cy="1639589"/>
      </dsp:txXfrm>
    </dsp:sp>
    <dsp:sp modelId="{28FD238F-17C7-41F2-82B5-0A41B98ADD8F}">
      <dsp:nvSpPr>
        <dsp:cNvPr id="0" name=""/>
        <dsp:cNvSpPr/>
      </dsp:nvSpPr>
      <dsp:spPr>
        <a:xfrm rot="10800000">
          <a:off x="0" y="2186119"/>
          <a:ext cx="3252489" cy="2186119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latin typeface="Montserrat" panose="00000500000000000000" pitchFamily="2" charset="0"/>
            </a:rPr>
            <a:t>Ofrece una visita nocturna a: Convento del Tejar, Basílica del Voto Nacional, Cementerio de San Diego y el Ex Penal García Moreno, lugares ubicados en el Centro Histórico de Quito.</a:t>
          </a:r>
        </a:p>
      </dsp:txBody>
      <dsp:txXfrm rot="10800000">
        <a:off x="0" y="2732649"/>
        <a:ext cx="3252489" cy="1639589"/>
      </dsp:txXfrm>
    </dsp:sp>
    <dsp:sp modelId="{D91CFEBD-9899-495A-8700-3AA2FCBD9474}">
      <dsp:nvSpPr>
        <dsp:cNvPr id="0" name=""/>
        <dsp:cNvSpPr/>
      </dsp:nvSpPr>
      <dsp:spPr>
        <a:xfrm rot="5400000">
          <a:off x="3753767" y="1652934"/>
          <a:ext cx="2186119" cy="3252489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latin typeface="Montserrat" panose="00000500000000000000" pitchFamily="2" charset="0"/>
            </a:rPr>
            <a:t>La visita a estos lugares tiene una finalidad turística por la historia, además de ofrecer un enfoque experiencial al romper con el turismo tradicional </a:t>
          </a:r>
        </a:p>
      </dsp:txBody>
      <dsp:txXfrm rot="-5400000">
        <a:off x="3220582" y="2732649"/>
        <a:ext cx="3252489" cy="1639589"/>
      </dsp:txXfrm>
    </dsp:sp>
    <dsp:sp modelId="{FFBF5C11-1C69-49AD-B447-13A1072D3F23}">
      <dsp:nvSpPr>
        <dsp:cNvPr id="0" name=""/>
        <dsp:cNvSpPr/>
      </dsp:nvSpPr>
      <dsp:spPr>
        <a:xfrm>
          <a:off x="2276742" y="1432580"/>
          <a:ext cx="1951493" cy="1507077"/>
        </a:xfrm>
        <a:prstGeom prst="roundRect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 dirty="0"/>
        </a:p>
      </dsp:txBody>
      <dsp:txXfrm>
        <a:off x="2350311" y="1506149"/>
        <a:ext cx="1804355" cy="135993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3D7B98-C7A6-4503-9F25-E68F0A24987E}">
      <dsp:nvSpPr>
        <dsp:cNvPr id="0" name=""/>
        <dsp:cNvSpPr/>
      </dsp:nvSpPr>
      <dsp:spPr>
        <a:xfrm>
          <a:off x="1894721" y="1922558"/>
          <a:ext cx="2315771" cy="2315771"/>
        </a:xfrm>
        <a:prstGeom prst="gear9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50" kern="1200" dirty="0">
              <a:latin typeface="Montserrat" panose="00000500000000000000" pitchFamily="2" charset="0"/>
            </a:rPr>
            <a:t>Es una tendencia que sigue en desarrollo y aportaría de manera significativa a la diversificación de la oferta</a:t>
          </a:r>
        </a:p>
      </dsp:txBody>
      <dsp:txXfrm>
        <a:off x="2360294" y="2465016"/>
        <a:ext cx="1384625" cy="1190354"/>
      </dsp:txXfrm>
    </dsp:sp>
    <dsp:sp modelId="{2038A78B-98F1-4A84-BCBF-896CD64B919D}">
      <dsp:nvSpPr>
        <dsp:cNvPr id="0" name=""/>
        <dsp:cNvSpPr/>
      </dsp:nvSpPr>
      <dsp:spPr>
        <a:xfrm>
          <a:off x="446421" y="1375194"/>
          <a:ext cx="1886081" cy="1684197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50" kern="1200" dirty="0">
              <a:latin typeface="Montserrat" panose="00000500000000000000" pitchFamily="2" charset="0"/>
            </a:rPr>
            <a:t>No se han realizado leyes ni normativas para el necroturismo</a:t>
          </a:r>
        </a:p>
      </dsp:txBody>
      <dsp:txXfrm>
        <a:off x="899769" y="1801758"/>
        <a:ext cx="979385" cy="831069"/>
      </dsp:txXfrm>
    </dsp:sp>
    <dsp:sp modelId="{136F87F4-22D7-4C6B-A24C-7188955C5DA8}">
      <dsp:nvSpPr>
        <dsp:cNvPr id="0" name=""/>
        <dsp:cNvSpPr/>
      </dsp:nvSpPr>
      <dsp:spPr>
        <a:xfrm rot="20700000">
          <a:off x="1490686" y="213270"/>
          <a:ext cx="1650169" cy="1650169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50" kern="1200" dirty="0">
              <a:latin typeface="Montserrat" panose="00000500000000000000" pitchFamily="2" charset="0"/>
            </a:rPr>
            <a:t>Limitante: presupuesto turístico</a:t>
          </a:r>
        </a:p>
      </dsp:txBody>
      <dsp:txXfrm rot="-20700000">
        <a:off x="1852616" y="575200"/>
        <a:ext cx="926308" cy="926308"/>
      </dsp:txXfrm>
    </dsp:sp>
    <dsp:sp modelId="{36799229-EE53-4893-A817-2E071347D2C6}">
      <dsp:nvSpPr>
        <dsp:cNvPr id="0" name=""/>
        <dsp:cNvSpPr/>
      </dsp:nvSpPr>
      <dsp:spPr>
        <a:xfrm>
          <a:off x="1716832" y="1573012"/>
          <a:ext cx="2964187" cy="2964187"/>
        </a:xfrm>
        <a:prstGeom prst="circularArrow">
          <a:avLst>
            <a:gd name="adj1" fmla="val 4687"/>
            <a:gd name="adj2" fmla="val 299029"/>
            <a:gd name="adj3" fmla="val 2516627"/>
            <a:gd name="adj4" fmla="val 15860284"/>
            <a:gd name="adj5" fmla="val 5469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8F70B7-D304-4695-863B-A2D029373319}">
      <dsp:nvSpPr>
        <dsp:cNvPr id="0" name=""/>
        <dsp:cNvSpPr/>
      </dsp:nvSpPr>
      <dsp:spPr>
        <a:xfrm>
          <a:off x="249095" y="1002475"/>
          <a:ext cx="2153667" cy="215366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998AD3-96A7-45C9-B189-45FB5FD85347}">
      <dsp:nvSpPr>
        <dsp:cNvPr id="0" name=""/>
        <dsp:cNvSpPr/>
      </dsp:nvSpPr>
      <dsp:spPr>
        <a:xfrm>
          <a:off x="1108985" y="-148248"/>
          <a:ext cx="2322086" cy="232208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3D7B98-C7A6-4503-9F25-E68F0A24987E}">
      <dsp:nvSpPr>
        <dsp:cNvPr id="0" name=""/>
        <dsp:cNvSpPr/>
      </dsp:nvSpPr>
      <dsp:spPr>
        <a:xfrm>
          <a:off x="1894721" y="1922558"/>
          <a:ext cx="2315771" cy="2315771"/>
        </a:xfrm>
        <a:prstGeom prst="gear9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50" kern="1200" dirty="0">
              <a:latin typeface="Montserrat" panose="00000500000000000000" pitchFamily="2" charset="0"/>
            </a:rPr>
            <a:t>Ofrece apoyo a empresas legalmente constituidas en cuanto a promoción, costos de operación y convenios</a:t>
          </a:r>
        </a:p>
      </dsp:txBody>
      <dsp:txXfrm>
        <a:off x="2360294" y="2465016"/>
        <a:ext cx="1384625" cy="1190354"/>
      </dsp:txXfrm>
    </dsp:sp>
    <dsp:sp modelId="{2038A78B-98F1-4A84-BCBF-896CD64B919D}">
      <dsp:nvSpPr>
        <dsp:cNvPr id="0" name=""/>
        <dsp:cNvSpPr/>
      </dsp:nvSpPr>
      <dsp:spPr>
        <a:xfrm>
          <a:off x="503549" y="1375194"/>
          <a:ext cx="1771825" cy="1684197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50" kern="1200" dirty="0">
              <a:latin typeface="Montserrat" panose="00000500000000000000" pitchFamily="2" charset="0"/>
            </a:rPr>
            <a:t>Al ser una tendencia puede desaparecer con el tiempo</a:t>
          </a:r>
        </a:p>
      </dsp:txBody>
      <dsp:txXfrm>
        <a:off x="940288" y="1801758"/>
        <a:ext cx="898347" cy="831069"/>
      </dsp:txXfrm>
    </dsp:sp>
    <dsp:sp modelId="{136F87F4-22D7-4C6B-A24C-7188955C5DA8}">
      <dsp:nvSpPr>
        <dsp:cNvPr id="0" name=""/>
        <dsp:cNvSpPr/>
      </dsp:nvSpPr>
      <dsp:spPr>
        <a:xfrm rot="20700000">
          <a:off x="1490686" y="213270"/>
          <a:ext cx="1650169" cy="1650169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50" kern="1200" dirty="0">
              <a:latin typeface="Montserrat" panose="00000500000000000000" pitchFamily="2" charset="0"/>
            </a:rPr>
            <a:t>Tendencia realizada por gestores culturales</a:t>
          </a:r>
        </a:p>
      </dsp:txBody>
      <dsp:txXfrm rot="-20700000">
        <a:off x="1852616" y="575200"/>
        <a:ext cx="926308" cy="926308"/>
      </dsp:txXfrm>
    </dsp:sp>
    <dsp:sp modelId="{36799229-EE53-4893-A817-2E071347D2C6}">
      <dsp:nvSpPr>
        <dsp:cNvPr id="0" name=""/>
        <dsp:cNvSpPr/>
      </dsp:nvSpPr>
      <dsp:spPr>
        <a:xfrm>
          <a:off x="1716832" y="1573012"/>
          <a:ext cx="2964187" cy="2964187"/>
        </a:xfrm>
        <a:prstGeom prst="circularArrow">
          <a:avLst>
            <a:gd name="adj1" fmla="val 4687"/>
            <a:gd name="adj2" fmla="val 299029"/>
            <a:gd name="adj3" fmla="val 2516627"/>
            <a:gd name="adj4" fmla="val 15860284"/>
            <a:gd name="adj5" fmla="val 5469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8F70B7-D304-4695-863B-A2D029373319}">
      <dsp:nvSpPr>
        <dsp:cNvPr id="0" name=""/>
        <dsp:cNvSpPr/>
      </dsp:nvSpPr>
      <dsp:spPr>
        <a:xfrm>
          <a:off x="249095" y="1002475"/>
          <a:ext cx="2153667" cy="215366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998AD3-96A7-45C9-B189-45FB5FD85347}">
      <dsp:nvSpPr>
        <dsp:cNvPr id="0" name=""/>
        <dsp:cNvSpPr/>
      </dsp:nvSpPr>
      <dsp:spPr>
        <a:xfrm>
          <a:off x="1108985" y="-148248"/>
          <a:ext cx="2322086" cy="232208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CF325F-50A1-4676-8FC7-050D23336233}">
      <dsp:nvSpPr>
        <dsp:cNvPr id="0" name=""/>
        <dsp:cNvSpPr/>
      </dsp:nvSpPr>
      <dsp:spPr>
        <a:xfrm rot="5400000">
          <a:off x="3652039" y="144495"/>
          <a:ext cx="2196304" cy="191078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Montserrat" panose="00000500000000000000" pitchFamily="2" charset="0"/>
            </a:rPr>
            <a:t>Nace como un proyecto de titulación de la Universidad en el 2016</a:t>
          </a:r>
        </a:p>
      </dsp:txBody>
      <dsp:txXfrm rot="-5400000">
        <a:off x="4092562" y="343993"/>
        <a:ext cx="1315257" cy="1511790"/>
      </dsp:txXfrm>
    </dsp:sp>
    <dsp:sp modelId="{15CF504B-C235-42F1-9C0F-192B21397BBF}">
      <dsp:nvSpPr>
        <dsp:cNvPr id="0" name=""/>
        <dsp:cNvSpPr/>
      </dsp:nvSpPr>
      <dsp:spPr>
        <a:xfrm>
          <a:off x="5763566" y="440996"/>
          <a:ext cx="2451076" cy="1317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Montserrat" panose="00000500000000000000" pitchFamily="2" charset="0"/>
            </a:rPr>
            <a:t>Fin: mostrar el patrimonio de una forma diferente e innovadora a través del sentido de la muerte y de la vida.</a:t>
          </a:r>
        </a:p>
      </dsp:txBody>
      <dsp:txXfrm>
        <a:off x="5763566" y="440996"/>
        <a:ext cx="2451076" cy="1317782"/>
      </dsp:txXfrm>
    </dsp:sp>
    <dsp:sp modelId="{DD9C4442-B02D-4F57-9232-48A1DC7E5DB9}">
      <dsp:nvSpPr>
        <dsp:cNvPr id="0" name=""/>
        <dsp:cNvSpPr/>
      </dsp:nvSpPr>
      <dsp:spPr>
        <a:xfrm rot="5400000">
          <a:off x="1588390" y="144495"/>
          <a:ext cx="2196304" cy="1910785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kern="1200">
            <a:latin typeface="Montserrat" panose="00000500000000000000" pitchFamily="2" charset="0"/>
          </a:endParaRPr>
        </a:p>
      </dsp:txBody>
      <dsp:txXfrm rot="-5400000">
        <a:off x="2028913" y="343993"/>
        <a:ext cx="1315257" cy="1511790"/>
      </dsp:txXfrm>
    </dsp:sp>
    <dsp:sp modelId="{25DDAC66-B2EA-4540-8C86-66400E9250FA}">
      <dsp:nvSpPr>
        <dsp:cNvPr id="0" name=""/>
        <dsp:cNvSpPr/>
      </dsp:nvSpPr>
      <dsp:spPr>
        <a:xfrm rot="5400000">
          <a:off x="2616261" y="2008719"/>
          <a:ext cx="2196304" cy="191078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Montserrat" panose="00000500000000000000" pitchFamily="2" charset="0"/>
            </a:rPr>
            <a:t>Limitantes: desconocimiento, trámites, planta turística, seguridad, entidades gubernamentales.</a:t>
          </a:r>
        </a:p>
      </dsp:txBody>
      <dsp:txXfrm rot="-5400000">
        <a:off x="3056784" y="2208217"/>
        <a:ext cx="1315257" cy="1511790"/>
      </dsp:txXfrm>
    </dsp:sp>
    <dsp:sp modelId="{4F8BBD86-FF59-489D-A805-1025B74A9F5E}">
      <dsp:nvSpPr>
        <dsp:cNvPr id="0" name=""/>
        <dsp:cNvSpPr/>
      </dsp:nvSpPr>
      <dsp:spPr>
        <a:xfrm>
          <a:off x="307945" y="2305220"/>
          <a:ext cx="2372009" cy="1317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kern="1200" dirty="0">
            <a:latin typeface="Montserrat" panose="00000500000000000000" pitchFamily="2" charset="0"/>
          </a:endParaRPr>
        </a:p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latin typeface="Montserrat" panose="00000500000000000000" pitchFamily="2" charset="0"/>
            </a:rPr>
            <a:t>Posicionamiento: factor clave, promoción desde el ámbito público y privado</a:t>
          </a:r>
        </a:p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kern="1200" dirty="0">
            <a:latin typeface="Montserrat" panose="00000500000000000000" pitchFamily="2" charset="0"/>
          </a:endParaRPr>
        </a:p>
      </dsp:txBody>
      <dsp:txXfrm>
        <a:off x="307945" y="2305220"/>
        <a:ext cx="2372009" cy="1317782"/>
      </dsp:txXfrm>
    </dsp:sp>
    <dsp:sp modelId="{90081AC7-B75A-4479-8CF1-A2673DABA11A}">
      <dsp:nvSpPr>
        <dsp:cNvPr id="0" name=""/>
        <dsp:cNvSpPr/>
      </dsp:nvSpPr>
      <dsp:spPr>
        <a:xfrm rot="5400000">
          <a:off x="4679909" y="2008719"/>
          <a:ext cx="2196304" cy="1910785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/>
          <a:srcRect/>
          <a:stretch>
            <a:fillRect l="-7000" r="-7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kern="1200" dirty="0">
            <a:latin typeface="Montserrat" panose="00000500000000000000" pitchFamily="2" charset="0"/>
          </a:endParaRPr>
        </a:p>
      </dsp:txBody>
      <dsp:txXfrm rot="-5400000">
        <a:off x="5120432" y="2208217"/>
        <a:ext cx="1315257" cy="15117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5f24f68604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5f24f68604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1361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545caf3b9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545caf3b9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6300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5f24f68604_0_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5f24f68604_0_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4791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4713f6f7e_0_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54713f6f7e_0_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8953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4713f6f7e_0_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54713f6f7e_0_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5507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545caf3b9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545caf3b9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2256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5f24f68604_0_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5f24f68604_0_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4713f6f7e_0_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54713f6f7e_0_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5465e7bc0b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5465e7bc0b_1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80544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5522eb7919_1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5522eb7919_1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8589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dfce81f1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4dfce81f1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55469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5f24f68604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5f24f68604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19493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5f24f68604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5f24f68604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10790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5465e7bc0b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5465e7bc0b_1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30916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5465e7bc0b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5465e7bc0b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5465e7bc0b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5465e7bc0b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6124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0749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5699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545caf3b9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545caf3b9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8911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45caf3b90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545caf3b90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2538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545caf3b90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545caf3b90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5343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545caf3b9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545caf3b9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6370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5465e7bc0b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5465e7bc0b_1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49550" y="1472625"/>
            <a:ext cx="42450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70875" y="2901600"/>
            <a:ext cx="50022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None/>
              <a:defRPr>
                <a:solidFill>
                  <a:srgbClr val="CCCCCC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2">
  <p:cSld name="CUSTOM_6_1_1_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ctrTitle"/>
          </p:nvPr>
        </p:nvSpPr>
        <p:spPr>
          <a:xfrm>
            <a:off x="2120944" y="1395950"/>
            <a:ext cx="2429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1"/>
          </p:nvPr>
        </p:nvSpPr>
        <p:spPr>
          <a:xfrm>
            <a:off x="2120944" y="1857424"/>
            <a:ext cx="18264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ctrTitle" idx="2"/>
          </p:nvPr>
        </p:nvSpPr>
        <p:spPr>
          <a:xfrm>
            <a:off x="4593656" y="1392550"/>
            <a:ext cx="2429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ubTitle" idx="3"/>
          </p:nvPr>
        </p:nvSpPr>
        <p:spPr>
          <a:xfrm>
            <a:off x="5196656" y="1854021"/>
            <a:ext cx="18264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ctrTitle" idx="4"/>
          </p:nvPr>
        </p:nvSpPr>
        <p:spPr>
          <a:xfrm>
            <a:off x="2120944" y="2921676"/>
            <a:ext cx="2429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ubTitle" idx="5"/>
          </p:nvPr>
        </p:nvSpPr>
        <p:spPr>
          <a:xfrm>
            <a:off x="2120944" y="3383150"/>
            <a:ext cx="18264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ctrTitle" idx="6"/>
          </p:nvPr>
        </p:nvSpPr>
        <p:spPr>
          <a:xfrm>
            <a:off x="4593656" y="2918279"/>
            <a:ext cx="2429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ubTitle" idx="7"/>
          </p:nvPr>
        </p:nvSpPr>
        <p:spPr>
          <a:xfrm>
            <a:off x="5196656" y="3379749"/>
            <a:ext cx="18264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ctrTitle" idx="8"/>
          </p:nvPr>
        </p:nvSpPr>
        <p:spPr>
          <a:xfrm>
            <a:off x="723600" y="470625"/>
            <a:ext cx="1497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CUSTOM_2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865200" y="3035650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ubTitle" idx="2"/>
          </p:nvPr>
        </p:nvSpPr>
        <p:spPr>
          <a:xfrm>
            <a:off x="3663000" y="3035650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ctrTitle"/>
          </p:nvPr>
        </p:nvSpPr>
        <p:spPr>
          <a:xfrm>
            <a:off x="464600" y="272705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 idx="3"/>
          </p:nvPr>
        </p:nvSpPr>
        <p:spPr>
          <a:xfrm>
            <a:off x="3262350" y="272705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ubTitle" idx="4"/>
          </p:nvPr>
        </p:nvSpPr>
        <p:spPr>
          <a:xfrm>
            <a:off x="6460750" y="3035650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ctrTitle" idx="5"/>
          </p:nvPr>
        </p:nvSpPr>
        <p:spPr>
          <a:xfrm>
            <a:off x="6060100" y="272705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6"/>
          </p:nvPr>
        </p:nvSpPr>
        <p:spPr>
          <a:xfrm>
            <a:off x="723600" y="470625"/>
            <a:ext cx="20781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CUSTOM_1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ctrTitle"/>
          </p:nvPr>
        </p:nvSpPr>
        <p:spPr>
          <a:xfrm>
            <a:off x="1263150" y="1910650"/>
            <a:ext cx="1338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1"/>
          </p:nvPr>
        </p:nvSpPr>
        <p:spPr>
          <a:xfrm>
            <a:off x="1310100" y="2426522"/>
            <a:ext cx="1244400" cy="7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ctrTitle" idx="2"/>
          </p:nvPr>
        </p:nvSpPr>
        <p:spPr>
          <a:xfrm>
            <a:off x="3902700" y="1910650"/>
            <a:ext cx="1338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3"/>
          </p:nvPr>
        </p:nvSpPr>
        <p:spPr>
          <a:xfrm>
            <a:off x="3949650" y="2426522"/>
            <a:ext cx="1244400" cy="7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ctrTitle" idx="4"/>
          </p:nvPr>
        </p:nvSpPr>
        <p:spPr>
          <a:xfrm>
            <a:off x="6589500" y="1910650"/>
            <a:ext cx="1338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5"/>
          </p:nvPr>
        </p:nvSpPr>
        <p:spPr>
          <a:xfrm>
            <a:off x="6636450" y="2426522"/>
            <a:ext cx="1244400" cy="7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title" idx="6" hasCustomPrompt="1"/>
          </p:nvPr>
        </p:nvSpPr>
        <p:spPr>
          <a:xfrm>
            <a:off x="1422605" y="3223975"/>
            <a:ext cx="1019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17" name="Google Shape;117;p19"/>
          <p:cNvSpPr txBox="1">
            <a:spLocks noGrp="1"/>
          </p:cNvSpPr>
          <p:nvPr>
            <p:ph type="title" idx="7" hasCustomPrompt="1"/>
          </p:nvPr>
        </p:nvSpPr>
        <p:spPr>
          <a:xfrm>
            <a:off x="4038680" y="3223975"/>
            <a:ext cx="1019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18" name="Google Shape;118;p19"/>
          <p:cNvSpPr txBox="1">
            <a:spLocks noGrp="1"/>
          </p:cNvSpPr>
          <p:nvPr>
            <p:ph type="title" idx="8" hasCustomPrompt="1"/>
          </p:nvPr>
        </p:nvSpPr>
        <p:spPr>
          <a:xfrm>
            <a:off x="6749255" y="3223975"/>
            <a:ext cx="1019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19" name="Google Shape;119;p19"/>
          <p:cNvSpPr txBox="1">
            <a:spLocks noGrp="1"/>
          </p:cNvSpPr>
          <p:nvPr>
            <p:ph type="ctrTitle" idx="9"/>
          </p:nvPr>
        </p:nvSpPr>
        <p:spPr>
          <a:xfrm>
            <a:off x="723600" y="470625"/>
            <a:ext cx="20781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dits">
  <p:cSld name="CUSTOM_25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body" idx="1"/>
          </p:nvPr>
        </p:nvSpPr>
        <p:spPr>
          <a:xfrm>
            <a:off x="642050" y="2134800"/>
            <a:ext cx="53082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20781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6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27">
    <p:bg>
      <p:bgPr>
        <a:solidFill>
          <a:srgbClr val="FFFFFF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EB2C-B110-4C37-9EF9-F9E3482E86BB}" type="datetimeFigureOut">
              <a:rPr lang="es-EC" smtClean="0"/>
              <a:t>10/2/2022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3943613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1676549" y="2123400"/>
            <a:ext cx="2847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ubTitle" idx="1"/>
          </p:nvPr>
        </p:nvSpPr>
        <p:spPr>
          <a:xfrm flipH="1">
            <a:off x="5020872" y="1986750"/>
            <a:ext cx="26310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482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1578888" y="1536078"/>
            <a:ext cx="7618500" cy="486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2869492" y="2202425"/>
            <a:ext cx="1170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133184" y="2617473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2285884" y="1624335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3"/>
          </p:nvPr>
        </p:nvSpPr>
        <p:spPr>
          <a:xfrm>
            <a:off x="3965788" y="2199025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4"/>
          </p:nvPr>
        </p:nvSpPr>
        <p:spPr>
          <a:xfrm>
            <a:off x="4240888" y="2612183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5" hasCustomPrompt="1"/>
          </p:nvPr>
        </p:nvSpPr>
        <p:spPr>
          <a:xfrm>
            <a:off x="4483545" y="1620937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ctrTitle" idx="6"/>
          </p:nvPr>
        </p:nvSpPr>
        <p:spPr>
          <a:xfrm>
            <a:off x="6974340" y="2199050"/>
            <a:ext cx="1444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7"/>
          </p:nvPr>
        </p:nvSpPr>
        <p:spPr>
          <a:xfrm>
            <a:off x="6512506" y="2612198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8" hasCustomPrompt="1"/>
          </p:nvPr>
        </p:nvSpPr>
        <p:spPr>
          <a:xfrm>
            <a:off x="6665206" y="1620947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9"/>
          </p:nvPr>
        </p:nvSpPr>
        <p:spPr>
          <a:xfrm>
            <a:off x="725626" y="3784901"/>
            <a:ext cx="1170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3"/>
          </p:nvPr>
        </p:nvSpPr>
        <p:spPr>
          <a:xfrm>
            <a:off x="725625" y="4199959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14" hasCustomPrompt="1"/>
          </p:nvPr>
        </p:nvSpPr>
        <p:spPr>
          <a:xfrm>
            <a:off x="725637" y="3219993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15"/>
          </p:nvPr>
        </p:nvSpPr>
        <p:spPr>
          <a:xfrm>
            <a:off x="2870600" y="3781501"/>
            <a:ext cx="1128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6"/>
          </p:nvPr>
        </p:nvSpPr>
        <p:spPr>
          <a:xfrm>
            <a:off x="2870596" y="4194668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17" hasCustomPrompt="1"/>
          </p:nvPr>
        </p:nvSpPr>
        <p:spPr>
          <a:xfrm>
            <a:off x="2870612" y="3216594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 idx="18"/>
          </p:nvPr>
        </p:nvSpPr>
        <p:spPr>
          <a:xfrm>
            <a:off x="5015575" y="3781526"/>
            <a:ext cx="91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9"/>
          </p:nvPr>
        </p:nvSpPr>
        <p:spPr>
          <a:xfrm>
            <a:off x="5015575" y="4194684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0" hasCustomPrompt="1"/>
          </p:nvPr>
        </p:nvSpPr>
        <p:spPr>
          <a:xfrm>
            <a:off x="5015587" y="3216604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737900" y="547725"/>
            <a:ext cx="749700" cy="486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2" name="Google Shape;32;p3"/>
          <p:cNvSpPr txBox="1">
            <a:spLocks noGrp="1"/>
          </p:cNvSpPr>
          <p:nvPr>
            <p:ph type="ctrTitle" idx="21"/>
          </p:nvPr>
        </p:nvSpPr>
        <p:spPr>
          <a:xfrm>
            <a:off x="723600" y="470622"/>
            <a:ext cx="17538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-99062" y="3110610"/>
            <a:ext cx="7618500" cy="486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CUSTOM_14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ctrTitle"/>
          </p:nvPr>
        </p:nvSpPr>
        <p:spPr>
          <a:xfrm>
            <a:off x="387090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1"/>
          </p:nvPr>
        </p:nvSpPr>
        <p:spPr>
          <a:xfrm>
            <a:off x="4754950" y="2314225"/>
            <a:ext cx="29832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esign 1">
  <p:cSld name="CUSTOM_7_2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ctrTitle"/>
          </p:nvPr>
        </p:nvSpPr>
        <p:spPr>
          <a:xfrm flipH="1">
            <a:off x="4101725" y="2243225"/>
            <a:ext cx="27558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3600"/>
              <a:buNone/>
              <a:defRPr sz="3600">
                <a:solidFill>
                  <a:srgbClr val="CCCCC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-746050" y="2419325"/>
            <a:ext cx="44883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0"/>
              <a:buNone/>
              <a:defRPr sz="16000">
                <a:solidFill>
                  <a:srgbClr val="CCCCC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" name="Google Shape;43;p6"/>
          <p:cNvSpPr/>
          <p:nvPr/>
        </p:nvSpPr>
        <p:spPr>
          <a:xfrm>
            <a:off x="2522400" y="753125"/>
            <a:ext cx="4099200" cy="3583200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+ subtitle">
  <p:cSld name="CUSTOM_15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subTitle" idx="1"/>
          </p:nvPr>
        </p:nvSpPr>
        <p:spPr>
          <a:xfrm>
            <a:off x="3531568" y="3311625"/>
            <a:ext cx="49818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None/>
              <a:defRPr sz="1000">
                <a:solidFill>
                  <a:srgbClr val="CCCCCC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None/>
              <a:defRPr sz="1000">
                <a:solidFill>
                  <a:srgbClr val="CCCCCC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None/>
              <a:defRPr sz="1000">
                <a:solidFill>
                  <a:srgbClr val="CCCCCC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None/>
              <a:defRPr sz="1000">
                <a:solidFill>
                  <a:srgbClr val="CCCCCC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None/>
              <a:defRPr sz="1000">
                <a:solidFill>
                  <a:srgbClr val="CCCCCC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None/>
              <a:defRPr sz="1000">
                <a:solidFill>
                  <a:srgbClr val="CCCCCC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None/>
              <a:defRPr sz="1000">
                <a:solidFill>
                  <a:srgbClr val="CCCCCC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None/>
              <a:defRPr sz="1000">
                <a:solidFill>
                  <a:srgbClr val="CCCCCC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None/>
              <a:defRPr sz="1000"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1497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CUSTOM_16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subTitle" idx="1"/>
          </p:nvPr>
        </p:nvSpPr>
        <p:spPr>
          <a:xfrm>
            <a:off x="934666" y="2394325"/>
            <a:ext cx="2877300" cy="2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ubTitle" idx="2"/>
          </p:nvPr>
        </p:nvSpPr>
        <p:spPr>
          <a:xfrm>
            <a:off x="934666" y="2571750"/>
            <a:ext cx="28773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B7B7B7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B7B7B7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ubTitle" idx="3"/>
          </p:nvPr>
        </p:nvSpPr>
        <p:spPr>
          <a:xfrm>
            <a:off x="5371290" y="2394325"/>
            <a:ext cx="2877300" cy="2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8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ubTitle" idx="4"/>
          </p:nvPr>
        </p:nvSpPr>
        <p:spPr>
          <a:xfrm>
            <a:off x="5371290" y="2571750"/>
            <a:ext cx="28773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 1">
  <p:cSld name="CUSTOM_17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ctrTitle"/>
          </p:nvPr>
        </p:nvSpPr>
        <p:spPr>
          <a:xfrm>
            <a:off x="4255475" y="425635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4255475" y="961206"/>
            <a:ext cx="18813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ctrTitle" idx="2"/>
          </p:nvPr>
        </p:nvSpPr>
        <p:spPr>
          <a:xfrm>
            <a:off x="6084275" y="1847944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3"/>
          </p:nvPr>
        </p:nvSpPr>
        <p:spPr>
          <a:xfrm>
            <a:off x="6084275" y="2383516"/>
            <a:ext cx="18813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ctrTitle" idx="4"/>
          </p:nvPr>
        </p:nvSpPr>
        <p:spPr>
          <a:xfrm>
            <a:off x="723600" y="470625"/>
            <a:ext cx="2593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ctrTitle" idx="5"/>
          </p:nvPr>
        </p:nvSpPr>
        <p:spPr>
          <a:xfrm>
            <a:off x="1178425" y="1848588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ubTitle" idx="6"/>
          </p:nvPr>
        </p:nvSpPr>
        <p:spPr>
          <a:xfrm>
            <a:off x="1217925" y="2384159"/>
            <a:ext cx="18813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ctrTitle" idx="7"/>
          </p:nvPr>
        </p:nvSpPr>
        <p:spPr>
          <a:xfrm>
            <a:off x="3007225" y="3270898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ubTitle" idx="8"/>
          </p:nvPr>
        </p:nvSpPr>
        <p:spPr>
          <a:xfrm>
            <a:off x="3046725" y="3806469"/>
            <a:ext cx="18813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>
            <a:off x="3369388" y="-83450"/>
            <a:ext cx="667500" cy="3019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9"/>
          <p:cNvSpPr/>
          <p:nvPr/>
        </p:nvSpPr>
        <p:spPr>
          <a:xfrm>
            <a:off x="5190088" y="2106525"/>
            <a:ext cx="667500" cy="3113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s 2">
  <p:cSld name="TITLE_ONLY_3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ctrTitle"/>
          </p:nvPr>
        </p:nvSpPr>
        <p:spPr>
          <a:xfrm>
            <a:off x="-539012" y="2132593"/>
            <a:ext cx="4567800" cy="9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ubTitle" idx="1"/>
          </p:nvPr>
        </p:nvSpPr>
        <p:spPr>
          <a:xfrm>
            <a:off x="1231588" y="3202043"/>
            <a:ext cx="2797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ubTitle" idx="2"/>
          </p:nvPr>
        </p:nvSpPr>
        <p:spPr>
          <a:xfrm>
            <a:off x="5115470" y="3202043"/>
            <a:ext cx="2797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ctrTitle" idx="3"/>
          </p:nvPr>
        </p:nvSpPr>
        <p:spPr>
          <a:xfrm>
            <a:off x="5115470" y="2132593"/>
            <a:ext cx="4587300" cy="9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USTOM_6_1_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1497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●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○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■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●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○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■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●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○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 Light"/>
              <a:buChar char="■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60" r:id="rId10"/>
    <p:sldLayoutId id="2147483661" r:id="rId11"/>
    <p:sldLayoutId id="2147483665" r:id="rId12"/>
    <p:sldLayoutId id="2147483667" r:id="rId13"/>
    <p:sldLayoutId id="2147483669" r:id="rId14"/>
    <p:sldLayoutId id="2147483670" r:id="rId15"/>
    <p:sldLayoutId id="2147483676" r:id="rId16"/>
    <p:sldLayoutId id="2147483677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image" Target="../media/image21.png"/><Relationship Id="rId7" Type="http://schemas.openxmlformats.org/officeDocument/2006/relationships/diagramData" Target="../diagrams/data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11" Type="http://schemas.microsoft.com/office/2007/relationships/diagramDrawing" Target="../diagrams/drawing6.xml"/><Relationship Id="rId5" Type="http://schemas.openxmlformats.org/officeDocument/2006/relationships/image" Target="../media/image22.png"/><Relationship Id="rId10" Type="http://schemas.openxmlformats.org/officeDocument/2006/relationships/diagramColors" Target="../diagrams/colors6.xml"/><Relationship Id="rId4" Type="http://schemas.microsoft.com/office/2007/relationships/hdphoto" Target="../media/hdphoto9.wdp"/><Relationship Id="rId9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image" Target="../media/image27.jpeg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image" Target="../media/image26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31.png"/><Relationship Id="rId7" Type="http://schemas.openxmlformats.org/officeDocument/2006/relationships/diagramQuickStyle" Target="../diagrams/quickStyle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4" Type="http://schemas.openxmlformats.org/officeDocument/2006/relationships/image" Target="../media/image35.png"/><Relationship Id="rId9" Type="http://schemas.microsoft.com/office/2007/relationships/diagramDrawing" Target="../diagrams/drawing1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emf"/><Relationship Id="rId4" Type="http://schemas.microsoft.com/office/2007/relationships/hdphoto" Target="../media/hdphoto1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42.png"/><Relationship Id="rId7" Type="http://schemas.openxmlformats.org/officeDocument/2006/relationships/diagramQuickStyle" Target="../diagrams/quickStyle1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4" Type="http://schemas.openxmlformats.org/officeDocument/2006/relationships/image" Target="../media/image43.emf"/><Relationship Id="rId9" Type="http://schemas.microsoft.com/office/2007/relationships/diagramDrawing" Target="../diagrams/drawing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7.jpg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entro histórico de Quito Ecuador | Etsy México">
            <a:extLst>
              <a:ext uri="{FF2B5EF4-FFF2-40B4-BE49-F238E27FC236}">
                <a16:creationId xmlns:a16="http://schemas.microsoft.com/office/drawing/2014/main" id="{B2DCE026-FCDA-4D81-B61D-E1DB51E25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151"/>
            <a:ext cx="9143999" cy="580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Google Shape;144;p29"/>
          <p:cNvSpPr/>
          <p:nvPr/>
        </p:nvSpPr>
        <p:spPr>
          <a:xfrm rot="10800000">
            <a:off x="7782000" y="367900"/>
            <a:ext cx="952500" cy="826275"/>
          </a:xfrm>
          <a:custGeom>
            <a:avLst/>
            <a:gdLst/>
            <a:ahLst/>
            <a:cxnLst/>
            <a:rect l="l" t="t" r="r" b="b"/>
            <a:pathLst>
              <a:path w="38100" h="33051" extrusionOk="0">
                <a:moveTo>
                  <a:pt x="0" y="0"/>
                </a:moveTo>
                <a:lnTo>
                  <a:pt x="0" y="33051"/>
                </a:lnTo>
                <a:lnTo>
                  <a:pt x="38100" y="33051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5" name="Google Shape;145;p29"/>
          <p:cNvSpPr/>
          <p:nvPr/>
        </p:nvSpPr>
        <p:spPr>
          <a:xfrm>
            <a:off x="381075" y="3949313"/>
            <a:ext cx="952500" cy="826275"/>
          </a:xfrm>
          <a:custGeom>
            <a:avLst/>
            <a:gdLst/>
            <a:ahLst/>
            <a:cxnLst/>
            <a:rect l="l" t="t" r="r" b="b"/>
            <a:pathLst>
              <a:path w="38100" h="33051" extrusionOk="0">
                <a:moveTo>
                  <a:pt x="0" y="0"/>
                </a:moveTo>
                <a:lnTo>
                  <a:pt x="0" y="33051"/>
                </a:lnTo>
                <a:lnTo>
                  <a:pt x="38100" y="33051"/>
                </a:lnTo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6" name="Google Shape;146;p29"/>
          <p:cNvSpPr txBox="1">
            <a:spLocks noGrp="1"/>
          </p:cNvSpPr>
          <p:nvPr>
            <p:ph type="subTitle" idx="1"/>
          </p:nvPr>
        </p:nvSpPr>
        <p:spPr>
          <a:xfrm>
            <a:off x="1912580" y="3652182"/>
            <a:ext cx="5233835" cy="142053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 algn="l"/>
            <a:r>
              <a:rPr lang="es" sz="1400" dirty="0">
                <a:solidFill>
                  <a:schemeClr val="bg1"/>
                </a:solidFill>
                <a:latin typeface="Montserrat Light" panose="000004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Autores: 	</a:t>
            </a:r>
            <a:r>
              <a:rPr lang="es-EC" sz="1400" dirty="0">
                <a:solidFill>
                  <a:schemeClr val="bg1"/>
                </a:solidFill>
                <a:effectLst/>
                <a:latin typeface="Montserrat Light" panose="000004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Navarrete Manzano, Jorge Andrés </a:t>
            </a:r>
          </a:p>
          <a:p>
            <a:pPr marL="0" indent="0" algn="l"/>
            <a:r>
              <a:rPr lang="es-EC" sz="1400" dirty="0">
                <a:solidFill>
                  <a:schemeClr val="bg1"/>
                </a:solidFill>
                <a:latin typeface="Montserrat Light" panose="000004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es-EC" sz="1400" dirty="0">
                <a:solidFill>
                  <a:schemeClr val="bg1"/>
                </a:solidFill>
                <a:effectLst/>
                <a:latin typeface="Montserrat Light" panose="000004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Sarango Jiménez, Gaby Dayana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" sz="1400" dirty="0">
              <a:solidFill>
                <a:schemeClr val="bg1"/>
              </a:solidFill>
              <a:latin typeface="Montserrat Light" panose="000004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l"/>
            <a:r>
              <a:rPr lang="es" sz="1400" dirty="0">
                <a:solidFill>
                  <a:schemeClr val="bg1"/>
                </a:solidFill>
                <a:latin typeface="Montserrat Light" panose="000004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Director: Msc. Lic. </a:t>
            </a:r>
            <a:r>
              <a:rPr lang="es-EC" sz="1400" dirty="0">
                <a:solidFill>
                  <a:schemeClr val="bg1"/>
                </a:solidFill>
                <a:effectLst/>
                <a:latin typeface="Montserrat Light" panose="000004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Herrera Ronquillo Jahidin Fernando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" sz="1400" dirty="0">
              <a:solidFill>
                <a:schemeClr val="bg1"/>
              </a:solidFill>
              <a:latin typeface="Montserrat Light" panose="000004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7" name="Google Shape;147;p29"/>
          <p:cNvSpPr txBox="1">
            <a:spLocks noGrp="1"/>
          </p:cNvSpPr>
          <p:nvPr>
            <p:ph type="ctrTitle"/>
          </p:nvPr>
        </p:nvSpPr>
        <p:spPr>
          <a:xfrm>
            <a:off x="1696463" y="1947069"/>
            <a:ext cx="5762847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C" sz="2000" b="1" dirty="0">
                <a:solidFill>
                  <a:schemeClr val="bg1"/>
                </a:solidFill>
                <a:effectLst/>
                <a:latin typeface="Montserrat Light" panose="000004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La diversificación turística en el Centro Histórico de Quito mediante un producto turístico basado en el necroturismo </a:t>
            </a:r>
          </a:p>
        </p:txBody>
      </p:sp>
      <p:pic>
        <p:nvPicPr>
          <p:cNvPr id="7" name="Picture 4" descr="Resultado de imagen para logo espe">
            <a:extLst>
              <a:ext uri="{FF2B5EF4-FFF2-40B4-BE49-F238E27FC236}">
                <a16:creationId xmlns:a16="http://schemas.microsoft.com/office/drawing/2014/main" id="{48AFFAE3-B817-46C5-ADB2-68227C3B0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01" y="457914"/>
            <a:ext cx="119435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ultado de imagen para turismo espe">
            <a:extLst>
              <a:ext uri="{FF2B5EF4-FFF2-40B4-BE49-F238E27FC236}">
                <a16:creationId xmlns:a16="http://schemas.microsoft.com/office/drawing/2014/main" id="{296BA589-BA25-408A-8900-E229AA680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310" y="491190"/>
            <a:ext cx="110432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D974BB3-F642-4E96-9CD8-290076F56EF7}"/>
              </a:ext>
            </a:extLst>
          </p:cNvPr>
          <p:cNvSpPr txBox="1"/>
          <p:nvPr/>
        </p:nvSpPr>
        <p:spPr>
          <a:xfrm>
            <a:off x="1912580" y="761346"/>
            <a:ext cx="531883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400" b="0" dirty="0">
                <a:solidFill>
                  <a:schemeClr val="bg1"/>
                </a:solidFill>
                <a:latin typeface="Montserrat Light" panose="000004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Departamento de Ciencias Económicas, Administrativas </a:t>
            </a:r>
            <a:r>
              <a:rPr lang="es-EC" dirty="0">
                <a:solidFill>
                  <a:schemeClr val="bg1"/>
                </a:solidFill>
                <a:latin typeface="Montserrat Light" panose="000004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  <a:r>
              <a:rPr lang="es-EC" sz="1400" b="0" dirty="0">
                <a:solidFill>
                  <a:schemeClr val="bg1"/>
                </a:solidFill>
                <a:latin typeface="Montserrat Light" panose="000004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del Comercio</a:t>
            </a:r>
            <a:br>
              <a:rPr lang="es-EC" sz="1400" b="0" dirty="0">
                <a:solidFill>
                  <a:schemeClr val="bg1"/>
                </a:solidFill>
                <a:latin typeface="Montserrat Light" panose="000004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s-EC" sz="1400" b="0" dirty="0">
                <a:solidFill>
                  <a:schemeClr val="bg1"/>
                </a:solidFill>
                <a:latin typeface="Montserrat Light" panose="000004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EC" sz="1400" b="0" dirty="0">
                <a:solidFill>
                  <a:schemeClr val="bg1"/>
                </a:solidFill>
                <a:latin typeface="Montserrat Light" panose="000004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Trabajo de titulación, previo a la obtención del título </a:t>
            </a:r>
            <a:r>
              <a:rPr lang="es-EC" sz="1400" b="0">
                <a:solidFill>
                  <a:schemeClr val="bg1"/>
                </a:solidFill>
                <a:latin typeface="Montserrat Light" panose="000004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de Licenciado/a </a:t>
            </a:r>
            <a:r>
              <a:rPr lang="es-EC" sz="1400" b="0" dirty="0">
                <a:solidFill>
                  <a:schemeClr val="bg1"/>
                </a:solidFill>
                <a:latin typeface="Montserrat Light" panose="000004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en Administración Turística y Hotelera</a:t>
            </a:r>
            <a:endParaRPr lang="es-EC" dirty="0">
              <a:solidFill>
                <a:schemeClr val="bg1"/>
              </a:solidFill>
              <a:latin typeface="Montserrat Light" panose="000004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1;p40">
            <a:extLst>
              <a:ext uri="{FF2B5EF4-FFF2-40B4-BE49-F238E27FC236}">
                <a16:creationId xmlns:a16="http://schemas.microsoft.com/office/drawing/2014/main" id="{534597E1-E62A-48D8-883E-797F5E69DFFC}"/>
              </a:ext>
            </a:extLst>
          </p:cNvPr>
          <p:cNvSpPr/>
          <p:nvPr/>
        </p:nvSpPr>
        <p:spPr>
          <a:xfrm>
            <a:off x="1304925" y="2076450"/>
            <a:ext cx="1943100" cy="13431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322;p40">
            <a:extLst>
              <a:ext uri="{FF2B5EF4-FFF2-40B4-BE49-F238E27FC236}">
                <a16:creationId xmlns:a16="http://schemas.microsoft.com/office/drawing/2014/main" id="{AB766171-4B50-4323-B637-1F6D6A2F6AA6}"/>
              </a:ext>
            </a:extLst>
          </p:cNvPr>
          <p:cNvSpPr/>
          <p:nvPr/>
        </p:nvSpPr>
        <p:spPr>
          <a:xfrm>
            <a:off x="2752725" y="-276225"/>
            <a:ext cx="2590800" cy="28386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23;p40">
            <a:extLst>
              <a:ext uri="{FF2B5EF4-FFF2-40B4-BE49-F238E27FC236}">
                <a16:creationId xmlns:a16="http://schemas.microsoft.com/office/drawing/2014/main" id="{43FEFBB7-2167-4071-9F44-877AFDC21B43}"/>
              </a:ext>
            </a:extLst>
          </p:cNvPr>
          <p:cNvSpPr/>
          <p:nvPr/>
        </p:nvSpPr>
        <p:spPr>
          <a:xfrm>
            <a:off x="3743325" y="2372700"/>
            <a:ext cx="3891300" cy="24183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324;p40">
            <a:extLst>
              <a:ext uri="{FF2B5EF4-FFF2-40B4-BE49-F238E27FC236}">
                <a16:creationId xmlns:a16="http://schemas.microsoft.com/office/drawing/2014/main" id="{9C1BC099-C969-414C-8864-B5D679582572}"/>
              </a:ext>
            </a:extLst>
          </p:cNvPr>
          <p:cNvSpPr/>
          <p:nvPr/>
        </p:nvSpPr>
        <p:spPr>
          <a:xfrm>
            <a:off x="6334125" y="1416825"/>
            <a:ext cx="3200400" cy="21606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A6C3E4E-1442-4229-9B92-3535E50EDCEB}"/>
              </a:ext>
            </a:extLst>
          </p:cNvPr>
          <p:cNvSpPr txBox="1"/>
          <p:nvPr/>
        </p:nvSpPr>
        <p:spPr>
          <a:xfrm>
            <a:off x="233917" y="290813"/>
            <a:ext cx="2307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latin typeface="Calisto MT" panose="02040603050505030304" pitchFamily="18" charset="0"/>
              </a:rPr>
              <a:t>Necroturismo en el CHQ</a:t>
            </a:r>
            <a:endParaRPr lang="es-EC" sz="2800" dirty="0">
              <a:latin typeface="Calisto MT" panose="02040603050505030304" pitchFamily="18" charset="0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E8BB12E3-A05D-4FEC-A7BE-DF9A5168B6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9356726"/>
              </p:ext>
            </p:extLst>
          </p:nvPr>
        </p:nvGraphicFramePr>
        <p:xfrm>
          <a:off x="515679" y="0"/>
          <a:ext cx="8112642" cy="5334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9046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6"/>
          <p:cNvSpPr txBox="1">
            <a:spLocks noGrp="1"/>
          </p:cNvSpPr>
          <p:nvPr>
            <p:ph type="ctrTitle" idx="7"/>
          </p:nvPr>
        </p:nvSpPr>
        <p:spPr>
          <a:xfrm>
            <a:off x="3007225" y="3270898"/>
            <a:ext cx="18813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Factor turístico</a:t>
            </a:r>
            <a:endParaRPr dirty="0"/>
          </a:p>
        </p:txBody>
      </p:sp>
      <p:sp>
        <p:nvSpPr>
          <p:cNvPr id="223" name="Google Shape;223;p36"/>
          <p:cNvSpPr txBox="1">
            <a:spLocks noGrp="1"/>
          </p:cNvSpPr>
          <p:nvPr>
            <p:ph type="ctrTitle" idx="2"/>
          </p:nvPr>
        </p:nvSpPr>
        <p:spPr>
          <a:xfrm>
            <a:off x="6082836" y="1971633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Factor Social</a:t>
            </a:r>
            <a:endParaRPr dirty="0"/>
          </a:p>
        </p:txBody>
      </p:sp>
      <p:sp>
        <p:nvSpPr>
          <p:cNvPr id="224" name="Google Shape;224;p36"/>
          <p:cNvSpPr txBox="1">
            <a:spLocks noGrp="1"/>
          </p:cNvSpPr>
          <p:nvPr>
            <p:ph type="ctrTitle"/>
          </p:nvPr>
        </p:nvSpPr>
        <p:spPr>
          <a:xfrm>
            <a:off x="4244679" y="966767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Factor económico</a:t>
            </a:r>
            <a:endParaRPr dirty="0"/>
          </a:p>
        </p:txBody>
      </p:sp>
      <p:sp>
        <p:nvSpPr>
          <p:cNvPr id="225" name="Google Shape;225;p36"/>
          <p:cNvSpPr txBox="1">
            <a:spLocks noGrp="1"/>
          </p:cNvSpPr>
          <p:nvPr>
            <p:ph type="ctrTitle" idx="5"/>
          </p:nvPr>
        </p:nvSpPr>
        <p:spPr>
          <a:xfrm>
            <a:off x="1178425" y="1848588"/>
            <a:ext cx="18813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Factor Geográfico</a:t>
            </a:r>
            <a:endParaRPr dirty="0"/>
          </a:p>
        </p:txBody>
      </p:sp>
      <p:sp>
        <p:nvSpPr>
          <p:cNvPr id="228" name="Google Shape;228;p36"/>
          <p:cNvSpPr/>
          <p:nvPr/>
        </p:nvSpPr>
        <p:spPr>
          <a:xfrm>
            <a:off x="3825920" y="1017955"/>
            <a:ext cx="381000" cy="390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6"/>
          <p:cNvSpPr/>
          <p:nvPr/>
        </p:nvSpPr>
        <p:spPr>
          <a:xfrm>
            <a:off x="3198213" y="1923575"/>
            <a:ext cx="381000" cy="390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6"/>
          <p:cNvSpPr/>
          <p:nvPr/>
        </p:nvSpPr>
        <p:spPr>
          <a:xfrm>
            <a:off x="5660931" y="2195694"/>
            <a:ext cx="381000" cy="390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6"/>
          <p:cNvSpPr/>
          <p:nvPr/>
        </p:nvSpPr>
        <p:spPr>
          <a:xfrm>
            <a:off x="4994829" y="3436006"/>
            <a:ext cx="381000" cy="390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9" name="Google Shape;239;p36"/>
          <p:cNvSpPr/>
          <p:nvPr/>
        </p:nvSpPr>
        <p:spPr>
          <a:xfrm>
            <a:off x="4037477" y="908101"/>
            <a:ext cx="10908" cy="18069"/>
          </a:xfrm>
          <a:custGeom>
            <a:avLst/>
            <a:gdLst/>
            <a:ahLst/>
            <a:cxnLst/>
            <a:rect l="l" t="t" r="r" b="b"/>
            <a:pathLst>
              <a:path w="501" h="830" extrusionOk="0">
                <a:moveTo>
                  <a:pt x="335" y="1"/>
                </a:moveTo>
                <a:cubicBezTo>
                  <a:pt x="247" y="2"/>
                  <a:pt x="179" y="73"/>
                  <a:pt x="180" y="159"/>
                </a:cubicBezTo>
                <a:lnTo>
                  <a:pt x="185" y="448"/>
                </a:lnTo>
                <a:lnTo>
                  <a:pt x="68" y="558"/>
                </a:lnTo>
                <a:cubicBezTo>
                  <a:pt x="4" y="617"/>
                  <a:pt x="1" y="718"/>
                  <a:pt x="61" y="781"/>
                </a:cubicBezTo>
                <a:cubicBezTo>
                  <a:pt x="92" y="814"/>
                  <a:pt x="133" y="830"/>
                  <a:pt x="174" y="830"/>
                </a:cubicBezTo>
                <a:cubicBezTo>
                  <a:pt x="214" y="830"/>
                  <a:pt x="254" y="815"/>
                  <a:pt x="285" y="785"/>
                </a:cubicBezTo>
                <a:lnTo>
                  <a:pt x="451" y="628"/>
                </a:lnTo>
                <a:cubicBezTo>
                  <a:pt x="481" y="597"/>
                  <a:pt x="500" y="555"/>
                  <a:pt x="499" y="511"/>
                </a:cubicBezTo>
                <a:lnTo>
                  <a:pt x="494" y="155"/>
                </a:lnTo>
                <a:cubicBezTo>
                  <a:pt x="492" y="69"/>
                  <a:pt x="422" y="1"/>
                  <a:pt x="33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52D4546-1944-4606-B0E6-0880D5948875}"/>
              </a:ext>
            </a:extLst>
          </p:cNvPr>
          <p:cNvSpPr txBox="1"/>
          <p:nvPr/>
        </p:nvSpPr>
        <p:spPr>
          <a:xfrm>
            <a:off x="6008357" y="498834"/>
            <a:ext cx="2773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Calisto MT" panose="02040603050505030304" pitchFamily="18" charset="0"/>
              </a:rPr>
              <a:t>Diagnóstico macro del CHQ</a:t>
            </a:r>
            <a:endParaRPr lang="es-EC" sz="2400" dirty="0">
              <a:latin typeface="Calisto MT" panose="02040603050505030304" pitchFamily="18" charset="0"/>
            </a:endParaRPr>
          </a:p>
        </p:txBody>
      </p:sp>
      <p:sp>
        <p:nvSpPr>
          <p:cNvPr id="27" name="Google Shape;223;p36">
            <a:extLst>
              <a:ext uri="{FF2B5EF4-FFF2-40B4-BE49-F238E27FC236}">
                <a16:creationId xmlns:a16="http://schemas.microsoft.com/office/drawing/2014/main" id="{32ABED33-A111-4E1B-BA32-2384B5E3713C}"/>
              </a:ext>
            </a:extLst>
          </p:cNvPr>
          <p:cNvSpPr txBox="1">
            <a:spLocks/>
          </p:cNvSpPr>
          <p:nvPr/>
        </p:nvSpPr>
        <p:spPr>
          <a:xfrm>
            <a:off x="6082836" y="4170484"/>
            <a:ext cx="18813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rPr lang="es-EC" dirty="0"/>
              <a:t>Factor Ambiental</a:t>
            </a:r>
          </a:p>
        </p:txBody>
      </p:sp>
      <p:sp>
        <p:nvSpPr>
          <p:cNvPr id="28" name="Google Shape;230;p36">
            <a:extLst>
              <a:ext uri="{FF2B5EF4-FFF2-40B4-BE49-F238E27FC236}">
                <a16:creationId xmlns:a16="http://schemas.microsoft.com/office/drawing/2014/main" id="{30BECF56-C250-4E15-B949-5F45A491B0D0}"/>
              </a:ext>
            </a:extLst>
          </p:cNvPr>
          <p:cNvSpPr/>
          <p:nvPr/>
        </p:nvSpPr>
        <p:spPr>
          <a:xfrm>
            <a:off x="5616124" y="4288646"/>
            <a:ext cx="381000" cy="390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10143;p74">
            <a:extLst>
              <a:ext uri="{FF2B5EF4-FFF2-40B4-BE49-F238E27FC236}">
                <a16:creationId xmlns:a16="http://schemas.microsoft.com/office/drawing/2014/main" id="{30427692-8B2C-4B79-9E2E-D72329BC23C5}"/>
              </a:ext>
            </a:extLst>
          </p:cNvPr>
          <p:cNvGrpSpPr/>
          <p:nvPr/>
        </p:nvGrpSpPr>
        <p:grpSpPr>
          <a:xfrm>
            <a:off x="3210425" y="1934208"/>
            <a:ext cx="358155" cy="358123"/>
            <a:chOff x="4896099" y="1970920"/>
            <a:chExt cx="358155" cy="358123"/>
          </a:xfrm>
          <a:solidFill>
            <a:schemeClr val="bg1"/>
          </a:solidFill>
        </p:grpSpPr>
        <p:sp>
          <p:nvSpPr>
            <p:cNvPr id="45" name="Google Shape;10144;p74">
              <a:extLst>
                <a:ext uri="{FF2B5EF4-FFF2-40B4-BE49-F238E27FC236}">
                  <a16:creationId xmlns:a16="http://schemas.microsoft.com/office/drawing/2014/main" id="{B559928A-11D7-411A-9AA5-6E6478827B17}"/>
                </a:ext>
              </a:extLst>
            </p:cNvPr>
            <p:cNvSpPr/>
            <p:nvPr/>
          </p:nvSpPr>
          <p:spPr>
            <a:xfrm>
              <a:off x="4896099" y="1970920"/>
              <a:ext cx="358155" cy="358123"/>
            </a:xfrm>
            <a:custGeom>
              <a:avLst/>
              <a:gdLst/>
              <a:ahLst/>
              <a:cxnLst/>
              <a:rect l="l" t="t" r="r" b="b"/>
              <a:pathLst>
                <a:path w="11253" h="11252" extrusionOk="0">
                  <a:moveTo>
                    <a:pt x="5621" y="0"/>
                  </a:moveTo>
                  <a:cubicBezTo>
                    <a:pt x="4109" y="0"/>
                    <a:pt x="2704" y="595"/>
                    <a:pt x="1644" y="1643"/>
                  </a:cubicBezTo>
                  <a:cubicBezTo>
                    <a:pt x="584" y="2715"/>
                    <a:pt x="1" y="4132"/>
                    <a:pt x="1" y="5632"/>
                  </a:cubicBezTo>
                  <a:cubicBezTo>
                    <a:pt x="1" y="6930"/>
                    <a:pt x="465" y="8192"/>
                    <a:pt x="1263" y="9192"/>
                  </a:cubicBezTo>
                  <a:cubicBezTo>
                    <a:pt x="1300" y="9235"/>
                    <a:pt x="1343" y="9252"/>
                    <a:pt x="1386" y="9252"/>
                  </a:cubicBezTo>
                  <a:cubicBezTo>
                    <a:pt x="1509" y="9252"/>
                    <a:pt x="1622" y="9104"/>
                    <a:pt x="1525" y="8989"/>
                  </a:cubicBezTo>
                  <a:cubicBezTo>
                    <a:pt x="751" y="8049"/>
                    <a:pt x="334" y="6858"/>
                    <a:pt x="334" y="5632"/>
                  </a:cubicBezTo>
                  <a:cubicBezTo>
                    <a:pt x="334" y="4227"/>
                    <a:pt x="882" y="2881"/>
                    <a:pt x="1882" y="1881"/>
                  </a:cubicBezTo>
                  <a:cubicBezTo>
                    <a:pt x="2882" y="893"/>
                    <a:pt x="4204" y="322"/>
                    <a:pt x="5621" y="322"/>
                  </a:cubicBezTo>
                  <a:cubicBezTo>
                    <a:pt x="7026" y="322"/>
                    <a:pt x="8371" y="869"/>
                    <a:pt x="9371" y="1869"/>
                  </a:cubicBezTo>
                  <a:cubicBezTo>
                    <a:pt x="10359" y="2870"/>
                    <a:pt x="10931" y="4191"/>
                    <a:pt x="10931" y="5608"/>
                  </a:cubicBezTo>
                  <a:cubicBezTo>
                    <a:pt x="10931" y="7025"/>
                    <a:pt x="10383" y="8358"/>
                    <a:pt x="9383" y="9358"/>
                  </a:cubicBezTo>
                  <a:cubicBezTo>
                    <a:pt x="8383" y="10359"/>
                    <a:pt x="7061" y="10918"/>
                    <a:pt x="5644" y="10918"/>
                  </a:cubicBezTo>
                  <a:cubicBezTo>
                    <a:pt x="4323" y="10918"/>
                    <a:pt x="3037" y="10430"/>
                    <a:pt x="2061" y="9537"/>
                  </a:cubicBezTo>
                  <a:cubicBezTo>
                    <a:pt x="2025" y="9504"/>
                    <a:pt x="1987" y="9490"/>
                    <a:pt x="1951" y="9490"/>
                  </a:cubicBezTo>
                  <a:cubicBezTo>
                    <a:pt x="1823" y="9490"/>
                    <a:pt x="1723" y="9673"/>
                    <a:pt x="1834" y="9775"/>
                  </a:cubicBezTo>
                  <a:cubicBezTo>
                    <a:pt x="2882" y="10728"/>
                    <a:pt x="4228" y="11252"/>
                    <a:pt x="5644" y="11252"/>
                  </a:cubicBezTo>
                  <a:cubicBezTo>
                    <a:pt x="7145" y="11252"/>
                    <a:pt x="8562" y="10656"/>
                    <a:pt x="9621" y="9597"/>
                  </a:cubicBezTo>
                  <a:cubicBezTo>
                    <a:pt x="10681" y="8525"/>
                    <a:pt x="11252" y="7108"/>
                    <a:pt x="11252" y="5608"/>
                  </a:cubicBezTo>
                  <a:cubicBezTo>
                    <a:pt x="11252" y="4120"/>
                    <a:pt x="10657" y="2703"/>
                    <a:pt x="9597" y="1631"/>
                  </a:cubicBezTo>
                  <a:cubicBezTo>
                    <a:pt x="8526" y="572"/>
                    <a:pt x="7121" y="0"/>
                    <a:pt x="56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6" name="Google Shape;10145;p74">
              <a:extLst>
                <a:ext uri="{FF2B5EF4-FFF2-40B4-BE49-F238E27FC236}">
                  <a16:creationId xmlns:a16="http://schemas.microsoft.com/office/drawing/2014/main" id="{EB4E2F88-33F7-4E9A-8138-806B0B8BD6B5}"/>
                </a:ext>
              </a:extLst>
            </p:cNvPr>
            <p:cNvSpPr/>
            <p:nvPr/>
          </p:nvSpPr>
          <p:spPr>
            <a:xfrm>
              <a:off x="4991454" y="2067835"/>
              <a:ext cx="166999" cy="164325"/>
            </a:xfrm>
            <a:custGeom>
              <a:avLst/>
              <a:gdLst/>
              <a:ahLst/>
              <a:cxnLst/>
              <a:rect l="l" t="t" r="r" b="b"/>
              <a:pathLst>
                <a:path w="5247" h="5163" extrusionOk="0">
                  <a:moveTo>
                    <a:pt x="4506" y="706"/>
                  </a:moveTo>
                  <a:lnTo>
                    <a:pt x="3160" y="2861"/>
                  </a:lnTo>
                  <a:lnTo>
                    <a:pt x="2351" y="2075"/>
                  </a:lnTo>
                  <a:lnTo>
                    <a:pt x="4506" y="706"/>
                  </a:lnTo>
                  <a:close/>
                  <a:moveTo>
                    <a:pt x="2113" y="2289"/>
                  </a:moveTo>
                  <a:lnTo>
                    <a:pt x="2922" y="3099"/>
                  </a:lnTo>
                  <a:lnTo>
                    <a:pt x="755" y="4468"/>
                  </a:lnTo>
                  <a:lnTo>
                    <a:pt x="755" y="4468"/>
                  </a:lnTo>
                  <a:lnTo>
                    <a:pt x="2113" y="2289"/>
                  </a:lnTo>
                  <a:close/>
                  <a:moveTo>
                    <a:pt x="5032" y="0"/>
                  </a:moveTo>
                  <a:cubicBezTo>
                    <a:pt x="5004" y="0"/>
                    <a:pt x="4974" y="8"/>
                    <a:pt x="4946" y="27"/>
                  </a:cubicBezTo>
                  <a:lnTo>
                    <a:pt x="2006" y="1896"/>
                  </a:lnTo>
                  <a:cubicBezTo>
                    <a:pt x="1970" y="1908"/>
                    <a:pt x="1934" y="1932"/>
                    <a:pt x="1922" y="1980"/>
                  </a:cubicBezTo>
                  <a:lnTo>
                    <a:pt x="77" y="4909"/>
                  </a:lnTo>
                  <a:cubicBezTo>
                    <a:pt x="1" y="5032"/>
                    <a:pt x="99" y="5163"/>
                    <a:pt x="214" y="5163"/>
                  </a:cubicBezTo>
                  <a:cubicBezTo>
                    <a:pt x="243" y="5163"/>
                    <a:pt x="274" y="5154"/>
                    <a:pt x="303" y="5135"/>
                  </a:cubicBezTo>
                  <a:lnTo>
                    <a:pt x="3232" y="3277"/>
                  </a:lnTo>
                  <a:cubicBezTo>
                    <a:pt x="3280" y="3265"/>
                    <a:pt x="3303" y="3230"/>
                    <a:pt x="3315" y="3182"/>
                  </a:cubicBezTo>
                  <a:lnTo>
                    <a:pt x="5161" y="253"/>
                  </a:lnTo>
                  <a:cubicBezTo>
                    <a:pt x="5247" y="138"/>
                    <a:pt x="5148" y="0"/>
                    <a:pt x="50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7" name="Google Shape;10146;p74">
              <a:extLst>
                <a:ext uri="{FF2B5EF4-FFF2-40B4-BE49-F238E27FC236}">
                  <a16:creationId xmlns:a16="http://schemas.microsoft.com/office/drawing/2014/main" id="{29E14021-784D-444F-8CEB-5C3ACCF8B813}"/>
                </a:ext>
              </a:extLst>
            </p:cNvPr>
            <p:cNvSpPr/>
            <p:nvPr/>
          </p:nvSpPr>
          <p:spPr>
            <a:xfrm>
              <a:off x="4923789" y="1998578"/>
              <a:ext cx="302043" cy="302425"/>
            </a:xfrm>
            <a:custGeom>
              <a:avLst/>
              <a:gdLst/>
              <a:ahLst/>
              <a:cxnLst/>
              <a:rect l="l" t="t" r="r" b="b"/>
              <a:pathLst>
                <a:path w="9490" h="9502" extrusionOk="0">
                  <a:moveTo>
                    <a:pt x="4727" y="0"/>
                  </a:moveTo>
                  <a:cubicBezTo>
                    <a:pt x="3465" y="0"/>
                    <a:pt x="2274" y="500"/>
                    <a:pt x="1381" y="1405"/>
                  </a:cubicBezTo>
                  <a:cubicBezTo>
                    <a:pt x="488" y="2298"/>
                    <a:pt x="0" y="3489"/>
                    <a:pt x="0" y="4763"/>
                  </a:cubicBezTo>
                  <a:cubicBezTo>
                    <a:pt x="0" y="6049"/>
                    <a:pt x="488" y="7227"/>
                    <a:pt x="1393" y="8120"/>
                  </a:cubicBezTo>
                  <a:cubicBezTo>
                    <a:pt x="2286" y="9013"/>
                    <a:pt x="3477" y="9501"/>
                    <a:pt x="4763" y="9501"/>
                  </a:cubicBezTo>
                  <a:cubicBezTo>
                    <a:pt x="6025" y="9501"/>
                    <a:pt x="7215" y="9013"/>
                    <a:pt x="8108" y="8097"/>
                  </a:cubicBezTo>
                  <a:cubicBezTo>
                    <a:pt x="9001" y="7204"/>
                    <a:pt x="9489" y="6013"/>
                    <a:pt x="9489" y="4739"/>
                  </a:cubicBezTo>
                  <a:cubicBezTo>
                    <a:pt x="9489" y="3620"/>
                    <a:pt x="9096" y="2524"/>
                    <a:pt x="8358" y="1667"/>
                  </a:cubicBezTo>
                  <a:cubicBezTo>
                    <a:pt x="8325" y="1625"/>
                    <a:pt x="8284" y="1607"/>
                    <a:pt x="8243" y="1607"/>
                  </a:cubicBezTo>
                  <a:cubicBezTo>
                    <a:pt x="8124" y="1607"/>
                    <a:pt x="8011" y="1757"/>
                    <a:pt x="8108" y="1881"/>
                  </a:cubicBezTo>
                  <a:cubicBezTo>
                    <a:pt x="8751" y="2620"/>
                    <a:pt x="9108" y="3560"/>
                    <a:pt x="9156" y="4537"/>
                  </a:cubicBezTo>
                  <a:lnTo>
                    <a:pt x="8477" y="4537"/>
                  </a:lnTo>
                  <a:cubicBezTo>
                    <a:pt x="8275" y="4537"/>
                    <a:pt x="8275" y="4870"/>
                    <a:pt x="8477" y="4870"/>
                  </a:cubicBezTo>
                  <a:lnTo>
                    <a:pt x="9156" y="4870"/>
                  </a:lnTo>
                  <a:cubicBezTo>
                    <a:pt x="9120" y="6001"/>
                    <a:pt x="8656" y="7037"/>
                    <a:pt x="7870" y="7847"/>
                  </a:cubicBezTo>
                  <a:cubicBezTo>
                    <a:pt x="7084" y="8632"/>
                    <a:pt x="6037" y="9097"/>
                    <a:pt x="4929" y="9144"/>
                  </a:cubicBezTo>
                  <a:lnTo>
                    <a:pt x="4929" y="8466"/>
                  </a:lnTo>
                  <a:cubicBezTo>
                    <a:pt x="4929" y="8364"/>
                    <a:pt x="4846" y="8314"/>
                    <a:pt x="4763" y="8314"/>
                  </a:cubicBezTo>
                  <a:cubicBezTo>
                    <a:pt x="4679" y="8314"/>
                    <a:pt x="4596" y="8364"/>
                    <a:pt x="4596" y="8466"/>
                  </a:cubicBezTo>
                  <a:lnTo>
                    <a:pt x="4596" y="9144"/>
                  </a:lnTo>
                  <a:cubicBezTo>
                    <a:pt x="3477" y="9097"/>
                    <a:pt x="2441" y="8644"/>
                    <a:pt x="1631" y="7858"/>
                  </a:cubicBezTo>
                  <a:cubicBezTo>
                    <a:pt x="834" y="7061"/>
                    <a:pt x="369" y="6013"/>
                    <a:pt x="345" y="4882"/>
                  </a:cubicBezTo>
                  <a:lnTo>
                    <a:pt x="1012" y="4882"/>
                  </a:lnTo>
                  <a:cubicBezTo>
                    <a:pt x="1215" y="4882"/>
                    <a:pt x="1215" y="4560"/>
                    <a:pt x="1012" y="4560"/>
                  </a:cubicBezTo>
                  <a:lnTo>
                    <a:pt x="345" y="4560"/>
                  </a:lnTo>
                  <a:cubicBezTo>
                    <a:pt x="381" y="3441"/>
                    <a:pt x="834" y="2417"/>
                    <a:pt x="1619" y="1620"/>
                  </a:cubicBezTo>
                  <a:cubicBezTo>
                    <a:pt x="2405" y="834"/>
                    <a:pt x="3453" y="369"/>
                    <a:pt x="4560" y="334"/>
                  </a:cubicBezTo>
                  <a:lnTo>
                    <a:pt x="4560" y="1000"/>
                  </a:lnTo>
                  <a:cubicBezTo>
                    <a:pt x="4560" y="1102"/>
                    <a:pt x="4644" y="1152"/>
                    <a:pt x="4727" y="1152"/>
                  </a:cubicBezTo>
                  <a:cubicBezTo>
                    <a:pt x="4810" y="1152"/>
                    <a:pt x="4894" y="1102"/>
                    <a:pt x="4894" y="1000"/>
                  </a:cubicBezTo>
                  <a:lnTo>
                    <a:pt x="4894" y="334"/>
                  </a:lnTo>
                  <a:cubicBezTo>
                    <a:pt x="5834" y="357"/>
                    <a:pt x="6727" y="691"/>
                    <a:pt x="7465" y="1262"/>
                  </a:cubicBezTo>
                  <a:cubicBezTo>
                    <a:pt x="7510" y="1301"/>
                    <a:pt x="7556" y="1319"/>
                    <a:pt x="7597" y="1319"/>
                  </a:cubicBezTo>
                  <a:cubicBezTo>
                    <a:pt x="7645" y="1319"/>
                    <a:pt x="7684" y="1295"/>
                    <a:pt x="7703" y="1250"/>
                  </a:cubicBezTo>
                  <a:cubicBezTo>
                    <a:pt x="7763" y="1179"/>
                    <a:pt x="7751" y="1072"/>
                    <a:pt x="7680" y="1012"/>
                  </a:cubicBezTo>
                  <a:cubicBezTo>
                    <a:pt x="6834" y="346"/>
                    <a:pt x="5822" y="0"/>
                    <a:pt x="4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Google Shape;9297;p72">
            <a:extLst>
              <a:ext uri="{FF2B5EF4-FFF2-40B4-BE49-F238E27FC236}">
                <a16:creationId xmlns:a16="http://schemas.microsoft.com/office/drawing/2014/main" id="{1386D7B2-8AFE-491F-B8AD-7CD62CB063BB}"/>
              </a:ext>
            </a:extLst>
          </p:cNvPr>
          <p:cNvGrpSpPr/>
          <p:nvPr/>
        </p:nvGrpSpPr>
        <p:grpSpPr>
          <a:xfrm>
            <a:off x="3842625" y="1081793"/>
            <a:ext cx="355053" cy="248038"/>
            <a:chOff x="6849393" y="3733994"/>
            <a:chExt cx="355053" cy="248038"/>
          </a:xfrm>
          <a:solidFill>
            <a:schemeClr val="bg1"/>
          </a:solidFill>
        </p:grpSpPr>
        <p:sp>
          <p:nvSpPr>
            <p:cNvPr id="49" name="Google Shape;9298;p72">
              <a:extLst>
                <a:ext uri="{FF2B5EF4-FFF2-40B4-BE49-F238E27FC236}">
                  <a16:creationId xmlns:a16="http://schemas.microsoft.com/office/drawing/2014/main" id="{503C66AF-6EF7-465E-A2FE-631FA29FB7F9}"/>
                </a:ext>
              </a:extLst>
            </p:cNvPr>
            <p:cNvSpPr/>
            <p:nvPr/>
          </p:nvSpPr>
          <p:spPr>
            <a:xfrm>
              <a:off x="6849393" y="3733994"/>
              <a:ext cx="355053" cy="248038"/>
            </a:xfrm>
            <a:custGeom>
              <a:avLst/>
              <a:gdLst/>
              <a:ahLst/>
              <a:cxnLst/>
              <a:rect l="l" t="t" r="r" b="b"/>
              <a:pathLst>
                <a:path w="11181" h="7811" extrusionOk="0">
                  <a:moveTo>
                    <a:pt x="10800" y="357"/>
                  </a:moveTo>
                  <a:cubicBezTo>
                    <a:pt x="10800" y="357"/>
                    <a:pt x="10823" y="357"/>
                    <a:pt x="10823" y="369"/>
                  </a:cubicBezTo>
                  <a:lnTo>
                    <a:pt x="10823" y="5227"/>
                  </a:lnTo>
                  <a:lnTo>
                    <a:pt x="346" y="5239"/>
                  </a:lnTo>
                  <a:cubicBezTo>
                    <a:pt x="346" y="5239"/>
                    <a:pt x="334" y="5239"/>
                    <a:pt x="334" y="5227"/>
                  </a:cubicBezTo>
                  <a:lnTo>
                    <a:pt x="334" y="369"/>
                  </a:lnTo>
                  <a:cubicBezTo>
                    <a:pt x="334" y="369"/>
                    <a:pt x="334" y="357"/>
                    <a:pt x="346" y="357"/>
                  </a:cubicBezTo>
                  <a:close/>
                  <a:moveTo>
                    <a:pt x="10835" y="5572"/>
                  </a:moveTo>
                  <a:lnTo>
                    <a:pt x="10823" y="5977"/>
                  </a:lnTo>
                  <a:lnTo>
                    <a:pt x="10252" y="5977"/>
                  </a:lnTo>
                  <a:cubicBezTo>
                    <a:pt x="10169" y="5977"/>
                    <a:pt x="10073" y="6060"/>
                    <a:pt x="10073" y="6156"/>
                  </a:cubicBezTo>
                  <a:cubicBezTo>
                    <a:pt x="10073" y="6263"/>
                    <a:pt x="10157" y="6334"/>
                    <a:pt x="10252" y="6334"/>
                  </a:cubicBezTo>
                  <a:lnTo>
                    <a:pt x="10823" y="6334"/>
                  </a:lnTo>
                  <a:lnTo>
                    <a:pt x="10823" y="6739"/>
                  </a:lnTo>
                  <a:lnTo>
                    <a:pt x="8014" y="6739"/>
                  </a:lnTo>
                  <a:cubicBezTo>
                    <a:pt x="7918" y="6739"/>
                    <a:pt x="7823" y="6811"/>
                    <a:pt x="7823" y="6918"/>
                  </a:cubicBezTo>
                  <a:cubicBezTo>
                    <a:pt x="7823" y="7013"/>
                    <a:pt x="7906" y="7096"/>
                    <a:pt x="8014" y="7096"/>
                  </a:cubicBezTo>
                  <a:lnTo>
                    <a:pt x="10823" y="7096"/>
                  </a:lnTo>
                  <a:lnTo>
                    <a:pt x="10823" y="7489"/>
                  </a:lnTo>
                  <a:cubicBezTo>
                    <a:pt x="10823" y="7489"/>
                    <a:pt x="10823" y="7501"/>
                    <a:pt x="10812" y="7501"/>
                  </a:cubicBezTo>
                  <a:lnTo>
                    <a:pt x="358" y="7501"/>
                  </a:lnTo>
                  <a:cubicBezTo>
                    <a:pt x="358" y="7501"/>
                    <a:pt x="346" y="7501"/>
                    <a:pt x="346" y="7489"/>
                  </a:cubicBezTo>
                  <a:lnTo>
                    <a:pt x="346" y="7096"/>
                  </a:lnTo>
                  <a:lnTo>
                    <a:pt x="7263" y="7096"/>
                  </a:lnTo>
                  <a:cubicBezTo>
                    <a:pt x="7359" y="7096"/>
                    <a:pt x="7442" y="7025"/>
                    <a:pt x="7442" y="6918"/>
                  </a:cubicBezTo>
                  <a:cubicBezTo>
                    <a:pt x="7442" y="6834"/>
                    <a:pt x="7371" y="6739"/>
                    <a:pt x="7263" y="6739"/>
                  </a:cubicBezTo>
                  <a:lnTo>
                    <a:pt x="346" y="6739"/>
                  </a:lnTo>
                  <a:lnTo>
                    <a:pt x="346" y="6334"/>
                  </a:lnTo>
                  <a:lnTo>
                    <a:pt x="9514" y="6334"/>
                  </a:lnTo>
                  <a:cubicBezTo>
                    <a:pt x="9597" y="6334"/>
                    <a:pt x="9692" y="6263"/>
                    <a:pt x="9692" y="6156"/>
                  </a:cubicBezTo>
                  <a:cubicBezTo>
                    <a:pt x="9692" y="6072"/>
                    <a:pt x="9621" y="5977"/>
                    <a:pt x="9514" y="5977"/>
                  </a:cubicBezTo>
                  <a:lnTo>
                    <a:pt x="346" y="5977"/>
                  </a:lnTo>
                  <a:lnTo>
                    <a:pt x="346" y="5572"/>
                  </a:lnTo>
                  <a:close/>
                  <a:moveTo>
                    <a:pt x="358" y="0"/>
                  </a:moveTo>
                  <a:cubicBezTo>
                    <a:pt x="167" y="0"/>
                    <a:pt x="1" y="167"/>
                    <a:pt x="1" y="357"/>
                  </a:cubicBezTo>
                  <a:lnTo>
                    <a:pt x="1" y="7453"/>
                  </a:lnTo>
                  <a:cubicBezTo>
                    <a:pt x="1" y="7644"/>
                    <a:pt x="167" y="7811"/>
                    <a:pt x="358" y="7811"/>
                  </a:cubicBezTo>
                  <a:lnTo>
                    <a:pt x="10823" y="7811"/>
                  </a:lnTo>
                  <a:cubicBezTo>
                    <a:pt x="11014" y="7811"/>
                    <a:pt x="11181" y="7644"/>
                    <a:pt x="11181" y="7453"/>
                  </a:cubicBezTo>
                  <a:lnTo>
                    <a:pt x="11181" y="357"/>
                  </a:lnTo>
                  <a:cubicBezTo>
                    <a:pt x="11181" y="167"/>
                    <a:pt x="11014" y="0"/>
                    <a:pt x="108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299;p72">
              <a:extLst>
                <a:ext uri="{FF2B5EF4-FFF2-40B4-BE49-F238E27FC236}">
                  <a16:creationId xmlns:a16="http://schemas.microsoft.com/office/drawing/2014/main" id="{A1451EF9-519B-46B9-9C77-9C616D610FB8}"/>
                </a:ext>
              </a:extLst>
            </p:cNvPr>
            <p:cNvSpPr/>
            <p:nvPr/>
          </p:nvSpPr>
          <p:spPr>
            <a:xfrm>
              <a:off x="7080411" y="3758192"/>
              <a:ext cx="100219" cy="129687"/>
            </a:xfrm>
            <a:custGeom>
              <a:avLst/>
              <a:gdLst/>
              <a:ahLst/>
              <a:cxnLst/>
              <a:rect l="l" t="t" r="r" b="b"/>
              <a:pathLst>
                <a:path w="3156" h="4084" extrusionOk="0">
                  <a:moveTo>
                    <a:pt x="179" y="0"/>
                  </a:moveTo>
                  <a:cubicBezTo>
                    <a:pt x="96" y="0"/>
                    <a:pt x="0" y="72"/>
                    <a:pt x="0" y="179"/>
                  </a:cubicBezTo>
                  <a:cubicBezTo>
                    <a:pt x="0" y="274"/>
                    <a:pt x="84" y="357"/>
                    <a:pt x="179" y="357"/>
                  </a:cubicBezTo>
                  <a:lnTo>
                    <a:pt x="2072" y="357"/>
                  </a:lnTo>
                  <a:cubicBezTo>
                    <a:pt x="2144" y="726"/>
                    <a:pt x="2429" y="1012"/>
                    <a:pt x="2798" y="1084"/>
                  </a:cubicBezTo>
                  <a:lnTo>
                    <a:pt x="2798" y="3001"/>
                  </a:lnTo>
                  <a:cubicBezTo>
                    <a:pt x="2429" y="3072"/>
                    <a:pt x="2144" y="3358"/>
                    <a:pt x="2072" y="3727"/>
                  </a:cubicBezTo>
                  <a:lnTo>
                    <a:pt x="179" y="3727"/>
                  </a:lnTo>
                  <a:cubicBezTo>
                    <a:pt x="96" y="3727"/>
                    <a:pt x="0" y="3810"/>
                    <a:pt x="0" y="3905"/>
                  </a:cubicBezTo>
                  <a:cubicBezTo>
                    <a:pt x="0" y="4013"/>
                    <a:pt x="84" y="4084"/>
                    <a:pt x="179" y="4084"/>
                  </a:cubicBezTo>
                  <a:lnTo>
                    <a:pt x="2239" y="4084"/>
                  </a:lnTo>
                  <a:cubicBezTo>
                    <a:pt x="2322" y="4084"/>
                    <a:pt x="2417" y="4013"/>
                    <a:pt x="2417" y="3905"/>
                  </a:cubicBezTo>
                  <a:cubicBezTo>
                    <a:pt x="2417" y="3596"/>
                    <a:pt x="2667" y="3346"/>
                    <a:pt x="2977" y="3346"/>
                  </a:cubicBezTo>
                  <a:cubicBezTo>
                    <a:pt x="3072" y="3346"/>
                    <a:pt x="3156" y="3274"/>
                    <a:pt x="3156" y="3167"/>
                  </a:cubicBezTo>
                  <a:lnTo>
                    <a:pt x="3156" y="917"/>
                  </a:lnTo>
                  <a:cubicBezTo>
                    <a:pt x="3156" y="810"/>
                    <a:pt x="3072" y="738"/>
                    <a:pt x="2977" y="738"/>
                  </a:cubicBezTo>
                  <a:cubicBezTo>
                    <a:pt x="2667" y="738"/>
                    <a:pt x="2417" y="488"/>
                    <a:pt x="2417" y="179"/>
                  </a:cubicBezTo>
                  <a:cubicBezTo>
                    <a:pt x="2417" y="83"/>
                    <a:pt x="2346" y="0"/>
                    <a:pt x="22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300;p72">
              <a:extLst>
                <a:ext uri="{FF2B5EF4-FFF2-40B4-BE49-F238E27FC236}">
                  <a16:creationId xmlns:a16="http://schemas.microsoft.com/office/drawing/2014/main" id="{FB085B11-2DC5-4B68-96ED-35616A373A6C}"/>
                </a:ext>
              </a:extLst>
            </p:cNvPr>
            <p:cNvSpPr/>
            <p:nvPr/>
          </p:nvSpPr>
          <p:spPr>
            <a:xfrm>
              <a:off x="6873209" y="3757811"/>
              <a:ext cx="100219" cy="130068"/>
            </a:xfrm>
            <a:custGeom>
              <a:avLst/>
              <a:gdLst/>
              <a:ahLst/>
              <a:cxnLst/>
              <a:rect l="l" t="t" r="r" b="b"/>
              <a:pathLst>
                <a:path w="3156" h="4096" extrusionOk="0">
                  <a:moveTo>
                    <a:pt x="918" y="0"/>
                  </a:moveTo>
                  <a:cubicBezTo>
                    <a:pt x="834" y="0"/>
                    <a:pt x="739" y="84"/>
                    <a:pt x="739" y="191"/>
                  </a:cubicBezTo>
                  <a:cubicBezTo>
                    <a:pt x="739" y="500"/>
                    <a:pt x="489" y="750"/>
                    <a:pt x="179" y="750"/>
                  </a:cubicBezTo>
                  <a:cubicBezTo>
                    <a:pt x="84" y="750"/>
                    <a:pt x="1" y="822"/>
                    <a:pt x="1" y="929"/>
                  </a:cubicBezTo>
                  <a:lnTo>
                    <a:pt x="1" y="3179"/>
                  </a:lnTo>
                  <a:cubicBezTo>
                    <a:pt x="1" y="3263"/>
                    <a:pt x="72" y="3358"/>
                    <a:pt x="179" y="3358"/>
                  </a:cubicBezTo>
                  <a:cubicBezTo>
                    <a:pt x="489" y="3358"/>
                    <a:pt x="739" y="3608"/>
                    <a:pt x="739" y="3917"/>
                  </a:cubicBezTo>
                  <a:cubicBezTo>
                    <a:pt x="739" y="4013"/>
                    <a:pt x="810" y="4096"/>
                    <a:pt x="918" y="4096"/>
                  </a:cubicBezTo>
                  <a:lnTo>
                    <a:pt x="2977" y="4096"/>
                  </a:lnTo>
                  <a:cubicBezTo>
                    <a:pt x="3061" y="4096"/>
                    <a:pt x="3156" y="4025"/>
                    <a:pt x="3156" y="3917"/>
                  </a:cubicBezTo>
                  <a:cubicBezTo>
                    <a:pt x="3132" y="3822"/>
                    <a:pt x="3061" y="3739"/>
                    <a:pt x="2977" y="3739"/>
                  </a:cubicBezTo>
                  <a:lnTo>
                    <a:pt x="1084" y="3739"/>
                  </a:lnTo>
                  <a:cubicBezTo>
                    <a:pt x="1013" y="3370"/>
                    <a:pt x="727" y="3084"/>
                    <a:pt x="346" y="3013"/>
                  </a:cubicBezTo>
                  <a:lnTo>
                    <a:pt x="346" y="1096"/>
                  </a:lnTo>
                  <a:cubicBezTo>
                    <a:pt x="727" y="1024"/>
                    <a:pt x="1013" y="738"/>
                    <a:pt x="1084" y="369"/>
                  </a:cubicBezTo>
                  <a:lnTo>
                    <a:pt x="2977" y="369"/>
                  </a:lnTo>
                  <a:cubicBezTo>
                    <a:pt x="3061" y="369"/>
                    <a:pt x="3156" y="286"/>
                    <a:pt x="3156" y="191"/>
                  </a:cubicBezTo>
                  <a:cubicBezTo>
                    <a:pt x="3156" y="95"/>
                    <a:pt x="3073" y="0"/>
                    <a:pt x="29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301;p72">
              <a:extLst>
                <a:ext uri="{FF2B5EF4-FFF2-40B4-BE49-F238E27FC236}">
                  <a16:creationId xmlns:a16="http://schemas.microsoft.com/office/drawing/2014/main" id="{7442CCBC-613C-41BE-906C-A3BC7907DA69}"/>
                </a:ext>
              </a:extLst>
            </p:cNvPr>
            <p:cNvSpPr/>
            <p:nvPr/>
          </p:nvSpPr>
          <p:spPr>
            <a:xfrm>
              <a:off x="6962060" y="3758192"/>
              <a:ext cx="129338" cy="129338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2037" y="334"/>
                  </a:moveTo>
                  <a:cubicBezTo>
                    <a:pt x="2977" y="334"/>
                    <a:pt x="3727" y="1096"/>
                    <a:pt x="3727" y="2036"/>
                  </a:cubicBezTo>
                  <a:cubicBezTo>
                    <a:pt x="3727" y="2977"/>
                    <a:pt x="2977" y="3727"/>
                    <a:pt x="2037" y="3727"/>
                  </a:cubicBezTo>
                  <a:cubicBezTo>
                    <a:pt x="1096" y="3727"/>
                    <a:pt x="334" y="2977"/>
                    <a:pt x="334" y="2036"/>
                  </a:cubicBezTo>
                  <a:cubicBezTo>
                    <a:pt x="334" y="1096"/>
                    <a:pt x="1096" y="334"/>
                    <a:pt x="2037" y="334"/>
                  </a:cubicBezTo>
                  <a:close/>
                  <a:moveTo>
                    <a:pt x="2037" y="0"/>
                  </a:moveTo>
                  <a:cubicBezTo>
                    <a:pt x="906" y="0"/>
                    <a:pt x="1" y="917"/>
                    <a:pt x="1" y="2036"/>
                  </a:cubicBezTo>
                  <a:cubicBezTo>
                    <a:pt x="1" y="3155"/>
                    <a:pt x="918" y="4072"/>
                    <a:pt x="2037" y="4072"/>
                  </a:cubicBezTo>
                  <a:cubicBezTo>
                    <a:pt x="3156" y="4072"/>
                    <a:pt x="4073" y="3155"/>
                    <a:pt x="4073" y="2036"/>
                  </a:cubicBezTo>
                  <a:cubicBezTo>
                    <a:pt x="4073" y="905"/>
                    <a:pt x="3168" y="0"/>
                    <a:pt x="20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302;p72">
              <a:extLst>
                <a:ext uri="{FF2B5EF4-FFF2-40B4-BE49-F238E27FC236}">
                  <a16:creationId xmlns:a16="http://schemas.microsoft.com/office/drawing/2014/main" id="{BBDECA53-9FDF-4954-80C8-B24F4B815BBD}"/>
                </a:ext>
              </a:extLst>
            </p:cNvPr>
            <p:cNvSpPr/>
            <p:nvPr/>
          </p:nvSpPr>
          <p:spPr>
            <a:xfrm>
              <a:off x="6997244" y="3781627"/>
              <a:ext cx="59382" cy="82436"/>
            </a:xfrm>
            <a:custGeom>
              <a:avLst/>
              <a:gdLst/>
              <a:ahLst/>
              <a:cxnLst/>
              <a:rect l="l" t="t" r="r" b="b"/>
              <a:pathLst>
                <a:path w="1870" h="2596" extrusionOk="0">
                  <a:moveTo>
                    <a:pt x="750" y="536"/>
                  </a:moveTo>
                  <a:lnTo>
                    <a:pt x="750" y="1060"/>
                  </a:lnTo>
                  <a:cubicBezTo>
                    <a:pt x="452" y="965"/>
                    <a:pt x="345" y="881"/>
                    <a:pt x="345" y="762"/>
                  </a:cubicBezTo>
                  <a:cubicBezTo>
                    <a:pt x="345" y="691"/>
                    <a:pt x="500" y="584"/>
                    <a:pt x="750" y="536"/>
                  </a:cubicBezTo>
                  <a:close/>
                  <a:moveTo>
                    <a:pt x="1107" y="1524"/>
                  </a:moveTo>
                  <a:cubicBezTo>
                    <a:pt x="1405" y="1608"/>
                    <a:pt x="1512" y="1703"/>
                    <a:pt x="1512" y="1822"/>
                  </a:cubicBezTo>
                  <a:cubicBezTo>
                    <a:pt x="1512" y="1893"/>
                    <a:pt x="1357" y="2001"/>
                    <a:pt x="1107" y="2036"/>
                  </a:cubicBezTo>
                  <a:lnTo>
                    <a:pt x="1107" y="1524"/>
                  </a:lnTo>
                  <a:close/>
                  <a:moveTo>
                    <a:pt x="941" y="0"/>
                  </a:moveTo>
                  <a:cubicBezTo>
                    <a:pt x="857" y="0"/>
                    <a:pt x="762" y="72"/>
                    <a:pt x="762" y="179"/>
                  </a:cubicBezTo>
                  <a:lnTo>
                    <a:pt x="762" y="191"/>
                  </a:lnTo>
                  <a:cubicBezTo>
                    <a:pt x="333" y="238"/>
                    <a:pt x="24" y="477"/>
                    <a:pt x="24" y="774"/>
                  </a:cubicBezTo>
                  <a:cubicBezTo>
                    <a:pt x="24" y="1191"/>
                    <a:pt x="441" y="1346"/>
                    <a:pt x="762" y="1429"/>
                  </a:cubicBezTo>
                  <a:lnTo>
                    <a:pt x="762" y="2036"/>
                  </a:lnTo>
                  <a:cubicBezTo>
                    <a:pt x="512" y="2001"/>
                    <a:pt x="357" y="1893"/>
                    <a:pt x="357" y="1822"/>
                  </a:cubicBezTo>
                  <a:cubicBezTo>
                    <a:pt x="357" y="1727"/>
                    <a:pt x="286" y="1643"/>
                    <a:pt x="179" y="1643"/>
                  </a:cubicBezTo>
                  <a:cubicBezTo>
                    <a:pt x="83" y="1643"/>
                    <a:pt x="0" y="1715"/>
                    <a:pt x="0" y="1822"/>
                  </a:cubicBezTo>
                  <a:cubicBezTo>
                    <a:pt x="0" y="2120"/>
                    <a:pt x="310" y="2334"/>
                    <a:pt x="750" y="2393"/>
                  </a:cubicBezTo>
                  <a:lnTo>
                    <a:pt x="750" y="2417"/>
                  </a:lnTo>
                  <a:cubicBezTo>
                    <a:pt x="750" y="2501"/>
                    <a:pt x="822" y="2596"/>
                    <a:pt x="929" y="2596"/>
                  </a:cubicBezTo>
                  <a:cubicBezTo>
                    <a:pt x="1036" y="2596"/>
                    <a:pt x="1107" y="2513"/>
                    <a:pt x="1107" y="2417"/>
                  </a:cubicBezTo>
                  <a:lnTo>
                    <a:pt x="1107" y="2393"/>
                  </a:lnTo>
                  <a:cubicBezTo>
                    <a:pt x="1536" y="2358"/>
                    <a:pt x="1845" y="2120"/>
                    <a:pt x="1845" y="1822"/>
                  </a:cubicBezTo>
                  <a:cubicBezTo>
                    <a:pt x="1845" y="1417"/>
                    <a:pt x="1453" y="1250"/>
                    <a:pt x="1107" y="1167"/>
                  </a:cubicBezTo>
                  <a:lnTo>
                    <a:pt x="1107" y="548"/>
                  </a:lnTo>
                  <a:cubicBezTo>
                    <a:pt x="1357" y="596"/>
                    <a:pt x="1512" y="703"/>
                    <a:pt x="1512" y="774"/>
                  </a:cubicBezTo>
                  <a:cubicBezTo>
                    <a:pt x="1512" y="869"/>
                    <a:pt x="1584" y="953"/>
                    <a:pt x="1691" y="953"/>
                  </a:cubicBezTo>
                  <a:cubicBezTo>
                    <a:pt x="1774" y="953"/>
                    <a:pt x="1869" y="881"/>
                    <a:pt x="1869" y="774"/>
                  </a:cubicBezTo>
                  <a:cubicBezTo>
                    <a:pt x="1869" y="477"/>
                    <a:pt x="1548" y="250"/>
                    <a:pt x="1119" y="191"/>
                  </a:cubicBezTo>
                  <a:lnTo>
                    <a:pt x="1119" y="179"/>
                  </a:lnTo>
                  <a:cubicBezTo>
                    <a:pt x="1119" y="84"/>
                    <a:pt x="1048" y="0"/>
                    <a:pt x="9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10313;p74">
            <a:extLst>
              <a:ext uri="{FF2B5EF4-FFF2-40B4-BE49-F238E27FC236}">
                <a16:creationId xmlns:a16="http://schemas.microsoft.com/office/drawing/2014/main" id="{BA117447-FF15-4B7C-AAA3-D66643C7FE9C}"/>
              </a:ext>
            </a:extLst>
          </p:cNvPr>
          <p:cNvSpPr/>
          <p:nvPr/>
        </p:nvSpPr>
        <p:spPr>
          <a:xfrm>
            <a:off x="5682557" y="2320611"/>
            <a:ext cx="301661" cy="189883"/>
          </a:xfrm>
          <a:custGeom>
            <a:avLst/>
            <a:gdLst/>
            <a:ahLst/>
            <a:cxnLst/>
            <a:rect l="l" t="t" r="r" b="b"/>
            <a:pathLst>
              <a:path w="9478" h="5966" extrusionOk="0">
                <a:moveTo>
                  <a:pt x="3215" y="322"/>
                </a:moveTo>
                <a:cubicBezTo>
                  <a:pt x="3322" y="322"/>
                  <a:pt x="3418" y="370"/>
                  <a:pt x="3489" y="429"/>
                </a:cubicBezTo>
                <a:cubicBezTo>
                  <a:pt x="3561" y="513"/>
                  <a:pt x="3596" y="596"/>
                  <a:pt x="3596" y="703"/>
                </a:cubicBezTo>
                <a:lnTo>
                  <a:pt x="3596" y="1156"/>
                </a:lnTo>
                <a:cubicBezTo>
                  <a:pt x="3608" y="1358"/>
                  <a:pt x="3501" y="1537"/>
                  <a:pt x="3322" y="1644"/>
                </a:cubicBezTo>
                <a:cubicBezTo>
                  <a:pt x="3263" y="1668"/>
                  <a:pt x="3239" y="1727"/>
                  <a:pt x="3239" y="1787"/>
                </a:cubicBezTo>
                <a:lnTo>
                  <a:pt x="3239" y="1977"/>
                </a:lnTo>
                <a:lnTo>
                  <a:pt x="2846" y="1977"/>
                </a:lnTo>
                <a:lnTo>
                  <a:pt x="2846" y="1787"/>
                </a:lnTo>
                <a:cubicBezTo>
                  <a:pt x="2846" y="1727"/>
                  <a:pt x="2822" y="1668"/>
                  <a:pt x="2763" y="1644"/>
                </a:cubicBezTo>
                <a:cubicBezTo>
                  <a:pt x="2584" y="1537"/>
                  <a:pt x="2477" y="1358"/>
                  <a:pt x="2477" y="1156"/>
                </a:cubicBezTo>
                <a:lnTo>
                  <a:pt x="2477" y="703"/>
                </a:lnTo>
                <a:cubicBezTo>
                  <a:pt x="2477" y="489"/>
                  <a:pt x="2644" y="322"/>
                  <a:pt x="2846" y="322"/>
                </a:cubicBezTo>
                <a:close/>
                <a:moveTo>
                  <a:pt x="6513" y="322"/>
                </a:moveTo>
                <a:cubicBezTo>
                  <a:pt x="6609" y="322"/>
                  <a:pt x="6704" y="370"/>
                  <a:pt x="6775" y="429"/>
                </a:cubicBezTo>
                <a:cubicBezTo>
                  <a:pt x="6847" y="513"/>
                  <a:pt x="6882" y="596"/>
                  <a:pt x="6882" y="703"/>
                </a:cubicBezTo>
                <a:lnTo>
                  <a:pt x="6882" y="1156"/>
                </a:lnTo>
                <a:cubicBezTo>
                  <a:pt x="6894" y="1358"/>
                  <a:pt x="6787" y="1537"/>
                  <a:pt x="6609" y="1644"/>
                </a:cubicBezTo>
                <a:cubicBezTo>
                  <a:pt x="6549" y="1668"/>
                  <a:pt x="6525" y="1727"/>
                  <a:pt x="6525" y="1787"/>
                </a:cubicBezTo>
                <a:lnTo>
                  <a:pt x="6525" y="1977"/>
                </a:lnTo>
                <a:lnTo>
                  <a:pt x="6132" y="1977"/>
                </a:lnTo>
                <a:lnTo>
                  <a:pt x="6132" y="1787"/>
                </a:lnTo>
                <a:cubicBezTo>
                  <a:pt x="6132" y="1727"/>
                  <a:pt x="6108" y="1668"/>
                  <a:pt x="6049" y="1644"/>
                </a:cubicBezTo>
                <a:cubicBezTo>
                  <a:pt x="5870" y="1537"/>
                  <a:pt x="5763" y="1358"/>
                  <a:pt x="5763" y="1156"/>
                </a:cubicBezTo>
                <a:lnTo>
                  <a:pt x="5763" y="703"/>
                </a:lnTo>
                <a:cubicBezTo>
                  <a:pt x="5763" y="489"/>
                  <a:pt x="5930" y="322"/>
                  <a:pt x="6132" y="322"/>
                </a:cubicBezTo>
                <a:close/>
                <a:moveTo>
                  <a:pt x="1572" y="2144"/>
                </a:moveTo>
                <a:cubicBezTo>
                  <a:pt x="1667" y="2144"/>
                  <a:pt x="1763" y="2192"/>
                  <a:pt x="1834" y="2251"/>
                </a:cubicBezTo>
                <a:cubicBezTo>
                  <a:pt x="1906" y="2323"/>
                  <a:pt x="1941" y="2418"/>
                  <a:pt x="1941" y="2513"/>
                </a:cubicBezTo>
                <a:lnTo>
                  <a:pt x="1941" y="2977"/>
                </a:lnTo>
                <a:lnTo>
                  <a:pt x="1953" y="2977"/>
                </a:lnTo>
                <a:cubicBezTo>
                  <a:pt x="1953" y="3168"/>
                  <a:pt x="1846" y="3370"/>
                  <a:pt x="1667" y="3454"/>
                </a:cubicBezTo>
                <a:cubicBezTo>
                  <a:pt x="1608" y="3489"/>
                  <a:pt x="1584" y="3549"/>
                  <a:pt x="1584" y="3608"/>
                </a:cubicBezTo>
                <a:lnTo>
                  <a:pt x="1584" y="3799"/>
                </a:lnTo>
                <a:lnTo>
                  <a:pt x="1191" y="3799"/>
                </a:lnTo>
                <a:lnTo>
                  <a:pt x="1191" y="3608"/>
                </a:lnTo>
                <a:cubicBezTo>
                  <a:pt x="1191" y="3549"/>
                  <a:pt x="1167" y="3489"/>
                  <a:pt x="1108" y="3454"/>
                </a:cubicBezTo>
                <a:cubicBezTo>
                  <a:pt x="929" y="3346"/>
                  <a:pt x="822" y="3168"/>
                  <a:pt x="822" y="2977"/>
                </a:cubicBezTo>
                <a:lnTo>
                  <a:pt x="822" y="2513"/>
                </a:lnTo>
                <a:cubicBezTo>
                  <a:pt x="822" y="2311"/>
                  <a:pt x="989" y="2144"/>
                  <a:pt x="1191" y="2144"/>
                </a:cubicBezTo>
                <a:close/>
                <a:moveTo>
                  <a:pt x="4858" y="2144"/>
                </a:moveTo>
                <a:cubicBezTo>
                  <a:pt x="4965" y="2144"/>
                  <a:pt x="5049" y="2192"/>
                  <a:pt x="5120" y="2251"/>
                </a:cubicBezTo>
                <a:cubicBezTo>
                  <a:pt x="5204" y="2323"/>
                  <a:pt x="5227" y="2418"/>
                  <a:pt x="5227" y="2513"/>
                </a:cubicBezTo>
                <a:lnTo>
                  <a:pt x="5227" y="2977"/>
                </a:lnTo>
                <a:cubicBezTo>
                  <a:pt x="5239" y="3168"/>
                  <a:pt x="5144" y="3370"/>
                  <a:pt x="4954" y="3454"/>
                </a:cubicBezTo>
                <a:cubicBezTo>
                  <a:pt x="4894" y="3489"/>
                  <a:pt x="4870" y="3549"/>
                  <a:pt x="4870" y="3608"/>
                </a:cubicBezTo>
                <a:lnTo>
                  <a:pt x="4870" y="3799"/>
                </a:lnTo>
                <a:lnTo>
                  <a:pt x="4489" y="3799"/>
                </a:lnTo>
                <a:lnTo>
                  <a:pt x="4489" y="3608"/>
                </a:lnTo>
                <a:cubicBezTo>
                  <a:pt x="4489" y="3549"/>
                  <a:pt x="4453" y="3489"/>
                  <a:pt x="4394" y="3454"/>
                </a:cubicBezTo>
                <a:cubicBezTo>
                  <a:pt x="4215" y="3346"/>
                  <a:pt x="4108" y="3168"/>
                  <a:pt x="4108" y="2977"/>
                </a:cubicBezTo>
                <a:lnTo>
                  <a:pt x="4108" y="2513"/>
                </a:lnTo>
                <a:cubicBezTo>
                  <a:pt x="4108" y="2311"/>
                  <a:pt x="4275" y="2144"/>
                  <a:pt x="4489" y="2144"/>
                </a:cubicBezTo>
                <a:close/>
                <a:moveTo>
                  <a:pt x="8144" y="2144"/>
                </a:moveTo>
                <a:cubicBezTo>
                  <a:pt x="8252" y="2144"/>
                  <a:pt x="8335" y="2192"/>
                  <a:pt x="8418" y="2251"/>
                </a:cubicBezTo>
                <a:cubicBezTo>
                  <a:pt x="8490" y="2323"/>
                  <a:pt x="8514" y="2418"/>
                  <a:pt x="8514" y="2513"/>
                </a:cubicBezTo>
                <a:lnTo>
                  <a:pt x="8514" y="2977"/>
                </a:lnTo>
                <a:cubicBezTo>
                  <a:pt x="8525" y="3168"/>
                  <a:pt x="8430" y="3370"/>
                  <a:pt x="8252" y="3454"/>
                </a:cubicBezTo>
                <a:cubicBezTo>
                  <a:pt x="8192" y="3489"/>
                  <a:pt x="8156" y="3549"/>
                  <a:pt x="8156" y="3608"/>
                </a:cubicBezTo>
                <a:lnTo>
                  <a:pt x="8156" y="3799"/>
                </a:lnTo>
                <a:lnTo>
                  <a:pt x="7775" y="3799"/>
                </a:lnTo>
                <a:lnTo>
                  <a:pt x="7775" y="3608"/>
                </a:lnTo>
                <a:cubicBezTo>
                  <a:pt x="7775" y="3549"/>
                  <a:pt x="7740" y="3489"/>
                  <a:pt x="7680" y="3454"/>
                </a:cubicBezTo>
                <a:cubicBezTo>
                  <a:pt x="7501" y="3346"/>
                  <a:pt x="7406" y="3168"/>
                  <a:pt x="7406" y="2977"/>
                </a:cubicBezTo>
                <a:lnTo>
                  <a:pt x="7406" y="2513"/>
                </a:lnTo>
                <a:cubicBezTo>
                  <a:pt x="7406" y="2311"/>
                  <a:pt x="7561" y="2144"/>
                  <a:pt x="7775" y="2144"/>
                </a:cubicBezTo>
                <a:close/>
                <a:moveTo>
                  <a:pt x="2894" y="1"/>
                </a:moveTo>
                <a:cubicBezTo>
                  <a:pt x="2489" y="1"/>
                  <a:pt x="2179" y="334"/>
                  <a:pt x="2179" y="715"/>
                </a:cubicBezTo>
                <a:lnTo>
                  <a:pt x="2179" y="1180"/>
                </a:lnTo>
                <a:cubicBezTo>
                  <a:pt x="2179" y="1465"/>
                  <a:pt x="2310" y="1727"/>
                  <a:pt x="2548" y="1894"/>
                </a:cubicBezTo>
                <a:lnTo>
                  <a:pt x="2548" y="2061"/>
                </a:lnTo>
                <a:lnTo>
                  <a:pt x="2251" y="2180"/>
                </a:lnTo>
                <a:cubicBezTo>
                  <a:pt x="2215" y="2120"/>
                  <a:pt x="2179" y="2072"/>
                  <a:pt x="2132" y="2025"/>
                </a:cubicBezTo>
                <a:cubicBezTo>
                  <a:pt x="2001" y="1894"/>
                  <a:pt x="1822" y="1822"/>
                  <a:pt x="1620" y="1822"/>
                </a:cubicBezTo>
                <a:lnTo>
                  <a:pt x="1251" y="1822"/>
                </a:lnTo>
                <a:cubicBezTo>
                  <a:pt x="846" y="1822"/>
                  <a:pt x="536" y="2144"/>
                  <a:pt x="536" y="2537"/>
                </a:cubicBezTo>
                <a:lnTo>
                  <a:pt x="536" y="2989"/>
                </a:lnTo>
                <a:cubicBezTo>
                  <a:pt x="536" y="3275"/>
                  <a:pt x="679" y="3549"/>
                  <a:pt x="905" y="3704"/>
                </a:cubicBezTo>
                <a:lnTo>
                  <a:pt x="905" y="3870"/>
                </a:lnTo>
                <a:lnTo>
                  <a:pt x="453" y="4049"/>
                </a:lnTo>
                <a:cubicBezTo>
                  <a:pt x="179" y="4156"/>
                  <a:pt x="1" y="4418"/>
                  <a:pt x="1" y="4716"/>
                </a:cubicBezTo>
                <a:lnTo>
                  <a:pt x="1" y="5811"/>
                </a:lnTo>
                <a:cubicBezTo>
                  <a:pt x="1" y="5894"/>
                  <a:pt x="84" y="5966"/>
                  <a:pt x="167" y="5966"/>
                </a:cubicBezTo>
                <a:cubicBezTo>
                  <a:pt x="251" y="5966"/>
                  <a:pt x="334" y="5894"/>
                  <a:pt x="334" y="5811"/>
                </a:cubicBezTo>
                <a:lnTo>
                  <a:pt x="334" y="4716"/>
                </a:lnTo>
                <a:cubicBezTo>
                  <a:pt x="334" y="4573"/>
                  <a:pt x="417" y="4418"/>
                  <a:pt x="572" y="4358"/>
                </a:cubicBezTo>
                <a:lnTo>
                  <a:pt x="1108" y="4156"/>
                </a:lnTo>
                <a:lnTo>
                  <a:pt x="1775" y="4156"/>
                </a:lnTo>
                <a:lnTo>
                  <a:pt x="2310" y="4358"/>
                </a:lnTo>
                <a:cubicBezTo>
                  <a:pt x="2453" y="4418"/>
                  <a:pt x="2548" y="4561"/>
                  <a:pt x="2548" y="4716"/>
                </a:cubicBezTo>
                <a:lnTo>
                  <a:pt x="2548" y="5811"/>
                </a:lnTo>
                <a:cubicBezTo>
                  <a:pt x="2548" y="5894"/>
                  <a:pt x="2620" y="5966"/>
                  <a:pt x="2715" y="5966"/>
                </a:cubicBezTo>
                <a:cubicBezTo>
                  <a:pt x="2799" y="5966"/>
                  <a:pt x="2870" y="5894"/>
                  <a:pt x="2870" y="5811"/>
                </a:cubicBezTo>
                <a:lnTo>
                  <a:pt x="2870" y="4716"/>
                </a:lnTo>
                <a:cubicBezTo>
                  <a:pt x="2870" y="4418"/>
                  <a:pt x="2691" y="4168"/>
                  <a:pt x="2429" y="4049"/>
                </a:cubicBezTo>
                <a:lnTo>
                  <a:pt x="1965" y="3870"/>
                </a:lnTo>
                <a:lnTo>
                  <a:pt x="1965" y="3704"/>
                </a:lnTo>
                <a:cubicBezTo>
                  <a:pt x="2191" y="3537"/>
                  <a:pt x="2334" y="3275"/>
                  <a:pt x="2334" y="2989"/>
                </a:cubicBezTo>
                <a:lnTo>
                  <a:pt x="2334" y="2537"/>
                </a:lnTo>
                <a:lnTo>
                  <a:pt x="2334" y="2501"/>
                </a:lnTo>
                <a:lnTo>
                  <a:pt x="2751" y="2334"/>
                </a:lnTo>
                <a:lnTo>
                  <a:pt x="3430" y="2334"/>
                </a:lnTo>
                <a:lnTo>
                  <a:pt x="3846" y="2501"/>
                </a:lnTo>
                <a:lnTo>
                  <a:pt x="3846" y="2537"/>
                </a:lnTo>
                <a:lnTo>
                  <a:pt x="3846" y="2989"/>
                </a:lnTo>
                <a:cubicBezTo>
                  <a:pt x="3846" y="3275"/>
                  <a:pt x="3977" y="3549"/>
                  <a:pt x="4215" y="3704"/>
                </a:cubicBezTo>
                <a:lnTo>
                  <a:pt x="4215" y="3870"/>
                </a:lnTo>
                <a:lnTo>
                  <a:pt x="3751" y="4049"/>
                </a:lnTo>
                <a:cubicBezTo>
                  <a:pt x="3489" y="4156"/>
                  <a:pt x="3310" y="4418"/>
                  <a:pt x="3310" y="4716"/>
                </a:cubicBezTo>
                <a:lnTo>
                  <a:pt x="3310" y="5811"/>
                </a:lnTo>
                <a:cubicBezTo>
                  <a:pt x="3310" y="5894"/>
                  <a:pt x="3382" y="5966"/>
                  <a:pt x="3465" y="5966"/>
                </a:cubicBezTo>
                <a:cubicBezTo>
                  <a:pt x="3561" y="5966"/>
                  <a:pt x="3632" y="5894"/>
                  <a:pt x="3632" y="5811"/>
                </a:cubicBezTo>
                <a:lnTo>
                  <a:pt x="3632" y="4716"/>
                </a:lnTo>
                <a:cubicBezTo>
                  <a:pt x="3632" y="4573"/>
                  <a:pt x="3727" y="4418"/>
                  <a:pt x="3870" y="4358"/>
                </a:cubicBezTo>
                <a:lnTo>
                  <a:pt x="4406" y="4156"/>
                </a:lnTo>
                <a:lnTo>
                  <a:pt x="5073" y="4156"/>
                </a:lnTo>
                <a:lnTo>
                  <a:pt x="5608" y="4358"/>
                </a:lnTo>
                <a:cubicBezTo>
                  <a:pt x="5763" y="4418"/>
                  <a:pt x="5847" y="4561"/>
                  <a:pt x="5847" y="4716"/>
                </a:cubicBezTo>
                <a:lnTo>
                  <a:pt x="5847" y="5811"/>
                </a:lnTo>
                <a:cubicBezTo>
                  <a:pt x="5847" y="5894"/>
                  <a:pt x="5930" y="5966"/>
                  <a:pt x="6013" y="5966"/>
                </a:cubicBezTo>
                <a:cubicBezTo>
                  <a:pt x="6108" y="5966"/>
                  <a:pt x="6180" y="5894"/>
                  <a:pt x="6180" y="5811"/>
                </a:cubicBezTo>
                <a:lnTo>
                  <a:pt x="6180" y="4716"/>
                </a:lnTo>
                <a:cubicBezTo>
                  <a:pt x="6180" y="4418"/>
                  <a:pt x="6001" y="4168"/>
                  <a:pt x="5727" y="4049"/>
                </a:cubicBezTo>
                <a:lnTo>
                  <a:pt x="5275" y="3870"/>
                </a:lnTo>
                <a:lnTo>
                  <a:pt x="5275" y="3704"/>
                </a:lnTo>
                <a:cubicBezTo>
                  <a:pt x="5489" y="3537"/>
                  <a:pt x="5644" y="3275"/>
                  <a:pt x="5644" y="2989"/>
                </a:cubicBezTo>
                <a:lnTo>
                  <a:pt x="5644" y="2537"/>
                </a:lnTo>
                <a:lnTo>
                  <a:pt x="5644" y="2501"/>
                </a:lnTo>
                <a:lnTo>
                  <a:pt x="6061" y="2334"/>
                </a:lnTo>
                <a:lnTo>
                  <a:pt x="6728" y="2334"/>
                </a:lnTo>
                <a:lnTo>
                  <a:pt x="7144" y="2501"/>
                </a:lnTo>
                <a:lnTo>
                  <a:pt x="7144" y="2537"/>
                </a:lnTo>
                <a:lnTo>
                  <a:pt x="7144" y="2989"/>
                </a:lnTo>
                <a:cubicBezTo>
                  <a:pt x="7144" y="3275"/>
                  <a:pt x="7275" y="3549"/>
                  <a:pt x="7513" y="3704"/>
                </a:cubicBezTo>
                <a:lnTo>
                  <a:pt x="7513" y="3870"/>
                </a:lnTo>
                <a:lnTo>
                  <a:pt x="7061" y="4049"/>
                </a:lnTo>
                <a:cubicBezTo>
                  <a:pt x="6787" y="4156"/>
                  <a:pt x="6609" y="4418"/>
                  <a:pt x="6609" y="4716"/>
                </a:cubicBezTo>
                <a:lnTo>
                  <a:pt x="6609" y="5811"/>
                </a:lnTo>
                <a:cubicBezTo>
                  <a:pt x="6609" y="5894"/>
                  <a:pt x="6680" y="5966"/>
                  <a:pt x="6775" y="5966"/>
                </a:cubicBezTo>
                <a:cubicBezTo>
                  <a:pt x="6859" y="5966"/>
                  <a:pt x="6942" y="5894"/>
                  <a:pt x="6942" y="5811"/>
                </a:cubicBezTo>
                <a:lnTo>
                  <a:pt x="6942" y="4716"/>
                </a:lnTo>
                <a:cubicBezTo>
                  <a:pt x="6942" y="4573"/>
                  <a:pt x="7025" y="4418"/>
                  <a:pt x="7180" y="4358"/>
                </a:cubicBezTo>
                <a:lnTo>
                  <a:pt x="7716" y="4156"/>
                </a:lnTo>
                <a:lnTo>
                  <a:pt x="8383" y="4156"/>
                </a:lnTo>
                <a:lnTo>
                  <a:pt x="8918" y="4358"/>
                </a:lnTo>
                <a:cubicBezTo>
                  <a:pt x="9061" y="4418"/>
                  <a:pt x="9156" y="4561"/>
                  <a:pt x="9156" y="4716"/>
                </a:cubicBezTo>
                <a:lnTo>
                  <a:pt x="9156" y="5811"/>
                </a:lnTo>
                <a:cubicBezTo>
                  <a:pt x="9156" y="5894"/>
                  <a:pt x="9228" y="5966"/>
                  <a:pt x="9323" y="5966"/>
                </a:cubicBezTo>
                <a:cubicBezTo>
                  <a:pt x="9406" y="5966"/>
                  <a:pt x="9478" y="5894"/>
                  <a:pt x="9478" y="5811"/>
                </a:cubicBezTo>
                <a:lnTo>
                  <a:pt x="9478" y="4716"/>
                </a:lnTo>
                <a:cubicBezTo>
                  <a:pt x="9418" y="4418"/>
                  <a:pt x="9252" y="4156"/>
                  <a:pt x="8978" y="4049"/>
                </a:cubicBezTo>
                <a:lnTo>
                  <a:pt x="8514" y="3870"/>
                </a:lnTo>
                <a:lnTo>
                  <a:pt x="8514" y="3704"/>
                </a:lnTo>
                <a:cubicBezTo>
                  <a:pt x="8740" y="3537"/>
                  <a:pt x="8895" y="3275"/>
                  <a:pt x="8895" y="2989"/>
                </a:cubicBezTo>
                <a:lnTo>
                  <a:pt x="8895" y="2537"/>
                </a:lnTo>
                <a:cubicBezTo>
                  <a:pt x="8895" y="2334"/>
                  <a:pt x="8811" y="2156"/>
                  <a:pt x="8680" y="2025"/>
                </a:cubicBezTo>
                <a:cubicBezTo>
                  <a:pt x="8549" y="1894"/>
                  <a:pt x="8371" y="1822"/>
                  <a:pt x="8168" y="1822"/>
                </a:cubicBezTo>
                <a:lnTo>
                  <a:pt x="7799" y="1822"/>
                </a:lnTo>
                <a:cubicBezTo>
                  <a:pt x="7537" y="1822"/>
                  <a:pt x="7311" y="1965"/>
                  <a:pt x="7192" y="2180"/>
                </a:cubicBezTo>
                <a:lnTo>
                  <a:pt x="6882" y="2061"/>
                </a:lnTo>
                <a:lnTo>
                  <a:pt x="6882" y="1894"/>
                </a:lnTo>
                <a:cubicBezTo>
                  <a:pt x="7109" y="1727"/>
                  <a:pt x="7251" y="1465"/>
                  <a:pt x="7251" y="1180"/>
                </a:cubicBezTo>
                <a:lnTo>
                  <a:pt x="7251" y="715"/>
                </a:lnTo>
                <a:cubicBezTo>
                  <a:pt x="7251" y="525"/>
                  <a:pt x="7180" y="346"/>
                  <a:pt x="7037" y="215"/>
                </a:cubicBezTo>
                <a:cubicBezTo>
                  <a:pt x="6906" y="72"/>
                  <a:pt x="6728" y="1"/>
                  <a:pt x="6537" y="1"/>
                </a:cubicBezTo>
                <a:lnTo>
                  <a:pt x="6168" y="1"/>
                </a:lnTo>
                <a:cubicBezTo>
                  <a:pt x="5763" y="1"/>
                  <a:pt x="5454" y="334"/>
                  <a:pt x="5454" y="715"/>
                </a:cubicBezTo>
                <a:lnTo>
                  <a:pt x="5454" y="1180"/>
                </a:lnTo>
                <a:cubicBezTo>
                  <a:pt x="5454" y="1465"/>
                  <a:pt x="5585" y="1727"/>
                  <a:pt x="5823" y="1894"/>
                </a:cubicBezTo>
                <a:lnTo>
                  <a:pt x="5823" y="2061"/>
                </a:lnTo>
                <a:lnTo>
                  <a:pt x="5525" y="2180"/>
                </a:lnTo>
                <a:cubicBezTo>
                  <a:pt x="5489" y="2120"/>
                  <a:pt x="5454" y="2072"/>
                  <a:pt x="5406" y="2025"/>
                </a:cubicBezTo>
                <a:cubicBezTo>
                  <a:pt x="5275" y="1894"/>
                  <a:pt x="5096" y="1822"/>
                  <a:pt x="4894" y="1822"/>
                </a:cubicBezTo>
                <a:lnTo>
                  <a:pt x="4525" y="1822"/>
                </a:lnTo>
                <a:cubicBezTo>
                  <a:pt x="4263" y="1822"/>
                  <a:pt x="4037" y="1965"/>
                  <a:pt x="3918" y="2180"/>
                </a:cubicBezTo>
                <a:lnTo>
                  <a:pt x="3608" y="2061"/>
                </a:lnTo>
                <a:lnTo>
                  <a:pt x="3608" y="1894"/>
                </a:lnTo>
                <a:cubicBezTo>
                  <a:pt x="3834" y="1727"/>
                  <a:pt x="3977" y="1465"/>
                  <a:pt x="3977" y="1180"/>
                </a:cubicBezTo>
                <a:lnTo>
                  <a:pt x="3977" y="715"/>
                </a:lnTo>
                <a:cubicBezTo>
                  <a:pt x="3977" y="525"/>
                  <a:pt x="3906" y="346"/>
                  <a:pt x="3763" y="215"/>
                </a:cubicBezTo>
                <a:cubicBezTo>
                  <a:pt x="3632" y="72"/>
                  <a:pt x="3453" y="1"/>
                  <a:pt x="3263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" name="Google Shape;10084;p74">
            <a:extLst>
              <a:ext uri="{FF2B5EF4-FFF2-40B4-BE49-F238E27FC236}">
                <a16:creationId xmlns:a16="http://schemas.microsoft.com/office/drawing/2014/main" id="{D80E6843-C129-45F3-938A-8C6C604D48C4}"/>
              </a:ext>
            </a:extLst>
          </p:cNvPr>
          <p:cNvGrpSpPr/>
          <p:nvPr/>
        </p:nvGrpSpPr>
        <p:grpSpPr>
          <a:xfrm>
            <a:off x="5623071" y="4299278"/>
            <a:ext cx="361147" cy="361147"/>
            <a:chOff x="6216367" y="1970156"/>
            <a:chExt cx="361147" cy="361147"/>
          </a:xfrm>
          <a:solidFill>
            <a:schemeClr val="bg1"/>
          </a:solidFill>
        </p:grpSpPr>
        <p:sp>
          <p:nvSpPr>
            <p:cNvPr id="63" name="Google Shape;10085;p74">
              <a:extLst>
                <a:ext uri="{FF2B5EF4-FFF2-40B4-BE49-F238E27FC236}">
                  <a16:creationId xmlns:a16="http://schemas.microsoft.com/office/drawing/2014/main" id="{D0B217A9-391C-4E71-8050-EE0CE732FDBE}"/>
                </a:ext>
              </a:extLst>
            </p:cNvPr>
            <p:cNvSpPr/>
            <p:nvPr/>
          </p:nvSpPr>
          <p:spPr>
            <a:xfrm>
              <a:off x="6247813" y="2069522"/>
              <a:ext cx="329701" cy="261781"/>
            </a:xfrm>
            <a:custGeom>
              <a:avLst/>
              <a:gdLst/>
              <a:ahLst/>
              <a:cxnLst/>
              <a:rect l="l" t="t" r="r" b="b"/>
              <a:pathLst>
                <a:path w="10359" h="8225" extrusionOk="0">
                  <a:moveTo>
                    <a:pt x="9663" y="0"/>
                  </a:moveTo>
                  <a:cubicBezTo>
                    <a:pt x="9637" y="0"/>
                    <a:pt x="9611" y="7"/>
                    <a:pt x="9585" y="22"/>
                  </a:cubicBezTo>
                  <a:cubicBezTo>
                    <a:pt x="9490" y="69"/>
                    <a:pt x="9466" y="153"/>
                    <a:pt x="9502" y="248"/>
                  </a:cubicBezTo>
                  <a:cubicBezTo>
                    <a:pt x="9847" y="962"/>
                    <a:pt x="10026" y="1736"/>
                    <a:pt x="10026" y="2534"/>
                  </a:cubicBezTo>
                  <a:cubicBezTo>
                    <a:pt x="10026" y="3963"/>
                    <a:pt x="9478" y="5308"/>
                    <a:pt x="8466" y="6320"/>
                  </a:cubicBezTo>
                  <a:cubicBezTo>
                    <a:pt x="7454" y="7332"/>
                    <a:pt x="6108" y="7880"/>
                    <a:pt x="4680" y="7880"/>
                  </a:cubicBezTo>
                  <a:cubicBezTo>
                    <a:pt x="3834" y="7880"/>
                    <a:pt x="3037" y="7689"/>
                    <a:pt x="2287" y="7308"/>
                  </a:cubicBezTo>
                  <a:cubicBezTo>
                    <a:pt x="1667" y="6999"/>
                    <a:pt x="1096" y="6558"/>
                    <a:pt x="632" y="6022"/>
                  </a:cubicBezTo>
                  <a:lnTo>
                    <a:pt x="632" y="6022"/>
                  </a:lnTo>
                  <a:lnTo>
                    <a:pt x="1286" y="6237"/>
                  </a:lnTo>
                  <a:cubicBezTo>
                    <a:pt x="1308" y="6245"/>
                    <a:pt x="1329" y="6249"/>
                    <a:pt x="1350" y="6249"/>
                  </a:cubicBezTo>
                  <a:cubicBezTo>
                    <a:pt x="1417" y="6249"/>
                    <a:pt x="1473" y="6206"/>
                    <a:pt x="1501" y="6141"/>
                  </a:cubicBezTo>
                  <a:cubicBezTo>
                    <a:pt x="1525" y="6046"/>
                    <a:pt x="1489" y="5963"/>
                    <a:pt x="1394" y="5927"/>
                  </a:cubicBezTo>
                  <a:lnTo>
                    <a:pt x="215" y="5546"/>
                  </a:lnTo>
                  <a:cubicBezTo>
                    <a:pt x="197" y="5539"/>
                    <a:pt x="180" y="5536"/>
                    <a:pt x="163" y="5536"/>
                  </a:cubicBezTo>
                  <a:cubicBezTo>
                    <a:pt x="122" y="5536"/>
                    <a:pt x="85" y="5553"/>
                    <a:pt x="60" y="5570"/>
                  </a:cubicBezTo>
                  <a:cubicBezTo>
                    <a:pt x="12" y="5606"/>
                    <a:pt x="1" y="5665"/>
                    <a:pt x="1" y="5725"/>
                  </a:cubicBezTo>
                  <a:lnTo>
                    <a:pt x="191" y="7094"/>
                  </a:lnTo>
                  <a:cubicBezTo>
                    <a:pt x="203" y="7177"/>
                    <a:pt x="274" y="7237"/>
                    <a:pt x="358" y="7237"/>
                  </a:cubicBezTo>
                  <a:lnTo>
                    <a:pt x="382" y="7237"/>
                  </a:lnTo>
                  <a:cubicBezTo>
                    <a:pt x="477" y="7225"/>
                    <a:pt x="536" y="7130"/>
                    <a:pt x="512" y="7046"/>
                  </a:cubicBezTo>
                  <a:lnTo>
                    <a:pt x="417" y="6272"/>
                  </a:lnTo>
                  <a:lnTo>
                    <a:pt x="417" y="6272"/>
                  </a:lnTo>
                  <a:cubicBezTo>
                    <a:pt x="893" y="6820"/>
                    <a:pt x="1489" y="7284"/>
                    <a:pt x="2120" y="7606"/>
                  </a:cubicBezTo>
                  <a:cubicBezTo>
                    <a:pt x="2918" y="8011"/>
                    <a:pt x="3775" y="8225"/>
                    <a:pt x="4680" y="8225"/>
                  </a:cubicBezTo>
                  <a:cubicBezTo>
                    <a:pt x="6204" y="8225"/>
                    <a:pt x="7621" y="7630"/>
                    <a:pt x="8692" y="6558"/>
                  </a:cubicBezTo>
                  <a:cubicBezTo>
                    <a:pt x="9764" y="5487"/>
                    <a:pt x="10359" y="4058"/>
                    <a:pt x="10359" y="2558"/>
                  </a:cubicBezTo>
                  <a:cubicBezTo>
                    <a:pt x="10359" y="1677"/>
                    <a:pt x="10157" y="855"/>
                    <a:pt x="9799" y="93"/>
                  </a:cubicBezTo>
                  <a:cubicBezTo>
                    <a:pt x="9775" y="35"/>
                    <a:pt x="9721" y="0"/>
                    <a:pt x="96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086;p74">
              <a:extLst>
                <a:ext uri="{FF2B5EF4-FFF2-40B4-BE49-F238E27FC236}">
                  <a16:creationId xmlns:a16="http://schemas.microsoft.com/office/drawing/2014/main" id="{A97A64B6-94DE-455B-BE1B-F93434E69B99}"/>
                </a:ext>
              </a:extLst>
            </p:cNvPr>
            <p:cNvSpPr/>
            <p:nvPr/>
          </p:nvSpPr>
          <p:spPr>
            <a:xfrm>
              <a:off x="6216367" y="1970156"/>
              <a:ext cx="329701" cy="260731"/>
            </a:xfrm>
            <a:custGeom>
              <a:avLst/>
              <a:gdLst/>
              <a:ahLst/>
              <a:cxnLst/>
              <a:rect l="l" t="t" r="r" b="b"/>
              <a:pathLst>
                <a:path w="10359" h="8192" extrusionOk="0">
                  <a:moveTo>
                    <a:pt x="5668" y="0"/>
                  </a:moveTo>
                  <a:cubicBezTo>
                    <a:pt x="4156" y="0"/>
                    <a:pt x="2739" y="596"/>
                    <a:pt x="1667" y="1667"/>
                  </a:cubicBezTo>
                  <a:cubicBezTo>
                    <a:pt x="596" y="2739"/>
                    <a:pt x="0" y="4168"/>
                    <a:pt x="0" y="5680"/>
                  </a:cubicBezTo>
                  <a:cubicBezTo>
                    <a:pt x="0" y="6525"/>
                    <a:pt x="179" y="7346"/>
                    <a:pt x="548" y="8097"/>
                  </a:cubicBezTo>
                  <a:cubicBezTo>
                    <a:pt x="584" y="8156"/>
                    <a:pt x="643" y="8192"/>
                    <a:pt x="703" y="8192"/>
                  </a:cubicBezTo>
                  <a:cubicBezTo>
                    <a:pt x="727" y="8192"/>
                    <a:pt x="750" y="8192"/>
                    <a:pt x="774" y="8180"/>
                  </a:cubicBezTo>
                  <a:cubicBezTo>
                    <a:pt x="858" y="8132"/>
                    <a:pt x="893" y="8037"/>
                    <a:pt x="846" y="7954"/>
                  </a:cubicBezTo>
                  <a:cubicBezTo>
                    <a:pt x="512" y="7239"/>
                    <a:pt x="334" y="6465"/>
                    <a:pt x="334" y="5656"/>
                  </a:cubicBezTo>
                  <a:cubicBezTo>
                    <a:pt x="334" y="4227"/>
                    <a:pt x="881" y="2894"/>
                    <a:pt x="1893" y="1882"/>
                  </a:cubicBezTo>
                  <a:cubicBezTo>
                    <a:pt x="2905" y="869"/>
                    <a:pt x="4239" y="322"/>
                    <a:pt x="5668" y="322"/>
                  </a:cubicBezTo>
                  <a:cubicBezTo>
                    <a:pt x="7239" y="322"/>
                    <a:pt x="8704" y="989"/>
                    <a:pt x="9716" y="2179"/>
                  </a:cubicBezTo>
                  <a:lnTo>
                    <a:pt x="9061" y="1953"/>
                  </a:lnTo>
                  <a:cubicBezTo>
                    <a:pt x="9044" y="1948"/>
                    <a:pt x="9027" y="1946"/>
                    <a:pt x="9010" y="1946"/>
                  </a:cubicBezTo>
                  <a:cubicBezTo>
                    <a:pt x="8942" y="1946"/>
                    <a:pt x="8878" y="1984"/>
                    <a:pt x="8859" y="2060"/>
                  </a:cubicBezTo>
                  <a:cubicBezTo>
                    <a:pt x="8823" y="2143"/>
                    <a:pt x="8870" y="2239"/>
                    <a:pt x="8966" y="2263"/>
                  </a:cubicBezTo>
                  <a:lnTo>
                    <a:pt x="10133" y="2655"/>
                  </a:lnTo>
                  <a:cubicBezTo>
                    <a:pt x="10156" y="2655"/>
                    <a:pt x="10168" y="2667"/>
                    <a:pt x="10192" y="2667"/>
                  </a:cubicBezTo>
                  <a:cubicBezTo>
                    <a:pt x="10240" y="2667"/>
                    <a:pt x="10275" y="2655"/>
                    <a:pt x="10299" y="2620"/>
                  </a:cubicBezTo>
                  <a:cubicBezTo>
                    <a:pt x="10347" y="2596"/>
                    <a:pt x="10359" y="2536"/>
                    <a:pt x="10359" y="2477"/>
                  </a:cubicBezTo>
                  <a:lnTo>
                    <a:pt x="10168" y="1108"/>
                  </a:lnTo>
                  <a:cubicBezTo>
                    <a:pt x="10158" y="1027"/>
                    <a:pt x="10088" y="971"/>
                    <a:pt x="10016" y="971"/>
                  </a:cubicBezTo>
                  <a:cubicBezTo>
                    <a:pt x="10003" y="971"/>
                    <a:pt x="9990" y="973"/>
                    <a:pt x="9978" y="977"/>
                  </a:cubicBezTo>
                  <a:cubicBezTo>
                    <a:pt x="9882" y="989"/>
                    <a:pt x="9823" y="1072"/>
                    <a:pt x="9835" y="1167"/>
                  </a:cubicBezTo>
                  <a:lnTo>
                    <a:pt x="9942" y="1941"/>
                  </a:lnTo>
                  <a:cubicBezTo>
                    <a:pt x="8870" y="703"/>
                    <a:pt x="7323" y="0"/>
                    <a:pt x="5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087;p74">
              <a:extLst>
                <a:ext uri="{FF2B5EF4-FFF2-40B4-BE49-F238E27FC236}">
                  <a16:creationId xmlns:a16="http://schemas.microsoft.com/office/drawing/2014/main" id="{B8EE2BA9-E260-49E2-BD0A-45A132F819B7}"/>
                </a:ext>
              </a:extLst>
            </p:cNvPr>
            <p:cNvSpPr/>
            <p:nvPr/>
          </p:nvSpPr>
          <p:spPr>
            <a:xfrm>
              <a:off x="6351252" y="2064875"/>
              <a:ext cx="17855" cy="28072"/>
            </a:xfrm>
            <a:custGeom>
              <a:avLst/>
              <a:gdLst/>
              <a:ahLst/>
              <a:cxnLst/>
              <a:rect l="l" t="t" r="r" b="b"/>
              <a:pathLst>
                <a:path w="561" h="882" extrusionOk="0">
                  <a:moveTo>
                    <a:pt x="358" y="1"/>
                  </a:moveTo>
                  <a:cubicBezTo>
                    <a:pt x="275" y="1"/>
                    <a:pt x="203" y="84"/>
                    <a:pt x="203" y="168"/>
                  </a:cubicBezTo>
                  <a:lnTo>
                    <a:pt x="203" y="477"/>
                  </a:lnTo>
                  <a:lnTo>
                    <a:pt x="84" y="596"/>
                  </a:lnTo>
                  <a:cubicBezTo>
                    <a:pt x="25" y="656"/>
                    <a:pt x="1" y="763"/>
                    <a:pt x="84" y="834"/>
                  </a:cubicBezTo>
                  <a:cubicBezTo>
                    <a:pt x="108" y="870"/>
                    <a:pt x="156" y="882"/>
                    <a:pt x="203" y="882"/>
                  </a:cubicBezTo>
                  <a:cubicBezTo>
                    <a:pt x="239" y="882"/>
                    <a:pt x="287" y="870"/>
                    <a:pt x="322" y="834"/>
                  </a:cubicBezTo>
                  <a:lnTo>
                    <a:pt x="501" y="680"/>
                  </a:lnTo>
                  <a:cubicBezTo>
                    <a:pt x="525" y="644"/>
                    <a:pt x="561" y="596"/>
                    <a:pt x="537" y="560"/>
                  </a:cubicBezTo>
                  <a:lnTo>
                    <a:pt x="525" y="168"/>
                  </a:lnTo>
                  <a:cubicBezTo>
                    <a:pt x="525" y="84"/>
                    <a:pt x="453" y="1"/>
                    <a:pt x="3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088;p74">
              <a:extLst>
                <a:ext uri="{FF2B5EF4-FFF2-40B4-BE49-F238E27FC236}">
                  <a16:creationId xmlns:a16="http://schemas.microsoft.com/office/drawing/2014/main" id="{0C5C05E5-EF5C-4C7F-8247-10C22BE88CB2}"/>
                </a:ext>
              </a:extLst>
            </p:cNvPr>
            <p:cNvSpPr/>
            <p:nvPr/>
          </p:nvSpPr>
          <p:spPr>
            <a:xfrm>
              <a:off x="6260321" y="2016688"/>
              <a:ext cx="272857" cy="269929"/>
            </a:xfrm>
            <a:custGeom>
              <a:avLst/>
              <a:gdLst/>
              <a:ahLst/>
              <a:cxnLst/>
              <a:rect l="l" t="t" r="r" b="b"/>
              <a:pathLst>
                <a:path w="8573" h="8481" extrusionOk="0">
                  <a:moveTo>
                    <a:pt x="2822" y="3182"/>
                  </a:moveTo>
                  <a:lnTo>
                    <a:pt x="3037" y="3217"/>
                  </a:lnTo>
                  <a:lnTo>
                    <a:pt x="3144" y="3217"/>
                  </a:lnTo>
                  <a:lnTo>
                    <a:pt x="2965" y="3598"/>
                  </a:lnTo>
                  <a:lnTo>
                    <a:pt x="2679" y="3527"/>
                  </a:lnTo>
                  <a:lnTo>
                    <a:pt x="2822" y="3182"/>
                  </a:lnTo>
                  <a:close/>
                  <a:moveTo>
                    <a:pt x="3918" y="3110"/>
                  </a:moveTo>
                  <a:lnTo>
                    <a:pt x="4251" y="3515"/>
                  </a:lnTo>
                  <a:lnTo>
                    <a:pt x="4203" y="3634"/>
                  </a:lnTo>
                  <a:cubicBezTo>
                    <a:pt x="4168" y="3718"/>
                    <a:pt x="4215" y="3813"/>
                    <a:pt x="4310" y="3837"/>
                  </a:cubicBezTo>
                  <a:cubicBezTo>
                    <a:pt x="4322" y="3837"/>
                    <a:pt x="4334" y="3860"/>
                    <a:pt x="4370" y="3860"/>
                  </a:cubicBezTo>
                  <a:cubicBezTo>
                    <a:pt x="4441" y="3860"/>
                    <a:pt x="4501" y="3813"/>
                    <a:pt x="4525" y="3741"/>
                  </a:cubicBezTo>
                  <a:lnTo>
                    <a:pt x="4572" y="3622"/>
                  </a:lnTo>
                  <a:cubicBezTo>
                    <a:pt x="4608" y="3515"/>
                    <a:pt x="4584" y="3408"/>
                    <a:pt x="4513" y="3325"/>
                  </a:cubicBezTo>
                  <a:lnTo>
                    <a:pt x="4430" y="3217"/>
                  </a:lnTo>
                  <a:lnTo>
                    <a:pt x="4727" y="3444"/>
                  </a:lnTo>
                  <a:cubicBezTo>
                    <a:pt x="4749" y="3458"/>
                    <a:pt x="4780" y="3469"/>
                    <a:pt x="4815" y="3469"/>
                  </a:cubicBezTo>
                  <a:cubicBezTo>
                    <a:pt x="4836" y="3469"/>
                    <a:pt x="4859" y="3465"/>
                    <a:pt x="4882" y="3456"/>
                  </a:cubicBezTo>
                  <a:lnTo>
                    <a:pt x="5096" y="3360"/>
                  </a:lnTo>
                  <a:lnTo>
                    <a:pt x="5227" y="3515"/>
                  </a:lnTo>
                  <a:cubicBezTo>
                    <a:pt x="5263" y="3563"/>
                    <a:pt x="5323" y="3575"/>
                    <a:pt x="5358" y="3575"/>
                  </a:cubicBezTo>
                  <a:lnTo>
                    <a:pt x="5775" y="3539"/>
                  </a:lnTo>
                  <a:lnTo>
                    <a:pt x="5799" y="3622"/>
                  </a:lnTo>
                  <a:cubicBezTo>
                    <a:pt x="5811" y="3658"/>
                    <a:pt x="5775" y="3694"/>
                    <a:pt x="5775" y="3706"/>
                  </a:cubicBezTo>
                  <a:cubicBezTo>
                    <a:pt x="5763" y="3718"/>
                    <a:pt x="5739" y="3753"/>
                    <a:pt x="5692" y="3753"/>
                  </a:cubicBezTo>
                  <a:lnTo>
                    <a:pt x="4977" y="3813"/>
                  </a:lnTo>
                  <a:cubicBezTo>
                    <a:pt x="4882" y="3813"/>
                    <a:pt x="4811" y="3872"/>
                    <a:pt x="4751" y="3944"/>
                  </a:cubicBezTo>
                  <a:cubicBezTo>
                    <a:pt x="4727" y="4003"/>
                    <a:pt x="4691" y="4063"/>
                    <a:pt x="4703" y="4122"/>
                  </a:cubicBezTo>
                  <a:lnTo>
                    <a:pt x="4227" y="3956"/>
                  </a:lnTo>
                  <a:cubicBezTo>
                    <a:pt x="4215" y="3956"/>
                    <a:pt x="4215" y="3944"/>
                    <a:pt x="4203" y="3932"/>
                  </a:cubicBezTo>
                  <a:cubicBezTo>
                    <a:pt x="4168" y="3753"/>
                    <a:pt x="4025" y="3610"/>
                    <a:pt x="3846" y="3610"/>
                  </a:cubicBezTo>
                  <a:lnTo>
                    <a:pt x="3834" y="3610"/>
                  </a:lnTo>
                  <a:lnTo>
                    <a:pt x="3322" y="3634"/>
                  </a:lnTo>
                  <a:lnTo>
                    <a:pt x="3477" y="3289"/>
                  </a:lnTo>
                  <a:cubicBezTo>
                    <a:pt x="3489" y="3265"/>
                    <a:pt x="3513" y="3229"/>
                    <a:pt x="3548" y="3229"/>
                  </a:cubicBezTo>
                  <a:lnTo>
                    <a:pt x="3918" y="3110"/>
                  </a:lnTo>
                  <a:close/>
                  <a:moveTo>
                    <a:pt x="7775" y="3646"/>
                  </a:moveTo>
                  <a:cubicBezTo>
                    <a:pt x="7787" y="3646"/>
                    <a:pt x="7835" y="3646"/>
                    <a:pt x="7859" y="3682"/>
                  </a:cubicBezTo>
                  <a:lnTo>
                    <a:pt x="8204" y="4003"/>
                  </a:lnTo>
                  <a:lnTo>
                    <a:pt x="8204" y="4349"/>
                  </a:lnTo>
                  <a:cubicBezTo>
                    <a:pt x="8156" y="5325"/>
                    <a:pt x="7763" y="6254"/>
                    <a:pt x="7061" y="6956"/>
                  </a:cubicBezTo>
                  <a:cubicBezTo>
                    <a:pt x="6954" y="7051"/>
                    <a:pt x="6835" y="7158"/>
                    <a:pt x="6716" y="7254"/>
                  </a:cubicBezTo>
                  <a:cubicBezTo>
                    <a:pt x="6775" y="7158"/>
                    <a:pt x="6835" y="7075"/>
                    <a:pt x="6870" y="6968"/>
                  </a:cubicBezTo>
                  <a:lnTo>
                    <a:pt x="7620" y="5194"/>
                  </a:lnTo>
                  <a:cubicBezTo>
                    <a:pt x="7656" y="5134"/>
                    <a:pt x="7644" y="5075"/>
                    <a:pt x="7609" y="5027"/>
                  </a:cubicBezTo>
                  <a:cubicBezTo>
                    <a:pt x="7585" y="4992"/>
                    <a:pt x="7525" y="4956"/>
                    <a:pt x="7466" y="4956"/>
                  </a:cubicBezTo>
                  <a:lnTo>
                    <a:pt x="7382" y="4956"/>
                  </a:lnTo>
                  <a:lnTo>
                    <a:pt x="7799" y="4134"/>
                  </a:lnTo>
                  <a:cubicBezTo>
                    <a:pt x="7882" y="4003"/>
                    <a:pt x="7835" y="3837"/>
                    <a:pt x="7704" y="3753"/>
                  </a:cubicBezTo>
                  <a:lnTo>
                    <a:pt x="7668" y="3718"/>
                  </a:lnTo>
                  <a:lnTo>
                    <a:pt x="7680" y="3706"/>
                  </a:lnTo>
                  <a:cubicBezTo>
                    <a:pt x="7716" y="3658"/>
                    <a:pt x="7739" y="3658"/>
                    <a:pt x="7775" y="3646"/>
                  </a:cubicBezTo>
                  <a:close/>
                  <a:moveTo>
                    <a:pt x="4257" y="0"/>
                  </a:moveTo>
                  <a:cubicBezTo>
                    <a:pt x="4208" y="0"/>
                    <a:pt x="4158" y="1"/>
                    <a:pt x="4108" y="3"/>
                  </a:cubicBezTo>
                  <a:cubicBezTo>
                    <a:pt x="3037" y="50"/>
                    <a:pt x="2048" y="491"/>
                    <a:pt x="1286" y="1241"/>
                  </a:cubicBezTo>
                  <a:cubicBezTo>
                    <a:pt x="524" y="1991"/>
                    <a:pt x="96" y="2991"/>
                    <a:pt x="48" y="4063"/>
                  </a:cubicBezTo>
                  <a:cubicBezTo>
                    <a:pt x="0" y="5122"/>
                    <a:pt x="358" y="6158"/>
                    <a:pt x="1048" y="6968"/>
                  </a:cubicBezTo>
                  <a:cubicBezTo>
                    <a:pt x="1072" y="7016"/>
                    <a:pt x="1120" y="7027"/>
                    <a:pt x="1179" y="7027"/>
                  </a:cubicBezTo>
                  <a:cubicBezTo>
                    <a:pt x="1227" y="7027"/>
                    <a:pt x="1251" y="7016"/>
                    <a:pt x="1286" y="6980"/>
                  </a:cubicBezTo>
                  <a:cubicBezTo>
                    <a:pt x="1358" y="6920"/>
                    <a:pt x="1358" y="6813"/>
                    <a:pt x="1298" y="6742"/>
                  </a:cubicBezTo>
                  <a:cubicBezTo>
                    <a:pt x="679" y="6004"/>
                    <a:pt x="346" y="5051"/>
                    <a:pt x="393" y="4063"/>
                  </a:cubicBezTo>
                  <a:cubicBezTo>
                    <a:pt x="441" y="3087"/>
                    <a:pt x="834" y="2158"/>
                    <a:pt x="1536" y="1455"/>
                  </a:cubicBezTo>
                  <a:cubicBezTo>
                    <a:pt x="2239" y="765"/>
                    <a:pt x="3156" y="360"/>
                    <a:pt x="4144" y="312"/>
                  </a:cubicBezTo>
                  <a:cubicBezTo>
                    <a:pt x="4200" y="309"/>
                    <a:pt x="4256" y="308"/>
                    <a:pt x="4312" y="308"/>
                  </a:cubicBezTo>
                  <a:cubicBezTo>
                    <a:pt x="4478" y="308"/>
                    <a:pt x="4641" y="321"/>
                    <a:pt x="4811" y="348"/>
                  </a:cubicBezTo>
                  <a:lnTo>
                    <a:pt x="5037" y="622"/>
                  </a:lnTo>
                  <a:lnTo>
                    <a:pt x="4942" y="848"/>
                  </a:lnTo>
                  <a:lnTo>
                    <a:pt x="4811" y="610"/>
                  </a:lnTo>
                  <a:cubicBezTo>
                    <a:pt x="4787" y="550"/>
                    <a:pt x="4727" y="527"/>
                    <a:pt x="4668" y="527"/>
                  </a:cubicBezTo>
                  <a:lnTo>
                    <a:pt x="4132" y="527"/>
                  </a:lnTo>
                  <a:cubicBezTo>
                    <a:pt x="4072" y="527"/>
                    <a:pt x="4013" y="550"/>
                    <a:pt x="3977" y="610"/>
                  </a:cubicBezTo>
                  <a:lnTo>
                    <a:pt x="3608" y="1324"/>
                  </a:lnTo>
                  <a:cubicBezTo>
                    <a:pt x="3560" y="1432"/>
                    <a:pt x="3560" y="1539"/>
                    <a:pt x="3608" y="1634"/>
                  </a:cubicBezTo>
                  <a:cubicBezTo>
                    <a:pt x="3668" y="1729"/>
                    <a:pt x="3751" y="1801"/>
                    <a:pt x="3858" y="1801"/>
                  </a:cubicBezTo>
                  <a:lnTo>
                    <a:pt x="4156" y="1836"/>
                  </a:lnTo>
                  <a:cubicBezTo>
                    <a:pt x="4215" y="1836"/>
                    <a:pt x="4275" y="1813"/>
                    <a:pt x="4310" y="1753"/>
                  </a:cubicBezTo>
                  <a:lnTo>
                    <a:pt x="4430" y="1598"/>
                  </a:lnTo>
                  <a:lnTo>
                    <a:pt x="4489" y="1670"/>
                  </a:lnTo>
                  <a:lnTo>
                    <a:pt x="4441" y="1955"/>
                  </a:lnTo>
                  <a:lnTo>
                    <a:pt x="3929" y="2027"/>
                  </a:lnTo>
                  <a:cubicBezTo>
                    <a:pt x="3906" y="2027"/>
                    <a:pt x="3894" y="2039"/>
                    <a:pt x="3858" y="2051"/>
                  </a:cubicBezTo>
                  <a:lnTo>
                    <a:pt x="3203" y="2527"/>
                  </a:lnTo>
                  <a:cubicBezTo>
                    <a:pt x="3179" y="2563"/>
                    <a:pt x="3144" y="2586"/>
                    <a:pt x="3144" y="2622"/>
                  </a:cubicBezTo>
                  <a:lnTo>
                    <a:pt x="3072" y="2920"/>
                  </a:lnTo>
                  <a:lnTo>
                    <a:pt x="2846" y="2884"/>
                  </a:lnTo>
                  <a:cubicBezTo>
                    <a:pt x="2836" y="2883"/>
                    <a:pt x="2826" y="2883"/>
                    <a:pt x="2816" y="2883"/>
                  </a:cubicBezTo>
                  <a:cubicBezTo>
                    <a:pt x="2686" y="2883"/>
                    <a:pt x="2580" y="2954"/>
                    <a:pt x="2525" y="3087"/>
                  </a:cubicBezTo>
                  <a:lnTo>
                    <a:pt x="2382" y="3456"/>
                  </a:lnTo>
                  <a:cubicBezTo>
                    <a:pt x="2358" y="3527"/>
                    <a:pt x="2358" y="3622"/>
                    <a:pt x="2405" y="3694"/>
                  </a:cubicBezTo>
                  <a:cubicBezTo>
                    <a:pt x="2441" y="3765"/>
                    <a:pt x="2501" y="3825"/>
                    <a:pt x="2596" y="3860"/>
                  </a:cubicBezTo>
                  <a:cubicBezTo>
                    <a:pt x="2441" y="3932"/>
                    <a:pt x="2322" y="4075"/>
                    <a:pt x="2322" y="4241"/>
                  </a:cubicBezTo>
                  <a:lnTo>
                    <a:pt x="2322" y="4313"/>
                  </a:lnTo>
                  <a:lnTo>
                    <a:pt x="1870" y="4849"/>
                  </a:lnTo>
                  <a:cubicBezTo>
                    <a:pt x="1786" y="4932"/>
                    <a:pt x="1763" y="5051"/>
                    <a:pt x="1763" y="5146"/>
                  </a:cubicBezTo>
                  <a:lnTo>
                    <a:pt x="1763" y="5777"/>
                  </a:lnTo>
                  <a:cubicBezTo>
                    <a:pt x="1763" y="5944"/>
                    <a:pt x="1822" y="6087"/>
                    <a:pt x="1941" y="6194"/>
                  </a:cubicBezTo>
                  <a:lnTo>
                    <a:pt x="2382" y="6623"/>
                  </a:lnTo>
                  <a:cubicBezTo>
                    <a:pt x="2489" y="6718"/>
                    <a:pt x="2608" y="6777"/>
                    <a:pt x="2739" y="6789"/>
                  </a:cubicBezTo>
                  <a:lnTo>
                    <a:pt x="4049" y="6908"/>
                  </a:lnTo>
                  <a:lnTo>
                    <a:pt x="4049" y="6956"/>
                  </a:lnTo>
                  <a:cubicBezTo>
                    <a:pt x="4037" y="7111"/>
                    <a:pt x="4096" y="7266"/>
                    <a:pt x="4227" y="7373"/>
                  </a:cubicBezTo>
                  <a:lnTo>
                    <a:pt x="4465" y="7551"/>
                  </a:lnTo>
                  <a:lnTo>
                    <a:pt x="4453" y="7587"/>
                  </a:lnTo>
                  <a:cubicBezTo>
                    <a:pt x="4394" y="7766"/>
                    <a:pt x="4453" y="7944"/>
                    <a:pt x="4584" y="8063"/>
                  </a:cubicBezTo>
                  <a:lnTo>
                    <a:pt x="4668" y="8123"/>
                  </a:lnTo>
                  <a:cubicBezTo>
                    <a:pt x="4608" y="8123"/>
                    <a:pt x="4561" y="8147"/>
                    <a:pt x="4501" y="8147"/>
                  </a:cubicBezTo>
                  <a:cubicBezTo>
                    <a:pt x="4451" y="8148"/>
                    <a:pt x="4402" y="8149"/>
                    <a:pt x="4353" y="8149"/>
                  </a:cubicBezTo>
                  <a:cubicBezTo>
                    <a:pt x="3418" y="8149"/>
                    <a:pt x="2523" y="7829"/>
                    <a:pt x="1822" y="7230"/>
                  </a:cubicBezTo>
                  <a:cubicBezTo>
                    <a:pt x="1793" y="7206"/>
                    <a:pt x="1759" y="7195"/>
                    <a:pt x="1724" y="7195"/>
                  </a:cubicBezTo>
                  <a:cubicBezTo>
                    <a:pt x="1672" y="7195"/>
                    <a:pt x="1619" y="7218"/>
                    <a:pt x="1584" y="7254"/>
                  </a:cubicBezTo>
                  <a:cubicBezTo>
                    <a:pt x="1524" y="7325"/>
                    <a:pt x="1536" y="7432"/>
                    <a:pt x="1596" y="7492"/>
                  </a:cubicBezTo>
                  <a:cubicBezTo>
                    <a:pt x="2358" y="8123"/>
                    <a:pt x="3322" y="8480"/>
                    <a:pt x="4322" y="8480"/>
                  </a:cubicBezTo>
                  <a:lnTo>
                    <a:pt x="4501" y="8480"/>
                  </a:lnTo>
                  <a:cubicBezTo>
                    <a:pt x="5573" y="8444"/>
                    <a:pt x="6573" y="7992"/>
                    <a:pt x="7323" y="7254"/>
                  </a:cubicBezTo>
                  <a:cubicBezTo>
                    <a:pt x="8085" y="6492"/>
                    <a:pt x="8513" y="5492"/>
                    <a:pt x="8561" y="4420"/>
                  </a:cubicBezTo>
                  <a:cubicBezTo>
                    <a:pt x="8573" y="3289"/>
                    <a:pt x="8216" y="2265"/>
                    <a:pt x="7537" y="1455"/>
                  </a:cubicBezTo>
                  <a:cubicBezTo>
                    <a:pt x="7506" y="1418"/>
                    <a:pt x="7462" y="1400"/>
                    <a:pt x="7417" y="1400"/>
                  </a:cubicBezTo>
                  <a:cubicBezTo>
                    <a:pt x="7375" y="1400"/>
                    <a:pt x="7333" y="1415"/>
                    <a:pt x="7299" y="1443"/>
                  </a:cubicBezTo>
                  <a:cubicBezTo>
                    <a:pt x="7228" y="1503"/>
                    <a:pt x="7228" y="1610"/>
                    <a:pt x="7287" y="1682"/>
                  </a:cubicBezTo>
                  <a:cubicBezTo>
                    <a:pt x="7728" y="2217"/>
                    <a:pt x="8025" y="2860"/>
                    <a:pt x="8144" y="3539"/>
                  </a:cubicBezTo>
                  <a:lnTo>
                    <a:pt x="8097" y="3503"/>
                  </a:lnTo>
                  <a:cubicBezTo>
                    <a:pt x="8018" y="3424"/>
                    <a:pt x="7923" y="3378"/>
                    <a:pt x="7804" y="3378"/>
                  </a:cubicBezTo>
                  <a:cubicBezTo>
                    <a:pt x="7780" y="3378"/>
                    <a:pt x="7754" y="3380"/>
                    <a:pt x="7728" y="3384"/>
                  </a:cubicBezTo>
                  <a:cubicBezTo>
                    <a:pt x="7597" y="3396"/>
                    <a:pt x="7478" y="3468"/>
                    <a:pt x="7406" y="3587"/>
                  </a:cubicBezTo>
                  <a:lnTo>
                    <a:pt x="7370" y="3634"/>
                  </a:lnTo>
                  <a:cubicBezTo>
                    <a:pt x="7299" y="3634"/>
                    <a:pt x="7228" y="3658"/>
                    <a:pt x="7168" y="3718"/>
                  </a:cubicBezTo>
                  <a:lnTo>
                    <a:pt x="6942" y="3468"/>
                  </a:lnTo>
                  <a:cubicBezTo>
                    <a:pt x="6911" y="3430"/>
                    <a:pt x="6866" y="3412"/>
                    <a:pt x="6821" y="3412"/>
                  </a:cubicBezTo>
                  <a:cubicBezTo>
                    <a:pt x="6780" y="3412"/>
                    <a:pt x="6738" y="3427"/>
                    <a:pt x="6704" y="3456"/>
                  </a:cubicBezTo>
                  <a:cubicBezTo>
                    <a:pt x="6632" y="3515"/>
                    <a:pt x="6632" y="3622"/>
                    <a:pt x="6692" y="3694"/>
                  </a:cubicBezTo>
                  <a:lnTo>
                    <a:pt x="7013" y="4099"/>
                  </a:lnTo>
                  <a:cubicBezTo>
                    <a:pt x="7049" y="4122"/>
                    <a:pt x="7085" y="4146"/>
                    <a:pt x="7132" y="4146"/>
                  </a:cubicBezTo>
                  <a:cubicBezTo>
                    <a:pt x="7180" y="4146"/>
                    <a:pt x="7228" y="4134"/>
                    <a:pt x="7251" y="4110"/>
                  </a:cubicBezTo>
                  <a:lnTo>
                    <a:pt x="7358" y="4003"/>
                  </a:lnTo>
                  <a:lnTo>
                    <a:pt x="7489" y="4099"/>
                  </a:lnTo>
                  <a:lnTo>
                    <a:pt x="7001" y="5075"/>
                  </a:lnTo>
                  <a:lnTo>
                    <a:pt x="6966" y="5075"/>
                  </a:lnTo>
                  <a:cubicBezTo>
                    <a:pt x="6930" y="5075"/>
                    <a:pt x="6894" y="5063"/>
                    <a:pt x="6870" y="5027"/>
                  </a:cubicBezTo>
                  <a:lnTo>
                    <a:pt x="6215" y="4230"/>
                  </a:lnTo>
                  <a:cubicBezTo>
                    <a:pt x="6181" y="4188"/>
                    <a:pt x="6129" y="4170"/>
                    <a:pt x="6079" y="4170"/>
                  </a:cubicBezTo>
                  <a:cubicBezTo>
                    <a:pt x="6043" y="4170"/>
                    <a:pt x="6007" y="4179"/>
                    <a:pt x="5977" y="4194"/>
                  </a:cubicBezTo>
                  <a:cubicBezTo>
                    <a:pt x="5894" y="4253"/>
                    <a:pt x="5894" y="4360"/>
                    <a:pt x="5942" y="4432"/>
                  </a:cubicBezTo>
                  <a:lnTo>
                    <a:pt x="6596" y="5242"/>
                  </a:lnTo>
                  <a:cubicBezTo>
                    <a:pt x="6684" y="5351"/>
                    <a:pt x="6811" y="5410"/>
                    <a:pt x="6932" y="5410"/>
                  </a:cubicBezTo>
                  <a:cubicBezTo>
                    <a:pt x="6944" y="5410"/>
                    <a:pt x="6955" y="5409"/>
                    <a:pt x="6966" y="5408"/>
                  </a:cubicBezTo>
                  <a:lnTo>
                    <a:pt x="7180" y="5384"/>
                  </a:lnTo>
                  <a:lnTo>
                    <a:pt x="6525" y="6908"/>
                  </a:lnTo>
                  <a:cubicBezTo>
                    <a:pt x="6477" y="7016"/>
                    <a:pt x="6418" y="7111"/>
                    <a:pt x="6335" y="7206"/>
                  </a:cubicBezTo>
                  <a:lnTo>
                    <a:pt x="5811" y="7825"/>
                  </a:lnTo>
                  <a:cubicBezTo>
                    <a:pt x="5537" y="7944"/>
                    <a:pt x="5275" y="8028"/>
                    <a:pt x="4989" y="8087"/>
                  </a:cubicBezTo>
                  <a:lnTo>
                    <a:pt x="4703" y="7825"/>
                  </a:lnTo>
                  <a:cubicBezTo>
                    <a:pt x="4680" y="7801"/>
                    <a:pt x="4668" y="7754"/>
                    <a:pt x="4680" y="7706"/>
                  </a:cubicBezTo>
                  <a:lnTo>
                    <a:pt x="4727" y="7551"/>
                  </a:lnTo>
                  <a:cubicBezTo>
                    <a:pt x="4739" y="7468"/>
                    <a:pt x="4727" y="7408"/>
                    <a:pt x="4668" y="7373"/>
                  </a:cubicBezTo>
                  <a:lnTo>
                    <a:pt x="4334" y="7123"/>
                  </a:lnTo>
                  <a:cubicBezTo>
                    <a:pt x="4310" y="7099"/>
                    <a:pt x="4287" y="7075"/>
                    <a:pt x="4287" y="7027"/>
                  </a:cubicBezTo>
                  <a:lnTo>
                    <a:pt x="4322" y="6813"/>
                  </a:lnTo>
                  <a:cubicBezTo>
                    <a:pt x="4322" y="6777"/>
                    <a:pt x="4322" y="6730"/>
                    <a:pt x="4287" y="6694"/>
                  </a:cubicBezTo>
                  <a:cubicBezTo>
                    <a:pt x="4263" y="6670"/>
                    <a:pt x="4215" y="6635"/>
                    <a:pt x="4168" y="6635"/>
                  </a:cubicBezTo>
                  <a:lnTo>
                    <a:pt x="2679" y="6504"/>
                  </a:lnTo>
                  <a:cubicBezTo>
                    <a:pt x="2620" y="6504"/>
                    <a:pt x="2560" y="6480"/>
                    <a:pt x="2536" y="6432"/>
                  </a:cubicBezTo>
                  <a:lnTo>
                    <a:pt x="2084" y="6004"/>
                  </a:lnTo>
                  <a:cubicBezTo>
                    <a:pt x="2048" y="5956"/>
                    <a:pt x="2013" y="5884"/>
                    <a:pt x="2013" y="5825"/>
                  </a:cubicBezTo>
                  <a:lnTo>
                    <a:pt x="2013" y="5194"/>
                  </a:lnTo>
                  <a:cubicBezTo>
                    <a:pt x="2013" y="5170"/>
                    <a:pt x="2024" y="5134"/>
                    <a:pt x="2048" y="5122"/>
                  </a:cubicBezTo>
                  <a:lnTo>
                    <a:pt x="2548" y="4539"/>
                  </a:lnTo>
                  <a:cubicBezTo>
                    <a:pt x="2584" y="4515"/>
                    <a:pt x="2596" y="4480"/>
                    <a:pt x="2596" y="4432"/>
                  </a:cubicBezTo>
                  <a:lnTo>
                    <a:pt x="2596" y="4301"/>
                  </a:lnTo>
                  <a:cubicBezTo>
                    <a:pt x="2596" y="4253"/>
                    <a:pt x="2620" y="4218"/>
                    <a:pt x="2667" y="4194"/>
                  </a:cubicBezTo>
                  <a:lnTo>
                    <a:pt x="3072" y="4015"/>
                  </a:lnTo>
                  <a:lnTo>
                    <a:pt x="3810" y="4003"/>
                  </a:lnTo>
                  <a:cubicBezTo>
                    <a:pt x="3834" y="4003"/>
                    <a:pt x="3846" y="4015"/>
                    <a:pt x="3846" y="4039"/>
                  </a:cubicBezTo>
                  <a:cubicBezTo>
                    <a:pt x="3858" y="4170"/>
                    <a:pt x="3965" y="4289"/>
                    <a:pt x="4096" y="4313"/>
                  </a:cubicBezTo>
                  <a:lnTo>
                    <a:pt x="4632" y="4491"/>
                  </a:lnTo>
                  <a:cubicBezTo>
                    <a:pt x="4668" y="4503"/>
                    <a:pt x="4705" y="4510"/>
                    <a:pt x="4741" y="4510"/>
                  </a:cubicBezTo>
                  <a:cubicBezTo>
                    <a:pt x="4813" y="4510"/>
                    <a:pt x="4882" y="4484"/>
                    <a:pt x="4930" y="4420"/>
                  </a:cubicBezTo>
                  <a:cubicBezTo>
                    <a:pt x="5001" y="4360"/>
                    <a:pt x="5037" y="4253"/>
                    <a:pt x="5025" y="4170"/>
                  </a:cubicBezTo>
                  <a:lnTo>
                    <a:pt x="5692" y="4110"/>
                  </a:lnTo>
                  <a:cubicBezTo>
                    <a:pt x="5823" y="4099"/>
                    <a:pt x="5930" y="4039"/>
                    <a:pt x="6013" y="3932"/>
                  </a:cubicBezTo>
                  <a:cubicBezTo>
                    <a:pt x="6096" y="3825"/>
                    <a:pt x="6120" y="3694"/>
                    <a:pt x="6096" y="3575"/>
                  </a:cubicBezTo>
                  <a:lnTo>
                    <a:pt x="6073" y="3479"/>
                  </a:lnTo>
                  <a:cubicBezTo>
                    <a:pt x="6050" y="3344"/>
                    <a:pt x="5931" y="3240"/>
                    <a:pt x="5776" y="3240"/>
                  </a:cubicBezTo>
                  <a:cubicBezTo>
                    <a:pt x="5768" y="3240"/>
                    <a:pt x="5760" y="3241"/>
                    <a:pt x="5751" y="3241"/>
                  </a:cubicBezTo>
                  <a:lnTo>
                    <a:pt x="5406" y="3277"/>
                  </a:lnTo>
                  <a:lnTo>
                    <a:pt x="5346" y="3217"/>
                  </a:lnTo>
                  <a:lnTo>
                    <a:pt x="5811" y="2753"/>
                  </a:lnTo>
                  <a:cubicBezTo>
                    <a:pt x="5870" y="2694"/>
                    <a:pt x="5870" y="2586"/>
                    <a:pt x="5811" y="2515"/>
                  </a:cubicBezTo>
                  <a:cubicBezTo>
                    <a:pt x="5781" y="2485"/>
                    <a:pt x="5739" y="2470"/>
                    <a:pt x="5696" y="2470"/>
                  </a:cubicBezTo>
                  <a:cubicBezTo>
                    <a:pt x="5653" y="2470"/>
                    <a:pt x="5608" y="2485"/>
                    <a:pt x="5573" y="2515"/>
                  </a:cubicBezTo>
                  <a:lnTo>
                    <a:pt x="5001" y="3063"/>
                  </a:lnTo>
                  <a:lnTo>
                    <a:pt x="4811" y="3146"/>
                  </a:lnTo>
                  <a:lnTo>
                    <a:pt x="4287" y="2741"/>
                  </a:lnTo>
                  <a:cubicBezTo>
                    <a:pt x="4260" y="2714"/>
                    <a:pt x="4220" y="2701"/>
                    <a:pt x="4181" y="2701"/>
                  </a:cubicBezTo>
                  <a:cubicBezTo>
                    <a:pt x="4168" y="2701"/>
                    <a:pt x="4156" y="2703"/>
                    <a:pt x="4144" y="2706"/>
                  </a:cubicBezTo>
                  <a:lnTo>
                    <a:pt x="3418" y="2944"/>
                  </a:lnTo>
                  <a:cubicBezTo>
                    <a:pt x="3394" y="2944"/>
                    <a:pt x="3370" y="2967"/>
                    <a:pt x="3358" y="2979"/>
                  </a:cubicBezTo>
                  <a:lnTo>
                    <a:pt x="3394" y="2753"/>
                  </a:lnTo>
                  <a:lnTo>
                    <a:pt x="3977" y="2336"/>
                  </a:lnTo>
                  <a:lnTo>
                    <a:pt x="4572" y="2253"/>
                  </a:lnTo>
                  <a:cubicBezTo>
                    <a:pt x="4644" y="2229"/>
                    <a:pt x="4703" y="2170"/>
                    <a:pt x="4703" y="2110"/>
                  </a:cubicBezTo>
                  <a:lnTo>
                    <a:pt x="4787" y="1634"/>
                  </a:lnTo>
                  <a:cubicBezTo>
                    <a:pt x="4787" y="1598"/>
                    <a:pt x="4787" y="1551"/>
                    <a:pt x="4751" y="1515"/>
                  </a:cubicBezTo>
                  <a:lnTo>
                    <a:pt x="4513" y="1205"/>
                  </a:lnTo>
                  <a:cubicBezTo>
                    <a:pt x="4489" y="1158"/>
                    <a:pt x="4430" y="1146"/>
                    <a:pt x="4382" y="1146"/>
                  </a:cubicBezTo>
                  <a:cubicBezTo>
                    <a:pt x="4322" y="1146"/>
                    <a:pt x="4275" y="1182"/>
                    <a:pt x="4251" y="1217"/>
                  </a:cubicBezTo>
                  <a:lnTo>
                    <a:pt x="4072" y="1491"/>
                  </a:lnTo>
                  <a:lnTo>
                    <a:pt x="3870" y="1479"/>
                  </a:lnTo>
                  <a:lnTo>
                    <a:pt x="4203" y="860"/>
                  </a:lnTo>
                  <a:lnTo>
                    <a:pt x="4525" y="860"/>
                  </a:lnTo>
                  <a:lnTo>
                    <a:pt x="4787" y="1324"/>
                  </a:lnTo>
                  <a:cubicBezTo>
                    <a:pt x="4811" y="1384"/>
                    <a:pt x="4870" y="1420"/>
                    <a:pt x="4930" y="1420"/>
                  </a:cubicBezTo>
                  <a:cubicBezTo>
                    <a:pt x="4989" y="1420"/>
                    <a:pt x="5049" y="1372"/>
                    <a:pt x="5084" y="1312"/>
                  </a:cubicBezTo>
                  <a:lnTo>
                    <a:pt x="5323" y="765"/>
                  </a:lnTo>
                  <a:cubicBezTo>
                    <a:pt x="5358" y="658"/>
                    <a:pt x="5346" y="550"/>
                    <a:pt x="5287" y="467"/>
                  </a:cubicBezTo>
                  <a:lnTo>
                    <a:pt x="5287" y="467"/>
                  </a:lnTo>
                  <a:cubicBezTo>
                    <a:pt x="5834" y="610"/>
                    <a:pt x="6346" y="884"/>
                    <a:pt x="6787" y="1253"/>
                  </a:cubicBezTo>
                  <a:cubicBezTo>
                    <a:pt x="6825" y="1280"/>
                    <a:pt x="6864" y="1292"/>
                    <a:pt x="6903" y="1292"/>
                  </a:cubicBezTo>
                  <a:cubicBezTo>
                    <a:pt x="6949" y="1292"/>
                    <a:pt x="6992" y="1274"/>
                    <a:pt x="7025" y="1241"/>
                  </a:cubicBezTo>
                  <a:cubicBezTo>
                    <a:pt x="7085" y="1158"/>
                    <a:pt x="7073" y="1062"/>
                    <a:pt x="7013" y="1003"/>
                  </a:cubicBezTo>
                  <a:cubicBezTo>
                    <a:pt x="6253" y="345"/>
                    <a:pt x="5266" y="0"/>
                    <a:pt x="42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9937;p74">
            <a:extLst>
              <a:ext uri="{FF2B5EF4-FFF2-40B4-BE49-F238E27FC236}">
                <a16:creationId xmlns:a16="http://schemas.microsoft.com/office/drawing/2014/main" id="{34361E59-AE68-4A90-8B71-B3B8DC8E7734}"/>
              </a:ext>
            </a:extLst>
          </p:cNvPr>
          <p:cNvGrpSpPr/>
          <p:nvPr/>
        </p:nvGrpSpPr>
        <p:grpSpPr>
          <a:xfrm>
            <a:off x="5005462" y="3516281"/>
            <a:ext cx="349052" cy="230049"/>
            <a:chOff x="3988156" y="1568461"/>
            <a:chExt cx="349052" cy="230049"/>
          </a:xfrm>
          <a:solidFill>
            <a:schemeClr val="bg1"/>
          </a:solidFill>
        </p:grpSpPr>
        <p:sp>
          <p:nvSpPr>
            <p:cNvPr id="68" name="Google Shape;9938;p74">
              <a:extLst>
                <a:ext uri="{FF2B5EF4-FFF2-40B4-BE49-F238E27FC236}">
                  <a16:creationId xmlns:a16="http://schemas.microsoft.com/office/drawing/2014/main" id="{62DF4C45-B4FA-4A46-9208-E6D775505F5F}"/>
                </a:ext>
              </a:extLst>
            </p:cNvPr>
            <p:cNvSpPr/>
            <p:nvPr/>
          </p:nvSpPr>
          <p:spPr>
            <a:xfrm>
              <a:off x="3988156" y="1571135"/>
              <a:ext cx="349052" cy="227376"/>
            </a:xfrm>
            <a:custGeom>
              <a:avLst/>
              <a:gdLst/>
              <a:ahLst/>
              <a:cxnLst/>
              <a:rect l="l" t="t" r="r" b="b"/>
              <a:pathLst>
                <a:path w="10967" h="7144" extrusionOk="0">
                  <a:moveTo>
                    <a:pt x="3203" y="322"/>
                  </a:moveTo>
                  <a:cubicBezTo>
                    <a:pt x="3489" y="322"/>
                    <a:pt x="3763" y="429"/>
                    <a:pt x="3977" y="631"/>
                  </a:cubicBezTo>
                  <a:lnTo>
                    <a:pt x="6168" y="2703"/>
                  </a:lnTo>
                  <a:lnTo>
                    <a:pt x="4930" y="2703"/>
                  </a:lnTo>
                  <a:lnTo>
                    <a:pt x="3072" y="322"/>
                  </a:lnTo>
                  <a:close/>
                  <a:moveTo>
                    <a:pt x="9240" y="3012"/>
                  </a:moveTo>
                  <a:cubicBezTo>
                    <a:pt x="9514" y="3036"/>
                    <a:pt x="9752" y="3143"/>
                    <a:pt x="9942" y="3346"/>
                  </a:cubicBezTo>
                  <a:lnTo>
                    <a:pt x="10049" y="3441"/>
                  </a:lnTo>
                  <a:lnTo>
                    <a:pt x="9406" y="3441"/>
                  </a:lnTo>
                  <a:lnTo>
                    <a:pt x="9406" y="3453"/>
                  </a:lnTo>
                  <a:cubicBezTo>
                    <a:pt x="9323" y="3453"/>
                    <a:pt x="9240" y="3370"/>
                    <a:pt x="9240" y="3286"/>
                  </a:cubicBezTo>
                  <a:lnTo>
                    <a:pt x="9240" y="3012"/>
                  </a:lnTo>
                  <a:close/>
                  <a:moveTo>
                    <a:pt x="6894" y="3715"/>
                  </a:moveTo>
                  <a:lnTo>
                    <a:pt x="3977" y="6477"/>
                  </a:lnTo>
                  <a:cubicBezTo>
                    <a:pt x="3763" y="6679"/>
                    <a:pt x="3501" y="6799"/>
                    <a:pt x="3203" y="6799"/>
                  </a:cubicBezTo>
                  <a:lnTo>
                    <a:pt x="3072" y="6799"/>
                  </a:lnTo>
                  <a:lnTo>
                    <a:pt x="5466" y="3715"/>
                  </a:lnTo>
                  <a:close/>
                  <a:moveTo>
                    <a:pt x="2953" y="0"/>
                  </a:moveTo>
                  <a:cubicBezTo>
                    <a:pt x="2846" y="0"/>
                    <a:pt x="2751" y="60"/>
                    <a:pt x="2703" y="143"/>
                  </a:cubicBezTo>
                  <a:cubicBezTo>
                    <a:pt x="2668" y="238"/>
                    <a:pt x="2679" y="333"/>
                    <a:pt x="2739" y="429"/>
                  </a:cubicBezTo>
                  <a:lnTo>
                    <a:pt x="4513" y="2703"/>
                  </a:lnTo>
                  <a:lnTo>
                    <a:pt x="2191" y="2703"/>
                  </a:lnTo>
                  <a:cubicBezTo>
                    <a:pt x="2096" y="2703"/>
                    <a:pt x="2013" y="2655"/>
                    <a:pt x="1953" y="2572"/>
                  </a:cubicBezTo>
                  <a:lnTo>
                    <a:pt x="1239" y="1334"/>
                  </a:lnTo>
                  <a:cubicBezTo>
                    <a:pt x="1132" y="1155"/>
                    <a:pt x="941" y="1048"/>
                    <a:pt x="727" y="1048"/>
                  </a:cubicBezTo>
                  <a:lnTo>
                    <a:pt x="274" y="1048"/>
                  </a:lnTo>
                  <a:cubicBezTo>
                    <a:pt x="120" y="1048"/>
                    <a:pt x="1" y="1167"/>
                    <a:pt x="1" y="1322"/>
                  </a:cubicBezTo>
                  <a:lnTo>
                    <a:pt x="1" y="3834"/>
                  </a:lnTo>
                  <a:cubicBezTo>
                    <a:pt x="1" y="4167"/>
                    <a:pt x="274" y="4429"/>
                    <a:pt x="596" y="4429"/>
                  </a:cubicBezTo>
                  <a:lnTo>
                    <a:pt x="1977" y="4429"/>
                  </a:lnTo>
                  <a:cubicBezTo>
                    <a:pt x="2072" y="4429"/>
                    <a:pt x="2144" y="4358"/>
                    <a:pt x="2144" y="4263"/>
                  </a:cubicBezTo>
                  <a:cubicBezTo>
                    <a:pt x="2144" y="4179"/>
                    <a:pt x="2072" y="4096"/>
                    <a:pt x="1977" y="4096"/>
                  </a:cubicBezTo>
                  <a:lnTo>
                    <a:pt x="596" y="4096"/>
                  </a:lnTo>
                  <a:cubicBezTo>
                    <a:pt x="453" y="4096"/>
                    <a:pt x="310" y="3977"/>
                    <a:pt x="310" y="3822"/>
                  </a:cubicBezTo>
                  <a:lnTo>
                    <a:pt x="310" y="1369"/>
                  </a:lnTo>
                  <a:lnTo>
                    <a:pt x="727" y="1369"/>
                  </a:lnTo>
                  <a:cubicBezTo>
                    <a:pt x="834" y="1369"/>
                    <a:pt x="905" y="1405"/>
                    <a:pt x="965" y="1500"/>
                  </a:cubicBezTo>
                  <a:lnTo>
                    <a:pt x="1679" y="2739"/>
                  </a:lnTo>
                  <a:cubicBezTo>
                    <a:pt x="1786" y="2905"/>
                    <a:pt x="1977" y="3036"/>
                    <a:pt x="2191" y="3036"/>
                  </a:cubicBezTo>
                  <a:lnTo>
                    <a:pt x="8895" y="3036"/>
                  </a:lnTo>
                  <a:lnTo>
                    <a:pt x="8895" y="3298"/>
                  </a:lnTo>
                  <a:cubicBezTo>
                    <a:pt x="8895" y="3572"/>
                    <a:pt x="9109" y="3774"/>
                    <a:pt x="9371" y="3774"/>
                  </a:cubicBezTo>
                  <a:lnTo>
                    <a:pt x="10323" y="3774"/>
                  </a:lnTo>
                  <a:lnTo>
                    <a:pt x="10538" y="3977"/>
                  </a:lnTo>
                  <a:cubicBezTo>
                    <a:pt x="10561" y="4012"/>
                    <a:pt x="10597" y="4060"/>
                    <a:pt x="10597" y="4096"/>
                  </a:cubicBezTo>
                  <a:lnTo>
                    <a:pt x="6930" y="4096"/>
                  </a:lnTo>
                  <a:lnTo>
                    <a:pt x="7382" y="3679"/>
                  </a:lnTo>
                  <a:cubicBezTo>
                    <a:pt x="7430" y="3643"/>
                    <a:pt x="7442" y="3560"/>
                    <a:pt x="7430" y="3501"/>
                  </a:cubicBezTo>
                  <a:cubicBezTo>
                    <a:pt x="7394" y="3453"/>
                    <a:pt x="7335" y="3405"/>
                    <a:pt x="7275" y="3405"/>
                  </a:cubicBezTo>
                  <a:lnTo>
                    <a:pt x="5454" y="3405"/>
                  </a:lnTo>
                  <a:cubicBezTo>
                    <a:pt x="5358" y="3405"/>
                    <a:pt x="5287" y="3453"/>
                    <a:pt x="5239" y="3501"/>
                  </a:cubicBezTo>
                  <a:lnTo>
                    <a:pt x="4775" y="4096"/>
                  </a:lnTo>
                  <a:lnTo>
                    <a:pt x="2739" y="4096"/>
                  </a:lnTo>
                  <a:cubicBezTo>
                    <a:pt x="2656" y="4096"/>
                    <a:pt x="2572" y="4179"/>
                    <a:pt x="2572" y="4263"/>
                  </a:cubicBezTo>
                  <a:cubicBezTo>
                    <a:pt x="2572" y="4358"/>
                    <a:pt x="2656" y="4429"/>
                    <a:pt x="2739" y="4429"/>
                  </a:cubicBezTo>
                  <a:lnTo>
                    <a:pt x="4525" y="4429"/>
                  </a:lnTo>
                  <a:lnTo>
                    <a:pt x="2751" y="6703"/>
                  </a:lnTo>
                  <a:cubicBezTo>
                    <a:pt x="2691" y="6787"/>
                    <a:pt x="2679" y="6906"/>
                    <a:pt x="2727" y="6989"/>
                  </a:cubicBezTo>
                  <a:cubicBezTo>
                    <a:pt x="2763" y="7084"/>
                    <a:pt x="2858" y="7144"/>
                    <a:pt x="2965" y="7144"/>
                  </a:cubicBezTo>
                  <a:lnTo>
                    <a:pt x="3203" y="7144"/>
                  </a:lnTo>
                  <a:cubicBezTo>
                    <a:pt x="3572" y="7144"/>
                    <a:pt x="3930" y="7001"/>
                    <a:pt x="4203" y="6739"/>
                  </a:cubicBezTo>
                  <a:lnTo>
                    <a:pt x="6644" y="4429"/>
                  </a:lnTo>
                  <a:lnTo>
                    <a:pt x="10716" y="4429"/>
                  </a:lnTo>
                  <a:cubicBezTo>
                    <a:pt x="10847" y="4429"/>
                    <a:pt x="10966" y="4322"/>
                    <a:pt x="10966" y="4179"/>
                  </a:cubicBezTo>
                  <a:cubicBezTo>
                    <a:pt x="10954" y="4001"/>
                    <a:pt x="10895" y="3846"/>
                    <a:pt x="10788" y="3751"/>
                  </a:cubicBezTo>
                  <a:lnTo>
                    <a:pt x="10168" y="3120"/>
                  </a:lnTo>
                  <a:cubicBezTo>
                    <a:pt x="9895" y="2858"/>
                    <a:pt x="9526" y="2703"/>
                    <a:pt x="9156" y="2703"/>
                  </a:cubicBezTo>
                  <a:lnTo>
                    <a:pt x="6620" y="2703"/>
                  </a:lnTo>
                  <a:lnTo>
                    <a:pt x="4180" y="393"/>
                  </a:lnTo>
                  <a:cubicBezTo>
                    <a:pt x="3918" y="143"/>
                    <a:pt x="3561" y="0"/>
                    <a:pt x="3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939;p74">
              <a:extLst>
                <a:ext uri="{FF2B5EF4-FFF2-40B4-BE49-F238E27FC236}">
                  <a16:creationId xmlns:a16="http://schemas.microsoft.com/office/drawing/2014/main" id="{D158F876-B672-46BA-8AC3-5006612F79DF}"/>
                </a:ext>
              </a:extLst>
            </p:cNvPr>
            <p:cNvSpPr/>
            <p:nvPr/>
          </p:nvSpPr>
          <p:spPr>
            <a:xfrm>
              <a:off x="4188256" y="1568461"/>
              <a:ext cx="146661" cy="61809"/>
            </a:xfrm>
            <a:custGeom>
              <a:avLst/>
              <a:gdLst/>
              <a:ahLst/>
              <a:cxnLst/>
              <a:rect l="l" t="t" r="r" b="b"/>
              <a:pathLst>
                <a:path w="4608" h="1942" extrusionOk="0">
                  <a:moveTo>
                    <a:pt x="2274" y="1"/>
                  </a:moveTo>
                  <a:cubicBezTo>
                    <a:pt x="1726" y="1"/>
                    <a:pt x="1250" y="382"/>
                    <a:pt x="1095" y="882"/>
                  </a:cubicBezTo>
                  <a:cubicBezTo>
                    <a:pt x="1036" y="870"/>
                    <a:pt x="976" y="870"/>
                    <a:pt x="905" y="870"/>
                  </a:cubicBezTo>
                  <a:cubicBezTo>
                    <a:pt x="393" y="870"/>
                    <a:pt x="0" y="1263"/>
                    <a:pt x="0" y="1775"/>
                  </a:cubicBezTo>
                  <a:cubicBezTo>
                    <a:pt x="12" y="1882"/>
                    <a:pt x="83" y="1941"/>
                    <a:pt x="179" y="1941"/>
                  </a:cubicBezTo>
                  <a:lnTo>
                    <a:pt x="2929" y="1941"/>
                  </a:lnTo>
                  <a:cubicBezTo>
                    <a:pt x="3012" y="1941"/>
                    <a:pt x="3096" y="1870"/>
                    <a:pt x="3096" y="1775"/>
                  </a:cubicBezTo>
                  <a:cubicBezTo>
                    <a:pt x="3096" y="1680"/>
                    <a:pt x="3012" y="1608"/>
                    <a:pt x="2929" y="1608"/>
                  </a:cubicBezTo>
                  <a:lnTo>
                    <a:pt x="357" y="1608"/>
                  </a:lnTo>
                  <a:cubicBezTo>
                    <a:pt x="429" y="1358"/>
                    <a:pt x="655" y="1179"/>
                    <a:pt x="917" y="1179"/>
                  </a:cubicBezTo>
                  <a:cubicBezTo>
                    <a:pt x="1012" y="1179"/>
                    <a:pt x="1084" y="1191"/>
                    <a:pt x="1155" y="1239"/>
                  </a:cubicBezTo>
                  <a:cubicBezTo>
                    <a:pt x="1179" y="1245"/>
                    <a:pt x="1206" y="1248"/>
                    <a:pt x="1232" y="1248"/>
                  </a:cubicBezTo>
                  <a:cubicBezTo>
                    <a:pt x="1259" y="1248"/>
                    <a:pt x="1286" y="1245"/>
                    <a:pt x="1310" y="1239"/>
                  </a:cubicBezTo>
                  <a:cubicBezTo>
                    <a:pt x="1345" y="1203"/>
                    <a:pt x="1381" y="1168"/>
                    <a:pt x="1381" y="1120"/>
                  </a:cubicBezTo>
                  <a:cubicBezTo>
                    <a:pt x="1441" y="667"/>
                    <a:pt x="1822" y="334"/>
                    <a:pt x="2274" y="334"/>
                  </a:cubicBezTo>
                  <a:cubicBezTo>
                    <a:pt x="2691" y="334"/>
                    <a:pt x="3048" y="608"/>
                    <a:pt x="3155" y="1001"/>
                  </a:cubicBezTo>
                  <a:cubicBezTo>
                    <a:pt x="3167" y="1048"/>
                    <a:pt x="3191" y="1072"/>
                    <a:pt x="3227" y="1108"/>
                  </a:cubicBezTo>
                  <a:cubicBezTo>
                    <a:pt x="3241" y="1122"/>
                    <a:pt x="3267" y="1128"/>
                    <a:pt x="3296" y="1128"/>
                  </a:cubicBezTo>
                  <a:cubicBezTo>
                    <a:pt x="3316" y="1128"/>
                    <a:pt x="3338" y="1125"/>
                    <a:pt x="3358" y="1120"/>
                  </a:cubicBezTo>
                  <a:cubicBezTo>
                    <a:pt x="3429" y="1084"/>
                    <a:pt x="3512" y="1072"/>
                    <a:pt x="3584" y="1072"/>
                  </a:cubicBezTo>
                  <a:cubicBezTo>
                    <a:pt x="3905" y="1072"/>
                    <a:pt x="4191" y="1310"/>
                    <a:pt x="4262" y="1608"/>
                  </a:cubicBezTo>
                  <a:lnTo>
                    <a:pt x="3667" y="1608"/>
                  </a:lnTo>
                  <a:cubicBezTo>
                    <a:pt x="3584" y="1608"/>
                    <a:pt x="3512" y="1680"/>
                    <a:pt x="3512" y="1775"/>
                  </a:cubicBezTo>
                  <a:cubicBezTo>
                    <a:pt x="3512" y="1870"/>
                    <a:pt x="3584" y="1941"/>
                    <a:pt x="3667" y="1941"/>
                  </a:cubicBezTo>
                  <a:lnTo>
                    <a:pt x="4441" y="1941"/>
                  </a:lnTo>
                  <a:cubicBezTo>
                    <a:pt x="4536" y="1941"/>
                    <a:pt x="4608" y="1870"/>
                    <a:pt x="4608" y="1775"/>
                  </a:cubicBezTo>
                  <a:cubicBezTo>
                    <a:pt x="4608" y="1203"/>
                    <a:pt x="4143" y="751"/>
                    <a:pt x="3584" y="751"/>
                  </a:cubicBezTo>
                  <a:cubicBezTo>
                    <a:pt x="3524" y="751"/>
                    <a:pt x="3465" y="751"/>
                    <a:pt x="3405" y="763"/>
                  </a:cubicBezTo>
                  <a:cubicBezTo>
                    <a:pt x="3227" y="298"/>
                    <a:pt x="2774" y="1"/>
                    <a:pt x="22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940;p74">
              <a:extLst>
                <a:ext uri="{FF2B5EF4-FFF2-40B4-BE49-F238E27FC236}">
                  <a16:creationId xmlns:a16="http://schemas.microsoft.com/office/drawing/2014/main" id="{B808A5D3-3B09-49DD-9B26-C3578389365F}"/>
                </a:ext>
              </a:extLst>
            </p:cNvPr>
            <p:cNvSpPr/>
            <p:nvPr/>
          </p:nvSpPr>
          <p:spPr>
            <a:xfrm>
              <a:off x="4123805" y="1677598"/>
              <a:ext cx="13304" cy="13304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3" y="1"/>
                  </a:moveTo>
                  <a:cubicBezTo>
                    <a:pt x="84" y="1"/>
                    <a:pt x="1" y="84"/>
                    <a:pt x="1" y="203"/>
                  </a:cubicBezTo>
                  <a:cubicBezTo>
                    <a:pt x="1" y="322"/>
                    <a:pt x="84" y="417"/>
                    <a:pt x="203" y="417"/>
                  </a:cubicBezTo>
                  <a:cubicBezTo>
                    <a:pt x="311" y="417"/>
                    <a:pt x="418" y="322"/>
                    <a:pt x="418" y="203"/>
                  </a:cubicBezTo>
                  <a:cubicBezTo>
                    <a:pt x="418" y="84"/>
                    <a:pt x="322" y="1"/>
                    <a:pt x="2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941;p74">
              <a:extLst>
                <a:ext uri="{FF2B5EF4-FFF2-40B4-BE49-F238E27FC236}">
                  <a16:creationId xmlns:a16="http://schemas.microsoft.com/office/drawing/2014/main" id="{7A7A6F44-341E-4C5E-A6AB-E6D2A83EB00C}"/>
                </a:ext>
              </a:extLst>
            </p:cNvPr>
            <p:cNvSpPr/>
            <p:nvPr/>
          </p:nvSpPr>
          <p:spPr>
            <a:xfrm>
              <a:off x="4096147" y="1677598"/>
              <a:ext cx="13304" cy="13304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15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96" y="417"/>
                    <a:pt x="215" y="417"/>
                  </a:cubicBezTo>
                  <a:cubicBezTo>
                    <a:pt x="334" y="417"/>
                    <a:pt x="418" y="322"/>
                    <a:pt x="418" y="203"/>
                  </a:cubicBezTo>
                  <a:cubicBezTo>
                    <a:pt x="418" y="84"/>
                    <a:pt x="334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942;p74">
              <a:extLst>
                <a:ext uri="{FF2B5EF4-FFF2-40B4-BE49-F238E27FC236}">
                  <a16:creationId xmlns:a16="http://schemas.microsoft.com/office/drawing/2014/main" id="{4E0A0F7E-1482-408D-B14C-EEC12CA447DC}"/>
                </a:ext>
              </a:extLst>
            </p:cNvPr>
            <p:cNvSpPr/>
            <p:nvPr/>
          </p:nvSpPr>
          <p:spPr>
            <a:xfrm>
              <a:off x="4068871" y="1677598"/>
              <a:ext cx="13686" cy="13304"/>
            </a:xfrm>
            <a:custGeom>
              <a:avLst/>
              <a:gdLst/>
              <a:ahLst/>
              <a:cxnLst/>
              <a:rect l="l" t="t" r="r" b="b"/>
              <a:pathLst>
                <a:path w="430" h="418" extrusionOk="0">
                  <a:moveTo>
                    <a:pt x="215" y="1"/>
                  </a:moveTo>
                  <a:cubicBezTo>
                    <a:pt x="96" y="1"/>
                    <a:pt x="12" y="84"/>
                    <a:pt x="12" y="203"/>
                  </a:cubicBezTo>
                  <a:cubicBezTo>
                    <a:pt x="1" y="322"/>
                    <a:pt x="96" y="417"/>
                    <a:pt x="215" y="417"/>
                  </a:cubicBezTo>
                  <a:cubicBezTo>
                    <a:pt x="334" y="417"/>
                    <a:pt x="429" y="322"/>
                    <a:pt x="429" y="203"/>
                  </a:cubicBezTo>
                  <a:cubicBezTo>
                    <a:pt x="429" y="84"/>
                    <a:pt x="334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943;p74">
              <a:extLst>
                <a:ext uri="{FF2B5EF4-FFF2-40B4-BE49-F238E27FC236}">
                  <a16:creationId xmlns:a16="http://schemas.microsoft.com/office/drawing/2014/main" id="{9D72EBDC-6D50-44DB-8585-8A5976FA3FF6}"/>
                </a:ext>
              </a:extLst>
            </p:cNvPr>
            <p:cNvSpPr/>
            <p:nvPr/>
          </p:nvSpPr>
          <p:spPr>
            <a:xfrm>
              <a:off x="4041594" y="1677598"/>
              <a:ext cx="13304" cy="13304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15" y="1"/>
                  </a:moveTo>
                  <a:cubicBezTo>
                    <a:pt x="96" y="1"/>
                    <a:pt x="0" y="84"/>
                    <a:pt x="0" y="203"/>
                  </a:cubicBezTo>
                  <a:cubicBezTo>
                    <a:pt x="0" y="322"/>
                    <a:pt x="96" y="417"/>
                    <a:pt x="215" y="417"/>
                  </a:cubicBezTo>
                  <a:cubicBezTo>
                    <a:pt x="334" y="417"/>
                    <a:pt x="417" y="322"/>
                    <a:pt x="417" y="203"/>
                  </a:cubicBezTo>
                  <a:cubicBezTo>
                    <a:pt x="417" y="84"/>
                    <a:pt x="334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944;p74">
              <a:extLst>
                <a:ext uri="{FF2B5EF4-FFF2-40B4-BE49-F238E27FC236}">
                  <a16:creationId xmlns:a16="http://schemas.microsoft.com/office/drawing/2014/main" id="{46765E32-1A29-410C-94B4-18E00DA32750}"/>
                </a:ext>
              </a:extLst>
            </p:cNvPr>
            <p:cNvSpPr/>
            <p:nvPr/>
          </p:nvSpPr>
          <p:spPr>
            <a:xfrm>
              <a:off x="4239402" y="1677598"/>
              <a:ext cx="13304" cy="13304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3" y="1"/>
                  </a:moveTo>
                  <a:cubicBezTo>
                    <a:pt x="84" y="1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cubicBezTo>
                    <a:pt x="322" y="417"/>
                    <a:pt x="417" y="322"/>
                    <a:pt x="417" y="203"/>
                  </a:cubicBezTo>
                  <a:cubicBezTo>
                    <a:pt x="417" y="84"/>
                    <a:pt x="322" y="1"/>
                    <a:pt x="2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8" name="Picture 6" descr="Mejores sitios que ver y cosas que hacer en QUITO (Ecuador) | Guías Viajar">
            <a:extLst>
              <a:ext uri="{FF2B5EF4-FFF2-40B4-BE49-F238E27FC236}">
                <a16:creationId xmlns:a16="http://schemas.microsoft.com/office/drawing/2014/main" id="{707A2AFB-5703-4FE3-AE6A-7B420B4D7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5" y="3436006"/>
            <a:ext cx="3124912" cy="17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17CC22D6-F524-4EA6-BE79-C04F258DB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088" y="2775098"/>
            <a:ext cx="1594646" cy="237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9D2F392-856D-441B-A614-F10997E885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5" y="-34189"/>
            <a:ext cx="1838095" cy="18380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73A12A83-1383-42CC-B9B5-BF5F18A58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5485" y="0"/>
            <a:ext cx="3857625" cy="51435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24D243E-63E1-441E-B1FC-6AF932ACF57F}"/>
              </a:ext>
            </a:extLst>
          </p:cNvPr>
          <p:cNvSpPr txBox="1"/>
          <p:nvPr/>
        </p:nvSpPr>
        <p:spPr>
          <a:xfrm>
            <a:off x="3179135" y="125063"/>
            <a:ext cx="2773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Calisto MT" panose="02040603050505030304" pitchFamily="18" charset="0"/>
              </a:rPr>
              <a:t>Diagnóstico micro </a:t>
            </a:r>
            <a:endParaRPr lang="es-EC" sz="2400" dirty="0">
              <a:latin typeface="Calisto MT" panose="0204060305050503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A284B1D-BA08-4E1A-B7D3-F2F2F390B0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r="17588"/>
          <a:stretch/>
        </p:blipFill>
        <p:spPr>
          <a:xfrm>
            <a:off x="0" y="0"/>
            <a:ext cx="3179135" cy="5143500"/>
          </a:xfrm>
          <a:prstGeom prst="rect">
            <a:avLst/>
          </a:prstGeom>
        </p:spPr>
      </p:pic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E814FE34-0679-4201-A821-09F8A1FF73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5739684"/>
              </p:ext>
            </p:extLst>
          </p:nvPr>
        </p:nvGraphicFramePr>
        <p:xfrm>
          <a:off x="1299319" y="646198"/>
          <a:ext cx="6504979" cy="4372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4"/>
          <p:cNvSpPr/>
          <p:nvPr/>
        </p:nvSpPr>
        <p:spPr>
          <a:xfrm>
            <a:off x="-172313" y="1690325"/>
            <a:ext cx="4744200" cy="1099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44"/>
          <p:cNvSpPr/>
          <p:nvPr/>
        </p:nvSpPr>
        <p:spPr>
          <a:xfrm>
            <a:off x="4572121" y="1690325"/>
            <a:ext cx="4744200" cy="1099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4"/>
          <p:cNvSpPr/>
          <p:nvPr/>
        </p:nvSpPr>
        <p:spPr>
          <a:xfrm>
            <a:off x="-172313" y="2789753"/>
            <a:ext cx="4744200" cy="1099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44"/>
          <p:cNvSpPr/>
          <p:nvPr/>
        </p:nvSpPr>
        <p:spPr>
          <a:xfrm>
            <a:off x="4572121" y="2789753"/>
            <a:ext cx="4744200" cy="1099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3" name="Google Shape;403;p44"/>
          <p:cNvPicPr preferRelativeResize="0"/>
          <p:nvPr/>
        </p:nvPicPr>
        <p:blipFill rotWithShape="1">
          <a:blip r:embed="rId3">
            <a:alphaModFix/>
          </a:blip>
          <a:srcRect l="2125" r="2125"/>
          <a:stretch/>
        </p:blipFill>
        <p:spPr>
          <a:xfrm>
            <a:off x="1792473" y="1156025"/>
            <a:ext cx="5559002" cy="3267599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4"/>
          <p:cNvSpPr/>
          <p:nvPr/>
        </p:nvSpPr>
        <p:spPr>
          <a:xfrm>
            <a:off x="4571971" y="1156025"/>
            <a:ext cx="2779500" cy="1633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44"/>
          <p:cNvSpPr/>
          <p:nvPr/>
        </p:nvSpPr>
        <p:spPr>
          <a:xfrm>
            <a:off x="1792500" y="1156025"/>
            <a:ext cx="2779500" cy="1633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44"/>
          <p:cNvSpPr/>
          <p:nvPr/>
        </p:nvSpPr>
        <p:spPr>
          <a:xfrm>
            <a:off x="1792500" y="2789750"/>
            <a:ext cx="2779500" cy="1633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44"/>
          <p:cNvSpPr/>
          <p:nvPr/>
        </p:nvSpPr>
        <p:spPr>
          <a:xfrm>
            <a:off x="4571971" y="2789750"/>
            <a:ext cx="2779500" cy="1633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4"/>
          <p:cNvSpPr txBox="1">
            <a:spLocks noGrp="1"/>
          </p:cNvSpPr>
          <p:nvPr>
            <p:ph type="ctrTitle" idx="8"/>
          </p:nvPr>
        </p:nvSpPr>
        <p:spPr>
          <a:xfrm>
            <a:off x="810464" y="284256"/>
            <a:ext cx="1848949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latin typeface="Calisto MT" panose="02040603050505030304" pitchFamily="18" charset="0"/>
              </a:rPr>
              <a:t>Metodología</a:t>
            </a:r>
            <a:r>
              <a:rPr lang="es" sz="2000" dirty="0"/>
              <a:t> </a:t>
            </a:r>
            <a:endParaRPr sz="2000" dirty="0"/>
          </a:p>
        </p:txBody>
      </p:sp>
      <p:sp>
        <p:nvSpPr>
          <p:cNvPr id="409" name="Google Shape;409;p44"/>
          <p:cNvSpPr txBox="1">
            <a:spLocks noGrp="1"/>
          </p:cNvSpPr>
          <p:nvPr>
            <p:ph type="subTitle" idx="5"/>
          </p:nvPr>
        </p:nvSpPr>
        <p:spPr>
          <a:xfrm>
            <a:off x="2269044" y="3691450"/>
            <a:ext cx="1826387" cy="514928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" b="1" dirty="0">
                <a:solidFill>
                  <a:schemeClr val="lt1"/>
                </a:solidFill>
              </a:rPr>
              <a:t>Encuesta </a:t>
            </a: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" b="1" dirty="0">
                <a:solidFill>
                  <a:schemeClr val="lt1"/>
                </a:solidFill>
              </a:rPr>
              <a:t>Entrevistas</a:t>
            </a:r>
            <a:endParaRPr b="1" dirty="0">
              <a:solidFill>
                <a:schemeClr val="lt1"/>
              </a:solidFill>
            </a:endParaRPr>
          </a:p>
        </p:txBody>
      </p:sp>
      <p:sp>
        <p:nvSpPr>
          <p:cNvPr id="410" name="Google Shape;410;p44"/>
          <p:cNvSpPr txBox="1">
            <a:spLocks noGrp="1"/>
          </p:cNvSpPr>
          <p:nvPr>
            <p:ph type="ctrTitle"/>
          </p:nvPr>
        </p:nvSpPr>
        <p:spPr>
          <a:xfrm>
            <a:off x="1967544" y="1602843"/>
            <a:ext cx="2429400" cy="57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Enfoque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11" name="Google Shape;411;p44"/>
          <p:cNvSpPr txBox="1">
            <a:spLocks noGrp="1"/>
          </p:cNvSpPr>
          <p:nvPr>
            <p:ph type="ctrTitle" idx="4"/>
          </p:nvPr>
        </p:nvSpPr>
        <p:spPr>
          <a:xfrm>
            <a:off x="1967536" y="3105480"/>
            <a:ext cx="2429400" cy="57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Instrumentos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12" name="Google Shape;412;p44"/>
          <p:cNvSpPr txBox="1">
            <a:spLocks noGrp="1"/>
          </p:cNvSpPr>
          <p:nvPr>
            <p:ph type="ctrTitle" idx="6"/>
          </p:nvPr>
        </p:nvSpPr>
        <p:spPr>
          <a:xfrm>
            <a:off x="4747021" y="3167241"/>
            <a:ext cx="2429400" cy="57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Muestreo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13" name="Google Shape;413;p44"/>
          <p:cNvSpPr txBox="1">
            <a:spLocks noGrp="1"/>
          </p:cNvSpPr>
          <p:nvPr>
            <p:ph type="subTitle" idx="7"/>
          </p:nvPr>
        </p:nvSpPr>
        <p:spPr>
          <a:xfrm>
            <a:off x="5048531" y="3708824"/>
            <a:ext cx="1826400" cy="3678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>
                <a:solidFill>
                  <a:schemeClr val="lt1"/>
                </a:solidFill>
              </a:rPr>
              <a:t>No probabilístico </a:t>
            </a:r>
            <a:endParaRPr b="1" dirty="0">
              <a:solidFill>
                <a:schemeClr val="lt1"/>
              </a:solidFill>
            </a:endParaRPr>
          </a:p>
        </p:txBody>
      </p:sp>
      <p:sp>
        <p:nvSpPr>
          <p:cNvPr id="414" name="Google Shape;414;p44"/>
          <p:cNvSpPr txBox="1">
            <a:spLocks noGrp="1"/>
          </p:cNvSpPr>
          <p:nvPr>
            <p:ph type="subTitle" idx="1"/>
          </p:nvPr>
        </p:nvSpPr>
        <p:spPr>
          <a:xfrm>
            <a:off x="2258811" y="2162761"/>
            <a:ext cx="2001427" cy="52375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>
                <a:solidFill>
                  <a:schemeClr val="lt1"/>
                </a:solidFill>
              </a:rPr>
              <a:t>Mixto :   Cualitativo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>
                <a:solidFill>
                  <a:schemeClr val="lt1"/>
                </a:solidFill>
              </a:rPr>
              <a:t>                  Cuantitativo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</a:endParaRPr>
          </a:p>
        </p:txBody>
      </p:sp>
      <p:sp>
        <p:nvSpPr>
          <p:cNvPr id="415" name="Google Shape;415;p44"/>
          <p:cNvSpPr txBox="1">
            <a:spLocks noGrp="1"/>
          </p:cNvSpPr>
          <p:nvPr>
            <p:ph type="ctrTitle" idx="2"/>
          </p:nvPr>
        </p:nvSpPr>
        <p:spPr>
          <a:xfrm>
            <a:off x="4734438" y="1399954"/>
            <a:ext cx="2429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dirty="0">
                <a:solidFill>
                  <a:schemeClr val="lt1"/>
                </a:solidFill>
              </a:rPr>
              <a:t>T</a:t>
            </a:r>
            <a:r>
              <a:rPr lang="es" dirty="0">
                <a:solidFill>
                  <a:schemeClr val="lt1"/>
                </a:solidFill>
              </a:rPr>
              <a:t>ipología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16" name="Google Shape;416;p44"/>
          <p:cNvSpPr txBox="1">
            <a:spLocks noGrp="1"/>
          </p:cNvSpPr>
          <p:nvPr>
            <p:ph type="subTitle" idx="3"/>
          </p:nvPr>
        </p:nvSpPr>
        <p:spPr>
          <a:xfrm>
            <a:off x="4804704" y="1950455"/>
            <a:ext cx="2314034" cy="733239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lt1"/>
                </a:solidFill>
              </a:rPr>
              <a:t>Finalidad: Aplicada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lt1"/>
                </a:solidFill>
              </a:rPr>
              <a:t>Fuentes de información: Mixto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lt1"/>
                </a:solidFill>
              </a:rPr>
              <a:t>Por su marco en que tiene lugar: De Campo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grpSp>
        <p:nvGrpSpPr>
          <p:cNvPr id="417" name="Google Shape;417;p44"/>
          <p:cNvGrpSpPr/>
          <p:nvPr/>
        </p:nvGrpSpPr>
        <p:grpSpPr>
          <a:xfrm>
            <a:off x="3059713" y="1482825"/>
            <a:ext cx="245075" cy="245100"/>
            <a:chOff x="4319700" y="984300"/>
            <a:chExt cx="245075" cy="245100"/>
          </a:xfrm>
        </p:grpSpPr>
        <p:sp>
          <p:nvSpPr>
            <p:cNvPr id="418" name="Google Shape;418;p44"/>
            <p:cNvSpPr/>
            <p:nvPr/>
          </p:nvSpPr>
          <p:spPr>
            <a:xfrm>
              <a:off x="4319700" y="1076400"/>
              <a:ext cx="245075" cy="153000"/>
            </a:xfrm>
            <a:custGeom>
              <a:avLst/>
              <a:gdLst/>
              <a:ahLst/>
              <a:cxnLst/>
              <a:rect l="l" t="t" r="r" b="b"/>
              <a:pathLst>
                <a:path w="9803" h="6120" extrusionOk="0">
                  <a:moveTo>
                    <a:pt x="2609" y="2744"/>
                  </a:moveTo>
                  <a:lnTo>
                    <a:pt x="2609" y="5832"/>
                  </a:lnTo>
                  <a:lnTo>
                    <a:pt x="1362" y="5832"/>
                  </a:lnTo>
                  <a:lnTo>
                    <a:pt x="1362" y="2744"/>
                  </a:lnTo>
                  <a:close/>
                  <a:moveTo>
                    <a:pt x="5525" y="1976"/>
                  </a:moveTo>
                  <a:lnTo>
                    <a:pt x="5525" y="5832"/>
                  </a:lnTo>
                  <a:lnTo>
                    <a:pt x="4278" y="5832"/>
                  </a:lnTo>
                  <a:lnTo>
                    <a:pt x="4278" y="1976"/>
                  </a:lnTo>
                  <a:close/>
                  <a:moveTo>
                    <a:pt x="8440" y="287"/>
                  </a:moveTo>
                  <a:lnTo>
                    <a:pt x="8440" y="5832"/>
                  </a:lnTo>
                  <a:lnTo>
                    <a:pt x="7194" y="5832"/>
                  </a:lnTo>
                  <a:lnTo>
                    <a:pt x="7194" y="287"/>
                  </a:lnTo>
                  <a:close/>
                  <a:moveTo>
                    <a:pt x="7051" y="0"/>
                  </a:moveTo>
                  <a:cubicBezTo>
                    <a:pt x="6972" y="0"/>
                    <a:pt x="6907" y="65"/>
                    <a:pt x="6907" y="144"/>
                  </a:cubicBezTo>
                  <a:lnTo>
                    <a:pt x="6907" y="5832"/>
                  </a:lnTo>
                  <a:lnTo>
                    <a:pt x="5814" y="5832"/>
                  </a:lnTo>
                  <a:lnTo>
                    <a:pt x="5814" y="1832"/>
                  </a:lnTo>
                  <a:cubicBezTo>
                    <a:pt x="5814" y="1753"/>
                    <a:pt x="5750" y="1688"/>
                    <a:pt x="5670" y="1688"/>
                  </a:cubicBezTo>
                  <a:lnTo>
                    <a:pt x="4135" y="1688"/>
                  </a:lnTo>
                  <a:cubicBezTo>
                    <a:pt x="4056" y="1688"/>
                    <a:pt x="3991" y="1753"/>
                    <a:pt x="3991" y="1832"/>
                  </a:cubicBezTo>
                  <a:lnTo>
                    <a:pt x="3991" y="5832"/>
                  </a:lnTo>
                  <a:lnTo>
                    <a:pt x="2897" y="5832"/>
                  </a:lnTo>
                  <a:lnTo>
                    <a:pt x="2897" y="2599"/>
                  </a:lnTo>
                  <a:cubicBezTo>
                    <a:pt x="2897" y="2520"/>
                    <a:pt x="2832" y="2455"/>
                    <a:pt x="2753" y="2455"/>
                  </a:cubicBezTo>
                  <a:lnTo>
                    <a:pt x="1218" y="2455"/>
                  </a:lnTo>
                  <a:cubicBezTo>
                    <a:pt x="1139" y="2455"/>
                    <a:pt x="1074" y="2520"/>
                    <a:pt x="1074" y="2599"/>
                  </a:cubicBezTo>
                  <a:lnTo>
                    <a:pt x="1074" y="5832"/>
                  </a:lnTo>
                  <a:lnTo>
                    <a:pt x="144" y="5832"/>
                  </a:lnTo>
                  <a:cubicBezTo>
                    <a:pt x="65" y="5832"/>
                    <a:pt x="0" y="5896"/>
                    <a:pt x="0" y="5976"/>
                  </a:cubicBezTo>
                  <a:cubicBezTo>
                    <a:pt x="0" y="6055"/>
                    <a:pt x="65" y="6120"/>
                    <a:pt x="144" y="6120"/>
                  </a:cubicBezTo>
                  <a:lnTo>
                    <a:pt x="9659" y="6120"/>
                  </a:lnTo>
                  <a:cubicBezTo>
                    <a:pt x="9739" y="6120"/>
                    <a:pt x="9803" y="6055"/>
                    <a:pt x="9803" y="5976"/>
                  </a:cubicBezTo>
                  <a:cubicBezTo>
                    <a:pt x="9803" y="5896"/>
                    <a:pt x="9739" y="5832"/>
                    <a:pt x="9659" y="5832"/>
                  </a:cubicBezTo>
                  <a:lnTo>
                    <a:pt x="8729" y="5832"/>
                  </a:lnTo>
                  <a:lnTo>
                    <a:pt x="8729" y="144"/>
                  </a:lnTo>
                  <a:cubicBezTo>
                    <a:pt x="8729" y="65"/>
                    <a:pt x="8664" y="0"/>
                    <a:pt x="8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4"/>
            <p:cNvSpPr/>
            <p:nvPr/>
          </p:nvSpPr>
          <p:spPr>
            <a:xfrm>
              <a:off x="4323400" y="984300"/>
              <a:ext cx="233775" cy="141525"/>
            </a:xfrm>
            <a:custGeom>
              <a:avLst/>
              <a:gdLst/>
              <a:ahLst/>
              <a:cxnLst/>
              <a:rect l="l" t="t" r="r" b="b"/>
              <a:pathLst>
                <a:path w="9351" h="5661" extrusionOk="0">
                  <a:moveTo>
                    <a:pt x="8898" y="0"/>
                  </a:moveTo>
                  <a:cubicBezTo>
                    <a:pt x="8879" y="0"/>
                    <a:pt x="8860" y="1"/>
                    <a:pt x="8842" y="4"/>
                  </a:cubicBezTo>
                  <a:lnTo>
                    <a:pt x="7614" y="157"/>
                  </a:lnTo>
                  <a:cubicBezTo>
                    <a:pt x="7366" y="188"/>
                    <a:pt x="7191" y="413"/>
                    <a:pt x="7222" y="661"/>
                  </a:cubicBezTo>
                  <a:cubicBezTo>
                    <a:pt x="7251" y="888"/>
                    <a:pt x="7445" y="1056"/>
                    <a:pt x="7669" y="1056"/>
                  </a:cubicBezTo>
                  <a:cubicBezTo>
                    <a:pt x="7688" y="1056"/>
                    <a:pt x="7707" y="1055"/>
                    <a:pt x="7726" y="1052"/>
                  </a:cubicBezTo>
                  <a:lnTo>
                    <a:pt x="7827" y="1040"/>
                  </a:lnTo>
                  <a:lnTo>
                    <a:pt x="7827" y="1040"/>
                  </a:lnTo>
                  <a:cubicBezTo>
                    <a:pt x="6319" y="2788"/>
                    <a:pt x="4529" y="3689"/>
                    <a:pt x="3262" y="4143"/>
                  </a:cubicBezTo>
                  <a:cubicBezTo>
                    <a:pt x="1684" y="4710"/>
                    <a:pt x="455" y="4758"/>
                    <a:pt x="443" y="4758"/>
                  </a:cubicBezTo>
                  <a:cubicBezTo>
                    <a:pt x="197" y="4765"/>
                    <a:pt x="0" y="4970"/>
                    <a:pt x="4" y="5216"/>
                  </a:cubicBezTo>
                  <a:cubicBezTo>
                    <a:pt x="8" y="5462"/>
                    <a:pt x="210" y="5660"/>
                    <a:pt x="457" y="5660"/>
                  </a:cubicBezTo>
                  <a:lnTo>
                    <a:pt x="470" y="5660"/>
                  </a:lnTo>
                  <a:cubicBezTo>
                    <a:pt x="525" y="5658"/>
                    <a:pt x="1828" y="5612"/>
                    <a:pt x="3543" y="5001"/>
                  </a:cubicBezTo>
                  <a:cubicBezTo>
                    <a:pt x="4496" y="4663"/>
                    <a:pt x="5402" y="4208"/>
                    <a:pt x="6241" y="3645"/>
                  </a:cubicBezTo>
                  <a:cubicBezTo>
                    <a:pt x="6306" y="3599"/>
                    <a:pt x="6322" y="3512"/>
                    <a:pt x="6277" y="3447"/>
                  </a:cubicBezTo>
                  <a:cubicBezTo>
                    <a:pt x="6250" y="3405"/>
                    <a:pt x="6205" y="3383"/>
                    <a:pt x="6158" y="3383"/>
                  </a:cubicBezTo>
                  <a:cubicBezTo>
                    <a:pt x="6132" y="3383"/>
                    <a:pt x="6105" y="3390"/>
                    <a:pt x="6081" y="3405"/>
                  </a:cubicBezTo>
                  <a:cubicBezTo>
                    <a:pt x="5261" y="3956"/>
                    <a:pt x="4377" y="4400"/>
                    <a:pt x="3446" y="4730"/>
                  </a:cubicBezTo>
                  <a:cubicBezTo>
                    <a:pt x="1773" y="5326"/>
                    <a:pt x="514" y="5371"/>
                    <a:pt x="462" y="5372"/>
                  </a:cubicBezTo>
                  <a:lnTo>
                    <a:pt x="457" y="5372"/>
                  </a:lnTo>
                  <a:cubicBezTo>
                    <a:pt x="456" y="5372"/>
                    <a:pt x="455" y="5372"/>
                    <a:pt x="454" y="5372"/>
                  </a:cubicBezTo>
                  <a:cubicBezTo>
                    <a:pt x="365" y="5372"/>
                    <a:pt x="292" y="5300"/>
                    <a:pt x="291" y="5212"/>
                  </a:cubicBezTo>
                  <a:cubicBezTo>
                    <a:pt x="290" y="5122"/>
                    <a:pt x="362" y="5048"/>
                    <a:pt x="453" y="5046"/>
                  </a:cubicBezTo>
                  <a:cubicBezTo>
                    <a:pt x="465" y="5046"/>
                    <a:pt x="1729" y="4999"/>
                    <a:pt x="3359" y="4415"/>
                  </a:cubicBezTo>
                  <a:cubicBezTo>
                    <a:pt x="4725" y="3925"/>
                    <a:pt x="6689" y="2925"/>
                    <a:pt x="8282" y="942"/>
                  </a:cubicBezTo>
                  <a:cubicBezTo>
                    <a:pt x="8357" y="847"/>
                    <a:pt x="8286" y="708"/>
                    <a:pt x="8171" y="708"/>
                  </a:cubicBezTo>
                  <a:cubicBezTo>
                    <a:pt x="8165" y="708"/>
                    <a:pt x="8159" y="708"/>
                    <a:pt x="8152" y="709"/>
                  </a:cubicBezTo>
                  <a:lnTo>
                    <a:pt x="7691" y="767"/>
                  </a:lnTo>
                  <a:cubicBezTo>
                    <a:pt x="7684" y="768"/>
                    <a:pt x="7677" y="768"/>
                    <a:pt x="7671" y="768"/>
                  </a:cubicBezTo>
                  <a:cubicBezTo>
                    <a:pt x="7589" y="768"/>
                    <a:pt x="7519" y="708"/>
                    <a:pt x="7509" y="624"/>
                  </a:cubicBezTo>
                  <a:cubicBezTo>
                    <a:pt x="7497" y="535"/>
                    <a:pt x="7560" y="455"/>
                    <a:pt x="7650" y="443"/>
                  </a:cubicBezTo>
                  <a:lnTo>
                    <a:pt x="8878" y="289"/>
                  </a:lnTo>
                  <a:cubicBezTo>
                    <a:pt x="8884" y="288"/>
                    <a:pt x="8890" y="288"/>
                    <a:pt x="8896" y="288"/>
                  </a:cubicBezTo>
                  <a:cubicBezTo>
                    <a:pt x="8986" y="288"/>
                    <a:pt x="9061" y="360"/>
                    <a:pt x="9061" y="451"/>
                  </a:cubicBezTo>
                  <a:lnTo>
                    <a:pt x="9061" y="1680"/>
                  </a:lnTo>
                  <a:cubicBezTo>
                    <a:pt x="9061" y="1770"/>
                    <a:pt x="8988" y="1843"/>
                    <a:pt x="8898" y="1843"/>
                  </a:cubicBezTo>
                  <a:cubicBezTo>
                    <a:pt x="8808" y="1843"/>
                    <a:pt x="8735" y="1770"/>
                    <a:pt x="8735" y="1680"/>
                  </a:cubicBezTo>
                  <a:lnTo>
                    <a:pt x="8735" y="1307"/>
                  </a:lnTo>
                  <a:cubicBezTo>
                    <a:pt x="8735" y="1219"/>
                    <a:pt x="8664" y="1163"/>
                    <a:pt x="8590" y="1163"/>
                  </a:cubicBezTo>
                  <a:cubicBezTo>
                    <a:pt x="8550" y="1163"/>
                    <a:pt x="8510" y="1180"/>
                    <a:pt x="8480" y="1217"/>
                  </a:cubicBezTo>
                  <a:cubicBezTo>
                    <a:pt x="7944" y="1874"/>
                    <a:pt x="7333" y="2469"/>
                    <a:pt x="6661" y="2987"/>
                  </a:cubicBezTo>
                  <a:cubicBezTo>
                    <a:pt x="6598" y="3035"/>
                    <a:pt x="6587" y="3125"/>
                    <a:pt x="6635" y="3189"/>
                  </a:cubicBezTo>
                  <a:cubicBezTo>
                    <a:pt x="6664" y="3225"/>
                    <a:pt x="6706" y="3244"/>
                    <a:pt x="6749" y="3244"/>
                  </a:cubicBezTo>
                  <a:cubicBezTo>
                    <a:pt x="6780" y="3244"/>
                    <a:pt x="6811" y="3235"/>
                    <a:pt x="6837" y="3214"/>
                  </a:cubicBezTo>
                  <a:cubicBezTo>
                    <a:pt x="7421" y="2763"/>
                    <a:pt x="7961" y="2256"/>
                    <a:pt x="8447" y="1700"/>
                  </a:cubicBezTo>
                  <a:cubicBezTo>
                    <a:pt x="8457" y="1943"/>
                    <a:pt x="8657" y="2133"/>
                    <a:pt x="8898" y="2133"/>
                  </a:cubicBezTo>
                  <a:cubicBezTo>
                    <a:pt x="8901" y="2133"/>
                    <a:pt x="8904" y="2133"/>
                    <a:pt x="8908" y="2133"/>
                  </a:cubicBezTo>
                  <a:cubicBezTo>
                    <a:pt x="9154" y="2128"/>
                    <a:pt x="9351" y="1926"/>
                    <a:pt x="9349" y="1680"/>
                  </a:cubicBezTo>
                  <a:lnTo>
                    <a:pt x="9349" y="452"/>
                  </a:lnTo>
                  <a:cubicBezTo>
                    <a:pt x="9349" y="323"/>
                    <a:pt x="9294" y="199"/>
                    <a:pt x="9197" y="113"/>
                  </a:cubicBezTo>
                  <a:cubicBezTo>
                    <a:pt x="9113" y="40"/>
                    <a:pt x="9007" y="0"/>
                    <a:pt x="88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0" name="Google Shape;420;p44"/>
          <p:cNvGrpSpPr/>
          <p:nvPr/>
        </p:nvGrpSpPr>
        <p:grpSpPr>
          <a:xfrm>
            <a:off x="5847450" y="1346093"/>
            <a:ext cx="291825" cy="259875"/>
            <a:chOff x="6101925" y="1368525"/>
            <a:chExt cx="291825" cy="259875"/>
          </a:xfrm>
        </p:grpSpPr>
        <p:sp>
          <p:nvSpPr>
            <p:cNvPr id="421" name="Google Shape;421;p44"/>
            <p:cNvSpPr/>
            <p:nvPr/>
          </p:nvSpPr>
          <p:spPr>
            <a:xfrm>
              <a:off x="6120225" y="1593475"/>
              <a:ext cx="8575" cy="34900"/>
            </a:xfrm>
            <a:custGeom>
              <a:avLst/>
              <a:gdLst/>
              <a:ahLst/>
              <a:cxnLst/>
              <a:rect l="l" t="t" r="r" b="b"/>
              <a:pathLst>
                <a:path w="343" h="1396" extrusionOk="0">
                  <a:moveTo>
                    <a:pt x="171" y="1"/>
                  </a:moveTo>
                  <a:cubicBezTo>
                    <a:pt x="77" y="1"/>
                    <a:pt x="0" y="77"/>
                    <a:pt x="0" y="172"/>
                  </a:cubicBezTo>
                  <a:lnTo>
                    <a:pt x="0" y="1224"/>
                  </a:lnTo>
                  <a:cubicBezTo>
                    <a:pt x="0" y="1318"/>
                    <a:pt x="77" y="1395"/>
                    <a:pt x="171" y="1395"/>
                  </a:cubicBezTo>
                  <a:cubicBezTo>
                    <a:pt x="266" y="1395"/>
                    <a:pt x="342" y="1318"/>
                    <a:pt x="342" y="1224"/>
                  </a:cubicBezTo>
                  <a:lnTo>
                    <a:pt x="342" y="172"/>
                  </a:lnTo>
                  <a:cubicBezTo>
                    <a:pt x="342" y="77"/>
                    <a:pt x="266" y="1"/>
                    <a:pt x="1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4"/>
            <p:cNvSpPr/>
            <p:nvPr/>
          </p:nvSpPr>
          <p:spPr>
            <a:xfrm>
              <a:off x="6101925" y="1478175"/>
              <a:ext cx="157500" cy="150225"/>
            </a:xfrm>
            <a:custGeom>
              <a:avLst/>
              <a:gdLst/>
              <a:ahLst/>
              <a:cxnLst/>
              <a:rect l="l" t="t" r="r" b="b"/>
              <a:pathLst>
                <a:path w="6300" h="6009" extrusionOk="0">
                  <a:moveTo>
                    <a:pt x="5832" y="946"/>
                  </a:moveTo>
                  <a:lnTo>
                    <a:pt x="5895" y="1201"/>
                  </a:lnTo>
                  <a:cubicBezTo>
                    <a:pt x="5911" y="1267"/>
                    <a:pt x="5891" y="1337"/>
                    <a:pt x="5844" y="1385"/>
                  </a:cubicBezTo>
                  <a:lnTo>
                    <a:pt x="5844" y="1386"/>
                  </a:lnTo>
                  <a:lnTo>
                    <a:pt x="5745" y="1484"/>
                  </a:lnTo>
                  <a:lnTo>
                    <a:pt x="5510" y="1249"/>
                  </a:lnTo>
                  <a:lnTo>
                    <a:pt x="5832" y="946"/>
                  </a:lnTo>
                  <a:close/>
                  <a:moveTo>
                    <a:pt x="1817" y="343"/>
                  </a:moveTo>
                  <a:cubicBezTo>
                    <a:pt x="2094" y="343"/>
                    <a:pt x="2371" y="450"/>
                    <a:pt x="2579" y="666"/>
                  </a:cubicBezTo>
                  <a:cubicBezTo>
                    <a:pt x="2781" y="873"/>
                    <a:pt x="2904" y="1156"/>
                    <a:pt x="2925" y="1463"/>
                  </a:cubicBezTo>
                  <a:cubicBezTo>
                    <a:pt x="2933" y="1572"/>
                    <a:pt x="2949" y="1712"/>
                    <a:pt x="2972" y="1869"/>
                  </a:cubicBezTo>
                  <a:cubicBezTo>
                    <a:pt x="2788" y="1555"/>
                    <a:pt x="2489" y="1327"/>
                    <a:pt x="2096" y="1200"/>
                  </a:cubicBezTo>
                  <a:cubicBezTo>
                    <a:pt x="1886" y="1133"/>
                    <a:pt x="1667" y="1098"/>
                    <a:pt x="1447" y="1098"/>
                  </a:cubicBezTo>
                  <a:cubicBezTo>
                    <a:pt x="1401" y="1099"/>
                    <a:pt x="1360" y="1118"/>
                    <a:pt x="1329" y="1149"/>
                  </a:cubicBezTo>
                  <a:lnTo>
                    <a:pt x="1020" y="1469"/>
                  </a:lnTo>
                  <a:cubicBezTo>
                    <a:pt x="956" y="1538"/>
                    <a:pt x="959" y="1644"/>
                    <a:pt x="1026" y="1709"/>
                  </a:cubicBezTo>
                  <a:cubicBezTo>
                    <a:pt x="1059" y="1741"/>
                    <a:pt x="1102" y="1758"/>
                    <a:pt x="1145" y="1758"/>
                  </a:cubicBezTo>
                  <a:cubicBezTo>
                    <a:pt x="1189" y="1758"/>
                    <a:pt x="1233" y="1740"/>
                    <a:pt x="1267" y="1706"/>
                  </a:cubicBezTo>
                  <a:lnTo>
                    <a:pt x="1523" y="1441"/>
                  </a:lnTo>
                  <a:cubicBezTo>
                    <a:pt x="1745" y="1452"/>
                    <a:pt x="2455" y="1534"/>
                    <a:pt x="2731" y="2142"/>
                  </a:cubicBezTo>
                  <a:cubicBezTo>
                    <a:pt x="2662" y="2592"/>
                    <a:pt x="2274" y="2924"/>
                    <a:pt x="1820" y="2924"/>
                  </a:cubicBezTo>
                  <a:cubicBezTo>
                    <a:pt x="1819" y="2924"/>
                    <a:pt x="1818" y="2924"/>
                    <a:pt x="1817" y="2924"/>
                  </a:cubicBezTo>
                  <a:cubicBezTo>
                    <a:pt x="1306" y="2924"/>
                    <a:pt x="891" y="2510"/>
                    <a:pt x="891" y="2000"/>
                  </a:cubicBezTo>
                  <a:cubicBezTo>
                    <a:pt x="891" y="1901"/>
                    <a:pt x="812" y="1828"/>
                    <a:pt x="721" y="1828"/>
                  </a:cubicBezTo>
                  <a:cubicBezTo>
                    <a:pt x="702" y="1828"/>
                    <a:pt x="684" y="1831"/>
                    <a:pt x="665" y="1837"/>
                  </a:cubicBezTo>
                  <a:cubicBezTo>
                    <a:pt x="687" y="1693"/>
                    <a:pt x="701" y="1564"/>
                    <a:pt x="708" y="1463"/>
                  </a:cubicBezTo>
                  <a:cubicBezTo>
                    <a:pt x="730" y="1156"/>
                    <a:pt x="852" y="873"/>
                    <a:pt x="1054" y="666"/>
                  </a:cubicBezTo>
                  <a:cubicBezTo>
                    <a:pt x="1263" y="450"/>
                    <a:pt x="1540" y="343"/>
                    <a:pt x="1817" y="343"/>
                  </a:cubicBezTo>
                  <a:close/>
                  <a:moveTo>
                    <a:pt x="586" y="2299"/>
                  </a:moveTo>
                  <a:cubicBezTo>
                    <a:pt x="660" y="2601"/>
                    <a:pt x="841" y="2865"/>
                    <a:pt x="1097" y="3043"/>
                  </a:cubicBezTo>
                  <a:lnTo>
                    <a:pt x="1097" y="3230"/>
                  </a:lnTo>
                  <a:cubicBezTo>
                    <a:pt x="773" y="3174"/>
                    <a:pt x="543" y="3089"/>
                    <a:pt x="401" y="3024"/>
                  </a:cubicBezTo>
                  <a:cubicBezTo>
                    <a:pt x="392" y="3019"/>
                    <a:pt x="396" y="3008"/>
                    <a:pt x="396" y="3005"/>
                  </a:cubicBezTo>
                  <a:cubicBezTo>
                    <a:pt x="469" y="2810"/>
                    <a:pt x="533" y="2554"/>
                    <a:pt x="586" y="2299"/>
                  </a:cubicBezTo>
                  <a:close/>
                  <a:moveTo>
                    <a:pt x="3046" y="2299"/>
                  </a:moveTo>
                  <a:cubicBezTo>
                    <a:pt x="3089" y="2517"/>
                    <a:pt x="3145" y="2731"/>
                    <a:pt x="3213" y="2942"/>
                  </a:cubicBezTo>
                  <a:lnTo>
                    <a:pt x="2901" y="3237"/>
                  </a:lnTo>
                  <a:cubicBezTo>
                    <a:pt x="2865" y="3272"/>
                    <a:pt x="2816" y="3291"/>
                    <a:pt x="2766" y="3291"/>
                  </a:cubicBezTo>
                  <a:lnTo>
                    <a:pt x="2730" y="3291"/>
                  </a:lnTo>
                  <a:cubicBezTo>
                    <a:pt x="2622" y="3291"/>
                    <a:pt x="2535" y="3203"/>
                    <a:pt x="2535" y="3097"/>
                  </a:cubicBezTo>
                  <a:lnTo>
                    <a:pt x="2535" y="3044"/>
                  </a:lnTo>
                  <a:cubicBezTo>
                    <a:pt x="2792" y="2867"/>
                    <a:pt x="2974" y="2601"/>
                    <a:pt x="3046" y="2299"/>
                  </a:cubicBezTo>
                  <a:close/>
                  <a:moveTo>
                    <a:pt x="2205" y="3206"/>
                  </a:moveTo>
                  <a:cubicBezTo>
                    <a:pt x="2225" y="3300"/>
                    <a:pt x="2270" y="3386"/>
                    <a:pt x="2336" y="3458"/>
                  </a:cubicBezTo>
                  <a:lnTo>
                    <a:pt x="2077" y="3709"/>
                  </a:lnTo>
                  <a:cubicBezTo>
                    <a:pt x="2004" y="3779"/>
                    <a:pt x="1910" y="3813"/>
                    <a:pt x="1817" y="3813"/>
                  </a:cubicBezTo>
                  <a:cubicBezTo>
                    <a:pt x="1723" y="3813"/>
                    <a:pt x="1630" y="3779"/>
                    <a:pt x="1558" y="3709"/>
                  </a:cubicBezTo>
                  <a:lnTo>
                    <a:pt x="1397" y="3557"/>
                  </a:lnTo>
                  <a:cubicBezTo>
                    <a:pt x="1426" y="3506"/>
                    <a:pt x="1439" y="3449"/>
                    <a:pt x="1439" y="3390"/>
                  </a:cubicBezTo>
                  <a:lnTo>
                    <a:pt x="1439" y="3209"/>
                  </a:lnTo>
                  <a:cubicBezTo>
                    <a:pt x="1563" y="3247"/>
                    <a:pt x="1690" y="3266"/>
                    <a:pt x="1818" y="3266"/>
                  </a:cubicBezTo>
                  <a:cubicBezTo>
                    <a:pt x="1948" y="3266"/>
                    <a:pt x="2079" y="3246"/>
                    <a:pt x="2205" y="3206"/>
                  </a:cubicBezTo>
                  <a:close/>
                  <a:moveTo>
                    <a:pt x="1817" y="1"/>
                  </a:moveTo>
                  <a:cubicBezTo>
                    <a:pt x="1049" y="1"/>
                    <a:pt x="425" y="619"/>
                    <a:pt x="368" y="1438"/>
                  </a:cubicBezTo>
                  <a:cubicBezTo>
                    <a:pt x="343" y="1774"/>
                    <a:pt x="226" y="2482"/>
                    <a:pt x="75" y="2887"/>
                  </a:cubicBezTo>
                  <a:cubicBezTo>
                    <a:pt x="8" y="3060"/>
                    <a:pt x="89" y="3257"/>
                    <a:pt x="259" y="3334"/>
                  </a:cubicBezTo>
                  <a:cubicBezTo>
                    <a:pt x="444" y="3419"/>
                    <a:pt x="639" y="3483"/>
                    <a:pt x="840" y="3528"/>
                  </a:cubicBezTo>
                  <a:lnTo>
                    <a:pt x="399" y="3748"/>
                  </a:lnTo>
                  <a:cubicBezTo>
                    <a:pt x="155" y="3869"/>
                    <a:pt x="0" y="4119"/>
                    <a:pt x="1" y="4392"/>
                  </a:cubicBezTo>
                  <a:lnTo>
                    <a:pt x="1" y="5836"/>
                  </a:lnTo>
                  <a:cubicBezTo>
                    <a:pt x="1" y="5930"/>
                    <a:pt x="78" y="6007"/>
                    <a:pt x="172" y="6007"/>
                  </a:cubicBezTo>
                  <a:cubicBezTo>
                    <a:pt x="267" y="6007"/>
                    <a:pt x="343" y="5930"/>
                    <a:pt x="343" y="5836"/>
                  </a:cubicBezTo>
                  <a:lnTo>
                    <a:pt x="343" y="4392"/>
                  </a:lnTo>
                  <a:cubicBezTo>
                    <a:pt x="343" y="4248"/>
                    <a:pt x="424" y="4119"/>
                    <a:pt x="552" y="4055"/>
                  </a:cubicBezTo>
                  <a:lnTo>
                    <a:pt x="1123" y="3769"/>
                  </a:lnTo>
                  <a:lnTo>
                    <a:pt x="1322" y="3957"/>
                  </a:lnTo>
                  <a:cubicBezTo>
                    <a:pt x="1460" y="4089"/>
                    <a:pt x="1638" y="4155"/>
                    <a:pt x="1816" y="4155"/>
                  </a:cubicBezTo>
                  <a:cubicBezTo>
                    <a:pt x="1995" y="4155"/>
                    <a:pt x="2174" y="4089"/>
                    <a:pt x="2313" y="3956"/>
                  </a:cubicBezTo>
                  <a:lnTo>
                    <a:pt x="2653" y="3627"/>
                  </a:lnTo>
                  <a:cubicBezTo>
                    <a:pt x="2679" y="3630"/>
                    <a:pt x="2704" y="3633"/>
                    <a:pt x="2730" y="3633"/>
                  </a:cubicBezTo>
                  <a:lnTo>
                    <a:pt x="2768" y="3633"/>
                  </a:lnTo>
                  <a:cubicBezTo>
                    <a:pt x="2905" y="3633"/>
                    <a:pt x="3037" y="3580"/>
                    <a:pt x="3137" y="3486"/>
                  </a:cubicBezTo>
                  <a:lnTo>
                    <a:pt x="5261" y="1483"/>
                  </a:lnTo>
                  <a:lnTo>
                    <a:pt x="5504" y="1725"/>
                  </a:lnTo>
                  <a:lnTo>
                    <a:pt x="2824" y="4405"/>
                  </a:lnTo>
                  <a:cubicBezTo>
                    <a:pt x="2653" y="4575"/>
                    <a:pt x="2559" y="4804"/>
                    <a:pt x="2559" y="5043"/>
                  </a:cubicBezTo>
                  <a:lnTo>
                    <a:pt x="2559" y="5838"/>
                  </a:lnTo>
                  <a:cubicBezTo>
                    <a:pt x="2559" y="5932"/>
                    <a:pt x="2636" y="6009"/>
                    <a:pt x="2730" y="6009"/>
                  </a:cubicBezTo>
                  <a:cubicBezTo>
                    <a:pt x="2824" y="6009"/>
                    <a:pt x="2901" y="5932"/>
                    <a:pt x="2901" y="5838"/>
                  </a:cubicBezTo>
                  <a:lnTo>
                    <a:pt x="2901" y="5043"/>
                  </a:lnTo>
                  <a:cubicBezTo>
                    <a:pt x="2901" y="4895"/>
                    <a:pt x="2960" y="4753"/>
                    <a:pt x="3065" y="4648"/>
                  </a:cubicBezTo>
                  <a:lnTo>
                    <a:pt x="6086" y="1627"/>
                  </a:lnTo>
                  <a:cubicBezTo>
                    <a:pt x="6218" y="1494"/>
                    <a:pt x="6272" y="1301"/>
                    <a:pt x="6226" y="1118"/>
                  </a:cubicBezTo>
                  <a:lnTo>
                    <a:pt x="6117" y="676"/>
                  </a:lnTo>
                  <a:lnTo>
                    <a:pt x="6229" y="570"/>
                  </a:lnTo>
                  <a:cubicBezTo>
                    <a:pt x="6297" y="505"/>
                    <a:pt x="6300" y="398"/>
                    <a:pt x="6235" y="329"/>
                  </a:cubicBezTo>
                  <a:cubicBezTo>
                    <a:pt x="6202" y="293"/>
                    <a:pt x="6156" y="275"/>
                    <a:pt x="6110" y="275"/>
                  </a:cubicBezTo>
                  <a:cubicBezTo>
                    <a:pt x="6068" y="275"/>
                    <a:pt x="6026" y="290"/>
                    <a:pt x="5993" y="321"/>
                  </a:cubicBezTo>
                  <a:lnTo>
                    <a:pt x="3491" y="2681"/>
                  </a:lnTo>
                  <a:cubicBezTo>
                    <a:pt x="3373" y="2273"/>
                    <a:pt x="3286" y="1722"/>
                    <a:pt x="3266" y="1438"/>
                  </a:cubicBezTo>
                  <a:cubicBezTo>
                    <a:pt x="3208" y="619"/>
                    <a:pt x="2585" y="1"/>
                    <a:pt x="1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4"/>
            <p:cNvSpPr/>
            <p:nvPr/>
          </p:nvSpPr>
          <p:spPr>
            <a:xfrm>
              <a:off x="6220700" y="1368525"/>
              <a:ext cx="173050" cy="145650"/>
            </a:xfrm>
            <a:custGeom>
              <a:avLst/>
              <a:gdLst/>
              <a:ahLst/>
              <a:cxnLst/>
              <a:rect l="l" t="t" r="r" b="b"/>
              <a:pathLst>
                <a:path w="6922" h="5826" extrusionOk="0">
                  <a:moveTo>
                    <a:pt x="538" y="1"/>
                  </a:moveTo>
                  <a:cubicBezTo>
                    <a:pt x="242" y="1"/>
                    <a:pt x="2" y="241"/>
                    <a:pt x="1" y="537"/>
                  </a:cubicBezTo>
                  <a:lnTo>
                    <a:pt x="1" y="4970"/>
                  </a:lnTo>
                  <a:cubicBezTo>
                    <a:pt x="1" y="5064"/>
                    <a:pt x="78" y="5139"/>
                    <a:pt x="172" y="5139"/>
                  </a:cubicBezTo>
                  <a:cubicBezTo>
                    <a:pt x="266" y="5139"/>
                    <a:pt x="343" y="5064"/>
                    <a:pt x="343" y="4970"/>
                  </a:cubicBezTo>
                  <a:lnTo>
                    <a:pt x="343" y="538"/>
                  </a:lnTo>
                  <a:cubicBezTo>
                    <a:pt x="343" y="430"/>
                    <a:pt x="430" y="343"/>
                    <a:pt x="538" y="343"/>
                  </a:cubicBezTo>
                  <a:lnTo>
                    <a:pt x="6386" y="343"/>
                  </a:lnTo>
                  <a:cubicBezTo>
                    <a:pt x="6492" y="343"/>
                    <a:pt x="6580" y="430"/>
                    <a:pt x="6580" y="538"/>
                  </a:cubicBezTo>
                  <a:lnTo>
                    <a:pt x="6580" y="5289"/>
                  </a:lnTo>
                  <a:cubicBezTo>
                    <a:pt x="6580" y="5396"/>
                    <a:pt x="6492" y="5482"/>
                    <a:pt x="6386" y="5484"/>
                  </a:cubicBezTo>
                  <a:lnTo>
                    <a:pt x="2066" y="5484"/>
                  </a:lnTo>
                  <a:cubicBezTo>
                    <a:pt x="1974" y="5486"/>
                    <a:pt x="1900" y="5562"/>
                    <a:pt x="1900" y="5655"/>
                  </a:cubicBezTo>
                  <a:cubicBezTo>
                    <a:pt x="1900" y="5746"/>
                    <a:pt x="1974" y="5822"/>
                    <a:pt x="2066" y="5826"/>
                  </a:cubicBezTo>
                  <a:lnTo>
                    <a:pt x="6386" y="5826"/>
                  </a:lnTo>
                  <a:cubicBezTo>
                    <a:pt x="6682" y="5824"/>
                    <a:pt x="6921" y="5585"/>
                    <a:pt x="6921" y="5289"/>
                  </a:cubicBezTo>
                  <a:lnTo>
                    <a:pt x="6921" y="538"/>
                  </a:lnTo>
                  <a:cubicBezTo>
                    <a:pt x="6921" y="242"/>
                    <a:pt x="6682" y="1"/>
                    <a:pt x="6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4"/>
            <p:cNvSpPr/>
            <p:nvPr/>
          </p:nvSpPr>
          <p:spPr>
            <a:xfrm>
              <a:off x="6257250" y="1386825"/>
              <a:ext cx="104925" cy="100000"/>
            </a:xfrm>
            <a:custGeom>
              <a:avLst/>
              <a:gdLst/>
              <a:ahLst/>
              <a:cxnLst/>
              <a:rect l="l" t="t" r="r" b="b"/>
              <a:pathLst>
                <a:path w="4197" h="4000" extrusionOk="0">
                  <a:moveTo>
                    <a:pt x="1997" y="706"/>
                  </a:moveTo>
                  <a:cubicBezTo>
                    <a:pt x="2320" y="706"/>
                    <a:pt x="2644" y="813"/>
                    <a:pt x="2913" y="1026"/>
                  </a:cubicBezTo>
                  <a:lnTo>
                    <a:pt x="1879" y="2059"/>
                  </a:lnTo>
                  <a:cubicBezTo>
                    <a:pt x="1811" y="2127"/>
                    <a:pt x="1811" y="2234"/>
                    <a:pt x="1879" y="2302"/>
                  </a:cubicBezTo>
                  <a:cubicBezTo>
                    <a:pt x="1912" y="2335"/>
                    <a:pt x="1955" y="2351"/>
                    <a:pt x="1999" y="2351"/>
                  </a:cubicBezTo>
                  <a:cubicBezTo>
                    <a:pt x="2043" y="2351"/>
                    <a:pt x="2087" y="2335"/>
                    <a:pt x="2121" y="2302"/>
                  </a:cubicBezTo>
                  <a:lnTo>
                    <a:pt x="2631" y="1790"/>
                  </a:lnTo>
                  <a:lnTo>
                    <a:pt x="2631" y="1790"/>
                  </a:lnTo>
                  <a:cubicBezTo>
                    <a:pt x="2809" y="2078"/>
                    <a:pt x="2769" y="2450"/>
                    <a:pt x="2534" y="2694"/>
                  </a:cubicBezTo>
                  <a:cubicBezTo>
                    <a:pt x="2391" y="2843"/>
                    <a:pt x="2196" y="2922"/>
                    <a:pt x="1998" y="2922"/>
                  </a:cubicBezTo>
                  <a:cubicBezTo>
                    <a:pt x="1874" y="2922"/>
                    <a:pt x="1750" y="2891"/>
                    <a:pt x="1636" y="2828"/>
                  </a:cubicBezTo>
                  <a:cubicBezTo>
                    <a:pt x="1342" y="2663"/>
                    <a:pt x="1195" y="2319"/>
                    <a:pt x="1280" y="1992"/>
                  </a:cubicBezTo>
                  <a:cubicBezTo>
                    <a:pt x="1366" y="1666"/>
                    <a:pt x="1659" y="1438"/>
                    <a:pt x="1997" y="1438"/>
                  </a:cubicBezTo>
                  <a:cubicBezTo>
                    <a:pt x="1998" y="1438"/>
                    <a:pt x="1999" y="1438"/>
                    <a:pt x="2000" y="1438"/>
                  </a:cubicBezTo>
                  <a:cubicBezTo>
                    <a:pt x="2094" y="1438"/>
                    <a:pt x="2171" y="1361"/>
                    <a:pt x="2171" y="1267"/>
                  </a:cubicBezTo>
                  <a:cubicBezTo>
                    <a:pt x="2171" y="1171"/>
                    <a:pt x="2094" y="1096"/>
                    <a:pt x="2000" y="1096"/>
                  </a:cubicBezTo>
                  <a:cubicBezTo>
                    <a:pt x="1999" y="1096"/>
                    <a:pt x="1998" y="1096"/>
                    <a:pt x="1997" y="1096"/>
                  </a:cubicBezTo>
                  <a:cubicBezTo>
                    <a:pt x="1496" y="1096"/>
                    <a:pt x="1061" y="1440"/>
                    <a:pt x="944" y="1926"/>
                  </a:cubicBezTo>
                  <a:cubicBezTo>
                    <a:pt x="827" y="2414"/>
                    <a:pt x="1059" y="2918"/>
                    <a:pt x="1506" y="3146"/>
                  </a:cubicBezTo>
                  <a:cubicBezTo>
                    <a:pt x="1663" y="3226"/>
                    <a:pt x="1832" y="3265"/>
                    <a:pt x="2000" y="3265"/>
                  </a:cubicBezTo>
                  <a:cubicBezTo>
                    <a:pt x="2309" y="3265"/>
                    <a:pt x="2612" y="3133"/>
                    <a:pt x="2824" y="2886"/>
                  </a:cubicBezTo>
                  <a:cubicBezTo>
                    <a:pt x="3149" y="2504"/>
                    <a:pt x="3172" y="1949"/>
                    <a:pt x="2878" y="1543"/>
                  </a:cubicBezTo>
                  <a:lnTo>
                    <a:pt x="3155" y="1267"/>
                  </a:lnTo>
                  <a:cubicBezTo>
                    <a:pt x="3361" y="1526"/>
                    <a:pt x="3474" y="1849"/>
                    <a:pt x="3473" y="2181"/>
                  </a:cubicBezTo>
                  <a:cubicBezTo>
                    <a:pt x="3474" y="2869"/>
                    <a:pt x="3000" y="3468"/>
                    <a:pt x="2328" y="3622"/>
                  </a:cubicBezTo>
                  <a:cubicBezTo>
                    <a:pt x="2218" y="3648"/>
                    <a:pt x="2107" y="3660"/>
                    <a:pt x="1998" y="3660"/>
                  </a:cubicBezTo>
                  <a:cubicBezTo>
                    <a:pt x="1442" y="3660"/>
                    <a:pt x="919" y="3345"/>
                    <a:pt x="669" y="2827"/>
                  </a:cubicBezTo>
                  <a:cubicBezTo>
                    <a:pt x="368" y="2208"/>
                    <a:pt x="535" y="1463"/>
                    <a:pt x="1072" y="1032"/>
                  </a:cubicBezTo>
                  <a:cubicBezTo>
                    <a:pt x="1342" y="815"/>
                    <a:pt x="1670" y="706"/>
                    <a:pt x="1997" y="706"/>
                  </a:cubicBezTo>
                  <a:close/>
                  <a:moveTo>
                    <a:pt x="4010" y="0"/>
                  </a:moveTo>
                  <a:cubicBezTo>
                    <a:pt x="3966" y="0"/>
                    <a:pt x="3922" y="17"/>
                    <a:pt x="3888" y="50"/>
                  </a:cubicBezTo>
                  <a:lnTo>
                    <a:pt x="3633" y="307"/>
                  </a:lnTo>
                  <a:lnTo>
                    <a:pt x="3633" y="172"/>
                  </a:lnTo>
                  <a:cubicBezTo>
                    <a:pt x="3633" y="78"/>
                    <a:pt x="3556" y="1"/>
                    <a:pt x="3462" y="1"/>
                  </a:cubicBezTo>
                  <a:cubicBezTo>
                    <a:pt x="3366" y="1"/>
                    <a:pt x="3291" y="78"/>
                    <a:pt x="3291" y="172"/>
                  </a:cubicBezTo>
                  <a:lnTo>
                    <a:pt x="3291" y="649"/>
                  </a:lnTo>
                  <a:lnTo>
                    <a:pt x="3156" y="783"/>
                  </a:lnTo>
                  <a:cubicBezTo>
                    <a:pt x="2818" y="503"/>
                    <a:pt x="2407" y="366"/>
                    <a:pt x="1998" y="366"/>
                  </a:cubicBezTo>
                  <a:cubicBezTo>
                    <a:pt x="1503" y="366"/>
                    <a:pt x="1011" y="567"/>
                    <a:pt x="654" y="960"/>
                  </a:cubicBezTo>
                  <a:cubicBezTo>
                    <a:pt x="1" y="1677"/>
                    <a:pt x="28" y="2781"/>
                    <a:pt x="713" y="3468"/>
                  </a:cubicBezTo>
                  <a:cubicBezTo>
                    <a:pt x="1067" y="3821"/>
                    <a:pt x="1533" y="3999"/>
                    <a:pt x="1999" y="3999"/>
                  </a:cubicBezTo>
                  <a:cubicBezTo>
                    <a:pt x="2436" y="3999"/>
                    <a:pt x="2874" y="3843"/>
                    <a:pt x="3221" y="3527"/>
                  </a:cubicBezTo>
                  <a:cubicBezTo>
                    <a:pt x="3938" y="2874"/>
                    <a:pt x="4016" y="1773"/>
                    <a:pt x="3397" y="1024"/>
                  </a:cubicBezTo>
                  <a:lnTo>
                    <a:pt x="3532" y="890"/>
                  </a:lnTo>
                  <a:lnTo>
                    <a:pt x="4010" y="890"/>
                  </a:lnTo>
                  <a:cubicBezTo>
                    <a:pt x="4104" y="890"/>
                    <a:pt x="4181" y="814"/>
                    <a:pt x="4181" y="719"/>
                  </a:cubicBezTo>
                  <a:cubicBezTo>
                    <a:pt x="4181" y="625"/>
                    <a:pt x="4104" y="548"/>
                    <a:pt x="4010" y="548"/>
                  </a:cubicBezTo>
                  <a:lnTo>
                    <a:pt x="3874" y="548"/>
                  </a:lnTo>
                  <a:lnTo>
                    <a:pt x="4131" y="292"/>
                  </a:lnTo>
                  <a:cubicBezTo>
                    <a:pt x="4197" y="225"/>
                    <a:pt x="4197" y="117"/>
                    <a:pt x="4131" y="50"/>
                  </a:cubicBezTo>
                  <a:cubicBezTo>
                    <a:pt x="4097" y="17"/>
                    <a:pt x="4053" y="0"/>
                    <a:pt x="40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" name="Google Shape;425;p44"/>
          <p:cNvGrpSpPr/>
          <p:nvPr/>
        </p:nvGrpSpPr>
        <p:grpSpPr>
          <a:xfrm>
            <a:off x="5834113" y="3118208"/>
            <a:ext cx="230050" cy="267375"/>
            <a:chOff x="3360050" y="239525"/>
            <a:chExt cx="230050" cy="267375"/>
          </a:xfrm>
        </p:grpSpPr>
        <p:sp>
          <p:nvSpPr>
            <p:cNvPr id="426" name="Google Shape;426;p44"/>
            <p:cNvSpPr/>
            <p:nvPr/>
          </p:nvSpPr>
          <p:spPr>
            <a:xfrm>
              <a:off x="3444000" y="354550"/>
              <a:ext cx="66825" cy="22650"/>
            </a:xfrm>
            <a:custGeom>
              <a:avLst/>
              <a:gdLst/>
              <a:ahLst/>
              <a:cxnLst/>
              <a:rect l="l" t="t" r="r" b="b"/>
              <a:pathLst>
                <a:path w="2673" h="906" extrusionOk="0">
                  <a:moveTo>
                    <a:pt x="1080" y="1"/>
                  </a:moveTo>
                  <a:cubicBezTo>
                    <a:pt x="759" y="1"/>
                    <a:pt x="467" y="34"/>
                    <a:pt x="279" y="63"/>
                  </a:cubicBezTo>
                  <a:cubicBezTo>
                    <a:pt x="120" y="87"/>
                    <a:pt x="3" y="223"/>
                    <a:pt x="4" y="383"/>
                  </a:cubicBezTo>
                  <a:lnTo>
                    <a:pt x="4" y="744"/>
                  </a:lnTo>
                  <a:cubicBezTo>
                    <a:pt x="0" y="831"/>
                    <a:pt x="72" y="905"/>
                    <a:pt x="160" y="905"/>
                  </a:cubicBezTo>
                  <a:cubicBezTo>
                    <a:pt x="249" y="905"/>
                    <a:pt x="319" y="831"/>
                    <a:pt x="317" y="744"/>
                  </a:cubicBezTo>
                  <a:lnTo>
                    <a:pt x="317" y="383"/>
                  </a:lnTo>
                  <a:cubicBezTo>
                    <a:pt x="317" y="378"/>
                    <a:pt x="321" y="374"/>
                    <a:pt x="325" y="372"/>
                  </a:cubicBezTo>
                  <a:cubicBezTo>
                    <a:pt x="484" y="349"/>
                    <a:pt x="769" y="314"/>
                    <a:pt x="1086" y="314"/>
                  </a:cubicBezTo>
                  <a:cubicBezTo>
                    <a:pt x="1170" y="314"/>
                    <a:pt x="1256" y="317"/>
                    <a:pt x="1342" y="322"/>
                  </a:cubicBezTo>
                  <a:cubicBezTo>
                    <a:pt x="1830" y="355"/>
                    <a:pt x="2184" y="477"/>
                    <a:pt x="2392" y="686"/>
                  </a:cubicBezTo>
                  <a:cubicBezTo>
                    <a:pt x="2423" y="714"/>
                    <a:pt x="2462" y="728"/>
                    <a:pt x="2500" y="728"/>
                  </a:cubicBezTo>
                  <a:cubicBezTo>
                    <a:pt x="2540" y="728"/>
                    <a:pt x="2580" y="713"/>
                    <a:pt x="2610" y="683"/>
                  </a:cubicBezTo>
                  <a:cubicBezTo>
                    <a:pt x="2671" y="623"/>
                    <a:pt x="2672" y="527"/>
                    <a:pt x="2614" y="465"/>
                  </a:cubicBezTo>
                  <a:cubicBezTo>
                    <a:pt x="2243" y="95"/>
                    <a:pt x="1619" y="1"/>
                    <a:pt x="10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4"/>
            <p:cNvSpPr/>
            <p:nvPr/>
          </p:nvSpPr>
          <p:spPr>
            <a:xfrm>
              <a:off x="3402150" y="319025"/>
              <a:ext cx="150200" cy="187875"/>
            </a:xfrm>
            <a:custGeom>
              <a:avLst/>
              <a:gdLst/>
              <a:ahLst/>
              <a:cxnLst/>
              <a:rect l="l" t="t" r="r" b="b"/>
              <a:pathLst>
                <a:path w="6008" h="7515" extrusionOk="0">
                  <a:moveTo>
                    <a:pt x="4691" y="312"/>
                  </a:moveTo>
                  <a:lnTo>
                    <a:pt x="4691" y="1830"/>
                  </a:lnTo>
                  <a:cubicBezTo>
                    <a:pt x="4691" y="2058"/>
                    <a:pt x="4638" y="2283"/>
                    <a:pt x="4539" y="2488"/>
                  </a:cubicBezTo>
                  <a:cubicBezTo>
                    <a:pt x="4529" y="2509"/>
                    <a:pt x="4524" y="2532"/>
                    <a:pt x="4524" y="2555"/>
                  </a:cubicBezTo>
                  <a:lnTo>
                    <a:pt x="4524" y="3001"/>
                  </a:lnTo>
                  <a:cubicBezTo>
                    <a:pt x="4524" y="3843"/>
                    <a:pt x="3839" y="4519"/>
                    <a:pt x="3010" y="4519"/>
                  </a:cubicBezTo>
                  <a:cubicBezTo>
                    <a:pt x="2975" y="4519"/>
                    <a:pt x="2941" y="4517"/>
                    <a:pt x="2906" y="4515"/>
                  </a:cubicBezTo>
                  <a:cubicBezTo>
                    <a:pt x="2110" y="4464"/>
                    <a:pt x="1488" y="3773"/>
                    <a:pt x="1488" y="2944"/>
                  </a:cubicBezTo>
                  <a:lnTo>
                    <a:pt x="1488" y="2555"/>
                  </a:lnTo>
                  <a:cubicBezTo>
                    <a:pt x="1488" y="2532"/>
                    <a:pt x="1483" y="2509"/>
                    <a:pt x="1474" y="2488"/>
                  </a:cubicBezTo>
                  <a:cubicBezTo>
                    <a:pt x="1374" y="2283"/>
                    <a:pt x="1322" y="2058"/>
                    <a:pt x="1322" y="1831"/>
                  </a:cubicBezTo>
                  <a:lnTo>
                    <a:pt x="1322" y="1496"/>
                  </a:lnTo>
                  <a:cubicBezTo>
                    <a:pt x="1323" y="843"/>
                    <a:pt x="1852" y="314"/>
                    <a:pt x="2505" y="312"/>
                  </a:cubicBezTo>
                  <a:close/>
                  <a:moveTo>
                    <a:pt x="2159" y="4619"/>
                  </a:moveTo>
                  <a:cubicBezTo>
                    <a:pt x="2382" y="4740"/>
                    <a:pt x="2630" y="4811"/>
                    <a:pt x="2884" y="4827"/>
                  </a:cubicBezTo>
                  <a:cubicBezTo>
                    <a:pt x="2926" y="4830"/>
                    <a:pt x="2967" y="4831"/>
                    <a:pt x="3008" y="4831"/>
                  </a:cubicBezTo>
                  <a:cubicBezTo>
                    <a:pt x="3011" y="4831"/>
                    <a:pt x="3014" y="4831"/>
                    <a:pt x="3016" y="4831"/>
                  </a:cubicBezTo>
                  <a:cubicBezTo>
                    <a:pt x="3307" y="4831"/>
                    <a:pt x="3595" y="4760"/>
                    <a:pt x="3854" y="4625"/>
                  </a:cubicBezTo>
                  <a:lnTo>
                    <a:pt x="3854" y="4911"/>
                  </a:lnTo>
                  <a:lnTo>
                    <a:pt x="3006" y="5490"/>
                  </a:lnTo>
                  <a:lnTo>
                    <a:pt x="2159" y="4911"/>
                  </a:lnTo>
                  <a:lnTo>
                    <a:pt x="2159" y="4619"/>
                  </a:lnTo>
                  <a:close/>
                  <a:moveTo>
                    <a:pt x="2023" y="5198"/>
                  </a:moveTo>
                  <a:lnTo>
                    <a:pt x="2762" y="5702"/>
                  </a:lnTo>
                  <a:lnTo>
                    <a:pt x="2370" y="6094"/>
                  </a:lnTo>
                  <a:cubicBezTo>
                    <a:pt x="2367" y="6097"/>
                    <a:pt x="2365" y="6097"/>
                    <a:pt x="2362" y="6097"/>
                  </a:cubicBezTo>
                  <a:cubicBezTo>
                    <a:pt x="2358" y="6097"/>
                    <a:pt x="2355" y="6095"/>
                    <a:pt x="2354" y="6093"/>
                  </a:cubicBezTo>
                  <a:lnTo>
                    <a:pt x="1867" y="5362"/>
                  </a:lnTo>
                  <a:lnTo>
                    <a:pt x="2023" y="5198"/>
                  </a:lnTo>
                  <a:close/>
                  <a:moveTo>
                    <a:pt x="3988" y="5198"/>
                  </a:moveTo>
                  <a:lnTo>
                    <a:pt x="4146" y="5362"/>
                  </a:lnTo>
                  <a:lnTo>
                    <a:pt x="3658" y="6093"/>
                  </a:lnTo>
                  <a:cubicBezTo>
                    <a:pt x="3656" y="6096"/>
                    <a:pt x="3653" y="6097"/>
                    <a:pt x="3650" y="6097"/>
                  </a:cubicBezTo>
                  <a:cubicBezTo>
                    <a:pt x="3647" y="6097"/>
                    <a:pt x="3644" y="6096"/>
                    <a:pt x="3642" y="6094"/>
                  </a:cubicBezTo>
                  <a:lnTo>
                    <a:pt x="3251" y="5702"/>
                  </a:lnTo>
                  <a:lnTo>
                    <a:pt x="3988" y="5198"/>
                  </a:lnTo>
                  <a:close/>
                  <a:moveTo>
                    <a:pt x="2503" y="0"/>
                  </a:moveTo>
                  <a:cubicBezTo>
                    <a:pt x="1678" y="1"/>
                    <a:pt x="1009" y="671"/>
                    <a:pt x="1008" y="1496"/>
                  </a:cubicBezTo>
                  <a:lnTo>
                    <a:pt x="1008" y="1830"/>
                  </a:lnTo>
                  <a:cubicBezTo>
                    <a:pt x="1008" y="2093"/>
                    <a:pt x="1066" y="2352"/>
                    <a:pt x="1176" y="2591"/>
                  </a:cubicBezTo>
                  <a:lnTo>
                    <a:pt x="1176" y="2944"/>
                  </a:lnTo>
                  <a:cubicBezTo>
                    <a:pt x="1173" y="3505"/>
                    <a:pt x="1418" y="4040"/>
                    <a:pt x="1845" y="4405"/>
                  </a:cubicBezTo>
                  <a:lnTo>
                    <a:pt x="1845" y="4930"/>
                  </a:lnTo>
                  <a:lnTo>
                    <a:pt x="1553" y="5237"/>
                  </a:lnTo>
                  <a:cubicBezTo>
                    <a:pt x="1523" y="5269"/>
                    <a:pt x="1507" y="5312"/>
                    <a:pt x="1511" y="5356"/>
                  </a:cubicBezTo>
                  <a:lnTo>
                    <a:pt x="548" y="5706"/>
                  </a:lnTo>
                  <a:cubicBezTo>
                    <a:pt x="222" y="5826"/>
                    <a:pt x="5" y="6136"/>
                    <a:pt x="4" y="6483"/>
                  </a:cubicBezTo>
                  <a:lnTo>
                    <a:pt x="4" y="7353"/>
                  </a:lnTo>
                  <a:cubicBezTo>
                    <a:pt x="1" y="7442"/>
                    <a:pt x="72" y="7514"/>
                    <a:pt x="161" y="7514"/>
                  </a:cubicBezTo>
                  <a:cubicBezTo>
                    <a:pt x="249" y="7514"/>
                    <a:pt x="320" y="7442"/>
                    <a:pt x="317" y="7353"/>
                  </a:cubicBezTo>
                  <a:lnTo>
                    <a:pt x="317" y="6483"/>
                  </a:lnTo>
                  <a:cubicBezTo>
                    <a:pt x="317" y="6268"/>
                    <a:pt x="452" y="6075"/>
                    <a:pt x="655" y="6001"/>
                  </a:cubicBezTo>
                  <a:lnTo>
                    <a:pt x="1670" y="5632"/>
                  </a:lnTo>
                  <a:lnTo>
                    <a:pt x="2093" y="6266"/>
                  </a:lnTo>
                  <a:cubicBezTo>
                    <a:pt x="2147" y="6347"/>
                    <a:pt x="2234" y="6400"/>
                    <a:pt x="2331" y="6409"/>
                  </a:cubicBezTo>
                  <a:cubicBezTo>
                    <a:pt x="2342" y="6409"/>
                    <a:pt x="2353" y="6410"/>
                    <a:pt x="2363" y="6410"/>
                  </a:cubicBezTo>
                  <a:cubicBezTo>
                    <a:pt x="2448" y="6410"/>
                    <a:pt x="2530" y="6375"/>
                    <a:pt x="2592" y="6315"/>
                  </a:cubicBezTo>
                  <a:lnTo>
                    <a:pt x="2849" y="6058"/>
                  </a:lnTo>
                  <a:lnTo>
                    <a:pt x="2849" y="7353"/>
                  </a:lnTo>
                  <a:cubicBezTo>
                    <a:pt x="2847" y="7442"/>
                    <a:pt x="2918" y="7514"/>
                    <a:pt x="3006" y="7514"/>
                  </a:cubicBezTo>
                  <a:cubicBezTo>
                    <a:pt x="3094" y="7514"/>
                    <a:pt x="3166" y="7442"/>
                    <a:pt x="3163" y="7353"/>
                  </a:cubicBezTo>
                  <a:lnTo>
                    <a:pt x="3163" y="6058"/>
                  </a:lnTo>
                  <a:lnTo>
                    <a:pt x="3420" y="6315"/>
                  </a:lnTo>
                  <a:cubicBezTo>
                    <a:pt x="3481" y="6375"/>
                    <a:pt x="3563" y="6410"/>
                    <a:pt x="3649" y="6410"/>
                  </a:cubicBezTo>
                  <a:cubicBezTo>
                    <a:pt x="3660" y="6410"/>
                    <a:pt x="3671" y="6409"/>
                    <a:pt x="3681" y="6409"/>
                  </a:cubicBezTo>
                  <a:cubicBezTo>
                    <a:pt x="3778" y="6400"/>
                    <a:pt x="3866" y="6347"/>
                    <a:pt x="3920" y="6266"/>
                  </a:cubicBezTo>
                  <a:lnTo>
                    <a:pt x="4342" y="5632"/>
                  </a:lnTo>
                  <a:lnTo>
                    <a:pt x="5357" y="6001"/>
                  </a:lnTo>
                  <a:cubicBezTo>
                    <a:pt x="5559" y="6075"/>
                    <a:pt x="5694" y="6268"/>
                    <a:pt x="5695" y="6483"/>
                  </a:cubicBezTo>
                  <a:lnTo>
                    <a:pt x="5695" y="7353"/>
                  </a:lnTo>
                  <a:cubicBezTo>
                    <a:pt x="5695" y="7440"/>
                    <a:pt x="5765" y="7510"/>
                    <a:pt x="5851" y="7510"/>
                  </a:cubicBezTo>
                  <a:cubicBezTo>
                    <a:pt x="5937" y="7510"/>
                    <a:pt x="6007" y="7440"/>
                    <a:pt x="6007" y="7353"/>
                  </a:cubicBezTo>
                  <a:lnTo>
                    <a:pt x="6007" y="6483"/>
                  </a:lnTo>
                  <a:cubicBezTo>
                    <a:pt x="6007" y="6136"/>
                    <a:pt x="5789" y="5826"/>
                    <a:pt x="5464" y="5706"/>
                  </a:cubicBezTo>
                  <a:lnTo>
                    <a:pt x="4501" y="5356"/>
                  </a:lnTo>
                  <a:cubicBezTo>
                    <a:pt x="4504" y="5312"/>
                    <a:pt x="4489" y="5269"/>
                    <a:pt x="4458" y="5237"/>
                  </a:cubicBezTo>
                  <a:lnTo>
                    <a:pt x="4167" y="4931"/>
                  </a:lnTo>
                  <a:lnTo>
                    <a:pt x="4167" y="4417"/>
                  </a:lnTo>
                  <a:cubicBezTo>
                    <a:pt x="4198" y="4391"/>
                    <a:pt x="4228" y="4364"/>
                    <a:pt x="4257" y="4337"/>
                  </a:cubicBezTo>
                  <a:cubicBezTo>
                    <a:pt x="4626" y="3990"/>
                    <a:pt x="4835" y="3507"/>
                    <a:pt x="4836" y="3002"/>
                  </a:cubicBezTo>
                  <a:lnTo>
                    <a:pt x="4836" y="2591"/>
                  </a:lnTo>
                  <a:cubicBezTo>
                    <a:pt x="4947" y="2353"/>
                    <a:pt x="5005" y="2093"/>
                    <a:pt x="5005" y="1830"/>
                  </a:cubicBezTo>
                  <a:lnTo>
                    <a:pt x="5005" y="156"/>
                  </a:lnTo>
                  <a:cubicBezTo>
                    <a:pt x="5005" y="70"/>
                    <a:pt x="4935" y="0"/>
                    <a:pt x="48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4"/>
            <p:cNvSpPr/>
            <p:nvPr/>
          </p:nvSpPr>
          <p:spPr>
            <a:xfrm>
              <a:off x="3427275" y="490550"/>
              <a:ext cx="8000" cy="16350"/>
            </a:xfrm>
            <a:custGeom>
              <a:avLst/>
              <a:gdLst/>
              <a:ahLst/>
              <a:cxnLst/>
              <a:rect l="l" t="t" r="r" b="b"/>
              <a:pathLst>
                <a:path w="320" h="654" extrusionOk="0">
                  <a:moveTo>
                    <a:pt x="160" y="0"/>
                  </a:moveTo>
                  <a:cubicBezTo>
                    <a:pt x="73" y="0"/>
                    <a:pt x="3" y="70"/>
                    <a:pt x="3" y="158"/>
                  </a:cubicBezTo>
                  <a:lnTo>
                    <a:pt x="3" y="492"/>
                  </a:lnTo>
                  <a:cubicBezTo>
                    <a:pt x="0" y="581"/>
                    <a:pt x="72" y="653"/>
                    <a:pt x="160" y="653"/>
                  </a:cubicBezTo>
                  <a:cubicBezTo>
                    <a:pt x="248" y="653"/>
                    <a:pt x="319" y="581"/>
                    <a:pt x="317" y="492"/>
                  </a:cubicBezTo>
                  <a:lnTo>
                    <a:pt x="317" y="158"/>
                  </a:lnTo>
                  <a:cubicBezTo>
                    <a:pt x="317" y="70"/>
                    <a:pt x="247" y="0"/>
                    <a:pt x="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4"/>
            <p:cNvSpPr/>
            <p:nvPr/>
          </p:nvSpPr>
          <p:spPr>
            <a:xfrm>
              <a:off x="3519300" y="490550"/>
              <a:ext cx="8000" cy="16350"/>
            </a:xfrm>
            <a:custGeom>
              <a:avLst/>
              <a:gdLst/>
              <a:ahLst/>
              <a:cxnLst/>
              <a:rect l="l" t="t" r="r" b="b"/>
              <a:pathLst>
                <a:path w="320" h="654" extrusionOk="0">
                  <a:moveTo>
                    <a:pt x="161" y="0"/>
                  </a:moveTo>
                  <a:cubicBezTo>
                    <a:pt x="75" y="0"/>
                    <a:pt x="5" y="70"/>
                    <a:pt x="5" y="158"/>
                  </a:cubicBezTo>
                  <a:lnTo>
                    <a:pt x="5" y="492"/>
                  </a:lnTo>
                  <a:cubicBezTo>
                    <a:pt x="1" y="581"/>
                    <a:pt x="72" y="653"/>
                    <a:pt x="161" y="653"/>
                  </a:cubicBezTo>
                  <a:cubicBezTo>
                    <a:pt x="250" y="653"/>
                    <a:pt x="320" y="581"/>
                    <a:pt x="317" y="492"/>
                  </a:cubicBezTo>
                  <a:lnTo>
                    <a:pt x="317" y="158"/>
                  </a:lnTo>
                  <a:cubicBezTo>
                    <a:pt x="317" y="70"/>
                    <a:pt x="247" y="0"/>
                    <a:pt x="1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4"/>
            <p:cNvSpPr/>
            <p:nvPr/>
          </p:nvSpPr>
          <p:spPr>
            <a:xfrm>
              <a:off x="3360050" y="239525"/>
              <a:ext cx="230050" cy="213200"/>
            </a:xfrm>
            <a:custGeom>
              <a:avLst/>
              <a:gdLst/>
              <a:ahLst/>
              <a:cxnLst/>
              <a:rect l="l" t="t" r="r" b="b"/>
              <a:pathLst>
                <a:path w="9202" h="8528" extrusionOk="0">
                  <a:moveTo>
                    <a:pt x="3203" y="585"/>
                  </a:moveTo>
                  <a:lnTo>
                    <a:pt x="3203" y="585"/>
                  </a:lnTo>
                  <a:cubicBezTo>
                    <a:pt x="2965" y="789"/>
                    <a:pt x="2744" y="1044"/>
                    <a:pt x="2547" y="1345"/>
                  </a:cubicBezTo>
                  <a:cubicBezTo>
                    <a:pt x="2411" y="1557"/>
                    <a:pt x="2289" y="1777"/>
                    <a:pt x="2188" y="2008"/>
                  </a:cubicBezTo>
                  <a:lnTo>
                    <a:pt x="1323" y="2008"/>
                  </a:lnTo>
                  <a:cubicBezTo>
                    <a:pt x="1802" y="1364"/>
                    <a:pt x="2454" y="871"/>
                    <a:pt x="3203" y="585"/>
                  </a:cubicBezTo>
                  <a:close/>
                  <a:moveTo>
                    <a:pt x="4533" y="321"/>
                  </a:moveTo>
                  <a:lnTo>
                    <a:pt x="4533" y="2008"/>
                  </a:lnTo>
                  <a:lnTo>
                    <a:pt x="2532" y="2008"/>
                  </a:lnTo>
                  <a:cubicBezTo>
                    <a:pt x="2993" y="1041"/>
                    <a:pt x="3715" y="394"/>
                    <a:pt x="4533" y="321"/>
                  </a:cubicBezTo>
                  <a:close/>
                  <a:moveTo>
                    <a:pt x="4847" y="321"/>
                  </a:moveTo>
                  <a:cubicBezTo>
                    <a:pt x="5666" y="394"/>
                    <a:pt x="6387" y="1041"/>
                    <a:pt x="6847" y="2008"/>
                  </a:cubicBezTo>
                  <a:lnTo>
                    <a:pt x="4847" y="2008"/>
                  </a:lnTo>
                  <a:lnTo>
                    <a:pt x="4847" y="321"/>
                  </a:lnTo>
                  <a:close/>
                  <a:moveTo>
                    <a:pt x="6177" y="585"/>
                  </a:moveTo>
                  <a:lnTo>
                    <a:pt x="6177" y="585"/>
                  </a:lnTo>
                  <a:cubicBezTo>
                    <a:pt x="6926" y="871"/>
                    <a:pt x="7578" y="1364"/>
                    <a:pt x="8056" y="2008"/>
                  </a:cubicBezTo>
                  <a:lnTo>
                    <a:pt x="7192" y="2008"/>
                  </a:lnTo>
                  <a:cubicBezTo>
                    <a:pt x="7090" y="1777"/>
                    <a:pt x="6970" y="1557"/>
                    <a:pt x="6833" y="1345"/>
                  </a:cubicBezTo>
                  <a:cubicBezTo>
                    <a:pt x="6636" y="1044"/>
                    <a:pt x="6415" y="789"/>
                    <a:pt x="6177" y="585"/>
                  </a:cubicBezTo>
                  <a:close/>
                  <a:moveTo>
                    <a:pt x="2062" y="2321"/>
                  </a:moveTo>
                  <a:cubicBezTo>
                    <a:pt x="1834" y="2938"/>
                    <a:pt x="1707" y="3630"/>
                    <a:pt x="1690" y="4351"/>
                  </a:cubicBezTo>
                  <a:lnTo>
                    <a:pt x="499" y="4351"/>
                  </a:lnTo>
                  <a:cubicBezTo>
                    <a:pt x="525" y="3632"/>
                    <a:pt x="736" y="2934"/>
                    <a:pt x="1112" y="2321"/>
                  </a:cubicBezTo>
                  <a:close/>
                  <a:moveTo>
                    <a:pt x="8269" y="2321"/>
                  </a:moveTo>
                  <a:cubicBezTo>
                    <a:pt x="8645" y="2934"/>
                    <a:pt x="8856" y="3632"/>
                    <a:pt x="8881" y="4351"/>
                  </a:cubicBezTo>
                  <a:lnTo>
                    <a:pt x="7690" y="4351"/>
                  </a:lnTo>
                  <a:cubicBezTo>
                    <a:pt x="7674" y="3630"/>
                    <a:pt x="7546" y="2938"/>
                    <a:pt x="7319" y="2321"/>
                  </a:cubicBezTo>
                  <a:close/>
                  <a:moveTo>
                    <a:pt x="8881" y="4664"/>
                  </a:moveTo>
                  <a:cubicBezTo>
                    <a:pt x="8856" y="5358"/>
                    <a:pt x="8659" y="6035"/>
                    <a:pt x="8307" y="6636"/>
                  </a:cubicBezTo>
                  <a:lnTo>
                    <a:pt x="8307" y="6634"/>
                  </a:lnTo>
                  <a:cubicBezTo>
                    <a:pt x="8295" y="6655"/>
                    <a:pt x="8282" y="6675"/>
                    <a:pt x="8270" y="6694"/>
                  </a:cubicBezTo>
                  <a:lnTo>
                    <a:pt x="7317" y="6694"/>
                  </a:lnTo>
                  <a:cubicBezTo>
                    <a:pt x="7335" y="6650"/>
                    <a:pt x="7350" y="6605"/>
                    <a:pt x="7366" y="6559"/>
                  </a:cubicBezTo>
                  <a:cubicBezTo>
                    <a:pt x="7566" y="5967"/>
                    <a:pt x="7675" y="5330"/>
                    <a:pt x="7690" y="4664"/>
                  </a:cubicBezTo>
                  <a:close/>
                  <a:moveTo>
                    <a:pt x="1690" y="4665"/>
                  </a:moveTo>
                  <a:cubicBezTo>
                    <a:pt x="1705" y="5331"/>
                    <a:pt x="1814" y="5968"/>
                    <a:pt x="2015" y="6560"/>
                  </a:cubicBezTo>
                  <a:cubicBezTo>
                    <a:pt x="2030" y="6605"/>
                    <a:pt x="2046" y="6649"/>
                    <a:pt x="2063" y="6695"/>
                  </a:cubicBezTo>
                  <a:lnTo>
                    <a:pt x="1107" y="6695"/>
                  </a:lnTo>
                  <a:cubicBezTo>
                    <a:pt x="733" y="6081"/>
                    <a:pt x="523" y="5382"/>
                    <a:pt x="498" y="4665"/>
                  </a:cubicBezTo>
                  <a:close/>
                  <a:moveTo>
                    <a:pt x="4692" y="1"/>
                  </a:moveTo>
                  <a:cubicBezTo>
                    <a:pt x="4577" y="1"/>
                    <a:pt x="4462" y="5"/>
                    <a:pt x="4346" y="14"/>
                  </a:cubicBezTo>
                  <a:cubicBezTo>
                    <a:pt x="3034" y="115"/>
                    <a:pt x="1832" y="783"/>
                    <a:pt x="1055" y="1843"/>
                  </a:cubicBezTo>
                  <a:cubicBezTo>
                    <a:pt x="277" y="2906"/>
                    <a:pt x="1" y="4253"/>
                    <a:pt x="300" y="5533"/>
                  </a:cubicBezTo>
                  <a:cubicBezTo>
                    <a:pt x="599" y="6815"/>
                    <a:pt x="1443" y="7901"/>
                    <a:pt x="2610" y="8508"/>
                  </a:cubicBezTo>
                  <a:cubicBezTo>
                    <a:pt x="2634" y="8522"/>
                    <a:pt x="2660" y="8528"/>
                    <a:pt x="2685" y="8528"/>
                  </a:cubicBezTo>
                  <a:cubicBezTo>
                    <a:pt x="2742" y="8528"/>
                    <a:pt x="2796" y="8497"/>
                    <a:pt x="2824" y="8444"/>
                  </a:cubicBezTo>
                  <a:cubicBezTo>
                    <a:pt x="2864" y="8365"/>
                    <a:pt x="2833" y="8270"/>
                    <a:pt x="2754" y="8231"/>
                  </a:cubicBezTo>
                  <a:cubicBezTo>
                    <a:pt x="2190" y="7937"/>
                    <a:pt x="1698" y="7519"/>
                    <a:pt x="1319" y="7007"/>
                  </a:cubicBezTo>
                  <a:lnTo>
                    <a:pt x="2190" y="7007"/>
                  </a:lnTo>
                  <a:cubicBezTo>
                    <a:pt x="2380" y="7438"/>
                    <a:pt x="2621" y="7819"/>
                    <a:pt x="2897" y="8127"/>
                  </a:cubicBezTo>
                  <a:cubicBezTo>
                    <a:pt x="2927" y="8161"/>
                    <a:pt x="2970" y="8178"/>
                    <a:pt x="3012" y="8178"/>
                  </a:cubicBezTo>
                  <a:cubicBezTo>
                    <a:pt x="3049" y="8178"/>
                    <a:pt x="3086" y="8165"/>
                    <a:pt x="3116" y="8138"/>
                  </a:cubicBezTo>
                  <a:cubicBezTo>
                    <a:pt x="3181" y="8081"/>
                    <a:pt x="3186" y="7983"/>
                    <a:pt x="3129" y="7919"/>
                  </a:cubicBezTo>
                  <a:cubicBezTo>
                    <a:pt x="2899" y="7661"/>
                    <a:pt x="2700" y="7352"/>
                    <a:pt x="2536" y="7006"/>
                  </a:cubicBezTo>
                  <a:cubicBezTo>
                    <a:pt x="2618" y="6996"/>
                    <a:pt x="2677" y="6924"/>
                    <a:pt x="2672" y="6840"/>
                  </a:cubicBezTo>
                  <a:cubicBezTo>
                    <a:pt x="2666" y="6759"/>
                    <a:pt x="2599" y="6695"/>
                    <a:pt x="2518" y="6695"/>
                  </a:cubicBezTo>
                  <a:cubicBezTo>
                    <a:pt x="2517" y="6695"/>
                    <a:pt x="2516" y="6695"/>
                    <a:pt x="2516" y="6695"/>
                  </a:cubicBezTo>
                  <a:lnTo>
                    <a:pt x="2400" y="6695"/>
                  </a:lnTo>
                  <a:cubicBezTo>
                    <a:pt x="2162" y="6086"/>
                    <a:pt x="2022" y="5388"/>
                    <a:pt x="2004" y="4665"/>
                  </a:cubicBezTo>
                  <a:lnTo>
                    <a:pt x="2180" y="4665"/>
                  </a:lnTo>
                  <a:cubicBezTo>
                    <a:pt x="2265" y="4662"/>
                    <a:pt x="2331" y="4592"/>
                    <a:pt x="2331" y="4507"/>
                  </a:cubicBezTo>
                  <a:cubicBezTo>
                    <a:pt x="2331" y="4424"/>
                    <a:pt x="2265" y="4354"/>
                    <a:pt x="2180" y="4351"/>
                  </a:cubicBezTo>
                  <a:lnTo>
                    <a:pt x="2004" y="4351"/>
                  </a:lnTo>
                  <a:cubicBezTo>
                    <a:pt x="2022" y="3610"/>
                    <a:pt x="2163" y="2916"/>
                    <a:pt x="2397" y="2321"/>
                  </a:cubicBezTo>
                  <a:lnTo>
                    <a:pt x="4533" y="2321"/>
                  </a:lnTo>
                  <a:lnTo>
                    <a:pt x="4533" y="2667"/>
                  </a:lnTo>
                  <a:cubicBezTo>
                    <a:pt x="4531" y="2755"/>
                    <a:pt x="4602" y="2829"/>
                    <a:pt x="4691" y="2829"/>
                  </a:cubicBezTo>
                  <a:cubicBezTo>
                    <a:pt x="4778" y="2829"/>
                    <a:pt x="4850" y="2755"/>
                    <a:pt x="4847" y="2667"/>
                  </a:cubicBezTo>
                  <a:lnTo>
                    <a:pt x="4847" y="2321"/>
                  </a:lnTo>
                  <a:lnTo>
                    <a:pt x="6985" y="2321"/>
                  </a:lnTo>
                  <a:cubicBezTo>
                    <a:pt x="7218" y="2916"/>
                    <a:pt x="7359" y="3610"/>
                    <a:pt x="7376" y="4351"/>
                  </a:cubicBezTo>
                  <a:lnTo>
                    <a:pt x="7201" y="4351"/>
                  </a:lnTo>
                  <a:cubicBezTo>
                    <a:pt x="7200" y="4351"/>
                    <a:pt x="7198" y="4351"/>
                    <a:pt x="7197" y="4351"/>
                  </a:cubicBezTo>
                  <a:cubicBezTo>
                    <a:pt x="7110" y="4351"/>
                    <a:pt x="7039" y="4422"/>
                    <a:pt x="7039" y="4507"/>
                  </a:cubicBezTo>
                  <a:cubicBezTo>
                    <a:pt x="7039" y="4595"/>
                    <a:pt x="7110" y="4665"/>
                    <a:pt x="7197" y="4665"/>
                  </a:cubicBezTo>
                  <a:cubicBezTo>
                    <a:pt x="7198" y="4665"/>
                    <a:pt x="7200" y="4665"/>
                    <a:pt x="7201" y="4665"/>
                  </a:cubicBezTo>
                  <a:lnTo>
                    <a:pt x="7376" y="4665"/>
                  </a:lnTo>
                  <a:cubicBezTo>
                    <a:pt x="7359" y="5388"/>
                    <a:pt x="7220" y="6086"/>
                    <a:pt x="6981" y="6695"/>
                  </a:cubicBezTo>
                  <a:lnTo>
                    <a:pt x="6866" y="6695"/>
                  </a:lnTo>
                  <a:cubicBezTo>
                    <a:pt x="6865" y="6695"/>
                    <a:pt x="6865" y="6695"/>
                    <a:pt x="6864" y="6695"/>
                  </a:cubicBezTo>
                  <a:cubicBezTo>
                    <a:pt x="6781" y="6695"/>
                    <a:pt x="6714" y="6759"/>
                    <a:pt x="6709" y="6840"/>
                  </a:cubicBezTo>
                  <a:cubicBezTo>
                    <a:pt x="6703" y="6924"/>
                    <a:pt x="6764" y="6996"/>
                    <a:pt x="6846" y="7006"/>
                  </a:cubicBezTo>
                  <a:cubicBezTo>
                    <a:pt x="6682" y="7352"/>
                    <a:pt x="6481" y="7661"/>
                    <a:pt x="6251" y="7919"/>
                  </a:cubicBezTo>
                  <a:cubicBezTo>
                    <a:pt x="6197" y="7983"/>
                    <a:pt x="6204" y="8079"/>
                    <a:pt x="6267" y="8135"/>
                  </a:cubicBezTo>
                  <a:cubicBezTo>
                    <a:pt x="6297" y="8162"/>
                    <a:pt x="6335" y="8175"/>
                    <a:pt x="6372" y="8175"/>
                  </a:cubicBezTo>
                  <a:cubicBezTo>
                    <a:pt x="6413" y="8175"/>
                    <a:pt x="6454" y="8159"/>
                    <a:pt x="6485" y="8127"/>
                  </a:cubicBezTo>
                  <a:cubicBezTo>
                    <a:pt x="6761" y="7819"/>
                    <a:pt x="7001" y="7437"/>
                    <a:pt x="7192" y="7007"/>
                  </a:cubicBezTo>
                  <a:lnTo>
                    <a:pt x="8059" y="7007"/>
                  </a:lnTo>
                  <a:cubicBezTo>
                    <a:pt x="7717" y="7468"/>
                    <a:pt x="7285" y="7854"/>
                    <a:pt x="6788" y="8142"/>
                  </a:cubicBezTo>
                  <a:cubicBezTo>
                    <a:pt x="6713" y="8185"/>
                    <a:pt x="6687" y="8281"/>
                    <a:pt x="6732" y="8356"/>
                  </a:cubicBezTo>
                  <a:cubicBezTo>
                    <a:pt x="6761" y="8406"/>
                    <a:pt x="6813" y="8434"/>
                    <a:pt x="6867" y="8434"/>
                  </a:cubicBezTo>
                  <a:cubicBezTo>
                    <a:pt x="6894" y="8434"/>
                    <a:pt x="6921" y="8427"/>
                    <a:pt x="6946" y="8413"/>
                  </a:cubicBezTo>
                  <a:cubicBezTo>
                    <a:pt x="8340" y="7608"/>
                    <a:pt x="9199" y="6119"/>
                    <a:pt x="9199" y="4507"/>
                  </a:cubicBezTo>
                  <a:cubicBezTo>
                    <a:pt x="9202" y="3312"/>
                    <a:pt x="8727" y="2164"/>
                    <a:pt x="7877" y="1320"/>
                  </a:cubicBezTo>
                  <a:cubicBezTo>
                    <a:pt x="7029" y="473"/>
                    <a:pt x="5882" y="1"/>
                    <a:pt x="46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" name="Google Shape;431;p44"/>
          <p:cNvGrpSpPr/>
          <p:nvPr/>
        </p:nvGrpSpPr>
        <p:grpSpPr>
          <a:xfrm>
            <a:off x="3108131" y="3105553"/>
            <a:ext cx="267275" cy="233950"/>
            <a:chOff x="813800" y="989925"/>
            <a:chExt cx="267275" cy="233950"/>
          </a:xfrm>
        </p:grpSpPr>
        <p:sp>
          <p:nvSpPr>
            <p:cNvPr id="432" name="Google Shape;432;p44"/>
            <p:cNvSpPr/>
            <p:nvPr/>
          </p:nvSpPr>
          <p:spPr>
            <a:xfrm>
              <a:off x="813800" y="1015050"/>
              <a:ext cx="267275" cy="208825"/>
            </a:xfrm>
            <a:custGeom>
              <a:avLst/>
              <a:gdLst/>
              <a:ahLst/>
              <a:cxnLst/>
              <a:rect l="l" t="t" r="r" b="b"/>
              <a:pathLst>
                <a:path w="10691" h="8353" extrusionOk="0">
                  <a:moveTo>
                    <a:pt x="2998" y="314"/>
                  </a:moveTo>
                  <a:cubicBezTo>
                    <a:pt x="3281" y="314"/>
                    <a:pt x="3511" y="506"/>
                    <a:pt x="3511" y="743"/>
                  </a:cubicBezTo>
                  <a:cubicBezTo>
                    <a:pt x="3511" y="753"/>
                    <a:pt x="3510" y="763"/>
                    <a:pt x="3509" y="773"/>
                  </a:cubicBezTo>
                  <a:cubicBezTo>
                    <a:pt x="3345" y="704"/>
                    <a:pt x="3171" y="670"/>
                    <a:pt x="2998" y="670"/>
                  </a:cubicBezTo>
                  <a:cubicBezTo>
                    <a:pt x="2824" y="670"/>
                    <a:pt x="2650" y="704"/>
                    <a:pt x="2487" y="773"/>
                  </a:cubicBezTo>
                  <a:cubicBezTo>
                    <a:pt x="2486" y="763"/>
                    <a:pt x="2486" y="753"/>
                    <a:pt x="2486" y="743"/>
                  </a:cubicBezTo>
                  <a:cubicBezTo>
                    <a:pt x="2484" y="506"/>
                    <a:pt x="2714" y="314"/>
                    <a:pt x="2998" y="314"/>
                  </a:cubicBezTo>
                  <a:close/>
                  <a:moveTo>
                    <a:pt x="3002" y="981"/>
                  </a:moveTo>
                  <a:cubicBezTo>
                    <a:pt x="3680" y="981"/>
                    <a:pt x="4182" y="1649"/>
                    <a:pt x="3961" y="2315"/>
                  </a:cubicBezTo>
                  <a:cubicBezTo>
                    <a:pt x="3517" y="1863"/>
                    <a:pt x="2735" y="1687"/>
                    <a:pt x="2697" y="1677"/>
                  </a:cubicBezTo>
                  <a:cubicBezTo>
                    <a:pt x="2685" y="1675"/>
                    <a:pt x="2673" y="1673"/>
                    <a:pt x="2661" y="1673"/>
                  </a:cubicBezTo>
                  <a:cubicBezTo>
                    <a:pt x="2625" y="1673"/>
                    <a:pt x="2590" y="1685"/>
                    <a:pt x="2562" y="1707"/>
                  </a:cubicBezTo>
                  <a:cubicBezTo>
                    <a:pt x="2526" y="1737"/>
                    <a:pt x="2504" y="1782"/>
                    <a:pt x="2507" y="1829"/>
                  </a:cubicBezTo>
                  <a:cubicBezTo>
                    <a:pt x="2506" y="1844"/>
                    <a:pt x="2494" y="1947"/>
                    <a:pt x="2385" y="2054"/>
                  </a:cubicBezTo>
                  <a:cubicBezTo>
                    <a:pt x="2329" y="2116"/>
                    <a:pt x="2331" y="2212"/>
                    <a:pt x="2390" y="2271"/>
                  </a:cubicBezTo>
                  <a:cubicBezTo>
                    <a:pt x="2421" y="2302"/>
                    <a:pt x="2461" y="2317"/>
                    <a:pt x="2501" y="2317"/>
                  </a:cubicBezTo>
                  <a:cubicBezTo>
                    <a:pt x="2538" y="2317"/>
                    <a:pt x="2576" y="2304"/>
                    <a:pt x="2605" y="2276"/>
                  </a:cubicBezTo>
                  <a:cubicBezTo>
                    <a:pt x="2679" y="2205"/>
                    <a:pt x="2737" y="2119"/>
                    <a:pt x="2776" y="2025"/>
                  </a:cubicBezTo>
                  <a:cubicBezTo>
                    <a:pt x="3039" y="2103"/>
                    <a:pt x="3587" y="2301"/>
                    <a:pt x="3832" y="2647"/>
                  </a:cubicBezTo>
                  <a:cubicBezTo>
                    <a:pt x="3761" y="3054"/>
                    <a:pt x="3407" y="3348"/>
                    <a:pt x="2998" y="3348"/>
                  </a:cubicBezTo>
                  <a:cubicBezTo>
                    <a:pt x="2988" y="3348"/>
                    <a:pt x="2979" y="3348"/>
                    <a:pt x="2970" y="3348"/>
                  </a:cubicBezTo>
                  <a:cubicBezTo>
                    <a:pt x="2549" y="3334"/>
                    <a:pt x="2200" y="3013"/>
                    <a:pt x="2154" y="2593"/>
                  </a:cubicBezTo>
                  <a:lnTo>
                    <a:pt x="2156" y="2593"/>
                  </a:lnTo>
                  <a:cubicBezTo>
                    <a:pt x="2153" y="2570"/>
                    <a:pt x="2145" y="2547"/>
                    <a:pt x="2133" y="2528"/>
                  </a:cubicBezTo>
                  <a:cubicBezTo>
                    <a:pt x="1744" y="1895"/>
                    <a:pt x="2144" y="1073"/>
                    <a:pt x="2880" y="988"/>
                  </a:cubicBezTo>
                  <a:cubicBezTo>
                    <a:pt x="2921" y="983"/>
                    <a:pt x="2962" y="981"/>
                    <a:pt x="3002" y="981"/>
                  </a:cubicBezTo>
                  <a:close/>
                  <a:moveTo>
                    <a:pt x="3343" y="3609"/>
                  </a:moveTo>
                  <a:lnTo>
                    <a:pt x="3343" y="3775"/>
                  </a:lnTo>
                  <a:cubicBezTo>
                    <a:pt x="3343" y="3828"/>
                    <a:pt x="3355" y="3881"/>
                    <a:pt x="3381" y="3928"/>
                  </a:cubicBezTo>
                  <a:lnTo>
                    <a:pt x="3235" y="4067"/>
                  </a:lnTo>
                  <a:cubicBezTo>
                    <a:pt x="3169" y="4130"/>
                    <a:pt x="3083" y="4162"/>
                    <a:pt x="2998" y="4162"/>
                  </a:cubicBezTo>
                  <a:cubicBezTo>
                    <a:pt x="2912" y="4162"/>
                    <a:pt x="2827" y="4130"/>
                    <a:pt x="2760" y="4067"/>
                  </a:cubicBezTo>
                  <a:lnTo>
                    <a:pt x="2615" y="3928"/>
                  </a:lnTo>
                  <a:cubicBezTo>
                    <a:pt x="2639" y="3881"/>
                    <a:pt x="2653" y="3828"/>
                    <a:pt x="2653" y="3776"/>
                  </a:cubicBezTo>
                  <a:lnTo>
                    <a:pt x="2653" y="3609"/>
                  </a:lnTo>
                  <a:cubicBezTo>
                    <a:pt x="2765" y="3644"/>
                    <a:pt x="2881" y="3662"/>
                    <a:pt x="2998" y="3662"/>
                  </a:cubicBezTo>
                  <a:cubicBezTo>
                    <a:pt x="3114" y="3662"/>
                    <a:pt x="3231" y="3644"/>
                    <a:pt x="3343" y="3609"/>
                  </a:cubicBezTo>
                  <a:close/>
                  <a:moveTo>
                    <a:pt x="3633" y="4121"/>
                  </a:moveTo>
                  <a:lnTo>
                    <a:pt x="4156" y="4382"/>
                  </a:lnTo>
                  <a:cubicBezTo>
                    <a:pt x="4272" y="4440"/>
                    <a:pt x="4346" y="4558"/>
                    <a:pt x="4347" y="4687"/>
                  </a:cubicBezTo>
                  <a:lnTo>
                    <a:pt x="2998" y="4687"/>
                  </a:lnTo>
                  <a:cubicBezTo>
                    <a:pt x="2819" y="4687"/>
                    <a:pt x="2674" y="4833"/>
                    <a:pt x="2674" y="5010"/>
                  </a:cubicBezTo>
                  <a:lnTo>
                    <a:pt x="2674" y="5692"/>
                  </a:lnTo>
                  <a:lnTo>
                    <a:pt x="2317" y="5692"/>
                  </a:lnTo>
                  <a:lnTo>
                    <a:pt x="2317" y="5051"/>
                  </a:lnTo>
                  <a:cubicBezTo>
                    <a:pt x="2317" y="4963"/>
                    <a:pt x="2247" y="4893"/>
                    <a:pt x="2160" y="4893"/>
                  </a:cubicBezTo>
                  <a:cubicBezTo>
                    <a:pt x="2074" y="4893"/>
                    <a:pt x="2004" y="4963"/>
                    <a:pt x="2004" y="5051"/>
                  </a:cubicBezTo>
                  <a:lnTo>
                    <a:pt x="2004" y="5848"/>
                  </a:lnTo>
                  <a:cubicBezTo>
                    <a:pt x="2004" y="5934"/>
                    <a:pt x="2074" y="6004"/>
                    <a:pt x="2160" y="6004"/>
                  </a:cubicBezTo>
                  <a:lnTo>
                    <a:pt x="2673" y="6004"/>
                  </a:lnTo>
                  <a:lnTo>
                    <a:pt x="2673" y="6350"/>
                  </a:lnTo>
                  <a:lnTo>
                    <a:pt x="2673" y="6361"/>
                  </a:lnTo>
                  <a:lnTo>
                    <a:pt x="1993" y="6361"/>
                  </a:lnTo>
                  <a:cubicBezTo>
                    <a:pt x="1802" y="6361"/>
                    <a:pt x="1648" y="6206"/>
                    <a:pt x="1647" y="6015"/>
                  </a:cubicBezTo>
                  <a:lnTo>
                    <a:pt x="1648" y="4691"/>
                  </a:lnTo>
                  <a:cubicBezTo>
                    <a:pt x="1648" y="4561"/>
                    <a:pt x="1722" y="4441"/>
                    <a:pt x="1839" y="4382"/>
                  </a:cubicBezTo>
                  <a:lnTo>
                    <a:pt x="2362" y="4121"/>
                  </a:lnTo>
                  <a:lnTo>
                    <a:pt x="2543" y="4294"/>
                  </a:lnTo>
                  <a:cubicBezTo>
                    <a:pt x="2671" y="4415"/>
                    <a:pt x="2834" y="4475"/>
                    <a:pt x="2997" y="4475"/>
                  </a:cubicBezTo>
                  <a:cubicBezTo>
                    <a:pt x="3160" y="4475"/>
                    <a:pt x="3324" y="4415"/>
                    <a:pt x="3451" y="4294"/>
                  </a:cubicBezTo>
                  <a:lnTo>
                    <a:pt x="3633" y="4121"/>
                  </a:lnTo>
                  <a:close/>
                  <a:moveTo>
                    <a:pt x="5006" y="5000"/>
                  </a:moveTo>
                  <a:cubicBezTo>
                    <a:pt x="5011" y="5000"/>
                    <a:pt x="5016" y="5005"/>
                    <a:pt x="5016" y="5010"/>
                  </a:cubicBezTo>
                  <a:lnTo>
                    <a:pt x="5016" y="6350"/>
                  </a:lnTo>
                  <a:cubicBezTo>
                    <a:pt x="5016" y="6355"/>
                    <a:pt x="5011" y="6361"/>
                    <a:pt x="5006" y="6361"/>
                  </a:cubicBezTo>
                  <a:lnTo>
                    <a:pt x="2998" y="6361"/>
                  </a:lnTo>
                  <a:cubicBezTo>
                    <a:pt x="2992" y="6361"/>
                    <a:pt x="2988" y="6355"/>
                    <a:pt x="2988" y="6350"/>
                  </a:cubicBezTo>
                  <a:lnTo>
                    <a:pt x="2988" y="5010"/>
                  </a:lnTo>
                  <a:cubicBezTo>
                    <a:pt x="2988" y="5005"/>
                    <a:pt x="2992" y="5000"/>
                    <a:pt x="2998" y="5000"/>
                  </a:cubicBezTo>
                  <a:close/>
                  <a:moveTo>
                    <a:pt x="10037" y="6674"/>
                  </a:moveTo>
                  <a:lnTo>
                    <a:pt x="10037" y="7030"/>
                  </a:lnTo>
                  <a:lnTo>
                    <a:pt x="643" y="7030"/>
                  </a:lnTo>
                  <a:lnTo>
                    <a:pt x="643" y="6674"/>
                  </a:lnTo>
                  <a:close/>
                  <a:moveTo>
                    <a:pt x="2997" y="0"/>
                  </a:moveTo>
                  <a:cubicBezTo>
                    <a:pt x="2541" y="0"/>
                    <a:pt x="2171" y="334"/>
                    <a:pt x="2171" y="743"/>
                  </a:cubicBezTo>
                  <a:cubicBezTo>
                    <a:pt x="2171" y="809"/>
                    <a:pt x="2180" y="874"/>
                    <a:pt x="2200" y="937"/>
                  </a:cubicBezTo>
                  <a:cubicBezTo>
                    <a:pt x="1662" y="1339"/>
                    <a:pt x="1511" y="2081"/>
                    <a:pt x="1848" y="2661"/>
                  </a:cubicBezTo>
                  <a:cubicBezTo>
                    <a:pt x="1892" y="2984"/>
                    <a:pt x="2070" y="3273"/>
                    <a:pt x="2339" y="3457"/>
                  </a:cubicBezTo>
                  <a:lnTo>
                    <a:pt x="2339" y="3776"/>
                  </a:lnTo>
                  <a:cubicBezTo>
                    <a:pt x="2339" y="3780"/>
                    <a:pt x="2336" y="3783"/>
                    <a:pt x="2332" y="3785"/>
                  </a:cubicBezTo>
                  <a:lnTo>
                    <a:pt x="1698" y="4102"/>
                  </a:lnTo>
                  <a:cubicBezTo>
                    <a:pt x="1475" y="4213"/>
                    <a:pt x="1333" y="4441"/>
                    <a:pt x="1335" y="4691"/>
                  </a:cubicBezTo>
                  <a:lnTo>
                    <a:pt x="1335" y="6015"/>
                  </a:lnTo>
                  <a:cubicBezTo>
                    <a:pt x="1335" y="6137"/>
                    <a:pt x="1368" y="6257"/>
                    <a:pt x="1433" y="6361"/>
                  </a:cubicBezTo>
                  <a:lnTo>
                    <a:pt x="153" y="6361"/>
                  </a:lnTo>
                  <a:cubicBezTo>
                    <a:pt x="68" y="6363"/>
                    <a:pt x="1" y="6433"/>
                    <a:pt x="1" y="6517"/>
                  </a:cubicBezTo>
                  <a:cubicBezTo>
                    <a:pt x="1" y="6602"/>
                    <a:pt x="68" y="6672"/>
                    <a:pt x="153" y="6674"/>
                  </a:cubicBezTo>
                  <a:lnTo>
                    <a:pt x="330" y="6674"/>
                  </a:lnTo>
                  <a:lnTo>
                    <a:pt x="330" y="8191"/>
                  </a:lnTo>
                  <a:cubicBezTo>
                    <a:pt x="328" y="8279"/>
                    <a:pt x="399" y="8353"/>
                    <a:pt x="487" y="8353"/>
                  </a:cubicBezTo>
                  <a:cubicBezTo>
                    <a:pt x="575" y="8353"/>
                    <a:pt x="647" y="8279"/>
                    <a:pt x="644" y="8191"/>
                  </a:cubicBezTo>
                  <a:lnTo>
                    <a:pt x="644" y="7343"/>
                  </a:lnTo>
                  <a:lnTo>
                    <a:pt x="10037" y="7343"/>
                  </a:lnTo>
                  <a:lnTo>
                    <a:pt x="10037" y="8191"/>
                  </a:lnTo>
                  <a:cubicBezTo>
                    <a:pt x="10035" y="8279"/>
                    <a:pt x="10106" y="8353"/>
                    <a:pt x="10195" y="8353"/>
                  </a:cubicBezTo>
                  <a:cubicBezTo>
                    <a:pt x="10282" y="8353"/>
                    <a:pt x="10354" y="8279"/>
                    <a:pt x="10351" y="8191"/>
                  </a:cubicBezTo>
                  <a:lnTo>
                    <a:pt x="10351" y="6674"/>
                  </a:lnTo>
                  <a:lnTo>
                    <a:pt x="10529" y="6674"/>
                  </a:lnTo>
                  <a:cubicBezTo>
                    <a:pt x="10530" y="6674"/>
                    <a:pt x="10532" y="6674"/>
                    <a:pt x="10534" y="6674"/>
                  </a:cubicBezTo>
                  <a:cubicBezTo>
                    <a:pt x="10620" y="6674"/>
                    <a:pt x="10690" y="6604"/>
                    <a:pt x="10690" y="6517"/>
                  </a:cubicBezTo>
                  <a:cubicBezTo>
                    <a:pt x="10690" y="6431"/>
                    <a:pt x="10620" y="6361"/>
                    <a:pt x="10534" y="6361"/>
                  </a:cubicBezTo>
                  <a:cubicBezTo>
                    <a:pt x="10532" y="6361"/>
                    <a:pt x="10530" y="6361"/>
                    <a:pt x="10529" y="6361"/>
                  </a:cubicBezTo>
                  <a:lnTo>
                    <a:pt x="5329" y="6361"/>
                  </a:lnTo>
                  <a:lnTo>
                    <a:pt x="5329" y="6350"/>
                  </a:lnTo>
                  <a:lnTo>
                    <a:pt x="5329" y="5010"/>
                  </a:lnTo>
                  <a:cubicBezTo>
                    <a:pt x="5329" y="4831"/>
                    <a:pt x="5185" y="4687"/>
                    <a:pt x="5006" y="4687"/>
                  </a:cubicBezTo>
                  <a:lnTo>
                    <a:pt x="4660" y="4687"/>
                  </a:lnTo>
                  <a:cubicBezTo>
                    <a:pt x="4660" y="4438"/>
                    <a:pt x="4518" y="4212"/>
                    <a:pt x="4296" y="4102"/>
                  </a:cubicBezTo>
                  <a:lnTo>
                    <a:pt x="3662" y="3785"/>
                  </a:lnTo>
                  <a:cubicBezTo>
                    <a:pt x="3658" y="3783"/>
                    <a:pt x="3655" y="3780"/>
                    <a:pt x="3655" y="3776"/>
                  </a:cubicBezTo>
                  <a:lnTo>
                    <a:pt x="3655" y="3457"/>
                  </a:lnTo>
                  <a:cubicBezTo>
                    <a:pt x="3923" y="3273"/>
                    <a:pt x="4102" y="2984"/>
                    <a:pt x="4147" y="2661"/>
                  </a:cubicBezTo>
                  <a:cubicBezTo>
                    <a:pt x="4483" y="2081"/>
                    <a:pt x="4332" y="1339"/>
                    <a:pt x="3794" y="937"/>
                  </a:cubicBezTo>
                  <a:cubicBezTo>
                    <a:pt x="3813" y="874"/>
                    <a:pt x="3822" y="809"/>
                    <a:pt x="3824" y="743"/>
                  </a:cubicBezTo>
                  <a:cubicBezTo>
                    <a:pt x="3824" y="334"/>
                    <a:pt x="3453" y="0"/>
                    <a:pt x="29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4"/>
            <p:cNvSpPr/>
            <p:nvPr/>
          </p:nvSpPr>
          <p:spPr>
            <a:xfrm>
              <a:off x="905600" y="1153150"/>
              <a:ext cx="16225" cy="7850"/>
            </a:xfrm>
            <a:custGeom>
              <a:avLst/>
              <a:gdLst/>
              <a:ahLst/>
              <a:cxnLst/>
              <a:rect l="l" t="t" r="r" b="b"/>
              <a:pathLst>
                <a:path w="649" h="314" extrusionOk="0">
                  <a:moveTo>
                    <a:pt x="157" y="1"/>
                  </a:moveTo>
                  <a:cubicBezTo>
                    <a:pt x="71" y="1"/>
                    <a:pt x="1" y="70"/>
                    <a:pt x="1" y="157"/>
                  </a:cubicBezTo>
                  <a:cubicBezTo>
                    <a:pt x="1" y="243"/>
                    <a:pt x="70" y="313"/>
                    <a:pt x="155" y="313"/>
                  </a:cubicBezTo>
                  <a:cubicBezTo>
                    <a:pt x="158" y="313"/>
                    <a:pt x="160" y="313"/>
                    <a:pt x="162" y="313"/>
                  </a:cubicBezTo>
                  <a:lnTo>
                    <a:pt x="496" y="313"/>
                  </a:lnTo>
                  <a:cubicBezTo>
                    <a:pt x="581" y="310"/>
                    <a:pt x="648" y="242"/>
                    <a:pt x="648" y="157"/>
                  </a:cubicBezTo>
                  <a:cubicBezTo>
                    <a:pt x="648" y="72"/>
                    <a:pt x="581" y="3"/>
                    <a:pt x="496" y="1"/>
                  </a:cubicBezTo>
                  <a:lnTo>
                    <a:pt x="162" y="1"/>
                  </a:lnTo>
                  <a:cubicBezTo>
                    <a:pt x="161" y="1"/>
                    <a:pt x="159" y="1"/>
                    <a:pt x="1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4"/>
            <p:cNvSpPr/>
            <p:nvPr/>
          </p:nvSpPr>
          <p:spPr>
            <a:xfrm>
              <a:off x="939225" y="989925"/>
              <a:ext cx="133325" cy="130450"/>
            </a:xfrm>
            <a:custGeom>
              <a:avLst/>
              <a:gdLst/>
              <a:ahLst/>
              <a:cxnLst/>
              <a:rect l="l" t="t" r="r" b="b"/>
              <a:pathLst>
                <a:path w="5333" h="5218" extrusionOk="0">
                  <a:moveTo>
                    <a:pt x="4674" y="314"/>
                  </a:moveTo>
                  <a:cubicBezTo>
                    <a:pt x="4866" y="314"/>
                    <a:pt x="5020" y="469"/>
                    <a:pt x="5020" y="660"/>
                  </a:cubicBezTo>
                  <a:lnTo>
                    <a:pt x="5020" y="3338"/>
                  </a:lnTo>
                  <a:cubicBezTo>
                    <a:pt x="5020" y="3529"/>
                    <a:pt x="4866" y="3684"/>
                    <a:pt x="4674" y="3684"/>
                  </a:cubicBezTo>
                  <a:lnTo>
                    <a:pt x="2666" y="3684"/>
                  </a:lnTo>
                  <a:cubicBezTo>
                    <a:pt x="2634" y="3684"/>
                    <a:pt x="2601" y="3695"/>
                    <a:pt x="2575" y="3713"/>
                  </a:cubicBezTo>
                  <a:lnTo>
                    <a:pt x="1082" y="4798"/>
                  </a:lnTo>
                  <a:lnTo>
                    <a:pt x="1313" y="3878"/>
                  </a:lnTo>
                  <a:cubicBezTo>
                    <a:pt x="1337" y="3779"/>
                    <a:pt x="1263" y="3684"/>
                    <a:pt x="1161" y="3684"/>
                  </a:cubicBezTo>
                  <a:lnTo>
                    <a:pt x="658" y="3684"/>
                  </a:lnTo>
                  <a:cubicBezTo>
                    <a:pt x="468" y="3684"/>
                    <a:pt x="313" y="3529"/>
                    <a:pt x="313" y="3338"/>
                  </a:cubicBezTo>
                  <a:lnTo>
                    <a:pt x="313" y="660"/>
                  </a:lnTo>
                  <a:cubicBezTo>
                    <a:pt x="313" y="469"/>
                    <a:pt x="468" y="314"/>
                    <a:pt x="658" y="314"/>
                  </a:cubicBezTo>
                  <a:close/>
                  <a:moveTo>
                    <a:pt x="658" y="1"/>
                  </a:moveTo>
                  <a:cubicBezTo>
                    <a:pt x="294" y="2"/>
                    <a:pt x="1" y="297"/>
                    <a:pt x="1" y="660"/>
                  </a:cubicBezTo>
                  <a:lnTo>
                    <a:pt x="1" y="3338"/>
                  </a:lnTo>
                  <a:cubicBezTo>
                    <a:pt x="1" y="3701"/>
                    <a:pt x="295" y="3996"/>
                    <a:pt x="659" y="3996"/>
                  </a:cubicBezTo>
                  <a:lnTo>
                    <a:pt x="959" y="3996"/>
                  </a:lnTo>
                  <a:lnTo>
                    <a:pt x="729" y="4917"/>
                  </a:lnTo>
                  <a:cubicBezTo>
                    <a:pt x="687" y="5081"/>
                    <a:pt x="818" y="5217"/>
                    <a:pt x="962" y="5217"/>
                  </a:cubicBezTo>
                  <a:cubicBezTo>
                    <a:pt x="1010" y="5217"/>
                    <a:pt x="1058" y="5203"/>
                    <a:pt x="1103" y="5170"/>
                  </a:cubicBezTo>
                  <a:lnTo>
                    <a:pt x="2717" y="3996"/>
                  </a:lnTo>
                  <a:lnTo>
                    <a:pt x="4674" y="3996"/>
                  </a:lnTo>
                  <a:cubicBezTo>
                    <a:pt x="5038" y="3996"/>
                    <a:pt x="5333" y="3701"/>
                    <a:pt x="5333" y="3338"/>
                  </a:cubicBezTo>
                  <a:lnTo>
                    <a:pt x="5333" y="660"/>
                  </a:lnTo>
                  <a:cubicBezTo>
                    <a:pt x="5333" y="297"/>
                    <a:pt x="5038" y="2"/>
                    <a:pt x="46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4"/>
            <p:cNvSpPr/>
            <p:nvPr/>
          </p:nvSpPr>
          <p:spPr>
            <a:xfrm>
              <a:off x="964425" y="1015025"/>
              <a:ext cx="20400" cy="7875"/>
            </a:xfrm>
            <a:custGeom>
              <a:avLst/>
              <a:gdLst/>
              <a:ahLst/>
              <a:cxnLst/>
              <a:rect l="l" t="t" r="r" b="b"/>
              <a:pathLst>
                <a:path w="816" h="315" extrusionOk="0">
                  <a:moveTo>
                    <a:pt x="659" y="1"/>
                  </a:moveTo>
                  <a:cubicBezTo>
                    <a:pt x="657" y="1"/>
                    <a:pt x="655" y="1"/>
                    <a:pt x="654" y="1"/>
                  </a:cubicBezTo>
                  <a:lnTo>
                    <a:pt x="152" y="1"/>
                  </a:lnTo>
                  <a:cubicBezTo>
                    <a:pt x="67" y="5"/>
                    <a:pt x="1" y="74"/>
                    <a:pt x="1" y="159"/>
                  </a:cubicBezTo>
                  <a:cubicBezTo>
                    <a:pt x="1" y="243"/>
                    <a:pt x="67" y="312"/>
                    <a:pt x="152" y="315"/>
                  </a:cubicBezTo>
                  <a:lnTo>
                    <a:pt x="654" y="315"/>
                  </a:lnTo>
                  <a:cubicBezTo>
                    <a:pt x="655" y="315"/>
                    <a:pt x="657" y="315"/>
                    <a:pt x="659" y="315"/>
                  </a:cubicBezTo>
                  <a:cubicBezTo>
                    <a:pt x="745" y="315"/>
                    <a:pt x="815" y="246"/>
                    <a:pt x="815" y="159"/>
                  </a:cubicBezTo>
                  <a:cubicBezTo>
                    <a:pt x="815" y="71"/>
                    <a:pt x="745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4"/>
            <p:cNvSpPr/>
            <p:nvPr/>
          </p:nvSpPr>
          <p:spPr>
            <a:xfrm>
              <a:off x="993450" y="1015025"/>
              <a:ext cx="54175" cy="7875"/>
            </a:xfrm>
            <a:custGeom>
              <a:avLst/>
              <a:gdLst/>
              <a:ahLst/>
              <a:cxnLst/>
              <a:rect l="l" t="t" r="r" b="b"/>
              <a:pathLst>
                <a:path w="2167" h="315" extrusionOk="0">
                  <a:moveTo>
                    <a:pt x="158" y="1"/>
                  </a:moveTo>
                  <a:cubicBezTo>
                    <a:pt x="72" y="1"/>
                    <a:pt x="0" y="71"/>
                    <a:pt x="0" y="159"/>
                  </a:cubicBezTo>
                  <a:cubicBezTo>
                    <a:pt x="0" y="246"/>
                    <a:pt x="72" y="315"/>
                    <a:pt x="158" y="315"/>
                  </a:cubicBezTo>
                  <a:cubicBezTo>
                    <a:pt x="160" y="315"/>
                    <a:pt x="162" y="315"/>
                    <a:pt x="163" y="315"/>
                  </a:cubicBezTo>
                  <a:lnTo>
                    <a:pt x="2005" y="315"/>
                  </a:lnTo>
                  <a:cubicBezTo>
                    <a:pt x="2006" y="315"/>
                    <a:pt x="2008" y="315"/>
                    <a:pt x="2010" y="315"/>
                  </a:cubicBezTo>
                  <a:cubicBezTo>
                    <a:pt x="2095" y="315"/>
                    <a:pt x="2166" y="246"/>
                    <a:pt x="2166" y="159"/>
                  </a:cubicBezTo>
                  <a:cubicBezTo>
                    <a:pt x="2166" y="71"/>
                    <a:pt x="2095" y="1"/>
                    <a:pt x="2010" y="1"/>
                  </a:cubicBezTo>
                  <a:cubicBezTo>
                    <a:pt x="2008" y="1"/>
                    <a:pt x="2006" y="1"/>
                    <a:pt x="2005" y="1"/>
                  </a:cubicBezTo>
                  <a:lnTo>
                    <a:pt x="163" y="1"/>
                  </a:lnTo>
                  <a:cubicBezTo>
                    <a:pt x="162" y="1"/>
                    <a:pt x="160" y="1"/>
                    <a:pt x="1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4"/>
            <p:cNvSpPr/>
            <p:nvPr/>
          </p:nvSpPr>
          <p:spPr>
            <a:xfrm>
              <a:off x="964425" y="1035975"/>
              <a:ext cx="83200" cy="7875"/>
            </a:xfrm>
            <a:custGeom>
              <a:avLst/>
              <a:gdLst/>
              <a:ahLst/>
              <a:cxnLst/>
              <a:rect l="l" t="t" r="r" b="b"/>
              <a:pathLst>
                <a:path w="3328" h="315" extrusionOk="0">
                  <a:moveTo>
                    <a:pt x="3171" y="0"/>
                  </a:moveTo>
                  <a:cubicBezTo>
                    <a:pt x="3169" y="0"/>
                    <a:pt x="3167" y="0"/>
                    <a:pt x="3166" y="0"/>
                  </a:cubicBezTo>
                  <a:lnTo>
                    <a:pt x="153" y="0"/>
                  </a:lnTo>
                  <a:cubicBezTo>
                    <a:pt x="68" y="3"/>
                    <a:pt x="1" y="73"/>
                    <a:pt x="1" y="157"/>
                  </a:cubicBezTo>
                  <a:cubicBezTo>
                    <a:pt x="1" y="241"/>
                    <a:pt x="68" y="311"/>
                    <a:pt x="153" y="314"/>
                  </a:cubicBezTo>
                  <a:lnTo>
                    <a:pt x="3166" y="314"/>
                  </a:lnTo>
                  <a:cubicBezTo>
                    <a:pt x="3167" y="314"/>
                    <a:pt x="3169" y="314"/>
                    <a:pt x="3171" y="314"/>
                  </a:cubicBezTo>
                  <a:cubicBezTo>
                    <a:pt x="3256" y="314"/>
                    <a:pt x="3327" y="244"/>
                    <a:pt x="3327" y="157"/>
                  </a:cubicBezTo>
                  <a:cubicBezTo>
                    <a:pt x="3327" y="71"/>
                    <a:pt x="3256" y="0"/>
                    <a:pt x="3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4"/>
            <p:cNvSpPr/>
            <p:nvPr/>
          </p:nvSpPr>
          <p:spPr>
            <a:xfrm>
              <a:off x="964425" y="1056900"/>
              <a:ext cx="53875" cy="7850"/>
            </a:xfrm>
            <a:custGeom>
              <a:avLst/>
              <a:gdLst/>
              <a:ahLst/>
              <a:cxnLst/>
              <a:rect l="l" t="t" r="r" b="b"/>
              <a:pathLst>
                <a:path w="2155" h="314" extrusionOk="0">
                  <a:moveTo>
                    <a:pt x="1998" y="1"/>
                  </a:moveTo>
                  <a:cubicBezTo>
                    <a:pt x="1997" y="1"/>
                    <a:pt x="1995" y="1"/>
                    <a:pt x="1993" y="1"/>
                  </a:cubicBezTo>
                  <a:lnTo>
                    <a:pt x="152" y="1"/>
                  </a:lnTo>
                  <a:cubicBezTo>
                    <a:pt x="67" y="3"/>
                    <a:pt x="1" y="72"/>
                    <a:pt x="1" y="157"/>
                  </a:cubicBezTo>
                  <a:cubicBezTo>
                    <a:pt x="1" y="242"/>
                    <a:pt x="67" y="310"/>
                    <a:pt x="152" y="313"/>
                  </a:cubicBezTo>
                  <a:lnTo>
                    <a:pt x="1993" y="313"/>
                  </a:lnTo>
                  <a:cubicBezTo>
                    <a:pt x="1996" y="313"/>
                    <a:pt x="1998" y="313"/>
                    <a:pt x="2000" y="313"/>
                  </a:cubicBezTo>
                  <a:cubicBezTo>
                    <a:pt x="2086" y="313"/>
                    <a:pt x="2155" y="243"/>
                    <a:pt x="2155" y="157"/>
                  </a:cubicBezTo>
                  <a:cubicBezTo>
                    <a:pt x="2155" y="70"/>
                    <a:pt x="2085" y="1"/>
                    <a:pt x="19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4"/>
            <p:cNvSpPr/>
            <p:nvPr/>
          </p:nvSpPr>
          <p:spPr>
            <a:xfrm>
              <a:off x="1027200" y="1056900"/>
              <a:ext cx="20425" cy="7850"/>
            </a:xfrm>
            <a:custGeom>
              <a:avLst/>
              <a:gdLst/>
              <a:ahLst/>
              <a:cxnLst/>
              <a:rect l="l" t="t" r="r" b="b"/>
              <a:pathLst>
                <a:path w="817" h="314" extrusionOk="0">
                  <a:moveTo>
                    <a:pt x="660" y="1"/>
                  </a:moveTo>
                  <a:cubicBezTo>
                    <a:pt x="658" y="1"/>
                    <a:pt x="656" y="1"/>
                    <a:pt x="655" y="1"/>
                  </a:cubicBezTo>
                  <a:lnTo>
                    <a:pt x="153" y="1"/>
                  </a:lnTo>
                  <a:cubicBezTo>
                    <a:pt x="68" y="3"/>
                    <a:pt x="0" y="72"/>
                    <a:pt x="0" y="157"/>
                  </a:cubicBezTo>
                  <a:cubicBezTo>
                    <a:pt x="0" y="242"/>
                    <a:pt x="68" y="310"/>
                    <a:pt x="153" y="313"/>
                  </a:cubicBezTo>
                  <a:lnTo>
                    <a:pt x="655" y="313"/>
                  </a:lnTo>
                  <a:cubicBezTo>
                    <a:pt x="657" y="313"/>
                    <a:pt x="659" y="313"/>
                    <a:pt x="662" y="313"/>
                  </a:cubicBezTo>
                  <a:cubicBezTo>
                    <a:pt x="746" y="313"/>
                    <a:pt x="816" y="243"/>
                    <a:pt x="816" y="157"/>
                  </a:cubicBezTo>
                  <a:cubicBezTo>
                    <a:pt x="816" y="70"/>
                    <a:pt x="745" y="1"/>
                    <a:pt x="6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" name="Conector recto 2"/>
          <p:cNvCxnSpPr/>
          <p:nvPr/>
        </p:nvCxnSpPr>
        <p:spPr>
          <a:xfrm flipV="1">
            <a:off x="0" y="877104"/>
            <a:ext cx="2825393" cy="2054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7381331" y="2779363"/>
            <a:ext cx="15216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Fórmula del universo conocido </a:t>
            </a:r>
          </a:p>
          <a:p>
            <a:pPr algn="r"/>
            <a:r>
              <a:rPr lang="es-EC" b="1" dirty="0"/>
              <a:t>Total Muestra: </a:t>
            </a:r>
            <a:r>
              <a:rPr lang="es-EC" dirty="0"/>
              <a:t>367 encuestas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3256" y="2899760"/>
            <a:ext cx="1688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200" dirty="0"/>
              <a:t>Turistas del CHQ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200" dirty="0"/>
              <a:t>Entidades Públicas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200" dirty="0"/>
              <a:t>Gestor Turístico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631F358-EE8C-4BC3-BB22-0C81DD18BA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b="19464"/>
          <a:stretch/>
        </p:blipFill>
        <p:spPr>
          <a:xfrm>
            <a:off x="1115723" y="-1102226"/>
            <a:ext cx="6912554" cy="663543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589087" y="811713"/>
            <a:ext cx="4037743" cy="354452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Google Shape;193;p33">
            <a:extLst>
              <a:ext uri="{FF2B5EF4-FFF2-40B4-BE49-F238E27FC236}">
                <a16:creationId xmlns:a16="http://schemas.microsoft.com/office/drawing/2014/main" id="{7A44C0D9-7F7B-45C4-A0D0-672AD8AFC6B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2707076" y="1611150"/>
            <a:ext cx="3801763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dirty="0">
                <a:solidFill>
                  <a:srgbClr val="F3F3F3"/>
                </a:solidFill>
              </a:rPr>
              <a:t>Resultados de la aplicación de instrumentos</a:t>
            </a:r>
            <a:endParaRPr sz="4000" dirty="0">
              <a:solidFill>
                <a:srgbClr val="F3F3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13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56A22523-30B2-4062-93D0-B0C2143BB3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9606140"/>
              </p:ext>
            </p:extLst>
          </p:nvPr>
        </p:nvGraphicFramePr>
        <p:xfrm>
          <a:off x="127740" y="773667"/>
          <a:ext cx="4210493" cy="4266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792C82C8-024B-4B41-B6FB-4952E63F2C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0373851"/>
              </p:ext>
            </p:extLst>
          </p:nvPr>
        </p:nvGraphicFramePr>
        <p:xfrm>
          <a:off x="4444404" y="773667"/>
          <a:ext cx="4210493" cy="4266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FD6FF6C1-9FB9-44DC-A1CA-8BB237926AE9}"/>
              </a:ext>
            </a:extLst>
          </p:cNvPr>
          <p:cNvSpPr txBox="1"/>
          <p:nvPr/>
        </p:nvSpPr>
        <p:spPr>
          <a:xfrm>
            <a:off x="127740" y="4069751"/>
            <a:ext cx="1989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s-EC" sz="11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Especialista de Capacitación de la Dirección de Fomento Turístico: Renato Cevallos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F73A07C-D320-4D45-8E98-EDC7751EC199}"/>
              </a:ext>
            </a:extLst>
          </p:cNvPr>
          <p:cNvSpPr txBox="1"/>
          <p:nvPr/>
        </p:nvSpPr>
        <p:spPr>
          <a:xfrm>
            <a:off x="4786500" y="4069751"/>
            <a:ext cx="16461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s-ES" sz="11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Jefe de Operaciones de Investigación: Gerson Arias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0701516-324E-4BA9-99CD-CD838E91FF3E}"/>
              </a:ext>
            </a:extLst>
          </p:cNvPr>
          <p:cNvSpPr txBox="1"/>
          <p:nvPr/>
        </p:nvSpPr>
        <p:spPr>
          <a:xfrm>
            <a:off x="337485" y="103667"/>
            <a:ext cx="5145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alisto MT" panose="02040603050505030304" pitchFamily="18" charset="0"/>
              </a:rPr>
              <a:t>Entrevista sector público</a:t>
            </a:r>
            <a:endParaRPr lang="es-EC" sz="3200" dirty="0">
              <a:latin typeface="Calisto MT" panose="02040603050505030304" pitchFamily="18" charset="0"/>
            </a:endParaRPr>
          </a:p>
        </p:txBody>
      </p:sp>
      <p:grpSp>
        <p:nvGrpSpPr>
          <p:cNvPr id="8" name="Google Shape;12536;p78">
            <a:extLst>
              <a:ext uri="{FF2B5EF4-FFF2-40B4-BE49-F238E27FC236}">
                <a16:creationId xmlns:a16="http://schemas.microsoft.com/office/drawing/2014/main" id="{AF698289-49E6-49A8-BB01-7C69C8437F9D}"/>
              </a:ext>
            </a:extLst>
          </p:cNvPr>
          <p:cNvGrpSpPr/>
          <p:nvPr/>
        </p:nvGrpSpPr>
        <p:grpSpPr>
          <a:xfrm>
            <a:off x="4786500" y="162196"/>
            <a:ext cx="605356" cy="466856"/>
            <a:chOff x="2278533" y="2937377"/>
            <a:chExt cx="346788" cy="254704"/>
          </a:xfrm>
        </p:grpSpPr>
        <p:sp>
          <p:nvSpPr>
            <p:cNvPr id="9" name="Google Shape;12537;p78">
              <a:extLst>
                <a:ext uri="{FF2B5EF4-FFF2-40B4-BE49-F238E27FC236}">
                  <a16:creationId xmlns:a16="http://schemas.microsoft.com/office/drawing/2014/main" id="{73B0639D-88AA-4939-A20D-1ECE46721449}"/>
                </a:ext>
              </a:extLst>
            </p:cNvPr>
            <p:cNvSpPr/>
            <p:nvPr/>
          </p:nvSpPr>
          <p:spPr>
            <a:xfrm>
              <a:off x="2317557" y="2958607"/>
              <a:ext cx="270619" cy="184200"/>
            </a:xfrm>
            <a:custGeom>
              <a:avLst/>
              <a:gdLst/>
              <a:ahLst/>
              <a:cxnLst/>
              <a:rect l="l" t="t" r="r" b="b"/>
              <a:pathLst>
                <a:path w="8502" h="5787" extrusionOk="0">
                  <a:moveTo>
                    <a:pt x="2691" y="1179"/>
                  </a:moveTo>
                  <a:cubicBezTo>
                    <a:pt x="2882" y="1179"/>
                    <a:pt x="3049" y="1346"/>
                    <a:pt x="3049" y="1536"/>
                  </a:cubicBezTo>
                  <a:lnTo>
                    <a:pt x="3049" y="1881"/>
                  </a:lnTo>
                  <a:cubicBezTo>
                    <a:pt x="3049" y="2167"/>
                    <a:pt x="2810" y="2405"/>
                    <a:pt x="2525" y="2405"/>
                  </a:cubicBezTo>
                  <a:cubicBezTo>
                    <a:pt x="2227" y="2405"/>
                    <a:pt x="1989" y="2167"/>
                    <a:pt x="1989" y="1881"/>
                  </a:cubicBezTo>
                  <a:lnTo>
                    <a:pt x="1989" y="1536"/>
                  </a:lnTo>
                  <a:cubicBezTo>
                    <a:pt x="1989" y="1346"/>
                    <a:pt x="2156" y="1179"/>
                    <a:pt x="2346" y="1179"/>
                  </a:cubicBezTo>
                  <a:close/>
                  <a:moveTo>
                    <a:pt x="6787" y="1036"/>
                  </a:moveTo>
                  <a:cubicBezTo>
                    <a:pt x="6894" y="1036"/>
                    <a:pt x="6966" y="1108"/>
                    <a:pt x="6966" y="1215"/>
                  </a:cubicBezTo>
                  <a:lnTo>
                    <a:pt x="6966" y="1715"/>
                  </a:lnTo>
                  <a:cubicBezTo>
                    <a:pt x="6966" y="1774"/>
                    <a:pt x="6930" y="1834"/>
                    <a:pt x="6871" y="1870"/>
                  </a:cubicBezTo>
                  <a:cubicBezTo>
                    <a:pt x="6835" y="1893"/>
                    <a:pt x="6799" y="1941"/>
                    <a:pt x="6799" y="2000"/>
                  </a:cubicBezTo>
                  <a:lnTo>
                    <a:pt x="6799" y="2251"/>
                  </a:lnTo>
                  <a:cubicBezTo>
                    <a:pt x="6799" y="2334"/>
                    <a:pt x="6847" y="2381"/>
                    <a:pt x="6918" y="2405"/>
                  </a:cubicBezTo>
                  <a:lnTo>
                    <a:pt x="7335" y="2512"/>
                  </a:lnTo>
                  <a:cubicBezTo>
                    <a:pt x="7406" y="2524"/>
                    <a:pt x="7466" y="2596"/>
                    <a:pt x="7466" y="2691"/>
                  </a:cubicBezTo>
                  <a:lnTo>
                    <a:pt x="7466" y="2727"/>
                  </a:lnTo>
                  <a:lnTo>
                    <a:pt x="5739" y="2727"/>
                  </a:lnTo>
                  <a:lnTo>
                    <a:pt x="5739" y="2691"/>
                  </a:lnTo>
                  <a:cubicBezTo>
                    <a:pt x="5739" y="2596"/>
                    <a:pt x="5799" y="2536"/>
                    <a:pt x="5870" y="2512"/>
                  </a:cubicBezTo>
                  <a:lnTo>
                    <a:pt x="6287" y="2405"/>
                  </a:lnTo>
                  <a:cubicBezTo>
                    <a:pt x="6370" y="2381"/>
                    <a:pt x="6406" y="2334"/>
                    <a:pt x="6406" y="2251"/>
                  </a:cubicBezTo>
                  <a:lnTo>
                    <a:pt x="6406" y="2000"/>
                  </a:lnTo>
                  <a:cubicBezTo>
                    <a:pt x="6430" y="1941"/>
                    <a:pt x="6394" y="1893"/>
                    <a:pt x="6359" y="1870"/>
                  </a:cubicBezTo>
                  <a:cubicBezTo>
                    <a:pt x="6299" y="1834"/>
                    <a:pt x="6263" y="1774"/>
                    <a:pt x="6263" y="1715"/>
                  </a:cubicBezTo>
                  <a:lnTo>
                    <a:pt x="6263" y="1215"/>
                  </a:lnTo>
                  <a:cubicBezTo>
                    <a:pt x="6263" y="1108"/>
                    <a:pt x="6335" y="1036"/>
                    <a:pt x="6442" y="1036"/>
                  </a:cubicBezTo>
                  <a:close/>
                  <a:moveTo>
                    <a:pt x="8144" y="334"/>
                  </a:moveTo>
                  <a:lnTo>
                    <a:pt x="8144" y="2751"/>
                  </a:lnTo>
                  <a:lnTo>
                    <a:pt x="7787" y="2751"/>
                  </a:lnTo>
                  <a:lnTo>
                    <a:pt x="7787" y="2703"/>
                  </a:lnTo>
                  <a:cubicBezTo>
                    <a:pt x="7787" y="2477"/>
                    <a:pt x="7633" y="2274"/>
                    <a:pt x="7406" y="2215"/>
                  </a:cubicBezTo>
                  <a:lnTo>
                    <a:pt x="7109" y="2131"/>
                  </a:lnTo>
                  <a:lnTo>
                    <a:pt x="7109" y="2096"/>
                  </a:lnTo>
                  <a:cubicBezTo>
                    <a:pt x="7216" y="2000"/>
                    <a:pt x="7275" y="1870"/>
                    <a:pt x="7275" y="1715"/>
                  </a:cubicBezTo>
                  <a:lnTo>
                    <a:pt x="7275" y="1215"/>
                  </a:lnTo>
                  <a:cubicBezTo>
                    <a:pt x="7275" y="929"/>
                    <a:pt x="7049" y="703"/>
                    <a:pt x="6775" y="703"/>
                  </a:cubicBezTo>
                  <a:lnTo>
                    <a:pt x="6430" y="703"/>
                  </a:lnTo>
                  <a:cubicBezTo>
                    <a:pt x="6144" y="703"/>
                    <a:pt x="5918" y="929"/>
                    <a:pt x="5918" y="1215"/>
                  </a:cubicBezTo>
                  <a:lnTo>
                    <a:pt x="5918" y="1715"/>
                  </a:lnTo>
                  <a:cubicBezTo>
                    <a:pt x="5918" y="1870"/>
                    <a:pt x="5978" y="2000"/>
                    <a:pt x="6085" y="2096"/>
                  </a:cubicBezTo>
                  <a:lnTo>
                    <a:pt x="6085" y="2131"/>
                  </a:lnTo>
                  <a:lnTo>
                    <a:pt x="5787" y="2215"/>
                  </a:lnTo>
                  <a:cubicBezTo>
                    <a:pt x="5561" y="2274"/>
                    <a:pt x="5418" y="2465"/>
                    <a:pt x="5418" y="2703"/>
                  </a:cubicBezTo>
                  <a:lnTo>
                    <a:pt x="5418" y="2751"/>
                  </a:lnTo>
                  <a:lnTo>
                    <a:pt x="5061" y="2751"/>
                  </a:lnTo>
                  <a:lnTo>
                    <a:pt x="5061" y="334"/>
                  </a:lnTo>
                  <a:close/>
                  <a:moveTo>
                    <a:pt x="2691" y="2715"/>
                  </a:moveTo>
                  <a:lnTo>
                    <a:pt x="2691" y="2786"/>
                  </a:lnTo>
                  <a:cubicBezTo>
                    <a:pt x="2703" y="2846"/>
                    <a:pt x="2727" y="2905"/>
                    <a:pt x="2751" y="2965"/>
                  </a:cubicBezTo>
                  <a:lnTo>
                    <a:pt x="2525" y="3191"/>
                  </a:lnTo>
                  <a:lnTo>
                    <a:pt x="2513" y="3191"/>
                  </a:lnTo>
                  <a:lnTo>
                    <a:pt x="2287" y="2965"/>
                  </a:lnTo>
                  <a:cubicBezTo>
                    <a:pt x="2322" y="2929"/>
                    <a:pt x="2334" y="2870"/>
                    <a:pt x="2334" y="2810"/>
                  </a:cubicBezTo>
                  <a:lnTo>
                    <a:pt x="2334" y="2715"/>
                  </a:lnTo>
                  <a:close/>
                  <a:moveTo>
                    <a:pt x="3037" y="3143"/>
                  </a:moveTo>
                  <a:lnTo>
                    <a:pt x="3346" y="3263"/>
                  </a:lnTo>
                  <a:cubicBezTo>
                    <a:pt x="3477" y="3310"/>
                    <a:pt x="3572" y="3441"/>
                    <a:pt x="3572" y="3596"/>
                  </a:cubicBezTo>
                  <a:lnTo>
                    <a:pt x="3572" y="4608"/>
                  </a:lnTo>
                  <a:cubicBezTo>
                    <a:pt x="3572" y="4715"/>
                    <a:pt x="3501" y="4787"/>
                    <a:pt x="3394" y="4787"/>
                  </a:cubicBezTo>
                  <a:lnTo>
                    <a:pt x="2691" y="4787"/>
                  </a:lnTo>
                  <a:lnTo>
                    <a:pt x="2691" y="4596"/>
                  </a:lnTo>
                  <a:lnTo>
                    <a:pt x="3049" y="4596"/>
                  </a:lnTo>
                  <a:cubicBezTo>
                    <a:pt x="3144" y="4596"/>
                    <a:pt x="3215" y="4513"/>
                    <a:pt x="3215" y="4429"/>
                  </a:cubicBezTo>
                  <a:lnTo>
                    <a:pt x="3215" y="3917"/>
                  </a:lnTo>
                  <a:cubicBezTo>
                    <a:pt x="3215" y="3834"/>
                    <a:pt x="3144" y="3763"/>
                    <a:pt x="3049" y="3763"/>
                  </a:cubicBezTo>
                  <a:cubicBezTo>
                    <a:pt x="2965" y="3763"/>
                    <a:pt x="2882" y="3834"/>
                    <a:pt x="2882" y="3917"/>
                  </a:cubicBezTo>
                  <a:lnTo>
                    <a:pt x="2882" y="4275"/>
                  </a:lnTo>
                  <a:lnTo>
                    <a:pt x="2191" y="4275"/>
                  </a:lnTo>
                  <a:lnTo>
                    <a:pt x="2191" y="3917"/>
                  </a:lnTo>
                  <a:cubicBezTo>
                    <a:pt x="2191" y="3834"/>
                    <a:pt x="2108" y="3763"/>
                    <a:pt x="2025" y="3763"/>
                  </a:cubicBezTo>
                  <a:cubicBezTo>
                    <a:pt x="1929" y="3763"/>
                    <a:pt x="1858" y="3834"/>
                    <a:pt x="1858" y="3917"/>
                  </a:cubicBezTo>
                  <a:lnTo>
                    <a:pt x="1858" y="4429"/>
                  </a:lnTo>
                  <a:cubicBezTo>
                    <a:pt x="1858" y="4513"/>
                    <a:pt x="1929" y="4596"/>
                    <a:pt x="2025" y="4596"/>
                  </a:cubicBezTo>
                  <a:lnTo>
                    <a:pt x="2382" y="4596"/>
                  </a:lnTo>
                  <a:lnTo>
                    <a:pt x="2382" y="4787"/>
                  </a:lnTo>
                  <a:lnTo>
                    <a:pt x="1679" y="4787"/>
                  </a:lnTo>
                  <a:cubicBezTo>
                    <a:pt x="1572" y="4787"/>
                    <a:pt x="1501" y="4715"/>
                    <a:pt x="1501" y="4608"/>
                  </a:cubicBezTo>
                  <a:lnTo>
                    <a:pt x="1501" y="3596"/>
                  </a:lnTo>
                  <a:lnTo>
                    <a:pt x="1489" y="3596"/>
                  </a:lnTo>
                  <a:cubicBezTo>
                    <a:pt x="1489" y="3441"/>
                    <a:pt x="1572" y="3310"/>
                    <a:pt x="1715" y="3263"/>
                  </a:cubicBezTo>
                  <a:lnTo>
                    <a:pt x="2025" y="3143"/>
                  </a:lnTo>
                  <a:lnTo>
                    <a:pt x="2287" y="3417"/>
                  </a:lnTo>
                  <a:cubicBezTo>
                    <a:pt x="2346" y="3477"/>
                    <a:pt x="2441" y="3501"/>
                    <a:pt x="2525" y="3501"/>
                  </a:cubicBezTo>
                  <a:cubicBezTo>
                    <a:pt x="2620" y="3501"/>
                    <a:pt x="2691" y="3477"/>
                    <a:pt x="2763" y="3417"/>
                  </a:cubicBezTo>
                  <a:lnTo>
                    <a:pt x="3037" y="3143"/>
                  </a:lnTo>
                  <a:close/>
                  <a:moveTo>
                    <a:pt x="4727" y="4763"/>
                  </a:moveTo>
                  <a:lnTo>
                    <a:pt x="4727" y="5465"/>
                  </a:lnTo>
                  <a:lnTo>
                    <a:pt x="298" y="5465"/>
                  </a:lnTo>
                  <a:lnTo>
                    <a:pt x="298" y="4763"/>
                  </a:lnTo>
                  <a:lnTo>
                    <a:pt x="1191" y="4763"/>
                  </a:lnTo>
                  <a:cubicBezTo>
                    <a:pt x="1251" y="4965"/>
                    <a:pt x="1441" y="5108"/>
                    <a:pt x="1667" y="5108"/>
                  </a:cubicBezTo>
                  <a:lnTo>
                    <a:pt x="3358" y="5108"/>
                  </a:lnTo>
                  <a:cubicBezTo>
                    <a:pt x="3584" y="5108"/>
                    <a:pt x="3763" y="4965"/>
                    <a:pt x="3834" y="4763"/>
                  </a:cubicBezTo>
                  <a:close/>
                  <a:moveTo>
                    <a:pt x="6763" y="3775"/>
                  </a:moveTo>
                  <a:cubicBezTo>
                    <a:pt x="6871" y="3775"/>
                    <a:pt x="6942" y="3846"/>
                    <a:pt x="6942" y="3953"/>
                  </a:cubicBezTo>
                  <a:lnTo>
                    <a:pt x="6942" y="4453"/>
                  </a:lnTo>
                  <a:cubicBezTo>
                    <a:pt x="6942" y="4513"/>
                    <a:pt x="6918" y="4572"/>
                    <a:pt x="6859" y="4608"/>
                  </a:cubicBezTo>
                  <a:cubicBezTo>
                    <a:pt x="6811" y="4632"/>
                    <a:pt x="6787" y="4679"/>
                    <a:pt x="6787" y="4739"/>
                  </a:cubicBezTo>
                  <a:lnTo>
                    <a:pt x="6787" y="4989"/>
                  </a:lnTo>
                  <a:cubicBezTo>
                    <a:pt x="6787" y="5060"/>
                    <a:pt x="6823" y="5120"/>
                    <a:pt x="6906" y="5144"/>
                  </a:cubicBezTo>
                  <a:lnTo>
                    <a:pt x="7323" y="5251"/>
                  </a:lnTo>
                  <a:cubicBezTo>
                    <a:pt x="7394" y="5263"/>
                    <a:pt x="7454" y="5334"/>
                    <a:pt x="7454" y="5429"/>
                  </a:cubicBezTo>
                  <a:lnTo>
                    <a:pt x="7454" y="5465"/>
                  </a:lnTo>
                  <a:lnTo>
                    <a:pt x="5739" y="5465"/>
                  </a:lnTo>
                  <a:lnTo>
                    <a:pt x="5739" y="5429"/>
                  </a:lnTo>
                  <a:cubicBezTo>
                    <a:pt x="5739" y="5334"/>
                    <a:pt x="5799" y="5275"/>
                    <a:pt x="5882" y="5251"/>
                  </a:cubicBezTo>
                  <a:lnTo>
                    <a:pt x="6287" y="5144"/>
                  </a:lnTo>
                  <a:cubicBezTo>
                    <a:pt x="6370" y="5120"/>
                    <a:pt x="6406" y="5060"/>
                    <a:pt x="6406" y="4989"/>
                  </a:cubicBezTo>
                  <a:lnTo>
                    <a:pt x="6406" y="4739"/>
                  </a:lnTo>
                  <a:cubicBezTo>
                    <a:pt x="6406" y="4679"/>
                    <a:pt x="6382" y="4632"/>
                    <a:pt x="6335" y="4608"/>
                  </a:cubicBezTo>
                  <a:cubicBezTo>
                    <a:pt x="6275" y="4572"/>
                    <a:pt x="6251" y="4513"/>
                    <a:pt x="6251" y="4453"/>
                  </a:cubicBezTo>
                  <a:lnTo>
                    <a:pt x="6251" y="3953"/>
                  </a:lnTo>
                  <a:cubicBezTo>
                    <a:pt x="6251" y="3846"/>
                    <a:pt x="6323" y="3775"/>
                    <a:pt x="6430" y="3775"/>
                  </a:cubicBezTo>
                  <a:close/>
                  <a:moveTo>
                    <a:pt x="8156" y="3060"/>
                  </a:moveTo>
                  <a:lnTo>
                    <a:pt x="8156" y="5465"/>
                  </a:lnTo>
                  <a:lnTo>
                    <a:pt x="7799" y="5465"/>
                  </a:lnTo>
                  <a:lnTo>
                    <a:pt x="7799" y="5429"/>
                  </a:lnTo>
                  <a:cubicBezTo>
                    <a:pt x="7799" y="5203"/>
                    <a:pt x="7644" y="4989"/>
                    <a:pt x="7430" y="4929"/>
                  </a:cubicBezTo>
                  <a:lnTo>
                    <a:pt x="7132" y="4858"/>
                  </a:lnTo>
                  <a:lnTo>
                    <a:pt x="7132" y="4810"/>
                  </a:lnTo>
                  <a:cubicBezTo>
                    <a:pt x="7228" y="4727"/>
                    <a:pt x="7287" y="4596"/>
                    <a:pt x="7287" y="4441"/>
                  </a:cubicBezTo>
                  <a:lnTo>
                    <a:pt x="7287" y="3941"/>
                  </a:lnTo>
                  <a:cubicBezTo>
                    <a:pt x="7287" y="3655"/>
                    <a:pt x="7073" y="3429"/>
                    <a:pt x="6787" y="3429"/>
                  </a:cubicBezTo>
                  <a:lnTo>
                    <a:pt x="6442" y="3429"/>
                  </a:lnTo>
                  <a:cubicBezTo>
                    <a:pt x="6156" y="3429"/>
                    <a:pt x="5942" y="3655"/>
                    <a:pt x="5942" y="3941"/>
                  </a:cubicBezTo>
                  <a:lnTo>
                    <a:pt x="5942" y="4441"/>
                  </a:lnTo>
                  <a:cubicBezTo>
                    <a:pt x="5942" y="4596"/>
                    <a:pt x="6001" y="4727"/>
                    <a:pt x="6097" y="4810"/>
                  </a:cubicBezTo>
                  <a:lnTo>
                    <a:pt x="6097" y="4858"/>
                  </a:lnTo>
                  <a:lnTo>
                    <a:pt x="5799" y="4929"/>
                  </a:lnTo>
                  <a:cubicBezTo>
                    <a:pt x="5585" y="4989"/>
                    <a:pt x="5430" y="5191"/>
                    <a:pt x="5430" y="5429"/>
                  </a:cubicBezTo>
                  <a:lnTo>
                    <a:pt x="5430" y="5465"/>
                  </a:lnTo>
                  <a:lnTo>
                    <a:pt x="5073" y="5465"/>
                  </a:lnTo>
                  <a:lnTo>
                    <a:pt x="5073" y="3060"/>
                  </a:lnTo>
                  <a:close/>
                  <a:moveTo>
                    <a:pt x="167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5620"/>
                  </a:lnTo>
                  <a:cubicBezTo>
                    <a:pt x="1" y="5703"/>
                    <a:pt x="72" y="5787"/>
                    <a:pt x="167" y="5787"/>
                  </a:cubicBezTo>
                  <a:lnTo>
                    <a:pt x="8335" y="5787"/>
                  </a:lnTo>
                  <a:cubicBezTo>
                    <a:pt x="8418" y="5787"/>
                    <a:pt x="8502" y="5703"/>
                    <a:pt x="8502" y="5620"/>
                  </a:cubicBezTo>
                  <a:lnTo>
                    <a:pt x="8502" y="167"/>
                  </a:lnTo>
                  <a:cubicBezTo>
                    <a:pt x="8466" y="84"/>
                    <a:pt x="8395" y="24"/>
                    <a:pt x="8311" y="24"/>
                  </a:cubicBezTo>
                  <a:lnTo>
                    <a:pt x="1334" y="24"/>
                  </a:lnTo>
                  <a:cubicBezTo>
                    <a:pt x="1251" y="24"/>
                    <a:pt x="1167" y="95"/>
                    <a:pt x="1167" y="191"/>
                  </a:cubicBezTo>
                  <a:cubicBezTo>
                    <a:pt x="1167" y="274"/>
                    <a:pt x="1251" y="346"/>
                    <a:pt x="1334" y="346"/>
                  </a:cubicBezTo>
                  <a:lnTo>
                    <a:pt x="4763" y="346"/>
                  </a:lnTo>
                  <a:lnTo>
                    <a:pt x="4763" y="4453"/>
                  </a:lnTo>
                  <a:lnTo>
                    <a:pt x="3882" y="4453"/>
                  </a:lnTo>
                  <a:lnTo>
                    <a:pt x="3882" y="3608"/>
                  </a:lnTo>
                  <a:cubicBezTo>
                    <a:pt x="3882" y="3346"/>
                    <a:pt x="3703" y="3084"/>
                    <a:pt x="3453" y="2977"/>
                  </a:cubicBezTo>
                  <a:lnTo>
                    <a:pt x="3037" y="2822"/>
                  </a:lnTo>
                  <a:lnTo>
                    <a:pt x="3037" y="2798"/>
                  </a:lnTo>
                  <a:lnTo>
                    <a:pt x="3037" y="2572"/>
                  </a:lnTo>
                  <a:cubicBezTo>
                    <a:pt x="3239" y="2417"/>
                    <a:pt x="3382" y="2167"/>
                    <a:pt x="3382" y="1893"/>
                  </a:cubicBezTo>
                  <a:lnTo>
                    <a:pt x="3382" y="1560"/>
                  </a:lnTo>
                  <a:cubicBezTo>
                    <a:pt x="3382" y="1179"/>
                    <a:pt x="3084" y="881"/>
                    <a:pt x="2703" y="881"/>
                  </a:cubicBezTo>
                  <a:lnTo>
                    <a:pt x="2370" y="881"/>
                  </a:lnTo>
                  <a:cubicBezTo>
                    <a:pt x="1989" y="881"/>
                    <a:pt x="1691" y="1179"/>
                    <a:pt x="1691" y="1560"/>
                  </a:cubicBezTo>
                  <a:lnTo>
                    <a:pt x="1691" y="1893"/>
                  </a:lnTo>
                  <a:cubicBezTo>
                    <a:pt x="1691" y="2179"/>
                    <a:pt x="1834" y="2417"/>
                    <a:pt x="2037" y="2572"/>
                  </a:cubicBezTo>
                  <a:lnTo>
                    <a:pt x="2037" y="2810"/>
                  </a:lnTo>
                  <a:lnTo>
                    <a:pt x="2037" y="2822"/>
                  </a:lnTo>
                  <a:lnTo>
                    <a:pt x="1620" y="2989"/>
                  </a:lnTo>
                  <a:cubicBezTo>
                    <a:pt x="1370" y="3084"/>
                    <a:pt x="1191" y="3346"/>
                    <a:pt x="1191" y="3608"/>
                  </a:cubicBezTo>
                  <a:lnTo>
                    <a:pt x="1191" y="4453"/>
                  </a:lnTo>
                  <a:lnTo>
                    <a:pt x="310" y="4453"/>
                  </a:lnTo>
                  <a:lnTo>
                    <a:pt x="310" y="334"/>
                  </a:lnTo>
                  <a:lnTo>
                    <a:pt x="667" y="334"/>
                  </a:lnTo>
                  <a:cubicBezTo>
                    <a:pt x="763" y="334"/>
                    <a:pt x="834" y="262"/>
                    <a:pt x="834" y="167"/>
                  </a:cubicBezTo>
                  <a:cubicBezTo>
                    <a:pt x="834" y="84"/>
                    <a:pt x="763" y="0"/>
                    <a:pt x="66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0" name="Google Shape;12538;p78">
              <a:extLst>
                <a:ext uri="{FF2B5EF4-FFF2-40B4-BE49-F238E27FC236}">
                  <a16:creationId xmlns:a16="http://schemas.microsoft.com/office/drawing/2014/main" id="{072851F8-581B-4BB4-A310-381FF3F1EF1C}"/>
                </a:ext>
              </a:extLst>
            </p:cNvPr>
            <p:cNvSpPr/>
            <p:nvPr/>
          </p:nvSpPr>
          <p:spPr>
            <a:xfrm>
              <a:off x="2278533" y="2937377"/>
              <a:ext cx="346788" cy="254704"/>
            </a:xfrm>
            <a:custGeom>
              <a:avLst/>
              <a:gdLst/>
              <a:ahLst/>
              <a:cxnLst/>
              <a:rect l="l" t="t" r="r" b="b"/>
              <a:pathLst>
                <a:path w="10895" h="8002" extrusionOk="0">
                  <a:moveTo>
                    <a:pt x="9871" y="310"/>
                  </a:moveTo>
                  <a:cubicBezTo>
                    <a:pt x="9978" y="310"/>
                    <a:pt x="10049" y="393"/>
                    <a:pt x="10049" y="489"/>
                  </a:cubicBezTo>
                  <a:lnTo>
                    <a:pt x="10049" y="6799"/>
                  </a:lnTo>
                  <a:lnTo>
                    <a:pt x="9692" y="6799"/>
                  </a:lnTo>
                  <a:cubicBezTo>
                    <a:pt x="9609" y="6799"/>
                    <a:pt x="9525" y="6882"/>
                    <a:pt x="9525" y="6966"/>
                  </a:cubicBezTo>
                  <a:cubicBezTo>
                    <a:pt x="9525" y="7061"/>
                    <a:pt x="9609" y="7132"/>
                    <a:pt x="9692" y="7132"/>
                  </a:cubicBezTo>
                  <a:lnTo>
                    <a:pt x="10537" y="7132"/>
                  </a:lnTo>
                  <a:cubicBezTo>
                    <a:pt x="10537" y="7132"/>
                    <a:pt x="10561" y="7132"/>
                    <a:pt x="10561" y="7144"/>
                  </a:cubicBezTo>
                  <a:lnTo>
                    <a:pt x="10561" y="7490"/>
                  </a:lnTo>
                  <a:cubicBezTo>
                    <a:pt x="10573" y="7585"/>
                    <a:pt x="10478" y="7668"/>
                    <a:pt x="10394" y="7668"/>
                  </a:cubicBezTo>
                  <a:lnTo>
                    <a:pt x="512" y="7668"/>
                  </a:lnTo>
                  <a:cubicBezTo>
                    <a:pt x="405" y="7668"/>
                    <a:pt x="334" y="7597"/>
                    <a:pt x="334" y="7490"/>
                  </a:cubicBezTo>
                  <a:lnTo>
                    <a:pt x="334" y="7144"/>
                  </a:lnTo>
                  <a:cubicBezTo>
                    <a:pt x="334" y="7144"/>
                    <a:pt x="334" y="7132"/>
                    <a:pt x="346" y="7132"/>
                  </a:cubicBezTo>
                  <a:lnTo>
                    <a:pt x="9037" y="7132"/>
                  </a:lnTo>
                  <a:cubicBezTo>
                    <a:pt x="9132" y="7132"/>
                    <a:pt x="9204" y="7061"/>
                    <a:pt x="9204" y="6966"/>
                  </a:cubicBezTo>
                  <a:cubicBezTo>
                    <a:pt x="9204" y="6882"/>
                    <a:pt x="9132" y="6799"/>
                    <a:pt x="9037" y="6799"/>
                  </a:cubicBezTo>
                  <a:lnTo>
                    <a:pt x="858" y="6799"/>
                  </a:lnTo>
                  <a:lnTo>
                    <a:pt x="858" y="489"/>
                  </a:lnTo>
                  <a:cubicBezTo>
                    <a:pt x="858" y="393"/>
                    <a:pt x="929" y="310"/>
                    <a:pt x="1036" y="310"/>
                  </a:cubicBezTo>
                  <a:close/>
                  <a:moveTo>
                    <a:pt x="1012" y="0"/>
                  </a:moveTo>
                  <a:cubicBezTo>
                    <a:pt x="738" y="0"/>
                    <a:pt x="512" y="227"/>
                    <a:pt x="512" y="512"/>
                  </a:cubicBezTo>
                  <a:lnTo>
                    <a:pt x="512" y="6823"/>
                  </a:lnTo>
                  <a:lnTo>
                    <a:pt x="334" y="6823"/>
                  </a:lnTo>
                  <a:cubicBezTo>
                    <a:pt x="155" y="6823"/>
                    <a:pt x="0" y="6966"/>
                    <a:pt x="0" y="7144"/>
                  </a:cubicBezTo>
                  <a:lnTo>
                    <a:pt x="0" y="7490"/>
                  </a:lnTo>
                  <a:cubicBezTo>
                    <a:pt x="0" y="7775"/>
                    <a:pt x="226" y="8001"/>
                    <a:pt x="512" y="8001"/>
                  </a:cubicBezTo>
                  <a:lnTo>
                    <a:pt x="10394" y="8001"/>
                  </a:lnTo>
                  <a:cubicBezTo>
                    <a:pt x="10680" y="8001"/>
                    <a:pt x="10894" y="7775"/>
                    <a:pt x="10894" y="7490"/>
                  </a:cubicBezTo>
                  <a:lnTo>
                    <a:pt x="10894" y="7144"/>
                  </a:lnTo>
                  <a:cubicBezTo>
                    <a:pt x="10883" y="6966"/>
                    <a:pt x="10728" y="6823"/>
                    <a:pt x="10561" y="6823"/>
                  </a:cubicBezTo>
                  <a:lnTo>
                    <a:pt x="10383" y="6823"/>
                  </a:lnTo>
                  <a:lnTo>
                    <a:pt x="10383" y="512"/>
                  </a:lnTo>
                  <a:cubicBezTo>
                    <a:pt x="10383" y="227"/>
                    <a:pt x="10156" y="0"/>
                    <a:pt x="987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673016E2-1EFE-4B99-9F55-21AF1FDAD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00168" y="891623"/>
            <a:ext cx="1271832" cy="1171093"/>
          </a:xfrm>
          <a:prstGeom prst="rect">
            <a:avLst/>
          </a:prstGeom>
        </p:spPr>
      </p:pic>
      <p:pic>
        <p:nvPicPr>
          <p:cNvPr id="12" name="Picture 2" descr="Logo Quito Turismo ok – Sentí Argentina">
            <a:extLst>
              <a:ext uri="{FF2B5EF4-FFF2-40B4-BE49-F238E27FC236}">
                <a16:creationId xmlns:a16="http://schemas.microsoft.com/office/drawing/2014/main" id="{7F93D778-60AD-4159-8CEA-A137230DF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661" y="1023953"/>
            <a:ext cx="1567162" cy="78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434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0D9F2B4F-CDC6-4012-8C8D-3DBAD00595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341040"/>
              </p:ext>
            </p:extLst>
          </p:nvPr>
        </p:nvGraphicFramePr>
        <p:xfrm>
          <a:off x="310706" y="1029567"/>
          <a:ext cx="852258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7FBE8F9F-1A69-4241-ADB2-FE9E4915AA00}"/>
              </a:ext>
            </a:extLst>
          </p:cNvPr>
          <p:cNvSpPr txBox="1"/>
          <p:nvPr/>
        </p:nvSpPr>
        <p:spPr>
          <a:xfrm>
            <a:off x="6447202" y="224218"/>
            <a:ext cx="2307265" cy="805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s-EC" sz="11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Nombre: Alexandra Ortega </a:t>
            </a:r>
          </a:p>
          <a:p>
            <a:pPr>
              <a:spcAft>
                <a:spcPts val="800"/>
              </a:spcAft>
            </a:pPr>
            <a:r>
              <a:rPr lang="es-EC" sz="11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Empresa: Quito Post Mortem</a:t>
            </a:r>
          </a:p>
          <a:p>
            <a:pPr>
              <a:spcAft>
                <a:spcPts val="800"/>
              </a:spcAft>
            </a:pPr>
            <a:r>
              <a:rPr lang="es-EC" sz="11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Cargo: Gerente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18FB9B6-AEFD-4D89-B99A-1057A8F2FF05}"/>
              </a:ext>
            </a:extLst>
          </p:cNvPr>
          <p:cNvSpPr txBox="1"/>
          <p:nvPr/>
        </p:nvSpPr>
        <p:spPr>
          <a:xfrm>
            <a:off x="337485" y="292564"/>
            <a:ext cx="5145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Calisto MT" panose="02040603050505030304" pitchFamily="18" charset="0"/>
              </a:rPr>
              <a:t>Entrevista sector privado</a:t>
            </a:r>
            <a:endParaRPr lang="es-EC" sz="3600" dirty="0">
              <a:latin typeface="Calisto MT" panose="02040603050505030304" pitchFamily="18" charset="0"/>
            </a:endParaRPr>
          </a:p>
        </p:txBody>
      </p:sp>
      <p:grpSp>
        <p:nvGrpSpPr>
          <p:cNvPr id="6" name="Google Shape;12536;p78">
            <a:extLst>
              <a:ext uri="{FF2B5EF4-FFF2-40B4-BE49-F238E27FC236}">
                <a16:creationId xmlns:a16="http://schemas.microsoft.com/office/drawing/2014/main" id="{DA217EE2-0270-4007-A6EF-EB329507068C}"/>
              </a:ext>
            </a:extLst>
          </p:cNvPr>
          <p:cNvGrpSpPr/>
          <p:nvPr/>
        </p:nvGrpSpPr>
        <p:grpSpPr>
          <a:xfrm>
            <a:off x="5306347" y="285567"/>
            <a:ext cx="711266" cy="555300"/>
            <a:chOff x="2278533" y="2937377"/>
            <a:chExt cx="346788" cy="254704"/>
          </a:xfrm>
        </p:grpSpPr>
        <p:sp>
          <p:nvSpPr>
            <p:cNvPr id="7" name="Google Shape;12537;p78">
              <a:extLst>
                <a:ext uri="{FF2B5EF4-FFF2-40B4-BE49-F238E27FC236}">
                  <a16:creationId xmlns:a16="http://schemas.microsoft.com/office/drawing/2014/main" id="{FB743904-9FD7-42DB-BAEA-DEA150E66F57}"/>
                </a:ext>
              </a:extLst>
            </p:cNvPr>
            <p:cNvSpPr/>
            <p:nvPr/>
          </p:nvSpPr>
          <p:spPr>
            <a:xfrm>
              <a:off x="2317557" y="2958607"/>
              <a:ext cx="270619" cy="184200"/>
            </a:xfrm>
            <a:custGeom>
              <a:avLst/>
              <a:gdLst/>
              <a:ahLst/>
              <a:cxnLst/>
              <a:rect l="l" t="t" r="r" b="b"/>
              <a:pathLst>
                <a:path w="8502" h="5787" extrusionOk="0">
                  <a:moveTo>
                    <a:pt x="2691" y="1179"/>
                  </a:moveTo>
                  <a:cubicBezTo>
                    <a:pt x="2882" y="1179"/>
                    <a:pt x="3049" y="1346"/>
                    <a:pt x="3049" y="1536"/>
                  </a:cubicBezTo>
                  <a:lnTo>
                    <a:pt x="3049" y="1881"/>
                  </a:lnTo>
                  <a:cubicBezTo>
                    <a:pt x="3049" y="2167"/>
                    <a:pt x="2810" y="2405"/>
                    <a:pt x="2525" y="2405"/>
                  </a:cubicBezTo>
                  <a:cubicBezTo>
                    <a:pt x="2227" y="2405"/>
                    <a:pt x="1989" y="2167"/>
                    <a:pt x="1989" y="1881"/>
                  </a:cubicBezTo>
                  <a:lnTo>
                    <a:pt x="1989" y="1536"/>
                  </a:lnTo>
                  <a:cubicBezTo>
                    <a:pt x="1989" y="1346"/>
                    <a:pt x="2156" y="1179"/>
                    <a:pt x="2346" y="1179"/>
                  </a:cubicBezTo>
                  <a:close/>
                  <a:moveTo>
                    <a:pt x="6787" y="1036"/>
                  </a:moveTo>
                  <a:cubicBezTo>
                    <a:pt x="6894" y="1036"/>
                    <a:pt x="6966" y="1108"/>
                    <a:pt x="6966" y="1215"/>
                  </a:cubicBezTo>
                  <a:lnTo>
                    <a:pt x="6966" y="1715"/>
                  </a:lnTo>
                  <a:cubicBezTo>
                    <a:pt x="6966" y="1774"/>
                    <a:pt x="6930" y="1834"/>
                    <a:pt x="6871" y="1870"/>
                  </a:cubicBezTo>
                  <a:cubicBezTo>
                    <a:pt x="6835" y="1893"/>
                    <a:pt x="6799" y="1941"/>
                    <a:pt x="6799" y="2000"/>
                  </a:cubicBezTo>
                  <a:lnTo>
                    <a:pt x="6799" y="2251"/>
                  </a:lnTo>
                  <a:cubicBezTo>
                    <a:pt x="6799" y="2334"/>
                    <a:pt x="6847" y="2381"/>
                    <a:pt x="6918" y="2405"/>
                  </a:cubicBezTo>
                  <a:lnTo>
                    <a:pt x="7335" y="2512"/>
                  </a:lnTo>
                  <a:cubicBezTo>
                    <a:pt x="7406" y="2524"/>
                    <a:pt x="7466" y="2596"/>
                    <a:pt x="7466" y="2691"/>
                  </a:cubicBezTo>
                  <a:lnTo>
                    <a:pt x="7466" y="2727"/>
                  </a:lnTo>
                  <a:lnTo>
                    <a:pt x="5739" y="2727"/>
                  </a:lnTo>
                  <a:lnTo>
                    <a:pt x="5739" y="2691"/>
                  </a:lnTo>
                  <a:cubicBezTo>
                    <a:pt x="5739" y="2596"/>
                    <a:pt x="5799" y="2536"/>
                    <a:pt x="5870" y="2512"/>
                  </a:cubicBezTo>
                  <a:lnTo>
                    <a:pt x="6287" y="2405"/>
                  </a:lnTo>
                  <a:cubicBezTo>
                    <a:pt x="6370" y="2381"/>
                    <a:pt x="6406" y="2334"/>
                    <a:pt x="6406" y="2251"/>
                  </a:cubicBezTo>
                  <a:lnTo>
                    <a:pt x="6406" y="2000"/>
                  </a:lnTo>
                  <a:cubicBezTo>
                    <a:pt x="6430" y="1941"/>
                    <a:pt x="6394" y="1893"/>
                    <a:pt x="6359" y="1870"/>
                  </a:cubicBezTo>
                  <a:cubicBezTo>
                    <a:pt x="6299" y="1834"/>
                    <a:pt x="6263" y="1774"/>
                    <a:pt x="6263" y="1715"/>
                  </a:cubicBezTo>
                  <a:lnTo>
                    <a:pt x="6263" y="1215"/>
                  </a:lnTo>
                  <a:cubicBezTo>
                    <a:pt x="6263" y="1108"/>
                    <a:pt x="6335" y="1036"/>
                    <a:pt x="6442" y="1036"/>
                  </a:cubicBezTo>
                  <a:close/>
                  <a:moveTo>
                    <a:pt x="8144" y="334"/>
                  </a:moveTo>
                  <a:lnTo>
                    <a:pt x="8144" y="2751"/>
                  </a:lnTo>
                  <a:lnTo>
                    <a:pt x="7787" y="2751"/>
                  </a:lnTo>
                  <a:lnTo>
                    <a:pt x="7787" y="2703"/>
                  </a:lnTo>
                  <a:cubicBezTo>
                    <a:pt x="7787" y="2477"/>
                    <a:pt x="7633" y="2274"/>
                    <a:pt x="7406" y="2215"/>
                  </a:cubicBezTo>
                  <a:lnTo>
                    <a:pt x="7109" y="2131"/>
                  </a:lnTo>
                  <a:lnTo>
                    <a:pt x="7109" y="2096"/>
                  </a:lnTo>
                  <a:cubicBezTo>
                    <a:pt x="7216" y="2000"/>
                    <a:pt x="7275" y="1870"/>
                    <a:pt x="7275" y="1715"/>
                  </a:cubicBezTo>
                  <a:lnTo>
                    <a:pt x="7275" y="1215"/>
                  </a:lnTo>
                  <a:cubicBezTo>
                    <a:pt x="7275" y="929"/>
                    <a:pt x="7049" y="703"/>
                    <a:pt x="6775" y="703"/>
                  </a:cubicBezTo>
                  <a:lnTo>
                    <a:pt x="6430" y="703"/>
                  </a:lnTo>
                  <a:cubicBezTo>
                    <a:pt x="6144" y="703"/>
                    <a:pt x="5918" y="929"/>
                    <a:pt x="5918" y="1215"/>
                  </a:cubicBezTo>
                  <a:lnTo>
                    <a:pt x="5918" y="1715"/>
                  </a:lnTo>
                  <a:cubicBezTo>
                    <a:pt x="5918" y="1870"/>
                    <a:pt x="5978" y="2000"/>
                    <a:pt x="6085" y="2096"/>
                  </a:cubicBezTo>
                  <a:lnTo>
                    <a:pt x="6085" y="2131"/>
                  </a:lnTo>
                  <a:lnTo>
                    <a:pt x="5787" y="2215"/>
                  </a:lnTo>
                  <a:cubicBezTo>
                    <a:pt x="5561" y="2274"/>
                    <a:pt x="5418" y="2465"/>
                    <a:pt x="5418" y="2703"/>
                  </a:cubicBezTo>
                  <a:lnTo>
                    <a:pt x="5418" y="2751"/>
                  </a:lnTo>
                  <a:lnTo>
                    <a:pt x="5061" y="2751"/>
                  </a:lnTo>
                  <a:lnTo>
                    <a:pt x="5061" y="334"/>
                  </a:lnTo>
                  <a:close/>
                  <a:moveTo>
                    <a:pt x="2691" y="2715"/>
                  </a:moveTo>
                  <a:lnTo>
                    <a:pt x="2691" y="2786"/>
                  </a:lnTo>
                  <a:cubicBezTo>
                    <a:pt x="2703" y="2846"/>
                    <a:pt x="2727" y="2905"/>
                    <a:pt x="2751" y="2965"/>
                  </a:cubicBezTo>
                  <a:lnTo>
                    <a:pt x="2525" y="3191"/>
                  </a:lnTo>
                  <a:lnTo>
                    <a:pt x="2513" y="3191"/>
                  </a:lnTo>
                  <a:lnTo>
                    <a:pt x="2287" y="2965"/>
                  </a:lnTo>
                  <a:cubicBezTo>
                    <a:pt x="2322" y="2929"/>
                    <a:pt x="2334" y="2870"/>
                    <a:pt x="2334" y="2810"/>
                  </a:cubicBezTo>
                  <a:lnTo>
                    <a:pt x="2334" y="2715"/>
                  </a:lnTo>
                  <a:close/>
                  <a:moveTo>
                    <a:pt x="3037" y="3143"/>
                  </a:moveTo>
                  <a:lnTo>
                    <a:pt x="3346" y="3263"/>
                  </a:lnTo>
                  <a:cubicBezTo>
                    <a:pt x="3477" y="3310"/>
                    <a:pt x="3572" y="3441"/>
                    <a:pt x="3572" y="3596"/>
                  </a:cubicBezTo>
                  <a:lnTo>
                    <a:pt x="3572" y="4608"/>
                  </a:lnTo>
                  <a:cubicBezTo>
                    <a:pt x="3572" y="4715"/>
                    <a:pt x="3501" y="4787"/>
                    <a:pt x="3394" y="4787"/>
                  </a:cubicBezTo>
                  <a:lnTo>
                    <a:pt x="2691" y="4787"/>
                  </a:lnTo>
                  <a:lnTo>
                    <a:pt x="2691" y="4596"/>
                  </a:lnTo>
                  <a:lnTo>
                    <a:pt x="3049" y="4596"/>
                  </a:lnTo>
                  <a:cubicBezTo>
                    <a:pt x="3144" y="4596"/>
                    <a:pt x="3215" y="4513"/>
                    <a:pt x="3215" y="4429"/>
                  </a:cubicBezTo>
                  <a:lnTo>
                    <a:pt x="3215" y="3917"/>
                  </a:lnTo>
                  <a:cubicBezTo>
                    <a:pt x="3215" y="3834"/>
                    <a:pt x="3144" y="3763"/>
                    <a:pt x="3049" y="3763"/>
                  </a:cubicBezTo>
                  <a:cubicBezTo>
                    <a:pt x="2965" y="3763"/>
                    <a:pt x="2882" y="3834"/>
                    <a:pt x="2882" y="3917"/>
                  </a:cubicBezTo>
                  <a:lnTo>
                    <a:pt x="2882" y="4275"/>
                  </a:lnTo>
                  <a:lnTo>
                    <a:pt x="2191" y="4275"/>
                  </a:lnTo>
                  <a:lnTo>
                    <a:pt x="2191" y="3917"/>
                  </a:lnTo>
                  <a:cubicBezTo>
                    <a:pt x="2191" y="3834"/>
                    <a:pt x="2108" y="3763"/>
                    <a:pt x="2025" y="3763"/>
                  </a:cubicBezTo>
                  <a:cubicBezTo>
                    <a:pt x="1929" y="3763"/>
                    <a:pt x="1858" y="3834"/>
                    <a:pt x="1858" y="3917"/>
                  </a:cubicBezTo>
                  <a:lnTo>
                    <a:pt x="1858" y="4429"/>
                  </a:lnTo>
                  <a:cubicBezTo>
                    <a:pt x="1858" y="4513"/>
                    <a:pt x="1929" y="4596"/>
                    <a:pt x="2025" y="4596"/>
                  </a:cubicBezTo>
                  <a:lnTo>
                    <a:pt x="2382" y="4596"/>
                  </a:lnTo>
                  <a:lnTo>
                    <a:pt x="2382" y="4787"/>
                  </a:lnTo>
                  <a:lnTo>
                    <a:pt x="1679" y="4787"/>
                  </a:lnTo>
                  <a:cubicBezTo>
                    <a:pt x="1572" y="4787"/>
                    <a:pt x="1501" y="4715"/>
                    <a:pt x="1501" y="4608"/>
                  </a:cubicBezTo>
                  <a:lnTo>
                    <a:pt x="1501" y="3596"/>
                  </a:lnTo>
                  <a:lnTo>
                    <a:pt x="1489" y="3596"/>
                  </a:lnTo>
                  <a:cubicBezTo>
                    <a:pt x="1489" y="3441"/>
                    <a:pt x="1572" y="3310"/>
                    <a:pt x="1715" y="3263"/>
                  </a:cubicBezTo>
                  <a:lnTo>
                    <a:pt x="2025" y="3143"/>
                  </a:lnTo>
                  <a:lnTo>
                    <a:pt x="2287" y="3417"/>
                  </a:lnTo>
                  <a:cubicBezTo>
                    <a:pt x="2346" y="3477"/>
                    <a:pt x="2441" y="3501"/>
                    <a:pt x="2525" y="3501"/>
                  </a:cubicBezTo>
                  <a:cubicBezTo>
                    <a:pt x="2620" y="3501"/>
                    <a:pt x="2691" y="3477"/>
                    <a:pt x="2763" y="3417"/>
                  </a:cubicBezTo>
                  <a:lnTo>
                    <a:pt x="3037" y="3143"/>
                  </a:lnTo>
                  <a:close/>
                  <a:moveTo>
                    <a:pt x="4727" y="4763"/>
                  </a:moveTo>
                  <a:lnTo>
                    <a:pt x="4727" y="5465"/>
                  </a:lnTo>
                  <a:lnTo>
                    <a:pt x="298" y="5465"/>
                  </a:lnTo>
                  <a:lnTo>
                    <a:pt x="298" y="4763"/>
                  </a:lnTo>
                  <a:lnTo>
                    <a:pt x="1191" y="4763"/>
                  </a:lnTo>
                  <a:cubicBezTo>
                    <a:pt x="1251" y="4965"/>
                    <a:pt x="1441" y="5108"/>
                    <a:pt x="1667" y="5108"/>
                  </a:cubicBezTo>
                  <a:lnTo>
                    <a:pt x="3358" y="5108"/>
                  </a:lnTo>
                  <a:cubicBezTo>
                    <a:pt x="3584" y="5108"/>
                    <a:pt x="3763" y="4965"/>
                    <a:pt x="3834" y="4763"/>
                  </a:cubicBezTo>
                  <a:close/>
                  <a:moveTo>
                    <a:pt x="6763" y="3775"/>
                  </a:moveTo>
                  <a:cubicBezTo>
                    <a:pt x="6871" y="3775"/>
                    <a:pt x="6942" y="3846"/>
                    <a:pt x="6942" y="3953"/>
                  </a:cubicBezTo>
                  <a:lnTo>
                    <a:pt x="6942" y="4453"/>
                  </a:lnTo>
                  <a:cubicBezTo>
                    <a:pt x="6942" y="4513"/>
                    <a:pt x="6918" y="4572"/>
                    <a:pt x="6859" y="4608"/>
                  </a:cubicBezTo>
                  <a:cubicBezTo>
                    <a:pt x="6811" y="4632"/>
                    <a:pt x="6787" y="4679"/>
                    <a:pt x="6787" y="4739"/>
                  </a:cubicBezTo>
                  <a:lnTo>
                    <a:pt x="6787" y="4989"/>
                  </a:lnTo>
                  <a:cubicBezTo>
                    <a:pt x="6787" y="5060"/>
                    <a:pt x="6823" y="5120"/>
                    <a:pt x="6906" y="5144"/>
                  </a:cubicBezTo>
                  <a:lnTo>
                    <a:pt x="7323" y="5251"/>
                  </a:lnTo>
                  <a:cubicBezTo>
                    <a:pt x="7394" y="5263"/>
                    <a:pt x="7454" y="5334"/>
                    <a:pt x="7454" y="5429"/>
                  </a:cubicBezTo>
                  <a:lnTo>
                    <a:pt x="7454" y="5465"/>
                  </a:lnTo>
                  <a:lnTo>
                    <a:pt x="5739" y="5465"/>
                  </a:lnTo>
                  <a:lnTo>
                    <a:pt x="5739" y="5429"/>
                  </a:lnTo>
                  <a:cubicBezTo>
                    <a:pt x="5739" y="5334"/>
                    <a:pt x="5799" y="5275"/>
                    <a:pt x="5882" y="5251"/>
                  </a:cubicBezTo>
                  <a:lnTo>
                    <a:pt x="6287" y="5144"/>
                  </a:lnTo>
                  <a:cubicBezTo>
                    <a:pt x="6370" y="5120"/>
                    <a:pt x="6406" y="5060"/>
                    <a:pt x="6406" y="4989"/>
                  </a:cubicBezTo>
                  <a:lnTo>
                    <a:pt x="6406" y="4739"/>
                  </a:lnTo>
                  <a:cubicBezTo>
                    <a:pt x="6406" y="4679"/>
                    <a:pt x="6382" y="4632"/>
                    <a:pt x="6335" y="4608"/>
                  </a:cubicBezTo>
                  <a:cubicBezTo>
                    <a:pt x="6275" y="4572"/>
                    <a:pt x="6251" y="4513"/>
                    <a:pt x="6251" y="4453"/>
                  </a:cubicBezTo>
                  <a:lnTo>
                    <a:pt x="6251" y="3953"/>
                  </a:lnTo>
                  <a:cubicBezTo>
                    <a:pt x="6251" y="3846"/>
                    <a:pt x="6323" y="3775"/>
                    <a:pt x="6430" y="3775"/>
                  </a:cubicBezTo>
                  <a:close/>
                  <a:moveTo>
                    <a:pt x="8156" y="3060"/>
                  </a:moveTo>
                  <a:lnTo>
                    <a:pt x="8156" y="5465"/>
                  </a:lnTo>
                  <a:lnTo>
                    <a:pt x="7799" y="5465"/>
                  </a:lnTo>
                  <a:lnTo>
                    <a:pt x="7799" y="5429"/>
                  </a:lnTo>
                  <a:cubicBezTo>
                    <a:pt x="7799" y="5203"/>
                    <a:pt x="7644" y="4989"/>
                    <a:pt x="7430" y="4929"/>
                  </a:cubicBezTo>
                  <a:lnTo>
                    <a:pt x="7132" y="4858"/>
                  </a:lnTo>
                  <a:lnTo>
                    <a:pt x="7132" y="4810"/>
                  </a:lnTo>
                  <a:cubicBezTo>
                    <a:pt x="7228" y="4727"/>
                    <a:pt x="7287" y="4596"/>
                    <a:pt x="7287" y="4441"/>
                  </a:cubicBezTo>
                  <a:lnTo>
                    <a:pt x="7287" y="3941"/>
                  </a:lnTo>
                  <a:cubicBezTo>
                    <a:pt x="7287" y="3655"/>
                    <a:pt x="7073" y="3429"/>
                    <a:pt x="6787" y="3429"/>
                  </a:cubicBezTo>
                  <a:lnTo>
                    <a:pt x="6442" y="3429"/>
                  </a:lnTo>
                  <a:cubicBezTo>
                    <a:pt x="6156" y="3429"/>
                    <a:pt x="5942" y="3655"/>
                    <a:pt x="5942" y="3941"/>
                  </a:cubicBezTo>
                  <a:lnTo>
                    <a:pt x="5942" y="4441"/>
                  </a:lnTo>
                  <a:cubicBezTo>
                    <a:pt x="5942" y="4596"/>
                    <a:pt x="6001" y="4727"/>
                    <a:pt x="6097" y="4810"/>
                  </a:cubicBezTo>
                  <a:lnTo>
                    <a:pt x="6097" y="4858"/>
                  </a:lnTo>
                  <a:lnTo>
                    <a:pt x="5799" y="4929"/>
                  </a:lnTo>
                  <a:cubicBezTo>
                    <a:pt x="5585" y="4989"/>
                    <a:pt x="5430" y="5191"/>
                    <a:pt x="5430" y="5429"/>
                  </a:cubicBezTo>
                  <a:lnTo>
                    <a:pt x="5430" y="5465"/>
                  </a:lnTo>
                  <a:lnTo>
                    <a:pt x="5073" y="5465"/>
                  </a:lnTo>
                  <a:lnTo>
                    <a:pt x="5073" y="3060"/>
                  </a:lnTo>
                  <a:close/>
                  <a:moveTo>
                    <a:pt x="167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5620"/>
                  </a:lnTo>
                  <a:cubicBezTo>
                    <a:pt x="1" y="5703"/>
                    <a:pt x="72" y="5787"/>
                    <a:pt x="167" y="5787"/>
                  </a:cubicBezTo>
                  <a:lnTo>
                    <a:pt x="8335" y="5787"/>
                  </a:lnTo>
                  <a:cubicBezTo>
                    <a:pt x="8418" y="5787"/>
                    <a:pt x="8502" y="5703"/>
                    <a:pt x="8502" y="5620"/>
                  </a:cubicBezTo>
                  <a:lnTo>
                    <a:pt x="8502" y="167"/>
                  </a:lnTo>
                  <a:cubicBezTo>
                    <a:pt x="8466" y="84"/>
                    <a:pt x="8395" y="24"/>
                    <a:pt x="8311" y="24"/>
                  </a:cubicBezTo>
                  <a:lnTo>
                    <a:pt x="1334" y="24"/>
                  </a:lnTo>
                  <a:cubicBezTo>
                    <a:pt x="1251" y="24"/>
                    <a:pt x="1167" y="95"/>
                    <a:pt x="1167" y="191"/>
                  </a:cubicBezTo>
                  <a:cubicBezTo>
                    <a:pt x="1167" y="274"/>
                    <a:pt x="1251" y="346"/>
                    <a:pt x="1334" y="346"/>
                  </a:cubicBezTo>
                  <a:lnTo>
                    <a:pt x="4763" y="346"/>
                  </a:lnTo>
                  <a:lnTo>
                    <a:pt x="4763" y="4453"/>
                  </a:lnTo>
                  <a:lnTo>
                    <a:pt x="3882" y="4453"/>
                  </a:lnTo>
                  <a:lnTo>
                    <a:pt x="3882" y="3608"/>
                  </a:lnTo>
                  <a:cubicBezTo>
                    <a:pt x="3882" y="3346"/>
                    <a:pt x="3703" y="3084"/>
                    <a:pt x="3453" y="2977"/>
                  </a:cubicBezTo>
                  <a:lnTo>
                    <a:pt x="3037" y="2822"/>
                  </a:lnTo>
                  <a:lnTo>
                    <a:pt x="3037" y="2798"/>
                  </a:lnTo>
                  <a:lnTo>
                    <a:pt x="3037" y="2572"/>
                  </a:lnTo>
                  <a:cubicBezTo>
                    <a:pt x="3239" y="2417"/>
                    <a:pt x="3382" y="2167"/>
                    <a:pt x="3382" y="1893"/>
                  </a:cubicBezTo>
                  <a:lnTo>
                    <a:pt x="3382" y="1560"/>
                  </a:lnTo>
                  <a:cubicBezTo>
                    <a:pt x="3382" y="1179"/>
                    <a:pt x="3084" y="881"/>
                    <a:pt x="2703" y="881"/>
                  </a:cubicBezTo>
                  <a:lnTo>
                    <a:pt x="2370" y="881"/>
                  </a:lnTo>
                  <a:cubicBezTo>
                    <a:pt x="1989" y="881"/>
                    <a:pt x="1691" y="1179"/>
                    <a:pt x="1691" y="1560"/>
                  </a:cubicBezTo>
                  <a:lnTo>
                    <a:pt x="1691" y="1893"/>
                  </a:lnTo>
                  <a:cubicBezTo>
                    <a:pt x="1691" y="2179"/>
                    <a:pt x="1834" y="2417"/>
                    <a:pt x="2037" y="2572"/>
                  </a:cubicBezTo>
                  <a:lnTo>
                    <a:pt x="2037" y="2810"/>
                  </a:lnTo>
                  <a:lnTo>
                    <a:pt x="2037" y="2822"/>
                  </a:lnTo>
                  <a:lnTo>
                    <a:pt x="1620" y="2989"/>
                  </a:lnTo>
                  <a:cubicBezTo>
                    <a:pt x="1370" y="3084"/>
                    <a:pt x="1191" y="3346"/>
                    <a:pt x="1191" y="3608"/>
                  </a:cubicBezTo>
                  <a:lnTo>
                    <a:pt x="1191" y="4453"/>
                  </a:lnTo>
                  <a:lnTo>
                    <a:pt x="310" y="4453"/>
                  </a:lnTo>
                  <a:lnTo>
                    <a:pt x="310" y="334"/>
                  </a:lnTo>
                  <a:lnTo>
                    <a:pt x="667" y="334"/>
                  </a:lnTo>
                  <a:cubicBezTo>
                    <a:pt x="763" y="334"/>
                    <a:pt x="834" y="262"/>
                    <a:pt x="834" y="167"/>
                  </a:cubicBezTo>
                  <a:cubicBezTo>
                    <a:pt x="834" y="84"/>
                    <a:pt x="763" y="0"/>
                    <a:pt x="66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8" name="Google Shape;12538;p78">
              <a:extLst>
                <a:ext uri="{FF2B5EF4-FFF2-40B4-BE49-F238E27FC236}">
                  <a16:creationId xmlns:a16="http://schemas.microsoft.com/office/drawing/2014/main" id="{FF54DEA7-936D-4D4B-A378-097041DEC187}"/>
                </a:ext>
              </a:extLst>
            </p:cNvPr>
            <p:cNvSpPr/>
            <p:nvPr/>
          </p:nvSpPr>
          <p:spPr>
            <a:xfrm>
              <a:off x="2278533" y="2937377"/>
              <a:ext cx="346788" cy="254704"/>
            </a:xfrm>
            <a:custGeom>
              <a:avLst/>
              <a:gdLst/>
              <a:ahLst/>
              <a:cxnLst/>
              <a:rect l="l" t="t" r="r" b="b"/>
              <a:pathLst>
                <a:path w="10895" h="8002" extrusionOk="0">
                  <a:moveTo>
                    <a:pt x="9871" y="310"/>
                  </a:moveTo>
                  <a:cubicBezTo>
                    <a:pt x="9978" y="310"/>
                    <a:pt x="10049" y="393"/>
                    <a:pt x="10049" y="489"/>
                  </a:cubicBezTo>
                  <a:lnTo>
                    <a:pt x="10049" y="6799"/>
                  </a:lnTo>
                  <a:lnTo>
                    <a:pt x="9692" y="6799"/>
                  </a:lnTo>
                  <a:cubicBezTo>
                    <a:pt x="9609" y="6799"/>
                    <a:pt x="9525" y="6882"/>
                    <a:pt x="9525" y="6966"/>
                  </a:cubicBezTo>
                  <a:cubicBezTo>
                    <a:pt x="9525" y="7061"/>
                    <a:pt x="9609" y="7132"/>
                    <a:pt x="9692" y="7132"/>
                  </a:cubicBezTo>
                  <a:lnTo>
                    <a:pt x="10537" y="7132"/>
                  </a:lnTo>
                  <a:cubicBezTo>
                    <a:pt x="10537" y="7132"/>
                    <a:pt x="10561" y="7132"/>
                    <a:pt x="10561" y="7144"/>
                  </a:cubicBezTo>
                  <a:lnTo>
                    <a:pt x="10561" y="7490"/>
                  </a:lnTo>
                  <a:cubicBezTo>
                    <a:pt x="10573" y="7585"/>
                    <a:pt x="10478" y="7668"/>
                    <a:pt x="10394" y="7668"/>
                  </a:cubicBezTo>
                  <a:lnTo>
                    <a:pt x="512" y="7668"/>
                  </a:lnTo>
                  <a:cubicBezTo>
                    <a:pt x="405" y="7668"/>
                    <a:pt x="334" y="7597"/>
                    <a:pt x="334" y="7490"/>
                  </a:cubicBezTo>
                  <a:lnTo>
                    <a:pt x="334" y="7144"/>
                  </a:lnTo>
                  <a:cubicBezTo>
                    <a:pt x="334" y="7144"/>
                    <a:pt x="334" y="7132"/>
                    <a:pt x="346" y="7132"/>
                  </a:cubicBezTo>
                  <a:lnTo>
                    <a:pt x="9037" y="7132"/>
                  </a:lnTo>
                  <a:cubicBezTo>
                    <a:pt x="9132" y="7132"/>
                    <a:pt x="9204" y="7061"/>
                    <a:pt x="9204" y="6966"/>
                  </a:cubicBezTo>
                  <a:cubicBezTo>
                    <a:pt x="9204" y="6882"/>
                    <a:pt x="9132" y="6799"/>
                    <a:pt x="9037" y="6799"/>
                  </a:cubicBezTo>
                  <a:lnTo>
                    <a:pt x="858" y="6799"/>
                  </a:lnTo>
                  <a:lnTo>
                    <a:pt x="858" y="489"/>
                  </a:lnTo>
                  <a:cubicBezTo>
                    <a:pt x="858" y="393"/>
                    <a:pt x="929" y="310"/>
                    <a:pt x="1036" y="310"/>
                  </a:cubicBezTo>
                  <a:close/>
                  <a:moveTo>
                    <a:pt x="1012" y="0"/>
                  </a:moveTo>
                  <a:cubicBezTo>
                    <a:pt x="738" y="0"/>
                    <a:pt x="512" y="227"/>
                    <a:pt x="512" y="512"/>
                  </a:cubicBezTo>
                  <a:lnTo>
                    <a:pt x="512" y="6823"/>
                  </a:lnTo>
                  <a:lnTo>
                    <a:pt x="334" y="6823"/>
                  </a:lnTo>
                  <a:cubicBezTo>
                    <a:pt x="155" y="6823"/>
                    <a:pt x="0" y="6966"/>
                    <a:pt x="0" y="7144"/>
                  </a:cubicBezTo>
                  <a:lnTo>
                    <a:pt x="0" y="7490"/>
                  </a:lnTo>
                  <a:cubicBezTo>
                    <a:pt x="0" y="7775"/>
                    <a:pt x="226" y="8001"/>
                    <a:pt x="512" y="8001"/>
                  </a:cubicBezTo>
                  <a:lnTo>
                    <a:pt x="10394" y="8001"/>
                  </a:lnTo>
                  <a:cubicBezTo>
                    <a:pt x="10680" y="8001"/>
                    <a:pt x="10894" y="7775"/>
                    <a:pt x="10894" y="7490"/>
                  </a:cubicBezTo>
                  <a:lnTo>
                    <a:pt x="10894" y="7144"/>
                  </a:lnTo>
                  <a:cubicBezTo>
                    <a:pt x="10883" y="6966"/>
                    <a:pt x="10728" y="6823"/>
                    <a:pt x="10561" y="6823"/>
                  </a:cubicBezTo>
                  <a:lnTo>
                    <a:pt x="10383" y="6823"/>
                  </a:lnTo>
                  <a:lnTo>
                    <a:pt x="10383" y="512"/>
                  </a:lnTo>
                  <a:cubicBezTo>
                    <a:pt x="10383" y="227"/>
                    <a:pt x="10156" y="0"/>
                    <a:pt x="987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4679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90" y="843187"/>
            <a:ext cx="8042531" cy="4037447"/>
          </a:xfrm>
          <a:prstGeom prst="rect">
            <a:avLst/>
          </a:prstGeom>
        </p:spPr>
      </p:pic>
      <p:sp>
        <p:nvSpPr>
          <p:cNvPr id="737" name="Google Shape;737;p56"/>
          <p:cNvSpPr txBox="1">
            <a:spLocks noGrp="1"/>
          </p:cNvSpPr>
          <p:nvPr>
            <p:ph type="ctrTitle"/>
          </p:nvPr>
        </p:nvSpPr>
        <p:spPr>
          <a:xfrm>
            <a:off x="3076066" y="228853"/>
            <a:ext cx="2296211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Perfil del turista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anose="02040603050505030304" pitchFamily="18" charset="0"/>
            </a:endParaRPr>
          </a:p>
        </p:txBody>
      </p:sp>
      <p:grpSp>
        <p:nvGrpSpPr>
          <p:cNvPr id="738" name="Google Shape;738;p56"/>
          <p:cNvGrpSpPr/>
          <p:nvPr/>
        </p:nvGrpSpPr>
        <p:grpSpPr>
          <a:xfrm>
            <a:off x="3305686" y="1880300"/>
            <a:ext cx="2066591" cy="2066234"/>
            <a:chOff x="2974000" y="1609100"/>
            <a:chExt cx="2864695" cy="2864200"/>
          </a:xfrm>
        </p:grpSpPr>
        <p:sp>
          <p:nvSpPr>
            <p:cNvPr id="739" name="Google Shape;739;p56"/>
            <p:cNvSpPr/>
            <p:nvPr/>
          </p:nvSpPr>
          <p:spPr>
            <a:xfrm>
              <a:off x="2974000" y="1609100"/>
              <a:ext cx="1384955" cy="1384521"/>
            </a:xfrm>
            <a:custGeom>
              <a:avLst/>
              <a:gdLst/>
              <a:ahLst/>
              <a:cxnLst/>
              <a:rect l="l" t="t" r="r" b="b"/>
              <a:pathLst>
                <a:path w="25535" h="25527" extrusionOk="0">
                  <a:moveTo>
                    <a:pt x="1" y="1"/>
                  </a:moveTo>
                  <a:lnTo>
                    <a:pt x="1" y="25526"/>
                  </a:lnTo>
                  <a:lnTo>
                    <a:pt x="2750" y="25526"/>
                  </a:lnTo>
                  <a:lnTo>
                    <a:pt x="2750" y="2741"/>
                  </a:lnTo>
                  <a:lnTo>
                    <a:pt x="25535" y="2741"/>
                  </a:lnTo>
                  <a:lnTo>
                    <a:pt x="255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56"/>
            <p:cNvSpPr/>
            <p:nvPr/>
          </p:nvSpPr>
          <p:spPr>
            <a:xfrm>
              <a:off x="2974000" y="3088834"/>
              <a:ext cx="1384955" cy="1384466"/>
            </a:xfrm>
            <a:custGeom>
              <a:avLst/>
              <a:gdLst/>
              <a:ahLst/>
              <a:cxnLst/>
              <a:rect l="l" t="t" r="r" b="b"/>
              <a:pathLst>
                <a:path w="25535" h="25526" extrusionOk="0">
                  <a:moveTo>
                    <a:pt x="1" y="1"/>
                  </a:moveTo>
                  <a:lnTo>
                    <a:pt x="1" y="25526"/>
                  </a:lnTo>
                  <a:lnTo>
                    <a:pt x="25535" y="25526"/>
                  </a:lnTo>
                  <a:lnTo>
                    <a:pt x="25535" y="22785"/>
                  </a:lnTo>
                  <a:lnTo>
                    <a:pt x="2750" y="22785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56"/>
            <p:cNvSpPr/>
            <p:nvPr/>
          </p:nvSpPr>
          <p:spPr>
            <a:xfrm>
              <a:off x="4454228" y="1609100"/>
              <a:ext cx="1384466" cy="1384521"/>
            </a:xfrm>
            <a:custGeom>
              <a:avLst/>
              <a:gdLst/>
              <a:ahLst/>
              <a:cxnLst/>
              <a:rect l="l" t="t" r="r" b="b"/>
              <a:pathLst>
                <a:path w="25526" h="25527" extrusionOk="0">
                  <a:moveTo>
                    <a:pt x="0" y="1"/>
                  </a:moveTo>
                  <a:lnTo>
                    <a:pt x="0" y="2741"/>
                  </a:lnTo>
                  <a:lnTo>
                    <a:pt x="22776" y="2741"/>
                  </a:lnTo>
                  <a:lnTo>
                    <a:pt x="22776" y="25526"/>
                  </a:lnTo>
                  <a:lnTo>
                    <a:pt x="25525" y="25526"/>
                  </a:lnTo>
                  <a:lnTo>
                    <a:pt x="255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56"/>
            <p:cNvSpPr/>
            <p:nvPr/>
          </p:nvSpPr>
          <p:spPr>
            <a:xfrm>
              <a:off x="4454228" y="3088834"/>
              <a:ext cx="1384466" cy="1384466"/>
            </a:xfrm>
            <a:custGeom>
              <a:avLst/>
              <a:gdLst/>
              <a:ahLst/>
              <a:cxnLst/>
              <a:rect l="l" t="t" r="r" b="b"/>
              <a:pathLst>
                <a:path w="25526" h="25526" extrusionOk="0">
                  <a:moveTo>
                    <a:pt x="22776" y="1"/>
                  </a:moveTo>
                  <a:lnTo>
                    <a:pt x="22776" y="22785"/>
                  </a:lnTo>
                  <a:lnTo>
                    <a:pt x="0" y="22785"/>
                  </a:lnTo>
                  <a:lnTo>
                    <a:pt x="0" y="25526"/>
                  </a:lnTo>
                  <a:lnTo>
                    <a:pt x="25525" y="25526"/>
                  </a:lnTo>
                  <a:lnTo>
                    <a:pt x="255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3" name="Google Shape;743;p56"/>
          <p:cNvSpPr txBox="1">
            <a:spLocks noGrp="1"/>
          </p:cNvSpPr>
          <p:nvPr>
            <p:ph type="subTitle" idx="4294967295"/>
          </p:nvPr>
        </p:nvSpPr>
        <p:spPr>
          <a:xfrm>
            <a:off x="1624864" y="1392289"/>
            <a:ext cx="13803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5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Hombre y Mujeres</a:t>
            </a:r>
            <a:endParaRPr sz="14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000" dirty="0">
              <a:solidFill>
                <a:schemeClr val="lt1"/>
              </a:solidFill>
            </a:endParaRPr>
          </a:p>
        </p:txBody>
      </p:sp>
      <p:sp>
        <p:nvSpPr>
          <p:cNvPr id="744" name="Google Shape;744;p56"/>
          <p:cNvSpPr txBox="1">
            <a:spLocks noGrp="1"/>
          </p:cNvSpPr>
          <p:nvPr>
            <p:ph type="subTitle" idx="4294967295"/>
          </p:nvPr>
        </p:nvSpPr>
        <p:spPr>
          <a:xfrm>
            <a:off x="1529561" y="3488114"/>
            <a:ext cx="13803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5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Nacionales</a:t>
            </a:r>
            <a:endParaRPr sz="165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4" name="Google Shape;743;p56"/>
          <p:cNvSpPr txBox="1">
            <a:spLocks/>
          </p:cNvSpPr>
          <p:nvPr/>
        </p:nvSpPr>
        <p:spPr>
          <a:xfrm>
            <a:off x="1613871" y="2390614"/>
            <a:ext cx="13803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indent="0">
              <a:lnSpc>
                <a:spcPct val="100000"/>
              </a:lnSpc>
              <a:buFont typeface="Open Sans Light"/>
              <a:buNone/>
            </a:pPr>
            <a:r>
              <a:rPr lang="es-EC" sz="165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Entre 19 a 35 años</a:t>
            </a:r>
            <a:endParaRPr lang="es-EC" sz="14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indent="0">
              <a:lnSpc>
                <a:spcPct val="100000"/>
              </a:lnSpc>
              <a:spcAft>
                <a:spcPts val="1600"/>
              </a:spcAft>
              <a:buFont typeface="Open Sans Light"/>
              <a:buNone/>
            </a:pPr>
            <a:endParaRPr lang="es-EC" sz="1000" dirty="0">
              <a:solidFill>
                <a:schemeClr val="lt1"/>
              </a:solidFill>
            </a:endParaRPr>
          </a:p>
        </p:txBody>
      </p:sp>
      <p:sp>
        <p:nvSpPr>
          <p:cNvPr id="15" name="Google Shape;744;p56"/>
          <p:cNvSpPr txBox="1">
            <a:spLocks/>
          </p:cNvSpPr>
          <p:nvPr/>
        </p:nvSpPr>
        <p:spPr>
          <a:xfrm>
            <a:off x="5845872" y="1289131"/>
            <a:ext cx="13803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indent="0" algn="r">
              <a:lnSpc>
                <a:spcPct val="100000"/>
              </a:lnSpc>
              <a:buFont typeface="Open Sans Light"/>
              <a:buNone/>
            </a:pPr>
            <a:r>
              <a:rPr lang="es-EC" sz="165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Estudiantes y empleados privados</a:t>
            </a:r>
          </a:p>
        </p:txBody>
      </p:sp>
      <p:sp>
        <p:nvSpPr>
          <p:cNvPr id="16" name="Google Shape;744;p56"/>
          <p:cNvSpPr txBox="1">
            <a:spLocks/>
          </p:cNvSpPr>
          <p:nvPr/>
        </p:nvSpPr>
        <p:spPr>
          <a:xfrm>
            <a:off x="5847873" y="2433350"/>
            <a:ext cx="13803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indent="0" algn="r">
              <a:lnSpc>
                <a:spcPct val="100000"/>
              </a:lnSpc>
              <a:buFont typeface="Open Sans Light"/>
              <a:buNone/>
            </a:pPr>
            <a:r>
              <a:rPr lang="es-EC" sz="165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Turismo y comercio</a:t>
            </a:r>
          </a:p>
        </p:txBody>
      </p:sp>
      <p:sp>
        <p:nvSpPr>
          <p:cNvPr id="17" name="Google Shape;744;p56"/>
          <p:cNvSpPr txBox="1">
            <a:spLocks/>
          </p:cNvSpPr>
          <p:nvPr/>
        </p:nvSpPr>
        <p:spPr>
          <a:xfrm>
            <a:off x="5847873" y="3371092"/>
            <a:ext cx="13803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●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○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 Light"/>
              <a:buChar char="■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indent="0" algn="r">
              <a:lnSpc>
                <a:spcPct val="100000"/>
              </a:lnSpc>
              <a:buFont typeface="Open Sans Light"/>
              <a:buNone/>
            </a:pPr>
            <a:r>
              <a:rPr lang="es-EC" sz="165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Familia y amigos</a:t>
            </a:r>
          </a:p>
        </p:txBody>
      </p:sp>
      <p:cxnSp>
        <p:nvCxnSpPr>
          <p:cNvPr id="4" name="Conector recto 3"/>
          <p:cNvCxnSpPr/>
          <p:nvPr/>
        </p:nvCxnSpPr>
        <p:spPr>
          <a:xfrm flipV="1">
            <a:off x="1345616" y="2186512"/>
            <a:ext cx="1730450" cy="10274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 flipV="1">
            <a:off x="1345616" y="3273505"/>
            <a:ext cx="1730450" cy="10274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 flipV="1">
            <a:off x="5672798" y="2265818"/>
            <a:ext cx="1730450" cy="10274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 flipV="1">
            <a:off x="5703695" y="3253498"/>
            <a:ext cx="1730450" cy="10274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A96C5AD-691C-455D-B2EF-82B6AB90DCF4}"/>
              </a:ext>
            </a:extLst>
          </p:cNvPr>
          <p:cNvSpPr txBox="1"/>
          <p:nvPr/>
        </p:nvSpPr>
        <p:spPr>
          <a:xfrm>
            <a:off x="182110" y="120162"/>
            <a:ext cx="232701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Resultados Encuesta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7"/>
          <p:cNvPicPr preferRelativeResize="0"/>
          <p:nvPr/>
        </p:nvPicPr>
        <p:blipFill rotWithShape="1">
          <a:blip r:embed="rId3">
            <a:alphaModFix/>
          </a:blip>
          <a:srcRect b="38099"/>
          <a:stretch/>
        </p:blipFill>
        <p:spPr>
          <a:xfrm flipH="1">
            <a:off x="4748" y="-10095"/>
            <a:ext cx="9139252" cy="3183724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7"/>
          <p:cNvSpPr txBox="1">
            <a:spLocks noGrp="1"/>
          </p:cNvSpPr>
          <p:nvPr>
            <p:ph type="subTitle" idx="1"/>
          </p:nvPr>
        </p:nvSpPr>
        <p:spPr>
          <a:xfrm>
            <a:off x="311853" y="3203262"/>
            <a:ext cx="2026822" cy="13905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1600"/>
              </a:spcBef>
            </a:pPr>
            <a:r>
              <a:rPr lang="es-EC" sz="14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Existe un alto grado de interés y curiosidad por realizar </a:t>
            </a:r>
            <a:r>
              <a:rPr lang="es-EC" sz="1400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necroturismo</a:t>
            </a:r>
            <a:r>
              <a:rPr lang="es-EC" sz="14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 siendo favorable y rentable dicha actividad.</a:t>
            </a:r>
            <a:endParaRPr sz="14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48" name="Google Shape;248;p37"/>
          <p:cNvSpPr/>
          <p:nvPr/>
        </p:nvSpPr>
        <p:spPr>
          <a:xfrm>
            <a:off x="5763801" y="1567724"/>
            <a:ext cx="4027723" cy="378511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7"/>
          <p:cNvSpPr txBox="1">
            <a:spLocks noGrp="1"/>
          </p:cNvSpPr>
          <p:nvPr>
            <p:ph type="subTitle" idx="2"/>
          </p:nvPr>
        </p:nvSpPr>
        <p:spPr>
          <a:xfrm>
            <a:off x="6219681" y="3257773"/>
            <a:ext cx="2797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1600"/>
              </a:spcBef>
            </a:pPr>
            <a:r>
              <a:rPr lang="es-EC" sz="1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La baja información y promoción de la oferta de todos los gestores culturales y turísticos que se dedican a esta actividad, genera un limitante para el desarrollo de la misma</a:t>
            </a:r>
            <a:endParaRPr sz="12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9" name="Imagen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33" y="714805"/>
            <a:ext cx="2907988" cy="2345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945" y="714805"/>
            <a:ext cx="3112672" cy="249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121" y="725532"/>
            <a:ext cx="2948611" cy="236939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/>
          <p:cNvSpPr txBox="1"/>
          <p:nvPr/>
        </p:nvSpPr>
        <p:spPr>
          <a:xfrm>
            <a:off x="500621" y="146600"/>
            <a:ext cx="232701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Resultados Encuesta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118121" y="3257773"/>
            <a:ext cx="229712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No se tiene una mala percepción</a:t>
            </a:r>
          </a:p>
          <a:p>
            <a:r>
              <a:rPr lang="es-EC" sz="1100" dirty="0"/>
              <a:t>Sobre esta tendencia, al contrario</a:t>
            </a:r>
          </a:p>
          <a:p>
            <a:r>
              <a:rPr lang="es-EC" sz="1100" dirty="0"/>
              <a:t>La muestra considera que dicho turismo</a:t>
            </a:r>
          </a:p>
          <a:p>
            <a:r>
              <a:rPr lang="es-EC" sz="1100" dirty="0"/>
              <a:t>Aporta a la identidad y valor histórico de un pueblo, siendo </a:t>
            </a:r>
          </a:p>
          <a:p>
            <a:r>
              <a:rPr lang="es-EC" sz="1100" dirty="0"/>
              <a:t>Un medio para la preservación del patrimonio cultural material e inmaterial</a:t>
            </a:r>
          </a:p>
        </p:txBody>
      </p:sp>
      <p:cxnSp>
        <p:nvCxnSpPr>
          <p:cNvPr id="7" name="Conector recto 6"/>
          <p:cNvCxnSpPr/>
          <p:nvPr/>
        </p:nvCxnSpPr>
        <p:spPr>
          <a:xfrm flipH="1">
            <a:off x="2687228" y="3094930"/>
            <a:ext cx="17380" cy="20485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7"/>
          <p:cNvPicPr preferRelativeResize="0"/>
          <p:nvPr/>
        </p:nvPicPr>
        <p:blipFill rotWithShape="1">
          <a:blip r:embed="rId3">
            <a:alphaModFix/>
          </a:blip>
          <a:srcRect b="38099"/>
          <a:stretch/>
        </p:blipFill>
        <p:spPr>
          <a:xfrm flipH="1">
            <a:off x="-7502" y="-10274"/>
            <a:ext cx="9139252" cy="3183724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7"/>
          <p:cNvSpPr txBox="1">
            <a:spLocks noGrp="1"/>
          </p:cNvSpPr>
          <p:nvPr>
            <p:ph type="subTitle" idx="1"/>
          </p:nvPr>
        </p:nvSpPr>
        <p:spPr>
          <a:xfrm>
            <a:off x="200889" y="3173450"/>
            <a:ext cx="4568659" cy="1748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Tienen un interés educativo al momento de realizar actividades relacionadas al </a:t>
            </a:r>
            <a:r>
              <a:rPr lang="es-EC" sz="1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necroturismo</a:t>
            </a:r>
            <a:r>
              <a:rPr lang="es-EC" sz="1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es decir, buscan aprender de forma diferente e innovadora. </a:t>
            </a:r>
          </a:p>
          <a:p>
            <a:pPr marL="171450" lvl="0" indent="-171450" algn="l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la novedad de vivir una experiencia fuera de lo normal impulsa a las personas a buscar este tipo de turismo. </a:t>
            </a:r>
            <a:endParaRPr sz="12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48" name="Google Shape;248;p37"/>
          <p:cNvSpPr/>
          <p:nvPr/>
        </p:nvSpPr>
        <p:spPr>
          <a:xfrm>
            <a:off x="4907570" y="2218500"/>
            <a:ext cx="4926300" cy="2925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12" y="798896"/>
            <a:ext cx="5504478" cy="2266185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/>
        </p:nvGraphicFramePr>
        <p:xfrm>
          <a:off x="5695561" y="599673"/>
          <a:ext cx="3325149" cy="3002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-246580" y="270895"/>
            <a:ext cx="5535490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C" sz="1600" dirty="0"/>
              <a:t>    Motivaciones para realizar </a:t>
            </a:r>
            <a:r>
              <a:rPr lang="es-EC" sz="1600" dirty="0" err="1"/>
              <a:t>Necroturismo</a:t>
            </a:r>
            <a:r>
              <a:rPr lang="es-EC" sz="1600" dirty="0"/>
              <a:t> según el turista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193696" y="3874251"/>
            <a:ext cx="3950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Según la perspectiva que tiene el turista hacia esta tendencia, se evidencia los limitantes e inconvenientes que se tomo en cuenta para la propuesta</a:t>
            </a:r>
          </a:p>
        </p:txBody>
      </p:sp>
    </p:spTree>
    <p:extLst>
      <p:ext uri="{BB962C8B-B14F-4D97-AF65-F5344CB8AC3E}">
        <p14:creationId xmlns:p14="http://schemas.microsoft.com/office/powerpoint/2010/main" val="136953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7173253-7359-47F2-8C3B-841E93A9FD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6227370"/>
              </p:ext>
            </p:extLst>
          </p:nvPr>
        </p:nvGraphicFramePr>
        <p:xfrm>
          <a:off x="-946401" y="1212112"/>
          <a:ext cx="8378559" cy="3786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27381110-459A-4470-8DBE-CBEA38BDB11B}"/>
              </a:ext>
            </a:extLst>
          </p:cNvPr>
          <p:cNvSpPr/>
          <p:nvPr/>
        </p:nvSpPr>
        <p:spPr>
          <a:xfrm>
            <a:off x="6475228" y="2431487"/>
            <a:ext cx="2466753" cy="25853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800" dirty="0">
                <a:effectLst/>
                <a:latin typeface="Montserrat Light" panose="000004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“Viajar a un lugar, total o parcialmente motivado por el deseo de encuentros reales o simbólicos con la muerte”. Seaton (1996), </a:t>
            </a:r>
            <a:endParaRPr lang="es-ES" sz="1800" dirty="0">
              <a:latin typeface="Montserrat Light" panose="000004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37502C8-61BE-4600-8E80-8A6D8EF386C0}"/>
              </a:ext>
            </a:extLst>
          </p:cNvPr>
          <p:cNvSpPr txBox="1"/>
          <p:nvPr/>
        </p:nvSpPr>
        <p:spPr>
          <a:xfrm>
            <a:off x="606056" y="278971"/>
            <a:ext cx="35193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latin typeface="Calisto MT" panose="02040603050505030304" pitchFamily="18" charset="0"/>
              </a:rPr>
              <a:t>Necroturismo</a:t>
            </a:r>
            <a:endParaRPr lang="es-EC" sz="4400" dirty="0">
              <a:latin typeface="Calisto MT" panose="02040603050505030304" pitchFamily="18" charset="0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435B16B4-CA7D-4067-93D2-0999B6BF6134}"/>
              </a:ext>
            </a:extLst>
          </p:cNvPr>
          <p:cNvCxnSpPr>
            <a:cxnSpLocks/>
          </p:cNvCxnSpPr>
          <p:nvPr/>
        </p:nvCxnSpPr>
        <p:spPr>
          <a:xfrm>
            <a:off x="4391247" y="4253023"/>
            <a:ext cx="18394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56" name="Picture 8" descr="Necroturismo en Quito: La experiencia de recorrer en la noche y a ciegas un  cementerio del siglo XIX - RT">
            <a:extLst>
              <a:ext uri="{FF2B5EF4-FFF2-40B4-BE49-F238E27FC236}">
                <a16:creationId xmlns:a16="http://schemas.microsoft.com/office/drawing/2014/main" id="{E15CC496-85A3-4682-9301-D2E81CCA2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06"/>
          <a:stretch/>
        </p:blipFill>
        <p:spPr bwMode="auto">
          <a:xfrm>
            <a:off x="4819812" y="179068"/>
            <a:ext cx="3924300" cy="187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862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8093"/>
            <a:ext cx="9165693" cy="6104494"/>
          </a:xfrm>
          <a:prstGeom prst="rect">
            <a:avLst/>
          </a:prstGeom>
        </p:spPr>
      </p:pic>
      <p:sp>
        <p:nvSpPr>
          <p:cNvPr id="193" name="Google Shape;193;p33"/>
          <p:cNvSpPr txBox="1">
            <a:spLocks noGrp="1"/>
          </p:cNvSpPr>
          <p:nvPr>
            <p:ph type="ctrTitle"/>
          </p:nvPr>
        </p:nvSpPr>
        <p:spPr>
          <a:xfrm flipH="1">
            <a:off x="3978435" y="2120525"/>
            <a:ext cx="27558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3F3F3"/>
                </a:solidFill>
              </a:rPr>
              <a:t>PROPUESTA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194" name="Google Shape;194;p33"/>
          <p:cNvSpPr txBox="1">
            <a:spLocks noGrp="1"/>
          </p:cNvSpPr>
          <p:nvPr>
            <p:ph type="title" idx="2"/>
          </p:nvPr>
        </p:nvSpPr>
        <p:spPr>
          <a:xfrm flipH="1">
            <a:off x="-746050" y="2419325"/>
            <a:ext cx="44883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3F3F3"/>
                </a:solidFill>
              </a:rPr>
              <a:t>03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918034" y="2085669"/>
            <a:ext cx="1311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>
                <a:solidFill>
                  <a:schemeClr val="tx2"/>
                </a:solidFill>
                <a:latin typeface="Calisto MT" panose="02040603050505030304" pitchFamily="18" charset="0"/>
              </a:rPr>
              <a:t>CAPÍTULO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589087" y="811713"/>
            <a:ext cx="4037743" cy="354452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68873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5A72A8F-BCE5-40A1-8EE2-0ECEC1E06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4283" y="0"/>
            <a:ext cx="6849717" cy="5143500"/>
          </a:xfrm>
          <a:prstGeom prst="rect">
            <a:avLst/>
          </a:prstGeom>
        </p:spPr>
      </p:pic>
      <p:sp>
        <p:nvSpPr>
          <p:cNvPr id="737" name="Google Shape;737;p56"/>
          <p:cNvSpPr txBox="1">
            <a:spLocks noGrp="1"/>
          </p:cNvSpPr>
          <p:nvPr>
            <p:ph type="ctrTitle"/>
          </p:nvPr>
        </p:nvSpPr>
        <p:spPr>
          <a:xfrm>
            <a:off x="177213" y="142104"/>
            <a:ext cx="2466167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Calisto MT" panose="02040603050505030304" pitchFamily="18" charset="0"/>
              </a:rPr>
              <a:t>Estrategia 1: Capacitaciones</a:t>
            </a:r>
            <a:endParaRPr dirty="0">
              <a:latin typeface="Calisto MT" panose="02040603050505030304" pitchFamily="18" charset="0"/>
            </a:endParaRPr>
          </a:p>
        </p:txBody>
      </p:sp>
      <p:grpSp>
        <p:nvGrpSpPr>
          <p:cNvPr id="738" name="Google Shape;738;p56"/>
          <p:cNvGrpSpPr/>
          <p:nvPr/>
        </p:nvGrpSpPr>
        <p:grpSpPr>
          <a:xfrm>
            <a:off x="526310" y="967567"/>
            <a:ext cx="4731492" cy="4056187"/>
            <a:chOff x="2974000" y="1609100"/>
            <a:chExt cx="2864695" cy="2864200"/>
          </a:xfrm>
          <a:solidFill>
            <a:schemeClr val="accent2"/>
          </a:solidFill>
        </p:grpSpPr>
        <p:sp>
          <p:nvSpPr>
            <p:cNvPr id="739" name="Google Shape;739;p56"/>
            <p:cNvSpPr/>
            <p:nvPr/>
          </p:nvSpPr>
          <p:spPr>
            <a:xfrm>
              <a:off x="2974000" y="1609100"/>
              <a:ext cx="1384955" cy="1384521"/>
            </a:xfrm>
            <a:custGeom>
              <a:avLst/>
              <a:gdLst/>
              <a:ahLst/>
              <a:cxnLst/>
              <a:rect l="l" t="t" r="r" b="b"/>
              <a:pathLst>
                <a:path w="25535" h="25527" extrusionOk="0">
                  <a:moveTo>
                    <a:pt x="1" y="1"/>
                  </a:moveTo>
                  <a:lnTo>
                    <a:pt x="1" y="25526"/>
                  </a:lnTo>
                  <a:lnTo>
                    <a:pt x="2750" y="25526"/>
                  </a:lnTo>
                  <a:lnTo>
                    <a:pt x="2750" y="2741"/>
                  </a:lnTo>
                  <a:lnTo>
                    <a:pt x="25535" y="2741"/>
                  </a:lnTo>
                  <a:lnTo>
                    <a:pt x="2553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ysClr val="windowText" lastClr="000000"/>
                </a:solidFill>
              </a:endParaRPr>
            </a:p>
          </p:txBody>
        </p:sp>
        <p:sp>
          <p:nvSpPr>
            <p:cNvPr id="740" name="Google Shape;740;p56"/>
            <p:cNvSpPr/>
            <p:nvPr/>
          </p:nvSpPr>
          <p:spPr>
            <a:xfrm>
              <a:off x="2974000" y="3088834"/>
              <a:ext cx="1384955" cy="1384466"/>
            </a:xfrm>
            <a:custGeom>
              <a:avLst/>
              <a:gdLst/>
              <a:ahLst/>
              <a:cxnLst/>
              <a:rect l="l" t="t" r="r" b="b"/>
              <a:pathLst>
                <a:path w="25535" h="25526" extrusionOk="0">
                  <a:moveTo>
                    <a:pt x="1" y="1"/>
                  </a:moveTo>
                  <a:lnTo>
                    <a:pt x="1" y="25526"/>
                  </a:lnTo>
                  <a:lnTo>
                    <a:pt x="25535" y="25526"/>
                  </a:lnTo>
                  <a:lnTo>
                    <a:pt x="25535" y="22785"/>
                  </a:lnTo>
                  <a:lnTo>
                    <a:pt x="2750" y="22785"/>
                  </a:lnTo>
                  <a:lnTo>
                    <a:pt x="275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ysClr val="windowText" lastClr="000000"/>
                </a:solidFill>
              </a:endParaRPr>
            </a:p>
          </p:txBody>
        </p:sp>
        <p:sp>
          <p:nvSpPr>
            <p:cNvPr id="741" name="Google Shape;741;p56"/>
            <p:cNvSpPr/>
            <p:nvPr/>
          </p:nvSpPr>
          <p:spPr>
            <a:xfrm>
              <a:off x="4454228" y="1609100"/>
              <a:ext cx="1384466" cy="1384521"/>
            </a:xfrm>
            <a:custGeom>
              <a:avLst/>
              <a:gdLst/>
              <a:ahLst/>
              <a:cxnLst/>
              <a:rect l="l" t="t" r="r" b="b"/>
              <a:pathLst>
                <a:path w="25526" h="25527" extrusionOk="0">
                  <a:moveTo>
                    <a:pt x="0" y="1"/>
                  </a:moveTo>
                  <a:lnTo>
                    <a:pt x="0" y="2741"/>
                  </a:lnTo>
                  <a:lnTo>
                    <a:pt x="22776" y="2741"/>
                  </a:lnTo>
                  <a:lnTo>
                    <a:pt x="22776" y="25526"/>
                  </a:lnTo>
                  <a:lnTo>
                    <a:pt x="25525" y="25526"/>
                  </a:lnTo>
                  <a:lnTo>
                    <a:pt x="2552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ysClr val="windowText" lastClr="000000"/>
                </a:solidFill>
              </a:endParaRPr>
            </a:p>
          </p:txBody>
        </p:sp>
        <p:sp>
          <p:nvSpPr>
            <p:cNvPr id="742" name="Google Shape;742;p56"/>
            <p:cNvSpPr/>
            <p:nvPr/>
          </p:nvSpPr>
          <p:spPr>
            <a:xfrm>
              <a:off x="4454228" y="3088834"/>
              <a:ext cx="1384466" cy="1384466"/>
            </a:xfrm>
            <a:custGeom>
              <a:avLst/>
              <a:gdLst/>
              <a:ahLst/>
              <a:cxnLst/>
              <a:rect l="l" t="t" r="r" b="b"/>
              <a:pathLst>
                <a:path w="25526" h="25526" extrusionOk="0">
                  <a:moveTo>
                    <a:pt x="22776" y="1"/>
                  </a:moveTo>
                  <a:lnTo>
                    <a:pt x="22776" y="22785"/>
                  </a:lnTo>
                  <a:lnTo>
                    <a:pt x="0" y="22785"/>
                  </a:lnTo>
                  <a:lnTo>
                    <a:pt x="0" y="25526"/>
                  </a:lnTo>
                  <a:lnTo>
                    <a:pt x="25525" y="25526"/>
                  </a:lnTo>
                  <a:lnTo>
                    <a:pt x="2552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ysClr val="windowText" lastClr="000000"/>
                </a:solidFill>
              </a:endParaRPr>
            </a:p>
          </p:txBody>
        </p:sp>
      </p:grp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B6FCB24-BD7B-4606-A573-0FC95C3A0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895992"/>
              </p:ext>
            </p:extLst>
          </p:nvPr>
        </p:nvGraphicFramePr>
        <p:xfrm>
          <a:off x="1603046" y="1572087"/>
          <a:ext cx="5937908" cy="2769401"/>
        </p:xfrm>
        <a:graphic>
          <a:graphicData uri="http://schemas.openxmlformats.org/drawingml/2006/table">
            <a:tbl>
              <a:tblPr firstRow="1" firstCol="1" lastCol="1">
                <a:tableStyleId>{3C2FFA5D-87B4-456A-9821-1D502468CF0F}</a:tableStyleId>
              </a:tblPr>
              <a:tblGrid>
                <a:gridCol w="1333369">
                  <a:extLst>
                    <a:ext uri="{9D8B030D-6E8A-4147-A177-3AD203B41FA5}">
                      <a16:colId xmlns:a16="http://schemas.microsoft.com/office/drawing/2014/main" val="1965101473"/>
                    </a:ext>
                  </a:extLst>
                </a:gridCol>
                <a:gridCol w="4604539">
                  <a:extLst>
                    <a:ext uri="{9D8B030D-6E8A-4147-A177-3AD203B41FA5}">
                      <a16:colId xmlns:a16="http://schemas.microsoft.com/office/drawing/2014/main" val="2525341992"/>
                    </a:ext>
                  </a:extLst>
                </a:gridCol>
              </a:tblGrid>
              <a:tr h="24515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Estrategia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C" sz="1100" dirty="0">
                          <a:effectLst/>
                        </a:rPr>
                        <a:t>Capacitaciones</a:t>
                      </a:r>
                      <a:endParaRPr lang="es-EC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6545908"/>
                  </a:ext>
                </a:extLst>
              </a:tr>
              <a:tr h="20043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Objetivo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Diseñar un plan de capacitaciones dirigidas a los colectivos que ofertan el necroturismo en el Centro Histórico de Quito con el fin de brindar al mercado un servicio de calidad y mejorar la experiencia por medio de cursos de conservación del patrimonio, formación teatral, atención al cliente y medidas de bioseguridad.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2597139"/>
                  </a:ext>
                </a:extLst>
              </a:tr>
              <a:tr h="51986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Responsables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Ministerio de Turismo, Empresa Metropolitana Quito Turismo, Colectivos interesados.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147642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300806095"/>
              </p:ext>
            </p:extLst>
          </p:nvPr>
        </p:nvGraphicFramePr>
        <p:xfrm>
          <a:off x="88489" y="1022555"/>
          <a:ext cx="8986685" cy="4031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C5E17DE8-27BB-4924-B524-9B9267C8B5BA}"/>
              </a:ext>
            </a:extLst>
          </p:cNvPr>
          <p:cNvSpPr txBox="1"/>
          <p:nvPr/>
        </p:nvSpPr>
        <p:spPr>
          <a:xfrm>
            <a:off x="337485" y="292564"/>
            <a:ext cx="6925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Calisto MT" panose="02040603050505030304" pitchFamily="18" charset="0"/>
              </a:rPr>
              <a:t>Programa de capacitación #1</a:t>
            </a:r>
            <a:endParaRPr lang="es-EC" sz="3600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182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7"/>
          <p:cNvSpPr/>
          <p:nvPr/>
        </p:nvSpPr>
        <p:spPr>
          <a:xfrm>
            <a:off x="4865225" y="1567725"/>
            <a:ext cx="4926300" cy="2925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4FE720-89E6-46FD-ACAC-3D5567AABEAF}"/>
              </a:ext>
            </a:extLst>
          </p:cNvPr>
          <p:cNvSpPr txBox="1"/>
          <p:nvPr/>
        </p:nvSpPr>
        <p:spPr>
          <a:xfrm>
            <a:off x="92937" y="80922"/>
            <a:ext cx="6925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alisto MT" panose="02040603050505030304" pitchFamily="18" charset="0"/>
              </a:rPr>
              <a:t>Programa de capacitación #2</a:t>
            </a:r>
            <a:endParaRPr lang="es-EC" sz="2400" dirty="0">
              <a:latin typeface="Calisto MT" panose="02040603050505030304" pitchFamily="18" charset="0"/>
            </a:endParaRPr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F17FD6CE-2B41-4258-86A2-3B4034C41F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799162"/>
              </p:ext>
            </p:extLst>
          </p:nvPr>
        </p:nvGraphicFramePr>
        <p:xfrm>
          <a:off x="249864" y="602465"/>
          <a:ext cx="8644271" cy="4460113"/>
        </p:xfrm>
        <a:graphic>
          <a:graphicData uri="http://schemas.openxmlformats.org/drawingml/2006/table">
            <a:tbl>
              <a:tblPr firstRow="1" firstCol="1">
                <a:tableStyleId>{3C2FFA5D-87B4-456A-9821-1D502468CF0F}</a:tableStyleId>
              </a:tblPr>
              <a:tblGrid>
                <a:gridCol w="770283">
                  <a:extLst>
                    <a:ext uri="{9D8B030D-6E8A-4147-A177-3AD203B41FA5}">
                      <a16:colId xmlns:a16="http://schemas.microsoft.com/office/drawing/2014/main" val="73666178"/>
                    </a:ext>
                  </a:extLst>
                </a:gridCol>
                <a:gridCol w="1735369">
                  <a:extLst>
                    <a:ext uri="{9D8B030D-6E8A-4147-A177-3AD203B41FA5}">
                      <a16:colId xmlns:a16="http://schemas.microsoft.com/office/drawing/2014/main" val="884985054"/>
                    </a:ext>
                  </a:extLst>
                </a:gridCol>
                <a:gridCol w="1861380">
                  <a:extLst>
                    <a:ext uri="{9D8B030D-6E8A-4147-A177-3AD203B41FA5}">
                      <a16:colId xmlns:a16="http://schemas.microsoft.com/office/drawing/2014/main" val="604283271"/>
                    </a:ext>
                  </a:extLst>
                </a:gridCol>
                <a:gridCol w="1300346">
                  <a:extLst>
                    <a:ext uri="{9D8B030D-6E8A-4147-A177-3AD203B41FA5}">
                      <a16:colId xmlns:a16="http://schemas.microsoft.com/office/drawing/2014/main" val="2517066783"/>
                    </a:ext>
                  </a:extLst>
                </a:gridCol>
                <a:gridCol w="747172">
                  <a:extLst>
                    <a:ext uri="{9D8B030D-6E8A-4147-A177-3AD203B41FA5}">
                      <a16:colId xmlns:a16="http://schemas.microsoft.com/office/drawing/2014/main" val="2527266986"/>
                    </a:ext>
                  </a:extLst>
                </a:gridCol>
                <a:gridCol w="650170">
                  <a:extLst>
                    <a:ext uri="{9D8B030D-6E8A-4147-A177-3AD203B41FA5}">
                      <a16:colId xmlns:a16="http://schemas.microsoft.com/office/drawing/2014/main" val="1868930479"/>
                    </a:ext>
                  </a:extLst>
                </a:gridCol>
                <a:gridCol w="929381">
                  <a:extLst>
                    <a:ext uri="{9D8B030D-6E8A-4147-A177-3AD203B41FA5}">
                      <a16:colId xmlns:a16="http://schemas.microsoft.com/office/drawing/2014/main" val="1788720050"/>
                    </a:ext>
                  </a:extLst>
                </a:gridCol>
                <a:gridCol w="650170">
                  <a:extLst>
                    <a:ext uri="{9D8B030D-6E8A-4147-A177-3AD203B41FA5}">
                      <a16:colId xmlns:a16="http://schemas.microsoft.com/office/drawing/2014/main" val="928650099"/>
                    </a:ext>
                  </a:extLst>
                </a:gridCol>
              </a:tblGrid>
              <a:tr h="1990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Tema</a:t>
                      </a:r>
                      <a:endParaRPr lang="es-EC" sz="7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Objetivo</a:t>
                      </a:r>
                      <a:endParaRPr lang="es-EC" sz="7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 dirty="0">
                          <a:effectLst/>
                          <a:latin typeface="Montserrat" panose="00000500000000000000" pitchFamily="2" charset="0"/>
                        </a:rPr>
                        <a:t>Actividades</a:t>
                      </a:r>
                      <a:endParaRPr lang="es-EC" sz="7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Participantes</a:t>
                      </a:r>
                      <a:endParaRPr lang="es-EC" sz="7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Tiempo</a:t>
                      </a:r>
                      <a:endParaRPr lang="es-EC" sz="7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Duración</a:t>
                      </a:r>
                      <a:endParaRPr lang="es-EC" sz="7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Costo/hora</a:t>
                      </a:r>
                      <a:endParaRPr lang="es-EC" sz="7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Costo Total</a:t>
                      </a:r>
                      <a:endParaRPr lang="es-EC" sz="7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extLst>
                  <a:ext uri="{0D108BD9-81ED-4DB2-BD59-A6C34878D82A}">
                    <a16:rowId xmlns:a16="http://schemas.microsoft.com/office/drawing/2014/main" val="1014878866"/>
                  </a:ext>
                </a:extLst>
              </a:tr>
              <a:tr h="138688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Formación teatral</a:t>
                      </a:r>
                      <a:endParaRPr lang="es-EC" sz="7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Capacitar al personal en bases de artes escénicas y técnicas teatrales con el fin de lograr una mejor caracterización de los personajes y fluides al hablar en los recorridos.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 </a:t>
                      </a:r>
                      <a:endParaRPr lang="es-EC" sz="7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Talleres teóricos de artes escénicas y técnicas teatrales. 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Talleres prácticos de artes escénicas y técnicas teatrales.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Evaluación de los conocimientos adquiridos.</a:t>
                      </a:r>
                      <a:endParaRPr lang="es-EC" sz="7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Capacitadores de las Casa de la Cultura Ecuatoriana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Colectivos y gestores turísticos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 </a:t>
                      </a:r>
                      <a:endParaRPr lang="es-EC" sz="7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2 horas, 2 días a la semana. (lunes y miércoles)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 </a:t>
                      </a:r>
                      <a:endParaRPr lang="es-EC" sz="7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40 horas</a:t>
                      </a:r>
                      <a:endParaRPr lang="es-EC" sz="7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Capacitador: $20</a:t>
                      </a:r>
                      <a:endParaRPr lang="es-EC" sz="7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$800</a:t>
                      </a:r>
                      <a:endParaRPr lang="es-EC" sz="7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extLst>
                  <a:ext uri="{0D108BD9-81ED-4DB2-BD59-A6C34878D82A}">
                    <a16:rowId xmlns:a16="http://schemas.microsoft.com/office/drawing/2014/main" val="3082788170"/>
                  </a:ext>
                </a:extLst>
              </a:tr>
              <a:tr h="114132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Atención al cliente</a:t>
                      </a:r>
                      <a:endParaRPr lang="es-EC" sz="7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Capacitar al personal en normas de atención al cliente, buen trato, asertividad con el fin de mejorar la experiencia del turista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 </a:t>
                      </a:r>
                      <a:endParaRPr lang="es-EC" sz="7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Talleres teóricos de calidad y servicio, manejo de conflictos, trabajo en equipo y asertividad.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Evaluación de los conocimientos adquiridos</a:t>
                      </a:r>
                      <a:endParaRPr lang="es-EC" sz="7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Capacitadores del Área de Turismo del GAD de Pichincha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Colectivos y gestores turísticos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 </a:t>
                      </a:r>
                      <a:endParaRPr lang="es-EC" sz="7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2 horas, 2 días a la semana. (lunes y miércoles)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 </a:t>
                      </a:r>
                      <a:endParaRPr lang="es-EC" sz="7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32 horas</a:t>
                      </a:r>
                      <a:endParaRPr lang="es-EC" sz="7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Capacitador: $40</a:t>
                      </a:r>
                      <a:endParaRPr lang="es-EC" sz="7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 dirty="0">
                          <a:effectLst/>
                          <a:latin typeface="Montserrat" panose="00000500000000000000" pitchFamily="2" charset="0"/>
                        </a:rPr>
                        <a:t>$1280</a:t>
                      </a:r>
                      <a:endParaRPr lang="es-EC" sz="7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extLst>
                  <a:ext uri="{0D108BD9-81ED-4DB2-BD59-A6C34878D82A}">
                    <a16:rowId xmlns:a16="http://schemas.microsoft.com/office/drawing/2014/main" val="2359917043"/>
                  </a:ext>
                </a:extLst>
              </a:tr>
              <a:tr h="15446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Normas de Bioseguridad</a:t>
                      </a:r>
                      <a:endParaRPr lang="es-EC" sz="7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Capacitar al personal en normas de bioseguridad con el fin de salvaguardar la salud del turista</a:t>
                      </a:r>
                      <a:endParaRPr lang="es-EC" sz="7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Charla del turismo en tiempo de pandemia.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Charla de normas de bioseguridad.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Taller práctico del uso de implementos de desinfección.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Evaluación de los conocimientos adquiridos.</a:t>
                      </a:r>
                      <a:endParaRPr lang="es-EC" sz="7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Capacitadores del Área de Turismo del GAD de Pichincha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Colectivos y gestores turísticos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 </a:t>
                      </a:r>
                      <a:endParaRPr lang="es-EC" sz="7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2 horas, 2 días a la semana. (lunes y miércoles)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 </a:t>
                      </a:r>
                      <a:endParaRPr lang="es-EC" sz="7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8 horas</a:t>
                      </a:r>
                      <a:endParaRPr lang="es-EC" sz="7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Capacitador: $40</a:t>
                      </a:r>
                      <a:endParaRPr lang="es-EC" sz="7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$320</a:t>
                      </a:r>
                      <a:endParaRPr lang="es-EC" sz="7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extLst>
                  <a:ext uri="{0D108BD9-81ED-4DB2-BD59-A6C34878D82A}">
                    <a16:rowId xmlns:a16="http://schemas.microsoft.com/office/drawing/2014/main" val="2099130760"/>
                  </a:ext>
                </a:extLst>
              </a:tr>
              <a:tr h="139965">
                <a:tc gridSpan="7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  <a:latin typeface="Montserrat" panose="00000500000000000000" pitchFamily="2" charset="0"/>
                        </a:rPr>
                        <a:t>Inversión de la capacitación</a:t>
                      </a:r>
                      <a:endParaRPr lang="es-EC" sz="7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700" dirty="0">
                          <a:effectLst/>
                          <a:latin typeface="Montserrat" panose="00000500000000000000" pitchFamily="2" charset="0"/>
                        </a:rPr>
                        <a:t>$2,320</a:t>
                      </a:r>
                      <a:endParaRPr lang="es-EC" sz="7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39" marR="25539" marT="0" marB="0"/>
                </a:tc>
                <a:extLst>
                  <a:ext uri="{0D108BD9-81ED-4DB2-BD59-A6C34878D82A}">
                    <a16:rowId xmlns:a16="http://schemas.microsoft.com/office/drawing/2014/main" val="14473361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51" b="39447"/>
          <a:stretch/>
        </p:blipFill>
        <p:spPr>
          <a:xfrm>
            <a:off x="-28871" y="2302040"/>
            <a:ext cx="9172871" cy="2619911"/>
          </a:xfrm>
          <a:prstGeom prst="rect">
            <a:avLst/>
          </a:prstGeom>
        </p:spPr>
      </p:pic>
      <p:sp>
        <p:nvSpPr>
          <p:cNvPr id="461" name="Google Shape;461;p46"/>
          <p:cNvSpPr txBox="1"/>
          <p:nvPr/>
        </p:nvSpPr>
        <p:spPr>
          <a:xfrm>
            <a:off x="502180" y="2628135"/>
            <a:ext cx="993051" cy="200550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676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Público Objetivo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Perfil del turista potencial</a:t>
            </a:r>
            <a:endParaRPr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462" name="Google Shape;462;p46"/>
          <p:cNvSpPr txBox="1"/>
          <p:nvPr/>
        </p:nvSpPr>
        <p:spPr>
          <a:xfrm>
            <a:off x="4265127" y="2662346"/>
            <a:ext cx="1133980" cy="1971298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676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Atributos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lt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DM Serif Display"/>
                <a:ea typeface="DM Serif Display"/>
                <a:cs typeface="DM Serif Display"/>
                <a:sym typeface="DM Serif Display"/>
              </a:rPr>
              <a:t>Valor agregado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200" dirty="0">
                <a:solidFill>
                  <a:schemeClr val="lt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DM Serif Display"/>
                <a:ea typeface="DM Serif Display"/>
                <a:cs typeface="DM Serif Display"/>
                <a:sym typeface="DM Serif Display"/>
              </a:rPr>
              <a:t>C</a:t>
            </a:r>
            <a:r>
              <a:rPr lang="es" sz="1200" dirty="0">
                <a:solidFill>
                  <a:schemeClr val="lt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DM Serif Display"/>
                <a:ea typeface="DM Serif Display"/>
                <a:cs typeface="DM Serif Display"/>
                <a:sym typeface="DM Serif Display"/>
              </a:rPr>
              <a:t>aracterización del servicio</a:t>
            </a:r>
            <a:endParaRPr sz="1200" dirty="0">
              <a:solidFill>
                <a:schemeClr val="lt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463" name="Google Shape;463;p46"/>
          <p:cNvSpPr txBox="1"/>
          <p:nvPr/>
        </p:nvSpPr>
        <p:spPr>
          <a:xfrm>
            <a:off x="2095785" y="2662346"/>
            <a:ext cx="1687056" cy="1971298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676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Productos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en el CHQ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171450" marR="0" lvl="0" indent="-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" sz="120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-  Quito Post Mortem</a:t>
            </a:r>
          </a:p>
          <a:p>
            <a:pPr marL="171450" marR="0" lvl="0" indent="-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" sz="120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- Tertutlia y Misterio</a:t>
            </a:r>
          </a:p>
          <a:p>
            <a:pPr marL="171450" marR="0" lvl="0" indent="-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" sz="120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- Quito Eterno</a:t>
            </a:r>
          </a:p>
          <a:p>
            <a:pPr marL="171450" marR="0" lvl="0" indent="-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" sz="120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- Leyendas Nocturnas</a:t>
            </a:r>
          </a:p>
          <a:p>
            <a:pPr marL="171450" marR="0" lvl="0" indent="-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" sz="120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- Quito te cuenta</a:t>
            </a:r>
            <a:endParaRPr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467" name="Google Shape;467;p46"/>
          <p:cNvSpPr txBox="1">
            <a:spLocks noGrp="1"/>
          </p:cNvSpPr>
          <p:nvPr>
            <p:ph type="ctrTitle"/>
          </p:nvPr>
        </p:nvSpPr>
        <p:spPr>
          <a:xfrm>
            <a:off x="428719" y="301590"/>
            <a:ext cx="172804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Calisto MT" panose="02040603050505030304" pitchFamily="18" charset="0"/>
              </a:rPr>
              <a:t>Estrategia:</a:t>
            </a:r>
            <a:br>
              <a:rPr lang="es" dirty="0">
                <a:latin typeface="Calisto MT" panose="02040603050505030304" pitchFamily="18" charset="0"/>
              </a:rPr>
            </a:br>
            <a:r>
              <a:rPr lang="es" dirty="0">
                <a:latin typeface="Calisto MT" panose="02040603050505030304" pitchFamily="18" charset="0"/>
              </a:rPr>
              <a:t>Marketing Mix</a:t>
            </a:r>
            <a:endParaRPr dirty="0">
              <a:latin typeface="Calisto MT" panose="02040603050505030304" pitchFamily="18" charset="0"/>
            </a:endParaRPr>
          </a:p>
        </p:txBody>
      </p:sp>
      <p:grpSp>
        <p:nvGrpSpPr>
          <p:cNvPr id="468" name="Google Shape;468;p46"/>
          <p:cNvGrpSpPr/>
          <p:nvPr/>
        </p:nvGrpSpPr>
        <p:grpSpPr>
          <a:xfrm>
            <a:off x="6192401" y="3325059"/>
            <a:ext cx="292865" cy="305830"/>
            <a:chOff x="777325" y="4362850"/>
            <a:chExt cx="188350" cy="196675"/>
          </a:xfrm>
        </p:grpSpPr>
        <p:sp>
          <p:nvSpPr>
            <p:cNvPr id="469" name="Google Shape;469;p46"/>
            <p:cNvSpPr/>
            <p:nvPr/>
          </p:nvSpPr>
          <p:spPr>
            <a:xfrm>
              <a:off x="777325" y="4362850"/>
              <a:ext cx="188350" cy="196675"/>
            </a:xfrm>
            <a:custGeom>
              <a:avLst/>
              <a:gdLst/>
              <a:ahLst/>
              <a:cxnLst/>
              <a:rect l="l" t="t" r="r" b="b"/>
              <a:pathLst>
                <a:path w="7534" h="7867" extrusionOk="0">
                  <a:moveTo>
                    <a:pt x="5826" y="233"/>
                  </a:moveTo>
                  <a:lnTo>
                    <a:pt x="4167" y="2551"/>
                  </a:lnTo>
                  <a:lnTo>
                    <a:pt x="3931" y="2221"/>
                  </a:lnTo>
                  <a:lnTo>
                    <a:pt x="5354" y="233"/>
                  </a:lnTo>
                  <a:close/>
                  <a:moveTo>
                    <a:pt x="6109" y="231"/>
                  </a:moveTo>
                  <a:lnTo>
                    <a:pt x="6578" y="233"/>
                  </a:lnTo>
                  <a:lnTo>
                    <a:pt x="4542" y="3076"/>
                  </a:lnTo>
                  <a:lnTo>
                    <a:pt x="4309" y="2748"/>
                  </a:lnTo>
                  <a:lnTo>
                    <a:pt x="6109" y="231"/>
                  </a:lnTo>
                  <a:close/>
                  <a:moveTo>
                    <a:pt x="1509" y="233"/>
                  </a:moveTo>
                  <a:lnTo>
                    <a:pt x="3552" y="3086"/>
                  </a:lnTo>
                  <a:cubicBezTo>
                    <a:pt x="3512" y="3108"/>
                    <a:pt x="3476" y="3135"/>
                    <a:pt x="3444" y="3167"/>
                  </a:cubicBezTo>
                  <a:cubicBezTo>
                    <a:pt x="3394" y="3216"/>
                    <a:pt x="3328" y="3242"/>
                    <a:pt x="3259" y="3242"/>
                  </a:cubicBezTo>
                  <a:cubicBezTo>
                    <a:pt x="3235" y="3242"/>
                    <a:pt x="3211" y="3238"/>
                    <a:pt x="3187" y="3232"/>
                  </a:cubicBezTo>
                  <a:lnTo>
                    <a:pt x="1041" y="233"/>
                  </a:lnTo>
                  <a:close/>
                  <a:moveTo>
                    <a:pt x="1792" y="231"/>
                  </a:moveTo>
                  <a:lnTo>
                    <a:pt x="2224" y="233"/>
                  </a:lnTo>
                  <a:lnTo>
                    <a:pt x="4374" y="3236"/>
                  </a:lnTo>
                  <a:cubicBezTo>
                    <a:pt x="4355" y="3240"/>
                    <a:pt x="4337" y="3242"/>
                    <a:pt x="4318" y="3242"/>
                  </a:cubicBezTo>
                  <a:cubicBezTo>
                    <a:pt x="4250" y="3242"/>
                    <a:pt x="4184" y="3216"/>
                    <a:pt x="4134" y="3167"/>
                  </a:cubicBezTo>
                  <a:cubicBezTo>
                    <a:pt x="4043" y="3076"/>
                    <a:pt x="3919" y="3024"/>
                    <a:pt x="3791" y="3024"/>
                  </a:cubicBezTo>
                  <a:lnTo>
                    <a:pt x="1792" y="231"/>
                  </a:lnTo>
                  <a:close/>
                  <a:moveTo>
                    <a:pt x="758" y="233"/>
                  </a:moveTo>
                  <a:lnTo>
                    <a:pt x="2885" y="3206"/>
                  </a:lnTo>
                  <a:cubicBezTo>
                    <a:pt x="2765" y="3233"/>
                    <a:pt x="2660" y="3304"/>
                    <a:pt x="2592" y="3405"/>
                  </a:cubicBezTo>
                  <a:lnTo>
                    <a:pt x="321" y="233"/>
                  </a:lnTo>
                  <a:close/>
                  <a:moveTo>
                    <a:pt x="7257" y="231"/>
                  </a:moveTo>
                  <a:lnTo>
                    <a:pt x="4988" y="3405"/>
                  </a:lnTo>
                  <a:cubicBezTo>
                    <a:pt x="4925" y="3314"/>
                    <a:pt x="4832" y="3247"/>
                    <a:pt x="4727" y="3214"/>
                  </a:cubicBezTo>
                  <a:lnTo>
                    <a:pt x="6860" y="231"/>
                  </a:lnTo>
                  <a:close/>
                  <a:moveTo>
                    <a:pt x="3789" y="3256"/>
                  </a:moveTo>
                  <a:cubicBezTo>
                    <a:pt x="3855" y="3256"/>
                    <a:pt x="3922" y="3281"/>
                    <a:pt x="3973" y="3331"/>
                  </a:cubicBezTo>
                  <a:cubicBezTo>
                    <a:pt x="4066" y="3424"/>
                    <a:pt x="4191" y="3473"/>
                    <a:pt x="4319" y="3473"/>
                  </a:cubicBezTo>
                  <a:cubicBezTo>
                    <a:pt x="4377" y="3473"/>
                    <a:pt x="4435" y="3463"/>
                    <a:pt x="4491" y="3442"/>
                  </a:cubicBezTo>
                  <a:cubicBezTo>
                    <a:pt x="4522" y="3430"/>
                    <a:pt x="4553" y="3424"/>
                    <a:pt x="4584" y="3424"/>
                  </a:cubicBezTo>
                  <a:cubicBezTo>
                    <a:pt x="4688" y="3424"/>
                    <a:pt x="4786" y="3487"/>
                    <a:pt x="4826" y="3590"/>
                  </a:cubicBezTo>
                  <a:cubicBezTo>
                    <a:pt x="4829" y="3599"/>
                    <a:pt x="4833" y="3607"/>
                    <a:pt x="4837" y="3617"/>
                  </a:cubicBezTo>
                  <a:cubicBezTo>
                    <a:pt x="4894" y="3751"/>
                    <a:pt x="4987" y="3802"/>
                    <a:pt x="4987" y="3802"/>
                  </a:cubicBezTo>
                  <a:cubicBezTo>
                    <a:pt x="5065" y="3862"/>
                    <a:pt x="5157" y="3895"/>
                    <a:pt x="5256" y="3901"/>
                  </a:cubicBezTo>
                  <a:cubicBezTo>
                    <a:pt x="5397" y="3909"/>
                    <a:pt x="5507" y="4031"/>
                    <a:pt x="5501" y="4174"/>
                  </a:cubicBezTo>
                  <a:cubicBezTo>
                    <a:pt x="5491" y="4365"/>
                    <a:pt x="5595" y="4546"/>
                    <a:pt x="5766" y="4633"/>
                  </a:cubicBezTo>
                  <a:cubicBezTo>
                    <a:pt x="5892" y="4699"/>
                    <a:pt x="5942" y="4854"/>
                    <a:pt x="5879" y="4982"/>
                  </a:cubicBezTo>
                  <a:cubicBezTo>
                    <a:pt x="5791" y="5153"/>
                    <a:pt x="5814" y="5360"/>
                    <a:pt x="5934" y="5509"/>
                  </a:cubicBezTo>
                  <a:cubicBezTo>
                    <a:pt x="6023" y="5621"/>
                    <a:pt x="6006" y="5783"/>
                    <a:pt x="5895" y="5873"/>
                  </a:cubicBezTo>
                  <a:cubicBezTo>
                    <a:pt x="5747" y="5995"/>
                    <a:pt x="5682" y="6192"/>
                    <a:pt x="5732" y="6378"/>
                  </a:cubicBezTo>
                  <a:cubicBezTo>
                    <a:pt x="5767" y="6516"/>
                    <a:pt x="5686" y="6658"/>
                    <a:pt x="5549" y="6695"/>
                  </a:cubicBezTo>
                  <a:cubicBezTo>
                    <a:pt x="5363" y="6745"/>
                    <a:pt x="5225" y="6900"/>
                    <a:pt x="5194" y="7090"/>
                  </a:cubicBezTo>
                  <a:cubicBezTo>
                    <a:pt x="5172" y="7217"/>
                    <a:pt x="5062" y="7307"/>
                    <a:pt x="4937" y="7307"/>
                  </a:cubicBezTo>
                  <a:cubicBezTo>
                    <a:pt x="4924" y="7307"/>
                    <a:pt x="4911" y="7306"/>
                    <a:pt x="4898" y="7304"/>
                  </a:cubicBezTo>
                  <a:cubicBezTo>
                    <a:pt x="4873" y="7300"/>
                    <a:pt x="4847" y="7298"/>
                    <a:pt x="4822" y="7298"/>
                  </a:cubicBezTo>
                  <a:cubicBezTo>
                    <a:pt x="4659" y="7298"/>
                    <a:pt x="4504" y="7380"/>
                    <a:pt x="4413" y="7519"/>
                  </a:cubicBezTo>
                  <a:cubicBezTo>
                    <a:pt x="4362" y="7595"/>
                    <a:pt x="4279" y="7637"/>
                    <a:pt x="4194" y="7637"/>
                  </a:cubicBezTo>
                  <a:cubicBezTo>
                    <a:pt x="4146" y="7637"/>
                    <a:pt x="4098" y="7624"/>
                    <a:pt x="4055" y="7596"/>
                  </a:cubicBezTo>
                  <a:cubicBezTo>
                    <a:pt x="3974" y="7543"/>
                    <a:pt x="3882" y="7517"/>
                    <a:pt x="3790" y="7517"/>
                  </a:cubicBezTo>
                  <a:cubicBezTo>
                    <a:pt x="3698" y="7517"/>
                    <a:pt x="3605" y="7543"/>
                    <a:pt x="3525" y="7596"/>
                  </a:cubicBezTo>
                  <a:cubicBezTo>
                    <a:pt x="3481" y="7624"/>
                    <a:pt x="3433" y="7637"/>
                    <a:pt x="3385" y="7637"/>
                  </a:cubicBezTo>
                  <a:cubicBezTo>
                    <a:pt x="3300" y="7637"/>
                    <a:pt x="3217" y="7595"/>
                    <a:pt x="3167" y="7519"/>
                  </a:cubicBezTo>
                  <a:cubicBezTo>
                    <a:pt x="3074" y="7380"/>
                    <a:pt x="2919" y="7298"/>
                    <a:pt x="2756" y="7298"/>
                  </a:cubicBezTo>
                  <a:cubicBezTo>
                    <a:pt x="2731" y="7298"/>
                    <a:pt x="2706" y="7300"/>
                    <a:pt x="2681" y="7304"/>
                  </a:cubicBezTo>
                  <a:cubicBezTo>
                    <a:pt x="2667" y="7306"/>
                    <a:pt x="2654" y="7307"/>
                    <a:pt x="2642" y="7307"/>
                  </a:cubicBezTo>
                  <a:cubicBezTo>
                    <a:pt x="2517" y="7307"/>
                    <a:pt x="2406" y="7215"/>
                    <a:pt x="2386" y="7088"/>
                  </a:cubicBezTo>
                  <a:cubicBezTo>
                    <a:pt x="2353" y="6899"/>
                    <a:pt x="2215" y="6745"/>
                    <a:pt x="2030" y="6694"/>
                  </a:cubicBezTo>
                  <a:cubicBezTo>
                    <a:pt x="1893" y="6656"/>
                    <a:pt x="1812" y="6515"/>
                    <a:pt x="1847" y="6378"/>
                  </a:cubicBezTo>
                  <a:cubicBezTo>
                    <a:pt x="1896" y="6192"/>
                    <a:pt x="1831" y="5995"/>
                    <a:pt x="1683" y="5873"/>
                  </a:cubicBezTo>
                  <a:cubicBezTo>
                    <a:pt x="1573" y="5783"/>
                    <a:pt x="1555" y="5621"/>
                    <a:pt x="1645" y="5509"/>
                  </a:cubicBezTo>
                  <a:cubicBezTo>
                    <a:pt x="1765" y="5360"/>
                    <a:pt x="1787" y="5153"/>
                    <a:pt x="1701" y="4982"/>
                  </a:cubicBezTo>
                  <a:cubicBezTo>
                    <a:pt x="1636" y="4854"/>
                    <a:pt x="1687" y="4699"/>
                    <a:pt x="1814" y="4633"/>
                  </a:cubicBezTo>
                  <a:cubicBezTo>
                    <a:pt x="1985" y="4546"/>
                    <a:pt x="2088" y="4365"/>
                    <a:pt x="2079" y="4174"/>
                  </a:cubicBezTo>
                  <a:cubicBezTo>
                    <a:pt x="2072" y="4031"/>
                    <a:pt x="2181" y="3910"/>
                    <a:pt x="2324" y="3902"/>
                  </a:cubicBezTo>
                  <a:cubicBezTo>
                    <a:pt x="2473" y="3893"/>
                    <a:pt x="2609" y="3817"/>
                    <a:pt x="2695" y="3695"/>
                  </a:cubicBezTo>
                  <a:lnTo>
                    <a:pt x="2701" y="3689"/>
                  </a:lnTo>
                  <a:cubicBezTo>
                    <a:pt x="2722" y="3658"/>
                    <a:pt x="2740" y="3625"/>
                    <a:pt x="2753" y="3590"/>
                  </a:cubicBezTo>
                  <a:cubicBezTo>
                    <a:pt x="2793" y="3487"/>
                    <a:pt x="2890" y="3424"/>
                    <a:pt x="2994" y="3424"/>
                  </a:cubicBezTo>
                  <a:cubicBezTo>
                    <a:pt x="3025" y="3424"/>
                    <a:pt x="3056" y="3430"/>
                    <a:pt x="3087" y="3442"/>
                  </a:cubicBezTo>
                  <a:cubicBezTo>
                    <a:pt x="3144" y="3463"/>
                    <a:pt x="3202" y="3473"/>
                    <a:pt x="3260" y="3473"/>
                  </a:cubicBezTo>
                  <a:cubicBezTo>
                    <a:pt x="3388" y="3473"/>
                    <a:pt x="3512" y="3424"/>
                    <a:pt x="3607" y="3331"/>
                  </a:cubicBezTo>
                  <a:cubicBezTo>
                    <a:pt x="3657" y="3281"/>
                    <a:pt x="3723" y="3256"/>
                    <a:pt x="3789" y="3256"/>
                  </a:cubicBezTo>
                  <a:close/>
                  <a:moveTo>
                    <a:pt x="252" y="1"/>
                  </a:moveTo>
                  <a:cubicBezTo>
                    <a:pt x="93" y="1"/>
                    <a:pt x="0" y="181"/>
                    <a:pt x="93" y="311"/>
                  </a:cubicBezTo>
                  <a:lnTo>
                    <a:pt x="2457" y="3615"/>
                  </a:lnTo>
                  <a:cubicBezTo>
                    <a:pt x="2415" y="3648"/>
                    <a:pt x="2364" y="3668"/>
                    <a:pt x="2310" y="3671"/>
                  </a:cubicBezTo>
                  <a:cubicBezTo>
                    <a:pt x="2042" y="3687"/>
                    <a:pt x="1837" y="3916"/>
                    <a:pt x="1849" y="4185"/>
                  </a:cubicBezTo>
                  <a:cubicBezTo>
                    <a:pt x="1853" y="4286"/>
                    <a:pt x="1799" y="4381"/>
                    <a:pt x="1707" y="4428"/>
                  </a:cubicBezTo>
                  <a:cubicBezTo>
                    <a:pt x="1469" y="4551"/>
                    <a:pt x="1375" y="4843"/>
                    <a:pt x="1495" y="5084"/>
                  </a:cubicBezTo>
                  <a:cubicBezTo>
                    <a:pt x="1540" y="5176"/>
                    <a:pt x="1528" y="5285"/>
                    <a:pt x="1465" y="5364"/>
                  </a:cubicBezTo>
                  <a:cubicBezTo>
                    <a:pt x="1297" y="5574"/>
                    <a:pt x="1329" y="5880"/>
                    <a:pt x="1538" y="6051"/>
                  </a:cubicBezTo>
                  <a:cubicBezTo>
                    <a:pt x="1616" y="6115"/>
                    <a:pt x="1649" y="6220"/>
                    <a:pt x="1624" y="6318"/>
                  </a:cubicBezTo>
                  <a:cubicBezTo>
                    <a:pt x="1557" y="6578"/>
                    <a:pt x="1710" y="6845"/>
                    <a:pt x="1970" y="6916"/>
                  </a:cubicBezTo>
                  <a:cubicBezTo>
                    <a:pt x="2068" y="6943"/>
                    <a:pt x="2141" y="7025"/>
                    <a:pt x="2157" y="7125"/>
                  </a:cubicBezTo>
                  <a:cubicBezTo>
                    <a:pt x="2197" y="7365"/>
                    <a:pt x="2406" y="7537"/>
                    <a:pt x="2642" y="7537"/>
                  </a:cubicBezTo>
                  <a:cubicBezTo>
                    <a:pt x="2666" y="7537"/>
                    <a:pt x="2691" y="7535"/>
                    <a:pt x="2716" y="7531"/>
                  </a:cubicBezTo>
                  <a:cubicBezTo>
                    <a:pt x="2729" y="7529"/>
                    <a:pt x="2743" y="7528"/>
                    <a:pt x="2756" y="7528"/>
                  </a:cubicBezTo>
                  <a:cubicBezTo>
                    <a:pt x="2843" y="7528"/>
                    <a:pt x="2925" y="7572"/>
                    <a:pt x="2973" y="7646"/>
                  </a:cubicBezTo>
                  <a:cubicBezTo>
                    <a:pt x="3067" y="7789"/>
                    <a:pt x="3224" y="7867"/>
                    <a:pt x="3384" y="7867"/>
                  </a:cubicBezTo>
                  <a:cubicBezTo>
                    <a:pt x="3475" y="7867"/>
                    <a:pt x="3567" y="7842"/>
                    <a:pt x="3648" y="7790"/>
                  </a:cubicBezTo>
                  <a:cubicBezTo>
                    <a:pt x="3692" y="7762"/>
                    <a:pt x="3740" y="7748"/>
                    <a:pt x="3789" y="7748"/>
                  </a:cubicBezTo>
                  <a:cubicBezTo>
                    <a:pt x="3838" y="7748"/>
                    <a:pt x="3887" y="7762"/>
                    <a:pt x="3930" y="7790"/>
                  </a:cubicBezTo>
                  <a:cubicBezTo>
                    <a:pt x="4012" y="7842"/>
                    <a:pt x="4103" y="7867"/>
                    <a:pt x="4194" y="7867"/>
                  </a:cubicBezTo>
                  <a:cubicBezTo>
                    <a:pt x="4354" y="7867"/>
                    <a:pt x="4511" y="7789"/>
                    <a:pt x="4606" y="7646"/>
                  </a:cubicBezTo>
                  <a:cubicBezTo>
                    <a:pt x="4653" y="7572"/>
                    <a:pt x="4736" y="7528"/>
                    <a:pt x="4822" y="7528"/>
                  </a:cubicBezTo>
                  <a:cubicBezTo>
                    <a:pt x="4836" y="7528"/>
                    <a:pt x="4849" y="7529"/>
                    <a:pt x="4863" y="7531"/>
                  </a:cubicBezTo>
                  <a:cubicBezTo>
                    <a:pt x="4887" y="7535"/>
                    <a:pt x="4912" y="7537"/>
                    <a:pt x="4937" y="7537"/>
                  </a:cubicBezTo>
                  <a:cubicBezTo>
                    <a:pt x="5173" y="7537"/>
                    <a:pt x="5381" y="7365"/>
                    <a:pt x="5421" y="7125"/>
                  </a:cubicBezTo>
                  <a:cubicBezTo>
                    <a:pt x="5437" y="7025"/>
                    <a:pt x="5511" y="6943"/>
                    <a:pt x="5610" y="6916"/>
                  </a:cubicBezTo>
                  <a:cubicBezTo>
                    <a:pt x="5868" y="6845"/>
                    <a:pt x="6023" y="6578"/>
                    <a:pt x="5954" y="6318"/>
                  </a:cubicBezTo>
                  <a:cubicBezTo>
                    <a:pt x="5929" y="6220"/>
                    <a:pt x="5962" y="6115"/>
                    <a:pt x="6042" y="6051"/>
                  </a:cubicBezTo>
                  <a:cubicBezTo>
                    <a:pt x="6249" y="5880"/>
                    <a:pt x="6281" y="5574"/>
                    <a:pt x="6113" y="5364"/>
                  </a:cubicBezTo>
                  <a:cubicBezTo>
                    <a:pt x="6050" y="5285"/>
                    <a:pt x="6038" y="5176"/>
                    <a:pt x="6084" y="5084"/>
                  </a:cubicBezTo>
                  <a:cubicBezTo>
                    <a:pt x="6205" y="4844"/>
                    <a:pt x="6109" y="4551"/>
                    <a:pt x="5871" y="4428"/>
                  </a:cubicBezTo>
                  <a:cubicBezTo>
                    <a:pt x="5781" y="4381"/>
                    <a:pt x="5726" y="4286"/>
                    <a:pt x="5730" y="4185"/>
                  </a:cubicBezTo>
                  <a:cubicBezTo>
                    <a:pt x="5743" y="3916"/>
                    <a:pt x="5537" y="3687"/>
                    <a:pt x="5268" y="3672"/>
                  </a:cubicBezTo>
                  <a:cubicBezTo>
                    <a:pt x="5214" y="3668"/>
                    <a:pt x="5163" y="3649"/>
                    <a:pt x="5121" y="3615"/>
                  </a:cubicBezTo>
                  <a:lnTo>
                    <a:pt x="7486" y="311"/>
                  </a:lnTo>
                  <a:cubicBezTo>
                    <a:pt x="7528" y="251"/>
                    <a:pt x="7533" y="172"/>
                    <a:pt x="7501" y="107"/>
                  </a:cubicBezTo>
                  <a:cubicBezTo>
                    <a:pt x="7467" y="43"/>
                    <a:pt x="7400" y="1"/>
                    <a:pt x="7326" y="1"/>
                  </a:cubicBezTo>
                  <a:lnTo>
                    <a:pt x="5336" y="1"/>
                  </a:lnTo>
                  <a:cubicBezTo>
                    <a:pt x="5273" y="1"/>
                    <a:pt x="5214" y="32"/>
                    <a:pt x="5178" y="83"/>
                  </a:cubicBezTo>
                  <a:lnTo>
                    <a:pt x="3790" y="2023"/>
                  </a:lnTo>
                  <a:lnTo>
                    <a:pt x="2402" y="83"/>
                  </a:lnTo>
                  <a:cubicBezTo>
                    <a:pt x="2364" y="32"/>
                    <a:pt x="2306" y="1"/>
                    <a:pt x="2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6"/>
            <p:cNvSpPr/>
            <p:nvPr/>
          </p:nvSpPr>
          <p:spPr>
            <a:xfrm>
              <a:off x="825875" y="4452475"/>
              <a:ext cx="92375" cy="42775"/>
            </a:xfrm>
            <a:custGeom>
              <a:avLst/>
              <a:gdLst/>
              <a:ahLst/>
              <a:cxnLst/>
              <a:rect l="l" t="t" r="r" b="b"/>
              <a:pathLst>
                <a:path w="3695" h="1711" extrusionOk="0">
                  <a:moveTo>
                    <a:pt x="1848" y="1"/>
                  </a:moveTo>
                  <a:cubicBezTo>
                    <a:pt x="931" y="1"/>
                    <a:pt x="150" y="670"/>
                    <a:pt x="10" y="1576"/>
                  </a:cubicBezTo>
                  <a:cubicBezTo>
                    <a:pt x="1" y="1638"/>
                    <a:pt x="44" y="1697"/>
                    <a:pt x="107" y="1706"/>
                  </a:cubicBezTo>
                  <a:cubicBezTo>
                    <a:pt x="113" y="1708"/>
                    <a:pt x="119" y="1708"/>
                    <a:pt x="125" y="1708"/>
                  </a:cubicBezTo>
                  <a:cubicBezTo>
                    <a:pt x="181" y="1708"/>
                    <a:pt x="230" y="1666"/>
                    <a:pt x="239" y="1609"/>
                  </a:cubicBezTo>
                  <a:cubicBezTo>
                    <a:pt x="362" y="817"/>
                    <a:pt x="1044" y="231"/>
                    <a:pt x="1848" y="231"/>
                  </a:cubicBezTo>
                  <a:cubicBezTo>
                    <a:pt x="2650" y="231"/>
                    <a:pt x="3334" y="817"/>
                    <a:pt x="3456" y="1609"/>
                  </a:cubicBezTo>
                  <a:cubicBezTo>
                    <a:pt x="3464" y="1668"/>
                    <a:pt x="3513" y="1710"/>
                    <a:pt x="3571" y="1710"/>
                  </a:cubicBezTo>
                  <a:cubicBezTo>
                    <a:pt x="3577" y="1710"/>
                    <a:pt x="3583" y="1710"/>
                    <a:pt x="3588" y="1709"/>
                  </a:cubicBezTo>
                  <a:cubicBezTo>
                    <a:pt x="3652" y="1700"/>
                    <a:pt x="3695" y="1639"/>
                    <a:pt x="3684" y="1576"/>
                  </a:cubicBezTo>
                  <a:cubicBezTo>
                    <a:pt x="3544" y="670"/>
                    <a:pt x="2765" y="1"/>
                    <a:pt x="18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6"/>
            <p:cNvSpPr/>
            <p:nvPr/>
          </p:nvSpPr>
          <p:spPr>
            <a:xfrm>
              <a:off x="825850" y="4502700"/>
              <a:ext cx="92375" cy="42725"/>
            </a:xfrm>
            <a:custGeom>
              <a:avLst/>
              <a:gdLst/>
              <a:ahLst/>
              <a:cxnLst/>
              <a:rect l="l" t="t" r="r" b="b"/>
              <a:pathLst>
                <a:path w="3695" h="1709" extrusionOk="0">
                  <a:moveTo>
                    <a:pt x="3571" y="0"/>
                  </a:moveTo>
                  <a:cubicBezTo>
                    <a:pt x="3516" y="0"/>
                    <a:pt x="3466" y="41"/>
                    <a:pt x="3457" y="97"/>
                  </a:cubicBezTo>
                  <a:cubicBezTo>
                    <a:pt x="3335" y="890"/>
                    <a:pt x="2652" y="1476"/>
                    <a:pt x="1850" y="1477"/>
                  </a:cubicBezTo>
                  <a:cubicBezTo>
                    <a:pt x="1849" y="1477"/>
                    <a:pt x="1848" y="1477"/>
                    <a:pt x="1847" y="1477"/>
                  </a:cubicBezTo>
                  <a:cubicBezTo>
                    <a:pt x="1048" y="1477"/>
                    <a:pt x="365" y="894"/>
                    <a:pt x="240" y="103"/>
                  </a:cubicBezTo>
                  <a:cubicBezTo>
                    <a:pt x="233" y="44"/>
                    <a:pt x="184" y="1"/>
                    <a:pt x="127" y="1"/>
                  </a:cubicBezTo>
                  <a:cubicBezTo>
                    <a:pt x="121" y="1"/>
                    <a:pt x="115" y="2"/>
                    <a:pt x="108" y="3"/>
                  </a:cubicBezTo>
                  <a:cubicBezTo>
                    <a:pt x="44" y="12"/>
                    <a:pt x="1" y="74"/>
                    <a:pt x="13" y="138"/>
                  </a:cubicBezTo>
                  <a:cubicBezTo>
                    <a:pt x="154" y="1043"/>
                    <a:pt x="933" y="1708"/>
                    <a:pt x="1849" y="1708"/>
                  </a:cubicBezTo>
                  <a:cubicBezTo>
                    <a:pt x="1850" y="1708"/>
                    <a:pt x="1851" y="1708"/>
                    <a:pt x="1851" y="1708"/>
                  </a:cubicBezTo>
                  <a:cubicBezTo>
                    <a:pt x="2767" y="1707"/>
                    <a:pt x="3545" y="1038"/>
                    <a:pt x="3685" y="132"/>
                  </a:cubicBezTo>
                  <a:cubicBezTo>
                    <a:pt x="3694" y="69"/>
                    <a:pt x="3651" y="11"/>
                    <a:pt x="3588" y="2"/>
                  </a:cubicBezTo>
                  <a:cubicBezTo>
                    <a:pt x="3582" y="1"/>
                    <a:pt x="3577" y="0"/>
                    <a:pt x="35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6"/>
            <p:cNvSpPr/>
            <p:nvPr/>
          </p:nvSpPr>
          <p:spPr>
            <a:xfrm>
              <a:off x="863400" y="4479325"/>
              <a:ext cx="10675" cy="39200"/>
            </a:xfrm>
            <a:custGeom>
              <a:avLst/>
              <a:gdLst/>
              <a:ahLst/>
              <a:cxnLst/>
              <a:rect l="l" t="t" r="r" b="b"/>
              <a:pathLst>
                <a:path w="427" h="1568" extrusionOk="0">
                  <a:moveTo>
                    <a:pt x="322" y="1"/>
                  </a:moveTo>
                  <a:cubicBezTo>
                    <a:pt x="301" y="1"/>
                    <a:pt x="283" y="10"/>
                    <a:pt x="269" y="25"/>
                  </a:cubicBezTo>
                  <a:lnTo>
                    <a:pt x="45" y="238"/>
                  </a:lnTo>
                  <a:cubicBezTo>
                    <a:pt x="18" y="259"/>
                    <a:pt x="1" y="292"/>
                    <a:pt x="1" y="327"/>
                  </a:cubicBezTo>
                  <a:cubicBezTo>
                    <a:pt x="1" y="371"/>
                    <a:pt x="33" y="418"/>
                    <a:pt x="78" y="418"/>
                  </a:cubicBezTo>
                  <a:cubicBezTo>
                    <a:pt x="95" y="417"/>
                    <a:pt x="113" y="409"/>
                    <a:pt x="125" y="397"/>
                  </a:cubicBezTo>
                  <a:lnTo>
                    <a:pt x="200" y="303"/>
                  </a:lnTo>
                  <a:lnTo>
                    <a:pt x="200" y="1493"/>
                  </a:lnTo>
                  <a:cubicBezTo>
                    <a:pt x="200" y="1542"/>
                    <a:pt x="255" y="1568"/>
                    <a:pt x="313" y="1568"/>
                  </a:cubicBezTo>
                  <a:cubicBezTo>
                    <a:pt x="371" y="1568"/>
                    <a:pt x="426" y="1542"/>
                    <a:pt x="426" y="1493"/>
                  </a:cubicBezTo>
                  <a:lnTo>
                    <a:pt x="426" y="75"/>
                  </a:lnTo>
                  <a:cubicBezTo>
                    <a:pt x="426" y="29"/>
                    <a:pt x="374" y="1"/>
                    <a:pt x="327" y="1"/>
                  </a:cubicBezTo>
                  <a:cubicBezTo>
                    <a:pt x="325" y="1"/>
                    <a:pt x="324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" name="Google Shape;479;p46"/>
          <p:cNvGrpSpPr/>
          <p:nvPr/>
        </p:nvGrpSpPr>
        <p:grpSpPr>
          <a:xfrm>
            <a:off x="852283" y="3463174"/>
            <a:ext cx="292843" cy="203476"/>
            <a:chOff x="4015575" y="1440050"/>
            <a:chExt cx="216600" cy="150500"/>
          </a:xfrm>
          <a:solidFill>
            <a:srgbClr val="FFFFFF"/>
          </a:solidFill>
        </p:grpSpPr>
        <p:sp>
          <p:nvSpPr>
            <p:cNvPr id="480" name="Google Shape;480;p46"/>
            <p:cNvSpPr/>
            <p:nvPr/>
          </p:nvSpPr>
          <p:spPr>
            <a:xfrm>
              <a:off x="4189700" y="1469575"/>
              <a:ext cx="18825" cy="14475"/>
            </a:xfrm>
            <a:custGeom>
              <a:avLst/>
              <a:gdLst/>
              <a:ahLst/>
              <a:cxnLst/>
              <a:rect l="l" t="t" r="r" b="b"/>
              <a:pathLst>
                <a:path w="753" h="579" extrusionOk="0">
                  <a:moveTo>
                    <a:pt x="153" y="1"/>
                  </a:moveTo>
                  <a:cubicBezTo>
                    <a:pt x="110" y="1"/>
                    <a:pt x="67" y="22"/>
                    <a:pt x="40" y="61"/>
                  </a:cubicBezTo>
                  <a:cubicBezTo>
                    <a:pt x="0" y="123"/>
                    <a:pt x="16" y="206"/>
                    <a:pt x="78" y="248"/>
                  </a:cubicBezTo>
                  <a:cubicBezTo>
                    <a:pt x="222" y="343"/>
                    <a:pt x="372" y="447"/>
                    <a:pt x="522" y="553"/>
                  </a:cubicBezTo>
                  <a:cubicBezTo>
                    <a:pt x="546" y="570"/>
                    <a:pt x="573" y="578"/>
                    <a:pt x="600" y="578"/>
                  </a:cubicBezTo>
                  <a:cubicBezTo>
                    <a:pt x="642" y="578"/>
                    <a:pt x="684" y="558"/>
                    <a:pt x="709" y="521"/>
                  </a:cubicBezTo>
                  <a:cubicBezTo>
                    <a:pt x="753" y="460"/>
                    <a:pt x="739" y="377"/>
                    <a:pt x="678" y="334"/>
                  </a:cubicBezTo>
                  <a:cubicBezTo>
                    <a:pt x="525" y="225"/>
                    <a:pt x="373" y="121"/>
                    <a:pt x="228" y="23"/>
                  </a:cubicBezTo>
                  <a:cubicBezTo>
                    <a:pt x="205" y="8"/>
                    <a:pt x="179" y="1"/>
                    <a:pt x="1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6"/>
            <p:cNvSpPr/>
            <p:nvPr/>
          </p:nvSpPr>
          <p:spPr>
            <a:xfrm>
              <a:off x="4056450" y="1440050"/>
              <a:ext cx="125150" cy="32325"/>
            </a:xfrm>
            <a:custGeom>
              <a:avLst/>
              <a:gdLst/>
              <a:ahLst/>
              <a:cxnLst/>
              <a:rect l="l" t="t" r="r" b="b"/>
              <a:pathLst>
                <a:path w="5006" h="1293" extrusionOk="0">
                  <a:moveTo>
                    <a:pt x="2697" y="0"/>
                  </a:moveTo>
                  <a:cubicBezTo>
                    <a:pt x="2036" y="0"/>
                    <a:pt x="1180" y="342"/>
                    <a:pt x="81" y="1044"/>
                  </a:cubicBezTo>
                  <a:cubicBezTo>
                    <a:pt x="18" y="1084"/>
                    <a:pt x="1" y="1168"/>
                    <a:pt x="41" y="1230"/>
                  </a:cubicBezTo>
                  <a:cubicBezTo>
                    <a:pt x="66" y="1270"/>
                    <a:pt x="110" y="1293"/>
                    <a:pt x="154" y="1293"/>
                  </a:cubicBezTo>
                  <a:cubicBezTo>
                    <a:pt x="179" y="1293"/>
                    <a:pt x="204" y="1286"/>
                    <a:pt x="227" y="1271"/>
                  </a:cubicBezTo>
                  <a:cubicBezTo>
                    <a:pt x="1281" y="597"/>
                    <a:pt x="2089" y="270"/>
                    <a:pt x="2697" y="270"/>
                  </a:cubicBezTo>
                  <a:cubicBezTo>
                    <a:pt x="3230" y="270"/>
                    <a:pt x="3913" y="520"/>
                    <a:pt x="4783" y="1036"/>
                  </a:cubicBezTo>
                  <a:cubicBezTo>
                    <a:pt x="4805" y="1048"/>
                    <a:pt x="4828" y="1054"/>
                    <a:pt x="4851" y="1054"/>
                  </a:cubicBezTo>
                  <a:cubicBezTo>
                    <a:pt x="4897" y="1054"/>
                    <a:pt x="4943" y="1031"/>
                    <a:pt x="4968" y="989"/>
                  </a:cubicBezTo>
                  <a:cubicBezTo>
                    <a:pt x="5006" y="924"/>
                    <a:pt x="4984" y="842"/>
                    <a:pt x="4921" y="803"/>
                  </a:cubicBezTo>
                  <a:lnTo>
                    <a:pt x="4921" y="804"/>
                  </a:lnTo>
                  <a:cubicBezTo>
                    <a:pt x="4007" y="263"/>
                    <a:pt x="3280" y="0"/>
                    <a:pt x="26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6"/>
            <p:cNvSpPr/>
            <p:nvPr/>
          </p:nvSpPr>
          <p:spPr>
            <a:xfrm>
              <a:off x="4015575" y="1458025"/>
              <a:ext cx="216600" cy="132525"/>
            </a:xfrm>
            <a:custGeom>
              <a:avLst/>
              <a:gdLst/>
              <a:ahLst/>
              <a:cxnLst/>
              <a:rect l="l" t="t" r="r" b="b"/>
              <a:pathLst>
                <a:path w="8664" h="5301" extrusionOk="0">
                  <a:moveTo>
                    <a:pt x="4332" y="270"/>
                  </a:moveTo>
                  <a:cubicBezTo>
                    <a:pt x="5433" y="270"/>
                    <a:pt x="7633" y="1995"/>
                    <a:pt x="8282" y="2524"/>
                  </a:cubicBezTo>
                  <a:cubicBezTo>
                    <a:pt x="8361" y="2589"/>
                    <a:pt x="8361" y="2711"/>
                    <a:pt x="8282" y="2776"/>
                  </a:cubicBezTo>
                  <a:cubicBezTo>
                    <a:pt x="7633" y="3305"/>
                    <a:pt x="5433" y="5031"/>
                    <a:pt x="4332" y="5031"/>
                  </a:cubicBezTo>
                  <a:cubicBezTo>
                    <a:pt x="3229" y="5031"/>
                    <a:pt x="1030" y="3305"/>
                    <a:pt x="382" y="2776"/>
                  </a:cubicBezTo>
                  <a:cubicBezTo>
                    <a:pt x="302" y="2711"/>
                    <a:pt x="302" y="2589"/>
                    <a:pt x="382" y="2524"/>
                  </a:cubicBezTo>
                  <a:cubicBezTo>
                    <a:pt x="1030" y="1995"/>
                    <a:pt x="3229" y="270"/>
                    <a:pt x="4332" y="270"/>
                  </a:cubicBezTo>
                  <a:close/>
                  <a:moveTo>
                    <a:pt x="4332" y="0"/>
                  </a:moveTo>
                  <a:cubicBezTo>
                    <a:pt x="3173" y="0"/>
                    <a:pt x="1065" y="1620"/>
                    <a:pt x="211" y="2316"/>
                  </a:cubicBezTo>
                  <a:cubicBezTo>
                    <a:pt x="0" y="2488"/>
                    <a:pt x="0" y="2812"/>
                    <a:pt x="211" y="2985"/>
                  </a:cubicBezTo>
                  <a:cubicBezTo>
                    <a:pt x="1065" y="3681"/>
                    <a:pt x="3173" y="5300"/>
                    <a:pt x="4332" y="5300"/>
                  </a:cubicBezTo>
                  <a:cubicBezTo>
                    <a:pt x="5490" y="5300"/>
                    <a:pt x="7599" y="3681"/>
                    <a:pt x="8451" y="2985"/>
                  </a:cubicBezTo>
                  <a:cubicBezTo>
                    <a:pt x="8664" y="2812"/>
                    <a:pt x="8664" y="2488"/>
                    <a:pt x="8451" y="2316"/>
                  </a:cubicBezTo>
                  <a:cubicBezTo>
                    <a:pt x="7599" y="1620"/>
                    <a:pt x="5490" y="0"/>
                    <a:pt x="43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6"/>
            <p:cNvSpPr/>
            <p:nvPr/>
          </p:nvSpPr>
          <p:spPr>
            <a:xfrm>
              <a:off x="4075175" y="1476000"/>
              <a:ext cx="97800" cy="96575"/>
            </a:xfrm>
            <a:custGeom>
              <a:avLst/>
              <a:gdLst/>
              <a:ahLst/>
              <a:cxnLst/>
              <a:rect l="l" t="t" r="r" b="b"/>
              <a:pathLst>
                <a:path w="3912" h="3863" extrusionOk="0">
                  <a:moveTo>
                    <a:pt x="1948" y="0"/>
                  </a:moveTo>
                  <a:cubicBezTo>
                    <a:pt x="1926" y="0"/>
                    <a:pt x="1905" y="1"/>
                    <a:pt x="1883" y="2"/>
                  </a:cubicBezTo>
                  <a:cubicBezTo>
                    <a:pt x="872" y="35"/>
                    <a:pt x="51" y="854"/>
                    <a:pt x="18" y="1866"/>
                  </a:cubicBezTo>
                  <a:cubicBezTo>
                    <a:pt x="0" y="2349"/>
                    <a:pt x="167" y="2823"/>
                    <a:pt x="483" y="3189"/>
                  </a:cubicBezTo>
                  <a:cubicBezTo>
                    <a:pt x="510" y="3220"/>
                    <a:pt x="547" y="3235"/>
                    <a:pt x="585" y="3235"/>
                  </a:cubicBezTo>
                  <a:cubicBezTo>
                    <a:pt x="618" y="3235"/>
                    <a:pt x="652" y="3222"/>
                    <a:pt x="679" y="3196"/>
                  </a:cubicBezTo>
                  <a:lnTo>
                    <a:pt x="680" y="3193"/>
                  </a:lnTo>
                  <a:cubicBezTo>
                    <a:pt x="728" y="3143"/>
                    <a:pt x="731" y="3065"/>
                    <a:pt x="685" y="3011"/>
                  </a:cubicBezTo>
                  <a:cubicBezTo>
                    <a:pt x="409" y="2690"/>
                    <a:pt x="267" y="2275"/>
                    <a:pt x="288" y="1851"/>
                  </a:cubicBezTo>
                  <a:cubicBezTo>
                    <a:pt x="329" y="999"/>
                    <a:pt x="1018" y="310"/>
                    <a:pt x="1870" y="271"/>
                  </a:cubicBezTo>
                  <a:cubicBezTo>
                    <a:pt x="1896" y="270"/>
                    <a:pt x="1922" y="269"/>
                    <a:pt x="1948" y="269"/>
                  </a:cubicBezTo>
                  <a:cubicBezTo>
                    <a:pt x="2873" y="269"/>
                    <a:pt x="3626" y="1029"/>
                    <a:pt x="3609" y="1964"/>
                  </a:cubicBezTo>
                  <a:cubicBezTo>
                    <a:pt x="3592" y="2841"/>
                    <a:pt x="2884" y="3561"/>
                    <a:pt x="2007" y="3592"/>
                  </a:cubicBezTo>
                  <a:cubicBezTo>
                    <a:pt x="1987" y="3592"/>
                    <a:pt x="1967" y="3593"/>
                    <a:pt x="1947" y="3593"/>
                  </a:cubicBezTo>
                  <a:cubicBezTo>
                    <a:pt x="1673" y="3593"/>
                    <a:pt x="1403" y="3524"/>
                    <a:pt x="1160" y="3394"/>
                  </a:cubicBezTo>
                  <a:cubicBezTo>
                    <a:pt x="1140" y="3383"/>
                    <a:pt x="1118" y="3378"/>
                    <a:pt x="1096" y="3378"/>
                  </a:cubicBezTo>
                  <a:cubicBezTo>
                    <a:pt x="1062" y="3378"/>
                    <a:pt x="1028" y="3391"/>
                    <a:pt x="1003" y="3417"/>
                  </a:cubicBezTo>
                  <a:lnTo>
                    <a:pt x="1000" y="3419"/>
                  </a:lnTo>
                  <a:cubicBezTo>
                    <a:pt x="937" y="3483"/>
                    <a:pt x="953" y="3588"/>
                    <a:pt x="1031" y="3631"/>
                  </a:cubicBezTo>
                  <a:cubicBezTo>
                    <a:pt x="1313" y="3783"/>
                    <a:pt x="1629" y="3863"/>
                    <a:pt x="1949" y="3863"/>
                  </a:cubicBezTo>
                  <a:cubicBezTo>
                    <a:pt x="1962" y="3863"/>
                    <a:pt x="1975" y="3863"/>
                    <a:pt x="1988" y="3862"/>
                  </a:cubicBezTo>
                  <a:cubicBezTo>
                    <a:pt x="3010" y="3839"/>
                    <a:pt x="3845" y="3016"/>
                    <a:pt x="3877" y="1994"/>
                  </a:cubicBezTo>
                  <a:cubicBezTo>
                    <a:pt x="3911" y="899"/>
                    <a:pt x="3033" y="0"/>
                    <a:pt x="19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6"/>
            <p:cNvSpPr/>
            <p:nvPr/>
          </p:nvSpPr>
          <p:spPr>
            <a:xfrm>
              <a:off x="4096000" y="1498450"/>
              <a:ext cx="53700" cy="51675"/>
            </a:xfrm>
            <a:custGeom>
              <a:avLst/>
              <a:gdLst/>
              <a:ahLst/>
              <a:cxnLst/>
              <a:rect l="l" t="t" r="r" b="b"/>
              <a:pathLst>
                <a:path w="2148" h="2067" extrusionOk="0">
                  <a:moveTo>
                    <a:pt x="1115" y="0"/>
                  </a:moveTo>
                  <a:cubicBezTo>
                    <a:pt x="696" y="0"/>
                    <a:pt x="321" y="252"/>
                    <a:pt x="161" y="638"/>
                  </a:cubicBezTo>
                  <a:cubicBezTo>
                    <a:pt x="0" y="1024"/>
                    <a:pt x="89" y="1469"/>
                    <a:pt x="384" y="1763"/>
                  </a:cubicBezTo>
                  <a:cubicBezTo>
                    <a:pt x="582" y="1962"/>
                    <a:pt x="847" y="2066"/>
                    <a:pt x="1115" y="2066"/>
                  </a:cubicBezTo>
                  <a:cubicBezTo>
                    <a:pt x="1248" y="2066"/>
                    <a:pt x="1382" y="2041"/>
                    <a:pt x="1509" y="1988"/>
                  </a:cubicBezTo>
                  <a:cubicBezTo>
                    <a:pt x="1896" y="1828"/>
                    <a:pt x="2147" y="1451"/>
                    <a:pt x="2147" y="1034"/>
                  </a:cubicBezTo>
                  <a:cubicBezTo>
                    <a:pt x="2147" y="959"/>
                    <a:pt x="2087" y="898"/>
                    <a:pt x="2013" y="898"/>
                  </a:cubicBezTo>
                  <a:cubicBezTo>
                    <a:pt x="1939" y="898"/>
                    <a:pt x="1878" y="959"/>
                    <a:pt x="1878" y="1033"/>
                  </a:cubicBezTo>
                  <a:cubicBezTo>
                    <a:pt x="1878" y="1342"/>
                    <a:pt x="1692" y="1621"/>
                    <a:pt x="1407" y="1739"/>
                  </a:cubicBezTo>
                  <a:cubicBezTo>
                    <a:pt x="1313" y="1778"/>
                    <a:pt x="1214" y="1797"/>
                    <a:pt x="1115" y="1797"/>
                  </a:cubicBezTo>
                  <a:cubicBezTo>
                    <a:pt x="917" y="1797"/>
                    <a:pt x="721" y="1720"/>
                    <a:pt x="575" y="1574"/>
                  </a:cubicBezTo>
                  <a:cubicBezTo>
                    <a:pt x="356" y="1354"/>
                    <a:pt x="291" y="1026"/>
                    <a:pt x="410" y="740"/>
                  </a:cubicBezTo>
                  <a:cubicBezTo>
                    <a:pt x="527" y="455"/>
                    <a:pt x="805" y="269"/>
                    <a:pt x="1115" y="269"/>
                  </a:cubicBezTo>
                  <a:cubicBezTo>
                    <a:pt x="1189" y="269"/>
                    <a:pt x="1250" y="209"/>
                    <a:pt x="1250" y="135"/>
                  </a:cubicBezTo>
                  <a:cubicBezTo>
                    <a:pt x="1250" y="61"/>
                    <a:pt x="1189" y="0"/>
                    <a:pt x="11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6"/>
            <p:cNvSpPr/>
            <p:nvPr/>
          </p:nvSpPr>
          <p:spPr>
            <a:xfrm>
              <a:off x="4126825" y="1502950"/>
              <a:ext cx="18400" cy="15750"/>
            </a:xfrm>
            <a:custGeom>
              <a:avLst/>
              <a:gdLst/>
              <a:ahLst/>
              <a:cxnLst/>
              <a:rect l="l" t="t" r="r" b="b"/>
              <a:pathLst>
                <a:path w="736" h="630" extrusionOk="0">
                  <a:moveTo>
                    <a:pt x="420" y="0"/>
                  </a:moveTo>
                  <a:cubicBezTo>
                    <a:pt x="140" y="0"/>
                    <a:pt x="0" y="338"/>
                    <a:pt x="198" y="536"/>
                  </a:cubicBezTo>
                  <a:cubicBezTo>
                    <a:pt x="262" y="601"/>
                    <a:pt x="341" y="629"/>
                    <a:pt x="418" y="629"/>
                  </a:cubicBezTo>
                  <a:cubicBezTo>
                    <a:pt x="580" y="629"/>
                    <a:pt x="735" y="503"/>
                    <a:pt x="735" y="314"/>
                  </a:cubicBezTo>
                  <a:cubicBezTo>
                    <a:pt x="734" y="140"/>
                    <a:pt x="594" y="0"/>
                    <a:pt x="4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l="-652" t="11598" r="-815" b="15051"/>
          <a:stretch/>
        </p:blipFill>
        <p:spPr>
          <a:xfrm>
            <a:off x="2722689" y="389343"/>
            <a:ext cx="5352836" cy="1284269"/>
          </a:xfrm>
          <a:prstGeom prst="rect">
            <a:avLst/>
          </a:prstGeom>
        </p:spPr>
      </p:pic>
      <p:cxnSp>
        <p:nvCxnSpPr>
          <p:cNvPr id="5" name="Conector recto 4"/>
          <p:cNvCxnSpPr/>
          <p:nvPr/>
        </p:nvCxnSpPr>
        <p:spPr>
          <a:xfrm flipV="1">
            <a:off x="0" y="1068512"/>
            <a:ext cx="2369564" cy="1489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Conector recto 32"/>
          <p:cNvCxnSpPr/>
          <p:nvPr/>
        </p:nvCxnSpPr>
        <p:spPr>
          <a:xfrm>
            <a:off x="0" y="1247790"/>
            <a:ext cx="2095786" cy="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269503" y="1810398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800" dirty="0">
                <a:latin typeface="Calisto MT" panose="02040603050505030304" pitchFamily="18" charset="0"/>
              </a:rPr>
              <a:t>P de Producto </a:t>
            </a:r>
          </a:p>
        </p:txBody>
      </p:sp>
      <p:sp>
        <p:nvSpPr>
          <p:cNvPr id="37" name="Google Shape;462;p46"/>
          <p:cNvSpPr txBox="1"/>
          <p:nvPr/>
        </p:nvSpPr>
        <p:spPr>
          <a:xfrm>
            <a:off x="5849434" y="2684272"/>
            <a:ext cx="978800" cy="1949371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676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Calidad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Estándares y parámetros</a:t>
            </a:r>
            <a:endParaRPr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38" name="Google Shape;462;p46"/>
          <p:cNvSpPr txBox="1"/>
          <p:nvPr/>
        </p:nvSpPr>
        <p:spPr>
          <a:xfrm>
            <a:off x="7437588" y="2684272"/>
            <a:ext cx="987600" cy="194937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676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Marca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Distintivo: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i="1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Destino Oscuro</a:t>
            </a:r>
            <a:endParaRPr sz="1200" i="1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grpSp>
        <p:nvGrpSpPr>
          <p:cNvPr id="39" name="Google Shape;9890;p74"/>
          <p:cNvGrpSpPr/>
          <p:nvPr/>
        </p:nvGrpSpPr>
        <p:grpSpPr>
          <a:xfrm>
            <a:off x="4706287" y="3308791"/>
            <a:ext cx="251660" cy="350166"/>
            <a:chOff x="910723" y="1508212"/>
            <a:chExt cx="251660" cy="350166"/>
          </a:xfrm>
          <a:solidFill>
            <a:srgbClr val="FFFFFF"/>
          </a:solidFill>
        </p:grpSpPr>
        <p:sp>
          <p:nvSpPr>
            <p:cNvPr id="40" name="Google Shape;9891;p74"/>
            <p:cNvSpPr/>
            <p:nvPr/>
          </p:nvSpPr>
          <p:spPr>
            <a:xfrm>
              <a:off x="910723" y="1508212"/>
              <a:ext cx="251660" cy="350166"/>
            </a:xfrm>
            <a:custGeom>
              <a:avLst/>
              <a:gdLst/>
              <a:ahLst/>
              <a:cxnLst/>
              <a:rect l="l" t="t" r="r" b="b"/>
              <a:pathLst>
                <a:path w="7907" h="11002" extrusionOk="0">
                  <a:moveTo>
                    <a:pt x="3942" y="334"/>
                  </a:moveTo>
                  <a:cubicBezTo>
                    <a:pt x="4132" y="334"/>
                    <a:pt x="4299" y="441"/>
                    <a:pt x="4394" y="608"/>
                  </a:cubicBezTo>
                  <a:cubicBezTo>
                    <a:pt x="4418" y="644"/>
                    <a:pt x="4466" y="679"/>
                    <a:pt x="4525" y="679"/>
                  </a:cubicBezTo>
                  <a:lnTo>
                    <a:pt x="5132" y="679"/>
                  </a:lnTo>
                  <a:cubicBezTo>
                    <a:pt x="5240" y="679"/>
                    <a:pt x="5311" y="763"/>
                    <a:pt x="5311" y="858"/>
                  </a:cubicBezTo>
                  <a:lnTo>
                    <a:pt x="5311" y="1382"/>
                  </a:lnTo>
                  <a:lnTo>
                    <a:pt x="2573" y="1382"/>
                  </a:lnTo>
                  <a:lnTo>
                    <a:pt x="2573" y="858"/>
                  </a:lnTo>
                  <a:cubicBezTo>
                    <a:pt x="2573" y="751"/>
                    <a:pt x="2668" y="679"/>
                    <a:pt x="2751" y="679"/>
                  </a:cubicBezTo>
                  <a:lnTo>
                    <a:pt x="3358" y="679"/>
                  </a:lnTo>
                  <a:cubicBezTo>
                    <a:pt x="3418" y="679"/>
                    <a:pt x="3466" y="644"/>
                    <a:pt x="3501" y="608"/>
                  </a:cubicBezTo>
                  <a:cubicBezTo>
                    <a:pt x="3585" y="441"/>
                    <a:pt x="3763" y="334"/>
                    <a:pt x="3942" y="334"/>
                  </a:cubicBezTo>
                  <a:close/>
                  <a:moveTo>
                    <a:pt x="7240" y="1013"/>
                  </a:moveTo>
                  <a:cubicBezTo>
                    <a:pt x="7442" y="1013"/>
                    <a:pt x="7609" y="1179"/>
                    <a:pt x="7609" y="1370"/>
                  </a:cubicBezTo>
                  <a:lnTo>
                    <a:pt x="7609" y="10323"/>
                  </a:lnTo>
                  <a:lnTo>
                    <a:pt x="7585" y="10323"/>
                  </a:lnTo>
                  <a:cubicBezTo>
                    <a:pt x="7585" y="10514"/>
                    <a:pt x="7430" y="10681"/>
                    <a:pt x="7228" y="10681"/>
                  </a:cubicBezTo>
                  <a:lnTo>
                    <a:pt x="691" y="10681"/>
                  </a:lnTo>
                  <a:cubicBezTo>
                    <a:pt x="501" y="10681"/>
                    <a:pt x="334" y="10514"/>
                    <a:pt x="334" y="10323"/>
                  </a:cubicBezTo>
                  <a:lnTo>
                    <a:pt x="334" y="1370"/>
                  </a:lnTo>
                  <a:cubicBezTo>
                    <a:pt x="334" y="1179"/>
                    <a:pt x="501" y="1013"/>
                    <a:pt x="691" y="1013"/>
                  </a:cubicBezTo>
                  <a:lnTo>
                    <a:pt x="2263" y="1013"/>
                  </a:lnTo>
                  <a:lnTo>
                    <a:pt x="2263" y="1537"/>
                  </a:lnTo>
                  <a:cubicBezTo>
                    <a:pt x="2263" y="1632"/>
                    <a:pt x="2335" y="1703"/>
                    <a:pt x="2418" y="1703"/>
                  </a:cubicBezTo>
                  <a:lnTo>
                    <a:pt x="5525" y="1703"/>
                  </a:lnTo>
                  <a:cubicBezTo>
                    <a:pt x="5609" y="1703"/>
                    <a:pt x="5680" y="1632"/>
                    <a:pt x="5680" y="1537"/>
                  </a:cubicBezTo>
                  <a:lnTo>
                    <a:pt x="5680" y="1013"/>
                  </a:lnTo>
                  <a:close/>
                  <a:moveTo>
                    <a:pt x="3954" y="1"/>
                  </a:moveTo>
                  <a:cubicBezTo>
                    <a:pt x="3692" y="1"/>
                    <a:pt x="3442" y="144"/>
                    <a:pt x="3275" y="346"/>
                  </a:cubicBezTo>
                  <a:lnTo>
                    <a:pt x="2751" y="346"/>
                  </a:lnTo>
                  <a:cubicBezTo>
                    <a:pt x="2525" y="346"/>
                    <a:pt x="2335" y="501"/>
                    <a:pt x="2275" y="691"/>
                  </a:cubicBezTo>
                  <a:lnTo>
                    <a:pt x="680" y="691"/>
                  </a:lnTo>
                  <a:cubicBezTo>
                    <a:pt x="310" y="691"/>
                    <a:pt x="1" y="989"/>
                    <a:pt x="1" y="1382"/>
                  </a:cubicBezTo>
                  <a:lnTo>
                    <a:pt x="1" y="10323"/>
                  </a:lnTo>
                  <a:cubicBezTo>
                    <a:pt x="1" y="10692"/>
                    <a:pt x="299" y="11002"/>
                    <a:pt x="680" y="11002"/>
                  </a:cubicBezTo>
                  <a:lnTo>
                    <a:pt x="7216" y="11002"/>
                  </a:lnTo>
                  <a:cubicBezTo>
                    <a:pt x="7585" y="11002"/>
                    <a:pt x="7907" y="10704"/>
                    <a:pt x="7907" y="10323"/>
                  </a:cubicBezTo>
                  <a:lnTo>
                    <a:pt x="7907" y="1382"/>
                  </a:lnTo>
                  <a:cubicBezTo>
                    <a:pt x="7907" y="989"/>
                    <a:pt x="7609" y="691"/>
                    <a:pt x="7228" y="691"/>
                  </a:cubicBezTo>
                  <a:lnTo>
                    <a:pt x="5644" y="691"/>
                  </a:lnTo>
                  <a:cubicBezTo>
                    <a:pt x="5561" y="501"/>
                    <a:pt x="5383" y="346"/>
                    <a:pt x="5168" y="346"/>
                  </a:cubicBezTo>
                  <a:lnTo>
                    <a:pt x="4644" y="346"/>
                  </a:lnTo>
                  <a:cubicBezTo>
                    <a:pt x="4478" y="144"/>
                    <a:pt x="4228" y="1"/>
                    <a:pt x="3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rgbClr val="FFFFFF"/>
                  </a:solidFill>
                </a:ln>
              </a:endParaRPr>
            </a:p>
          </p:txBody>
        </p:sp>
        <p:sp>
          <p:nvSpPr>
            <p:cNvPr id="41" name="Google Shape;9892;p74"/>
            <p:cNvSpPr/>
            <p:nvPr/>
          </p:nvSpPr>
          <p:spPr>
            <a:xfrm>
              <a:off x="1031604" y="1530205"/>
              <a:ext cx="10280" cy="10248"/>
            </a:xfrm>
            <a:custGeom>
              <a:avLst/>
              <a:gdLst/>
              <a:ahLst/>
              <a:cxnLst/>
              <a:rect l="l" t="t" r="r" b="b"/>
              <a:pathLst>
                <a:path w="323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cubicBezTo>
                    <a:pt x="251" y="322"/>
                    <a:pt x="322" y="250"/>
                    <a:pt x="322" y="167"/>
                  </a:cubicBez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rgbClr val="FFFFFF"/>
                  </a:solidFill>
                </a:ln>
              </a:endParaRPr>
            </a:p>
          </p:txBody>
        </p:sp>
        <p:sp>
          <p:nvSpPr>
            <p:cNvPr id="42" name="Google Shape;9893;p74"/>
            <p:cNvSpPr/>
            <p:nvPr/>
          </p:nvSpPr>
          <p:spPr>
            <a:xfrm>
              <a:off x="932334" y="1551784"/>
              <a:ext cx="208088" cy="273653"/>
            </a:xfrm>
            <a:custGeom>
              <a:avLst/>
              <a:gdLst/>
              <a:ahLst/>
              <a:cxnLst/>
              <a:rect l="l" t="t" r="r" b="b"/>
              <a:pathLst>
                <a:path w="6538" h="8598" extrusionOk="0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lnTo>
                    <a:pt x="1" y="8430"/>
                  </a:lnTo>
                  <a:cubicBezTo>
                    <a:pt x="1" y="8526"/>
                    <a:pt x="72" y="8597"/>
                    <a:pt x="167" y="8597"/>
                  </a:cubicBezTo>
                  <a:lnTo>
                    <a:pt x="6358" y="8597"/>
                  </a:lnTo>
                  <a:cubicBezTo>
                    <a:pt x="6442" y="8597"/>
                    <a:pt x="6525" y="8526"/>
                    <a:pt x="6525" y="8430"/>
                  </a:cubicBezTo>
                  <a:lnTo>
                    <a:pt x="6525" y="168"/>
                  </a:lnTo>
                  <a:cubicBezTo>
                    <a:pt x="6537" y="84"/>
                    <a:pt x="6466" y="13"/>
                    <a:pt x="6370" y="13"/>
                  </a:cubicBezTo>
                  <a:lnTo>
                    <a:pt x="5513" y="13"/>
                  </a:lnTo>
                  <a:cubicBezTo>
                    <a:pt x="5418" y="13"/>
                    <a:pt x="5346" y="84"/>
                    <a:pt x="5346" y="168"/>
                  </a:cubicBezTo>
                  <a:cubicBezTo>
                    <a:pt x="5346" y="263"/>
                    <a:pt x="5418" y="334"/>
                    <a:pt x="5513" y="334"/>
                  </a:cubicBezTo>
                  <a:lnTo>
                    <a:pt x="6204" y="334"/>
                  </a:lnTo>
                  <a:lnTo>
                    <a:pt x="6204" y="8264"/>
                  </a:lnTo>
                  <a:lnTo>
                    <a:pt x="334" y="8264"/>
                  </a:lnTo>
                  <a:lnTo>
                    <a:pt x="334" y="334"/>
                  </a:lnTo>
                  <a:lnTo>
                    <a:pt x="1024" y="334"/>
                  </a:lnTo>
                  <a:cubicBezTo>
                    <a:pt x="1120" y="334"/>
                    <a:pt x="1191" y="263"/>
                    <a:pt x="1191" y="168"/>
                  </a:cubicBezTo>
                  <a:cubicBezTo>
                    <a:pt x="1191" y="84"/>
                    <a:pt x="1120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rgbClr val="FFFFFF"/>
                  </a:solidFill>
                </a:ln>
              </a:endParaRPr>
            </a:p>
          </p:txBody>
        </p:sp>
        <p:sp>
          <p:nvSpPr>
            <p:cNvPr id="43" name="Google Shape;9894;p74"/>
            <p:cNvSpPr/>
            <p:nvPr/>
          </p:nvSpPr>
          <p:spPr>
            <a:xfrm>
              <a:off x="965689" y="1661302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5"/>
                  </a:cubicBezTo>
                  <a:cubicBezTo>
                    <a:pt x="703" y="620"/>
                    <a:pt x="608" y="703"/>
                    <a:pt x="500" y="703"/>
                  </a:cubicBezTo>
                  <a:cubicBezTo>
                    <a:pt x="405" y="703"/>
                    <a:pt x="322" y="620"/>
                    <a:pt x="322" y="525"/>
                  </a:cubicBezTo>
                  <a:cubicBezTo>
                    <a:pt x="322" y="417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513"/>
                  </a:cubicBezTo>
                  <a:cubicBezTo>
                    <a:pt x="0" y="787"/>
                    <a:pt x="227" y="1013"/>
                    <a:pt x="500" y="1013"/>
                  </a:cubicBezTo>
                  <a:cubicBezTo>
                    <a:pt x="786" y="1013"/>
                    <a:pt x="1012" y="787"/>
                    <a:pt x="1012" y="513"/>
                  </a:cubicBezTo>
                  <a:cubicBezTo>
                    <a:pt x="1012" y="227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rgbClr val="FFFFFF"/>
                  </a:solidFill>
                </a:ln>
              </a:endParaRPr>
            </a:p>
          </p:txBody>
        </p:sp>
        <p:sp>
          <p:nvSpPr>
            <p:cNvPr id="44" name="Google Shape;9895;p74"/>
            <p:cNvSpPr/>
            <p:nvPr/>
          </p:nvSpPr>
          <p:spPr>
            <a:xfrm>
              <a:off x="965689" y="1710571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4"/>
                  </a:cubicBezTo>
                  <a:cubicBezTo>
                    <a:pt x="679" y="608"/>
                    <a:pt x="608" y="703"/>
                    <a:pt x="500" y="703"/>
                  </a:cubicBezTo>
                  <a:cubicBezTo>
                    <a:pt x="405" y="703"/>
                    <a:pt x="322" y="608"/>
                    <a:pt x="322" y="524"/>
                  </a:cubicBezTo>
                  <a:cubicBezTo>
                    <a:pt x="322" y="441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513"/>
                  </a:cubicBezTo>
                  <a:cubicBezTo>
                    <a:pt x="0" y="786"/>
                    <a:pt x="227" y="1013"/>
                    <a:pt x="500" y="1013"/>
                  </a:cubicBezTo>
                  <a:cubicBezTo>
                    <a:pt x="786" y="1013"/>
                    <a:pt x="1012" y="786"/>
                    <a:pt x="1012" y="513"/>
                  </a:cubicBezTo>
                  <a:cubicBezTo>
                    <a:pt x="1012" y="227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rgbClr val="FFFFFF"/>
                  </a:solidFill>
                </a:ln>
              </a:endParaRPr>
            </a:p>
          </p:txBody>
        </p:sp>
        <p:sp>
          <p:nvSpPr>
            <p:cNvPr id="45" name="Google Shape;9896;p74"/>
            <p:cNvSpPr/>
            <p:nvPr/>
          </p:nvSpPr>
          <p:spPr>
            <a:xfrm>
              <a:off x="965689" y="1760604"/>
              <a:ext cx="32241" cy="31859"/>
            </a:xfrm>
            <a:custGeom>
              <a:avLst/>
              <a:gdLst/>
              <a:ahLst/>
              <a:cxnLst/>
              <a:rect l="l" t="t" r="r" b="b"/>
              <a:pathLst>
                <a:path w="1013" h="1001" extrusionOk="0">
                  <a:moveTo>
                    <a:pt x="500" y="322"/>
                  </a:moveTo>
                  <a:cubicBezTo>
                    <a:pt x="608" y="322"/>
                    <a:pt x="679" y="417"/>
                    <a:pt x="679" y="500"/>
                  </a:cubicBezTo>
                  <a:cubicBezTo>
                    <a:pt x="703" y="596"/>
                    <a:pt x="608" y="679"/>
                    <a:pt x="500" y="679"/>
                  </a:cubicBezTo>
                  <a:cubicBezTo>
                    <a:pt x="405" y="679"/>
                    <a:pt x="322" y="584"/>
                    <a:pt x="322" y="500"/>
                  </a:cubicBezTo>
                  <a:cubicBezTo>
                    <a:pt x="322" y="393"/>
                    <a:pt x="417" y="322"/>
                    <a:pt x="500" y="322"/>
                  </a:cubicBezTo>
                  <a:close/>
                  <a:moveTo>
                    <a:pt x="500" y="0"/>
                  </a:moveTo>
                  <a:cubicBezTo>
                    <a:pt x="227" y="0"/>
                    <a:pt x="0" y="215"/>
                    <a:pt x="0" y="500"/>
                  </a:cubicBezTo>
                  <a:cubicBezTo>
                    <a:pt x="0" y="786"/>
                    <a:pt x="227" y="1000"/>
                    <a:pt x="500" y="1000"/>
                  </a:cubicBezTo>
                  <a:cubicBezTo>
                    <a:pt x="786" y="1000"/>
                    <a:pt x="1012" y="786"/>
                    <a:pt x="1012" y="500"/>
                  </a:cubicBezTo>
                  <a:cubicBezTo>
                    <a:pt x="1012" y="215"/>
                    <a:pt x="786" y="0"/>
                    <a:pt x="5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rgbClr val="FFFFFF"/>
                  </a:solidFill>
                </a:ln>
              </a:endParaRPr>
            </a:p>
          </p:txBody>
        </p:sp>
        <p:sp>
          <p:nvSpPr>
            <p:cNvPr id="46" name="Google Shape;9897;p74"/>
            <p:cNvSpPr/>
            <p:nvPr/>
          </p:nvSpPr>
          <p:spPr>
            <a:xfrm>
              <a:off x="1009643" y="1661302"/>
              <a:ext cx="59899" cy="10662"/>
            </a:xfrm>
            <a:custGeom>
              <a:avLst/>
              <a:gdLst/>
              <a:ahLst/>
              <a:cxnLst/>
              <a:rect l="l" t="t" r="r" b="b"/>
              <a:pathLst>
                <a:path w="1882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1715" y="334"/>
                  </a:lnTo>
                  <a:cubicBezTo>
                    <a:pt x="1798" y="334"/>
                    <a:pt x="1882" y="263"/>
                    <a:pt x="1882" y="167"/>
                  </a:cubicBezTo>
                  <a:cubicBezTo>
                    <a:pt x="1882" y="72"/>
                    <a:pt x="1798" y="1"/>
                    <a:pt x="1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rgbClr val="FFFFFF"/>
                  </a:solidFill>
                </a:ln>
              </a:endParaRPr>
            </a:p>
          </p:txBody>
        </p:sp>
        <p:sp>
          <p:nvSpPr>
            <p:cNvPr id="47" name="Google Shape;9898;p74"/>
            <p:cNvSpPr/>
            <p:nvPr/>
          </p:nvSpPr>
          <p:spPr>
            <a:xfrm>
              <a:off x="1009643" y="1683677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lnTo>
                    <a:pt x="2917" y="334"/>
                  </a:lnTo>
                  <a:cubicBezTo>
                    <a:pt x="3013" y="334"/>
                    <a:pt x="3084" y="250"/>
                    <a:pt x="3084" y="167"/>
                  </a:cubicBezTo>
                  <a:cubicBezTo>
                    <a:pt x="3084" y="72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rgbClr val="FFFFFF"/>
                  </a:solidFill>
                </a:ln>
              </a:endParaRPr>
            </a:p>
          </p:txBody>
        </p:sp>
        <p:sp>
          <p:nvSpPr>
            <p:cNvPr id="48" name="Google Shape;9899;p74"/>
            <p:cNvSpPr/>
            <p:nvPr/>
          </p:nvSpPr>
          <p:spPr>
            <a:xfrm>
              <a:off x="1009643" y="1710571"/>
              <a:ext cx="59899" cy="10630"/>
            </a:xfrm>
            <a:custGeom>
              <a:avLst/>
              <a:gdLst/>
              <a:ahLst/>
              <a:cxnLst/>
              <a:rect l="l" t="t" r="r" b="b"/>
              <a:pathLst>
                <a:path w="1882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1715" y="334"/>
                  </a:lnTo>
                  <a:cubicBezTo>
                    <a:pt x="1798" y="334"/>
                    <a:pt x="1882" y="263"/>
                    <a:pt x="1882" y="167"/>
                  </a:cubicBezTo>
                  <a:cubicBezTo>
                    <a:pt x="1882" y="84"/>
                    <a:pt x="1798" y="1"/>
                    <a:pt x="1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rgbClr val="FFFFFF"/>
                  </a:solidFill>
                </a:ln>
              </a:endParaRPr>
            </a:p>
          </p:txBody>
        </p:sp>
        <p:sp>
          <p:nvSpPr>
            <p:cNvPr id="49" name="Google Shape;9900;p74"/>
            <p:cNvSpPr/>
            <p:nvPr/>
          </p:nvSpPr>
          <p:spPr>
            <a:xfrm>
              <a:off x="1009643" y="1732946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917" y="333"/>
                  </a:lnTo>
                  <a:cubicBezTo>
                    <a:pt x="3013" y="333"/>
                    <a:pt x="3084" y="250"/>
                    <a:pt x="3084" y="167"/>
                  </a:cubicBezTo>
                  <a:cubicBezTo>
                    <a:pt x="3084" y="71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rgbClr val="FFFFFF"/>
                  </a:solidFill>
                </a:ln>
              </a:endParaRPr>
            </a:p>
          </p:txBody>
        </p:sp>
        <p:sp>
          <p:nvSpPr>
            <p:cNvPr id="50" name="Google Shape;9901;p74"/>
            <p:cNvSpPr/>
            <p:nvPr/>
          </p:nvSpPr>
          <p:spPr>
            <a:xfrm>
              <a:off x="1009643" y="1760604"/>
              <a:ext cx="59899" cy="10248"/>
            </a:xfrm>
            <a:custGeom>
              <a:avLst/>
              <a:gdLst/>
              <a:ahLst/>
              <a:cxnLst/>
              <a:rect l="l" t="t" r="r" b="b"/>
              <a:pathLst>
                <a:path w="1882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1715" y="322"/>
                  </a:lnTo>
                  <a:cubicBezTo>
                    <a:pt x="1798" y="322"/>
                    <a:pt x="1882" y="250"/>
                    <a:pt x="1882" y="155"/>
                  </a:cubicBezTo>
                  <a:cubicBezTo>
                    <a:pt x="1882" y="72"/>
                    <a:pt x="1798" y="0"/>
                    <a:pt x="1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rgbClr val="FFFFFF"/>
                  </a:solidFill>
                </a:ln>
              </a:endParaRPr>
            </a:p>
          </p:txBody>
        </p:sp>
        <p:sp>
          <p:nvSpPr>
            <p:cNvPr id="51" name="Google Shape;9902;p74"/>
            <p:cNvSpPr/>
            <p:nvPr/>
          </p:nvSpPr>
          <p:spPr>
            <a:xfrm>
              <a:off x="1009643" y="1782183"/>
              <a:ext cx="98188" cy="10662"/>
            </a:xfrm>
            <a:custGeom>
              <a:avLst/>
              <a:gdLst/>
              <a:ahLst/>
              <a:cxnLst/>
              <a:rect l="l" t="t" r="r" b="b"/>
              <a:pathLst>
                <a:path w="3085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2917" y="334"/>
                  </a:lnTo>
                  <a:cubicBezTo>
                    <a:pt x="3013" y="334"/>
                    <a:pt x="3084" y="251"/>
                    <a:pt x="3084" y="168"/>
                  </a:cubicBezTo>
                  <a:cubicBezTo>
                    <a:pt x="3084" y="72"/>
                    <a:pt x="3013" y="1"/>
                    <a:pt x="29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rgbClr val="FFFFFF"/>
                  </a:solidFill>
                </a:ln>
              </a:endParaRPr>
            </a:p>
          </p:txBody>
        </p:sp>
        <p:sp>
          <p:nvSpPr>
            <p:cNvPr id="52" name="Google Shape;9903;p74"/>
            <p:cNvSpPr/>
            <p:nvPr/>
          </p:nvSpPr>
          <p:spPr>
            <a:xfrm>
              <a:off x="1009643" y="1579473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917" y="333"/>
                  </a:lnTo>
                  <a:cubicBezTo>
                    <a:pt x="3013" y="333"/>
                    <a:pt x="3084" y="250"/>
                    <a:pt x="3084" y="167"/>
                  </a:cubicBezTo>
                  <a:cubicBezTo>
                    <a:pt x="3084" y="71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rgbClr val="FFFFFF"/>
                  </a:solidFill>
                </a:ln>
              </a:endParaRPr>
            </a:p>
          </p:txBody>
        </p:sp>
        <p:sp>
          <p:nvSpPr>
            <p:cNvPr id="53" name="Google Shape;9904;p74"/>
            <p:cNvSpPr/>
            <p:nvPr/>
          </p:nvSpPr>
          <p:spPr>
            <a:xfrm>
              <a:off x="965689" y="1628711"/>
              <a:ext cx="142142" cy="10662"/>
            </a:xfrm>
            <a:custGeom>
              <a:avLst/>
              <a:gdLst/>
              <a:ahLst/>
              <a:cxnLst/>
              <a:rect l="l" t="t" r="r" b="b"/>
              <a:pathLst>
                <a:path w="4466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4298" y="334"/>
                  </a:lnTo>
                  <a:cubicBezTo>
                    <a:pt x="4394" y="334"/>
                    <a:pt x="4465" y="251"/>
                    <a:pt x="4465" y="168"/>
                  </a:cubicBezTo>
                  <a:cubicBezTo>
                    <a:pt x="4465" y="72"/>
                    <a:pt x="4394" y="1"/>
                    <a:pt x="42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rgbClr val="FFFFFF"/>
                  </a:solidFill>
                </a:ln>
              </a:endParaRPr>
            </a:p>
          </p:txBody>
        </p:sp>
        <p:sp>
          <p:nvSpPr>
            <p:cNvPr id="54" name="Google Shape;9905;p74"/>
            <p:cNvSpPr/>
            <p:nvPr/>
          </p:nvSpPr>
          <p:spPr>
            <a:xfrm>
              <a:off x="1009643" y="1601434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6" y="251"/>
                    <a:pt x="846" y="155"/>
                  </a:cubicBezTo>
                  <a:cubicBezTo>
                    <a:pt x="846" y="72"/>
                    <a:pt x="762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rgbClr val="FFFFFF"/>
                  </a:solidFill>
                </a:ln>
              </a:endParaRPr>
            </a:p>
          </p:txBody>
        </p:sp>
        <p:sp>
          <p:nvSpPr>
            <p:cNvPr id="55" name="Google Shape;9906;p74"/>
            <p:cNvSpPr/>
            <p:nvPr/>
          </p:nvSpPr>
          <p:spPr>
            <a:xfrm>
              <a:off x="1047550" y="1601434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5" y="251"/>
                    <a:pt x="845" y="155"/>
                  </a:cubicBezTo>
                  <a:cubicBezTo>
                    <a:pt x="845" y="72"/>
                    <a:pt x="774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rgbClr val="FFFFFF"/>
                  </a:solidFill>
                </a:ln>
              </a:endParaRPr>
            </a:p>
          </p:txBody>
        </p:sp>
        <p:sp>
          <p:nvSpPr>
            <p:cNvPr id="56" name="Google Shape;9907;p74"/>
            <p:cNvSpPr/>
            <p:nvPr/>
          </p:nvSpPr>
          <p:spPr>
            <a:xfrm>
              <a:off x="966071" y="1579473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691" y="310"/>
                  </a:moveTo>
                  <a:lnTo>
                    <a:pt x="691" y="691"/>
                  </a:lnTo>
                  <a:lnTo>
                    <a:pt x="310" y="691"/>
                  </a:lnTo>
                  <a:lnTo>
                    <a:pt x="310" y="310"/>
                  </a:lnTo>
                  <a:close/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lnTo>
                    <a:pt x="0" y="845"/>
                  </a:lnTo>
                  <a:cubicBezTo>
                    <a:pt x="0" y="941"/>
                    <a:pt x="72" y="1012"/>
                    <a:pt x="167" y="1012"/>
                  </a:cubicBezTo>
                  <a:lnTo>
                    <a:pt x="846" y="1012"/>
                  </a:lnTo>
                  <a:cubicBezTo>
                    <a:pt x="941" y="1012"/>
                    <a:pt x="1012" y="941"/>
                    <a:pt x="1012" y="845"/>
                  </a:cubicBezTo>
                  <a:lnTo>
                    <a:pt x="1012" y="167"/>
                  </a:lnTo>
                  <a:cubicBezTo>
                    <a:pt x="1000" y="71"/>
                    <a:pt x="941" y="0"/>
                    <a:pt x="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rgbClr val="FFFFFF"/>
                  </a:solidFill>
                </a:ln>
              </a:endParaRPr>
            </a:p>
          </p:txBody>
        </p:sp>
      </p:grpSp>
      <p:grpSp>
        <p:nvGrpSpPr>
          <p:cNvPr id="57" name="Google Shape;10306;p74"/>
          <p:cNvGrpSpPr/>
          <p:nvPr/>
        </p:nvGrpSpPr>
        <p:grpSpPr>
          <a:xfrm>
            <a:off x="2791981" y="3160895"/>
            <a:ext cx="359651" cy="371013"/>
            <a:chOff x="7521454" y="2906139"/>
            <a:chExt cx="359651" cy="371013"/>
          </a:xfrm>
          <a:solidFill>
            <a:srgbClr val="FFFFFF"/>
          </a:solidFill>
        </p:grpSpPr>
        <p:sp>
          <p:nvSpPr>
            <p:cNvPr id="58" name="Google Shape;10307;p74"/>
            <p:cNvSpPr/>
            <p:nvPr/>
          </p:nvSpPr>
          <p:spPr>
            <a:xfrm>
              <a:off x="7614677" y="3138830"/>
              <a:ext cx="79983" cy="138322"/>
            </a:xfrm>
            <a:custGeom>
              <a:avLst/>
              <a:gdLst/>
              <a:ahLst/>
              <a:cxnLst/>
              <a:rect l="l" t="t" r="r" b="b"/>
              <a:pathLst>
                <a:path w="2513" h="4346" extrusionOk="0">
                  <a:moveTo>
                    <a:pt x="1429" y="345"/>
                  </a:moveTo>
                  <a:cubicBezTo>
                    <a:pt x="1643" y="345"/>
                    <a:pt x="1798" y="512"/>
                    <a:pt x="1798" y="715"/>
                  </a:cubicBezTo>
                  <a:lnTo>
                    <a:pt x="1798" y="1084"/>
                  </a:lnTo>
                  <a:cubicBezTo>
                    <a:pt x="1798" y="1405"/>
                    <a:pt x="1548" y="1655"/>
                    <a:pt x="1251" y="1655"/>
                  </a:cubicBezTo>
                  <a:cubicBezTo>
                    <a:pt x="941" y="1655"/>
                    <a:pt x="691" y="1393"/>
                    <a:pt x="691" y="1084"/>
                  </a:cubicBezTo>
                  <a:lnTo>
                    <a:pt x="691" y="715"/>
                  </a:lnTo>
                  <a:cubicBezTo>
                    <a:pt x="691" y="512"/>
                    <a:pt x="846" y="345"/>
                    <a:pt x="1060" y="345"/>
                  </a:cubicBezTo>
                  <a:close/>
                  <a:moveTo>
                    <a:pt x="1429" y="1988"/>
                  </a:moveTo>
                  <a:lnTo>
                    <a:pt x="1429" y="2072"/>
                  </a:lnTo>
                  <a:cubicBezTo>
                    <a:pt x="1429" y="2131"/>
                    <a:pt x="1441" y="2191"/>
                    <a:pt x="1477" y="2250"/>
                  </a:cubicBezTo>
                  <a:lnTo>
                    <a:pt x="1251" y="2489"/>
                  </a:lnTo>
                  <a:lnTo>
                    <a:pt x="1239" y="2489"/>
                  </a:lnTo>
                  <a:lnTo>
                    <a:pt x="1000" y="2250"/>
                  </a:lnTo>
                  <a:cubicBezTo>
                    <a:pt x="1024" y="2191"/>
                    <a:pt x="1048" y="2131"/>
                    <a:pt x="1048" y="2072"/>
                  </a:cubicBezTo>
                  <a:lnTo>
                    <a:pt x="1048" y="1988"/>
                  </a:lnTo>
                  <a:close/>
                  <a:moveTo>
                    <a:pt x="1072" y="0"/>
                  </a:moveTo>
                  <a:cubicBezTo>
                    <a:pt x="667" y="0"/>
                    <a:pt x="358" y="334"/>
                    <a:pt x="358" y="715"/>
                  </a:cubicBezTo>
                  <a:lnTo>
                    <a:pt x="358" y="1084"/>
                  </a:lnTo>
                  <a:cubicBezTo>
                    <a:pt x="358" y="1381"/>
                    <a:pt x="512" y="1655"/>
                    <a:pt x="727" y="1822"/>
                  </a:cubicBezTo>
                  <a:lnTo>
                    <a:pt x="727" y="2072"/>
                  </a:lnTo>
                  <a:lnTo>
                    <a:pt x="727" y="2084"/>
                  </a:lnTo>
                  <a:lnTo>
                    <a:pt x="298" y="2298"/>
                  </a:lnTo>
                  <a:cubicBezTo>
                    <a:pt x="119" y="2381"/>
                    <a:pt x="0" y="2572"/>
                    <a:pt x="0" y="2774"/>
                  </a:cubicBezTo>
                  <a:lnTo>
                    <a:pt x="0" y="4179"/>
                  </a:lnTo>
                  <a:cubicBezTo>
                    <a:pt x="0" y="4274"/>
                    <a:pt x="72" y="4346"/>
                    <a:pt x="167" y="4346"/>
                  </a:cubicBezTo>
                  <a:cubicBezTo>
                    <a:pt x="250" y="4346"/>
                    <a:pt x="322" y="4274"/>
                    <a:pt x="322" y="4179"/>
                  </a:cubicBezTo>
                  <a:lnTo>
                    <a:pt x="322" y="2774"/>
                  </a:lnTo>
                  <a:cubicBezTo>
                    <a:pt x="322" y="2691"/>
                    <a:pt x="369" y="2631"/>
                    <a:pt x="429" y="2596"/>
                  </a:cubicBezTo>
                  <a:lnTo>
                    <a:pt x="727" y="2441"/>
                  </a:lnTo>
                  <a:lnTo>
                    <a:pt x="1000" y="2715"/>
                  </a:lnTo>
                  <a:cubicBezTo>
                    <a:pt x="1072" y="2786"/>
                    <a:pt x="1155" y="2810"/>
                    <a:pt x="1251" y="2810"/>
                  </a:cubicBezTo>
                  <a:cubicBezTo>
                    <a:pt x="1334" y="2810"/>
                    <a:pt x="1429" y="2786"/>
                    <a:pt x="1501" y="2715"/>
                  </a:cubicBezTo>
                  <a:lnTo>
                    <a:pt x="1774" y="2441"/>
                  </a:lnTo>
                  <a:lnTo>
                    <a:pt x="2072" y="2596"/>
                  </a:lnTo>
                  <a:cubicBezTo>
                    <a:pt x="2132" y="2619"/>
                    <a:pt x="2179" y="2691"/>
                    <a:pt x="2179" y="2774"/>
                  </a:cubicBezTo>
                  <a:lnTo>
                    <a:pt x="2179" y="4179"/>
                  </a:lnTo>
                  <a:cubicBezTo>
                    <a:pt x="2179" y="4274"/>
                    <a:pt x="2251" y="4346"/>
                    <a:pt x="2334" y="4346"/>
                  </a:cubicBezTo>
                  <a:cubicBezTo>
                    <a:pt x="2429" y="4346"/>
                    <a:pt x="2501" y="4274"/>
                    <a:pt x="2501" y="4179"/>
                  </a:cubicBezTo>
                  <a:lnTo>
                    <a:pt x="2501" y="2774"/>
                  </a:lnTo>
                  <a:cubicBezTo>
                    <a:pt x="2513" y="2572"/>
                    <a:pt x="2394" y="2381"/>
                    <a:pt x="2215" y="2298"/>
                  </a:cubicBezTo>
                  <a:lnTo>
                    <a:pt x="1786" y="2084"/>
                  </a:lnTo>
                  <a:lnTo>
                    <a:pt x="1786" y="2072"/>
                  </a:lnTo>
                  <a:lnTo>
                    <a:pt x="1786" y="1822"/>
                  </a:lnTo>
                  <a:cubicBezTo>
                    <a:pt x="2013" y="1655"/>
                    <a:pt x="2155" y="1381"/>
                    <a:pt x="2155" y="1084"/>
                  </a:cubicBezTo>
                  <a:lnTo>
                    <a:pt x="2155" y="715"/>
                  </a:lnTo>
                  <a:cubicBezTo>
                    <a:pt x="2155" y="310"/>
                    <a:pt x="1834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308;p74"/>
            <p:cNvSpPr/>
            <p:nvPr/>
          </p:nvSpPr>
          <p:spPr>
            <a:xfrm>
              <a:off x="7707518" y="3138830"/>
              <a:ext cx="79983" cy="138322"/>
            </a:xfrm>
            <a:custGeom>
              <a:avLst/>
              <a:gdLst/>
              <a:ahLst/>
              <a:cxnLst/>
              <a:rect l="l" t="t" r="r" b="b"/>
              <a:pathLst>
                <a:path w="2513" h="4346" extrusionOk="0">
                  <a:moveTo>
                    <a:pt x="1429" y="345"/>
                  </a:moveTo>
                  <a:cubicBezTo>
                    <a:pt x="1643" y="345"/>
                    <a:pt x="1798" y="512"/>
                    <a:pt x="1798" y="715"/>
                  </a:cubicBezTo>
                  <a:lnTo>
                    <a:pt x="1798" y="1084"/>
                  </a:lnTo>
                  <a:cubicBezTo>
                    <a:pt x="1822" y="1405"/>
                    <a:pt x="1560" y="1655"/>
                    <a:pt x="1251" y="1655"/>
                  </a:cubicBezTo>
                  <a:cubicBezTo>
                    <a:pt x="941" y="1655"/>
                    <a:pt x="691" y="1393"/>
                    <a:pt x="691" y="1084"/>
                  </a:cubicBezTo>
                  <a:lnTo>
                    <a:pt x="691" y="715"/>
                  </a:lnTo>
                  <a:cubicBezTo>
                    <a:pt x="691" y="512"/>
                    <a:pt x="846" y="345"/>
                    <a:pt x="1060" y="345"/>
                  </a:cubicBezTo>
                  <a:close/>
                  <a:moveTo>
                    <a:pt x="1441" y="1988"/>
                  </a:moveTo>
                  <a:lnTo>
                    <a:pt x="1441" y="2072"/>
                  </a:lnTo>
                  <a:cubicBezTo>
                    <a:pt x="1441" y="2131"/>
                    <a:pt x="1465" y="2191"/>
                    <a:pt x="1489" y="2250"/>
                  </a:cubicBezTo>
                  <a:lnTo>
                    <a:pt x="1262" y="2489"/>
                  </a:lnTo>
                  <a:lnTo>
                    <a:pt x="1251" y="2489"/>
                  </a:lnTo>
                  <a:lnTo>
                    <a:pt x="1012" y="2250"/>
                  </a:lnTo>
                  <a:cubicBezTo>
                    <a:pt x="1048" y="2191"/>
                    <a:pt x="1060" y="2131"/>
                    <a:pt x="1060" y="2072"/>
                  </a:cubicBezTo>
                  <a:lnTo>
                    <a:pt x="1060" y="1988"/>
                  </a:lnTo>
                  <a:close/>
                  <a:moveTo>
                    <a:pt x="1072" y="0"/>
                  </a:moveTo>
                  <a:cubicBezTo>
                    <a:pt x="667" y="0"/>
                    <a:pt x="358" y="334"/>
                    <a:pt x="358" y="715"/>
                  </a:cubicBezTo>
                  <a:lnTo>
                    <a:pt x="358" y="1084"/>
                  </a:lnTo>
                  <a:cubicBezTo>
                    <a:pt x="358" y="1381"/>
                    <a:pt x="512" y="1655"/>
                    <a:pt x="727" y="1822"/>
                  </a:cubicBezTo>
                  <a:lnTo>
                    <a:pt x="727" y="2072"/>
                  </a:lnTo>
                  <a:lnTo>
                    <a:pt x="727" y="2084"/>
                  </a:lnTo>
                  <a:lnTo>
                    <a:pt x="298" y="2298"/>
                  </a:lnTo>
                  <a:cubicBezTo>
                    <a:pt x="119" y="2381"/>
                    <a:pt x="0" y="2572"/>
                    <a:pt x="0" y="2774"/>
                  </a:cubicBezTo>
                  <a:lnTo>
                    <a:pt x="0" y="4179"/>
                  </a:lnTo>
                  <a:cubicBezTo>
                    <a:pt x="0" y="4274"/>
                    <a:pt x="72" y="4346"/>
                    <a:pt x="167" y="4346"/>
                  </a:cubicBezTo>
                  <a:cubicBezTo>
                    <a:pt x="250" y="4346"/>
                    <a:pt x="322" y="4274"/>
                    <a:pt x="322" y="4179"/>
                  </a:cubicBezTo>
                  <a:lnTo>
                    <a:pt x="322" y="2774"/>
                  </a:lnTo>
                  <a:cubicBezTo>
                    <a:pt x="322" y="2691"/>
                    <a:pt x="369" y="2631"/>
                    <a:pt x="429" y="2596"/>
                  </a:cubicBezTo>
                  <a:lnTo>
                    <a:pt x="727" y="2441"/>
                  </a:lnTo>
                  <a:lnTo>
                    <a:pt x="1001" y="2715"/>
                  </a:lnTo>
                  <a:cubicBezTo>
                    <a:pt x="1072" y="2786"/>
                    <a:pt x="1155" y="2810"/>
                    <a:pt x="1251" y="2810"/>
                  </a:cubicBezTo>
                  <a:cubicBezTo>
                    <a:pt x="1346" y="2810"/>
                    <a:pt x="1429" y="2786"/>
                    <a:pt x="1501" y="2715"/>
                  </a:cubicBezTo>
                  <a:lnTo>
                    <a:pt x="1774" y="2441"/>
                  </a:lnTo>
                  <a:lnTo>
                    <a:pt x="2072" y="2596"/>
                  </a:lnTo>
                  <a:cubicBezTo>
                    <a:pt x="2132" y="2619"/>
                    <a:pt x="2167" y="2691"/>
                    <a:pt x="2167" y="2774"/>
                  </a:cubicBezTo>
                  <a:lnTo>
                    <a:pt x="2167" y="4179"/>
                  </a:lnTo>
                  <a:cubicBezTo>
                    <a:pt x="2167" y="4274"/>
                    <a:pt x="2251" y="4346"/>
                    <a:pt x="2334" y="4346"/>
                  </a:cubicBezTo>
                  <a:cubicBezTo>
                    <a:pt x="2429" y="4346"/>
                    <a:pt x="2501" y="4274"/>
                    <a:pt x="2501" y="4179"/>
                  </a:cubicBezTo>
                  <a:lnTo>
                    <a:pt x="2501" y="2774"/>
                  </a:lnTo>
                  <a:cubicBezTo>
                    <a:pt x="2513" y="2572"/>
                    <a:pt x="2417" y="2381"/>
                    <a:pt x="2215" y="2298"/>
                  </a:cubicBezTo>
                  <a:lnTo>
                    <a:pt x="1786" y="2084"/>
                  </a:lnTo>
                  <a:lnTo>
                    <a:pt x="1786" y="2072"/>
                  </a:lnTo>
                  <a:lnTo>
                    <a:pt x="1786" y="1822"/>
                  </a:lnTo>
                  <a:cubicBezTo>
                    <a:pt x="2013" y="1655"/>
                    <a:pt x="2155" y="1381"/>
                    <a:pt x="2155" y="1084"/>
                  </a:cubicBezTo>
                  <a:lnTo>
                    <a:pt x="2155" y="715"/>
                  </a:lnTo>
                  <a:cubicBezTo>
                    <a:pt x="2155" y="310"/>
                    <a:pt x="1834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309;p74"/>
            <p:cNvSpPr/>
            <p:nvPr/>
          </p:nvSpPr>
          <p:spPr>
            <a:xfrm>
              <a:off x="7800740" y="3138830"/>
              <a:ext cx="80364" cy="138322"/>
            </a:xfrm>
            <a:custGeom>
              <a:avLst/>
              <a:gdLst/>
              <a:ahLst/>
              <a:cxnLst/>
              <a:rect l="l" t="t" r="r" b="b"/>
              <a:pathLst>
                <a:path w="2525" h="4346" extrusionOk="0">
                  <a:moveTo>
                    <a:pt x="1429" y="345"/>
                  </a:moveTo>
                  <a:cubicBezTo>
                    <a:pt x="1643" y="345"/>
                    <a:pt x="1810" y="512"/>
                    <a:pt x="1810" y="715"/>
                  </a:cubicBezTo>
                  <a:lnTo>
                    <a:pt x="1810" y="1084"/>
                  </a:lnTo>
                  <a:cubicBezTo>
                    <a:pt x="1810" y="1405"/>
                    <a:pt x="1548" y="1655"/>
                    <a:pt x="1250" y="1655"/>
                  </a:cubicBezTo>
                  <a:cubicBezTo>
                    <a:pt x="941" y="1655"/>
                    <a:pt x="691" y="1393"/>
                    <a:pt x="691" y="1084"/>
                  </a:cubicBezTo>
                  <a:lnTo>
                    <a:pt x="691" y="715"/>
                  </a:lnTo>
                  <a:cubicBezTo>
                    <a:pt x="691" y="512"/>
                    <a:pt x="858" y="345"/>
                    <a:pt x="1060" y="345"/>
                  </a:cubicBezTo>
                  <a:close/>
                  <a:moveTo>
                    <a:pt x="1429" y="1988"/>
                  </a:moveTo>
                  <a:lnTo>
                    <a:pt x="1429" y="2072"/>
                  </a:lnTo>
                  <a:cubicBezTo>
                    <a:pt x="1429" y="2131"/>
                    <a:pt x="1453" y="2191"/>
                    <a:pt x="1477" y="2250"/>
                  </a:cubicBezTo>
                  <a:lnTo>
                    <a:pt x="1250" y="2489"/>
                  </a:lnTo>
                  <a:lnTo>
                    <a:pt x="1239" y="2489"/>
                  </a:lnTo>
                  <a:lnTo>
                    <a:pt x="1000" y="2250"/>
                  </a:lnTo>
                  <a:cubicBezTo>
                    <a:pt x="1036" y="2191"/>
                    <a:pt x="1048" y="2131"/>
                    <a:pt x="1048" y="2072"/>
                  </a:cubicBezTo>
                  <a:lnTo>
                    <a:pt x="1048" y="1988"/>
                  </a:lnTo>
                  <a:close/>
                  <a:moveTo>
                    <a:pt x="1072" y="0"/>
                  </a:moveTo>
                  <a:cubicBezTo>
                    <a:pt x="679" y="0"/>
                    <a:pt x="358" y="334"/>
                    <a:pt x="358" y="715"/>
                  </a:cubicBezTo>
                  <a:lnTo>
                    <a:pt x="358" y="1084"/>
                  </a:lnTo>
                  <a:cubicBezTo>
                    <a:pt x="358" y="1381"/>
                    <a:pt x="512" y="1655"/>
                    <a:pt x="739" y="1822"/>
                  </a:cubicBezTo>
                  <a:lnTo>
                    <a:pt x="739" y="2072"/>
                  </a:lnTo>
                  <a:lnTo>
                    <a:pt x="739" y="2084"/>
                  </a:lnTo>
                  <a:lnTo>
                    <a:pt x="298" y="2298"/>
                  </a:lnTo>
                  <a:cubicBezTo>
                    <a:pt x="119" y="2381"/>
                    <a:pt x="0" y="2572"/>
                    <a:pt x="0" y="2774"/>
                  </a:cubicBezTo>
                  <a:lnTo>
                    <a:pt x="0" y="4179"/>
                  </a:lnTo>
                  <a:cubicBezTo>
                    <a:pt x="0" y="4274"/>
                    <a:pt x="84" y="4346"/>
                    <a:pt x="167" y="4346"/>
                  </a:cubicBezTo>
                  <a:cubicBezTo>
                    <a:pt x="250" y="4346"/>
                    <a:pt x="334" y="4274"/>
                    <a:pt x="334" y="4179"/>
                  </a:cubicBezTo>
                  <a:lnTo>
                    <a:pt x="334" y="2774"/>
                  </a:lnTo>
                  <a:cubicBezTo>
                    <a:pt x="334" y="2691"/>
                    <a:pt x="369" y="2631"/>
                    <a:pt x="429" y="2596"/>
                  </a:cubicBezTo>
                  <a:lnTo>
                    <a:pt x="727" y="2441"/>
                  </a:lnTo>
                  <a:lnTo>
                    <a:pt x="1000" y="2715"/>
                  </a:lnTo>
                  <a:cubicBezTo>
                    <a:pt x="1072" y="2786"/>
                    <a:pt x="1167" y="2810"/>
                    <a:pt x="1250" y="2810"/>
                  </a:cubicBezTo>
                  <a:cubicBezTo>
                    <a:pt x="1346" y="2810"/>
                    <a:pt x="1429" y="2786"/>
                    <a:pt x="1512" y="2715"/>
                  </a:cubicBezTo>
                  <a:lnTo>
                    <a:pt x="1774" y="2441"/>
                  </a:lnTo>
                  <a:lnTo>
                    <a:pt x="2072" y="2596"/>
                  </a:lnTo>
                  <a:cubicBezTo>
                    <a:pt x="2132" y="2619"/>
                    <a:pt x="2179" y="2691"/>
                    <a:pt x="2179" y="2774"/>
                  </a:cubicBezTo>
                  <a:lnTo>
                    <a:pt x="2179" y="4179"/>
                  </a:lnTo>
                  <a:cubicBezTo>
                    <a:pt x="2179" y="4274"/>
                    <a:pt x="2251" y="4346"/>
                    <a:pt x="2334" y="4346"/>
                  </a:cubicBezTo>
                  <a:cubicBezTo>
                    <a:pt x="2429" y="4346"/>
                    <a:pt x="2501" y="4274"/>
                    <a:pt x="2501" y="4179"/>
                  </a:cubicBezTo>
                  <a:lnTo>
                    <a:pt x="2501" y="2774"/>
                  </a:lnTo>
                  <a:cubicBezTo>
                    <a:pt x="2524" y="2572"/>
                    <a:pt x="2405" y="2381"/>
                    <a:pt x="2227" y="2298"/>
                  </a:cubicBezTo>
                  <a:lnTo>
                    <a:pt x="1786" y="2084"/>
                  </a:lnTo>
                  <a:lnTo>
                    <a:pt x="1786" y="2072"/>
                  </a:lnTo>
                  <a:lnTo>
                    <a:pt x="1786" y="1822"/>
                  </a:lnTo>
                  <a:cubicBezTo>
                    <a:pt x="2012" y="1655"/>
                    <a:pt x="2167" y="1381"/>
                    <a:pt x="2167" y="1084"/>
                  </a:cubicBezTo>
                  <a:lnTo>
                    <a:pt x="2167" y="715"/>
                  </a:lnTo>
                  <a:cubicBezTo>
                    <a:pt x="2167" y="310"/>
                    <a:pt x="1834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310;p74"/>
            <p:cNvSpPr/>
            <p:nvPr/>
          </p:nvSpPr>
          <p:spPr>
            <a:xfrm>
              <a:off x="7521454" y="3138830"/>
              <a:ext cx="79983" cy="138322"/>
            </a:xfrm>
            <a:custGeom>
              <a:avLst/>
              <a:gdLst/>
              <a:ahLst/>
              <a:cxnLst/>
              <a:rect l="l" t="t" r="r" b="b"/>
              <a:pathLst>
                <a:path w="2513" h="4346" extrusionOk="0">
                  <a:moveTo>
                    <a:pt x="1429" y="345"/>
                  </a:moveTo>
                  <a:cubicBezTo>
                    <a:pt x="1632" y="345"/>
                    <a:pt x="1798" y="512"/>
                    <a:pt x="1798" y="715"/>
                  </a:cubicBezTo>
                  <a:lnTo>
                    <a:pt x="1798" y="1084"/>
                  </a:lnTo>
                  <a:cubicBezTo>
                    <a:pt x="1810" y="1405"/>
                    <a:pt x="1560" y="1655"/>
                    <a:pt x="1251" y="1655"/>
                  </a:cubicBezTo>
                  <a:cubicBezTo>
                    <a:pt x="941" y="1655"/>
                    <a:pt x="679" y="1393"/>
                    <a:pt x="679" y="1084"/>
                  </a:cubicBezTo>
                  <a:lnTo>
                    <a:pt x="679" y="715"/>
                  </a:lnTo>
                  <a:cubicBezTo>
                    <a:pt x="679" y="512"/>
                    <a:pt x="846" y="345"/>
                    <a:pt x="1060" y="345"/>
                  </a:cubicBezTo>
                  <a:close/>
                  <a:moveTo>
                    <a:pt x="1441" y="1988"/>
                  </a:moveTo>
                  <a:lnTo>
                    <a:pt x="1441" y="2072"/>
                  </a:lnTo>
                  <a:cubicBezTo>
                    <a:pt x="1441" y="2131"/>
                    <a:pt x="1453" y="2191"/>
                    <a:pt x="1489" y="2250"/>
                  </a:cubicBezTo>
                  <a:lnTo>
                    <a:pt x="1262" y="2489"/>
                  </a:lnTo>
                  <a:lnTo>
                    <a:pt x="1251" y="2489"/>
                  </a:lnTo>
                  <a:lnTo>
                    <a:pt x="1012" y="2250"/>
                  </a:lnTo>
                  <a:cubicBezTo>
                    <a:pt x="1036" y="2191"/>
                    <a:pt x="1060" y="2131"/>
                    <a:pt x="1060" y="2072"/>
                  </a:cubicBezTo>
                  <a:lnTo>
                    <a:pt x="1060" y="1988"/>
                  </a:lnTo>
                  <a:close/>
                  <a:moveTo>
                    <a:pt x="1072" y="0"/>
                  </a:moveTo>
                  <a:cubicBezTo>
                    <a:pt x="667" y="0"/>
                    <a:pt x="358" y="334"/>
                    <a:pt x="358" y="715"/>
                  </a:cubicBezTo>
                  <a:lnTo>
                    <a:pt x="358" y="1084"/>
                  </a:lnTo>
                  <a:cubicBezTo>
                    <a:pt x="358" y="1381"/>
                    <a:pt x="500" y="1655"/>
                    <a:pt x="727" y="1822"/>
                  </a:cubicBezTo>
                  <a:lnTo>
                    <a:pt x="727" y="2072"/>
                  </a:lnTo>
                  <a:lnTo>
                    <a:pt x="727" y="2084"/>
                  </a:lnTo>
                  <a:lnTo>
                    <a:pt x="298" y="2298"/>
                  </a:lnTo>
                  <a:cubicBezTo>
                    <a:pt x="119" y="2381"/>
                    <a:pt x="0" y="2572"/>
                    <a:pt x="0" y="2774"/>
                  </a:cubicBezTo>
                  <a:lnTo>
                    <a:pt x="0" y="4179"/>
                  </a:lnTo>
                  <a:cubicBezTo>
                    <a:pt x="0" y="4274"/>
                    <a:pt x="72" y="4346"/>
                    <a:pt x="167" y="4346"/>
                  </a:cubicBezTo>
                  <a:cubicBezTo>
                    <a:pt x="250" y="4346"/>
                    <a:pt x="322" y="4274"/>
                    <a:pt x="322" y="4179"/>
                  </a:cubicBezTo>
                  <a:lnTo>
                    <a:pt x="322" y="2774"/>
                  </a:lnTo>
                  <a:cubicBezTo>
                    <a:pt x="322" y="2691"/>
                    <a:pt x="370" y="2631"/>
                    <a:pt x="429" y="2596"/>
                  </a:cubicBezTo>
                  <a:lnTo>
                    <a:pt x="727" y="2441"/>
                  </a:lnTo>
                  <a:lnTo>
                    <a:pt x="989" y="2715"/>
                  </a:lnTo>
                  <a:cubicBezTo>
                    <a:pt x="1072" y="2786"/>
                    <a:pt x="1155" y="2810"/>
                    <a:pt x="1251" y="2810"/>
                  </a:cubicBezTo>
                  <a:cubicBezTo>
                    <a:pt x="1334" y="2810"/>
                    <a:pt x="1429" y="2786"/>
                    <a:pt x="1501" y="2715"/>
                  </a:cubicBezTo>
                  <a:lnTo>
                    <a:pt x="1763" y="2441"/>
                  </a:lnTo>
                  <a:lnTo>
                    <a:pt x="2060" y="2596"/>
                  </a:lnTo>
                  <a:cubicBezTo>
                    <a:pt x="2132" y="2619"/>
                    <a:pt x="2167" y="2691"/>
                    <a:pt x="2167" y="2774"/>
                  </a:cubicBezTo>
                  <a:lnTo>
                    <a:pt x="2167" y="4179"/>
                  </a:lnTo>
                  <a:cubicBezTo>
                    <a:pt x="2167" y="4274"/>
                    <a:pt x="2251" y="4346"/>
                    <a:pt x="2334" y="4346"/>
                  </a:cubicBezTo>
                  <a:cubicBezTo>
                    <a:pt x="2417" y="4346"/>
                    <a:pt x="2501" y="4274"/>
                    <a:pt x="2501" y="4179"/>
                  </a:cubicBezTo>
                  <a:lnTo>
                    <a:pt x="2501" y="2774"/>
                  </a:lnTo>
                  <a:cubicBezTo>
                    <a:pt x="2513" y="2572"/>
                    <a:pt x="2405" y="2381"/>
                    <a:pt x="2215" y="2298"/>
                  </a:cubicBezTo>
                  <a:lnTo>
                    <a:pt x="1786" y="2084"/>
                  </a:lnTo>
                  <a:lnTo>
                    <a:pt x="1786" y="2072"/>
                  </a:lnTo>
                  <a:lnTo>
                    <a:pt x="1786" y="1822"/>
                  </a:lnTo>
                  <a:cubicBezTo>
                    <a:pt x="2013" y="1655"/>
                    <a:pt x="2155" y="1381"/>
                    <a:pt x="2155" y="1084"/>
                  </a:cubicBezTo>
                  <a:lnTo>
                    <a:pt x="2155" y="715"/>
                  </a:lnTo>
                  <a:cubicBezTo>
                    <a:pt x="2155" y="310"/>
                    <a:pt x="1834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311;p74"/>
            <p:cNvSpPr/>
            <p:nvPr/>
          </p:nvSpPr>
          <p:spPr>
            <a:xfrm>
              <a:off x="7555923" y="2906139"/>
              <a:ext cx="289949" cy="219833"/>
            </a:xfrm>
            <a:custGeom>
              <a:avLst/>
              <a:gdLst/>
              <a:ahLst/>
              <a:cxnLst/>
              <a:rect l="l" t="t" r="r" b="b"/>
              <a:pathLst>
                <a:path w="9110" h="6907" extrusionOk="0">
                  <a:moveTo>
                    <a:pt x="4561" y="1"/>
                  </a:moveTo>
                  <a:cubicBezTo>
                    <a:pt x="4501" y="1"/>
                    <a:pt x="4442" y="36"/>
                    <a:pt x="4406" y="96"/>
                  </a:cubicBezTo>
                  <a:lnTo>
                    <a:pt x="3859" y="1191"/>
                  </a:lnTo>
                  <a:cubicBezTo>
                    <a:pt x="3811" y="1287"/>
                    <a:pt x="3847" y="1382"/>
                    <a:pt x="3930" y="1418"/>
                  </a:cubicBezTo>
                  <a:cubicBezTo>
                    <a:pt x="3959" y="1432"/>
                    <a:pt x="3988" y="1439"/>
                    <a:pt x="4016" y="1439"/>
                  </a:cubicBezTo>
                  <a:cubicBezTo>
                    <a:pt x="4078" y="1439"/>
                    <a:pt x="4131" y="1404"/>
                    <a:pt x="4156" y="1346"/>
                  </a:cubicBezTo>
                  <a:lnTo>
                    <a:pt x="4382" y="894"/>
                  </a:lnTo>
                  <a:lnTo>
                    <a:pt x="4382" y="4204"/>
                  </a:lnTo>
                  <a:lnTo>
                    <a:pt x="715" y="4204"/>
                  </a:lnTo>
                  <a:cubicBezTo>
                    <a:pt x="310" y="4204"/>
                    <a:pt x="1" y="4525"/>
                    <a:pt x="1" y="4918"/>
                  </a:cubicBezTo>
                  <a:lnTo>
                    <a:pt x="1" y="6752"/>
                  </a:lnTo>
                  <a:cubicBezTo>
                    <a:pt x="1" y="6835"/>
                    <a:pt x="72" y="6906"/>
                    <a:pt x="168" y="6906"/>
                  </a:cubicBezTo>
                  <a:cubicBezTo>
                    <a:pt x="251" y="6906"/>
                    <a:pt x="334" y="6835"/>
                    <a:pt x="334" y="6752"/>
                  </a:cubicBezTo>
                  <a:lnTo>
                    <a:pt x="334" y="4918"/>
                  </a:lnTo>
                  <a:cubicBezTo>
                    <a:pt x="334" y="4704"/>
                    <a:pt x="489" y="4549"/>
                    <a:pt x="703" y="4549"/>
                  </a:cubicBezTo>
                  <a:lnTo>
                    <a:pt x="2906" y="4549"/>
                  </a:lnTo>
                  <a:lnTo>
                    <a:pt x="2906" y="6752"/>
                  </a:lnTo>
                  <a:cubicBezTo>
                    <a:pt x="2906" y="6835"/>
                    <a:pt x="2977" y="6906"/>
                    <a:pt x="3061" y="6906"/>
                  </a:cubicBezTo>
                  <a:cubicBezTo>
                    <a:pt x="3156" y="6906"/>
                    <a:pt x="3227" y="6835"/>
                    <a:pt x="3227" y="6752"/>
                  </a:cubicBezTo>
                  <a:lnTo>
                    <a:pt x="3227" y="4549"/>
                  </a:lnTo>
                  <a:lnTo>
                    <a:pt x="5823" y="4549"/>
                  </a:lnTo>
                  <a:lnTo>
                    <a:pt x="5823" y="6752"/>
                  </a:lnTo>
                  <a:cubicBezTo>
                    <a:pt x="5823" y="6835"/>
                    <a:pt x="5894" y="6906"/>
                    <a:pt x="5978" y="6906"/>
                  </a:cubicBezTo>
                  <a:cubicBezTo>
                    <a:pt x="6073" y="6906"/>
                    <a:pt x="6145" y="6835"/>
                    <a:pt x="6145" y="6752"/>
                  </a:cubicBezTo>
                  <a:lnTo>
                    <a:pt x="6145" y="4549"/>
                  </a:lnTo>
                  <a:lnTo>
                    <a:pt x="8347" y="4549"/>
                  </a:lnTo>
                  <a:cubicBezTo>
                    <a:pt x="8561" y="4549"/>
                    <a:pt x="8716" y="4704"/>
                    <a:pt x="8716" y="4918"/>
                  </a:cubicBezTo>
                  <a:lnTo>
                    <a:pt x="8716" y="6752"/>
                  </a:lnTo>
                  <a:cubicBezTo>
                    <a:pt x="8716" y="6835"/>
                    <a:pt x="8800" y="6906"/>
                    <a:pt x="8883" y="6906"/>
                  </a:cubicBezTo>
                  <a:cubicBezTo>
                    <a:pt x="8978" y="6906"/>
                    <a:pt x="9050" y="6835"/>
                    <a:pt x="9050" y="6752"/>
                  </a:cubicBezTo>
                  <a:lnTo>
                    <a:pt x="9050" y="4918"/>
                  </a:lnTo>
                  <a:cubicBezTo>
                    <a:pt x="9109" y="4525"/>
                    <a:pt x="8788" y="4204"/>
                    <a:pt x="8395" y="4204"/>
                  </a:cubicBezTo>
                  <a:lnTo>
                    <a:pt x="4740" y="4204"/>
                  </a:lnTo>
                  <a:lnTo>
                    <a:pt x="4740" y="894"/>
                  </a:lnTo>
                  <a:lnTo>
                    <a:pt x="4954" y="1346"/>
                  </a:lnTo>
                  <a:cubicBezTo>
                    <a:pt x="4990" y="1406"/>
                    <a:pt x="5049" y="1429"/>
                    <a:pt x="5109" y="1429"/>
                  </a:cubicBezTo>
                  <a:cubicBezTo>
                    <a:pt x="5132" y="1429"/>
                    <a:pt x="5156" y="1429"/>
                    <a:pt x="5180" y="1418"/>
                  </a:cubicBezTo>
                  <a:cubicBezTo>
                    <a:pt x="5275" y="1370"/>
                    <a:pt x="5299" y="1263"/>
                    <a:pt x="5252" y="1191"/>
                  </a:cubicBezTo>
                  <a:lnTo>
                    <a:pt x="4704" y="96"/>
                  </a:lnTo>
                  <a:cubicBezTo>
                    <a:pt x="4680" y="36"/>
                    <a:pt x="4621" y="1"/>
                    <a:pt x="45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9986;p74"/>
          <p:cNvGrpSpPr/>
          <p:nvPr/>
        </p:nvGrpSpPr>
        <p:grpSpPr>
          <a:xfrm>
            <a:off x="7753265" y="3324740"/>
            <a:ext cx="356245" cy="317607"/>
            <a:chOff x="4880567" y="1535870"/>
            <a:chExt cx="356245" cy="317607"/>
          </a:xfrm>
          <a:solidFill>
            <a:srgbClr val="FFFFFF"/>
          </a:solidFill>
        </p:grpSpPr>
        <p:sp>
          <p:nvSpPr>
            <p:cNvPr id="64" name="Google Shape;9987;p74"/>
            <p:cNvSpPr/>
            <p:nvPr/>
          </p:nvSpPr>
          <p:spPr>
            <a:xfrm>
              <a:off x="5103774" y="1535870"/>
              <a:ext cx="100448" cy="128138"/>
            </a:xfrm>
            <a:custGeom>
              <a:avLst/>
              <a:gdLst/>
              <a:ahLst/>
              <a:cxnLst/>
              <a:rect l="l" t="t" r="r" b="b"/>
              <a:pathLst>
                <a:path w="3156" h="4026" extrusionOk="0">
                  <a:moveTo>
                    <a:pt x="1560" y="334"/>
                  </a:moveTo>
                  <a:cubicBezTo>
                    <a:pt x="2251" y="334"/>
                    <a:pt x="2799" y="882"/>
                    <a:pt x="2799" y="1561"/>
                  </a:cubicBezTo>
                  <a:cubicBezTo>
                    <a:pt x="2799" y="2120"/>
                    <a:pt x="2453" y="2573"/>
                    <a:pt x="1965" y="2739"/>
                  </a:cubicBezTo>
                  <a:lnTo>
                    <a:pt x="2251" y="1608"/>
                  </a:lnTo>
                  <a:cubicBezTo>
                    <a:pt x="2275" y="1513"/>
                    <a:pt x="2215" y="1430"/>
                    <a:pt x="2132" y="1418"/>
                  </a:cubicBezTo>
                  <a:cubicBezTo>
                    <a:pt x="2113" y="1410"/>
                    <a:pt x="2094" y="1407"/>
                    <a:pt x="2076" y="1407"/>
                  </a:cubicBezTo>
                  <a:cubicBezTo>
                    <a:pt x="2006" y="1407"/>
                    <a:pt x="1948" y="1461"/>
                    <a:pt x="1929" y="1537"/>
                  </a:cubicBezTo>
                  <a:lnTo>
                    <a:pt x="1917" y="1584"/>
                  </a:lnTo>
                  <a:lnTo>
                    <a:pt x="1215" y="1584"/>
                  </a:lnTo>
                  <a:lnTo>
                    <a:pt x="1203" y="1537"/>
                  </a:lnTo>
                  <a:cubicBezTo>
                    <a:pt x="1182" y="1453"/>
                    <a:pt x="1106" y="1415"/>
                    <a:pt x="1040" y="1415"/>
                  </a:cubicBezTo>
                  <a:cubicBezTo>
                    <a:pt x="1031" y="1415"/>
                    <a:pt x="1021" y="1416"/>
                    <a:pt x="1013" y="1418"/>
                  </a:cubicBezTo>
                  <a:cubicBezTo>
                    <a:pt x="917" y="1441"/>
                    <a:pt x="882" y="1537"/>
                    <a:pt x="894" y="1608"/>
                  </a:cubicBezTo>
                  <a:lnTo>
                    <a:pt x="1179" y="2739"/>
                  </a:lnTo>
                  <a:cubicBezTo>
                    <a:pt x="679" y="2573"/>
                    <a:pt x="322" y="2120"/>
                    <a:pt x="322" y="1561"/>
                  </a:cubicBezTo>
                  <a:cubicBezTo>
                    <a:pt x="322" y="882"/>
                    <a:pt x="882" y="334"/>
                    <a:pt x="1560" y="334"/>
                  </a:cubicBezTo>
                  <a:close/>
                  <a:moveTo>
                    <a:pt x="1822" y="1906"/>
                  </a:moveTo>
                  <a:lnTo>
                    <a:pt x="1608" y="2799"/>
                  </a:lnTo>
                  <a:lnTo>
                    <a:pt x="1513" y="2799"/>
                  </a:lnTo>
                  <a:lnTo>
                    <a:pt x="1286" y="1906"/>
                  </a:lnTo>
                  <a:close/>
                  <a:moveTo>
                    <a:pt x="1906" y="3096"/>
                  </a:moveTo>
                  <a:lnTo>
                    <a:pt x="1906" y="3501"/>
                  </a:lnTo>
                  <a:lnTo>
                    <a:pt x="1917" y="3501"/>
                  </a:lnTo>
                  <a:lnTo>
                    <a:pt x="1203" y="3513"/>
                  </a:lnTo>
                  <a:cubicBezTo>
                    <a:pt x="1203" y="3513"/>
                    <a:pt x="1191" y="3513"/>
                    <a:pt x="1191" y="3501"/>
                  </a:cubicBezTo>
                  <a:lnTo>
                    <a:pt x="1191" y="3096"/>
                  </a:lnTo>
                  <a:cubicBezTo>
                    <a:pt x="1310" y="3120"/>
                    <a:pt x="1429" y="3144"/>
                    <a:pt x="1548" y="3144"/>
                  </a:cubicBezTo>
                  <a:cubicBezTo>
                    <a:pt x="1667" y="3144"/>
                    <a:pt x="1798" y="3120"/>
                    <a:pt x="1906" y="3096"/>
                  </a:cubicBezTo>
                  <a:close/>
                  <a:moveTo>
                    <a:pt x="1560" y="1"/>
                  </a:moveTo>
                  <a:cubicBezTo>
                    <a:pt x="703" y="1"/>
                    <a:pt x="1" y="703"/>
                    <a:pt x="1" y="1561"/>
                  </a:cubicBezTo>
                  <a:cubicBezTo>
                    <a:pt x="1" y="2180"/>
                    <a:pt x="358" y="2704"/>
                    <a:pt x="882" y="2977"/>
                  </a:cubicBezTo>
                  <a:lnTo>
                    <a:pt x="882" y="3501"/>
                  </a:lnTo>
                  <a:cubicBezTo>
                    <a:pt x="882" y="3692"/>
                    <a:pt x="1024" y="3847"/>
                    <a:pt x="1215" y="3847"/>
                  </a:cubicBezTo>
                  <a:lnTo>
                    <a:pt x="1417" y="3847"/>
                  </a:lnTo>
                  <a:lnTo>
                    <a:pt x="1417" y="3858"/>
                  </a:lnTo>
                  <a:cubicBezTo>
                    <a:pt x="1417" y="3942"/>
                    <a:pt x="1489" y="4025"/>
                    <a:pt x="1572" y="4025"/>
                  </a:cubicBezTo>
                  <a:cubicBezTo>
                    <a:pt x="1667" y="4025"/>
                    <a:pt x="1739" y="3942"/>
                    <a:pt x="1739" y="3858"/>
                  </a:cubicBezTo>
                  <a:lnTo>
                    <a:pt x="1739" y="3847"/>
                  </a:lnTo>
                  <a:lnTo>
                    <a:pt x="1929" y="3847"/>
                  </a:lnTo>
                  <a:cubicBezTo>
                    <a:pt x="2120" y="3847"/>
                    <a:pt x="2275" y="3692"/>
                    <a:pt x="2275" y="3501"/>
                  </a:cubicBezTo>
                  <a:lnTo>
                    <a:pt x="2275" y="2977"/>
                  </a:lnTo>
                  <a:cubicBezTo>
                    <a:pt x="2799" y="2727"/>
                    <a:pt x="3156" y="2192"/>
                    <a:pt x="3156" y="1561"/>
                  </a:cubicBezTo>
                  <a:cubicBezTo>
                    <a:pt x="3120" y="703"/>
                    <a:pt x="2429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988;p74"/>
            <p:cNvSpPr/>
            <p:nvPr/>
          </p:nvSpPr>
          <p:spPr>
            <a:xfrm>
              <a:off x="4880567" y="1552929"/>
              <a:ext cx="200895" cy="300547"/>
            </a:xfrm>
            <a:custGeom>
              <a:avLst/>
              <a:gdLst/>
              <a:ahLst/>
              <a:cxnLst/>
              <a:rect l="l" t="t" r="r" b="b"/>
              <a:pathLst>
                <a:path w="6312" h="9443" extrusionOk="0">
                  <a:moveTo>
                    <a:pt x="3144" y="310"/>
                  </a:moveTo>
                  <a:cubicBezTo>
                    <a:pt x="3632" y="310"/>
                    <a:pt x="4037" y="632"/>
                    <a:pt x="4037" y="1025"/>
                  </a:cubicBezTo>
                  <a:cubicBezTo>
                    <a:pt x="3751" y="929"/>
                    <a:pt x="3454" y="870"/>
                    <a:pt x="3144" y="870"/>
                  </a:cubicBezTo>
                  <a:cubicBezTo>
                    <a:pt x="2834" y="870"/>
                    <a:pt x="2537" y="929"/>
                    <a:pt x="2251" y="1025"/>
                  </a:cubicBezTo>
                  <a:cubicBezTo>
                    <a:pt x="2251" y="644"/>
                    <a:pt x="2644" y="310"/>
                    <a:pt x="3144" y="310"/>
                  </a:cubicBezTo>
                  <a:close/>
                  <a:moveTo>
                    <a:pt x="3144" y="1191"/>
                  </a:moveTo>
                  <a:cubicBezTo>
                    <a:pt x="4299" y="1191"/>
                    <a:pt x="5251" y="2144"/>
                    <a:pt x="5251" y="3311"/>
                  </a:cubicBezTo>
                  <a:cubicBezTo>
                    <a:pt x="5251" y="3620"/>
                    <a:pt x="5180" y="3918"/>
                    <a:pt x="5061" y="4203"/>
                  </a:cubicBezTo>
                  <a:lnTo>
                    <a:pt x="5061" y="4049"/>
                  </a:lnTo>
                  <a:cubicBezTo>
                    <a:pt x="5061" y="3858"/>
                    <a:pt x="4978" y="3668"/>
                    <a:pt x="4823" y="3525"/>
                  </a:cubicBezTo>
                  <a:cubicBezTo>
                    <a:pt x="4501" y="3251"/>
                    <a:pt x="3751" y="2739"/>
                    <a:pt x="2453" y="2608"/>
                  </a:cubicBezTo>
                  <a:cubicBezTo>
                    <a:pt x="2447" y="2607"/>
                    <a:pt x="2441" y="2607"/>
                    <a:pt x="2435" y="2607"/>
                  </a:cubicBezTo>
                  <a:cubicBezTo>
                    <a:pt x="2360" y="2607"/>
                    <a:pt x="2297" y="2674"/>
                    <a:pt x="2275" y="2751"/>
                  </a:cubicBezTo>
                  <a:cubicBezTo>
                    <a:pt x="2263" y="2846"/>
                    <a:pt x="2334" y="2918"/>
                    <a:pt x="2430" y="2930"/>
                  </a:cubicBezTo>
                  <a:cubicBezTo>
                    <a:pt x="3632" y="3049"/>
                    <a:pt x="4323" y="3513"/>
                    <a:pt x="4620" y="3763"/>
                  </a:cubicBezTo>
                  <a:cubicBezTo>
                    <a:pt x="4692" y="3822"/>
                    <a:pt x="4728" y="3930"/>
                    <a:pt x="4728" y="4037"/>
                  </a:cubicBezTo>
                  <a:lnTo>
                    <a:pt x="4728" y="4346"/>
                  </a:lnTo>
                  <a:cubicBezTo>
                    <a:pt x="4728" y="5227"/>
                    <a:pt x="4025" y="5942"/>
                    <a:pt x="3144" y="5942"/>
                  </a:cubicBezTo>
                  <a:cubicBezTo>
                    <a:pt x="3137" y="5942"/>
                    <a:pt x="3130" y="5942"/>
                    <a:pt x="3122" y="5942"/>
                  </a:cubicBezTo>
                  <a:cubicBezTo>
                    <a:pt x="2251" y="5942"/>
                    <a:pt x="1549" y="5232"/>
                    <a:pt x="1549" y="4358"/>
                  </a:cubicBezTo>
                  <a:lnTo>
                    <a:pt x="1549" y="4227"/>
                  </a:lnTo>
                  <a:cubicBezTo>
                    <a:pt x="1549" y="4168"/>
                    <a:pt x="1584" y="4108"/>
                    <a:pt x="1644" y="4084"/>
                  </a:cubicBezTo>
                  <a:cubicBezTo>
                    <a:pt x="1846" y="3965"/>
                    <a:pt x="2120" y="3739"/>
                    <a:pt x="2239" y="3370"/>
                  </a:cubicBezTo>
                  <a:cubicBezTo>
                    <a:pt x="2263" y="3275"/>
                    <a:pt x="2215" y="3191"/>
                    <a:pt x="2132" y="3156"/>
                  </a:cubicBezTo>
                  <a:cubicBezTo>
                    <a:pt x="2113" y="3151"/>
                    <a:pt x="2094" y="3149"/>
                    <a:pt x="2077" y="3149"/>
                  </a:cubicBezTo>
                  <a:cubicBezTo>
                    <a:pt x="2005" y="3149"/>
                    <a:pt x="1946" y="3187"/>
                    <a:pt x="1918" y="3263"/>
                  </a:cubicBezTo>
                  <a:cubicBezTo>
                    <a:pt x="1834" y="3525"/>
                    <a:pt x="1620" y="3692"/>
                    <a:pt x="1477" y="3787"/>
                  </a:cubicBezTo>
                  <a:cubicBezTo>
                    <a:pt x="1322" y="3870"/>
                    <a:pt x="1215" y="4037"/>
                    <a:pt x="1215" y="4203"/>
                  </a:cubicBezTo>
                  <a:cubicBezTo>
                    <a:pt x="1084" y="3918"/>
                    <a:pt x="1025" y="3620"/>
                    <a:pt x="1025" y="3311"/>
                  </a:cubicBezTo>
                  <a:cubicBezTo>
                    <a:pt x="1025" y="2144"/>
                    <a:pt x="1977" y="1191"/>
                    <a:pt x="3144" y="1191"/>
                  </a:cubicBezTo>
                  <a:close/>
                  <a:moveTo>
                    <a:pt x="3858" y="6144"/>
                  </a:moveTo>
                  <a:lnTo>
                    <a:pt x="3858" y="6537"/>
                  </a:lnTo>
                  <a:cubicBezTo>
                    <a:pt x="3858" y="6740"/>
                    <a:pt x="3977" y="6918"/>
                    <a:pt x="4168" y="7013"/>
                  </a:cubicBezTo>
                  <a:lnTo>
                    <a:pt x="4406" y="7121"/>
                  </a:lnTo>
                  <a:cubicBezTo>
                    <a:pt x="4156" y="7597"/>
                    <a:pt x="3680" y="7894"/>
                    <a:pt x="3144" y="7894"/>
                  </a:cubicBezTo>
                  <a:cubicBezTo>
                    <a:pt x="2608" y="7894"/>
                    <a:pt x="2132" y="7597"/>
                    <a:pt x="1882" y="7121"/>
                  </a:cubicBezTo>
                  <a:lnTo>
                    <a:pt x="2120" y="7013"/>
                  </a:lnTo>
                  <a:cubicBezTo>
                    <a:pt x="2311" y="6918"/>
                    <a:pt x="2430" y="6740"/>
                    <a:pt x="2430" y="6537"/>
                  </a:cubicBezTo>
                  <a:lnTo>
                    <a:pt x="2430" y="6144"/>
                  </a:lnTo>
                  <a:cubicBezTo>
                    <a:pt x="2644" y="6239"/>
                    <a:pt x="2882" y="6287"/>
                    <a:pt x="3144" y="6287"/>
                  </a:cubicBezTo>
                  <a:cubicBezTo>
                    <a:pt x="3394" y="6287"/>
                    <a:pt x="3632" y="6239"/>
                    <a:pt x="3858" y="6144"/>
                  </a:cubicBezTo>
                  <a:close/>
                  <a:moveTo>
                    <a:pt x="3144" y="1"/>
                  </a:moveTo>
                  <a:cubicBezTo>
                    <a:pt x="2465" y="1"/>
                    <a:pt x="1918" y="465"/>
                    <a:pt x="1918" y="1048"/>
                  </a:cubicBezTo>
                  <a:cubicBezTo>
                    <a:pt x="1918" y="1084"/>
                    <a:pt x="1918" y="1144"/>
                    <a:pt x="1930" y="1191"/>
                  </a:cubicBezTo>
                  <a:cubicBezTo>
                    <a:pt x="1191" y="1608"/>
                    <a:pt x="703" y="2418"/>
                    <a:pt x="703" y="3322"/>
                  </a:cubicBezTo>
                  <a:cubicBezTo>
                    <a:pt x="703" y="3918"/>
                    <a:pt x="918" y="4501"/>
                    <a:pt x="1310" y="4942"/>
                  </a:cubicBezTo>
                  <a:cubicBezTo>
                    <a:pt x="1441" y="5370"/>
                    <a:pt x="1727" y="5739"/>
                    <a:pt x="2096" y="5989"/>
                  </a:cubicBezTo>
                  <a:lnTo>
                    <a:pt x="2096" y="6549"/>
                  </a:lnTo>
                  <a:cubicBezTo>
                    <a:pt x="2096" y="6620"/>
                    <a:pt x="2049" y="6680"/>
                    <a:pt x="1989" y="6716"/>
                  </a:cubicBezTo>
                  <a:lnTo>
                    <a:pt x="525" y="7371"/>
                  </a:lnTo>
                  <a:cubicBezTo>
                    <a:pt x="203" y="7501"/>
                    <a:pt x="1" y="7811"/>
                    <a:pt x="1" y="8156"/>
                  </a:cubicBezTo>
                  <a:lnTo>
                    <a:pt x="1" y="9276"/>
                  </a:lnTo>
                  <a:cubicBezTo>
                    <a:pt x="1" y="9359"/>
                    <a:pt x="72" y="9442"/>
                    <a:pt x="167" y="9442"/>
                  </a:cubicBezTo>
                  <a:cubicBezTo>
                    <a:pt x="251" y="9442"/>
                    <a:pt x="322" y="9359"/>
                    <a:pt x="322" y="9276"/>
                  </a:cubicBezTo>
                  <a:lnTo>
                    <a:pt x="322" y="8156"/>
                  </a:lnTo>
                  <a:cubicBezTo>
                    <a:pt x="322" y="7954"/>
                    <a:pt x="441" y="7752"/>
                    <a:pt x="656" y="7668"/>
                  </a:cubicBezTo>
                  <a:lnTo>
                    <a:pt x="1596" y="7251"/>
                  </a:lnTo>
                  <a:cubicBezTo>
                    <a:pt x="1894" y="7847"/>
                    <a:pt x="2489" y="8216"/>
                    <a:pt x="3156" y="8216"/>
                  </a:cubicBezTo>
                  <a:cubicBezTo>
                    <a:pt x="3823" y="8216"/>
                    <a:pt x="4418" y="7847"/>
                    <a:pt x="4716" y="7251"/>
                  </a:cubicBezTo>
                  <a:lnTo>
                    <a:pt x="5656" y="7668"/>
                  </a:lnTo>
                  <a:cubicBezTo>
                    <a:pt x="5847" y="7752"/>
                    <a:pt x="5978" y="7942"/>
                    <a:pt x="5978" y="8156"/>
                  </a:cubicBezTo>
                  <a:lnTo>
                    <a:pt x="5978" y="9276"/>
                  </a:lnTo>
                  <a:cubicBezTo>
                    <a:pt x="5978" y="9359"/>
                    <a:pt x="6061" y="9442"/>
                    <a:pt x="6144" y="9442"/>
                  </a:cubicBezTo>
                  <a:cubicBezTo>
                    <a:pt x="6240" y="9442"/>
                    <a:pt x="6311" y="9359"/>
                    <a:pt x="6311" y="9276"/>
                  </a:cubicBezTo>
                  <a:lnTo>
                    <a:pt x="6311" y="8156"/>
                  </a:lnTo>
                  <a:cubicBezTo>
                    <a:pt x="6287" y="7811"/>
                    <a:pt x="6073" y="7501"/>
                    <a:pt x="5763" y="7371"/>
                  </a:cubicBezTo>
                  <a:lnTo>
                    <a:pt x="4287" y="6716"/>
                  </a:lnTo>
                  <a:cubicBezTo>
                    <a:pt x="4216" y="6680"/>
                    <a:pt x="4180" y="6609"/>
                    <a:pt x="4180" y="6549"/>
                  </a:cubicBezTo>
                  <a:lnTo>
                    <a:pt x="4180" y="5989"/>
                  </a:lnTo>
                  <a:cubicBezTo>
                    <a:pt x="4549" y="5739"/>
                    <a:pt x="4835" y="5370"/>
                    <a:pt x="4966" y="4942"/>
                  </a:cubicBezTo>
                  <a:cubicBezTo>
                    <a:pt x="5359" y="4501"/>
                    <a:pt x="5585" y="3918"/>
                    <a:pt x="5585" y="3322"/>
                  </a:cubicBezTo>
                  <a:cubicBezTo>
                    <a:pt x="5585" y="2418"/>
                    <a:pt x="5073" y="1608"/>
                    <a:pt x="4347" y="1191"/>
                  </a:cubicBezTo>
                  <a:cubicBezTo>
                    <a:pt x="4358" y="1144"/>
                    <a:pt x="4358" y="1084"/>
                    <a:pt x="4358" y="1048"/>
                  </a:cubicBezTo>
                  <a:cubicBezTo>
                    <a:pt x="4358" y="465"/>
                    <a:pt x="3811" y="1"/>
                    <a:pt x="3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989;p74"/>
            <p:cNvSpPr/>
            <p:nvPr/>
          </p:nvSpPr>
          <p:spPr>
            <a:xfrm>
              <a:off x="4919620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990;p74"/>
            <p:cNvSpPr/>
            <p:nvPr/>
          </p:nvSpPr>
          <p:spPr>
            <a:xfrm>
              <a:off x="5031398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991;p74"/>
            <p:cNvSpPr/>
            <p:nvPr/>
          </p:nvSpPr>
          <p:spPr>
            <a:xfrm>
              <a:off x="5070418" y="1552547"/>
              <a:ext cx="166394" cy="173969"/>
            </a:xfrm>
            <a:custGeom>
              <a:avLst/>
              <a:gdLst/>
              <a:ahLst/>
              <a:cxnLst/>
              <a:rect l="l" t="t" r="r" b="b"/>
              <a:pathLst>
                <a:path w="5228" h="5466" extrusionOk="0">
                  <a:moveTo>
                    <a:pt x="691" y="1"/>
                  </a:moveTo>
                  <a:cubicBezTo>
                    <a:pt x="298" y="1"/>
                    <a:pt x="1" y="310"/>
                    <a:pt x="1" y="679"/>
                  </a:cubicBezTo>
                  <a:lnTo>
                    <a:pt x="1" y="3501"/>
                  </a:lnTo>
                  <a:cubicBezTo>
                    <a:pt x="1" y="3882"/>
                    <a:pt x="322" y="4180"/>
                    <a:pt x="691" y="4180"/>
                  </a:cubicBezTo>
                  <a:lnTo>
                    <a:pt x="1001" y="4180"/>
                  </a:lnTo>
                  <a:lnTo>
                    <a:pt x="763" y="5144"/>
                  </a:lnTo>
                  <a:cubicBezTo>
                    <a:pt x="739" y="5251"/>
                    <a:pt x="775" y="5358"/>
                    <a:pt x="870" y="5418"/>
                  </a:cubicBezTo>
                  <a:cubicBezTo>
                    <a:pt x="918" y="5442"/>
                    <a:pt x="953" y="5466"/>
                    <a:pt x="1001" y="5466"/>
                  </a:cubicBezTo>
                  <a:cubicBezTo>
                    <a:pt x="1049" y="5466"/>
                    <a:pt x="1108" y="5442"/>
                    <a:pt x="1156" y="5418"/>
                  </a:cubicBezTo>
                  <a:lnTo>
                    <a:pt x="2846" y="4180"/>
                  </a:lnTo>
                  <a:lnTo>
                    <a:pt x="4549" y="4180"/>
                  </a:lnTo>
                  <a:cubicBezTo>
                    <a:pt x="4930" y="4180"/>
                    <a:pt x="5228" y="3870"/>
                    <a:pt x="5228" y="3501"/>
                  </a:cubicBezTo>
                  <a:lnTo>
                    <a:pt x="5228" y="679"/>
                  </a:lnTo>
                  <a:cubicBezTo>
                    <a:pt x="5228" y="310"/>
                    <a:pt x="4918" y="1"/>
                    <a:pt x="4549" y="1"/>
                  </a:cubicBezTo>
                  <a:cubicBezTo>
                    <a:pt x="4454" y="1"/>
                    <a:pt x="4382" y="72"/>
                    <a:pt x="4382" y="167"/>
                  </a:cubicBezTo>
                  <a:cubicBezTo>
                    <a:pt x="4382" y="251"/>
                    <a:pt x="4454" y="322"/>
                    <a:pt x="4549" y="322"/>
                  </a:cubicBezTo>
                  <a:cubicBezTo>
                    <a:pt x="4739" y="322"/>
                    <a:pt x="4906" y="489"/>
                    <a:pt x="4906" y="679"/>
                  </a:cubicBezTo>
                  <a:lnTo>
                    <a:pt x="4906" y="3489"/>
                  </a:lnTo>
                  <a:cubicBezTo>
                    <a:pt x="4906" y="3692"/>
                    <a:pt x="4739" y="3846"/>
                    <a:pt x="4549" y="3846"/>
                  </a:cubicBezTo>
                  <a:lnTo>
                    <a:pt x="2787" y="3846"/>
                  </a:lnTo>
                  <a:cubicBezTo>
                    <a:pt x="2763" y="3846"/>
                    <a:pt x="2715" y="3870"/>
                    <a:pt x="2704" y="3882"/>
                  </a:cubicBezTo>
                  <a:lnTo>
                    <a:pt x="1132" y="5013"/>
                  </a:lnTo>
                  <a:lnTo>
                    <a:pt x="1370" y="4049"/>
                  </a:lnTo>
                  <a:cubicBezTo>
                    <a:pt x="1394" y="4001"/>
                    <a:pt x="1370" y="3942"/>
                    <a:pt x="1346" y="3918"/>
                  </a:cubicBezTo>
                  <a:cubicBezTo>
                    <a:pt x="1310" y="3870"/>
                    <a:pt x="1275" y="3858"/>
                    <a:pt x="1215" y="3858"/>
                  </a:cubicBezTo>
                  <a:lnTo>
                    <a:pt x="691" y="3858"/>
                  </a:lnTo>
                  <a:cubicBezTo>
                    <a:pt x="501" y="3858"/>
                    <a:pt x="334" y="3692"/>
                    <a:pt x="334" y="3501"/>
                  </a:cubicBezTo>
                  <a:lnTo>
                    <a:pt x="334" y="679"/>
                  </a:lnTo>
                  <a:cubicBezTo>
                    <a:pt x="334" y="489"/>
                    <a:pt x="489" y="322"/>
                    <a:pt x="691" y="322"/>
                  </a:cubicBezTo>
                  <a:cubicBezTo>
                    <a:pt x="775" y="322"/>
                    <a:pt x="846" y="251"/>
                    <a:pt x="846" y="167"/>
                  </a:cubicBezTo>
                  <a:cubicBezTo>
                    <a:pt x="846" y="72"/>
                    <a:pt x="775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1"/>
          <p:cNvSpPr/>
          <p:nvPr/>
        </p:nvSpPr>
        <p:spPr>
          <a:xfrm>
            <a:off x="1929650" y="1163175"/>
            <a:ext cx="7422900" cy="3296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41"/>
          <p:cNvSpPr txBox="1"/>
          <p:nvPr/>
        </p:nvSpPr>
        <p:spPr>
          <a:xfrm>
            <a:off x="5830450" y="1380268"/>
            <a:ext cx="2485800" cy="615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pPr lvl="0"/>
            <a:r>
              <a:rPr lang="es-EC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Familiarizar a la demanda con esta tendencia de turismo</a:t>
            </a:r>
          </a:p>
        </p:txBody>
      </p:sp>
      <p:sp>
        <p:nvSpPr>
          <p:cNvPr id="339" name="Google Shape;339;p41"/>
          <p:cNvSpPr txBox="1"/>
          <p:nvPr/>
        </p:nvSpPr>
        <p:spPr>
          <a:xfrm>
            <a:off x="5830450" y="2161343"/>
            <a:ext cx="24858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pPr lvl="0"/>
            <a:r>
              <a:rPr lang="es-EC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Un distintivo clave para diferenciar un lugar o una empresa que realiza </a:t>
            </a:r>
            <a:r>
              <a:rPr lang="es-EC" dirty="0" err="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necroturismo</a:t>
            </a:r>
            <a:endParaRPr sz="10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40" name="Google Shape;340;p41"/>
          <p:cNvSpPr txBox="1"/>
          <p:nvPr/>
        </p:nvSpPr>
        <p:spPr>
          <a:xfrm>
            <a:off x="5830450" y="3187784"/>
            <a:ext cx="24858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Generar interés e intriga </a:t>
            </a:r>
            <a:endParaRPr dirty="0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341" name="Google Shape;341;p41"/>
          <p:cNvSpPr txBox="1">
            <a:spLocks noGrp="1"/>
          </p:cNvSpPr>
          <p:nvPr>
            <p:ph type="ctrTitle"/>
          </p:nvPr>
        </p:nvSpPr>
        <p:spPr>
          <a:xfrm>
            <a:off x="351500" y="201188"/>
            <a:ext cx="16839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Calisto MT" panose="02040603050505030304" pitchFamily="18" charset="0"/>
              </a:rPr>
              <a:t>Marca </a:t>
            </a:r>
            <a:endParaRPr dirty="0">
              <a:latin typeface="Calisto MT" panose="02040603050505030304" pitchFamily="18" charset="0"/>
            </a:endParaRPr>
          </a:p>
        </p:txBody>
      </p:sp>
      <p:sp>
        <p:nvSpPr>
          <p:cNvPr id="342" name="Google Shape;342;p41"/>
          <p:cNvSpPr/>
          <p:nvPr/>
        </p:nvSpPr>
        <p:spPr>
          <a:xfrm>
            <a:off x="1474700" y="1398500"/>
            <a:ext cx="1121400" cy="1121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41"/>
          <p:cNvSpPr/>
          <p:nvPr/>
        </p:nvSpPr>
        <p:spPr>
          <a:xfrm>
            <a:off x="1028400" y="2611600"/>
            <a:ext cx="1567800" cy="156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41"/>
          <p:cNvSpPr/>
          <p:nvPr/>
        </p:nvSpPr>
        <p:spPr>
          <a:xfrm>
            <a:off x="2712300" y="2611600"/>
            <a:ext cx="2250118" cy="201396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41"/>
          <p:cNvSpPr/>
          <p:nvPr/>
        </p:nvSpPr>
        <p:spPr>
          <a:xfrm>
            <a:off x="2712300" y="840682"/>
            <a:ext cx="1920600" cy="167951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41"/>
          <p:cNvSpPr txBox="1"/>
          <p:nvPr/>
        </p:nvSpPr>
        <p:spPr>
          <a:xfrm>
            <a:off x="5830450" y="3723493"/>
            <a:ext cx="24858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Llegar al cliente potencial por medio visual y creativo</a:t>
            </a:r>
            <a:endParaRPr dirty="0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866017" y="274579"/>
            <a:ext cx="3336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latin typeface="Calisto MT" panose="02040603050505030304" pitchFamily="18" charset="0"/>
              </a:rPr>
              <a:t>Distintivo ‘’Destino Oscuro’’</a:t>
            </a:r>
          </a:p>
        </p:txBody>
      </p:sp>
      <p:cxnSp>
        <p:nvCxnSpPr>
          <p:cNvPr id="4" name="Conector recto 3"/>
          <p:cNvCxnSpPr/>
          <p:nvPr/>
        </p:nvCxnSpPr>
        <p:spPr>
          <a:xfrm>
            <a:off x="0" y="595901"/>
            <a:ext cx="1366463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3" name="Imagen 22" descr="C:\Users\PC\Desktop\FINAL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7" t="12613" r="10504" b="21303"/>
          <a:stretch/>
        </p:blipFill>
        <p:spPr bwMode="auto">
          <a:xfrm>
            <a:off x="2197462" y="1329168"/>
            <a:ext cx="2167626" cy="2081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Imagen 23" descr="C:\Users\PC\Desktop\logo b y n transparente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1" t="7010" r="14718" b="15408"/>
          <a:stretch/>
        </p:blipFill>
        <p:spPr bwMode="auto">
          <a:xfrm>
            <a:off x="111502" y="2811375"/>
            <a:ext cx="2013182" cy="20483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onector 8"/>
          <p:cNvSpPr/>
          <p:nvPr/>
        </p:nvSpPr>
        <p:spPr>
          <a:xfrm>
            <a:off x="5352836" y="1520575"/>
            <a:ext cx="164386" cy="16723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Conector 25"/>
          <p:cNvSpPr/>
          <p:nvPr/>
        </p:nvSpPr>
        <p:spPr>
          <a:xfrm>
            <a:off x="5336546" y="2202854"/>
            <a:ext cx="164386" cy="16723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Conector 26"/>
          <p:cNvSpPr/>
          <p:nvPr/>
        </p:nvSpPr>
        <p:spPr>
          <a:xfrm>
            <a:off x="5335175" y="3237247"/>
            <a:ext cx="164386" cy="16723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Conector 27"/>
          <p:cNvSpPr/>
          <p:nvPr/>
        </p:nvSpPr>
        <p:spPr>
          <a:xfrm>
            <a:off x="5335426" y="3751926"/>
            <a:ext cx="164386" cy="16723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/>
          <a:srcRect t="12289" b="10657"/>
          <a:stretch/>
        </p:blipFill>
        <p:spPr>
          <a:xfrm>
            <a:off x="-183983" y="-52366"/>
            <a:ext cx="9327983" cy="5390707"/>
          </a:xfrm>
          <a:prstGeom prst="rect">
            <a:avLst/>
          </a:prstGeom>
        </p:spPr>
      </p:pic>
      <p:sp>
        <p:nvSpPr>
          <p:cNvPr id="210" name="Google Shape;210;p35"/>
          <p:cNvSpPr txBox="1">
            <a:spLocks noGrp="1"/>
          </p:cNvSpPr>
          <p:nvPr>
            <p:ph type="subTitle" idx="1"/>
          </p:nvPr>
        </p:nvSpPr>
        <p:spPr>
          <a:xfrm>
            <a:off x="7032855" y="586836"/>
            <a:ext cx="2877300" cy="2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dirty="0">
                <a:solidFill>
                  <a:srgbClr val="F3F3F3"/>
                </a:solidFill>
              </a:rPr>
              <a:t>P de plaza</a:t>
            </a:r>
            <a:endParaRPr sz="2800" dirty="0">
              <a:solidFill>
                <a:srgbClr val="F3F3F3"/>
              </a:solidFill>
            </a:endParaRPr>
          </a:p>
        </p:txBody>
      </p:sp>
      <p:sp>
        <p:nvSpPr>
          <p:cNvPr id="211" name="Google Shape;211;p35"/>
          <p:cNvSpPr/>
          <p:nvPr/>
        </p:nvSpPr>
        <p:spPr>
          <a:xfrm>
            <a:off x="-183983" y="-157094"/>
            <a:ext cx="4918372" cy="5495435"/>
          </a:xfrm>
          <a:prstGeom prst="rect">
            <a:avLst/>
          </a:prstGeom>
          <a:solidFill>
            <a:schemeClr val="bg1">
              <a:lumMod val="75000"/>
              <a:alpha val="723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4" name="Google Shape;214;p35"/>
          <p:cNvSpPr txBox="1">
            <a:spLocks noGrp="1"/>
          </p:cNvSpPr>
          <p:nvPr>
            <p:ph type="subTitle" idx="3"/>
          </p:nvPr>
        </p:nvSpPr>
        <p:spPr>
          <a:xfrm>
            <a:off x="203242" y="586836"/>
            <a:ext cx="2877300" cy="2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 b="1" dirty="0">
                <a:latin typeface="Calisto MT" panose="02040603050505030304" pitchFamily="18" charset="0"/>
              </a:rPr>
              <a:t>P de Precio</a:t>
            </a:r>
            <a:endParaRPr sz="2400" b="1" dirty="0">
              <a:latin typeface="Calisto MT" panose="02040603050505030304" pitchFamily="18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-183983" y="586836"/>
            <a:ext cx="235302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/>
          <a:srcRect r="27225" b="5425"/>
          <a:stretch/>
        </p:blipFill>
        <p:spPr>
          <a:xfrm>
            <a:off x="470027" y="1392322"/>
            <a:ext cx="3506550" cy="3593951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57029" y="764374"/>
            <a:ext cx="4224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/>
              <a:t>Proyección de valores para una ruta </a:t>
            </a:r>
            <a:r>
              <a:rPr lang="es-EC" i="1" dirty="0" err="1"/>
              <a:t>necroturística</a:t>
            </a:r>
            <a:r>
              <a:rPr lang="es-EC" i="1" dirty="0"/>
              <a:t> en el CHQ</a:t>
            </a:r>
          </a:p>
        </p:txBody>
      </p:sp>
      <p:cxnSp>
        <p:nvCxnSpPr>
          <p:cNvPr id="23" name="Conector recto 22"/>
          <p:cNvCxnSpPr/>
          <p:nvPr/>
        </p:nvCxnSpPr>
        <p:spPr>
          <a:xfrm>
            <a:off x="6790975" y="686863"/>
            <a:ext cx="235302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5536544" y="965415"/>
            <a:ext cx="3417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rgbClr val="FFFFFF"/>
                </a:solidFill>
              </a:rPr>
              <a:t>Canales de distribución del </a:t>
            </a:r>
            <a:r>
              <a:rPr lang="es-EC" dirty="0" err="1">
                <a:solidFill>
                  <a:srgbClr val="FFFFFF"/>
                </a:solidFill>
              </a:rPr>
              <a:t>necroturismo</a:t>
            </a:r>
            <a:endParaRPr lang="es-EC" dirty="0">
              <a:solidFill>
                <a:srgbClr val="FFFFFF"/>
              </a:solidFill>
            </a:endParaRPr>
          </a:p>
        </p:txBody>
      </p:sp>
      <p:graphicFrame>
        <p:nvGraphicFramePr>
          <p:cNvPr id="19" name="Diagrama 18"/>
          <p:cNvGraphicFramePr/>
          <p:nvPr/>
        </p:nvGraphicFramePr>
        <p:xfrm>
          <a:off x="5184065" y="1365103"/>
          <a:ext cx="5109168" cy="3653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5"/>
          <p:cNvSpPr/>
          <p:nvPr/>
        </p:nvSpPr>
        <p:spPr>
          <a:xfrm>
            <a:off x="-9852" y="-4753"/>
            <a:ext cx="7691511" cy="5182651"/>
          </a:xfrm>
          <a:custGeom>
            <a:avLst/>
            <a:gdLst/>
            <a:ahLst/>
            <a:cxnLst/>
            <a:rect l="l" t="t" r="r" b="b"/>
            <a:pathLst>
              <a:path w="285267" h="192217" extrusionOk="0">
                <a:moveTo>
                  <a:pt x="235625" y="0"/>
                </a:moveTo>
                <a:lnTo>
                  <a:pt x="235625" y="85"/>
                </a:lnTo>
                <a:lnTo>
                  <a:pt x="0" y="85"/>
                </a:lnTo>
                <a:lnTo>
                  <a:pt x="0" y="192217"/>
                </a:lnTo>
                <a:lnTo>
                  <a:pt x="86815" y="192217"/>
                </a:lnTo>
                <a:lnTo>
                  <a:pt x="86915" y="192131"/>
                </a:lnTo>
                <a:lnTo>
                  <a:pt x="136542" y="192131"/>
                </a:lnTo>
                <a:lnTo>
                  <a:pt x="136542" y="164678"/>
                </a:lnTo>
                <a:lnTo>
                  <a:pt x="161320" y="164678"/>
                </a:lnTo>
                <a:lnTo>
                  <a:pt x="161320" y="137239"/>
                </a:lnTo>
                <a:lnTo>
                  <a:pt x="186112" y="137239"/>
                </a:lnTo>
                <a:lnTo>
                  <a:pt x="186112" y="109785"/>
                </a:lnTo>
                <a:lnTo>
                  <a:pt x="210904" y="109785"/>
                </a:lnTo>
                <a:lnTo>
                  <a:pt x="210904" y="82346"/>
                </a:lnTo>
                <a:lnTo>
                  <a:pt x="235682" y="82346"/>
                </a:lnTo>
                <a:lnTo>
                  <a:pt x="235682" y="54893"/>
                </a:lnTo>
                <a:lnTo>
                  <a:pt x="260474" y="54893"/>
                </a:lnTo>
                <a:lnTo>
                  <a:pt x="260474" y="27453"/>
                </a:lnTo>
                <a:lnTo>
                  <a:pt x="285266" y="27453"/>
                </a:lnTo>
                <a:lnTo>
                  <a:pt x="285266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45"/>
          <p:cNvSpPr txBox="1">
            <a:spLocks noGrp="1"/>
          </p:cNvSpPr>
          <p:nvPr>
            <p:ph type="ctrTitle"/>
          </p:nvPr>
        </p:nvSpPr>
        <p:spPr>
          <a:xfrm>
            <a:off x="230440" y="296168"/>
            <a:ext cx="1779477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P de Promoción</a:t>
            </a:r>
            <a:endParaRPr dirty="0"/>
          </a:p>
        </p:txBody>
      </p:sp>
      <p:sp>
        <p:nvSpPr>
          <p:cNvPr id="449" name="Google Shape;449;p45"/>
          <p:cNvSpPr txBox="1"/>
          <p:nvPr/>
        </p:nvSpPr>
        <p:spPr>
          <a:xfrm>
            <a:off x="385533" y="2353188"/>
            <a:ext cx="2136732" cy="1461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DM Serif Display"/>
                <a:ea typeface="Open Sans Light"/>
                <a:cs typeface="Open Sans Light"/>
                <a:sym typeface="DM Serif Display"/>
              </a:rPr>
              <a:t>Generar mayor difusión de la campaña para llegar a transeúntes y medios de transporte en sitios estratégicos del D.M. de Quito</a:t>
            </a:r>
            <a:endParaRPr sz="1000" dirty="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50" name="Google Shape;450;p45"/>
          <p:cNvSpPr txBox="1"/>
          <p:nvPr/>
        </p:nvSpPr>
        <p:spPr>
          <a:xfrm>
            <a:off x="158317" y="1338475"/>
            <a:ext cx="1851600" cy="409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DM Serif Display"/>
                <a:ea typeface="DM Serif Display"/>
                <a:cs typeface="DM Serif Display"/>
                <a:sym typeface="DM Serif Display"/>
              </a:rPr>
              <a:t>Valla Publicitaria</a:t>
            </a:r>
            <a:endParaRPr sz="1000" dirty="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451" name="Google Shape;451;p45"/>
          <p:cNvCxnSpPr/>
          <p:nvPr/>
        </p:nvCxnSpPr>
        <p:spPr>
          <a:xfrm rot="10800000">
            <a:off x="7776475" y="1491350"/>
            <a:ext cx="2124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2" name="Google Shape;452;p45"/>
          <p:cNvCxnSpPr/>
          <p:nvPr/>
        </p:nvCxnSpPr>
        <p:spPr>
          <a:xfrm rot="10800000">
            <a:off x="7132750" y="2186750"/>
            <a:ext cx="2124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3" name="Google Shape;453;p45"/>
          <p:cNvCxnSpPr/>
          <p:nvPr/>
        </p:nvCxnSpPr>
        <p:spPr>
          <a:xfrm rot="10800000">
            <a:off x="6747625" y="2951750"/>
            <a:ext cx="2599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4" name="Google Shape;454;p45"/>
          <p:cNvCxnSpPr/>
          <p:nvPr/>
        </p:nvCxnSpPr>
        <p:spPr>
          <a:xfrm rot="10800000">
            <a:off x="6219352" y="3703400"/>
            <a:ext cx="3507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5" name="Google Shape;455;p45"/>
          <p:cNvCxnSpPr/>
          <p:nvPr/>
        </p:nvCxnSpPr>
        <p:spPr>
          <a:xfrm rot="10800000">
            <a:off x="5156500" y="4446225"/>
            <a:ext cx="4235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" name="Conector recto 2"/>
          <p:cNvCxnSpPr/>
          <p:nvPr/>
        </p:nvCxnSpPr>
        <p:spPr>
          <a:xfrm>
            <a:off x="0" y="769268"/>
            <a:ext cx="23322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/>
        </p:nvCxnSpPr>
        <p:spPr>
          <a:xfrm>
            <a:off x="-9852" y="988364"/>
            <a:ext cx="1762027" cy="20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2110291" y="752375"/>
            <a:ext cx="4777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latin typeface="Calisto MT" panose="02040603050505030304" pitchFamily="18" charset="0"/>
              </a:rPr>
              <a:t>Campaña del distintivo ‘’Destino Oscuro’’</a:t>
            </a:r>
          </a:p>
        </p:txBody>
      </p:sp>
      <p:pic>
        <p:nvPicPr>
          <p:cNvPr id="21" name="Imagen 20" descr="C:\Users\PC\Downloads\Mostaza y Blanco Círculo Foto Festival de Música Póster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80" y="1482730"/>
            <a:ext cx="5290248" cy="3364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48"/>
          <p:cNvPicPr preferRelativeResize="0"/>
          <p:nvPr/>
        </p:nvPicPr>
        <p:blipFill rotWithShape="1">
          <a:blip r:embed="rId3">
            <a:alphaModFix/>
          </a:blip>
          <a:srcRect t="11237"/>
          <a:stretch/>
        </p:blipFill>
        <p:spPr>
          <a:xfrm>
            <a:off x="0" y="0"/>
            <a:ext cx="36576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48"/>
          <p:cNvSpPr txBox="1">
            <a:spLocks noGrp="1"/>
          </p:cNvSpPr>
          <p:nvPr>
            <p:ph type="ctrTitle" idx="6"/>
          </p:nvPr>
        </p:nvSpPr>
        <p:spPr>
          <a:xfrm>
            <a:off x="394827" y="279290"/>
            <a:ext cx="2078100" cy="9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solidFill>
                  <a:schemeClr val="lt1"/>
                </a:solidFill>
              </a:rPr>
              <a:t>Página Web </a:t>
            </a:r>
            <a:endParaRPr sz="24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530" name="Google Shape;530;p48"/>
          <p:cNvSpPr txBox="1">
            <a:spLocks noGrp="1"/>
          </p:cNvSpPr>
          <p:nvPr>
            <p:ph type="ctrTitle" idx="5"/>
          </p:nvPr>
        </p:nvSpPr>
        <p:spPr>
          <a:xfrm>
            <a:off x="6158069" y="3536376"/>
            <a:ext cx="26193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Online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32" name="Google Shape;532;p48"/>
          <p:cNvSpPr txBox="1">
            <a:spLocks noGrp="1"/>
          </p:cNvSpPr>
          <p:nvPr>
            <p:ph type="ctrTitle" idx="3"/>
          </p:nvPr>
        </p:nvSpPr>
        <p:spPr>
          <a:xfrm>
            <a:off x="6274358" y="2301161"/>
            <a:ext cx="26193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dk1"/>
                </a:solidFill>
              </a:rPr>
              <a:t>PR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534" name="Google Shape;534;p48"/>
          <p:cNvSpPr txBox="1">
            <a:spLocks noGrp="1"/>
          </p:cNvSpPr>
          <p:nvPr>
            <p:ph type="ctrTitle"/>
          </p:nvPr>
        </p:nvSpPr>
        <p:spPr>
          <a:xfrm>
            <a:off x="7677441" y="1695520"/>
            <a:ext cx="1309650" cy="287647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dk1"/>
                </a:solidFill>
              </a:rPr>
              <a:t>Objetivos</a:t>
            </a:r>
            <a:br>
              <a:rPr lang="es" dirty="0">
                <a:solidFill>
                  <a:schemeClr val="dk1"/>
                </a:solidFill>
              </a:rPr>
            </a:br>
            <a:br>
              <a:rPr lang="es" dirty="0">
                <a:solidFill>
                  <a:schemeClr val="dk1"/>
                </a:solidFill>
              </a:rPr>
            </a:br>
            <a:r>
              <a:rPr lang="es" dirty="0">
                <a:solidFill>
                  <a:schemeClr val="dk1"/>
                </a:solidFill>
              </a:rPr>
              <a:t>Gestores turísticos</a:t>
            </a:r>
            <a:br>
              <a:rPr lang="es" dirty="0">
                <a:solidFill>
                  <a:schemeClr val="dk1"/>
                </a:solidFill>
              </a:rPr>
            </a:br>
            <a:br>
              <a:rPr lang="es" dirty="0">
                <a:solidFill>
                  <a:schemeClr val="dk1"/>
                </a:solidFill>
              </a:rPr>
            </a:br>
            <a:r>
              <a:rPr lang="es" dirty="0">
                <a:solidFill>
                  <a:schemeClr val="dk1"/>
                </a:solidFill>
              </a:rPr>
              <a:t>Oferta en el CHQ</a:t>
            </a:r>
            <a:br>
              <a:rPr lang="es" dirty="0">
                <a:solidFill>
                  <a:schemeClr val="dk1"/>
                </a:solidFill>
              </a:rPr>
            </a:br>
            <a:br>
              <a:rPr lang="es" dirty="0">
                <a:solidFill>
                  <a:schemeClr val="dk1"/>
                </a:solidFill>
              </a:rPr>
            </a:br>
            <a:r>
              <a:rPr lang="es" dirty="0">
                <a:solidFill>
                  <a:schemeClr val="dk1"/>
                </a:solidFill>
              </a:rPr>
              <a:t>Contactos </a:t>
            </a:r>
            <a:br>
              <a:rPr lang="es" dirty="0">
                <a:solidFill>
                  <a:schemeClr val="dk1"/>
                </a:solidFill>
              </a:rPr>
            </a:br>
            <a:br>
              <a:rPr lang="es" dirty="0">
                <a:solidFill>
                  <a:schemeClr val="dk1"/>
                </a:solidFill>
              </a:rPr>
            </a:br>
            <a:r>
              <a:rPr lang="es" dirty="0">
                <a:solidFill>
                  <a:schemeClr val="dk1"/>
                </a:solidFill>
              </a:rPr>
              <a:t>Blog</a:t>
            </a:r>
            <a:br>
              <a:rPr lang="es" dirty="0">
                <a:solidFill>
                  <a:schemeClr val="dk1"/>
                </a:solidFill>
              </a:rPr>
            </a:br>
            <a:br>
              <a:rPr lang="es" dirty="0">
                <a:solidFill>
                  <a:schemeClr val="dk1"/>
                </a:solidFill>
              </a:rPr>
            </a:br>
            <a:r>
              <a:rPr lang="es" dirty="0">
                <a:solidFill>
                  <a:schemeClr val="dk1"/>
                </a:solidFill>
              </a:rPr>
              <a:t>Redes</a:t>
            </a:r>
            <a:br>
              <a:rPr lang="es" dirty="0">
                <a:solidFill>
                  <a:schemeClr val="dk1"/>
                </a:solidFill>
              </a:rPr>
            </a:br>
            <a:br>
              <a:rPr lang="es" dirty="0">
                <a:solidFill>
                  <a:schemeClr val="dk1"/>
                </a:solidFill>
              </a:rPr>
            </a:br>
            <a:r>
              <a:rPr lang="es" dirty="0">
                <a:solidFill>
                  <a:schemeClr val="dk1"/>
                </a:solidFill>
              </a:rPr>
              <a:t>Chat</a:t>
            </a:r>
            <a:endParaRPr dirty="0">
              <a:solidFill>
                <a:schemeClr val="dk1"/>
              </a:solidFill>
            </a:endParaRPr>
          </a:p>
        </p:txBody>
      </p:sp>
      <p:grpSp>
        <p:nvGrpSpPr>
          <p:cNvPr id="535" name="Google Shape;535;p48"/>
          <p:cNvGrpSpPr/>
          <p:nvPr/>
        </p:nvGrpSpPr>
        <p:grpSpPr>
          <a:xfrm>
            <a:off x="6639381" y="839143"/>
            <a:ext cx="375817" cy="327170"/>
            <a:chOff x="2679525" y="4080150"/>
            <a:chExt cx="221525" cy="192850"/>
          </a:xfrm>
        </p:grpSpPr>
        <p:sp>
          <p:nvSpPr>
            <p:cNvPr id="536" name="Google Shape;536;p48"/>
            <p:cNvSpPr/>
            <p:nvPr/>
          </p:nvSpPr>
          <p:spPr>
            <a:xfrm>
              <a:off x="2710850" y="4142575"/>
              <a:ext cx="141550" cy="6500"/>
            </a:xfrm>
            <a:custGeom>
              <a:avLst/>
              <a:gdLst/>
              <a:ahLst/>
              <a:cxnLst/>
              <a:rect l="l" t="t" r="r" b="b"/>
              <a:pathLst>
                <a:path w="5662" h="260" extrusionOk="0">
                  <a:moveTo>
                    <a:pt x="126" y="0"/>
                  </a:moveTo>
                  <a:cubicBezTo>
                    <a:pt x="56" y="3"/>
                    <a:pt x="1" y="59"/>
                    <a:pt x="1" y="129"/>
                  </a:cubicBezTo>
                  <a:cubicBezTo>
                    <a:pt x="1" y="199"/>
                    <a:pt x="56" y="257"/>
                    <a:pt x="126" y="260"/>
                  </a:cubicBezTo>
                  <a:lnTo>
                    <a:pt x="5536" y="260"/>
                  </a:lnTo>
                  <a:cubicBezTo>
                    <a:pt x="5606" y="257"/>
                    <a:pt x="5661" y="199"/>
                    <a:pt x="5661" y="129"/>
                  </a:cubicBezTo>
                  <a:cubicBezTo>
                    <a:pt x="5661" y="59"/>
                    <a:pt x="5606" y="3"/>
                    <a:pt x="55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8"/>
            <p:cNvSpPr/>
            <p:nvPr/>
          </p:nvSpPr>
          <p:spPr>
            <a:xfrm>
              <a:off x="2710850" y="4125225"/>
              <a:ext cx="92975" cy="6500"/>
            </a:xfrm>
            <a:custGeom>
              <a:avLst/>
              <a:gdLst/>
              <a:ahLst/>
              <a:cxnLst/>
              <a:rect l="l" t="t" r="r" b="b"/>
              <a:pathLst>
                <a:path w="3719" h="260" extrusionOk="0">
                  <a:moveTo>
                    <a:pt x="126" y="1"/>
                  </a:moveTo>
                  <a:cubicBezTo>
                    <a:pt x="56" y="2"/>
                    <a:pt x="1" y="60"/>
                    <a:pt x="1" y="130"/>
                  </a:cubicBezTo>
                  <a:cubicBezTo>
                    <a:pt x="1" y="200"/>
                    <a:pt x="56" y="258"/>
                    <a:pt x="126" y="259"/>
                  </a:cubicBezTo>
                  <a:lnTo>
                    <a:pt x="3593" y="259"/>
                  </a:lnTo>
                  <a:cubicBezTo>
                    <a:pt x="3663" y="258"/>
                    <a:pt x="3719" y="200"/>
                    <a:pt x="3719" y="130"/>
                  </a:cubicBezTo>
                  <a:cubicBezTo>
                    <a:pt x="3719" y="60"/>
                    <a:pt x="3663" y="2"/>
                    <a:pt x="35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8"/>
            <p:cNvSpPr/>
            <p:nvPr/>
          </p:nvSpPr>
          <p:spPr>
            <a:xfrm>
              <a:off x="2811200" y="4125225"/>
              <a:ext cx="41200" cy="6500"/>
            </a:xfrm>
            <a:custGeom>
              <a:avLst/>
              <a:gdLst/>
              <a:ahLst/>
              <a:cxnLst/>
              <a:rect l="l" t="t" r="r" b="b"/>
              <a:pathLst>
                <a:path w="1648" h="260" extrusionOk="0">
                  <a:moveTo>
                    <a:pt x="130" y="1"/>
                  </a:moveTo>
                  <a:cubicBezTo>
                    <a:pt x="59" y="1"/>
                    <a:pt x="1" y="58"/>
                    <a:pt x="1" y="130"/>
                  </a:cubicBezTo>
                  <a:cubicBezTo>
                    <a:pt x="1" y="202"/>
                    <a:pt x="59" y="259"/>
                    <a:pt x="130" y="259"/>
                  </a:cubicBezTo>
                  <a:cubicBezTo>
                    <a:pt x="132" y="259"/>
                    <a:pt x="134" y="259"/>
                    <a:pt x="135" y="259"/>
                  </a:cubicBezTo>
                  <a:lnTo>
                    <a:pt x="1522" y="259"/>
                  </a:lnTo>
                  <a:cubicBezTo>
                    <a:pt x="1592" y="258"/>
                    <a:pt x="1647" y="200"/>
                    <a:pt x="1647" y="130"/>
                  </a:cubicBezTo>
                  <a:cubicBezTo>
                    <a:pt x="1647" y="60"/>
                    <a:pt x="1592" y="2"/>
                    <a:pt x="1522" y="1"/>
                  </a:cubicBezTo>
                  <a:lnTo>
                    <a:pt x="135" y="1"/>
                  </a:lnTo>
                  <a:cubicBezTo>
                    <a:pt x="134" y="1"/>
                    <a:pt x="132" y="1"/>
                    <a:pt x="1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8"/>
            <p:cNvSpPr/>
            <p:nvPr/>
          </p:nvSpPr>
          <p:spPr>
            <a:xfrm>
              <a:off x="2710850" y="4159900"/>
              <a:ext cx="51350" cy="6525"/>
            </a:xfrm>
            <a:custGeom>
              <a:avLst/>
              <a:gdLst/>
              <a:ahLst/>
              <a:cxnLst/>
              <a:rect l="l" t="t" r="r" b="b"/>
              <a:pathLst>
                <a:path w="2054" h="261" extrusionOk="0">
                  <a:moveTo>
                    <a:pt x="126" y="0"/>
                  </a:moveTo>
                  <a:cubicBezTo>
                    <a:pt x="56" y="3"/>
                    <a:pt x="1" y="60"/>
                    <a:pt x="1" y="130"/>
                  </a:cubicBezTo>
                  <a:cubicBezTo>
                    <a:pt x="1" y="200"/>
                    <a:pt x="56" y="258"/>
                    <a:pt x="126" y="260"/>
                  </a:cubicBezTo>
                  <a:lnTo>
                    <a:pt x="1928" y="260"/>
                  </a:lnTo>
                  <a:cubicBezTo>
                    <a:pt x="1998" y="258"/>
                    <a:pt x="2053" y="200"/>
                    <a:pt x="2053" y="130"/>
                  </a:cubicBezTo>
                  <a:cubicBezTo>
                    <a:pt x="2053" y="60"/>
                    <a:pt x="1998" y="3"/>
                    <a:pt x="19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8"/>
            <p:cNvSpPr/>
            <p:nvPr/>
          </p:nvSpPr>
          <p:spPr>
            <a:xfrm>
              <a:off x="2776750" y="4159900"/>
              <a:ext cx="75650" cy="6525"/>
            </a:xfrm>
            <a:custGeom>
              <a:avLst/>
              <a:gdLst/>
              <a:ahLst/>
              <a:cxnLst/>
              <a:rect l="l" t="t" r="r" b="b"/>
              <a:pathLst>
                <a:path w="3026" h="261" extrusionOk="0">
                  <a:moveTo>
                    <a:pt x="125" y="0"/>
                  </a:moveTo>
                  <a:cubicBezTo>
                    <a:pt x="55" y="3"/>
                    <a:pt x="0" y="60"/>
                    <a:pt x="0" y="130"/>
                  </a:cubicBezTo>
                  <a:cubicBezTo>
                    <a:pt x="0" y="200"/>
                    <a:pt x="55" y="258"/>
                    <a:pt x="125" y="260"/>
                  </a:cubicBezTo>
                  <a:lnTo>
                    <a:pt x="2900" y="260"/>
                  </a:lnTo>
                  <a:cubicBezTo>
                    <a:pt x="2970" y="258"/>
                    <a:pt x="3025" y="200"/>
                    <a:pt x="3025" y="130"/>
                  </a:cubicBezTo>
                  <a:cubicBezTo>
                    <a:pt x="3025" y="60"/>
                    <a:pt x="2970" y="3"/>
                    <a:pt x="29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8"/>
            <p:cNvSpPr/>
            <p:nvPr/>
          </p:nvSpPr>
          <p:spPr>
            <a:xfrm>
              <a:off x="2710725" y="4107875"/>
              <a:ext cx="23850" cy="6525"/>
            </a:xfrm>
            <a:custGeom>
              <a:avLst/>
              <a:gdLst/>
              <a:ahLst/>
              <a:cxnLst/>
              <a:rect l="l" t="t" r="r" b="b"/>
              <a:pathLst>
                <a:path w="954" h="261" extrusionOk="0">
                  <a:moveTo>
                    <a:pt x="131" y="0"/>
                  </a:moveTo>
                  <a:cubicBezTo>
                    <a:pt x="58" y="0"/>
                    <a:pt x="0" y="58"/>
                    <a:pt x="0" y="131"/>
                  </a:cubicBezTo>
                  <a:cubicBezTo>
                    <a:pt x="0" y="202"/>
                    <a:pt x="58" y="260"/>
                    <a:pt x="131" y="260"/>
                  </a:cubicBezTo>
                  <a:lnTo>
                    <a:pt x="824" y="260"/>
                  </a:lnTo>
                  <a:cubicBezTo>
                    <a:pt x="895" y="260"/>
                    <a:pt x="953" y="202"/>
                    <a:pt x="953" y="131"/>
                  </a:cubicBezTo>
                  <a:cubicBezTo>
                    <a:pt x="953" y="58"/>
                    <a:pt x="895" y="0"/>
                    <a:pt x="8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8"/>
            <p:cNvSpPr/>
            <p:nvPr/>
          </p:nvSpPr>
          <p:spPr>
            <a:xfrm>
              <a:off x="2741950" y="4107875"/>
              <a:ext cx="110550" cy="6525"/>
            </a:xfrm>
            <a:custGeom>
              <a:avLst/>
              <a:gdLst/>
              <a:ahLst/>
              <a:cxnLst/>
              <a:rect l="l" t="t" r="r" b="b"/>
              <a:pathLst>
                <a:path w="4422" h="261" extrusionOk="0">
                  <a:moveTo>
                    <a:pt x="130" y="0"/>
                  </a:moveTo>
                  <a:cubicBezTo>
                    <a:pt x="58" y="0"/>
                    <a:pt x="0" y="58"/>
                    <a:pt x="0" y="131"/>
                  </a:cubicBezTo>
                  <a:cubicBezTo>
                    <a:pt x="0" y="202"/>
                    <a:pt x="58" y="260"/>
                    <a:pt x="130" y="260"/>
                  </a:cubicBezTo>
                  <a:lnTo>
                    <a:pt x="4292" y="260"/>
                  </a:lnTo>
                  <a:cubicBezTo>
                    <a:pt x="4363" y="260"/>
                    <a:pt x="4421" y="202"/>
                    <a:pt x="4421" y="131"/>
                  </a:cubicBezTo>
                  <a:cubicBezTo>
                    <a:pt x="4421" y="58"/>
                    <a:pt x="4363" y="0"/>
                    <a:pt x="4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8"/>
            <p:cNvSpPr/>
            <p:nvPr/>
          </p:nvSpPr>
          <p:spPr>
            <a:xfrm>
              <a:off x="2710725" y="4177225"/>
              <a:ext cx="107100" cy="6525"/>
            </a:xfrm>
            <a:custGeom>
              <a:avLst/>
              <a:gdLst/>
              <a:ahLst/>
              <a:cxnLst/>
              <a:rect l="l" t="t" r="r" b="b"/>
              <a:pathLst>
                <a:path w="4284" h="261" extrusionOk="0">
                  <a:moveTo>
                    <a:pt x="131" y="1"/>
                  </a:moveTo>
                  <a:cubicBezTo>
                    <a:pt x="58" y="1"/>
                    <a:pt x="0" y="60"/>
                    <a:pt x="0" y="131"/>
                  </a:cubicBezTo>
                  <a:cubicBezTo>
                    <a:pt x="0" y="203"/>
                    <a:pt x="58" y="260"/>
                    <a:pt x="131" y="260"/>
                  </a:cubicBezTo>
                  <a:lnTo>
                    <a:pt x="4154" y="260"/>
                  </a:lnTo>
                  <a:cubicBezTo>
                    <a:pt x="4226" y="260"/>
                    <a:pt x="4284" y="203"/>
                    <a:pt x="4284" y="131"/>
                  </a:cubicBezTo>
                  <a:cubicBezTo>
                    <a:pt x="4284" y="60"/>
                    <a:pt x="4226" y="1"/>
                    <a:pt x="41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8"/>
            <p:cNvSpPr/>
            <p:nvPr/>
          </p:nvSpPr>
          <p:spPr>
            <a:xfrm>
              <a:off x="2825200" y="4177225"/>
              <a:ext cx="27325" cy="6525"/>
            </a:xfrm>
            <a:custGeom>
              <a:avLst/>
              <a:gdLst/>
              <a:ahLst/>
              <a:cxnLst/>
              <a:rect l="l" t="t" r="r" b="b"/>
              <a:pathLst>
                <a:path w="1093" h="261" extrusionOk="0">
                  <a:moveTo>
                    <a:pt x="130" y="1"/>
                  </a:moveTo>
                  <a:cubicBezTo>
                    <a:pt x="59" y="1"/>
                    <a:pt x="1" y="60"/>
                    <a:pt x="1" y="131"/>
                  </a:cubicBezTo>
                  <a:cubicBezTo>
                    <a:pt x="1" y="203"/>
                    <a:pt x="59" y="260"/>
                    <a:pt x="130" y="260"/>
                  </a:cubicBezTo>
                  <a:lnTo>
                    <a:pt x="962" y="260"/>
                  </a:lnTo>
                  <a:cubicBezTo>
                    <a:pt x="1035" y="260"/>
                    <a:pt x="1092" y="203"/>
                    <a:pt x="1092" y="131"/>
                  </a:cubicBezTo>
                  <a:cubicBezTo>
                    <a:pt x="1092" y="60"/>
                    <a:pt x="1035" y="1"/>
                    <a:pt x="9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8"/>
            <p:cNvSpPr/>
            <p:nvPr/>
          </p:nvSpPr>
          <p:spPr>
            <a:xfrm>
              <a:off x="2679525" y="4080150"/>
              <a:ext cx="221525" cy="192850"/>
            </a:xfrm>
            <a:custGeom>
              <a:avLst/>
              <a:gdLst/>
              <a:ahLst/>
              <a:cxnLst/>
              <a:rect l="l" t="t" r="r" b="b"/>
              <a:pathLst>
                <a:path w="8861" h="7714" extrusionOk="0">
                  <a:moveTo>
                    <a:pt x="2741" y="5254"/>
                  </a:moveTo>
                  <a:lnTo>
                    <a:pt x="2609" y="5826"/>
                  </a:lnTo>
                  <a:lnTo>
                    <a:pt x="1517" y="5826"/>
                  </a:lnTo>
                  <a:cubicBezTo>
                    <a:pt x="1282" y="5826"/>
                    <a:pt x="1092" y="5636"/>
                    <a:pt x="1092" y="5401"/>
                  </a:cubicBezTo>
                  <a:lnTo>
                    <a:pt x="1092" y="5254"/>
                  </a:lnTo>
                  <a:close/>
                  <a:moveTo>
                    <a:pt x="7343" y="260"/>
                  </a:moveTo>
                  <a:cubicBezTo>
                    <a:pt x="7578" y="260"/>
                    <a:pt x="7769" y="450"/>
                    <a:pt x="7769" y="684"/>
                  </a:cubicBezTo>
                  <a:lnTo>
                    <a:pt x="7769" y="4569"/>
                  </a:lnTo>
                  <a:cubicBezTo>
                    <a:pt x="7769" y="4803"/>
                    <a:pt x="7578" y="4994"/>
                    <a:pt x="7343" y="4994"/>
                  </a:cubicBezTo>
                  <a:lnTo>
                    <a:pt x="5124" y="4994"/>
                  </a:lnTo>
                  <a:cubicBezTo>
                    <a:pt x="5098" y="4994"/>
                    <a:pt x="5073" y="5002"/>
                    <a:pt x="5051" y="5017"/>
                  </a:cubicBezTo>
                  <a:lnTo>
                    <a:pt x="2709" y="6619"/>
                  </a:lnTo>
                  <a:cubicBezTo>
                    <a:pt x="2707" y="6620"/>
                    <a:pt x="2705" y="6621"/>
                    <a:pt x="2703" y="6621"/>
                  </a:cubicBezTo>
                  <a:cubicBezTo>
                    <a:pt x="2701" y="6621"/>
                    <a:pt x="2699" y="6620"/>
                    <a:pt x="2698" y="6619"/>
                  </a:cubicBezTo>
                  <a:cubicBezTo>
                    <a:pt x="2695" y="6618"/>
                    <a:pt x="2693" y="6614"/>
                    <a:pt x="2694" y="6610"/>
                  </a:cubicBezTo>
                  <a:lnTo>
                    <a:pt x="3030" y="5153"/>
                  </a:lnTo>
                  <a:cubicBezTo>
                    <a:pt x="3049" y="5071"/>
                    <a:pt x="2989" y="4994"/>
                    <a:pt x="2904" y="4994"/>
                  </a:cubicBezTo>
                  <a:lnTo>
                    <a:pt x="684" y="4994"/>
                  </a:lnTo>
                  <a:cubicBezTo>
                    <a:pt x="450" y="4994"/>
                    <a:pt x="260" y="4803"/>
                    <a:pt x="260" y="4569"/>
                  </a:cubicBezTo>
                  <a:lnTo>
                    <a:pt x="260" y="684"/>
                  </a:lnTo>
                  <a:cubicBezTo>
                    <a:pt x="260" y="450"/>
                    <a:pt x="450" y="260"/>
                    <a:pt x="684" y="260"/>
                  </a:cubicBezTo>
                  <a:close/>
                  <a:moveTo>
                    <a:pt x="8175" y="1092"/>
                  </a:moveTo>
                  <a:cubicBezTo>
                    <a:pt x="8411" y="1092"/>
                    <a:pt x="8601" y="1282"/>
                    <a:pt x="8601" y="1517"/>
                  </a:cubicBezTo>
                  <a:lnTo>
                    <a:pt x="8601" y="5401"/>
                  </a:lnTo>
                  <a:cubicBezTo>
                    <a:pt x="8601" y="5636"/>
                    <a:pt x="8411" y="5826"/>
                    <a:pt x="8175" y="5826"/>
                  </a:cubicBezTo>
                  <a:lnTo>
                    <a:pt x="5957" y="5826"/>
                  </a:lnTo>
                  <a:cubicBezTo>
                    <a:pt x="5874" y="5826"/>
                    <a:pt x="5812" y="5904"/>
                    <a:pt x="5830" y="5985"/>
                  </a:cubicBezTo>
                  <a:lnTo>
                    <a:pt x="6167" y="7443"/>
                  </a:lnTo>
                  <a:cubicBezTo>
                    <a:pt x="6168" y="7448"/>
                    <a:pt x="6164" y="7453"/>
                    <a:pt x="6159" y="7453"/>
                  </a:cubicBezTo>
                  <a:cubicBezTo>
                    <a:pt x="6157" y="7453"/>
                    <a:pt x="6155" y="7452"/>
                    <a:pt x="6154" y="7451"/>
                  </a:cubicBezTo>
                  <a:lnTo>
                    <a:pt x="4054" y="6015"/>
                  </a:lnTo>
                  <a:lnTo>
                    <a:pt x="5165" y="5254"/>
                  </a:lnTo>
                  <a:lnTo>
                    <a:pt x="7343" y="5254"/>
                  </a:lnTo>
                  <a:cubicBezTo>
                    <a:pt x="7722" y="5253"/>
                    <a:pt x="8027" y="4947"/>
                    <a:pt x="8029" y="4569"/>
                  </a:cubicBezTo>
                  <a:lnTo>
                    <a:pt x="8029" y="1092"/>
                  </a:lnTo>
                  <a:close/>
                  <a:moveTo>
                    <a:pt x="684" y="0"/>
                  </a:moveTo>
                  <a:cubicBezTo>
                    <a:pt x="307" y="0"/>
                    <a:pt x="0" y="307"/>
                    <a:pt x="0" y="684"/>
                  </a:cubicBezTo>
                  <a:lnTo>
                    <a:pt x="0" y="4569"/>
                  </a:lnTo>
                  <a:cubicBezTo>
                    <a:pt x="0" y="4947"/>
                    <a:pt x="307" y="5253"/>
                    <a:pt x="684" y="5254"/>
                  </a:cubicBezTo>
                  <a:lnTo>
                    <a:pt x="832" y="5254"/>
                  </a:lnTo>
                  <a:lnTo>
                    <a:pt x="832" y="5401"/>
                  </a:lnTo>
                  <a:cubicBezTo>
                    <a:pt x="832" y="5779"/>
                    <a:pt x="1139" y="6086"/>
                    <a:pt x="1517" y="6086"/>
                  </a:cubicBezTo>
                  <a:lnTo>
                    <a:pt x="2549" y="6086"/>
                  </a:lnTo>
                  <a:lnTo>
                    <a:pt x="2442" y="6552"/>
                  </a:lnTo>
                  <a:cubicBezTo>
                    <a:pt x="2399" y="6733"/>
                    <a:pt x="2543" y="6882"/>
                    <a:pt x="2704" y="6882"/>
                  </a:cubicBezTo>
                  <a:cubicBezTo>
                    <a:pt x="2754" y="6882"/>
                    <a:pt x="2807" y="6867"/>
                    <a:pt x="2855" y="6833"/>
                  </a:cubicBezTo>
                  <a:lnTo>
                    <a:pt x="3822" y="6172"/>
                  </a:lnTo>
                  <a:lnTo>
                    <a:pt x="6005" y="7666"/>
                  </a:lnTo>
                  <a:cubicBezTo>
                    <a:pt x="6053" y="7699"/>
                    <a:pt x="6105" y="7713"/>
                    <a:pt x="6155" y="7713"/>
                  </a:cubicBezTo>
                  <a:cubicBezTo>
                    <a:pt x="6316" y="7713"/>
                    <a:pt x="6460" y="7565"/>
                    <a:pt x="6419" y="7384"/>
                  </a:cubicBezTo>
                  <a:lnTo>
                    <a:pt x="6120" y="6086"/>
                  </a:lnTo>
                  <a:lnTo>
                    <a:pt x="8175" y="6086"/>
                  </a:lnTo>
                  <a:cubicBezTo>
                    <a:pt x="8554" y="6086"/>
                    <a:pt x="8861" y="5779"/>
                    <a:pt x="8861" y="5401"/>
                  </a:cubicBezTo>
                  <a:lnTo>
                    <a:pt x="8861" y="1517"/>
                  </a:lnTo>
                  <a:cubicBezTo>
                    <a:pt x="8861" y="1139"/>
                    <a:pt x="8554" y="832"/>
                    <a:pt x="8175" y="832"/>
                  </a:cubicBezTo>
                  <a:lnTo>
                    <a:pt x="8029" y="832"/>
                  </a:lnTo>
                  <a:lnTo>
                    <a:pt x="8029" y="684"/>
                  </a:lnTo>
                  <a:cubicBezTo>
                    <a:pt x="8027" y="307"/>
                    <a:pt x="7722" y="0"/>
                    <a:pt x="7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6" name="Google Shape;546;p48"/>
          <p:cNvGrpSpPr/>
          <p:nvPr/>
        </p:nvGrpSpPr>
        <p:grpSpPr>
          <a:xfrm>
            <a:off x="6957347" y="886178"/>
            <a:ext cx="375822" cy="250327"/>
            <a:chOff x="2897600" y="4998600"/>
            <a:chExt cx="213075" cy="141925"/>
          </a:xfrm>
        </p:grpSpPr>
        <p:sp>
          <p:nvSpPr>
            <p:cNvPr id="547" name="Google Shape;547;p48"/>
            <p:cNvSpPr/>
            <p:nvPr/>
          </p:nvSpPr>
          <p:spPr>
            <a:xfrm>
              <a:off x="2897600" y="4998600"/>
              <a:ext cx="213075" cy="141925"/>
            </a:xfrm>
            <a:custGeom>
              <a:avLst/>
              <a:gdLst/>
              <a:ahLst/>
              <a:cxnLst/>
              <a:rect l="l" t="t" r="r" b="b"/>
              <a:pathLst>
                <a:path w="8523" h="5677" extrusionOk="0">
                  <a:moveTo>
                    <a:pt x="8104" y="268"/>
                  </a:moveTo>
                  <a:cubicBezTo>
                    <a:pt x="8188" y="268"/>
                    <a:pt x="8256" y="335"/>
                    <a:pt x="8256" y="418"/>
                  </a:cubicBezTo>
                  <a:lnTo>
                    <a:pt x="8256" y="5258"/>
                  </a:lnTo>
                  <a:cubicBezTo>
                    <a:pt x="8256" y="5341"/>
                    <a:pt x="8188" y="5410"/>
                    <a:pt x="8104" y="5410"/>
                  </a:cubicBezTo>
                  <a:lnTo>
                    <a:pt x="419" y="5410"/>
                  </a:lnTo>
                  <a:cubicBezTo>
                    <a:pt x="334" y="5410"/>
                    <a:pt x="267" y="5341"/>
                    <a:pt x="267" y="5258"/>
                  </a:cubicBezTo>
                  <a:lnTo>
                    <a:pt x="267" y="418"/>
                  </a:lnTo>
                  <a:cubicBezTo>
                    <a:pt x="267" y="335"/>
                    <a:pt x="334" y="268"/>
                    <a:pt x="419" y="268"/>
                  </a:cubicBezTo>
                  <a:close/>
                  <a:moveTo>
                    <a:pt x="419" y="1"/>
                  </a:moveTo>
                  <a:cubicBezTo>
                    <a:pt x="187" y="1"/>
                    <a:pt x="0" y="188"/>
                    <a:pt x="0" y="418"/>
                  </a:cubicBezTo>
                  <a:lnTo>
                    <a:pt x="0" y="5258"/>
                  </a:lnTo>
                  <a:cubicBezTo>
                    <a:pt x="0" y="5488"/>
                    <a:pt x="187" y="5675"/>
                    <a:pt x="419" y="5676"/>
                  </a:cubicBezTo>
                  <a:lnTo>
                    <a:pt x="8104" y="5676"/>
                  </a:lnTo>
                  <a:cubicBezTo>
                    <a:pt x="8334" y="5675"/>
                    <a:pt x="8521" y="5488"/>
                    <a:pt x="8523" y="5258"/>
                  </a:cubicBezTo>
                  <a:lnTo>
                    <a:pt x="8523" y="418"/>
                  </a:lnTo>
                  <a:cubicBezTo>
                    <a:pt x="8521" y="188"/>
                    <a:pt x="8334" y="1"/>
                    <a:pt x="81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8"/>
            <p:cNvSpPr/>
            <p:nvPr/>
          </p:nvSpPr>
          <p:spPr>
            <a:xfrm>
              <a:off x="2918975" y="5012825"/>
              <a:ext cx="170325" cy="113450"/>
            </a:xfrm>
            <a:custGeom>
              <a:avLst/>
              <a:gdLst/>
              <a:ahLst/>
              <a:cxnLst/>
              <a:rect l="l" t="t" r="r" b="b"/>
              <a:pathLst>
                <a:path w="6813" h="4538" extrusionOk="0">
                  <a:moveTo>
                    <a:pt x="6546" y="268"/>
                  </a:moveTo>
                  <a:lnTo>
                    <a:pt x="6546" y="4270"/>
                  </a:lnTo>
                  <a:lnTo>
                    <a:pt x="267" y="4270"/>
                  </a:lnTo>
                  <a:lnTo>
                    <a:pt x="267" y="268"/>
                  </a:lnTo>
                  <a:close/>
                  <a:moveTo>
                    <a:pt x="133" y="0"/>
                  </a:moveTo>
                  <a:cubicBezTo>
                    <a:pt x="59" y="0"/>
                    <a:pt x="0" y="61"/>
                    <a:pt x="0" y="135"/>
                  </a:cubicBezTo>
                  <a:lnTo>
                    <a:pt x="0" y="4405"/>
                  </a:lnTo>
                  <a:cubicBezTo>
                    <a:pt x="0" y="4477"/>
                    <a:pt x="59" y="4538"/>
                    <a:pt x="133" y="4538"/>
                  </a:cubicBezTo>
                  <a:lnTo>
                    <a:pt x="6680" y="4538"/>
                  </a:lnTo>
                  <a:cubicBezTo>
                    <a:pt x="6754" y="4538"/>
                    <a:pt x="6813" y="4477"/>
                    <a:pt x="6813" y="4405"/>
                  </a:cubicBezTo>
                  <a:lnTo>
                    <a:pt x="6813" y="133"/>
                  </a:lnTo>
                  <a:cubicBezTo>
                    <a:pt x="6813" y="61"/>
                    <a:pt x="6754" y="0"/>
                    <a:pt x="6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8"/>
            <p:cNvSpPr/>
            <p:nvPr/>
          </p:nvSpPr>
          <p:spPr>
            <a:xfrm>
              <a:off x="2908275" y="5062650"/>
              <a:ext cx="6700" cy="13800"/>
            </a:xfrm>
            <a:custGeom>
              <a:avLst/>
              <a:gdLst/>
              <a:ahLst/>
              <a:cxnLst/>
              <a:rect l="l" t="t" r="r" b="b"/>
              <a:pathLst>
                <a:path w="268" h="552" extrusionOk="0">
                  <a:moveTo>
                    <a:pt x="133" y="1"/>
                  </a:moveTo>
                  <a:cubicBezTo>
                    <a:pt x="61" y="1"/>
                    <a:pt x="0" y="60"/>
                    <a:pt x="0" y="134"/>
                  </a:cubicBezTo>
                  <a:lnTo>
                    <a:pt x="0" y="418"/>
                  </a:lnTo>
                  <a:cubicBezTo>
                    <a:pt x="0" y="492"/>
                    <a:pt x="61" y="551"/>
                    <a:pt x="133" y="551"/>
                  </a:cubicBezTo>
                  <a:cubicBezTo>
                    <a:pt x="207" y="551"/>
                    <a:pt x="267" y="492"/>
                    <a:pt x="268" y="418"/>
                  </a:cubicBezTo>
                  <a:lnTo>
                    <a:pt x="268" y="134"/>
                  </a:lnTo>
                  <a:cubicBezTo>
                    <a:pt x="268" y="60"/>
                    <a:pt x="207" y="1"/>
                    <a:pt x="1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8"/>
            <p:cNvSpPr/>
            <p:nvPr/>
          </p:nvSpPr>
          <p:spPr>
            <a:xfrm>
              <a:off x="3093300" y="5059075"/>
              <a:ext cx="6700" cy="20925"/>
            </a:xfrm>
            <a:custGeom>
              <a:avLst/>
              <a:gdLst/>
              <a:ahLst/>
              <a:cxnLst/>
              <a:rect l="l" t="t" r="r" b="b"/>
              <a:pathLst>
                <a:path w="268" h="837" extrusionOk="0">
                  <a:moveTo>
                    <a:pt x="135" y="1"/>
                  </a:moveTo>
                  <a:cubicBezTo>
                    <a:pt x="61" y="1"/>
                    <a:pt x="0" y="60"/>
                    <a:pt x="0" y="134"/>
                  </a:cubicBezTo>
                  <a:lnTo>
                    <a:pt x="0" y="704"/>
                  </a:lnTo>
                  <a:cubicBezTo>
                    <a:pt x="0" y="778"/>
                    <a:pt x="61" y="837"/>
                    <a:pt x="135" y="837"/>
                  </a:cubicBezTo>
                  <a:cubicBezTo>
                    <a:pt x="207" y="837"/>
                    <a:pt x="268" y="778"/>
                    <a:pt x="268" y="704"/>
                  </a:cubicBezTo>
                  <a:lnTo>
                    <a:pt x="268" y="134"/>
                  </a:lnTo>
                  <a:cubicBezTo>
                    <a:pt x="268" y="60"/>
                    <a:pt x="207" y="1"/>
                    <a:pt x="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8"/>
            <p:cNvSpPr/>
            <p:nvPr/>
          </p:nvSpPr>
          <p:spPr>
            <a:xfrm>
              <a:off x="3093300" y="5012825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35" y="0"/>
                  </a:moveTo>
                  <a:cubicBezTo>
                    <a:pt x="59" y="1"/>
                    <a:pt x="0" y="61"/>
                    <a:pt x="0" y="136"/>
                  </a:cubicBezTo>
                  <a:cubicBezTo>
                    <a:pt x="0" y="210"/>
                    <a:pt x="61" y="269"/>
                    <a:pt x="135" y="269"/>
                  </a:cubicBezTo>
                  <a:cubicBezTo>
                    <a:pt x="209" y="269"/>
                    <a:pt x="269" y="210"/>
                    <a:pt x="269" y="136"/>
                  </a:cubicBezTo>
                  <a:cubicBezTo>
                    <a:pt x="269" y="61"/>
                    <a:pt x="210" y="1"/>
                    <a:pt x="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8"/>
            <p:cNvSpPr/>
            <p:nvPr/>
          </p:nvSpPr>
          <p:spPr>
            <a:xfrm>
              <a:off x="2908275" y="5044850"/>
              <a:ext cx="6700" cy="10250"/>
            </a:xfrm>
            <a:custGeom>
              <a:avLst/>
              <a:gdLst/>
              <a:ahLst/>
              <a:cxnLst/>
              <a:rect l="l" t="t" r="r" b="b"/>
              <a:pathLst>
                <a:path w="268" h="410" extrusionOk="0">
                  <a:moveTo>
                    <a:pt x="133" y="1"/>
                  </a:moveTo>
                  <a:cubicBezTo>
                    <a:pt x="61" y="1"/>
                    <a:pt x="0" y="60"/>
                    <a:pt x="0" y="134"/>
                  </a:cubicBezTo>
                  <a:lnTo>
                    <a:pt x="0" y="277"/>
                  </a:lnTo>
                  <a:cubicBezTo>
                    <a:pt x="0" y="351"/>
                    <a:pt x="61" y="410"/>
                    <a:pt x="133" y="410"/>
                  </a:cubicBezTo>
                  <a:cubicBezTo>
                    <a:pt x="207" y="410"/>
                    <a:pt x="267" y="351"/>
                    <a:pt x="268" y="277"/>
                  </a:cubicBezTo>
                  <a:lnTo>
                    <a:pt x="268" y="134"/>
                  </a:lnTo>
                  <a:cubicBezTo>
                    <a:pt x="268" y="60"/>
                    <a:pt x="207" y="1"/>
                    <a:pt x="1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8"/>
            <p:cNvSpPr/>
            <p:nvPr/>
          </p:nvSpPr>
          <p:spPr>
            <a:xfrm>
              <a:off x="2908275" y="5084000"/>
              <a:ext cx="6700" cy="10250"/>
            </a:xfrm>
            <a:custGeom>
              <a:avLst/>
              <a:gdLst/>
              <a:ahLst/>
              <a:cxnLst/>
              <a:rect l="l" t="t" r="r" b="b"/>
              <a:pathLst>
                <a:path w="268" h="410" extrusionOk="0">
                  <a:moveTo>
                    <a:pt x="133" y="0"/>
                  </a:moveTo>
                  <a:cubicBezTo>
                    <a:pt x="61" y="0"/>
                    <a:pt x="0" y="59"/>
                    <a:pt x="0" y="133"/>
                  </a:cubicBezTo>
                  <a:lnTo>
                    <a:pt x="0" y="276"/>
                  </a:lnTo>
                  <a:cubicBezTo>
                    <a:pt x="0" y="350"/>
                    <a:pt x="61" y="409"/>
                    <a:pt x="133" y="409"/>
                  </a:cubicBezTo>
                  <a:cubicBezTo>
                    <a:pt x="207" y="409"/>
                    <a:pt x="267" y="350"/>
                    <a:pt x="268" y="276"/>
                  </a:cubicBezTo>
                  <a:lnTo>
                    <a:pt x="268" y="133"/>
                  </a:lnTo>
                  <a:cubicBezTo>
                    <a:pt x="268" y="59"/>
                    <a:pt x="207" y="0"/>
                    <a:pt x="1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8"/>
            <p:cNvSpPr/>
            <p:nvPr/>
          </p:nvSpPr>
          <p:spPr>
            <a:xfrm>
              <a:off x="2933175" y="5094650"/>
              <a:ext cx="141900" cy="20925"/>
            </a:xfrm>
            <a:custGeom>
              <a:avLst/>
              <a:gdLst/>
              <a:ahLst/>
              <a:cxnLst/>
              <a:rect l="l" t="t" r="r" b="b"/>
              <a:pathLst>
                <a:path w="5676" h="837" extrusionOk="0">
                  <a:moveTo>
                    <a:pt x="1274" y="267"/>
                  </a:moveTo>
                  <a:cubicBezTo>
                    <a:pt x="1311" y="267"/>
                    <a:pt x="1349" y="281"/>
                    <a:pt x="1380" y="312"/>
                  </a:cubicBezTo>
                  <a:cubicBezTo>
                    <a:pt x="1476" y="407"/>
                    <a:pt x="1408" y="570"/>
                    <a:pt x="1272" y="570"/>
                  </a:cubicBezTo>
                  <a:cubicBezTo>
                    <a:pt x="1189" y="570"/>
                    <a:pt x="1121" y="503"/>
                    <a:pt x="1121" y="420"/>
                  </a:cubicBezTo>
                  <a:cubicBezTo>
                    <a:pt x="1121" y="328"/>
                    <a:pt x="1196" y="267"/>
                    <a:pt x="1274" y="267"/>
                  </a:cubicBezTo>
                  <a:close/>
                  <a:moveTo>
                    <a:pt x="1272" y="1"/>
                  </a:moveTo>
                  <a:cubicBezTo>
                    <a:pt x="1093" y="1"/>
                    <a:pt x="934" y="115"/>
                    <a:pt x="876" y="286"/>
                  </a:cubicBezTo>
                  <a:lnTo>
                    <a:pt x="135" y="286"/>
                  </a:lnTo>
                  <a:cubicBezTo>
                    <a:pt x="61" y="286"/>
                    <a:pt x="0" y="345"/>
                    <a:pt x="0" y="420"/>
                  </a:cubicBezTo>
                  <a:cubicBezTo>
                    <a:pt x="0" y="494"/>
                    <a:pt x="61" y="553"/>
                    <a:pt x="135" y="553"/>
                  </a:cubicBezTo>
                  <a:lnTo>
                    <a:pt x="876" y="553"/>
                  </a:lnTo>
                  <a:cubicBezTo>
                    <a:pt x="934" y="722"/>
                    <a:pt x="1093" y="837"/>
                    <a:pt x="1272" y="837"/>
                  </a:cubicBezTo>
                  <a:cubicBezTo>
                    <a:pt x="1453" y="837"/>
                    <a:pt x="1611" y="722"/>
                    <a:pt x="1669" y="553"/>
                  </a:cubicBezTo>
                  <a:lnTo>
                    <a:pt x="5542" y="553"/>
                  </a:lnTo>
                  <a:cubicBezTo>
                    <a:pt x="5616" y="553"/>
                    <a:pt x="5675" y="494"/>
                    <a:pt x="5675" y="420"/>
                  </a:cubicBezTo>
                  <a:cubicBezTo>
                    <a:pt x="5675" y="345"/>
                    <a:pt x="5616" y="286"/>
                    <a:pt x="5542" y="286"/>
                  </a:cubicBezTo>
                  <a:lnTo>
                    <a:pt x="1669" y="286"/>
                  </a:lnTo>
                  <a:cubicBezTo>
                    <a:pt x="1611" y="115"/>
                    <a:pt x="1453" y="1"/>
                    <a:pt x="12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8"/>
            <p:cNvSpPr/>
            <p:nvPr/>
          </p:nvSpPr>
          <p:spPr>
            <a:xfrm>
              <a:off x="2990100" y="5043475"/>
              <a:ext cx="32050" cy="30800"/>
            </a:xfrm>
            <a:custGeom>
              <a:avLst/>
              <a:gdLst/>
              <a:ahLst/>
              <a:cxnLst/>
              <a:rect l="l" t="t" r="r" b="b"/>
              <a:pathLst>
                <a:path w="1282" h="1232" extrusionOk="0">
                  <a:moveTo>
                    <a:pt x="277" y="268"/>
                  </a:moveTo>
                  <a:cubicBezTo>
                    <a:pt x="278" y="268"/>
                    <a:pt x="279" y="268"/>
                    <a:pt x="281" y="270"/>
                  </a:cubicBezTo>
                  <a:lnTo>
                    <a:pt x="959" y="609"/>
                  </a:lnTo>
                  <a:cubicBezTo>
                    <a:pt x="962" y="610"/>
                    <a:pt x="965" y="613"/>
                    <a:pt x="963" y="617"/>
                  </a:cubicBezTo>
                  <a:cubicBezTo>
                    <a:pt x="963" y="620"/>
                    <a:pt x="962" y="622"/>
                    <a:pt x="959" y="624"/>
                  </a:cubicBezTo>
                  <a:lnTo>
                    <a:pt x="281" y="963"/>
                  </a:lnTo>
                  <a:cubicBezTo>
                    <a:pt x="279" y="964"/>
                    <a:pt x="278" y="964"/>
                    <a:pt x="276" y="964"/>
                  </a:cubicBezTo>
                  <a:cubicBezTo>
                    <a:pt x="275" y="964"/>
                    <a:pt x="273" y="964"/>
                    <a:pt x="273" y="963"/>
                  </a:cubicBezTo>
                  <a:cubicBezTo>
                    <a:pt x="269" y="962"/>
                    <a:pt x="267" y="959"/>
                    <a:pt x="267" y="956"/>
                  </a:cubicBezTo>
                  <a:lnTo>
                    <a:pt x="267" y="278"/>
                  </a:lnTo>
                  <a:cubicBezTo>
                    <a:pt x="267" y="275"/>
                    <a:pt x="269" y="271"/>
                    <a:pt x="273" y="270"/>
                  </a:cubicBezTo>
                  <a:cubicBezTo>
                    <a:pt x="274" y="270"/>
                    <a:pt x="275" y="268"/>
                    <a:pt x="277" y="268"/>
                  </a:cubicBezTo>
                  <a:close/>
                  <a:moveTo>
                    <a:pt x="277" y="1"/>
                  </a:moveTo>
                  <a:cubicBezTo>
                    <a:pt x="132" y="1"/>
                    <a:pt x="1" y="117"/>
                    <a:pt x="1" y="278"/>
                  </a:cubicBezTo>
                  <a:lnTo>
                    <a:pt x="1" y="955"/>
                  </a:lnTo>
                  <a:cubicBezTo>
                    <a:pt x="1" y="1115"/>
                    <a:pt x="131" y="1231"/>
                    <a:pt x="276" y="1231"/>
                  </a:cubicBezTo>
                  <a:cubicBezTo>
                    <a:pt x="317" y="1231"/>
                    <a:pt x="360" y="1222"/>
                    <a:pt x="401" y="1201"/>
                  </a:cubicBezTo>
                  <a:lnTo>
                    <a:pt x="1078" y="863"/>
                  </a:lnTo>
                  <a:cubicBezTo>
                    <a:pt x="1281" y="761"/>
                    <a:pt x="1281" y="472"/>
                    <a:pt x="1078" y="369"/>
                  </a:cubicBezTo>
                  <a:lnTo>
                    <a:pt x="401" y="30"/>
                  </a:lnTo>
                  <a:cubicBezTo>
                    <a:pt x="360" y="10"/>
                    <a:pt x="318" y="1"/>
                    <a:pt x="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8"/>
            <p:cNvSpPr/>
            <p:nvPr/>
          </p:nvSpPr>
          <p:spPr>
            <a:xfrm>
              <a:off x="2965200" y="5027050"/>
              <a:ext cx="77875" cy="63625"/>
            </a:xfrm>
            <a:custGeom>
              <a:avLst/>
              <a:gdLst/>
              <a:ahLst/>
              <a:cxnLst/>
              <a:rect l="l" t="t" r="r" b="b"/>
              <a:pathLst>
                <a:path w="3115" h="2545" extrusionOk="0">
                  <a:moveTo>
                    <a:pt x="2412" y="268"/>
                  </a:moveTo>
                  <a:cubicBezTo>
                    <a:pt x="2653" y="268"/>
                    <a:pt x="2846" y="464"/>
                    <a:pt x="2848" y="703"/>
                  </a:cubicBezTo>
                  <a:lnTo>
                    <a:pt x="2848" y="1842"/>
                  </a:lnTo>
                  <a:cubicBezTo>
                    <a:pt x="2846" y="2083"/>
                    <a:pt x="2653" y="2278"/>
                    <a:pt x="2412" y="2278"/>
                  </a:cubicBezTo>
                  <a:lnTo>
                    <a:pt x="703" y="2278"/>
                  </a:lnTo>
                  <a:cubicBezTo>
                    <a:pt x="462" y="2278"/>
                    <a:pt x="267" y="2083"/>
                    <a:pt x="267" y="1842"/>
                  </a:cubicBezTo>
                  <a:lnTo>
                    <a:pt x="267" y="703"/>
                  </a:lnTo>
                  <a:cubicBezTo>
                    <a:pt x="267" y="464"/>
                    <a:pt x="462" y="268"/>
                    <a:pt x="703" y="268"/>
                  </a:cubicBezTo>
                  <a:close/>
                  <a:moveTo>
                    <a:pt x="703" y="0"/>
                  </a:moveTo>
                  <a:cubicBezTo>
                    <a:pt x="316" y="2"/>
                    <a:pt x="1" y="315"/>
                    <a:pt x="1" y="703"/>
                  </a:cubicBezTo>
                  <a:lnTo>
                    <a:pt x="1" y="1842"/>
                  </a:lnTo>
                  <a:cubicBezTo>
                    <a:pt x="1" y="2230"/>
                    <a:pt x="316" y="2545"/>
                    <a:pt x="703" y="2545"/>
                  </a:cubicBezTo>
                  <a:lnTo>
                    <a:pt x="2412" y="2545"/>
                  </a:lnTo>
                  <a:cubicBezTo>
                    <a:pt x="2799" y="2545"/>
                    <a:pt x="3114" y="2230"/>
                    <a:pt x="3114" y="1842"/>
                  </a:cubicBezTo>
                  <a:lnTo>
                    <a:pt x="3114" y="703"/>
                  </a:lnTo>
                  <a:cubicBezTo>
                    <a:pt x="3114" y="315"/>
                    <a:pt x="2799" y="2"/>
                    <a:pt x="2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" name="Imagen 46"/>
          <p:cNvPicPr/>
          <p:nvPr/>
        </p:nvPicPr>
        <p:blipFill rotWithShape="1">
          <a:blip r:embed="rId4"/>
          <a:srcRect t="4437" b="5674"/>
          <a:stretch/>
        </p:blipFill>
        <p:spPr bwMode="auto">
          <a:xfrm>
            <a:off x="228678" y="1009366"/>
            <a:ext cx="7220085" cy="38860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Conector recto 5"/>
          <p:cNvCxnSpPr/>
          <p:nvPr/>
        </p:nvCxnSpPr>
        <p:spPr>
          <a:xfrm>
            <a:off x="7683953" y="1880455"/>
            <a:ext cx="14665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 flipV="1">
            <a:off x="7654096" y="2592298"/>
            <a:ext cx="146655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>
            <a:stCxn id="534" idx="1"/>
          </p:cNvCxnSpPr>
          <p:nvPr/>
        </p:nvCxnSpPr>
        <p:spPr>
          <a:xfrm flipV="1">
            <a:off x="7677441" y="3133759"/>
            <a:ext cx="146655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7677441" y="3591850"/>
            <a:ext cx="14665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7677441" y="4148050"/>
            <a:ext cx="14665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7677441" y="1166313"/>
            <a:ext cx="14665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6"/>
          <p:cNvSpPr txBox="1">
            <a:spLocks noGrp="1"/>
          </p:cNvSpPr>
          <p:nvPr>
            <p:ph type="ctrTitle" idx="4"/>
          </p:nvPr>
        </p:nvSpPr>
        <p:spPr>
          <a:xfrm>
            <a:off x="605013" y="466070"/>
            <a:ext cx="2593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Redes Sociales 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224" name="Google Shape;224;p36"/>
          <p:cNvSpPr txBox="1">
            <a:spLocks noGrp="1"/>
          </p:cNvSpPr>
          <p:nvPr>
            <p:ph type="ctrTitle"/>
          </p:nvPr>
        </p:nvSpPr>
        <p:spPr>
          <a:xfrm>
            <a:off x="4389832" y="405297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Volantes </a:t>
            </a:r>
            <a:endParaRPr dirty="0"/>
          </a:p>
        </p:txBody>
      </p:sp>
      <p:sp>
        <p:nvSpPr>
          <p:cNvPr id="225" name="Google Shape;225;p36"/>
          <p:cNvSpPr txBox="1">
            <a:spLocks noGrp="1"/>
          </p:cNvSpPr>
          <p:nvPr>
            <p:ph type="ctrTitle" idx="5"/>
          </p:nvPr>
        </p:nvSpPr>
        <p:spPr>
          <a:xfrm>
            <a:off x="343325" y="3017166"/>
            <a:ext cx="2398319" cy="14894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s" dirty="0"/>
              <a:t>Facebook</a:t>
            </a:r>
            <a:br>
              <a:rPr lang="es" dirty="0"/>
            </a:br>
            <a:br>
              <a:rPr lang="es" dirty="0"/>
            </a:br>
            <a:br>
              <a:rPr lang="es" dirty="0"/>
            </a:br>
            <a:r>
              <a:rPr lang="es" dirty="0"/>
              <a:t>Instagram</a:t>
            </a:r>
            <a:br>
              <a:rPr lang="es" dirty="0"/>
            </a:br>
            <a:br>
              <a:rPr lang="es" dirty="0"/>
            </a:br>
            <a:br>
              <a:rPr lang="es" dirty="0"/>
            </a:br>
            <a:r>
              <a:rPr lang="es" dirty="0"/>
              <a:t>TikTok</a:t>
            </a:r>
            <a:br>
              <a:rPr lang="es" dirty="0"/>
            </a:br>
            <a:br>
              <a:rPr lang="es" dirty="0"/>
            </a:br>
            <a:br>
              <a:rPr lang="es" dirty="0"/>
            </a:br>
            <a:br>
              <a:rPr lang="es" dirty="0"/>
            </a:br>
            <a:r>
              <a:rPr lang="es" dirty="0"/>
              <a:t>Video Promocional</a:t>
            </a:r>
            <a:endParaRPr dirty="0"/>
          </a:p>
        </p:txBody>
      </p:sp>
      <p:sp>
        <p:nvSpPr>
          <p:cNvPr id="228" name="Google Shape;228;p36"/>
          <p:cNvSpPr/>
          <p:nvPr/>
        </p:nvSpPr>
        <p:spPr>
          <a:xfrm>
            <a:off x="3874488" y="767500"/>
            <a:ext cx="381000" cy="390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6"/>
          <p:cNvSpPr/>
          <p:nvPr/>
        </p:nvSpPr>
        <p:spPr>
          <a:xfrm>
            <a:off x="3198213" y="2200025"/>
            <a:ext cx="381000" cy="390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6"/>
          <p:cNvSpPr/>
          <p:nvPr/>
        </p:nvSpPr>
        <p:spPr>
          <a:xfrm>
            <a:off x="5617563" y="2200025"/>
            <a:ext cx="381000" cy="390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6"/>
          <p:cNvSpPr/>
          <p:nvPr/>
        </p:nvSpPr>
        <p:spPr>
          <a:xfrm>
            <a:off x="5005638" y="3581150"/>
            <a:ext cx="381000" cy="390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6"/>
          <p:cNvSpPr/>
          <p:nvPr/>
        </p:nvSpPr>
        <p:spPr>
          <a:xfrm>
            <a:off x="5093525" y="3699663"/>
            <a:ext cx="181775" cy="175000"/>
          </a:xfrm>
          <a:custGeom>
            <a:avLst/>
            <a:gdLst/>
            <a:ahLst/>
            <a:cxnLst/>
            <a:rect l="l" t="t" r="r" b="b"/>
            <a:pathLst>
              <a:path w="7271" h="7000" extrusionOk="0">
                <a:moveTo>
                  <a:pt x="6212" y="1"/>
                </a:moveTo>
                <a:cubicBezTo>
                  <a:pt x="5963" y="1"/>
                  <a:pt x="5713" y="97"/>
                  <a:pt x="5525" y="290"/>
                </a:cubicBezTo>
                <a:lnTo>
                  <a:pt x="4860" y="955"/>
                </a:lnTo>
                <a:cubicBezTo>
                  <a:pt x="4811" y="1003"/>
                  <a:pt x="4810" y="1083"/>
                  <a:pt x="4860" y="1133"/>
                </a:cubicBezTo>
                <a:cubicBezTo>
                  <a:pt x="4884" y="1157"/>
                  <a:pt x="4916" y="1169"/>
                  <a:pt x="4949" y="1169"/>
                </a:cubicBezTo>
                <a:cubicBezTo>
                  <a:pt x="4981" y="1169"/>
                  <a:pt x="5013" y="1157"/>
                  <a:pt x="5037" y="1133"/>
                </a:cubicBezTo>
                <a:lnTo>
                  <a:pt x="5702" y="468"/>
                </a:lnTo>
                <a:cubicBezTo>
                  <a:pt x="5841" y="333"/>
                  <a:pt x="6019" y="267"/>
                  <a:pt x="6198" y="267"/>
                </a:cubicBezTo>
                <a:cubicBezTo>
                  <a:pt x="6380" y="267"/>
                  <a:pt x="6561" y="336"/>
                  <a:pt x="6700" y="474"/>
                </a:cubicBezTo>
                <a:cubicBezTo>
                  <a:pt x="6973" y="749"/>
                  <a:pt x="6977" y="1193"/>
                  <a:pt x="6707" y="1472"/>
                </a:cubicBezTo>
                <a:lnTo>
                  <a:pt x="5793" y="2385"/>
                </a:lnTo>
                <a:cubicBezTo>
                  <a:pt x="5560" y="1819"/>
                  <a:pt x="5060" y="1407"/>
                  <a:pt x="4461" y="1286"/>
                </a:cubicBezTo>
                <a:cubicBezTo>
                  <a:pt x="4342" y="1262"/>
                  <a:pt x="4222" y="1251"/>
                  <a:pt x="4102" y="1251"/>
                </a:cubicBezTo>
                <a:cubicBezTo>
                  <a:pt x="3623" y="1251"/>
                  <a:pt x="3156" y="1439"/>
                  <a:pt x="2810" y="1785"/>
                </a:cubicBezTo>
                <a:lnTo>
                  <a:pt x="704" y="3891"/>
                </a:lnTo>
                <a:cubicBezTo>
                  <a:pt x="0" y="4607"/>
                  <a:pt x="6" y="5755"/>
                  <a:pt x="715" y="6465"/>
                </a:cubicBezTo>
                <a:cubicBezTo>
                  <a:pt x="1072" y="6821"/>
                  <a:pt x="1539" y="7000"/>
                  <a:pt x="2007" y="7000"/>
                </a:cubicBezTo>
                <a:cubicBezTo>
                  <a:pt x="2469" y="7000"/>
                  <a:pt x="2932" y="6825"/>
                  <a:pt x="3287" y="6475"/>
                </a:cubicBezTo>
                <a:lnTo>
                  <a:pt x="4406" y="5357"/>
                </a:lnTo>
                <a:cubicBezTo>
                  <a:pt x="4456" y="5307"/>
                  <a:pt x="4456" y="5228"/>
                  <a:pt x="4406" y="5179"/>
                </a:cubicBezTo>
                <a:cubicBezTo>
                  <a:pt x="4382" y="5154"/>
                  <a:pt x="4350" y="5142"/>
                  <a:pt x="4318" y="5142"/>
                </a:cubicBezTo>
                <a:cubicBezTo>
                  <a:pt x="4286" y="5142"/>
                  <a:pt x="4253" y="5154"/>
                  <a:pt x="4228" y="5179"/>
                </a:cubicBezTo>
                <a:lnTo>
                  <a:pt x="4230" y="5179"/>
                </a:lnTo>
                <a:lnTo>
                  <a:pt x="3111" y="6298"/>
                </a:lnTo>
                <a:cubicBezTo>
                  <a:pt x="2803" y="6605"/>
                  <a:pt x="2399" y="6759"/>
                  <a:pt x="1996" y="6759"/>
                </a:cubicBezTo>
                <a:cubicBezTo>
                  <a:pt x="1593" y="6759"/>
                  <a:pt x="1190" y="6605"/>
                  <a:pt x="882" y="6298"/>
                </a:cubicBezTo>
                <a:cubicBezTo>
                  <a:pt x="267" y="5681"/>
                  <a:pt x="267" y="4684"/>
                  <a:pt x="882" y="4069"/>
                </a:cubicBezTo>
                <a:lnTo>
                  <a:pt x="2987" y="1963"/>
                </a:lnTo>
                <a:cubicBezTo>
                  <a:pt x="3286" y="1664"/>
                  <a:pt x="3688" y="1502"/>
                  <a:pt x="4100" y="1502"/>
                </a:cubicBezTo>
                <a:cubicBezTo>
                  <a:pt x="4221" y="1502"/>
                  <a:pt x="4343" y="1516"/>
                  <a:pt x="4464" y="1545"/>
                </a:cubicBezTo>
                <a:cubicBezTo>
                  <a:pt x="4996" y="1670"/>
                  <a:pt x="5425" y="2061"/>
                  <a:pt x="5597" y="2581"/>
                </a:cubicBezTo>
                <a:lnTo>
                  <a:pt x="4601" y="3577"/>
                </a:lnTo>
                <a:cubicBezTo>
                  <a:pt x="4460" y="3718"/>
                  <a:pt x="4279" y="3785"/>
                  <a:pt x="4101" y="3785"/>
                </a:cubicBezTo>
                <a:cubicBezTo>
                  <a:pt x="3826" y="3785"/>
                  <a:pt x="3557" y="3627"/>
                  <a:pt x="3441" y="3342"/>
                </a:cubicBezTo>
                <a:cubicBezTo>
                  <a:pt x="3422" y="3292"/>
                  <a:pt x="3374" y="3261"/>
                  <a:pt x="3323" y="3261"/>
                </a:cubicBezTo>
                <a:cubicBezTo>
                  <a:pt x="3308" y="3261"/>
                  <a:pt x="3292" y="3264"/>
                  <a:pt x="3277" y="3270"/>
                </a:cubicBezTo>
                <a:cubicBezTo>
                  <a:pt x="3212" y="3297"/>
                  <a:pt x="3181" y="3371"/>
                  <a:pt x="3208" y="3436"/>
                </a:cubicBezTo>
                <a:cubicBezTo>
                  <a:pt x="3366" y="3823"/>
                  <a:pt x="3730" y="4036"/>
                  <a:pt x="4102" y="4036"/>
                </a:cubicBezTo>
                <a:cubicBezTo>
                  <a:pt x="4343" y="4036"/>
                  <a:pt x="4587" y="3946"/>
                  <a:pt x="4779" y="3755"/>
                </a:cubicBezTo>
                <a:lnTo>
                  <a:pt x="6884" y="1648"/>
                </a:lnTo>
                <a:cubicBezTo>
                  <a:pt x="7267" y="1275"/>
                  <a:pt x="7271" y="660"/>
                  <a:pt x="6892" y="282"/>
                </a:cubicBezTo>
                <a:cubicBezTo>
                  <a:pt x="6704" y="94"/>
                  <a:pt x="6458" y="1"/>
                  <a:pt x="621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6"/>
          <p:cNvSpPr/>
          <p:nvPr/>
        </p:nvSpPr>
        <p:spPr>
          <a:xfrm>
            <a:off x="5117100" y="3678238"/>
            <a:ext cx="181650" cy="174975"/>
          </a:xfrm>
          <a:custGeom>
            <a:avLst/>
            <a:gdLst/>
            <a:ahLst/>
            <a:cxnLst/>
            <a:rect l="l" t="t" r="r" b="b"/>
            <a:pathLst>
              <a:path w="7266" h="6999" extrusionOk="0">
                <a:moveTo>
                  <a:pt x="5262" y="0"/>
                </a:moveTo>
                <a:cubicBezTo>
                  <a:pt x="4794" y="0"/>
                  <a:pt x="4327" y="178"/>
                  <a:pt x="3969" y="534"/>
                </a:cubicBezTo>
                <a:lnTo>
                  <a:pt x="2851" y="1654"/>
                </a:lnTo>
                <a:cubicBezTo>
                  <a:pt x="2801" y="1703"/>
                  <a:pt x="2801" y="1782"/>
                  <a:pt x="2849" y="1832"/>
                </a:cubicBezTo>
                <a:cubicBezTo>
                  <a:pt x="2874" y="1856"/>
                  <a:pt x="2906" y="1868"/>
                  <a:pt x="2939" y="1868"/>
                </a:cubicBezTo>
                <a:cubicBezTo>
                  <a:pt x="2971" y="1868"/>
                  <a:pt x="3003" y="1856"/>
                  <a:pt x="3027" y="1832"/>
                </a:cubicBezTo>
                <a:lnTo>
                  <a:pt x="4147" y="712"/>
                </a:lnTo>
                <a:cubicBezTo>
                  <a:pt x="4454" y="407"/>
                  <a:pt x="4856" y="255"/>
                  <a:pt x="5257" y="255"/>
                </a:cubicBezTo>
                <a:cubicBezTo>
                  <a:pt x="5660" y="255"/>
                  <a:pt x="6064" y="409"/>
                  <a:pt x="6371" y="716"/>
                </a:cubicBezTo>
                <a:cubicBezTo>
                  <a:pt x="6985" y="1330"/>
                  <a:pt x="6987" y="2325"/>
                  <a:pt x="6376" y="2941"/>
                </a:cubicBezTo>
                <a:lnTo>
                  <a:pt x="4271" y="5047"/>
                </a:lnTo>
                <a:cubicBezTo>
                  <a:pt x="3972" y="5346"/>
                  <a:pt x="3570" y="5508"/>
                  <a:pt x="3157" y="5508"/>
                </a:cubicBezTo>
                <a:cubicBezTo>
                  <a:pt x="3036" y="5508"/>
                  <a:pt x="2914" y="5494"/>
                  <a:pt x="2794" y="5465"/>
                </a:cubicBezTo>
                <a:cubicBezTo>
                  <a:pt x="2262" y="5340"/>
                  <a:pt x="1833" y="4947"/>
                  <a:pt x="1661" y="4429"/>
                </a:cubicBezTo>
                <a:lnTo>
                  <a:pt x="2657" y="3433"/>
                </a:lnTo>
                <a:cubicBezTo>
                  <a:pt x="2798" y="3292"/>
                  <a:pt x="2979" y="3225"/>
                  <a:pt x="3157" y="3225"/>
                </a:cubicBezTo>
                <a:cubicBezTo>
                  <a:pt x="3432" y="3225"/>
                  <a:pt x="3701" y="3383"/>
                  <a:pt x="3817" y="3668"/>
                </a:cubicBezTo>
                <a:cubicBezTo>
                  <a:pt x="3837" y="3716"/>
                  <a:pt x="3883" y="3746"/>
                  <a:pt x="3933" y="3746"/>
                </a:cubicBezTo>
                <a:cubicBezTo>
                  <a:pt x="3948" y="3746"/>
                  <a:pt x="3964" y="3743"/>
                  <a:pt x="3980" y="3737"/>
                </a:cubicBezTo>
                <a:cubicBezTo>
                  <a:pt x="4045" y="3711"/>
                  <a:pt x="4076" y="3637"/>
                  <a:pt x="4049" y="3574"/>
                </a:cubicBezTo>
                <a:cubicBezTo>
                  <a:pt x="3892" y="3188"/>
                  <a:pt x="3528" y="2975"/>
                  <a:pt x="3156" y="2975"/>
                </a:cubicBezTo>
                <a:cubicBezTo>
                  <a:pt x="2915" y="2975"/>
                  <a:pt x="2671" y="3065"/>
                  <a:pt x="2479" y="3256"/>
                </a:cubicBezTo>
                <a:lnTo>
                  <a:pt x="1453" y="4282"/>
                </a:lnTo>
                <a:cubicBezTo>
                  <a:pt x="1434" y="4293"/>
                  <a:pt x="1420" y="4308"/>
                  <a:pt x="1409" y="4326"/>
                </a:cubicBezTo>
                <a:lnTo>
                  <a:pt x="374" y="5362"/>
                </a:lnTo>
                <a:cubicBezTo>
                  <a:pt x="1" y="5737"/>
                  <a:pt x="2" y="6343"/>
                  <a:pt x="376" y="6717"/>
                </a:cubicBezTo>
                <a:cubicBezTo>
                  <a:pt x="564" y="6905"/>
                  <a:pt x="810" y="6999"/>
                  <a:pt x="1056" y="6999"/>
                </a:cubicBezTo>
                <a:cubicBezTo>
                  <a:pt x="1301" y="6999"/>
                  <a:pt x="1545" y="6906"/>
                  <a:pt x="1733" y="6720"/>
                </a:cubicBezTo>
                <a:lnTo>
                  <a:pt x="2397" y="6056"/>
                </a:lnTo>
                <a:cubicBezTo>
                  <a:pt x="2445" y="6008"/>
                  <a:pt x="2445" y="5928"/>
                  <a:pt x="2397" y="5879"/>
                </a:cubicBezTo>
                <a:cubicBezTo>
                  <a:pt x="2372" y="5854"/>
                  <a:pt x="2340" y="5842"/>
                  <a:pt x="2308" y="5842"/>
                </a:cubicBezTo>
                <a:cubicBezTo>
                  <a:pt x="2275" y="5842"/>
                  <a:pt x="2244" y="5854"/>
                  <a:pt x="2219" y="5879"/>
                </a:cubicBezTo>
                <a:lnTo>
                  <a:pt x="1556" y="6542"/>
                </a:lnTo>
                <a:cubicBezTo>
                  <a:pt x="1417" y="6681"/>
                  <a:pt x="1235" y="6750"/>
                  <a:pt x="1054" y="6750"/>
                </a:cubicBezTo>
                <a:cubicBezTo>
                  <a:pt x="872" y="6750"/>
                  <a:pt x="690" y="6681"/>
                  <a:pt x="551" y="6542"/>
                </a:cubicBezTo>
                <a:cubicBezTo>
                  <a:pt x="274" y="6266"/>
                  <a:pt x="274" y="5817"/>
                  <a:pt x="551" y="5539"/>
                </a:cubicBezTo>
                <a:lnTo>
                  <a:pt x="1465" y="4625"/>
                </a:lnTo>
                <a:cubicBezTo>
                  <a:pt x="1697" y="5191"/>
                  <a:pt x="2196" y="5604"/>
                  <a:pt x="2795" y="5724"/>
                </a:cubicBezTo>
                <a:cubicBezTo>
                  <a:pt x="2915" y="5748"/>
                  <a:pt x="3035" y="5759"/>
                  <a:pt x="3155" y="5759"/>
                </a:cubicBezTo>
                <a:cubicBezTo>
                  <a:pt x="3635" y="5759"/>
                  <a:pt x="4101" y="5570"/>
                  <a:pt x="4448" y="5224"/>
                </a:cubicBezTo>
                <a:lnTo>
                  <a:pt x="6554" y="3119"/>
                </a:lnTo>
                <a:cubicBezTo>
                  <a:pt x="7266" y="2406"/>
                  <a:pt x="7266" y="1249"/>
                  <a:pt x="6554" y="536"/>
                </a:cubicBezTo>
                <a:lnTo>
                  <a:pt x="6554" y="534"/>
                </a:lnTo>
                <a:cubicBezTo>
                  <a:pt x="6196" y="178"/>
                  <a:pt x="5729" y="0"/>
                  <a:pt x="52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6"/>
          <p:cNvSpPr/>
          <p:nvPr/>
        </p:nvSpPr>
        <p:spPr>
          <a:xfrm>
            <a:off x="5705863" y="2300038"/>
            <a:ext cx="204400" cy="190575"/>
          </a:xfrm>
          <a:custGeom>
            <a:avLst/>
            <a:gdLst/>
            <a:ahLst/>
            <a:cxnLst/>
            <a:rect l="l" t="t" r="r" b="b"/>
            <a:pathLst>
              <a:path w="8176" h="7623" extrusionOk="0">
                <a:moveTo>
                  <a:pt x="239" y="3895"/>
                </a:moveTo>
                <a:cubicBezTo>
                  <a:pt x="406" y="4059"/>
                  <a:pt x="655" y="4209"/>
                  <a:pt x="980" y="4333"/>
                </a:cubicBezTo>
                <a:cubicBezTo>
                  <a:pt x="1575" y="4559"/>
                  <a:pt x="2363" y="4684"/>
                  <a:pt x="3201" y="4684"/>
                </a:cubicBezTo>
                <a:cubicBezTo>
                  <a:pt x="3268" y="4684"/>
                  <a:pt x="3335" y="4684"/>
                  <a:pt x="3403" y="4681"/>
                </a:cubicBezTo>
                <a:cubicBezTo>
                  <a:pt x="3417" y="4696"/>
                  <a:pt x="3434" y="4710"/>
                  <a:pt x="3452" y="4720"/>
                </a:cubicBezTo>
                <a:lnTo>
                  <a:pt x="3782" y="4910"/>
                </a:lnTo>
                <a:cubicBezTo>
                  <a:pt x="3758" y="5091"/>
                  <a:pt x="3758" y="5272"/>
                  <a:pt x="3782" y="5451"/>
                </a:cubicBezTo>
                <a:lnTo>
                  <a:pt x="3452" y="5643"/>
                </a:lnTo>
                <a:cubicBezTo>
                  <a:pt x="3345" y="5704"/>
                  <a:pt x="3307" y="5843"/>
                  <a:pt x="3370" y="5951"/>
                </a:cubicBezTo>
                <a:lnTo>
                  <a:pt x="3549" y="6260"/>
                </a:lnTo>
                <a:cubicBezTo>
                  <a:pt x="3435" y="6267"/>
                  <a:pt x="3319" y="6270"/>
                  <a:pt x="3202" y="6270"/>
                </a:cubicBezTo>
                <a:cubicBezTo>
                  <a:pt x="2393" y="6270"/>
                  <a:pt x="1634" y="6150"/>
                  <a:pt x="1066" y="5933"/>
                </a:cubicBezTo>
                <a:cubicBezTo>
                  <a:pt x="541" y="5733"/>
                  <a:pt x="239" y="5472"/>
                  <a:pt x="239" y="5214"/>
                </a:cubicBezTo>
                <a:lnTo>
                  <a:pt x="239" y="3895"/>
                </a:lnTo>
                <a:close/>
                <a:moveTo>
                  <a:pt x="3201" y="1"/>
                </a:moveTo>
                <a:cubicBezTo>
                  <a:pt x="2363" y="1"/>
                  <a:pt x="1575" y="126"/>
                  <a:pt x="980" y="354"/>
                </a:cubicBezTo>
                <a:cubicBezTo>
                  <a:pt x="348" y="593"/>
                  <a:pt x="1" y="928"/>
                  <a:pt x="1" y="1296"/>
                </a:cubicBezTo>
                <a:lnTo>
                  <a:pt x="1" y="5216"/>
                </a:lnTo>
                <a:cubicBezTo>
                  <a:pt x="1" y="5582"/>
                  <a:pt x="348" y="5917"/>
                  <a:pt x="980" y="6158"/>
                </a:cubicBezTo>
                <a:cubicBezTo>
                  <a:pt x="1576" y="6386"/>
                  <a:pt x="2365" y="6509"/>
                  <a:pt x="3201" y="6509"/>
                </a:cubicBezTo>
                <a:cubicBezTo>
                  <a:pt x="3364" y="6509"/>
                  <a:pt x="3525" y="6505"/>
                  <a:pt x="3684" y="6496"/>
                </a:cubicBezTo>
                <a:lnTo>
                  <a:pt x="3890" y="6853"/>
                </a:lnTo>
                <a:cubicBezTo>
                  <a:pt x="3931" y="6925"/>
                  <a:pt x="4007" y="6966"/>
                  <a:pt x="4085" y="6966"/>
                </a:cubicBezTo>
                <a:cubicBezTo>
                  <a:pt x="4124" y="6966"/>
                  <a:pt x="4163" y="6956"/>
                  <a:pt x="4198" y="6935"/>
                </a:cubicBezTo>
                <a:lnTo>
                  <a:pt x="4528" y="6745"/>
                </a:lnTo>
                <a:cubicBezTo>
                  <a:pt x="4671" y="6857"/>
                  <a:pt x="4830" y="6947"/>
                  <a:pt x="4996" y="7016"/>
                </a:cubicBezTo>
                <a:lnTo>
                  <a:pt x="4996" y="7397"/>
                </a:lnTo>
                <a:cubicBezTo>
                  <a:pt x="4996" y="7520"/>
                  <a:pt x="5097" y="7621"/>
                  <a:pt x="5223" y="7623"/>
                </a:cubicBezTo>
                <a:lnTo>
                  <a:pt x="6262" y="7623"/>
                </a:lnTo>
                <a:cubicBezTo>
                  <a:pt x="6386" y="7623"/>
                  <a:pt x="6487" y="7522"/>
                  <a:pt x="6487" y="7397"/>
                </a:cubicBezTo>
                <a:lnTo>
                  <a:pt x="6487" y="7016"/>
                </a:lnTo>
                <a:cubicBezTo>
                  <a:pt x="6655" y="6947"/>
                  <a:pt x="6812" y="6857"/>
                  <a:pt x="6955" y="6745"/>
                </a:cubicBezTo>
                <a:lnTo>
                  <a:pt x="7286" y="6935"/>
                </a:lnTo>
                <a:cubicBezTo>
                  <a:pt x="7322" y="6956"/>
                  <a:pt x="7361" y="6966"/>
                  <a:pt x="7399" y="6966"/>
                </a:cubicBezTo>
                <a:cubicBezTo>
                  <a:pt x="7476" y="6966"/>
                  <a:pt x="7552" y="6925"/>
                  <a:pt x="7594" y="6853"/>
                </a:cubicBezTo>
                <a:lnTo>
                  <a:pt x="8114" y="5953"/>
                </a:lnTo>
                <a:cubicBezTo>
                  <a:pt x="8144" y="5901"/>
                  <a:pt x="8153" y="5839"/>
                  <a:pt x="8137" y="5780"/>
                </a:cubicBezTo>
                <a:cubicBezTo>
                  <a:pt x="8122" y="5722"/>
                  <a:pt x="8083" y="5673"/>
                  <a:pt x="8032" y="5643"/>
                </a:cubicBezTo>
                <a:lnTo>
                  <a:pt x="7702" y="5453"/>
                </a:lnTo>
                <a:cubicBezTo>
                  <a:pt x="7726" y="5272"/>
                  <a:pt x="7726" y="5091"/>
                  <a:pt x="7702" y="4912"/>
                </a:cubicBezTo>
                <a:lnTo>
                  <a:pt x="8032" y="4720"/>
                </a:lnTo>
                <a:cubicBezTo>
                  <a:pt x="8140" y="4658"/>
                  <a:pt x="8176" y="4521"/>
                  <a:pt x="8114" y="4412"/>
                </a:cubicBezTo>
                <a:lnTo>
                  <a:pt x="7954" y="4135"/>
                </a:lnTo>
                <a:cubicBezTo>
                  <a:pt x="7931" y="4097"/>
                  <a:pt x="7891" y="4075"/>
                  <a:pt x="7850" y="4075"/>
                </a:cubicBezTo>
                <a:cubicBezTo>
                  <a:pt x="7830" y="4075"/>
                  <a:pt x="7810" y="4081"/>
                  <a:pt x="7791" y="4092"/>
                </a:cubicBezTo>
                <a:cubicBezTo>
                  <a:pt x="7734" y="4124"/>
                  <a:pt x="7714" y="4197"/>
                  <a:pt x="7747" y="4253"/>
                </a:cubicBezTo>
                <a:lnTo>
                  <a:pt x="7901" y="4521"/>
                </a:lnTo>
                <a:lnTo>
                  <a:pt x="7511" y="4746"/>
                </a:lnTo>
                <a:cubicBezTo>
                  <a:pt x="7468" y="4772"/>
                  <a:pt x="7445" y="4821"/>
                  <a:pt x="7453" y="4870"/>
                </a:cubicBezTo>
                <a:cubicBezTo>
                  <a:pt x="7491" y="5076"/>
                  <a:pt x="7491" y="5287"/>
                  <a:pt x="7453" y="5493"/>
                </a:cubicBezTo>
                <a:cubicBezTo>
                  <a:pt x="7445" y="5543"/>
                  <a:pt x="7468" y="5593"/>
                  <a:pt x="7511" y="5617"/>
                </a:cubicBezTo>
                <a:lnTo>
                  <a:pt x="7901" y="5843"/>
                </a:lnTo>
                <a:lnTo>
                  <a:pt x="7395" y="6719"/>
                </a:lnTo>
                <a:lnTo>
                  <a:pt x="7005" y="6495"/>
                </a:lnTo>
                <a:cubicBezTo>
                  <a:pt x="6986" y="6484"/>
                  <a:pt x="6965" y="6478"/>
                  <a:pt x="6945" y="6478"/>
                </a:cubicBezTo>
                <a:cubicBezTo>
                  <a:pt x="6917" y="6478"/>
                  <a:pt x="6890" y="6488"/>
                  <a:pt x="6868" y="6507"/>
                </a:cubicBezTo>
                <a:cubicBezTo>
                  <a:pt x="6709" y="6643"/>
                  <a:pt x="6526" y="6748"/>
                  <a:pt x="6329" y="6819"/>
                </a:cubicBezTo>
                <a:cubicBezTo>
                  <a:pt x="6282" y="6835"/>
                  <a:pt x="6250" y="6881"/>
                  <a:pt x="6250" y="6931"/>
                </a:cubicBezTo>
                <a:lnTo>
                  <a:pt x="6250" y="7382"/>
                </a:lnTo>
                <a:lnTo>
                  <a:pt x="5236" y="7382"/>
                </a:lnTo>
                <a:lnTo>
                  <a:pt x="5236" y="6931"/>
                </a:lnTo>
                <a:cubicBezTo>
                  <a:pt x="5236" y="6881"/>
                  <a:pt x="5205" y="6837"/>
                  <a:pt x="5158" y="6819"/>
                </a:cubicBezTo>
                <a:cubicBezTo>
                  <a:pt x="4961" y="6749"/>
                  <a:pt x="4778" y="6643"/>
                  <a:pt x="4620" y="6507"/>
                </a:cubicBezTo>
                <a:cubicBezTo>
                  <a:pt x="4597" y="6488"/>
                  <a:pt x="4570" y="6479"/>
                  <a:pt x="4542" y="6479"/>
                </a:cubicBezTo>
                <a:cubicBezTo>
                  <a:pt x="4521" y="6479"/>
                  <a:pt x="4501" y="6484"/>
                  <a:pt x="4482" y="6495"/>
                </a:cubicBezTo>
                <a:lnTo>
                  <a:pt x="4092" y="6721"/>
                </a:lnTo>
                <a:lnTo>
                  <a:pt x="3586" y="5843"/>
                </a:lnTo>
                <a:lnTo>
                  <a:pt x="3975" y="5618"/>
                </a:lnTo>
                <a:cubicBezTo>
                  <a:pt x="4019" y="5593"/>
                  <a:pt x="4042" y="5543"/>
                  <a:pt x="4033" y="5493"/>
                </a:cubicBezTo>
                <a:cubicBezTo>
                  <a:pt x="3996" y="5287"/>
                  <a:pt x="3996" y="5076"/>
                  <a:pt x="4033" y="4871"/>
                </a:cubicBezTo>
                <a:cubicBezTo>
                  <a:pt x="4042" y="4821"/>
                  <a:pt x="4019" y="4772"/>
                  <a:pt x="3975" y="4746"/>
                </a:cubicBezTo>
                <a:lnTo>
                  <a:pt x="3586" y="4521"/>
                </a:lnTo>
                <a:lnTo>
                  <a:pt x="4092" y="3643"/>
                </a:lnTo>
                <a:lnTo>
                  <a:pt x="4482" y="3868"/>
                </a:lnTo>
                <a:cubicBezTo>
                  <a:pt x="4501" y="3879"/>
                  <a:pt x="4521" y="3884"/>
                  <a:pt x="4541" y="3884"/>
                </a:cubicBezTo>
                <a:cubicBezTo>
                  <a:pt x="4569" y="3884"/>
                  <a:pt x="4597" y="3875"/>
                  <a:pt x="4620" y="3856"/>
                </a:cubicBezTo>
                <a:cubicBezTo>
                  <a:pt x="4778" y="3720"/>
                  <a:pt x="4961" y="3615"/>
                  <a:pt x="5158" y="3545"/>
                </a:cubicBezTo>
                <a:cubicBezTo>
                  <a:pt x="5205" y="3528"/>
                  <a:pt x="5237" y="3483"/>
                  <a:pt x="5236" y="3432"/>
                </a:cubicBezTo>
                <a:lnTo>
                  <a:pt x="5236" y="2983"/>
                </a:lnTo>
                <a:lnTo>
                  <a:pt x="6250" y="2983"/>
                </a:lnTo>
                <a:lnTo>
                  <a:pt x="6250" y="3432"/>
                </a:lnTo>
                <a:cubicBezTo>
                  <a:pt x="6250" y="3483"/>
                  <a:pt x="6282" y="3528"/>
                  <a:pt x="6329" y="3545"/>
                </a:cubicBezTo>
                <a:cubicBezTo>
                  <a:pt x="6526" y="3615"/>
                  <a:pt x="6709" y="3720"/>
                  <a:pt x="6868" y="3856"/>
                </a:cubicBezTo>
                <a:cubicBezTo>
                  <a:pt x="6890" y="3875"/>
                  <a:pt x="6917" y="3884"/>
                  <a:pt x="6945" y="3884"/>
                </a:cubicBezTo>
                <a:cubicBezTo>
                  <a:pt x="6965" y="3884"/>
                  <a:pt x="6986" y="3879"/>
                  <a:pt x="7005" y="3868"/>
                </a:cubicBezTo>
                <a:lnTo>
                  <a:pt x="7395" y="3643"/>
                </a:lnTo>
                <a:lnTo>
                  <a:pt x="7496" y="3817"/>
                </a:lnTo>
                <a:cubicBezTo>
                  <a:pt x="7518" y="3855"/>
                  <a:pt x="7558" y="3877"/>
                  <a:pt x="7598" y="3877"/>
                </a:cubicBezTo>
                <a:cubicBezTo>
                  <a:pt x="7619" y="3877"/>
                  <a:pt x="7639" y="3871"/>
                  <a:pt x="7658" y="3860"/>
                </a:cubicBezTo>
                <a:cubicBezTo>
                  <a:pt x="7716" y="3828"/>
                  <a:pt x="7734" y="3755"/>
                  <a:pt x="7702" y="3699"/>
                </a:cubicBezTo>
                <a:lnTo>
                  <a:pt x="7596" y="3513"/>
                </a:lnTo>
                <a:cubicBezTo>
                  <a:pt x="7553" y="3441"/>
                  <a:pt x="7478" y="3401"/>
                  <a:pt x="7400" y="3401"/>
                </a:cubicBezTo>
                <a:cubicBezTo>
                  <a:pt x="7362" y="3401"/>
                  <a:pt x="7323" y="3410"/>
                  <a:pt x="7288" y="3431"/>
                </a:cubicBezTo>
                <a:lnTo>
                  <a:pt x="6956" y="3622"/>
                </a:lnTo>
                <a:cubicBezTo>
                  <a:pt x="6814" y="3510"/>
                  <a:pt x="6656" y="3419"/>
                  <a:pt x="6489" y="3350"/>
                </a:cubicBezTo>
                <a:lnTo>
                  <a:pt x="6489" y="2969"/>
                </a:lnTo>
                <a:cubicBezTo>
                  <a:pt x="6489" y="2900"/>
                  <a:pt x="6458" y="2836"/>
                  <a:pt x="6404" y="2794"/>
                </a:cubicBezTo>
                <a:lnTo>
                  <a:pt x="6404" y="1294"/>
                </a:lnTo>
                <a:cubicBezTo>
                  <a:pt x="6404" y="835"/>
                  <a:pt x="5869" y="436"/>
                  <a:pt x="4935" y="200"/>
                </a:cubicBezTo>
                <a:cubicBezTo>
                  <a:pt x="4924" y="197"/>
                  <a:pt x="4913" y="196"/>
                  <a:pt x="4903" y="196"/>
                </a:cubicBezTo>
                <a:cubicBezTo>
                  <a:pt x="4849" y="196"/>
                  <a:pt x="4801" y="231"/>
                  <a:pt x="4786" y="286"/>
                </a:cubicBezTo>
                <a:cubicBezTo>
                  <a:pt x="4770" y="351"/>
                  <a:pt x="4811" y="417"/>
                  <a:pt x="4877" y="432"/>
                </a:cubicBezTo>
                <a:cubicBezTo>
                  <a:pt x="5672" y="634"/>
                  <a:pt x="6166" y="963"/>
                  <a:pt x="6166" y="1294"/>
                </a:cubicBezTo>
                <a:cubicBezTo>
                  <a:pt x="6166" y="1552"/>
                  <a:pt x="5865" y="1814"/>
                  <a:pt x="5340" y="2013"/>
                </a:cubicBezTo>
                <a:cubicBezTo>
                  <a:pt x="4772" y="2231"/>
                  <a:pt x="4012" y="2350"/>
                  <a:pt x="3203" y="2350"/>
                </a:cubicBezTo>
                <a:cubicBezTo>
                  <a:pt x="3193" y="2350"/>
                  <a:pt x="3184" y="2350"/>
                  <a:pt x="3174" y="2350"/>
                </a:cubicBezTo>
                <a:cubicBezTo>
                  <a:pt x="2847" y="2350"/>
                  <a:pt x="2520" y="2328"/>
                  <a:pt x="2196" y="2285"/>
                </a:cubicBezTo>
                <a:cubicBezTo>
                  <a:pt x="2191" y="2284"/>
                  <a:pt x="2185" y="2284"/>
                  <a:pt x="2179" y="2284"/>
                </a:cubicBezTo>
                <a:cubicBezTo>
                  <a:pt x="2120" y="2284"/>
                  <a:pt x="2070" y="2327"/>
                  <a:pt x="2062" y="2388"/>
                </a:cubicBezTo>
                <a:cubicBezTo>
                  <a:pt x="2054" y="2452"/>
                  <a:pt x="2100" y="2513"/>
                  <a:pt x="2164" y="2522"/>
                </a:cubicBezTo>
                <a:cubicBezTo>
                  <a:pt x="2509" y="2567"/>
                  <a:pt x="2856" y="2589"/>
                  <a:pt x="3203" y="2589"/>
                </a:cubicBezTo>
                <a:cubicBezTo>
                  <a:pt x="4041" y="2589"/>
                  <a:pt x="4830" y="2464"/>
                  <a:pt x="5425" y="2237"/>
                </a:cubicBezTo>
                <a:cubicBezTo>
                  <a:pt x="5749" y="2113"/>
                  <a:pt x="5999" y="1965"/>
                  <a:pt x="6165" y="1799"/>
                </a:cubicBezTo>
                <a:lnTo>
                  <a:pt x="6165" y="2746"/>
                </a:lnTo>
                <a:lnTo>
                  <a:pt x="5223" y="2746"/>
                </a:lnTo>
                <a:cubicBezTo>
                  <a:pt x="5097" y="2746"/>
                  <a:pt x="4996" y="2847"/>
                  <a:pt x="4996" y="2970"/>
                </a:cubicBezTo>
                <a:lnTo>
                  <a:pt x="4996" y="3351"/>
                </a:lnTo>
                <a:cubicBezTo>
                  <a:pt x="4830" y="3420"/>
                  <a:pt x="4672" y="3512"/>
                  <a:pt x="4528" y="3623"/>
                </a:cubicBezTo>
                <a:lnTo>
                  <a:pt x="4198" y="3432"/>
                </a:lnTo>
                <a:cubicBezTo>
                  <a:pt x="4163" y="3412"/>
                  <a:pt x="4124" y="3402"/>
                  <a:pt x="4085" y="3402"/>
                </a:cubicBezTo>
                <a:cubicBezTo>
                  <a:pt x="4007" y="3402"/>
                  <a:pt x="3931" y="3442"/>
                  <a:pt x="3890" y="3514"/>
                </a:cubicBezTo>
                <a:lnTo>
                  <a:pt x="3370" y="4415"/>
                </a:lnTo>
                <a:cubicBezTo>
                  <a:pt x="3365" y="4424"/>
                  <a:pt x="3360" y="4435"/>
                  <a:pt x="3355" y="4446"/>
                </a:cubicBezTo>
                <a:cubicBezTo>
                  <a:pt x="3304" y="4447"/>
                  <a:pt x="3253" y="4447"/>
                  <a:pt x="3202" y="4447"/>
                </a:cubicBezTo>
                <a:cubicBezTo>
                  <a:pt x="2392" y="4447"/>
                  <a:pt x="1634" y="4329"/>
                  <a:pt x="1064" y="4111"/>
                </a:cubicBezTo>
                <a:cubicBezTo>
                  <a:pt x="539" y="3911"/>
                  <a:pt x="238" y="3649"/>
                  <a:pt x="238" y="3392"/>
                </a:cubicBezTo>
                <a:lnTo>
                  <a:pt x="238" y="1799"/>
                </a:lnTo>
                <a:cubicBezTo>
                  <a:pt x="510" y="2070"/>
                  <a:pt x="1004" y="2293"/>
                  <a:pt x="1666" y="2436"/>
                </a:cubicBezTo>
                <a:cubicBezTo>
                  <a:pt x="1674" y="2437"/>
                  <a:pt x="1684" y="2439"/>
                  <a:pt x="1692" y="2439"/>
                </a:cubicBezTo>
                <a:cubicBezTo>
                  <a:pt x="1833" y="2436"/>
                  <a:pt x="1855" y="2234"/>
                  <a:pt x="1717" y="2203"/>
                </a:cubicBezTo>
                <a:cubicBezTo>
                  <a:pt x="818" y="2011"/>
                  <a:pt x="238" y="1654"/>
                  <a:pt x="238" y="1296"/>
                </a:cubicBezTo>
                <a:cubicBezTo>
                  <a:pt x="238" y="1039"/>
                  <a:pt x="539" y="776"/>
                  <a:pt x="1064" y="577"/>
                </a:cubicBezTo>
                <a:cubicBezTo>
                  <a:pt x="1632" y="360"/>
                  <a:pt x="2392" y="240"/>
                  <a:pt x="3201" y="240"/>
                </a:cubicBezTo>
                <a:cubicBezTo>
                  <a:pt x="3209" y="240"/>
                  <a:pt x="3217" y="240"/>
                  <a:pt x="3226" y="240"/>
                </a:cubicBezTo>
                <a:cubicBezTo>
                  <a:pt x="3618" y="240"/>
                  <a:pt x="4010" y="271"/>
                  <a:pt x="4397" y="333"/>
                </a:cubicBezTo>
                <a:cubicBezTo>
                  <a:pt x="4404" y="334"/>
                  <a:pt x="4410" y="335"/>
                  <a:pt x="4417" y="335"/>
                </a:cubicBezTo>
                <a:cubicBezTo>
                  <a:pt x="4474" y="335"/>
                  <a:pt x="4525" y="293"/>
                  <a:pt x="4535" y="235"/>
                </a:cubicBezTo>
                <a:cubicBezTo>
                  <a:pt x="4545" y="169"/>
                  <a:pt x="4501" y="109"/>
                  <a:pt x="4436" y="98"/>
                </a:cubicBezTo>
                <a:cubicBezTo>
                  <a:pt x="4027" y="32"/>
                  <a:pt x="3615" y="1"/>
                  <a:pt x="320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6"/>
          <p:cNvSpPr/>
          <p:nvPr/>
        </p:nvSpPr>
        <p:spPr>
          <a:xfrm>
            <a:off x="3282900" y="2274198"/>
            <a:ext cx="181778" cy="242283"/>
          </a:xfrm>
          <a:custGeom>
            <a:avLst/>
            <a:gdLst/>
            <a:ahLst/>
            <a:cxnLst/>
            <a:rect l="l" t="t" r="r" b="b"/>
            <a:pathLst>
              <a:path w="4795" h="6391" extrusionOk="0">
                <a:moveTo>
                  <a:pt x="2417" y="240"/>
                </a:moveTo>
                <a:cubicBezTo>
                  <a:pt x="2920" y="240"/>
                  <a:pt x="3407" y="427"/>
                  <a:pt x="3781" y="765"/>
                </a:cubicBezTo>
                <a:cubicBezTo>
                  <a:pt x="4536" y="1441"/>
                  <a:pt x="4687" y="2565"/>
                  <a:pt x="4137" y="3416"/>
                </a:cubicBezTo>
                <a:cubicBezTo>
                  <a:pt x="3927" y="3739"/>
                  <a:pt x="3633" y="3997"/>
                  <a:pt x="3284" y="4162"/>
                </a:cubicBezTo>
                <a:cubicBezTo>
                  <a:pt x="3066" y="4267"/>
                  <a:pt x="2927" y="4487"/>
                  <a:pt x="2929" y="4730"/>
                </a:cubicBezTo>
                <a:lnTo>
                  <a:pt x="2929" y="4870"/>
                </a:lnTo>
                <a:lnTo>
                  <a:pt x="1888" y="4870"/>
                </a:lnTo>
                <a:lnTo>
                  <a:pt x="1888" y="4730"/>
                </a:lnTo>
                <a:cubicBezTo>
                  <a:pt x="1888" y="4486"/>
                  <a:pt x="1748" y="4265"/>
                  <a:pt x="1529" y="4160"/>
                </a:cubicBezTo>
                <a:cubicBezTo>
                  <a:pt x="722" y="3778"/>
                  <a:pt x="254" y="2919"/>
                  <a:pt x="367" y="2033"/>
                </a:cubicBezTo>
                <a:cubicBezTo>
                  <a:pt x="483" y="1106"/>
                  <a:pt x="1242" y="357"/>
                  <a:pt x="2173" y="254"/>
                </a:cubicBezTo>
                <a:cubicBezTo>
                  <a:pt x="2253" y="244"/>
                  <a:pt x="2331" y="240"/>
                  <a:pt x="2412" y="240"/>
                </a:cubicBezTo>
                <a:cubicBezTo>
                  <a:pt x="2414" y="240"/>
                  <a:pt x="2415" y="240"/>
                  <a:pt x="2417" y="240"/>
                </a:cubicBezTo>
                <a:close/>
                <a:moveTo>
                  <a:pt x="2929" y="5109"/>
                </a:moveTo>
                <a:lnTo>
                  <a:pt x="2929" y="5501"/>
                </a:lnTo>
                <a:lnTo>
                  <a:pt x="2929" y="5502"/>
                </a:lnTo>
                <a:cubicBezTo>
                  <a:pt x="2929" y="5576"/>
                  <a:pt x="2868" y="5638"/>
                  <a:pt x="2793" y="5638"/>
                </a:cubicBezTo>
                <a:lnTo>
                  <a:pt x="2024" y="5638"/>
                </a:lnTo>
                <a:cubicBezTo>
                  <a:pt x="1949" y="5638"/>
                  <a:pt x="1888" y="5576"/>
                  <a:pt x="1888" y="5502"/>
                </a:cubicBezTo>
                <a:lnTo>
                  <a:pt x="1888" y="5109"/>
                </a:lnTo>
                <a:close/>
                <a:moveTo>
                  <a:pt x="2673" y="5878"/>
                </a:moveTo>
                <a:lnTo>
                  <a:pt x="2673" y="6014"/>
                </a:lnTo>
                <a:cubicBezTo>
                  <a:pt x="2673" y="6089"/>
                  <a:pt x="2611" y="6150"/>
                  <a:pt x="2537" y="6151"/>
                </a:cubicBezTo>
                <a:lnTo>
                  <a:pt x="2280" y="6151"/>
                </a:lnTo>
                <a:cubicBezTo>
                  <a:pt x="2204" y="6150"/>
                  <a:pt x="2144" y="6089"/>
                  <a:pt x="2144" y="6014"/>
                </a:cubicBezTo>
                <a:lnTo>
                  <a:pt x="2144" y="5878"/>
                </a:lnTo>
                <a:close/>
                <a:moveTo>
                  <a:pt x="2413" y="1"/>
                </a:moveTo>
                <a:cubicBezTo>
                  <a:pt x="2325" y="1"/>
                  <a:pt x="2236" y="5"/>
                  <a:pt x="2147" y="15"/>
                </a:cubicBezTo>
                <a:cubicBezTo>
                  <a:pt x="1106" y="130"/>
                  <a:pt x="258" y="966"/>
                  <a:pt x="127" y="2004"/>
                </a:cubicBezTo>
                <a:cubicBezTo>
                  <a:pt x="1" y="2993"/>
                  <a:pt x="526" y="3950"/>
                  <a:pt x="1425" y="4377"/>
                </a:cubicBezTo>
                <a:cubicBezTo>
                  <a:pt x="1561" y="4442"/>
                  <a:pt x="1647" y="4579"/>
                  <a:pt x="1647" y="4730"/>
                </a:cubicBezTo>
                <a:lnTo>
                  <a:pt x="1647" y="5501"/>
                </a:lnTo>
                <a:cubicBezTo>
                  <a:pt x="1647" y="5663"/>
                  <a:pt x="1749" y="5807"/>
                  <a:pt x="1903" y="5858"/>
                </a:cubicBezTo>
                <a:lnTo>
                  <a:pt x="1903" y="6014"/>
                </a:lnTo>
                <a:cubicBezTo>
                  <a:pt x="1903" y="6221"/>
                  <a:pt x="2071" y="6389"/>
                  <a:pt x="2280" y="6391"/>
                </a:cubicBezTo>
                <a:lnTo>
                  <a:pt x="2537" y="6391"/>
                </a:lnTo>
                <a:cubicBezTo>
                  <a:pt x="2744" y="6389"/>
                  <a:pt x="2913" y="6221"/>
                  <a:pt x="2913" y="6014"/>
                </a:cubicBezTo>
                <a:lnTo>
                  <a:pt x="2913" y="5858"/>
                </a:lnTo>
                <a:cubicBezTo>
                  <a:pt x="3066" y="5807"/>
                  <a:pt x="3168" y="5663"/>
                  <a:pt x="3168" y="5501"/>
                </a:cubicBezTo>
                <a:lnTo>
                  <a:pt x="3168" y="4728"/>
                </a:lnTo>
                <a:cubicBezTo>
                  <a:pt x="3168" y="4580"/>
                  <a:pt x="3252" y="4443"/>
                  <a:pt x="3386" y="4378"/>
                </a:cubicBezTo>
                <a:cubicBezTo>
                  <a:pt x="4084" y="4050"/>
                  <a:pt x="4571" y="3394"/>
                  <a:pt x="4683" y="2631"/>
                </a:cubicBezTo>
                <a:cubicBezTo>
                  <a:pt x="4794" y="1868"/>
                  <a:pt x="4516" y="1100"/>
                  <a:pt x="3941" y="586"/>
                </a:cubicBezTo>
                <a:cubicBezTo>
                  <a:pt x="3515" y="204"/>
                  <a:pt x="2980" y="1"/>
                  <a:pt x="241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6"/>
          <p:cNvSpPr/>
          <p:nvPr/>
        </p:nvSpPr>
        <p:spPr>
          <a:xfrm rot="10800000" flipH="1">
            <a:off x="3359035" y="2354024"/>
            <a:ext cx="29550" cy="20925"/>
          </a:xfrm>
          <a:custGeom>
            <a:avLst/>
            <a:gdLst/>
            <a:ahLst/>
            <a:cxnLst/>
            <a:rect l="l" t="t" r="r" b="b"/>
            <a:pathLst>
              <a:path w="613" h="434" extrusionOk="0">
                <a:moveTo>
                  <a:pt x="474" y="0"/>
                </a:moveTo>
                <a:cubicBezTo>
                  <a:pt x="454" y="0"/>
                  <a:pt x="433" y="5"/>
                  <a:pt x="414" y="17"/>
                </a:cubicBezTo>
                <a:lnTo>
                  <a:pt x="82" y="209"/>
                </a:lnTo>
                <a:cubicBezTo>
                  <a:pt x="21" y="240"/>
                  <a:pt x="1" y="315"/>
                  <a:pt x="35" y="375"/>
                </a:cubicBezTo>
                <a:cubicBezTo>
                  <a:pt x="57" y="413"/>
                  <a:pt x="97" y="434"/>
                  <a:pt x="138" y="434"/>
                </a:cubicBezTo>
                <a:cubicBezTo>
                  <a:pt x="160" y="434"/>
                  <a:pt x="182" y="428"/>
                  <a:pt x="201" y="416"/>
                </a:cubicBezTo>
                <a:lnTo>
                  <a:pt x="534" y="224"/>
                </a:lnTo>
                <a:cubicBezTo>
                  <a:pt x="592" y="192"/>
                  <a:pt x="612" y="118"/>
                  <a:pt x="578" y="60"/>
                </a:cubicBezTo>
                <a:cubicBezTo>
                  <a:pt x="556" y="22"/>
                  <a:pt x="516" y="0"/>
                  <a:pt x="4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6"/>
          <p:cNvSpPr/>
          <p:nvPr/>
        </p:nvSpPr>
        <p:spPr>
          <a:xfrm>
            <a:off x="3970308" y="911019"/>
            <a:ext cx="222950" cy="168151"/>
          </a:xfrm>
          <a:custGeom>
            <a:avLst/>
            <a:gdLst/>
            <a:ahLst/>
            <a:cxnLst/>
            <a:rect l="l" t="t" r="r" b="b"/>
            <a:pathLst>
              <a:path w="10240" h="7724" extrusionOk="0">
                <a:moveTo>
                  <a:pt x="9122" y="1"/>
                </a:moveTo>
                <a:cubicBezTo>
                  <a:pt x="9099" y="1"/>
                  <a:pt x="9076" y="6"/>
                  <a:pt x="9055" y="16"/>
                </a:cubicBezTo>
                <a:cubicBezTo>
                  <a:pt x="8978" y="52"/>
                  <a:pt x="8944" y="144"/>
                  <a:pt x="8979" y="222"/>
                </a:cubicBezTo>
                <a:cubicBezTo>
                  <a:pt x="9899" y="2164"/>
                  <a:pt x="9484" y="4477"/>
                  <a:pt x="7945" y="5978"/>
                </a:cubicBezTo>
                <a:cubicBezTo>
                  <a:pt x="6983" y="6918"/>
                  <a:pt x="5714" y="7410"/>
                  <a:pt x="4428" y="7410"/>
                </a:cubicBezTo>
                <a:cubicBezTo>
                  <a:pt x="3659" y="7410"/>
                  <a:pt x="2885" y="7234"/>
                  <a:pt x="2167" y="6873"/>
                </a:cubicBezTo>
                <a:cubicBezTo>
                  <a:pt x="1574" y="6572"/>
                  <a:pt x="1047" y="6160"/>
                  <a:pt x="614" y="5656"/>
                </a:cubicBezTo>
                <a:lnTo>
                  <a:pt x="614" y="5656"/>
                </a:lnTo>
                <a:lnTo>
                  <a:pt x="1232" y="5862"/>
                </a:lnTo>
                <a:cubicBezTo>
                  <a:pt x="1247" y="5867"/>
                  <a:pt x="1262" y="5869"/>
                  <a:pt x="1277" y="5869"/>
                </a:cubicBezTo>
                <a:cubicBezTo>
                  <a:pt x="1343" y="5869"/>
                  <a:pt x="1404" y="5827"/>
                  <a:pt x="1426" y="5763"/>
                </a:cubicBezTo>
                <a:cubicBezTo>
                  <a:pt x="1453" y="5682"/>
                  <a:pt x="1411" y="5594"/>
                  <a:pt x="1331" y="5565"/>
                </a:cubicBezTo>
                <a:lnTo>
                  <a:pt x="220" y="5195"/>
                </a:lnTo>
                <a:cubicBezTo>
                  <a:pt x="203" y="5189"/>
                  <a:pt x="186" y="5187"/>
                  <a:pt x="170" y="5187"/>
                </a:cubicBezTo>
                <a:cubicBezTo>
                  <a:pt x="78" y="5187"/>
                  <a:pt x="0" y="5268"/>
                  <a:pt x="15" y="5366"/>
                </a:cubicBezTo>
                <a:lnTo>
                  <a:pt x="200" y="6663"/>
                </a:lnTo>
                <a:cubicBezTo>
                  <a:pt x="211" y="6740"/>
                  <a:pt x="277" y="6798"/>
                  <a:pt x="355" y="6798"/>
                </a:cubicBezTo>
                <a:cubicBezTo>
                  <a:pt x="363" y="6798"/>
                  <a:pt x="369" y="6797"/>
                  <a:pt x="377" y="6795"/>
                </a:cubicBezTo>
                <a:cubicBezTo>
                  <a:pt x="462" y="6783"/>
                  <a:pt x="523" y="6704"/>
                  <a:pt x="509" y="6619"/>
                </a:cubicBezTo>
                <a:lnTo>
                  <a:pt x="407" y="5895"/>
                </a:lnTo>
                <a:lnTo>
                  <a:pt x="407" y="5895"/>
                </a:lnTo>
                <a:cubicBezTo>
                  <a:pt x="861" y="6414"/>
                  <a:pt x="1410" y="6841"/>
                  <a:pt x="2025" y="7153"/>
                </a:cubicBezTo>
                <a:cubicBezTo>
                  <a:pt x="2788" y="7537"/>
                  <a:pt x="3611" y="7724"/>
                  <a:pt x="4428" y="7724"/>
                </a:cubicBezTo>
                <a:cubicBezTo>
                  <a:pt x="5794" y="7724"/>
                  <a:pt x="7142" y="7201"/>
                  <a:pt x="8165" y="6203"/>
                </a:cubicBezTo>
                <a:cubicBezTo>
                  <a:pt x="9798" y="4608"/>
                  <a:pt x="10239" y="2152"/>
                  <a:pt x="9262" y="89"/>
                </a:cubicBezTo>
                <a:lnTo>
                  <a:pt x="9262" y="87"/>
                </a:lnTo>
                <a:cubicBezTo>
                  <a:pt x="9235" y="32"/>
                  <a:pt x="9180" y="1"/>
                  <a:pt x="912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6"/>
          <p:cNvSpPr/>
          <p:nvPr/>
        </p:nvSpPr>
        <p:spPr>
          <a:xfrm>
            <a:off x="3936713" y="846425"/>
            <a:ext cx="226565" cy="168217"/>
          </a:xfrm>
          <a:custGeom>
            <a:avLst/>
            <a:gdLst/>
            <a:ahLst/>
            <a:cxnLst/>
            <a:rect l="l" t="t" r="r" b="b"/>
            <a:pathLst>
              <a:path w="10406" h="7727" extrusionOk="0">
                <a:moveTo>
                  <a:pt x="5972" y="1"/>
                </a:moveTo>
                <a:cubicBezTo>
                  <a:pt x="4961" y="1"/>
                  <a:pt x="3942" y="287"/>
                  <a:pt x="3043" y="876"/>
                </a:cubicBezTo>
                <a:cubicBezTo>
                  <a:pt x="811" y="2340"/>
                  <a:pt x="1" y="5226"/>
                  <a:pt x="1144" y="7637"/>
                </a:cubicBezTo>
                <a:cubicBezTo>
                  <a:pt x="1171" y="7692"/>
                  <a:pt x="1226" y="7727"/>
                  <a:pt x="1285" y="7727"/>
                </a:cubicBezTo>
                <a:cubicBezTo>
                  <a:pt x="1309" y="7727"/>
                  <a:pt x="1332" y="7721"/>
                  <a:pt x="1352" y="7711"/>
                </a:cubicBezTo>
                <a:cubicBezTo>
                  <a:pt x="1432" y="7674"/>
                  <a:pt x="1464" y="7581"/>
                  <a:pt x="1428" y="7502"/>
                </a:cubicBezTo>
                <a:cubicBezTo>
                  <a:pt x="347" y="5226"/>
                  <a:pt x="1118" y="2500"/>
                  <a:pt x="3232" y="1125"/>
                </a:cubicBezTo>
                <a:cubicBezTo>
                  <a:pt x="4074" y="578"/>
                  <a:pt x="5026" y="313"/>
                  <a:pt x="5971" y="313"/>
                </a:cubicBezTo>
                <a:cubicBezTo>
                  <a:pt x="7396" y="313"/>
                  <a:pt x="8804" y="917"/>
                  <a:pt x="9791" y="2068"/>
                </a:cubicBezTo>
                <a:lnTo>
                  <a:pt x="9175" y="1862"/>
                </a:lnTo>
                <a:cubicBezTo>
                  <a:pt x="9159" y="1856"/>
                  <a:pt x="9142" y="1854"/>
                  <a:pt x="9126" y="1854"/>
                </a:cubicBezTo>
                <a:cubicBezTo>
                  <a:pt x="9060" y="1854"/>
                  <a:pt x="8999" y="1895"/>
                  <a:pt x="8977" y="1961"/>
                </a:cubicBezTo>
                <a:cubicBezTo>
                  <a:pt x="8949" y="2043"/>
                  <a:pt x="8993" y="2131"/>
                  <a:pt x="9075" y="2159"/>
                </a:cubicBezTo>
                <a:lnTo>
                  <a:pt x="10187" y="2529"/>
                </a:lnTo>
                <a:cubicBezTo>
                  <a:pt x="10204" y="2535"/>
                  <a:pt x="10221" y="2537"/>
                  <a:pt x="10237" y="2537"/>
                </a:cubicBezTo>
                <a:cubicBezTo>
                  <a:pt x="10328" y="2537"/>
                  <a:pt x="10405" y="2457"/>
                  <a:pt x="10392" y="2358"/>
                </a:cubicBezTo>
                <a:lnTo>
                  <a:pt x="10206" y="1062"/>
                </a:lnTo>
                <a:cubicBezTo>
                  <a:pt x="10195" y="983"/>
                  <a:pt x="10128" y="927"/>
                  <a:pt x="10052" y="927"/>
                </a:cubicBezTo>
                <a:cubicBezTo>
                  <a:pt x="10044" y="927"/>
                  <a:pt x="10037" y="928"/>
                  <a:pt x="10030" y="929"/>
                </a:cubicBezTo>
                <a:cubicBezTo>
                  <a:pt x="9943" y="941"/>
                  <a:pt x="9884" y="1020"/>
                  <a:pt x="9896" y="1105"/>
                </a:cubicBezTo>
                <a:lnTo>
                  <a:pt x="10000" y="1829"/>
                </a:lnTo>
                <a:cubicBezTo>
                  <a:pt x="8951" y="629"/>
                  <a:pt x="7470" y="1"/>
                  <a:pt x="597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6"/>
          <p:cNvSpPr/>
          <p:nvPr/>
        </p:nvSpPr>
        <p:spPr>
          <a:xfrm>
            <a:off x="4037477" y="908101"/>
            <a:ext cx="10908" cy="18069"/>
          </a:xfrm>
          <a:custGeom>
            <a:avLst/>
            <a:gdLst/>
            <a:ahLst/>
            <a:cxnLst/>
            <a:rect l="l" t="t" r="r" b="b"/>
            <a:pathLst>
              <a:path w="501" h="830" extrusionOk="0">
                <a:moveTo>
                  <a:pt x="335" y="1"/>
                </a:moveTo>
                <a:cubicBezTo>
                  <a:pt x="247" y="2"/>
                  <a:pt x="179" y="73"/>
                  <a:pt x="180" y="159"/>
                </a:cubicBezTo>
                <a:lnTo>
                  <a:pt x="185" y="448"/>
                </a:lnTo>
                <a:lnTo>
                  <a:pt x="68" y="558"/>
                </a:lnTo>
                <a:cubicBezTo>
                  <a:pt x="4" y="617"/>
                  <a:pt x="1" y="718"/>
                  <a:pt x="61" y="781"/>
                </a:cubicBezTo>
                <a:cubicBezTo>
                  <a:pt x="92" y="814"/>
                  <a:pt x="133" y="830"/>
                  <a:pt x="174" y="830"/>
                </a:cubicBezTo>
                <a:cubicBezTo>
                  <a:pt x="214" y="830"/>
                  <a:pt x="254" y="815"/>
                  <a:pt x="285" y="785"/>
                </a:cubicBezTo>
                <a:lnTo>
                  <a:pt x="451" y="628"/>
                </a:lnTo>
                <a:cubicBezTo>
                  <a:pt x="481" y="597"/>
                  <a:pt x="500" y="555"/>
                  <a:pt x="499" y="511"/>
                </a:cubicBezTo>
                <a:lnTo>
                  <a:pt x="494" y="155"/>
                </a:lnTo>
                <a:cubicBezTo>
                  <a:pt x="492" y="69"/>
                  <a:pt x="422" y="1"/>
                  <a:pt x="33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6"/>
          <p:cNvSpPr/>
          <p:nvPr/>
        </p:nvSpPr>
        <p:spPr>
          <a:xfrm>
            <a:off x="3970961" y="875641"/>
            <a:ext cx="189094" cy="174356"/>
          </a:xfrm>
          <a:custGeom>
            <a:avLst/>
            <a:gdLst/>
            <a:ahLst/>
            <a:cxnLst/>
            <a:rect l="l" t="t" r="r" b="b"/>
            <a:pathLst>
              <a:path w="8685" h="8009" extrusionOk="0">
                <a:moveTo>
                  <a:pt x="3011" y="3067"/>
                </a:moveTo>
                <a:lnTo>
                  <a:pt x="3224" y="3092"/>
                </a:lnTo>
                <a:cubicBezTo>
                  <a:pt x="3237" y="3094"/>
                  <a:pt x="3249" y="3094"/>
                  <a:pt x="3262" y="3094"/>
                </a:cubicBezTo>
                <a:cubicBezTo>
                  <a:pt x="3284" y="3094"/>
                  <a:pt x="3306" y="3092"/>
                  <a:pt x="3328" y="3087"/>
                </a:cubicBezTo>
                <a:lnTo>
                  <a:pt x="3328" y="3087"/>
                </a:lnTo>
                <a:lnTo>
                  <a:pt x="3164" y="3449"/>
                </a:lnTo>
                <a:lnTo>
                  <a:pt x="2897" y="3374"/>
                </a:lnTo>
                <a:lnTo>
                  <a:pt x="3011" y="3067"/>
                </a:lnTo>
                <a:close/>
                <a:moveTo>
                  <a:pt x="4056" y="2991"/>
                </a:moveTo>
                <a:lnTo>
                  <a:pt x="4366" y="3371"/>
                </a:lnTo>
                <a:lnTo>
                  <a:pt x="4329" y="3476"/>
                </a:lnTo>
                <a:cubicBezTo>
                  <a:pt x="4302" y="3558"/>
                  <a:pt x="4347" y="3647"/>
                  <a:pt x="4428" y="3675"/>
                </a:cubicBezTo>
                <a:cubicBezTo>
                  <a:pt x="4445" y="3680"/>
                  <a:pt x="4461" y="3683"/>
                  <a:pt x="4479" y="3683"/>
                </a:cubicBezTo>
                <a:cubicBezTo>
                  <a:pt x="4546" y="3683"/>
                  <a:pt x="4605" y="3640"/>
                  <a:pt x="4627" y="3577"/>
                </a:cubicBezTo>
                <a:lnTo>
                  <a:pt x="4667" y="3458"/>
                </a:lnTo>
                <a:cubicBezTo>
                  <a:pt x="4700" y="3364"/>
                  <a:pt x="4681" y="3260"/>
                  <a:pt x="4616" y="3184"/>
                </a:cubicBezTo>
                <a:lnTo>
                  <a:pt x="4533" y="3081"/>
                </a:lnTo>
                <a:lnTo>
                  <a:pt x="4809" y="3291"/>
                </a:lnTo>
                <a:cubicBezTo>
                  <a:pt x="4836" y="3313"/>
                  <a:pt x="4869" y="3324"/>
                  <a:pt x="4903" y="3324"/>
                </a:cubicBezTo>
                <a:cubicBezTo>
                  <a:pt x="4923" y="3324"/>
                  <a:pt x="4944" y="3320"/>
                  <a:pt x="4963" y="3312"/>
                </a:cubicBezTo>
                <a:lnTo>
                  <a:pt x="5161" y="3228"/>
                </a:lnTo>
                <a:lnTo>
                  <a:pt x="5284" y="3365"/>
                </a:lnTo>
                <a:cubicBezTo>
                  <a:pt x="5313" y="3400"/>
                  <a:pt x="5356" y="3418"/>
                  <a:pt x="5400" y="3418"/>
                </a:cubicBezTo>
                <a:cubicBezTo>
                  <a:pt x="5404" y="3418"/>
                  <a:pt x="5409" y="3418"/>
                  <a:pt x="5413" y="3418"/>
                </a:cubicBezTo>
                <a:lnTo>
                  <a:pt x="5799" y="3386"/>
                </a:lnTo>
                <a:lnTo>
                  <a:pt x="5813" y="3453"/>
                </a:lnTo>
                <a:cubicBezTo>
                  <a:pt x="5826" y="3516"/>
                  <a:pt x="5781" y="3577"/>
                  <a:pt x="5715" y="3582"/>
                </a:cubicBezTo>
                <a:lnTo>
                  <a:pt x="5044" y="3636"/>
                </a:lnTo>
                <a:cubicBezTo>
                  <a:pt x="4895" y="3647"/>
                  <a:pt x="4782" y="3777"/>
                  <a:pt x="4790" y="3927"/>
                </a:cubicBezTo>
                <a:lnTo>
                  <a:pt x="4348" y="3779"/>
                </a:lnTo>
                <a:cubicBezTo>
                  <a:pt x="4336" y="3776"/>
                  <a:pt x="4328" y="3765"/>
                  <a:pt x="4327" y="3753"/>
                </a:cubicBezTo>
                <a:cubicBezTo>
                  <a:pt x="4298" y="3586"/>
                  <a:pt x="4154" y="3464"/>
                  <a:pt x="3985" y="3462"/>
                </a:cubicBezTo>
                <a:lnTo>
                  <a:pt x="3977" y="3462"/>
                </a:lnTo>
                <a:lnTo>
                  <a:pt x="3495" y="3474"/>
                </a:lnTo>
                <a:lnTo>
                  <a:pt x="3637" y="3162"/>
                </a:lnTo>
                <a:cubicBezTo>
                  <a:pt x="3650" y="3134"/>
                  <a:pt x="3674" y="3112"/>
                  <a:pt x="3703" y="3103"/>
                </a:cubicBezTo>
                <a:lnTo>
                  <a:pt x="4056" y="2991"/>
                </a:lnTo>
                <a:close/>
                <a:moveTo>
                  <a:pt x="7700" y="3527"/>
                </a:moveTo>
                <a:cubicBezTo>
                  <a:pt x="7728" y="3527"/>
                  <a:pt x="7755" y="3537"/>
                  <a:pt x="7777" y="3558"/>
                </a:cubicBezTo>
                <a:lnTo>
                  <a:pt x="8093" y="3868"/>
                </a:lnTo>
                <a:cubicBezTo>
                  <a:pt x="8096" y="3963"/>
                  <a:pt x="8096" y="4059"/>
                  <a:pt x="8092" y="4154"/>
                </a:cubicBezTo>
                <a:cubicBezTo>
                  <a:pt x="8047" y="5227"/>
                  <a:pt x="7539" y="6229"/>
                  <a:pt x="6696" y="6896"/>
                </a:cubicBezTo>
                <a:cubicBezTo>
                  <a:pt x="6754" y="6814"/>
                  <a:pt x="6804" y="6727"/>
                  <a:pt x="6843" y="6634"/>
                </a:cubicBezTo>
                <a:lnTo>
                  <a:pt x="7563" y="4970"/>
                </a:lnTo>
                <a:cubicBezTo>
                  <a:pt x="7608" y="4866"/>
                  <a:pt x="7531" y="4751"/>
                  <a:pt x="7420" y="4751"/>
                </a:cubicBezTo>
                <a:cubicBezTo>
                  <a:pt x="7415" y="4751"/>
                  <a:pt x="7411" y="4752"/>
                  <a:pt x="7407" y="4752"/>
                </a:cubicBezTo>
                <a:lnTo>
                  <a:pt x="7337" y="4757"/>
                </a:lnTo>
                <a:lnTo>
                  <a:pt x="7728" y="3981"/>
                </a:lnTo>
                <a:cubicBezTo>
                  <a:pt x="7792" y="3853"/>
                  <a:pt x="7753" y="3695"/>
                  <a:pt x="7634" y="3613"/>
                </a:cubicBezTo>
                <a:lnTo>
                  <a:pt x="7600" y="3589"/>
                </a:lnTo>
                <a:lnTo>
                  <a:pt x="7609" y="3577"/>
                </a:lnTo>
                <a:cubicBezTo>
                  <a:pt x="7629" y="3544"/>
                  <a:pt x="7664" y="3527"/>
                  <a:pt x="7700" y="3527"/>
                </a:cubicBezTo>
                <a:close/>
                <a:moveTo>
                  <a:pt x="4405" y="1"/>
                </a:moveTo>
                <a:cubicBezTo>
                  <a:pt x="3376" y="1"/>
                  <a:pt x="2350" y="395"/>
                  <a:pt x="1571" y="1174"/>
                </a:cubicBezTo>
                <a:cubicBezTo>
                  <a:pt x="104" y="2641"/>
                  <a:pt x="0" y="4988"/>
                  <a:pt x="1333" y="6580"/>
                </a:cubicBezTo>
                <a:cubicBezTo>
                  <a:pt x="1363" y="6616"/>
                  <a:pt x="1407" y="6635"/>
                  <a:pt x="1452" y="6635"/>
                </a:cubicBezTo>
                <a:cubicBezTo>
                  <a:pt x="1488" y="6635"/>
                  <a:pt x="1524" y="6623"/>
                  <a:pt x="1554" y="6598"/>
                </a:cubicBezTo>
                <a:cubicBezTo>
                  <a:pt x="1620" y="6542"/>
                  <a:pt x="1628" y="6444"/>
                  <a:pt x="1572" y="6378"/>
                </a:cubicBezTo>
                <a:cubicBezTo>
                  <a:pt x="668" y="5299"/>
                  <a:pt x="454" y="3799"/>
                  <a:pt x="1023" y="2511"/>
                </a:cubicBezTo>
                <a:cubicBezTo>
                  <a:pt x="1591" y="1224"/>
                  <a:pt x="2843" y="370"/>
                  <a:pt x="4251" y="314"/>
                </a:cubicBezTo>
                <a:cubicBezTo>
                  <a:pt x="4302" y="312"/>
                  <a:pt x="4354" y="311"/>
                  <a:pt x="4405" y="311"/>
                </a:cubicBezTo>
                <a:cubicBezTo>
                  <a:pt x="4563" y="311"/>
                  <a:pt x="4721" y="320"/>
                  <a:pt x="4877" y="341"/>
                </a:cubicBezTo>
                <a:lnTo>
                  <a:pt x="5090" y="602"/>
                </a:lnTo>
                <a:lnTo>
                  <a:pt x="5001" y="809"/>
                </a:lnTo>
                <a:lnTo>
                  <a:pt x="4873" y="579"/>
                </a:lnTo>
                <a:cubicBezTo>
                  <a:pt x="4846" y="529"/>
                  <a:pt x="4794" y="498"/>
                  <a:pt x="4736" y="498"/>
                </a:cubicBezTo>
                <a:lnTo>
                  <a:pt x="4234" y="498"/>
                </a:lnTo>
                <a:cubicBezTo>
                  <a:pt x="4176" y="500"/>
                  <a:pt x="4122" y="532"/>
                  <a:pt x="4095" y="583"/>
                </a:cubicBezTo>
                <a:lnTo>
                  <a:pt x="3742" y="1256"/>
                </a:lnTo>
                <a:cubicBezTo>
                  <a:pt x="3640" y="1451"/>
                  <a:pt x="3769" y="1688"/>
                  <a:pt x="3990" y="1706"/>
                </a:cubicBezTo>
                <a:lnTo>
                  <a:pt x="4270" y="1729"/>
                </a:lnTo>
                <a:cubicBezTo>
                  <a:pt x="4274" y="1729"/>
                  <a:pt x="4278" y="1729"/>
                  <a:pt x="4282" y="1729"/>
                </a:cubicBezTo>
                <a:cubicBezTo>
                  <a:pt x="4334" y="1729"/>
                  <a:pt x="4382" y="1705"/>
                  <a:pt x="4411" y="1663"/>
                </a:cubicBezTo>
                <a:lnTo>
                  <a:pt x="4518" y="1510"/>
                </a:lnTo>
                <a:lnTo>
                  <a:pt x="4574" y="1583"/>
                </a:lnTo>
                <a:lnTo>
                  <a:pt x="4537" y="1852"/>
                </a:lnTo>
                <a:lnTo>
                  <a:pt x="4056" y="1924"/>
                </a:lnTo>
                <a:cubicBezTo>
                  <a:pt x="4031" y="1928"/>
                  <a:pt x="4006" y="1937"/>
                  <a:pt x="3986" y="1952"/>
                </a:cubicBezTo>
                <a:lnTo>
                  <a:pt x="3367" y="2406"/>
                </a:lnTo>
                <a:cubicBezTo>
                  <a:pt x="3337" y="2429"/>
                  <a:pt x="3316" y="2460"/>
                  <a:pt x="3308" y="2496"/>
                </a:cubicBezTo>
                <a:lnTo>
                  <a:pt x="3240" y="2780"/>
                </a:lnTo>
                <a:lnTo>
                  <a:pt x="3030" y="2754"/>
                </a:lnTo>
                <a:cubicBezTo>
                  <a:pt x="3019" y="2753"/>
                  <a:pt x="3007" y="2752"/>
                  <a:pt x="2995" y="2752"/>
                </a:cubicBezTo>
                <a:cubicBezTo>
                  <a:pt x="2875" y="2752"/>
                  <a:pt x="2765" y="2826"/>
                  <a:pt x="2723" y="2941"/>
                </a:cubicBezTo>
                <a:lnTo>
                  <a:pt x="2596" y="3289"/>
                </a:lnTo>
                <a:cubicBezTo>
                  <a:pt x="2536" y="3446"/>
                  <a:pt x="2624" y="3620"/>
                  <a:pt x="2787" y="3667"/>
                </a:cubicBezTo>
                <a:lnTo>
                  <a:pt x="2791" y="3668"/>
                </a:lnTo>
                <a:lnTo>
                  <a:pt x="2787" y="3670"/>
                </a:lnTo>
                <a:cubicBezTo>
                  <a:pt x="2639" y="3736"/>
                  <a:pt x="2540" y="3878"/>
                  <a:pt x="2534" y="4040"/>
                </a:cubicBezTo>
                <a:lnTo>
                  <a:pt x="2531" y="4117"/>
                </a:lnTo>
                <a:lnTo>
                  <a:pt x="2092" y="4619"/>
                </a:lnTo>
                <a:cubicBezTo>
                  <a:pt x="2025" y="4697"/>
                  <a:pt x="1987" y="4795"/>
                  <a:pt x="1987" y="4897"/>
                </a:cubicBezTo>
                <a:lnTo>
                  <a:pt x="1987" y="5480"/>
                </a:lnTo>
                <a:cubicBezTo>
                  <a:pt x="1987" y="5631"/>
                  <a:pt x="2049" y="5774"/>
                  <a:pt x="2157" y="5879"/>
                </a:cubicBezTo>
                <a:lnTo>
                  <a:pt x="2575" y="6283"/>
                </a:lnTo>
                <a:cubicBezTo>
                  <a:pt x="2667" y="6371"/>
                  <a:pt x="2785" y="6425"/>
                  <a:pt x="2912" y="6436"/>
                </a:cubicBezTo>
                <a:lnTo>
                  <a:pt x="4146" y="6542"/>
                </a:lnTo>
                <a:lnTo>
                  <a:pt x="4142" y="6581"/>
                </a:lnTo>
                <a:cubicBezTo>
                  <a:pt x="4123" y="6732"/>
                  <a:pt x="4187" y="6882"/>
                  <a:pt x="4309" y="6973"/>
                </a:cubicBezTo>
                <a:lnTo>
                  <a:pt x="4527" y="7135"/>
                </a:lnTo>
                <a:lnTo>
                  <a:pt x="4512" y="7182"/>
                </a:lnTo>
                <a:cubicBezTo>
                  <a:pt x="4463" y="7343"/>
                  <a:pt x="4514" y="7518"/>
                  <a:pt x="4642" y="7627"/>
                </a:cubicBezTo>
                <a:lnTo>
                  <a:pt x="4705" y="7683"/>
                </a:lnTo>
                <a:cubicBezTo>
                  <a:pt x="4655" y="7688"/>
                  <a:pt x="4604" y="7691"/>
                  <a:pt x="4551" y="7693"/>
                </a:cubicBezTo>
                <a:cubicBezTo>
                  <a:pt x="4501" y="7695"/>
                  <a:pt x="4450" y="7696"/>
                  <a:pt x="4400" y="7696"/>
                </a:cubicBezTo>
                <a:cubicBezTo>
                  <a:pt x="3534" y="7696"/>
                  <a:pt x="2693" y="7392"/>
                  <a:pt x="2027" y="6832"/>
                </a:cubicBezTo>
                <a:cubicBezTo>
                  <a:pt x="1998" y="6807"/>
                  <a:pt x="1962" y="6795"/>
                  <a:pt x="1927" y="6795"/>
                </a:cubicBezTo>
                <a:cubicBezTo>
                  <a:pt x="1882" y="6795"/>
                  <a:pt x="1838" y="6814"/>
                  <a:pt x="1807" y="6851"/>
                </a:cubicBezTo>
                <a:cubicBezTo>
                  <a:pt x="1752" y="6917"/>
                  <a:pt x="1760" y="7016"/>
                  <a:pt x="1826" y="7071"/>
                </a:cubicBezTo>
                <a:cubicBezTo>
                  <a:pt x="2546" y="7677"/>
                  <a:pt x="3455" y="8008"/>
                  <a:pt x="4395" y="8008"/>
                </a:cubicBezTo>
                <a:cubicBezTo>
                  <a:pt x="4397" y="8008"/>
                  <a:pt x="4399" y="8008"/>
                  <a:pt x="4401" y="8008"/>
                </a:cubicBezTo>
                <a:cubicBezTo>
                  <a:pt x="4455" y="8008"/>
                  <a:pt x="4510" y="8008"/>
                  <a:pt x="4565" y="8006"/>
                </a:cubicBezTo>
                <a:cubicBezTo>
                  <a:pt x="6091" y="7944"/>
                  <a:pt x="7450" y="7019"/>
                  <a:pt x="8066" y="5622"/>
                </a:cubicBezTo>
                <a:cubicBezTo>
                  <a:pt x="8684" y="4223"/>
                  <a:pt x="8453" y="2597"/>
                  <a:pt x="7470" y="1427"/>
                </a:cubicBezTo>
                <a:cubicBezTo>
                  <a:pt x="7439" y="1390"/>
                  <a:pt x="7395" y="1372"/>
                  <a:pt x="7350" y="1372"/>
                </a:cubicBezTo>
                <a:cubicBezTo>
                  <a:pt x="7314" y="1372"/>
                  <a:pt x="7278" y="1384"/>
                  <a:pt x="7249" y="1408"/>
                </a:cubicBezTo>
                <a:cubicBezTo>
                  <a:pt x="7183" y="1465"/>
                  <a:pt x="7175" y="1563"/>
                  <a:pt x="7230" y="1629"/>
                </a:cubicBezTo>
                <a:cubicBezTo>
                  <a:pt x="7653" y="2131"/>
                  <a:pt x="7933" y="2735"/>
                  <a:pt x="8042" y="3382"/>
                </a:cubicBezTo>
                <a:lnTo>
                  <a:pt x="7995" y="3336"/>
                </a:lnTo>
                <a:cubicBezTo>
                  <a:pt x="7912" y="3254"/>
                  <a:pt x="7806" y="3215"/>
                  <a:pt x="7700" y="3215"/>
                </a:cubicBezTo>
                <a:cubicBezTo>
                  <a:pt x="7561" y="3215"/>
                  <a:pt x="7424" y="3282"/>
                  <a:pt x="7343" y="3411"/>
                </a:cubicBezTo>
                <a:lnTo>
                  <a:pt x="7316" y="3453"/>
                </a:lnTo>
                <a:cubicBezTo>
                  <a:pt x="7241" y="3453"/>
                  <a:pt x="7168" y="3480"/>
                  <a:pt x="7115" y="3531"/>
                </a:cubicBezTo>
                <a:lnTo>
                  <a:pt x="6909" y="3287"/>
                </a:lnTo>
                <a:cubicBezTo>
                  <a:pt x="6877" y="3248"/>
                  <a:pt x="6831" y="3227"/>
                  <a:pt x="6785" y="3227"/>
                </a:cubicBezTo>
                <a:cubicBezTo>
                  <a:pt x="6749" y="3227"/>
                  <a:pt x="6713" y="3239"/>
                  <a:pt x="6684" y="3264"/>
                </a:cubicBezTo>
                <a:cubicBezTo>
                  <a:pt x="6616" y="3321"/>
                  <a:pt x="6610" y="3423"/>
                  <a:pt x="6669" y="3489"/>
                </a:cubicBezTo>
                <a:lnTo>
                  <a:pt x="6984" y="3862"/>
                </a:lnTo>
                <a:cubicBezTo>
                  <a:pt x="7015" y="3899"/>
                  <a:pt x="7060" y="3918"/>
                  <a:pt x="7104" y="3918"/>
                </a:cubicBezTo>
                <a:cubicBezTo>
                  <a:pt x="7144" y="3918"/>
                  <a:pt x="7183" y="3903"/>
                  <a:pt x="7214" y="3873"/>
                </a:cubicBezTo>
                <a:lnTo>
                  <a:pt x="7315" y="3773"/>
                </a:lnTo>
                <a:lnTo>
                  <a:pt x="7439" y="3859"/>
                </a:lnTo>
                <a:lnTo>
                  <a:pt x="6973" y="4784"/>
                </a:lnTo>
                <a:lnTo>
                  <a:pt x="6948" y="4787"/>
                </a:lnTo>
                <a:cubicBezTo>
                  <a:pt x="6945" y="4787"/>
                  <a:pt x="6942" y="4787"/>
                  <a:pt x="6939" y="4787"/>
                </a:cubicBezTo>
                <a:cubicBezTo>
                  <a:pt x="6907" y="4787"/>
                  <a:pt x="6876" y="4773"/>
                  <a:pt x="6856" y="4747"/>
                </a:cubicBezTo>
                <a:lnTo>
                  <a:pt x="6236" y="3991"/>
                </a:lnTo>
                <a:cubicBezTo>
                  <a:pt x="6204" y="3954"/>
                  <a:pt x="6160" y="3934"/>
                  <a:pt x="6115" y="3934"/>
                </a:cubicBezTo>
                <a:cubicBezTo>
                  <a:pt x="6079" y="3934"/>
                  <a:pt x="6044" y="3946"/>
                  <a:pt x="6015" y="3970"/>
                </a:cubicBezTo>
                <a:cubicBezTo>
                  <a:pt x="5947" y="4025"/>
                  <a:pt x="5938" y="4123"/>
                  <a:pt x="5993" y="4189"/>
                </a:cubicBezTo>
                <a:lnTo>
                  <a:pt x="6614" y="4946"/>
                </a:lnTo>
                <a:cubicBezTo>
                  <a:pt x="6694" y="5045"/>
                  <a:pt x="6814" y="5100"/>
                  <a:pt x="6941" y="5100"/>
                </a:cubicBezTo>
                <a:cubicBezTo>
                  <a:pt x="6951" y="5100"/>
                  <a:pt x="6961" y="5100"/>
                  <a:pt x="6970" y="5099"/>
                </a:cubicBezTo>
                <a:lnTo>
                  <a:pt x="7172" y="5084"/>
                </a:lnTo>
                <a:lnTo>
                  <a:pt x="7172" y="5084"/>
                </a:lnTo>
                <a:lnTo>
                  <a:pt x="6556" y="6510"/>
                </a:lnTo>
                <a:cubicBezTo>
                  <a:pt x="6511" y="6614"/>
                  <a:pt x="6451" y="6711"/>
                  <a:pt x="6380" y="6797"/>
                </a:cubicBezTo>
                <a:lnTo>
                  <a:pt x="5887" y="7385"/>
                </a:lnTo>
                <a:cubicBezTo>
                  <a:pt x="5639" y="7494"/>
                  <a:pt x="5382" y="7575"/>
                  <a:pt x="5117" y="7626"/>
                </a:cubicBezTo>
                <a:lnTo>
                  <a:pt x="4846" y="7390"/>
                </a:lnTo>
                <a:cubicBezTo>
                  <a:pt x="4813" y="7364"/>
                  <a:pt x="4799" y="7318"/>
                  <a:pt x="4813" y="7276"/>
                </a:cubicBezTo>
                <a:lnTo>
                  <a:pt x="4860" y="7123"/>
                </a:lnTo>
                <a:cubicBezTo>
                  <a:pt x="4879" y="7059"/>
                  <a:pt x="4857" y="6991"/>
                  <a:pt x="4803" y="6950"/>
                </a:cubicBezTo>
                <a:lnTo>
                  <a:pt x="4496" y="6721"/>
                </a:lnTo>
                <a:cubicBezTo>
                  <a:pt x="4465" y="6699"/>
                  <a:pt x="4448" y="6659"/>
                  <a:pt x="4453" y="6620"/>
                </a:cubicBezTo>
                <a:lnTo>
                  <a:pt x="4479" y="6421"/>
                </a:lnTo>
                <a:cubicBezTo>
                  <a:pt x="4490" y="6332"/>
                  <a:pt x="4425" y="6253"/>
                  <a:pt x="4336" y="6245"/>
                </a:cubicBezTo>
                <a:lnTo>
                  <a:pt x="2940" y="6125"/>
                </a:lnTo>
                <a:cubicBezTo>
                  <a:pt x="2885" y="6120"/>
                  <a:pt x="2832" y="6095"/>
                  <a:pt x="2793" y="6058"/>
                </a:cubicBezTo>
                <a:lnTo>
                  <a:pt x="2375" y="5654"/>
                </a:lnTo>
                <a:cubicBezTo>
                  <a:pt x="2328" y="5608"/>
                  <a:pt x="2301" y="5545"/>
                  <a:pt x="2301" y="5480"/>
                </a:cubicBezTo>
                <a:lnTo>
                  <a:pt x="2301" y="4899"/>
                </a:lnTo>
                <a:cubicBezTo>
                  <a:pt x="2301" y="4872"/>
                  <a:pt x="2310" y="4846"/>
                  <a:pt x="2328" y="4827"/>
                </a:cubicBezTo>
                <a:lnTo>
                  <a:pt x="2804" y="4282"/>
                </a:lnTo>
                <a:cubicBezTo>
                  <a:pt x="2828" y="4255"/>
                  <a:pt x="2842" y="4222"/>
                  <a:pt x="2843" y="4185"/>
                </a:cubicBezTo>
                <a:lnTo>
                  <a:pt x="2847" y="4053"/>
                </a:lnTo>
                <a:cubicBezTo>
                  <a:pt x="2849" y="4012"/>
                  <a:pt x="2874" y="3974"/>
                  <a:pt x="2912" y="3958"/>
                </a:cubicBezTo>
                <a:lnTo>
                  <a:pt x="3285" y="3794"/>
                </a:lnTo>
                <a:lnTo>
                  <a:pt x="3985" y="3777"/>
                </a:lnTo>
                <a:cubicBezTo>
                  <a:pt x="3986" y="3777"/>
                  <a:pt x="3986" y="3777"/>
                  <a:pt x="3987" y="3777"/>
                </a:cubicBezTo>
                <a:cubicBezTo>
                  <a:pt x="4002" y="3777"/>
                  <a:pt x="4015" y="3789"/>
                  <a:pt x="4017" y="3804"/>
                </a:cubicBezTo>
                <a:cubicBezTo>
                  <a:pt x="4037" y="3932"/>
                  <a:pt x="4127" y="4037"/>
                  <a:pt x="4249" y="4078"/>
                </a:cubicBezTo>
                <a:lnTo>
                  <a:pt x="4749" y="4244"/>
                </a:lnTo>
                <a:cubicBezTo>
                  <a:pt x="4779" y="4254"/>
                  <a:pt x="4808" y="4259"/>
                  <a:pt x="4837" y="4259"/>
                </a:cubicBezTo>
                <a:cubicBezTo>
                  <a:pt x="4998" y="4259"/>
                  <a:pt x="5134" y="4117"/>
                  <a:pt x="5111" y="3946"/>
                </a:cubicBezTo>
                <a:lnTo>
                  <a:pt x="5740" y="3894"/>
                </a:lnTo>
                <a:cubicBezTo>
                  <a:pt x="5992" y="3874"/>
                  <a:pt x="6170" y="3639"/>
                  <a:pt x="6121" y="3391"/>
                </a:cubicBezTo>
                <a:lnTo>
                  <a:pt x="6102" y="3304"/>
                </a:lnTo>
                <a:cubicBezTo>
                  <a:pt x="6076" y="3167"/>
                  <a:pt x="5958" y="3071"/>
                  <a:pt x="5822" y="3071"/>
                </a:cubicBezTo>
                <a:cubicBezTo>
                  <a:pt x="5813" y="3071"/>
                  <a:pt x="5804" y="3071"/>
                  <a:pt x="5795" y="3072"/>
                </a:cubicBezTo>
                <a:lnTo>
                  <a:pt x="5466" y="3099"/>
                </a:lnTo>
                <a:lnTo>
                  <a:pt x="5416" y="3044"/>
                </a:lnTo>
                <a:lnTo>
                  <a:pt x="5851" y="2609"/>
                </a:lnTo>
                <a:cubicBezTo>
                  <a:pt x="5908" y="2547"/>
                  <a:pt x="5907" y="2450"/>
                  <a:pt x="5846" y="2391"/>
                </a:cubicBezTo>
                <a:cubicBezTo>
                  <a:pt x="5816" y="2360"/>
                  <a:pt x="5776" y="2344"/>
                  <a:pt x="5736" y="2344"/>
                </a:cubicBezTo>
                <a:cubicBezTo>
                  <a:pt x="5697" y="2344"/>
                  <a:pt x="5659" y="2359"/>
                  <a:pt x="5628" y="2387"/>
                </a:cubicBezTo>
                <a:lnTo>
                  <a:pt x="5103" y="2913"/>
                </a:lnTo>
                <a:lnTo>
                  <a:pt x="4927" y="2987"/>
                </a:lnTo>
                <a:lnTo>
                  <a:pt x="4434" y="2612"/>
                </a:lnTo>
                <a:cubicBezTo>
                  <a:pt x="4407" y="2591"/>
                  <a:pt x="4374" y="2580"/>
                  <a:pt x="4340" y="2580"/>
                </a:cubicBezTo>
                <a:cubicBezTo>
                  <a:pt x="4324" y="2580"/>
                  <a:pt x="4307" y="2582"/>
                  <a:pt x="4292" y="2587"/>
                </a:cubicBezTo>
                <a:lnTo>
                  <a:pt x="3608" y="2805"/>
                </a:lnTo>
                <a:cubicBezTo>
                  <a:pt x="3589" y="2812"/>
                  <a:pt x="3569" y="2820"/>
                  <a:pt x="3551" y="2828"/>
                </a:cubicBezTo>
                <a:lnTo>
                  <a:pt x="3600" y="2624"/>
                </a:lnTo>
                <a:lnTo>
                  <a:pt x="4141" y="2228"/>
                </a:lnTo>
                <a:lnTo>
                  <a:pt x="4700" y="2145"/>
                </a:lnTo>
                <a:cubicBezTo>
                  <a:pt x="4768" y="2135"/>
                  <a:pt x="4822" y="2081"/>
                  <a:pt x="4831" y="2013"/>
                </a:cubicBezTo>
                <a:lnTo>
                  <a:pt x="4895" y="1562"/>
                </a:lnTo>
                <a:cubicBezTo>
                  <a:pt x="4901" y="1519"/>
                  <a:pt x="4889" y="1475"/>
                  <a:pt x="4864" y="1442"/>
                </a:cubicBezTo>
                <a:lnTo>
                  <a:pt x="4634" y="1152"/>
                </a:lnTo>
                <a:cubicBezTo>
                  <a:pt x="4602" y="1113"/>
                  <a:pt x="4557" y="1093"/>
                  <a:pt x="4511" y="1093"/>
                </a:cubicBezTo>
                <a:cubicBezTo>
                  <a:pt x="4462" y="1093"/>
                  <a:pt x="4414" y="1115"/>
                  <a:pt x="4383" y="1159"/>
                </a:cubicBezTo>
                <a:lnTo>
                  <a:pt x="4207" y="1410"/>
                </a:lnTo>
                <a:lnTo>
                  <a:pt x="4024" y="1395"/>
                </a:lnTo>
                <a:lnTo>
                  <a:pt x="4329" y="813"/>
                </a:lnTo>
                <a:lnTo>
                  <a:pt x="4644" y="813"/>
                </a:lnTo>
                <a:lnTo>
                  <a:pt x="4883" y="1243"/>
                </a:lnTo>
                <a:cubicBezTo>
                  <a:pt x="4913" y="1296"/>
                  <a:pt x="4966" y="1323"/>
                  <a:pt x="5019" y="1323"/>
                </a:cubicBezTo>
                <a:cubicBezTo>
                  <a:pt x="5078" y="1323"/>
                  <a:pt x="5136" y="1291"/>
                  <a:pt x="5164" y="1228"/>
                </a:cubicBezTo>
                <a:lnTo>
                  <a:pt x="5383" y="712"/>
                </a:lnTo>
                <a:cubicBezTo>
                  <a:pt x="5422" y="622"/>
                  <a:pt x="5412" y="517"/>
                  <a:pt x="5356" y="436"/>
                </a:cubicBezTo>
                <a:lnTo>
                  <a:pt x="5356" y="436"/>
                </a:lnTo>
                <a:cubicBezTo>
                  <a:pt x="5879" y="575"/>
                  <a:pt x="6363" y="828"/>
                  <a:pt x="6777" y="1177"/>
                </a:cubicBezTo>
                <a:cubicBezTo>
                  <a:pt x="6806" y="1201"/>
                  <a:pt x="6842" y="1213"/>
                  <a:pt x="6877" y="1213"/>
                </a:cubicBezTo>
                <a:cubicBezTo>
                  <a:pt x="6921" y="1213"/>
                  <a:pt x="6965" y="1194"/>
                  <a:pt x="6996" y="1158"/>
                </a:cubicBezTo>
                <a:cubicBezTo>
                  <a:pt x="7053" y="1092"/>
                  <a:pt x="7045" y="992"/>
                  <a:pt x="6979" y="937"/>
                </a:cubicBezTo>
                <a:cubicBezTo>
                  <a:pt x="6231" y="310"/>
                  <a:pt x="5317" y="1"/>
                  <a:pt x="44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0" y="917135"/>
            <a:ext cx="2334588" cy="440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14 Ventajas y Desventajas de Faceboo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9" t="10999" r="10432" b="14627"/>
          <a:stretch/>
        </p:blipFill>
        <p:spPr bwMode="auto">
          <a:xfrm>
            <a:off x="1870529" y="1307645"/>
            <a:ext cx="769930" cy="76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6 de octubre de 2010: se lanza Instagram - El Orden Mundial - EO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3" t="10978" r="25407" b="11020"/>
          <a:stretch/>
        </p:blipFill>
        <p:spPr bwMode="auto">
          <a:xfrm>
            <a:off x="1845167" y="2192976"/>
            <a:ext cx="795292" cy="78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ik Tok para marcas: la nueva comunicación interactiva - Comuniz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8" t="13743" r="32613" b="11922"/>
          <a:stretch/>
        </p:blipFill>
        <p:spPr bwMode="auto">
          <a:xfrm>
            <a:off x="1870529" y="3051204"/>
            <a:ext cx="755483" cy="8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n 33" descr="C:\Users\PC\Downloads\destino oscuro distintivo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12" y="223398"/>
            <a:ext cx="3472838" cy="47390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Conector recto 9"/>
          <p:cNvCxnSpPr/>
          <p:nvPr/>
        </p:nvCxnSpPr>
        <p:spPr>
          <a:xfrm>
            <a:off x="4351308" y="995094"/>
            <a:ext cx="1231904" cy="19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0"/>
          <p:cNvSpPr txBox="1">
            <a:spLocks noGrp="1"/>
          </p:cNvSpPr>
          <p:nvPr>
            <p:ph type="ctrTitle" idx="6"/>
          </p:nvPr>
        </p:nvSpPr>
        <p:spPr>
          <a:xfrm>
            <a:off x="6974339" y="2199050"/>
            <a:ext cx="1890833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dirty="0">
                <a:latin typeface="Montserrat Light" panose="00000400000000000000" pitchFamily="2" charset="0"/>
              </a:rPr>
              <a:t>Diversificación de la oferta</a:t>
            </a:r>
            <a:endParaRPr sz="1600" b="1" dirty="0">
              <a:latin typeface="Montserrat Light" panose="00000400000000000000" pitchFamily="2" charset="0"/>
            </a:endParaRPr>
          </a:p>
        </p:txBody>
      </p:sp>
      <p:sp>
        <p:nvSpPr>
          <p:cNvPr id="154" name="Google Shape;154;p30"/>
          <p:cNvSpPr txBox="1">
            <a:spLocks noGrp="1"/>
          </p:cNvSpPr>
          <p:nvPr>
            <p:ph type="title" idx="8"/>
          </p:nvPr>
        </p:nvSpPr>
        <p:spPr>
          <a:xfrm>
            <a:off x="6665206" y="1620947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03</a:t>
            </a:r>
            <a:endParaRPr dirty="0"/>
          </a:p>
        </p:txBody>
      </p:sp>
      <p:sp>
        <p:nvSpPr>
          <p:cNvPr id="156" name="Google Shape;156;p30"/>
          <p:cNvSpPr txBox="1">
            <a:spLocks noGrp="1"/>
          </p:cNvSpPr>
          <p:nvPr>
            <p:ph type="ctrTitle"/>
          </p:nvPr>
        </p:nvSpPr>
        <p:spPr>
          <a:xfrm>
            <a:off x="2732567" y="2202425"/>
            <a:ext cx="1710394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 dirty="0">
              <a:latin typeface="Montserrat Light" panose="00000400000000000000" pitchFamily="2" charset="0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dirty="0">
                <a:latin typeface="Montserrat Light" panose="00000400000000000000" pitchFamily="2" charset="0"/>
              </a:rPr>
              <a:t>Nuevas tendencias</a:t>
            </a:r>
            <a:endParaRPr sz="1600" b="1" dirty="0">
              <a:latin typeface="Montserrat Light" panose="00000400000000000000" pitchFamily="2" charset="0"/>
            </a:endParaRPr>
          </a:p>
        </p:txBody>
      </p:sp>
      <p:sp>
        <p:nvSpPr>
          <p:cNvPr id="158" name="Google Shape;158;p30"/>
          <p:cNvSpPr txBox="1">
            <a:spLocks noGrp="1"/>
          </p:cNvSpPr>
          <p:nvPr>
            <p:ph type="title" idx="2"/>
          </p:nvPr>
        </p:nvSpPr>
        <p:spPr>
          <a:xfrm>
            <a:off x="2285884" y="1624335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01</a:t>
            </a:r>
            <a:endParaRPr dirty="0"/>
          </a:p>
        </p:txBody>
      </p:sp>
      <p:sp>
        <p:nvSpPr>
          <p:cNvPr id="159" name="Google Shape;159;p30"/>
          <p:cNvSpPr txBox="1">
            <a:spLocks noGrp="1"/>
          </p:cNvSpPr>
          <p:nvPr>
            <p:ph type="ctrTitle" idx="3"/>
          </p:nvPr>
        </p:nvSpPr>
        <p:spPr>
          <a:xfrm>
            <a:off x="5015574" y="2199025"/>
            <a:ext cx="1573094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dirty="0">
                <a:latin typeface="Montserrat Light" panose="00000400000000000000" pitchFamily="2" charset="0"/>
              </a:rPr>
              <a:t>Ideología y tabúes</a:t>
            </a:r>
            <a:endParaRPr sz="1600" b="1" dirty="0">
              <a:latin typeface="Montserrat Light" panose="00000400000000000000" pitchFamily="2" charset="0"/>
            </a:endParaRPr>
          </a:p>
        </p:txBody>
      </p:sp>
      <p:sp>
        <p:nvSpPr>
          <p:cNvPr id="161" name="Google Shape;161;p30"/>
          <p:cNvSpPr txBox="1">
            <a:spLocks noGrp="1"/>
          </p:cNvSpPr>
          <p:nvPr>
            <p:ph type="title" idx="5"/>
          </p:nvPr>
        </p:nvSpPr>
        <p:spPr>
          <a:xfrm>
            <a:off x="4483545" y="1620937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02</a:t>
            </a:r>
            <a:endParaRPr dirty="0"/>
          </a:p>
        </p:txBody>
      </p:sp>
      <p:sp>
        <p:nvSpPr>
          <p:cNvPr id="162" name="Google Shape;162;p30"/>
          <p:cNvSpPr txBox="1">
            <a:spLocks noGrp="1"/>
          </p:cNvSpPr>
          <p:nvPr>
            <p:ph type="ctrTitle" idx="9"/>
          </p:nvPr>
        </p:nvSpPr>
        <p:spPr>
          <a:xfrm>
            <a:off x="725626" y="3784901"/>
            <a:ext cx="1531198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600" b="1" dirty="0">
                <a:solidFill>
                  <a:schemeClr val="dk1"/>
                </a:solidFill>
                <a:latin typeface="Montserrat Light" panose="00000400000000000000" pitchFamily="2" charset="0"/>
              </a:rPr>
              <a:t>Gestores turísticos</a:t>
            </a:r>
            <a:endParaRPr sz="1600" b="1" dirty="0">
              <a:latin typeface="Montserrat Light" panose="00000400000000000000" pitchFamily="2" charset="0"/>
            </a:endParaRPr>
          </a:p>
        </p:txBody>
      </p:sp>
      <p:sp>
        <p:nvSpPr>
          <p:cNvPr id="164" name="Google Shape;164;p30"/>
          <p:cNvSpPr txBox="1">
            <a:spLocks noGrp="1"/>
          </p:cNvSpPr>
          <p:nvPr>
            <p:ph type="title" idx="14"/>
          </p:nvPr>
        </p:nvSpPr>
        <p:spPr>
          <a:xfrm>
            <a:off x="725637" y="3219993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04</a:t>
            </a:r>
            <a:endParaRPr dirty="0"/>
          </a:p>
        </p:txBody>
      </p:sp>
      <p:sp>
        <p:nvSpPr>
          <p:cNvPr id="165" name="Google Shape;165;p30"/>
          <p:cNvSpPr txBox="1">
            <a:spLocks noGrp="1"/>
          </p:cNvSpPr>
          <p:nvPr>
            <p:ph type="ctrTitle" idx="15"/>
          </p:nvPr>
        </p:nvSpPr>
        <p:spPr>
          <a:xfrm>
            <a:off x="2870599" y="3781501"/>
            <a:ext cx="1477017" cy="4131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600" b="1" dirty="0">
                <a:latin typeface="Montserrat Light" panose="00000400000000000000" pitchFamily="2" charset="0"/>
              </a:rPr>
              <a:t>Limitantes</a:t>
            </a:r>
            <a:endParaRPr sz="1600" b="1" dirty="0">
              <a:latin typeface="Montserrat Light" panose="00000400000000000000" pitchFamily="2" charset="0"/>
            </a:endParaRPr>
          </a:p>
        </p:txBody>
      </p:sp>
      <p:sp>
        <p:nvSpPr>
          <p:cNvPr id="167" name="Google Shape;167;p30"/>
          <p:cNvSpPr txBox="1">
            <a:spLocks noGrp="1"/>
          </p:cNvSpPr>
          <p:nvPr>
            <p:ph type="title" idx="17"/>
          </p:nvPr>
        </p:nvSpPr>
        <p:spPr>
          <a:xfrm>
            <a:off x="2870612" y="3216594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05</a:t>
            </a:r>
            <a:endParaRPr/>
          </a:p>
        </p:txBody>
      </p:sp>
      <p:sp>
        <p:nvSpPr>
          <p:cNvPr id="168" name="Google Shape;168;p30"/>
          <p:cNvSpPr txBox="1">
            <a:spLocks noGrp="1"/>
          </p:cNvSpPr>
          <p:nvPr>
            <p:ph type="ctrTitle" idx="18"/>
          </p:nvPr>
        </p:nvSpPr>
        <p:spPr>
          <a:xfrm>
            <a:off x="5015573" y="3781526"/>
            <a:ext cx="248038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dirty="0">
                <a:latin typeface="Montserrat Light" panose="00000400000000000000" pitchFamily="2" charset="0"/>
              </a:rPr>
              <a:t>Percepción y experiencia del turista</a:t>
            </a:r>
            <a:endParaRPr sz="1600" b="1" dirty="0">
              <a:latin typeface="Montserrat Light" panose="00000400000000000000" pitchFamily="2" charset="0"/>
            </a:endParaRPr>
          </a:p>
        </p:txBody>
      </p:sp>
      <p:sp>
        <p:nvSpPr>
          <p:cNvPr id="170" name="Google Shape;170;p30"/>
          <p:cNvSpPr txBox="1">
            <a:spLocks noGrp="1"/>
          </p:cNvSpPr>
          <p:nvPr>
            <p:ph type="title" idx="20"/>
          </p:nvPr>
        </p:nvSpPr>
        <p:spPr>
          <a:xfrm>
            <a:off x="5015587" y="3216604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06</a:t>
            </a:r>
            <a:endParaRPr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F0F4D4F-4A05-44DB-B814-EE43DF7191EA}"/>
              </a:ext>
            </a:extLst>
          </p:cNvPr>
          <p:cNvSpPr txBox="1"/>
          <p:nvPr/>
        </p:nvSpPr>
        <p:spPr>
          <a:xfrm>
            <a:off x="606056" y="278971"/>
            <a:ext cx="35193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latin typeface="Calisto MT" panose="02040603050505030304" pitchFamily="18" charset="0"/>
              </a:rPr>
              <a:t>Problemática</a:t>
            </a:r>
            <a:endParaRPr lang="es-EC" sz="4400" dirty="0">
              <a:latin typeface="Calisto MT" panose="02040603050505030304" pitchFamily="18" charset="0"/>
            </a:endParaRPr>
          </a:p>
        </p:txBody>
      </p:sp>
      <p:sp>
        <p:nvSpPr>
          <p:cNvPr id="13" name="Subtítulo 12">
            <a:extLst>
              <a:ext uri="{FF2B5EF4-FFF2-40B4-BE49-F238E27FC236}">
                <a16:creationId xmlns:a16="http://schemas.microsoft.com/office/drawing/2014/main" id="{BA1155CF-9087-404A-A198-3B795643BA46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2446550" y="4084117"/>
            <a:ext cx="1976700" cy="572400"/>
          </a:xfrm>
        </p:spPr>
        <p:txBody>
          <a:bodyPr/>
          <a:lstStyle/>
          <a:p>
            <a:r>
              <a:rPr lang="es-ES" dirty="0">
                <a:latin typeface="Montserrat Light" panose="00000400000000000000" pitchFamily="2" charset="0"/>
              </a:rPr>
              <a:t>Accesibilidad, seguridad y planta turística</a:t>
            </a:r>
            <a:endParaRPr lang="es-EC" dirty="0">
              <a:latin typeface="Montserrat Light" panose="00000400000000000000" pitchFamily="2" charset="0"/>
            </a:endParaRPr>
          </a:p>
        </p:txBody>
      </p:sp>
      <p:sp>
        <p:nvSpPr>
          <p:cNvPr id="38" name="Google Shape;12460;p78">
            <a:extLst>
              <a:ext uri="{FF2B5EF4-FFF2-40B4-BE49-F238E27FC236}">
                <a16:creationId xmlns:a16="http://schemas.microsoft.com/office/drawing/2014/main" id="{5294AB47-3E15-492B-81F3-EEE455AE1750}"/>
              </a:ext>
            </a:extLst>
          </p:cNvPr>
          <p:cNvSpPr/>
          <p:nvPr/>
        </p:nvSpPr>
        <p:spPr>
          <a:xfrm>
            <a:off x="174807" y="3360115"/>
            <a:ext cx="575339" cy="434279"/>
          </a:xfrm>
          <a:custGeom>
            <a:avLst/>
            <a:gdLst/>
            <a:ahLst/>
            <a:cxnLst/>
            <a:rect l="l" t="t" r="r" b="b"/>
            <a:pathLst>
              <a:path w="11693" h="9716" extrusionOk="0">
                <a:moveTo>
                  <a:pt x="2906" y="346"/>
                </a:moveTo>
                <a:cubicBezTo>
                  <a:pt x="3120" y="346"/>
                  <a:pt x="3287" y="524"/>
                  <a:pt x="3287" y="727"/>
                </a:cubicBezTo>
                <a:lnTo>
                  <a:pt x="3287" y="1096"/>
                </a:lnTo>
                <a:cubicBezTo>
                  <a:pt x="3299" y="1429"/>
                  <a:pt x="3049" y="1679"/>
                  <a:pt x="2727" y="1679"/>
                </a:cubicBezTo>
                <a:cubicBezTo>
                  <a:pt x="2406" y="1679"/>
                  <a:pt x="2144" y="1429"/>
                  <a:pt x="2144" y="1096"/>
                </a:cubicBezTo>
                <a:lnTo>
                  <a:pt x="2144" y="727"/>
                </a:lnTo>
                <a:cubicBezTo>
                  <a:pt x="2144" y="500"/>
                  <a:pt x="2322" y="346"/>
                  <a:pt x="2525" y="346"/>
                </a:cubicBezTo>
                <a:close/>
                <a:moveTo>
                  <a:pt x="5894" y="346"/>
                </a:moveTo>
                <a:cubicBezTo>
                  <a:pt x="6120" y="346"/>
                  <a:pt x="6275" y="524"/>
                  <a:pt x="6275" y="727"/>
                </a:cubicBezTo>
                <a:lnTo>
                  <a:pt x="6275" y="1096"/>
                </a:lnTo>
                <a:cubicBezTo>
                  <a:pt x="6299" y="1429"/>
                  <a:pt x="6037" y="1679"/>
                  <a:pt x="5716" y="1679"/>
                </a:cubicBezTo>
                <a:cubicBezTo>
                  <a:pt x="5406" y="1679"/>
                  <a:pt x="5132" y="1429"/>
                  <a:pt x="5132" y="1096"/>
                </a:cubicBezTo>
                <a:lnTo>
                  <a:pt x="5132" y="727"/>
                </a:lnTo>
                <a:cubicBezTo>
                  <a:pt x="5132" y="500"/>
                  <a:pt x="5311" y="346"/>
                  <a:pt x="5525" y="346"/>
                </a:cubicBezTo>
                <a:close/>
                <a:moveTo>
                  <a:pt x="8895" y="346"/>
                </a:moveTo>
                <a:cubicBezTo>
                  <a:pt x="9121" y="346"/>
                  <a:pt x="9287" y="524"/>
                  <a:pt x="9287" y="727"/>
                </a:cubicBezTo>
                <a:lnTo>
                  <a:pt x="9287" y="1096"/>
                </a:lnTo>
                <a:cubicBezTo>
                  <a:pt x="9299" y="1429"/>
                  <a:pt x="9026" y="1679"/>
                  <a:pt x="8716" y="1679"/>
                </a:cubicBezTo>
                <a:cubicBezTo>
                  <a:pt x="8406" y="1679"/>
                  <a:pt x="8144" y="1429"/>
                  <a:pt x="8144" y="1096"/>
                </a:cubicBezTo>
                <a:lnTo>
                  <a:pt x="8144" y="727"/>
                </a:lnTo>
                <a:cubicBezTo>
                  <a:pt x="8144" y="500"/>
                  <a:pt x="8323" y="346"/>
                  <a:pt x="8525" y="346"/>
                </a:cubicBezTo>
                <a:close/>
                <a:moveTo>
                  <a:pt x="2930" y="2036"/>
                </a:moveTo>
                <a:lnTo>
                  <a:pt x="2930" y="2120"/>
                </a:lnTo>
                <a:cubicBezTo>
                  <a:pt x="2930" y="2179"/>
                  <a:pt x="2941" y="2263"/>
                  <a:pt x="2977" y="2310"/>
                </a:cubicBezTo>
                <a:lnTo>
                  <a:pt x="2739" y="2548"/>
                </a:lnTo>
                <a:lnTo>
                  <a:pt x="2703" y="2548"/>
                </a:lnTo>
                <a:lnTo>
                  <a:pt x="2465" y="2310"/>
                </a:lnTo>
                <a:cubicBezTo>
                  <a:pt x="2501" y="2251"/>
                  <a:pt x="2513" y="2191"/>
                  <a:pt x="2513" y="2120"/>
                </a:cubicBezTo>
                <a:lnTo>
                  <a:pt x="2513" y="2036"/>
                </a:lnTo>
                <a:close/>
                <a:moveTo>
                  <a:pt x="5918" y="2036"/>
                </a:moveTo>
                <a:lnTo>
                  <a:pt x="5918" y="2120"/>
                </a:lnTo>
                <a:cubicBezTo>
                  <a:pt x="5918" y="2179"/>
                  <a:pt x="5942" y="2263"/>
                  <a:pt x="5966" y="2310"/>
                </a:cubicBezTo>
                <a:lnTo>
                  <a:pt x="5728" y="2548"/>
                </a:lnTo>
                <a:lnTo>
                  <a:pt x="5704" y="2548"/>
                </a:lnTo>
                <a:lnTo>
                  <a:pt x="5466" y="2310"/>
                </a:lnTo>
                <a:cubicBezTo>
                  <a:pt x="5489" y="2251"/>
                  <a:pt x="5501" y="2191"/>
                  <a:pt x="5501" y="2120"/>
                </a:cubicBezTo>
                <a:lnTo>
                  <a:pt x="5501" y="2036"/>
                </a:lnTo>
                <a:close/>
                <a:moveTo>
                  <a:pt x="8930" y="2036"/>
                </a:moveTo>
                <a:lnTo>
                  <a:pt x="8930" y="2120"/>
                </a:lnTo>
                <a:cubicBezTo>
                  <a:pt x="8930" y="2179"/>
                  <a:pt x="8942" y="2263"/>
                  <a:pt x="8966" y="2310"/>
                </a:cubicBezTo>
                <a:lnTo>
                  <a:pt x="8728" y="2548"/>
                </a:lnTo>
                <a:lnTo>
                  <a:pt x="8704" y="2548"/>
                </a:lnTo>
                <a:lnTo>
                  <a:pt x="8466" y="2310"/>
                </a:lnTo>
                <a:cubicBezTo>
                  <a:pt x="8490" y="2251"/>
                  <a:pt x="8514" y="2191"/>
                  <a:pt x="8514" y="2120"/>
                </a:cubicBezTo>
                <a:lnTo>
                  <a:pt x="8514" y="2036"/>
                </a:lnTo>
                <a:close/>
                <a:moveTo>
                  <a:pt x="1394" y="3525"/>
                </a:moveTo>
                <a:cubicBezTo>
                  <a:pt x="1620" y="3525"/>
                  <a:pt x="1798" y="3703"/>
                  <a:pt x="1798" y="3918"/>
                </a:cubicBezTo>
                <a:lnTo>
                  <a:pt x="1798" y="4287"/>
                </a:lnTo>
                <a:cubicBezTo>
                  <a:pt x="1798" y="4596"/>
                  <a:pt x="1548" y="4870"/>
                  <a:pt x="1215" y="4870"/>
                </a:cubicBezTo>
                <a:cubicBezTo>
                  <a:pt x="905" y="4870"/>
                  <a:pt x="644" y="4608"/>
                  <a:pt x="644" y="4287"/>
                </a:cubicBezTo>
                <a:lnTo>
                  <a:pt x="644" y="3918"/>
                </a:lnTo>
                <a:cubicBezTo>
                  <a:pt x="644" y="3691"/>
                  <a:pt x="822" y="3525"/>
                  <a:pt x="1025" y="3525"/>
                </a:cubicBezTo>
                <a:close/>
                <a:moveTo>
                  <a:pt x="4406" y="3525"/>
                </a:moveTo>
                <a:cubicBezTo>
                  <a:pt x="4632" y="3525"/>
                  <a:pt x="4811" y="3703"/>
                  <a:pt x="4811" y="3918"/>
                </a:cubicBezTo>
                <a:lnTo>
                  <a:pt x="4811" y="4287"/>
                </a:lnTo>
                <a:cubicBezTo>
                  <a:pt x="4811" y="4596"/>
                  <a:pt x="4549" y="4870"/>
                  <a:pt x="4227" y="4870"/>
                </a:cubicBezTo>
                <a:cubicBezTo>
                  <a:pt x="3918" y="4870"/>
                  <a:pt x="3644" y="4608"/>
                  <a:pt x="3644" y="4287"/>
                </a:cubicBezTo>
                <a:lnTo>
                  <a:pt x="3644" y="3918"/>
                </a:lnTo>
                <a:cubicBezTo>
                  <a:pt x="3644" y="3691"/>
                  <a:pt x="3823" y="3525"/>
                  <a:pt x="4037" y="3525"/>
                </a:cubicBezTo>
                <a:close/>
                <a:moveTo>
                  <a:pt x="7394" y="3525"/>
                </a:moveTo>
                <a:cubicBezTo>
                  <a:pt x="7621" y="3525"/>
                  <a:pt x="7799" y="3703"/>
                  <a:pt x="7799" y="3918"/>
                </a:cubicBezTo>
                <a:lnTo>
                  <a:pt x="7799" y="4287"/>
                </a:lnTo>
                <a:cubicBezTo>
                  <a:pt x="7799" y="4596"/>
                  <a:pt x="7537" y="4870"/>
                  <a:pt x="7216" y="4870"/>
                </a:cubicBezTo>
                <a:cubicBezTo>
                  <a:pt x="6906" y="4870"/>
                  <a:pt x="6632" y="4608"/>
                  <a:pt x="6632" y="4287"/>
                </a:cubicBezTo>
                <a:lnTo>
                  <a:pt x="6632" y="3918"/>
                </a:lnTo>
                <a:cubicBezTo>
                  <a:pt x="6632" y="3691"/>
                  <a:pt x="6811" y="3525"/>
                  <a:pt x="7025" y="3525"/>
                </a:cubicBezTo>
                <a:close/>
                <a:moveTo>
                  <a:pt x="10407" y="3525"/>
                </a:moveTo>
                <a:cubicBezTo>
                  <a:pt x="10621" y="3525"/>
                  <a:pt x="10788" y="3703"/>
                  <a:pt x="10788" y="3918"/>
                </a:cubicBezTo>
                <a:lnTo>
                  <a:pt x="10788" y="4287"/>
                </a:lnTo>
                <a:cubicBezTo>
                  <a:pt x="10800" y="4608"/>
                  <a:pt x="10538" y="4870"/>
                  <a:pt x="10216" y="4870"/>
                </a:cubicBezTo>
                <a:cubicBezTo>
                  <a:pt x="9907" y="4870"/>
                  <a:pt x="9645" y="4608"/>
                  <a:pt x="9645" y="4287"/>
                </a:cubicBezTo>
                <a:lnTo>
                  <a:pt x="9645" y="3918"/>
                </a:lnTo>
                <a:cubicBezTo>
                  <a:pt x="9645" y="3691"/>
                  <a:pt x="9823" y="3525"/>
                  <a:pt x="10026" y="3525"/>
                </a:cubicBezTo>
                <a:close/>
                <a:moveTo>
                  <a:pt x="1429" y="5215"/>
                </a:moveTo>
                <a:lnTo>
                  <a:pt x="1429" y="5311"/>
                </a:lnTo>
                <a:cubicBezTo>
                  <a:pt x="1429" y="5370"/>
                  <a:pt x="1441" y="5442"/>
                  <a:pt x="1477" y="5489"/>
                </a:cubicBezTo>
                <a:lnTo>
                  <a:pt x="1239" y="5727"/>
                </a:lnTo>
                <a:lnTo>
                  <a:pt x="1203" y="5727"/>
                </a:lnTo>
                <a:lnTo>
                  <a:pt x="965" y="5489"/>
                </a:lnTo>
                <a:cubicBezTo>
                  <a:pt x="989" y="5430"/>
                  <a:pt x="1013" y="5370"/>
                  <a:pt x="1013" y="5311"/>
                </a:cubicBezTo>
                <a:lnTo>
                  <a:pt x="1013" y="5215"/>
                </a:lnTo>
                <a:close/>
                <a:moveTo>
                  <a:pt x="4430" y="5215"/>
                </a:moveTo>
                <a:lnTo>
                  <a:pt x="4430" y="5311"/>
                </a:lnTo>
                <a:cubicBezTo>
                  <a:pt x="4430" y="5370"/>
                  <a:pt x="4454" y="5442"/>
                  <a:pt x="4477" y="5489"/>
                </a:cubicBezTo>
                <a:lnTo>
                  <a:pt x="4239" y="5727"/>
                </a:lnTo>
                <a:lnTo>
                  <a:pt x="4215" y="5727"/>
                </a:lnTo>
                <a:lnTo>
                  <a:pt x="3977" y="5489"/>
                </a:lnTo>
                <a:cubicBezTo>
                  <a:pt x="4001" y="5430"/>
                  <a:pt x="4013" y="5370"/>
                  <a:pt x="4013" y="5311"/>
                </a:cubicBezTo>
                <a:lnTo>
                  <a:pt x="4013" y="5215"/>
                </a:lnTo>
                <a:close/>
                <a:moveTo>
                  <a:pt x="7418" y="5215"/>
                </a:moveTo>
                <a:lnTo>
                  <a:pt x="7418" y="5311"/>
                </a:lnTo>
                <a:cubicBezTo>
                  <a:pt x="7418" y="5370"/>
                  <a:pt x="7442" y="5442"/>
                  <a:pt x="7466" y="5489"/>
                </a:cubicBezTo>
                <a:lnTo>
                  <a:pt x="7228" y="5727"/>
                </a:lnTo>
                <a:lnTo>
                  <a:pt x="7204" y="5727"/>
                </a:lnTo>
                <a:lnTo>
                  <a:pt x="6966" y="5489"/>
                </a:lnTo>
                <a:cubicBezTo>
                  <a:pt x="6990" y="5430"/>
                  <a:pt x="7001" y="5370"/>
                  <a:pt x="7001" y="5311"/>
                </a:cubicBezTo>
                <a:lnTo>
                  <a:pt x="7001" y="5215"/>
                </a:lnTo>
                <a:close/>
                <a:moveTo>
                  <a:pt x="10419" y="5215"/>
                </a:moveTo>
                <a:lnTo>
                  <a:pt x="10419" y="5311"/>
                </a:lnTo>
                <a:cubicBezTo>
                  <a:pt x="10419" y="5370"/>
                  <a:pt x="10430" y="5442"/>
                  <a:pt x="10454" y="5489"/>
                </a:cubicBezTo>
                <a:lnTo>
                  <a:pt x="10216" y="5727"/>
                </a:lnTo>
                <a:lnTo>
                  <a:pt x="10192" y="5727"/>
                </a:lnTo>
                <a:lnTo>
                  <a:pt x="9954" y="5489"/>
                </a:lnTo>
                <a:cubicBezTo>
                  <a:pt x="9978" y="5430"/>
                  <a:pt x="10002" y="5370"/>
                  <a:pt x="10002" y="5311"/>
                </a:cubicBezTo>
                <a:lnTo>
                  <a:pt x="10002" y="5215"/>
                </a:lnTo>
                <a:close/>
                <a:moveTo>
                  <a:pt x="2584" y="0"/>
                </a:moveTo>
                <a:cubicBezTo>
                  <a:pt x="2191" y="0"/>
                  <a:pt x="1858" y="322"/>
                  <a:pt x="1858" y="727"/>
                </a:cubicBezTo>
                <a:lnTo>
                  <a:pt x="1858" y="1096"/>
                </a:lnTo>
                <a:cubicBezTo>
                  <a:pt x="1858" y="1393"/>
                  <a:pt x="2013" y="1667"/>
                  <a:pt x="2227" y="1846"/>
                </a:cubicBezTo>
                <a:lnTo>
                  <a:pt x="2227" y="2108"/>
                </a:lnTo>
                <a:cubicBezTo>
                  <a:pt x="2227" y="2108"/>
                  <a:pt x="2227" y="2132"/>
                  <a:pt x="2215" y="2132"/>
                </a:cubicBezTo>
                <a:lnTo>
                  <a:pt x="1787" y="2346"/>
                </a:lnTo>
                <a:cubicBezTo>
                  <a:pt x="1608" y="2441"/>
                  <a:pt x="1489" y="2632"/>
                  <a:pt x="1489" y="2846"/>
                </a:cubicBezTo>
                <a:lnTo>
                  <a:pt x="1489" y="3179"/>
                </a:lnTo>
                <a:lnTo>
                  <a:pt x="1096" y="3179"/>
                </a:lnTo>
                <a:cubicBezTo>
                  <a:pt x="703" y="3179"/>
                  <a:pt x="370" y="3513"/>
                  <a:pt x="370" y="3918"/>
                </a:cubicBezTo>
                <a:lnTo>
                  <a:pt x="370" y="4287"/>
                </a:lnTo>
                <a:cubicBezTo>
                  <a:pt x="370" y="4584"/>
                  <a:pt x="524" y="4846"/>
                  <a:pt x="739" y="5025"/>
                </a:cubicBezTo>
                <a:lnTo>
                  <a:pt x="739" y="5299"/>
                </a:lnTo>
                <a:cubicBezTo>
                  <a:pt x="739" y="5299"/>
                  <a:pt x="739" y="5311"/>
                  <a:pt x="727" y="5311"/>
                </a:cubicBezTo>
                <a:lnTo>
                  <a:pt x="298" y="5537"/>
                </a:lnTo>
                <a:cubicBezTo>
                  <a:pt x="120" y="5620"/>
                  <a:pt x="1" y="5823"/>
                  <a:pt x="1" y="6025"/>
                </a:cubicBezTo>
                <a:lnTo>
                  <a:pt x="1" y="7870"/>
                </a:lnTo>
                <a:cubicBezTo>
                  <a:pt x="1" y="8025"/>
                  <a:pt x="48" y="8156"/>
                  <a:pt x="120" y="8275"/>
                </a:cubicBezTo>
                <a:lnTo>
                  <a:pt x="298" y="8561"/>
                </a:lnTo>
                <a:cubicBezTo>
                  <a:pt x="346" y="8621"/>
                  <a:pt x="358" y="8692"/>
                  <a:pt x="358" y="8775"/>
                </a:cubicBezTo>
                <a:lnTo>
                  <a:pt x="358" y="9549"/>
                </a:lnTo>
                <a:cubicBezTo>
                  <a:pt x="358" y="9644"/>
                  <a:pt x="429" y="9716"/>
                  <a:pt x="524" y="9716"/>
                </a:cubicBezTo>
                <a:cubicBezTo>
                  <a:pt x="608" y="9716"/>
                  <a:pt x="679" y="9644"/>
                  <a:pt x="679" y="9549"/>
                </a:cubicBezTo>
                <a:lnTo>
                  <a:pt x="679" y="8775"/>
                </a:lnTo>
                <a:cubicBezTo>
                  <a:pt x="679" y="8632"/>
                  <a:pt x="644" y="8501"/>
                  <a:pt x="560" y="8371"/>
                </a:cubicBezTo>
                <a:lnTo>
                  <a:pt x="382" y="8097"/>
                </a:lnTo>
                <a:cubicBezTo>
                  <a:pt x="346" y="8037"/>
                  <a:pt x="322" y="7966"/>
                  <a:pt x="322" y="7870"/>
                </a:cubicBezTo>
                <a:lnTo>
                  <a:pt x="322" y="6025"/>
                </a:lnTo>
                <a:cubicBezTo>
                  <a:pt x="322" y="5954"/>
                  <a:pt x="370" y="5882"/>
                  <a:pt x="441" y="5846"/>
                </a:cubicBezTo>
                <a:lnTo>
                  <a:pt x="763" y="5692"/>
                </a:lnTo>
                <a:lnTo>
                  <a:pt x="1036" y="5977"/>
                </a:lnTo>
                <a:cubicBezTo>
                  <a:pt x="1120" y="6049"/>
                  <a:pt x="1203" y="6085"/>
                  <a:pt x="1298" y="6085"/>
                </a:cubicBezTo>
                <a:cubicBezTo>
                  <a:pt x="1382" y="6085"/>
                  <a:pt x="1477" y="6049"/>
                  <a:pt x="1548" y="5977"/>
                </a:cubicBezTo>
                <a:lnTo>
                  <a:pt x="1834" y="5692"/>
                </a:lnTo>
                <a:lnTo>
                  <a:pt x="2144" y="5846"/>
                </a:lnTo>
                <a:cubicBezTo>
                  <a:pt x="2215" y="5882"/>
                  <a:pt x="2263" y="5954"/>
                  <a:pt x="2263" y="6025"/>
                </a:cubicBezTo>
                <a:lnTo>
                  <a:pt x="2263" y="7870"/>
                </a:lnTo>
                <a:cubicBezTo>
                  <a:pt x="2263" y="7942"/>
                  <a:pt x="2227" y="8025"/>
                  <a:pt x="2203" y="8097"/>
                </a:cubicBezTo>
                <a:lnTo>
                  <a:pt x="2025" y="8371"/>
                </a:lnTo>
                <a:cubicBezTo>
                  <a:pt x="1953" y="8490"/>
                  <a:pt x="1906" y="8644"/>
                  <a:pt x="1906" y="8775"/>
                </a:cubicBezTo>
                <a:lnTo>
                  <a:pt x="1906" y="9549"/>
                </a:lnTo>
                <a:cubicBezTo>
                  <a:pt x="1906" y="9644"/>
                  <a:pt x="1977" y="9716"/>
                  <a:pt x="2072" y="9716"/>
                </a:cubicBezTo>
                <a:cubicBezTo>
                  <a:pt x="2156" y="9716"/>
                  <a:pt x="2227" y="9644"/>
                  <a:pt x="2227" y="9549"/>
                </a:cubicBezTo>
                <a:lnTo>
                  <a:pt x="2227" y="8775"/>
                </a:lnTo>
                <a:cubicBezTo>
                  <a:pt x="2227" y="8704"/>
                  <a:pt x="2263" y="8632"/>
                  <a:pt x="2287" y="8561"/>
                </a:cubicBezTo>
                <a:lnTo>
                  <a:pt x="2465" y="8275"/>
                </a:lnTo>
                <a:cubicBezTo>
                  <a:pt x="2549" y="8156"/>
                  <a:pt x="2584" y="8001"/>
                  <a:pt x="2584" y="7870"/>
                </a:cubicBezTo>
                <a:lnTo>
                  <a:pt x="2584" y="6025"/>
                </a:lnTo>
                <a:cubicBezTo>
                  <a:pt x="2584" y="5823"/>
                  <a:pt x="2465" y="5644"/>
                  <a:pt x="2287" y="5537"/>
                </a:cubicBezTo>
                <a:lnTo>
                  <a:pt x="1858" y="5311"/>
                </a:lnTo>
                <a:lnTo>
                  <a:pt x="1846" y="5299"/>
                </a:lnTo>
                <a:lnTo>
                  <a:pt x="1846" y="5025"/>
                </a:lnTo>
                <a:cubicBezTo>
                  <a:pt x="2072" y="4870"/>
                  <a:pt x="2215" y="4596"/>
                  <a:pt x="2215" y="4287"/>
                </a:cubicBezTo>
                <a:lnTo>
                  <a:pt x="2215" y="3918"/>
                </a:lnTo>
                <a:cubicBezTo>
                  <a:pt x="2215" y="3644"/>
                  <a:pt x="2072" y="3406"/>
                  <a:pt x="1846" y="3275"/>
                </a:cubicBezTo>
                <a:lnTo>
                  <a:pt x="1846" y="2822"/>
                </a:lnTo>
                <a:cubicBezTo>
                  <a:pt x="1846" y="2751"/>
                  <a:pt x="1894" y="2679"/>
                  <a:pt x="1965" y="2644"/>
                </a:cubicBezTo>
                <a:lnTo>
                  <a:pt x="2275" y="2501"/>
                </a:lnTo>
                <a:lnTo>
                  <a:pt x="2560" y="2786"/>
                </a:lnTo>
                <a:cubicBezTo>
                  <a:pt x="2632" y="2858"/>
                  <a:pt x="2727" y="2882"/>
                  <a:pt x="2810" y="2882"/>
                </a:cubicBezTo>
                <a:cubicBezTo>
                  <a:pt x="2906" y="2882"/>
                  <a:pt x="2989" y="2858"/>
                  <a:pt x="3061" y="2786"/>
                </a:cubicBezTo>
                <a:lnTo>
                  <a:pt x="3346" y="2501"/>
                </a:lnTo>
                <a:lnTo>
                  <a:pt x="3656" y="2644"/>
                </a:lnTo>
                <a:cubicBezTo>
                  <a:pt x="3739" y="2679"/>
                  <a:pt x="3775" y="2751"/>
                  <a:pt x="3775" y="2822"/>
                </a:cubicBezTo>
                <a:lnTo>
                  <a:pt x="3775" y="3275"/>
                </a:lnTo>
                <a:cubicBezTo>
                  <a:pt x="3561" y="3394"/>
                  <a:pt x="3406" y="3632"/>
                  <a:pt x="3406" y="3918"/>
                </a:cubicBezTo>
                <a:lnTo>
                  <a:pt x="3406" y="4287"/>
                </a:lnTo>
                <a:cubicBezTo>
                  <a:pt x="3406" y="4584"/>
                  <a:pt x="3561" y="4846"/>
                  <a:pt x="3775" y="5025"/>
                </a:cubicBezTo>
                <a:lnTo>
                  <a:pt x="3775" y="5299"/>
                </a:lnTo>
                <a:cubicBezTo>
                  <a:pt x="3775" y="5299"/>
                  <a:pt x="3775" y="5311"/>
                  <a:pt x="3763" y="5311"/>
                </a:cubicBezTo>
                <a:lnTo>
                  <a:pt x="3334" y="5537"/>
                </a:lnTo>
                <a:cubicBezTo>
                  <a:pt x="3156" y="5620"/>
                  <a:pt x="3037" y="5823"/>
                  <a:pt x="3037" y="6025"/>
                </a:cubicBezTo>
                <a:lnTo>
                  <a:pt x="3037" y="7870"/>
                </a:lnTo>
                <a:cubicBezTo>
                  <a:pt x="3037" y="8025"/>
                  <a:pt x="3084" y="8156"/>
                  <a:pt x="3156" y="8275"/>
                </a:cubicBezTo>
                <a:lnTo>
                  <a:pt x="3334" y="8561"/>
                </a:lnTo>
                <a:cubicBezTo>
                  <a:pt x="3382" y="8621"/>
                  <a:pt x="3394" y="8692"/>
                  <a:pt x="3394" y="8775"/>
                </a:cubicBezTo>
                <a:lnTo>
                  <a:pt x="3394" y="9549"/>
                </a:lnTo>
                <a:cubicBezTo>
                  <a:pt x="3394" y="9644"/>
                  <a:pt x="3465" y="9716"/>
                  <a:pt x="3561" y="9716"/>
                </a:cubicBezTo>
                <a:cubicBezTo>
                  <a:pt x="3644" y="9716"/>
                  <a:pt x="3715" y="9644"/>
                  <a:pt x="3715" y="9549"/>
                </a:cubicBezTo>
                <a:lnTo>
                  <a:pt x="3715" y="8775"/>
                </a:lnTo>
                <a:cubicBezTo>
                  <a:pt x="3715" y="8632"/>
                  <a:pt x="3680" y="8501"/>
                  <a:pt x="3596" y="8371"/>
                </a:cubicBezTo>
                <a:lnTo>
                  <a:pt x="3418" y="8097"/>
                </a:lnTo>
                <a:cubicBezTo>
                  <a:pt x="3382" y="8037"/>
                  <a:pt x="3358" y="7966"/>
                  <a:pt x="3358" y="7870"/>
                </a:cubicBezTo>
                <a:lnTo>
                  <a:pt x="3358" y="6025"/>
                </a:lnTo>
                <a:cubicBezTo>
                  <a:pt x="3358" y="5954"/>
                  <a:pt x="3406" y="5882"/>
                  <a:pt x="3477" y="5846"/>
                </a:cubicBezTo>
                <a:lnTo>
                  <a:pt x="3799" y="5692"/>
                </a:lnTo>
                <a:lnTo>
                  <a:pt x="4073" y="5977"/>
                </a:lnTo>
                <a:cubicBezTo>
                  <a:pt x="4156" y="6049"/>
                  <a:pt x="4239" y="6085"/>
                  <a:pt x="4334" y="6085"/>
                </a:cubicBezTo>
                <a:cubicBezTo>
                  <a:pt x="4418" y="6085"/>
                  <a:pt x="4513" y="6049"/>
                  <a:pt x="4585" y="5977"/>
                </a:cubicBezTo>
                <a:lnTo>
                  <a:pt x="4870" y="5692"/>
                </a:lnTo>
                <a:lnTo>
                  <a:pt x="5180" y="5846"/>
                </a:lnTo>
                <a:cubicBezTo>
                  <a:pt x="5251" y="5882"/>
                  <a:pt x="5299" y="5954"/>
                  <a:pt x="5299" y="6025"/>
                </a:cubicBezTo>
                <a:lnTo>
                  <a:pt x="5299" y="7870"/>
                </a:lnTo>
                <a:cubicBezTo>
                  <a:pt x="5299" y="7942"/>
                  <a:pt x="5263" y="8025"/>
                  <a:pt x="5239" y="8097"/>
                </a:cubicBezTo>
                <a:lnTo>
                  <a:pt x="5061" y="8371"/>
                </a:lnTo>
                <a:cubicBezTo>
                  <a:pt x="4989" y="8490"/>
                  <a:pt x="4942" y="8644"/>
                  <a:pt x="4942" y="8775"/>
                </a:cubicBezTo>
                <a:lnTo>
                  <a:pt x="4942" y="9549"/>
                </a:lnTo>
                <a:cubicBezTo>
                  <a:pt x="4942" y="9644"/>
                  <a:pt x="5013" y="9716"/>
                  <a:pt x="5108" y="9716"/>
                </a:cubicBezTo>
                <a:cubicBezTo>
                  <a:pt x="5192" y="9716"/>
                  <a:pt x="5263" y="9644"/>
                  <a:pt x="5263" y="9549"/>
                </a:cubicBezTo>
                <a:lnTo>
                  <a:pt x="5263" y="8775"/>
                </a:lnTo>
                <a:cubicBezTo>
                  <a:pt x="5263" y="8704"/>
                  <a:pt x="5299" y="8632"/>
                  <a:pt x="5323" y="8561"/>
                </a:cubicBezTo>
                <a:lnTo>
                  <a:pt x="5501" y="8275"/>
                </a:lnTo>
                <a:cubicBezTo>
                  <a:pt x="5585" y="8156"/>
                  <a:pt x="5620" y="8001"/>
                  <a:pt x="5620" y="7870"/>
                </a:cubicBezTo>
                <a:lnTo>
                  <a:pt x="5620" y="6025"/>
                </a:lnTo>
                <a:cubicBezTo>
                  <a:pt x="5620" y="5823"/>
                  <a:pt x="5501" y="5644"/>
                  <a:pt x="5323" y="5537"/>
                </a:cubicBezTo>
                <a:lnTo>
                  <a:pt x="4894" y="5311"/>
                </a:lnTo>
                <a:lnTo>
                  <a:pt x="4882" y="5299"/>
                </a:lnTo>
                <a:lnTo>
                  <a:pt x="4882" y="5025"/>
                </a:lnTo>
                <a:cubicBezTo>
                  <a:pt x="5108" y="4870"/>
                  <a:pt x="5251" y="4596"/>
                  <a:pt x="5251" y="4287"/>
                </a:cubicBezTo>
                <a:lnTo>
                  <a:pt x="5251" y="3918"/>
                </a:lnTo>
                <a:cubicBezTo>
                  <a:pt x="5251" y="3644"/>
                  <a:pt x="5108" y="3406"/>
                  <a:pt x="4882" y="3275"/>
                </a:cubicBezTo>
                <a:lnTo>
                  <a:pt x="4882" y="2822"/>
                </a:lnTo>
                <a:cubicBezTo>
                  <a:pt x="4882" y="2751"/>
                  <a:pt x="4930" y="2679"/>
                  <a:pt x="5001" y="2644"/>
                </a:cubicBezTo>
                <a:lnTo>
                  <a:pt x="5311" y="2501"/>
                </a:lnTo>
                <a:lnTo>
                  <a:pt x="5597" y="2786"/>
                </a:lnTo>
                <a:cubicBezTo>
                  <a:pt x="5668" y="2858"/>
                  <a:pt x="5763" y="2882"/>
                  <a:pt x="5847" y="2882"/>
                </a:cubicBezTo>
                <a:cubicBezTo>
                  <a:pt x="5942" y="2882"/>
                  <a:pt x="6025" y="2858"/>
                  <a:pt x="6097" y="2786"/>
                </a:cubicBezTo>
                <a:lnTo>
                  <a:pt x="6382" y="2501"/>
                </a:lnTo>
                <a:lnTo>
                  <a:pt x="6692" y="2644"/>
                </a:lnTo>
                <a:cubicBezTo>
                  <a:pt x="6775" y="2679"/>
                  <a:pt x="6811" y="2751"/>
                  <a:pt x="6811" y="2822"/>
                </a:cubicBezTo>
                <a:lnTo>
                  <a:pt x="6811" y="3275"/>
                </a:lnTo>
                <a:cubicBezTo>
                  <a:pt x="6597" y="3394"/>
                  <a:pt x="6442" y="3632"/>
                  <a:pt x="6442" y="3918"/>
                </a:cubicBezTo>
                <a:lnTo>
                  <a:pt x="6442" y="4287"/>
                </a:lnTo>
                <a:cubicBezTo>
                  <a:pt x="6442" y="4584"/>
                  <a:pt x="6597" y="4846"/>
                  <a:pt x="6811" y="5025"/>
                </a:cubicBezTo>
                <a:lnTo>
                  <a:pt x="6811" y="5299"/>
                </a:lnTo>
                <a:cubicBezTo>
                  <a:pt x="6811" y="5299"/>
                  <a:pt x="6811" y="5311"/>
                  <a:pt x="6799" y="5311"/>
                </a:cubicBezTo>
                <a:lnTo>
                  <a:pt x="6370" y="5537"/>
                </a:lnTo>
                <a:cubicBezTo>
                  <a:pt x="6192" y="5620"/>
                  <a:pt x="6073" y="5823"/>
                  <a:pt x="6073" y="6025"/>
                </a:cubicBezTo>
                <a:lnTo>
                  <a:pt x="6073" y="7870"/>
                </a:lnTo>
                <a:cubicBezTo>
                  <a:pt x="6073" y="8025"/>
                  <a:pt x="6120" y="8156"/>
                  <a:pt x="6192" y="8275"/>
                </a:cubicBezTo>
                <a:lnTo>
                  <a:pt x="6370" y="8561"/>
                </a:lnTo>
                <a:cubicBezTo>
                  <a:pt x="6418" y="8621"/>
                  <a:pt x="6430" y="8692"/>
                  <a:pt x="6430" y="8775"/>
                </a:cubicBezTo>
                <a:lnTo>
                  <a:pt x="6430" y="9549"/>
                </a:lnTo>
                <a:cubicBezTo>
                  <a:pt x="6430" y="9644"/>
                  <a:pt x="6501" y="9716"/>
                  <a:pt x="6597" y="9716"/>
                </a:cubicBezTo>
                <a:cubicBezTo>
                  <a:pt x="6680" y="9716"/>
                  <a:pt x="6751" y="9644"/>
                  <a:pt x="6751" y="9549"/>
                </a:cubicBezTo>
                <a:lnTo>
                  <a:pt x="6751" y="8775"/>
                </a:lnTo>
                <a:cubicBezTo>
                  <a:pt x="6751" y="8632"/>
                  <a:pt x="6716" y="8501"/>
                  <a:pt x="6632" y="8371"/>
                </a:cubicBezTo>
                <a:lnTo>
                  <a:pt x="6454" y="8097"/>
                </a:lnTo>
                <a:cubicBezTo>
                  <a:pt x="6418" y="8037"/>
                  <a:pt x="6394" y="7966"/>
                  <a:pt x="6394" y="7870"/>
                </a:cubicBezTo>
                <a:lnTo>
                  <a:pt x="6394" y="6025"/>
                </a:lnTo>
                <a:cubicBezTo>
                  <a:pt x="6394" y="5954"/>
                  <a:pt x="6442" y="5882"/>
                  <a:pt x="6513" y="5846"/>
                </a:cubicBezTo>
                <a:lnTo>
                  <a:pt x="6835" y="5692"/>
                </a:lnTo>
                <a:lnTo>
                  <a:pt x="7109" y="5977"/>
                </a:lnTo>
                <a:cubicBezTo>
                  <a:pt x="7192" y="6049"/>
                  <a:pt x="7275" y="6085"/>
                  <a:pt x="7371" y="6085"/>
                </a:cubicBezTo>
                <a:cubicBezTo>
                  <a:pt x="7454" y="6085"/>
                  <a:pt x="7549" y="6049"/>
                  <a:pt x="7621" y="5977"/>
                </a:cubicBezTo>
                <a:lnTo>
                  <a:pt x="7906" y="5692"/>
                </a:lnTo>
                <a:lnTo>
                  <a:pt x="8216" y="5846"/>
                </a:lnTo>
                <a:cubicBezTo>
                  <a:pt x="8287" y="5882"/>
                  <a:pt x="8335" y="5954"/>
                  <a:pt x="8335" y="6025"/>
                </a:cubicBezTo>
                <a:lnTo>
                  <a:pt x="8335" y="7870"/>
                </a:lnTo>
                <a:cubicBezTo>
                  <a:pt x="8335" y="7942"/>
                  <a:pt x="8299" y="8025"/>
                  <a:pt x="8275" y="8097"/>
                </a:cubicBezTo>
                <a:lnTo>
                  <a:pt x="8097" y="8371"/>
                </a:lnTo>
                <a:cubicBezTo>
                  <a:pt x="8025" y="8490"/>
                  <a:pt x="7978" y="8644"/>
                  <a:pt x="7978" y="8775"/>
                </a:cubicBezTo>
                <a:lnTo>
                  <a:pt x="7978" y="9549"/>
                </a:lnTo>
                <a:cubicBezTo>
                  <a:pt x="7978" y="9644"/>
                  <a:pt x="8049" y="9716"/>
                  <a:pt x="8144" y="9716"/>
                </a:cubicBezTo>
                <a:cubicBezTo>
                  <a:pt x="8228" y="9716"/>
                  <a:pt x="8299" y="9644"/>
                  <a:pt x="8299" y="9549"/>
                </a:cubicBezTo>
                <a:lnTo>
                  <a:pt x="8299" y="8775"/>
                </a:lnTo>
                <a:cubicBezTo>
                  <a:pt x="8299" y="8704"/>
                  <a:pt x="8335" y="8632"/>
                  <a:pt x="8359" y="8561"/>
                </a:cubicBezTo>
                <a:lnTo>
                  <a:pt x="8537" y="8275"/>
                </a:lnTo>
                <a:cubicBezTo>
                  <a:pt x="8621" y="8156"/>
                  <a:pt x="8656" y="8001"/>
                  <a:pt x="8656" y="7870"/>
                </a:cubicBezTo>
                <a:lnTo>
                  <a:pt x="8656" y="6025"/>
                </a:lnTo>
                <a:cubicBezTo>
                  <a:pt x="8656" y="5823"/>
                  <a:pt x="8537" y="5644"/>
                  <a:pt x="8359" y="5537"/>
                </a:cubicBezTo>
                <a:lnTo>
                  <a:pt x="7930" y="5311"/>
                </a:lnTo>
                <a:lnTo>
                  <a:pt x="7918" y="5299"/>
                </a:lnTo>
                <a:lnTo>
                  <a:pt x="7918" y="5025"/>
                </a:lnTo>
                <a:cubicBezTo>
                  <a:pt x="8144" y="4870"/>
                  <a:pt x="8287" y="4596"/>
                  <a:pt x="8287" y="4287"/>
                </a:cubicBezTo>
                <a:lnTo>
                  <a:pt x="8287" y="3918"/>
                </a:lnTo>
                <a:cubicBezTo>
                  <a:pt x="8287" y="3644"/>
                  <a:pt x="8144" y="3406"/>
                  <a:pt x="7918" y="3275"/>
                </a:cubicBezTo>
                <a:lnTo>
                  <a:pt x="7918" y="2822"/>
                </a:lnTo>
                <a:cubicBezTo>
                  <a:pt x="7918" y="2751"/>
                  <a:pt x="7966" y="2679"/>
                  <a:pt x="8037" y="2644"/>
                </a:cubicBezTo>
                <a:lnTo>
                  <a:pt x="8347" y="2501"/>
                </a:lnTo>
                <a:lnTo>
                  <a:pt x="8633" y="2786"/>
                </a:lnTo>
                <a:cubicBezTo>
                  <a:pt x="8704" y="2858"/>
                  <a:pt x="8799" y="2882"/>
                  <a:pt x="8883" y="2882"/>
                </a:cubicBezTo>
                <a:cubicBezTo>
                  <a:pt x="8978" y="2882"/>
                  <a:pt x="9061" y="2858"/>
                  <a:pt x="9133" y="2786"/>
                </a:cubicBezTo>
                <a:lnTo>
                  <a:pt x="9418" y="2501"/>
                </a:lnTo>
                <a:lnTo>
                  <a:pt x="9728" y="2644"/>
                </a:lnTo>
                <a:cubicBezTo>
                  <a:pt x="9811" y="2679"/>
                  <a:pt x="9847" y="2751"/>
                  <a:pt x="9847" y="2822"/>
                </a:cubicBezTo>
                <a:lnTo>
                  <a:pt x="9847" y="3275"/>
                </a:lnTo>
                <a:cubicBezTo>
                  <a:pt x="9633" y="3394"/>
                  <a:pt x="9478" y="3632"/>
                  <a:pt x="9478" y="3918"/>
                </a:cubicBezTo>
                <a:lnTo>
                  <a:pt x="9478" y="4287"/>
                </a:lnTo>
                <a:cubicBezTo>
                  <a:pt x="9478" y="4584"/>
                  <a:pt x="9633" y="4846"/>
                  <a:pt x="9847" y="5025"/>
                </a:cubicBezTo>
                <a:lnTo>
                  <a:pt x="9847" y="5299"/>
                </a:lnTo>
                <a:cubicBezTo>
                  <a:pt x="9847" y="5299"/>
                  <a:pt x="9847" y="5311"/>
                  <a:pt x="9835" y="5311"/>
                </a:cubicBezTo>
                <a:lnTo>
                  <a:pt x="9407" y="5537"/>
                </a:lnTo>
                <a:cubicBezTo>
                  <a:pt x="9228" y="5620"/>
                  <a:pt x="9109" y="5823"/>
                  <a:pt x="9109" y="6025"/>
                </a:cubicBezTo>
                <a:lnTo>
                  <a:pt x="9109" y="7870"/>
                </a:lnTo>
                <a:cubicBezTo>
                  <a:pt x="9109" y="8025"/>
                  <a:pt x="9157" y="8156"/>
                  <a:pt x="9228" y="8275"/>
                </a:cubicBezTo>
                <a:lnTo>
                  <a:pt x="9407" y="8561"/>
                </a:lnTo>
                <a:cubicBezTo>
                  <a:pt x="9454" y="8621"/>
                  <a:pt x="9466" y="8692"/>
                  <a:pt x="9466" y="8775"/>
                </a:cubicBezTo>
                <a:lnTo>
                  <a:pt x="9466" y="9549"/>
                </a:lnTo>
                <a:cubicBezTo>
                  <a:pt x="9466" y="9644"/>
                  <a:pt x="9538" y="9716"/>
                  <a:pt x="9633" y="9716"/>
                </a:cubicBezTo>
                <a:cubicBezTo>
                  <a:pt x="9716" y="9716"/>
                  <a:pt x="9788" y="9644"/>
                  <a:pt x="9788" y="9549"/>
                </a:cubicBezTo>
                <a:lnTo>
                  <a:pt x="9788" y="8775"/>
                </a:lnTo>
                <a:cubicBezTo>
                  <a:pt x="9788" y="8632"/>
                  <a:pt x="9752" y="8501"/>
                  <a:pt x="9668" y="8371"/>
                </a:cubicBezTo>
                <a:lnTo>
                  <a:pt x="9490" y="8097"/>
                </a:lnTo>
                <a:cubicBezTo>
                  <a:pt x="9454" y="8037"/>
                  <a:pt x="9430" y="7966"/>
                  <a:pt x="9430" y="7870"/>
                </a:cubicBezTo>
                <a:lnTo>
                  <a:pt x="9430" y="6025"/>
                </a:lnTo>
                <a:cubicBezTo>
                  <a:pt x="9430" y="5954"/>
                  <a:pt x="9478" y="5882"/>
                  <a:pt x="9549" y="5846"/>
                </a:cubicBezTo>
                <a:lnTo>
                  <a:pt x="9871" y="5692"/>
                </a:lnTo>
                <a:lnTo>
                  <a:pt x="10145" y="5977"/>
                </a:lnTo>
                <a:cubicBezTo>
                  <a:pt x="10228" y="6049"/>
                  <a:pt x="10311" y="6085"/>
                  <a:pt x="10407" y="6085"/>
                </a:cubicBezTo>
                <a:cubicBezTo>
                  <a:pt x="10490" y="6085"/>
                  <a:pt x="10585" y="6049"/>
                  <a:pt x="10657" y="5977"/>
                </a:cubicBezTo>
                <a:lnTo>
                  <a:pt x="10942" y="5692"/>
                </a:lnTo>
                <a:lnTo>
                  <a:pt x="11252" y="5846"/>
                </a:lnTo>
                <a:cubicBezTo>
                  <a:pt x="11323" y="5882"/>
                  <a:pt x="11371" y="5954"/>
                  <a:pt x="11371" y="6025"/>
                </a:cubicBezTo>
                <a:lnTo>
                  <a:pt x="11371" y="7870"/>
                </a:lnTo>
                <a:cubicBezTo>
                  <a:pt x="11371" y="7942"/>
                  <a:pt x="11335" y="8025"/>
                  <a:pt x="11312" y="8097"/>
                </a:cubicBezTo>
                <a:lnTo>
                  <a:pt x="11133" y="8371"/>
                </a:lnTo>
                <a:cubicBezTo>
                  <a:pt x="11062" y="8490"/>
                  <a:pt x="11014" y="8644"/>
                  <a:pt x="11014" y="8775"/>
                </a:cubicBezTo>
                <a:lnTo>
                  <a:pt x="11014" y="9549"/>
                </a:lnTo>
                <a:cubicBezTo>
                  <a:pt x="11014" y="9644"/>
                  <a:pt x="11085" y="9716"/>
                  <a:pt x="11181" y="9716"/>
                </a:cubicBezTo>
                <a:cubicBezTo>
                  <a:pt x="11264" y="9716"/>
                  <a:pt x="11335" y="9644"/>
                  <a:pt x="11335" y="9549"/>
                </a:cubicBezTo>
                <a:lnTo>
                  <a:pt x="11335" y="8775"/>
                </a:lnTo>
                <a:cubicBezTo>
                  <a:pt x="11335" y="8704"/>
                  <a:pt x="11371" y="8632"/>
                  <a:pt x="11395" y="8561"/>
                </a:cubicBezTo>
                <a:lnTo>
                  <a:pt x="11573" y="8275"/>
                </a:lnTo>
                <a:cubicBezTo>
                  <a:pt x="11657" y="8156"/>
                  <a:pt x="11693" y="8001"/>
                  <a:pt x="11693" y="7870"/>
                </a:cubicBezTo>
                <a:lnTo>
                  <a:pt x="11693" y="6025"/>
                </a:lnTo>
                <a:cubicBezTo>
                  <a:pt x="11514" y="5823"/>
                  <a:pt x="11395" y="5620"/>
                  <a:pt x="11204" y="5537"/>
                </a:cubicBezTo>
                <a:lnTo>
                  <a:pt x="10776" y="5311"/>
                </a:lnTo>
                <a:lnTo>
                  <a:pt x="10764" y="5299"/>
                </a:lnTo>
                <a:lnTo>
                  <a:pt x="10764" y="5025"/>
                </a:lnTo>
                <a:cubicBezTo>
                  <a:pt x="10978" y="4870"/>
                  <a:pt x="11133" y="4596"/>
                  <a:pt x="11133" y="4287"/>
                </a:cubicBezTo>
                <a:lnTo>
                  <a:pt x="11133" y="3918"/>
                </a:lnTo>
                <a:cubicBezTo>
                  <a:pt x="11133" y="3513"/>
                  <a:pt x="10800" y="3179"/>
                  <a:pt x="10407" y="3179"/>
                </a:cubicBezTo>
                <a:lnTo>
                  <a:pt x="10014" y="3179"/>
                </a:lnTo>
                <a:lnTo>
                  <a:pt x="10014" y="2846"/>
                </a:lnTo>
                <a:cubicBezTo>
                  <a:pt x="10014" y="2632"/>
                  <a:pt x="9895" y="2453"/>
                  <a:pt x="9716" y="2346"/>
                </a:cubicBezTo>
                <a:lnTo>
                  <a:pt x="9287" y="2132"/>
                </a:lnTo>
                <a:lnTo>
                  <a:pt x="9276" y="2108"/>
                </a:lnTo>
                <a:lnTo>
                  <a:pt x="9276" y="1846"/>
                </a:lnTo>
                <a:cubicBezTo>
                  <a:pt x="9490" y="1679"/>
                  <a:pt x="9645" y="1417"/>
                  <a:pt x="9645" y="1096"/>
                </a:cubicBezTo>
                <a:lnTo>
                  <a:pt x="9645" y="727"/>
                </a:lnTo>
                <a:cubicBezTo>
                  <a:pt x="9645" y="322"/>
                  <a:pt x="9311" y="0"/>
                  <a:pt x="8918" y="0"/>
                </a:cubicBezTo>
                <a:lnTo>
                  <a:pt x="8537" y="0"/>
                </a:lnTo>
                <a:cubicBezTo>
                  <a:pt x="8133" y="0"/>
                  <a:pt x="7811" y="322"/>
                  <a:pt x="7811" y="727"/>
                </a:cubicBezTo>
                <a:lnTo>
                  <a:pt x="7811" y="1096"/>
                </a:lnTo>
                <a:cubicBezTo>
                  <a:pt x="7811" y="1393"/>
                  <a:pt x="7966" y="1667"/>
                  <a:pt x="8180" y="1846"/>
                </a:cubicBezTo>
                <a:lnTo>
                  <a:pt x="8180" y="2108"/>
                </a:lnTo>
                <a:cubicBezTo>
                  <a:pt x="8180" y="2108"/>
                  <a:pt x="8180" y="2132"/>
                  <a:pt x="8168" y="2132"/>
                </a:cubicBezTo>
                <a:lnTo>
                  <a:pt x="7740" y="2346"/>
                </a:lnTo>
                <a:cubicBezTo>
                  <a:pt x="7561" y="2441"/>
                  <a:pt x="7442" y="2632"/>
                  <a:pt x="7442" y="2846"/>
                </a:cubicBezTo>
                <a:lnTo>
                  <a:pt x="7442" y="3179"/>
                </a:lnTo>
                <a:lnTo>
                  <a:pt x="7037" y="3179"/>
                </a:lnTo>
                <a:lnTo>
                  <a:pt x="7037" y="2846"/>
                </a:lnTo>
                <a:cubicBezTo>
                  <a:pt x="7037" y="2632"/>
                  <a:pt x="6918" y="2453"/>
                  <a:pt x="6740" y="2346"/>
                </a:cubicBezTo>
                <a:lnTo>
                  <a:pt x="6311" y="2132"/>
                </a:lnTo>
                <a:lnTo>
                  <a:pt x="6299" y="2108"/>
                </a:lnTo>
                <a:lnTo>
                  <a:pt x="6299" y="1846"/>
                </a:lnTo>
                <a:cubicBezTo>
                  <a:pt x="6513" y="1679"/>
                  <a:pt x="6668" y="1417"/>
                  <a:pt x="6668" y="1096"/>
                </a:cubicBezTo>
                <a:lnTo>
                  <a:pt x="6668" y="727"/>
                </a:lnTo>
                <a:cubicBezTo>
                  <a:pt x="6668" y="322"/>
                  <a:pt x="6335" y="0"/>
                  <a:pt x="5942" y="0"/>
                </a:cubicBezTo>
                <a:lnTo>
                  <a:pt x="5561" y="0"/>
                </a:lnTo>
                <a:cubicBezTo>
                  <a:pt x="5168" y="0"/>
                  <a:pt x="4835" y="322"/>
                  <a:pt x="4835" y="727"/>
                </a:cubicBezTo>
                <a:lnTo>
                  <a:pt x="4835" y="1096"/>
                </a:lnTo>
                <a:cubicBezTo>
                  <a:pt x="4835" y="1393"/>
                  <a:pt x="4989" y="1667"/>
                  <a:pt x="5204" y="1846"/>
                </a:cubicBezTo>
                <a:lnTo>
                  <a:pt x="5204" y="2108"/>
                </a:lnTo>
                <a:cubicBezTo>
                  <a:pt x="5204" y="2108"/>
                  <a:pt x="5204" y="2132"/>
                  <a:pt x="5192" y="2132"/>
                </a:cubicBezTo>
                <a:lnTo>
                  <a:pt x="4763" y="2346"/>
                </a:lnTo>
                <a:cubicBezTo>
                  <a:pt x="4585" y="2441"/>
                  <a:pt x="4465" y="2632"/>
                  <a:pt x="4465" y="2846"/>
                </a:cubicBezTo>
                <a:lnTo>
                  <a:pt x="4465" y="3179"/>
                </a:lnTo>
                <a:lnTo>
                  <a:pt x="4061" y="3179"/>
                </a:lnTo>
                <a:lnTo>
                  <a:pt x="4061" y="2846"/>
                </a:lnTo>
                <a:cubicBezTo>
                  <a:pt x="4061" y="2632"/>
                  <a:pt x="3942" y="2453"/>
                  <a:pt x="3763" y="2346"/>
                </a:cubicBezTo>
                <a:lnTo>
                  <a:pt x="3334" y="2132"/>
                </a:lnTo>
                <a:lnTo>
                  <a:pt x="3322" y="2108"/>
                </a:lnTo>
                <a:lnTo>
                  <a:pt x="3322" y="1846"/>
                </a:lnTo>
                <a:cubicBezTo>
                  <a:pt x="3537" y="1679"/>
                  <a:pt x="3692" y="1417"/>
                  <a:pt x="3692" y="1096"/>
                </a:cubicBezTo>
                <a:lnTo>
                  <a:pt x="3692" y="727"/>
                </a:lnTo>
                <a:cubicBezTo>
                  <a:pt x="3692" y="322"/>
                  <a:pt x="3358" y="0"/>
                  <a:pt x="29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12676;p78">
            <a:extLst>
              <a:ext uri="{FF2B5EF4-FFF2-40B4-BE49-F238E27FC236}">
                <a16:creationId xmlns:a16="http://schemas.microsoft.com/office/drawing/2014/main" id="{B97E13A9-9F43-448B-B51A-946202E687C1}"/>
              </a:ext>
            </a:extLst>
          </p:cNvPr>
          <p:cNvGrpSpPr/>
          <p:nvPr/>
        </p:nvGrpSpPr>
        <p:grpSpPr>
          <a:xfrm>
            <a:off x="2839667" y="1764549"/>
            <a:ext cx="497990" cy="452694"/>
            <a:chOff x="4206763" y="2450951"/>
            <a:chExt cx="322151" cy="322374"/>
          </a:xfrm>
          <a:solidFill>
            <a:schemeClr val="accent2"/>
          </a:solidFill>
        </p:grpSpPr>
        <p:sp>
          <p:nvSpPr>
            <p:cNvPr id="40" name="Google Shape;12677;p78">
              <a:extLst>
                <a:ext uri="{FF2B5EF4-FFF2-40B4-BE49-F238E27FC236}">
                  <a16:creationId xmlns:a16="http://schemas.microsoft.com/office/drawing/2014/main" id="{EE52BFEF-1918-4D38-9764-93E6B8DF8E60}"/>
                </a:ext>
              </a:extLst>
            </p:cNvPr>
            <p:cNvSpPr/>
            <p:nvPr/>
          </p:nvSpPr>
          <p:spPr>
            <a:xfrm>
              <a:off x="4206763" y="2571650"/>
              <a:ext cx="322151" cy="201675"/>
            </a:xfrm>
            <a:custGeom>
              <a:avLst/>
              <a:gdLst/>
              <a:ahLst/>
              <a:cxnLst/>
              <a:rect l="l" t="t" r="r" b="b"/>
              <a:pathLst>
                <a:path w="10121" h="6336" extrusionOk="0">
                  <a:moveTo>
                    <a:pt x="2691" y="2847"/>
                  </a:moveTo>
                  <a:lnTo>
                    <a:pt x="2691" y="6037"/>
                  </a:lnTo>
                  <a:lnTo>
                    <a:pt x="1393" y="6037"/>
                  </a:lnTo>
                  <a:lnTo>
                    <a:pt x="1393" y="2847"/>
                  </a:lnTo>
                  <a:close/>
                  <a:moveTo>
                    <a:pt x="5703" y="2049"/>
                  </a:moveTo>
                  <a:lnTo>
                    <a:pt x="5703" y="6037"/>
                  </a:lnTo>
                  <a:lnTo>
                    <a:pt x="4406" y="6037"/>
                  </a:lnTo>
                  <a:lnTo>
                    <a:pt x="4406" y="2049"/>
                  </a:lnTo>
                  <a:close/>
                  <a:moveTo>
                    <a:pt x="8704" y="299"/>
                  </a:moveTo>
                  <a:lnTo>
                    <a:pt x="8704" y="6037"/>
                  </a:lnTo>
                  <a:lnTo>
                    <a:pt x="7406" y="6037"/>
                  </a:lnTo>
                  <a:lnTo>
                    <a:pt x="7406" y="299"/>
                  </a:lnTo>
                  <a:close/>
                  <a:moveTo>
                    <a:pt x="7275" y="1"/>
                  </a:moveTo>
                  <a:cubicBezTo>
                    <a:pt x="7192" y="1"/>
                    <a:pt x="7132" y="61"/>
                    <a:pt x="7132" y="156"/>
                  </a:cubicBezTo>
                  <a:lnTo>
                    <a:pt x="7132" y="6037"/>
                  </a:lnTo>
                  <a:lnTo>
                    <a:pt x="6001" y="6037"/>
                  </a:lnTo>
                  <a:lnTo>
                    <a:pt x="6001" y="1894"/>
                  </a:lnTo>
                  <a:cubicBezTo>
                    <a:pt x="6001" y="1811"/>
                    <a:pt x="5941" y="1751"/>
                    <a:pt x="5846" y="1751"/>
                  </a:cubicBezTo>
                  <a:lnTo>
                    <a:pt x="4275" y="1751"/>
                  </a:lnTo>
                  <a:cubicBezTo>
                    <a:pt x="4179" y="1751"/>
                    <a:pt x="4120" y="1811"/>
                    <a:pt x="4120" y="1894"/>
                  </a:cubicBezTo>
                  <a:lnTo>
                    <a:pt x="4120" y="6037"/>
                  </a:lnTo>
                  <a:lnTo>
                    <a:pt x="2989" y="6037"/>
                  </a:lnTo>
                  <a:lnTo>
                    <a:pt x="2989" y="2704"/>
                  </a:lnTo>
                  <a:cubicBezTo>
                    <a:pt x="2989" y="2608"/>
                    <a:pt x="2929" y="2549"/>
                    <a:pt x="2846" y="2549"/>
                  </a:cubicBezTo>
                  <a:lnTo>
                    <a:pt x="1262" y="2549"/>
                  </a:lnTo>
                  <a:cubicBezTo>
                    <a:pt x="1167" y="2549"/>
                    <a:pt x="1119" y="2608"/>
                    <a:pt x="1119" y="2704"/>
                  </a:cubicBezTo>
                  <a:lnTo>
                    <a:pt x="1119" y="6037"/>
                  </a:lnTo>
                  <a:lnTo>
                    <a:pt x="143" y="6037"/>
                  </a:lnTo>
                  <a:cubicBezTo>
                    <a:pt x="60" y="6037"/>
                    <a:pt x="0" y="6097"/>
                    <a:pt x="0" y="6180"/>
                  </a:cubicBezTo>
                  <a:cubicBezTo>
                    <a:pt x="0" y="6276"/>
                    <a:pt x="60" y="6335"/>
                    <a:pt x="143" y="6335"/>
                  </a:cubicBezTo>
                  <a:lnTo>
                    <a:pt x="9966" y="6335"/>
                  </a:lnTo>
                  <a:cubicBezTo>
                    <a:pt x="10061" y="6335"/>
                    <a:pt x="10121" y="6276"/>
                    <a:pt x="10121" y="6180"/>
                  </a:cubicBezTo>
                  <a:cubicBezTo>
                    <a:pt x="10121" y="6109"/>
                    <a:pt x="10049" y="6037"/>
                    <a:pt x="9966" y="6037"/>
                  </a:cubicBezTo>
                  <a:lnTo>
                    <a:pt x="9001" y="6037"/>
                  </a:lnTo>
                  <a:lnTo>
                    <a:pt x="9001" y="156"/>
                  </a:lnTo>
                  <a:cubicBezTo>
                    <a:pt x="9001" y="61"/>
                    <a:pt x="8942" y="1"/>
                    <a:pt x="88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678;p78">
              <a:extLst>
                <a:ext uri="{FF2B5EF4-FFF2-40B4-BE49-F238E27FC236}">
                  <a16:creationId xmlns:a16="http://schemas.microsoft.com/office/drawing/2014/main" id="{6EB27082-2483-4321-836A-B1EE4E938E06}"/>
                </a:ext>
              </a:extLst>
            </p:cNvPr>
            <p:cNvSpPr/>
            <p:nvPr/>
          </p:nvSpPr>
          <p:spPr>
            <a:xfrm>
              <a:off x="4210933" y="2450951"/>
              <a:ext cx="308878" cy="185537"/>
            </a:xfrm>
            <a:custGeom>
              <a:avLst/>
              <a:gdLst/>
              <a:ahLst/>
              <a:cxnLst/>
              <a:rect l="l" t="t" r="r" b="b"/>
              <a:pathLst>
                <a:path w="9704" h="5829" extrusionOk="0">
                  <a:moveTo>
                    <a:pt x="9212" y="1"/>
                  </a:moveTo>
                  <a:cubicBezTo>
                    <a:pt x="9189" y="1"/>
                    <a:pt x="9167" y="3"/>
                    <a:pt x="9144" y="7"/>
                  </a:cubicBezTo>
                  <a:lnTo>
                    <a:pt x="7870" y="162"/>
                  </a:lnTo>
                  <a:cubicBezTo>
                    <a:pt x="7620" y="197"/>
                    <a:pt x="7442" y="435"/>
                    <a:pt x="7477" y="685"/>
                  </a:cubicBezTo>
                  <a:cubicBezTo>
                    <a:pt x="7500" y="920"/>
                    <a:pt x="7711" y="1092"/>
                    <a:pt x="7944" y="1092"/>
                  </a:cubicBezTo>
                  <a:cubicBezTo>
                    <a:pt x="7959" y="1092"/>
                    <a:pt x="7974" y="1092"/>
                    <a:pt x="7989" y="1090"/>
                  </a:cubicBezTo>
                  <a:lnTo>
                    <a:pt x="8096" y="1066"/>
                  </a:lnTo>
                  <a:lnTo>
                    <a:pt x="8096" y="1066"/>
                  </a:lnTo>
                  <a:cubicBezTo>
                    <a:pt x="6537" y="2876"/>
                    <a:pt x="4691" y="3805"/>
                    <a:pt x="3382" y="4269"/>
                  </a:cubicBezTo>
                  <a:cubicBezTo>
                    <a:pt x="1739" y="4853"/>
                    <a:pt x="476" y="4912"/>
                    <a:pt x="465" y="4912"/>
                  </a:cubicBezTo>
                  <a:cubicBezTo>
                    <a:pt x="203" y="4924"/>
                    <a:pt x="0" y="5138"/>
                    <a:pt x="12" y="5388"/>
                  </a:cubicBezTo>
                  <a:cubicBezTo>
                    <a:pt x="36" y="5638"/>
                    <a:pt x="226" y="5829"/>
                    <a:pt x="476" y="5829"/>
                  </a:cubicBezTo>
                  <a:lnTo>
                    <a:pt x="488" y="5829"/>
                  </a:lnTo>
                  <a:cubicBezTo>
                    <a:pt x="548" y="5829"/>
                    <a:pt x="1893" y="5793"/>
                    <a:pt x="3667" y="5150"/>
                  </a:cubicBezTo>
                  <a:cubicBezTo>
                    <a:pt x="4656" y="4793"/>
                    <a:pt x="5596" y="4317"/>
                    <a:pt x="6442" y="3745"/>
                  </a:cubicBezTo>
                  <a:cubicBezTo>
                    <a:pt x="6525" y="3710"/>
                    <a:pt x="6537" y="3614"/>
                    <a:pt x="6489" y="3543"/>
                  </a:cubicBezTo>
                  <a:cubicBezTo>
                    <a:pt x="6458" y="3497"/>
                    <a:pt x="6413" y="3471"/>
                    <a:pt x="6365" y="3471"/>
                  </a:cubicBezTo>
                  <a:cubicBezTo>
                    <a:pt x="6339" y="3471"/>
                    <a:pt x="6312" y="3478"/>
                    <a:pt x="6287" y="3495"/>
                  </a:cubicBezTo>
                  <a:cubicBezTo>
                    <a:pt x="5453" y="4067"/>
                    <a:pt x="4537" y="4519"/>
                    <a:pt x="3560" y="4865"/>
                  </a:cubicBezTo>
                  <a:cubicBezTo>
                    <a:pt x="1834" y="5484"/>
                    <a:pt x="536" y="5519"/>
                    <a:pt x="476" y="5531"/>
                  </a:cubicBezTo>
                  <a:cubicBezTo>
                    <a:pt x="393" y="5531"/>
                    <a:pt x="310" y="5460"/>
                    <a:pt x="310" y="5377"/>
                  </a:cubicBezTo>
                  <a:cubicBezTo>
                    <a:pt x="310" y="5281"/>
                    <a:pt x="393" y="5210"/>
                    <a:pt x="476" y="5198"/>
                  </a:cubicBezTo>
                  <a:cubicBezTo>
                    <a:pt x="488" y="5198"/>
                    <a:pt x="1798" y="5150"/>
                    <a:pt x="3489" y="4543"/>
                  </a:cubicBezTo>
                  <a:cubicBezTo>
                    <a:pt x="4894" y="4031"/>
                    <a:pt x="6918" y="3007"/>
                    <a:pt x="8573" y="947"/>
                  </a:cubicBezTo>
                  <a:cubicBezTo>
                    <a:pt x="8664" y="856"/>
                    <a:pt x="8579" y="709"/>
                    <a:pt x="8456" y="709"/>
                  </a:cubicBezTo>
                  <a:cubicBezTo>
                    <a:pt x="8451" y="709"/>
                    <a:pt x="8447" y="709"/>
                    <a:pt x="8442" y="709"/>
                  </a:cubicBezTo>
                  <a:lnTo>
                    <a:pt x="7966" y="769"/>
                  </a:lnTo>
                  <a:cubicBezTo>
                    <a:pt x="7951" y="772"/>
                    <a:pt x="7937" y="774"/>
                    <a:pt x="7924" y="774"/>
                  </a:cubicBezTo>
                  <a:cubicBezTo>
                    <a:pt x="7850" y="774"/>
                    <a:pt x="7797" y="720"/>
                    <a:pt x="7787" y="650"/>
                  </a:cubicBezTo>
                  <a:cubicBezTo>
                    <a:pt x="7751" y="554"/>
                    <a:pt x="7835" y="459"/>
                    <a:pt x="7930" y="447"/>
                  </a:cubicBezTo>
                  <a:lnTo>
                    <a:pt x="9204" y="281"/>
                  </a:lnTo>
                  <a:cubicBezTo>
                    <a:pt x="9210" y="280"/>
                    <a:pt x="9216" y="280"/>
                    <a:pt x="9222" y="280"/>
                  </a:cubicBezTo>
                  <a:cubicBezTo>
                    <a:pt x="9311" y="280"/>
                    <a:pt x="9394" y="358"/>
                    <a:pt x="9394" y="447"/>
                  </a:cubicBezTo>
                  <a:lnTo>
                    <a:pt x="9394" y="1709"/>
                  </a:lnTo>
                  <a:cubicBezTo>
                    <a:pt x="9394" y="1805"/>
                    <a:pt x="9323" y="1876"/>
                    <a:pt x="9228" y="1876"/>
                  </a:cubicBezTo>
                  <a:cubicBezTo>
                    <a:pt x="9132" y="1876"/>
                    <a:pt x="9061" y="1805"/>
                    <a:pt x="9061" y="1709"/>
                  </a:cubicBezTo>
                  <a:lnTo>
                    <a:pt x="9061" y="1328"/>
                  </a:lnTo>
                  <a:cubicBezTo>
                    <a:pt x="9061" y="1269"/>
                    <a:pt x="9025" y="1209"/>
                    <a:pt x="8978" y="1186"/>
                  </a:cubicBezTo>
                  <a:cubicBezTo>
                    <a:pt x="8963" y="1183"/>
                    <a:pt x="8948" y="1181"/>
                    <a:pt x="8932" y="1181"/>
                  </a:cubicBezTo>
                  <a:cubicBezTo>
                    <a:pt x="8882" y="1181"/>
                    <a:pt x="8829" y="1197"/>
                    <a:pt x="8811" y="1233"/>
                  </a:cubicBezTo>
                  <a:cubicBezTo>
                    <a:pt x="8263" y="1924"/>
                    <a:pt x="7620" y="2531"/>
                    <a:pt x="6930" y="3067"/>
                  </a:cubicBezTo>
                  <a:cubicBezTo>
                    <a:pt x="6870" y="3114"/>
                    <a:pt x="6858" y="3210"/>
                    <a:pt x="6906" y="3269"/>
                  </a:cubicBezTo>
                  <a:cubicBezTo>
                    <a:pt x="6936" y="3307"/>
                    <a:pt x="6985" y="3330"/>
                    <a:pt x="7032" y="3330"/>
                  </a:cubicBezTo>
                  <a:cubicBezTo>
                    <a:pt x="7060" y="3330"/>
                    <a:pt x="7086" y="3322"/>
                    <a:pt x="7108" y="3305"/>
                  </a:cubicBezTo>
                  <a:cubicBezTo>
                    <a:pt x="7704" y="2840"/>
                    <a:pt x="8275" y="2305"/>
                    <a:pt x="8775" y="1745"/>
                  </a:cubicBezTo>
                  <a:cubicBezTo>
                    <a:pt x="8799" y="1995"/>
                    <a:pt x="8989" y="2186"/>
                    <a:pt x="9239" y="2186"/>
                  </a:cubicBezTo>
                  <a:cubicBezTo>
                    <a:pt x="9490" y="2186"/>
                    <a:pt x="9704" y="1983"/>
                    <a:pt x="9704" y="1721"/>
                  </a:cubicBezTo>
                  <a:lnTo>
                    <a:pt x="9704" y="459"/>
                  </a:lnTo>
                  <a:cubicBezTo>
                    <a:pt x="9680" y="328"/>
                    <a:pt x="9620" y="209"/>
                    <a:pt x="9513" y="126"/>
                  </a:cubicBezTo>
                  <a:cubicBezTo>
                    <a:pt x="9425" y="47"/>
                    <a:pt x="9319" y="1"/>
                    <a:pt x="9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2771;p78">
            <a:extLst>
              <a:ext uri="{FF2B5EF4-FFF2-40B4-BE49-F238E27FC236}">
                <a16:creationId xmlns:a16="http://schemas.microsoft.com/office/drawing/2014/main" id="{C44EC9F4-A72F-49E5-9F22-844439400835}"/>
              </a:ext>
            </a:extLst>
          </p:cNvPr>
          <p:cNvGrpSpPr/>
          <p:nvPr/>
        </p:nvGrpSpPr>
        <p:grpSpPr>
          <a:xfrm>
            <a:off x="6984650" y="1696108"/>
            <a:ext cx="546653" cy="497660"/>
            <a:chOff x="2280029" y="1970604"/>
            <a:chExt cx="353631" cy="354395"/>
          </a:xfrm>
          <a:solidFill>
            <a:schemeClr val="accent2"/>
          </a:solidFill>
        </p:grpSpPr>
        <p:sp>
          <p:nvSpPr>
            <p:cNvPr id="43" name="Google Shape;12772;p78">
              <a:extLst>
                <a:ext uri="{FF2B5EF4-FFF2-40B4-BE49-F238E27FC236}">
                  <a16:creationId xmlns:a16="http://schemas.microsoft.com/office/drawing/2014/main" id="{D8CEFDE9-6E9D-4E00-8FBA-11B787724186}"/>
                </a:ext>
              </a:extLst>
            </p:cNvPr>
            <p:cNvSpPr/>
            <p:nvPr/>
          </p:nvSpPr>
          <p:spPr>
            <a:xfrm>
              <a:off x="2309981" y="2069086"/>
              <a:ext cx="323679" cy="255913"/>
            </a:xfrm>
            <a:custGeom>
              <a:avLst/>
              <a:gdLst/>
              <a:ahLst/>
              <a:cxnLst/>
              <a:rect l="l" t="t" r="r" b="b"/>
              <a:pathLst>
                <a:path w="10169" h="8040" extrusionOk="0">
                  <a:moveTo>
                    <a:pt x="9473" y="0"/>
                  </a:moveTo>
                  <a:cubicBezTo>
                    <a:pt x="9451" y="0"/>
                    <a:pt x="9428" y="5"/>
                    <a:pt x="9406" y="14"/>
                  </a:cubicBezTo>
                  <a:cubicBezTo>
                    <a:pt x="9335" y="62"/>
                    <a:pt x="9287" y="157"/>
                    <a:pt x="9335" y="240"/>
                  </a:cubicBezTo>
                  <a:cubicBezTo>
                    <a:pt x="9656" y="943"/>
                    <a:pt x="9835" y="1705"/>
                    <a:pt x="9835" y="2491"/>
                  </a:cubicBezTo>
                  <a:cubicBezTo>
                    <a:pt x="9835" y="3884"/>
                    <a:pt x="9287" y="5193"/>
                    <a:pt x="8299" y="6194"/>
                  </a:cubicBezTo>
                  <a:cubicBezTo>
                    <a:pt x="7323" y="7182"/>
                    <a:pt x="6001" y="7729"/>
                    <a:pt x="4596" y="7729"/>
                  </a:cubicBezTo>
                  <a:cubicBezTo>
                    <a:pt x="3763" y="7729"/>
                    <a:pt x="2977" y="7539"/>
                    <a:pt x="2251" y="7158"/>
                  </a:cubicBezTo>
                  <a:cubicBezTo>
                    <a:pt x="1632" y="6848"/>
                    <a:pt x="1084" y="6420"/>
                    <a:pt x="620" y="5896"/>
                  </a:cubicBezTo>
                  <a:lnTo>
                    <a:pt x="620" y="5896"/>
                  </a:lnTo>
                  <a:lnTo>
                    <a:pt x="1263" y="6110"/>
                  </a:lnTo>
                  <a:cubicBezTo>
                    <a:pt x="1279" y="6114"/>
                    <a:pt x="1295" y="6116"/>
                    <a:pt x="1311" y="6116"/>
                  </a:cubicBezTo>
                  <a:cubicBezTo>
                    <a:pt x="1385" y="6116"/>
                    <a:pt x="1447" y="6072"/>
                    <a:pt x="1477" y="6003"/>
                  </a:cubicBezTo>
                  <a:cubicBezTo>
                    <a:pt x="1501" y="5908"/>
                    <a:pt x="1453" y="5824"/>
                    <a:pt x="1370" y="5789"/>
                  </a:cubicBezTo>
                  <a:lnTo>
                    <a:pt x="203" y="5408"/>
                  </a:lnTo>
                  <a:cubicBezTo>
                    <a:pt x="187" y="5405"/>
                    <a:pt x="171" y="5403"/>
                    <a:pt x="156" y="5403"/>
                  </a:cubicBezTo>
                  <a:cubicBezTo>
                    <a:pt x="114" y="5403"/>
                    <a:pt x="77" y="5414"/>
                    <a:pt x="60" y="5432"/>
                  </a:cubicBezTo>
                  <a:cubicBezTo>
                    <a:pt x="12" y="5467"/>
                    <a:pt x="0" y="5527"/>
                    <a:pt x="0" y="5586"/>
                  </a:cubicBezTo>
                  <a:lnTo>
                    <a:pt x="191" y="6944"/>
                  </a:lnTo>
                  <a:cubicBezTo>
                    <a:pt x="203" y="7015"/>
                    <a:pt x="262" y="7075"/>
                    <a:pt x="358" y="7075"/>
                  </a:cubicBezTo>
                  <a:lnTo>
                    <a:pt x="381" y="7075"/>
                  </a:lnTo>
                  <a:cubicBezTo>
                    <a:pt x="477" y="7063"/>
                    <a:pt x="536" y="6979"/>
                    <a:pt x="524" y="6896"/>
                  </a:cubicBezTo>
                  <a:lnTo>
                    <a:pt x="417" y="6134"/>
                  </a:lnTo>
                  <a:lnTo>
                    <a:pt x="417" y="6134"/>
                  </a:lnTo>
                  <a:cubicBezTo>
                    <a:pt x="893" y="6670"/>
                    <a:pt x="1453" y="7122"/>
                    <a:pt x="2096" y="7444"/>
                  </a:cubicBezTo>
                  <a:cubicBezTo>
                    <a:pt x="2870" y="7849"/>
                    <a:pt x="3715" y="8039"/>
                    <a:pt x="4596" y="8039"/>
                  </a:cubicBezTo>
                  <a:cubicBezTo>
                    <a:pt x="6085" y="8039"/>
                    <a:pt x="7490" y="7456"/>
                    <a:pt x="8525" y="6420"/>
                  </a:cubicBezTo>
                  <a:cubicBezTo>
                    <a:pt x="9585" y="5360"/>
                    <a:pt x="10145" y="3979"/>
                    <a:pt x="10145" y="2491"/>
                  </a:cubicBezTo>
                  <a:cubicBezTo>
                    <a:pt x="10168" y="1645"/>
                    <a:pt x="9990" y="836"/>
                    <a:pt x="9633" y="98"/>
                  </a:cubicBezTo>
                  <a:cubicBezTo>
                    <a:pt x="9597" y="36"/>
                    <a:pt x="9536" y="0"/>
                    <a:pt x="94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773;p78">
              <a:extLst>
                <a:ext uri="{FF2B5EF4-FFF2-40B4-BE49-F238E27FC236}">
                  <a16:creationId xmlns:a16="http://schemas.microsoft.com/office/drawing/2014/main" id="{55C4971E-EF0F-4ED5-A541-D091D110D946}"/>
                </a:ext>
              </a:extLst>
            </p:cNvPr>
            <p:cNvSpPr/>
            <p:nvPr/>
          </p:nvSpPr>
          <p:spPr>
            <a:xfrm>
              <a:off x="2280029" y="1970604"/>
              <a:ext cx="322565" cy="255468"/>
            </a:xfrm>
            <a:custGeom>
              <a:avLst/>
              <a:gdLst/>
              <a:ahLst/>
              <a:cxnLst/>
              <a:rect l="l" t="t" r="r" b="b"/>
              <a:pathLst>
                <a:path w="10134" h="8026" extrusionOk="0">
                  <a:moveTo>
                    <a:pt x="5549" y="1"/>
                  </a:moveTo>
                  <a:cubicBezTo>
                    <a:pt x="4061" y="1"/>
                    <a:pt x="2668" y="584"/>
                    <a:pt x="1620" y="1620"/>
                  </a:cubicBezTo>
                  <a:cubicBezTo>
                    <a:pt x="572" y="2680"/>
                    <a:pt x="1" y="4061"/>
                    <a:pt x="1" y="5549"/>
                  </a:cubicBezTo>
                  <a:cubicBezTo>
                    <a:pt x="1" y="6382"/>
                    <a:pt x="179" y="7192"/>
                    <a:pt x="537" y="7930"/>
                  </a:cubicBezTo>
                  <a:cubicBezTo>
                    <a:pt x="572" y="7990"/>
                    <a:pt x="632" y="8026"/>
                    <a:pt x="691" y="8026"/>
                  </a:cubicBezTo>
                  <a:cubicBezTo>
                    <a:pt x="715" y="8026"/>
                    <a:pt x="727" y="8026"/>
                    <a:pt x="763" y="8002"/>
                  </a:cubicBezTo>
                  <a:cubicBezTo>
                    <a:pt x="834" y="7966"/>
                    <a:pt x="882" y="7871"/>
                    <a:pt x="834" y="7787"/>
                  </a:cubicBezTo>
                  <a:cubicBezTo>
                    <a:pt x="513" y="7085"/>
                    <a:pt x="334" y="6323"/>
                    <a:pt x="334" y="5537"/>
                  </a:cubicBezTo>
                  <a:cubicBezTo>
                    <a:pt x="334" y="4132"/>
                    <a:pt x="882" y="2822"/>
                    <a:pt x="1858" y="1834"/>
                  </a:cubicBezTo>
                  <a:cubicBezTo>
                    <a:pt x="2846" y="834"/>
                    <a:pt x="4168" y="298"/>
                    <a:pt x="5573" y="298"/>
                  </a:cubicBezTo>
                  <a:cubicBezTo>
                    <a:pt x="7097" y="298"/>
                    <a:pt x="8550" y="965"/>
                    <a:pt x="9538" y="2132"/>
                  </a:cubicBezTo>
                  <a:lnTo>
                    <a:pt x="8907" y="1918"/>
                  </a:lnTo>
                  <a:cubicBezTo>
                    <a:pt x="8890" y="1913"/>
                    <a:pt x="8874" y="1911"/>
                    <a:pt x="8858" y="1911"/>
                  </a:cubicBezTo>
                  <a:cubicBezTo>
                    <a:pt x="8784" y="1911"/>
                    <a:pt x="8722" y="1956"/>
                    <a:pt x="8692" y="2025"/>
                  </a:cubicBezTo>
                  <a:cubicBezTo>
                    <a:pt x="8669" y="2120"/>
                    <a:pt x="8704" y="2203"/>
                    <a:pt x="8800" y="2227"/>
                  </a:cubicBezTo>
                  <a:lnTo>
                    <a:pt x="9955" y="2620"/>
                  </a:lnTo>
                  <a:cubicBezTo>
                    <a:pt x="9978" y="2620"/>
                    <a:pt x="9990" y="2632"/>
                    <a:pt x="10002" y="2632"/>
                  </a:cubicBezTo>
                  <a:cubicBezTo>
                    <a:pt x="10050" y="2632"/>
                    <a:pt x="10074" y="2620"/>
                    <a:pt x="10109" y="2596"/>
                  </a:cubicBezTo>
                  <a:cubicBezTo>
                    <a:pt x="10121" y="2572"/>
                    <a:pt x="10133" y="2513"/>
                    <a:pt x="10133" y="2453"/>
                  </a:cubicBezTo>
                  <a:lnTo>
                    <a:pt x="9943" y="1108"/>
                  </a:lnTo>
                  <a:cubicBezTo>
                    <a:pt x="9932" y="1021"/>
                    <a:pt x="9871" y="964"/>
                    <a:pt x="9788" y="964"/>
                  </a:cubicBezTo>
                  <a:cubicBezTo>
                    <a:pt x="9780" y="964"/>
                    <a:pt x="9772" y="964"/>
                    <a:pt x="9764" y="965"/>
                  </a:cubicBezTo>
                  <a:cubicBezTo>
                    <a:pt x="9681" y="989"/>
                    <a:pt x="9621" y="1060"/>
                    <a:pt x="9633" y="1144"/>
                  </a:cubicBezTo>
                  <a:lnTo>
                    <a:pt x="9740" y="1906"/>
                  </a:lnTo>
                  <a:cubicBezTo>
                    <a:pt x="8681" y="703"/>
                    <a:pt x="7157" y="1"/>
                    <a:pt x="55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774;p78">
              <a:extLst>
                <a:ext uri="{FF2B5EF4-FFF2-40B4-BE49-F238E27FC236}">
                  <a16:creationId xmlns:a16="http://schemas.microsoft.com/office/drawing/2014/main" id="{705C0B3C-157B-45DC-BE53-BFFB0DF4F233}"/>
                </a:ext>
              </a:extLst>
            </p:cNvPr>
            <p:cNvSpPr/>
            <p:nvPr/>
          </p:nvSpPr>
          <p:spPr>
            <a:xfrm>
              <a:off x="2411169" y="2064598"/>
              <a:ext cx="17093" cy="26928"/>
            </a:xfrm>
            <a:custGeom>
              <a:avLst/>
              <a:gdLst/>
              <a:ahLst/>
              <a:cxnLst/>
              <a:rect l="l" t="t" r="r" b="b"/>
              <a:pathLst>
                <a:path w="537" h="846" extrusionOk="0">
                  <a:moveTo>
                    <a:pt x="358" y="0"/>
                  </a:moveTo>
                  <a:cubicBezTo>
                    <a:pt x="274" y="0"/>
                    <a:pt x="191" y="72"/>
                    <a:pt x="191" y="155"/>
                  </a:cubicBezTo>
                  <a:lnTo>
                    <a:pt x="191" y="453"/>
                  </a:lnTo>
                  <a:lnTo>
                    <a:pt x="72" y="572"/>
                  </a:lnTo>
                  <a:cubicBezTo>
                    <a:pt x="12" y="631"/>
                    <a:pt x="0" y="739"/>
                    <a:pt x="72" y="798"/>
                  </a:cubicBezTo>
                  <a:cubicBezTo>
                    <a:pt x="108" y="834"/>
                    <a:pt x="155" y="846"/>
                    <a:pt x="191" y="846"/>
                  </a:cubicBezTo>
                  <a:cubicBezTo>
                    <a:pt x="239" y="846"/>
                    <a:pt x="274" y="834"/>
                    <a:pt x="310" y="798"/>
                  </a:cubicBezTo>
                  <a:lnTo>
                    <a:pt x="489" y="631"/>
                  </a:lnTo>
                  <a:cubicBezTo>
                    <a:pt x="524" y="608"/>
                    <a:pt x="536" y="560"/>
                    <a:pt x="536" y="512"/>
                  </a:cubicBezTo>
                  <a:lnTo>
                    <a:pt x="524" y="155"/>
                  </a:lnTo>
                  <a:cubicBezTo>
                    <a:pt x="524" y="72"/>
                    <a:pt x="453" y="0"/>
                    <a:pt x="3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775;p78">
              <a:extLst>
                <a:ext uri="{FF2B5EF4-FFF2-40B4-BE49-F238E27FC236}">
                  <a16:creationId xmlns:a16="http://schemas.microsoft.com/office/drawing/2014/main" id="{114B4563-EE7D-4745-9F51-602DA601BBE5}"/>
                </a:ext>
              </a:extLst>
            </p:cNvPr>
            <p:cNvSpPr/>
            <p:nvPr/>
          </p:nvSpPr>
          <p:spPr>
            <a:xfrm>
              <a:off x="2323254" y="2017458"/>
              <a:ext cx="267213" cy="264316"/>
            </a:xfrm>
            <a:custGeom>
              <a:avLst/>
              <a:gdLst/>
              <a:ahLst/>
              <a:cxnLst/>
              <a:rect l="l" t="t" r="r" b="b"/>
              <a:pathLst>
                <a:path w="8395" h="8304" extrusionOk="0">
                  <a:moveTo>
                    <a:pt x="2739" y="3125"/>
                  </a:moveTo>
                  <a:lnTo>
                    <a:pt x="2965" y="3160"/>
                  </a:lnTo>
                  <a:lnTo>
                    <a:pt x="3060" y="3160"/>
                  </a:lnTo>
                  <a:lnTo>
                    <a:pt x="2905" y="3529"/>
                  </a:lnTo>
                  <a:lnTo>
                    <a:pt x="2620" y="3458"/>
                  </a:lnTo>
                  <a:lnTo>
                    <a:pt x="2739" y="3125"/>
                  </a:lnTo>
                  <a:close/>
                  <a:moveTo>
                    <a:pt x="3834" y="3041"/>
                  </a:moveTo>
                  <a:lnTo>
                    <a:pt x="4167" y="3446"/>
                  </a:lnTo>
                  <a:lnTo>
                    <a:pt x="4120" y="3541"/>
                  </a:lnTo>
                  <a:cubicBezTo>
                    <a:pt x="4096" y="3636"/>
                    <a:pt x="4132" y="3720"/>
                    <a:pt x="4227" y="3756"/>
                  </a:cubicBezTo>
                  <a:cubicBezTo>
                    <a:pt x="4239" y="3756"/>
                    <a:pt x="4251" y="3767"/>
                    <a:pt x="4286" y="3767"/>
                  </a:cubicBezTo>
                  <a:cubicBezTo>
                    <a:pt x="4358" y="3767"/>
                    <a:pt x="4417" y="3720"/>
                    <a:pt x="4429" y="3660"/>
                  </a:cubicBezTo>
                  <a:lnTo>
                    <a:pt x="4477" y="3541"/>
                  </a:lnTo>
                  <a:cubicBezTo>
                    <a:pt x="4501" y="3446"/>
                    <a:pt x="4489" y="3339"/>
                    <a:pt x="4429" y="3267"/>
                  </a:cubicBezTo>
                  <a:lnTo>
                    <a:pt x="4346" y="3160"/>
                  </a:lnTo>
                  <a:lnTo>
                    <a:pt x="4620" y="3386"/>
                  </a:lnTo>
                  <a:cubicBezTo>
                    <a:pt x="4649" y="3401"/>
                    <a:pt x="4683" y="3411"/>
                    <a:pt x="4719" y="3411"/>
                  </a:cubicBezTo>
                  <a:cubicBezTo>
                    <a:pt x="4741" y="3411"/>
                    <a:pt x="4764" y="3407"/>
                    <a:pt x="4787" y="3398"/>
                  </a:cubicBezTo>
                  <a:lnTo>
                    <a:pt x="5001" y="3303"/>
                  </a:lnTo>
                  <a:lnTo>
                    <a:pt x="5132" y="3458"/>
                  </a:lnTo>
                  <a:cubicBezTo>
                    <a:pt x="5156" y="3506"/>
                    <a:pt x="5215" y="3517"/>
                    <a:pt x="5263" y="3517"/>
                  </a:cubicBezTo>
                  <a:lnTo>
                    <a:pt x="5668" y="3482"/>
                  </a:lnTo>
                  <a:lnTo>
                    <a:pt x="5679" y="3565"/>
                  </a:lnTo>
                  <a:cubicBezTo>
                    <a:pt x="5703" y="3601"/>
                    <a:pt x="5668" y="3636"/>
                    <a:pt x="5668" y="3648"/>
                  </a:cubicBezTo>
                  <a:cubicBezTo>
                    <a:pt x="5656" y="3660"/>
                    <a:pt x="5620" y="3696"/>
                    <a:pt x="5596" y="3696"/>
                  </a:cubicBezTo>
                  <a:lnTo>
                    <a:pt x="4894" y="3756"/>
                  </a:lnTo>
                  <a:cubicBezTo>
                    <a:pt x="4798" y="3756"/>
                    <a:pt x="4727" y="3815"/>
                    <a:pt x="4679" y="3875"/>
                  </a:cubicBezTo>
                  <a:cubicBezTo>
                    <a:pt x="4656" y="3934"/>
                    <a:pt x="4620" y="3994"/>
                    <a:pt x="4644" y="4053"/>
                  </a:cubicBezTo>
                  <a:lnTo>
                    <a:pt x="4179" y="3898"/>
                  </a:lnTo>
                  <a:cubicBezTo>
                    <a:pt x="4167" y="3898"/>
                    <a:pt x="4167" y="3887"/>
                    <a:pt x="4144" y="3875"/>
                  </a:cubicBezTo>
                  <a:cubicBezTo>
                    <a:pt x="4120" y="3696"/>
                    <a:pt x="3965" y="3577"/>
                    <a:pt x="3798" y="3577"/>
                  </a:cubicBezTo>
                  <a:lnTo>
                    <a:pt x="3774" y="3577"/>
                  </a:lnTo>
                  <a:lnTo>
                    <a:pt x="3274" y="3589"/>
                  </a:lnTo>
                  <a:lnTo>
                    <a:pt x="3393" y="3220"/>
                  </a:lnTo>
                  <a:cubicBezTo>
                    <a:pt x="3405" y="3184"/>
                    <a:pt x="3441" y="3172"/>
                    <a:pt x="3465" y="3160"/>
                  </a:cubicBezTo>
                  <a:lnTo>
                    <a:pt x="3834" y="3041"/>
                  </a:lnTo>
                  <a:close/>
                  <a:moveTo>
                    <a:pt x="7596" y="3601"/>
                  </a:moveTo>
                  <a:cubicBezTo>
                    <a:pt x="7620" y="3601"/>
                    <a:pt x="7656" y="3601"/>
                    <a:pt x="7692" y="3636"/>
                  </a:cubicBezTo>
                  <a:lnTo>
                    <a:pt x="8025" y="3958"/>
                  </a:lnTo>
                  <a:lnTo>
                    <a:pt x="8025" y="4256"/>
                  </a:lnTo>
                  <a:cubicBezTo>
                    <a:pt x="7977" y="5232"/>
                    <a:pt x="7584" y="6137"/>
                    <a:pt x="6906" y="6815"/>
                  </a:cubicBezTo>
                  <a:cubicBezTo>
                    <a:pt x="6799" y="6923"/>
                    <a:pt x="6692" y="7030"/>
                    <a:pt x="6572" y="7113"/>
                  </a:cubicBezTo>
                  <a:cubicBezTo>
                    <a:pt x="6632" y="7030"/>
                    <a:pt x="6680" y="6935"/>
                    <a:pt x="6727" y="6851"/>
                  </a:cubicBezTo>
                  <a:lnTo>
                    <a:pt x="7465" y="5125"/>
                  </a:lnTo>
                  <a:cubicBezTo>
                    <a:pt x="7501" y="5065"/>
                    <a:pt x="7489" y="5006"/>
                    <a:pt x="7454" y="4958"/>
                  </a:cubicBezTo>
                  <a:cubicBezTo>
                    <a:pt x="7418" y="4910"/>
                    <a:pt x="7358" y="4887"/>
                    <a:pt x="7299" y="4887"/>
                  </a:cubicBezTo>
                  <a:lnTo>
                    <a:pt x="7227" y="4887"/>
                  </a:lnTo>
                  <a:lnTo>
                    <a:pt x="7632" y="4077"/>
                  </a:lnTo>
                  <a:cubicBezTo>
                    <a:pt x="7704" y="3946"/>
                    <a:pt x="7668" y="3779"/>
                    <a:pt x="7525" y="3696"/>
                  </a:cubicBezTo>
                  <a:lnTo>
                    <a:pt x="7501" y="3660"/>
                  </a:lnTo>
                  <a:lnTo>
                    <a:pt x="7513" y="3648"/>
                  </a:lnTo>
                  <a:cubicBezTo>
                    <a:pt x="7537" y="3601"/>
                    <a:pt x="7573" y="3601"/>
                    <a:pt x="7596" y="3601"/>
                  </a:cubicBezTo>
                  <a:close/>
                  <a:moveTo>
                    <a:pt x="4239" y="1"/>
                  </a:moveTo>
                  <a:cubicBezTo>
                    <a:pt x="4176" y="1"/>
                    <a:pt x="4112" y="2"/>
                    <a:pt x="4048" y="5"/>
                  </a:cubicBezTo>
                  <a:cubicBezTo>
                    <a:pt x="3001" y="41"/>
                    <a:pt x="2000" y="481"/>
                    <a:pt x="1262" y="1220"/>
                  </a:cubicBezTo>
                  <a:cubicBezTo>
                    <a:pt x="512" y="1970"/>
                    <a:pt x="84" y="2946"/>
                    <a:pt x="36" y="4006"/>
                  </a:cubicBezTo>
                  <a:cubicBezTo>
                    <a:pt x="0" y="5041"/>
                    <a:pt x="334" y="6053"/>
                    <a:pt x="1012" y="6863"/>
                  </a:cubicBezTo>
                  <a:cubicBezTo>
                    <a:pt x="1036" y="6911"/>
                    <a:pt x="1084" y="6923"/>
                    <a:pt x="1131" y="6923"/>
                  </a:cubicBezTo>
                  <a:cubicBezTo>
                    <a:pt x="1155" y="6923"/>
                    <a:pt x="1203" y="6911"/>
                    <a:pt x="1227" y="6875"/>
                  </a:cubicBezTo>
                  <a:cubicBezTo>
                    <a:pt x="1310" y="6815"/>
                    <a:pt x="1310" y="6708"/>
                    <a:pt x="1250" y="6649"/>
                  </a:cubicBezTo>
                  <a:cubicBezTo>
                    <a:pt x="631" y="5922"/>
                    <a:pt x="310" y="4982"/>
                    <a:pt x="357" y="4017"/>
                  </a:cubicBezTo>
                  <a:cubicBezTo>
                    <a:pt x="393" y="3053"/>
                    <a:pt x="786" y="2148"/>
                    <a:pt x="1465" y="1458"/>
                  </a:cubicBezTo>
                  <a:cubicBezTo>
                    <a:pt x="2155" y="779"/>
                    <a:pt x="3060" y="374"/>
                    <a:pt x="4025" y="338"/>
                  </a:cubicBezTo>
                  <a:cubicBezTo>
                    <a:pt x="4081" y="335"/>
                    <a:pt x="4137" y="334"/>
                    <a:pt x="4192" y="334"/>
                  </a:cubicBezTo>
                  <a:cubicBezTo>
                    <a:pt x="4358" y="334"/>
                    <a:pt x="4519" y="347"/>
                    <a:pt x="4679" y="374"/>
                  </a:cubicBezTo>
                  <a:lnTo>
                    <a:pt x="4906" y="636"/>
                  </a:lnTo>
                  <a:lnTo>
                    <a:pt x="4822" y="862"/>
                  </a:lnTo>
                  <a:lnTo>
                    <a:pt x="4679" y="624"/>
                  </a:lnTo>
                  <a:cubicBezTo>
                    <a:pt x="4656" y="577"/>
                    <a:pt x="4596" y="541"/>
                    <a:pt x="4536" y="541"/>
                  </a:cubicBezTo>
                  <a:lnTo>
                    <a:pt x="4001" y="541"/>
                  </a:lnTo>
                  <a:cubicBezTo>
                    <a:pt x="3941" y="541"/>
                    <a:pt x="3882" y="565"/>
                    <a:pt x="3858" y="624"/>
                  </a:cubicBezTo>
                  <a:lnTo>
                    <a:pt x="3477" y="1327"/>
                  </a:lnTo>
                  <a:cubicBezTo>
                    <a:pt x="3441" y="1410"/>
                    <a:pt x="3441" y="1529"/>
                    <a:pt x="3477" y="1624"/>
                  </a:cubicBezTo>
                  <a:cubicBezTo>
                    <a:pt x="3524" y="1708"/>
                    <a:pt x="3632" y="1767"/>
                    <a:pt x="3739" y="1791"/>
                  </a:cubicBezTo>
                  <a:lnTo>
                    <a:pt x="4036" y="1815"/>
                  </a:lnTo>
                  <a:cubicBezTo>
                    <a:pt x="4096" y="1815"/>
                    <a:pt x="4155" y="1803"/>
                    <a:pt x="4179" y="1743"/>
                  </a:cubicBezTo>
                  <a:lnTo>
                    <a:pt x="4286" y="1577"/>
                  </a:lnTo>
                  <a:lnTo>
                    <a:pt x="4346" y="1648"/>
                  </a:lnTo>
                  <a:lnTo>
                    <a:pt x="4298" y="1934"/>
                  </a:lnTo>
                  <a:lnTo>
                    <a:pt x="3798" y="2005"/>
                  </a:lnTo>
                  <a:cubicBezTo>
                    <a:pt x="3763" y="2005"/>
                    <a:pt x="3751" y="2029"/>
                    <a:pt x="3715" y="2041"/>
                  </a:cubicBezTo>
                  <a:lnTo>
                    <a:pt x="3072" y="2517"/>
                  </a:lnTo>
                  <a:cubicBezTo>
                    <a:pt x="3048" y="2541"/>
                    <a:pt x="3024" y="2577"/>
                    <a:pt x="3024" y="2601"/>
                  </a:cubicBezTo>
                  <a:lnTo>
                    <a:pt x="2941" y="2898"/>
                  </a:lnTo>
                  <a:lnTo>
                    <a:pt x="2727" y="2874"/>
                  </a:lnTo>
                  <a:cubicBezTo>
                    <a:pt x="2716" y="2874"/>
                    <a:pt x="2706" y="2873"/>
                    <a:pt x="2696" y="2873"/>
                  </a:cubicBezTo>
                  <a:cubicBezTo>
                    <a:pt x="2565" y="2873"/>
                    <a:pt x="2449" y="2943"/>
                    <a:pt x="2405" y="3065"/>
                  </a:cubicBezTo>
                  <a:lnTo>
                    <a:pt x="2274" y="3422"/>
                  </a:lnTo>
                  <a:cubicBezTo>
                    <a:pt x="2250" y="3494"/>
                    <a:pt x="2250" y="3589"/>
                    <a:pt x="2286" y="3660"/>
                  </a:cubicBezTo>
                  <a:cubicBezTo>
                    <a:pt x="2334" y="3732"/>
                    <a:pt x="2393" y="3791"/>
                    <a:pt x="2465" y="3815"/>
                  </a:cubicBezTo>
                  <a:cubicBezTo>
                    <a:pt x="2322" y="3887"/>
                    <a:pt x="2215" y="4029"/>
                    <a:pt x="2203" y="4196"/>
                  </a:cubicBezTo>
                  <a:lnTo>
                    <a:pt x="2203" y="4268"/>
                  </a:lnTo>
                  <a:lnTo>
                    <a:pt x="1739" y="4791"/>
                  </a:lnTo>
                  <a:cubicBezTo>
                    <a:pt x="1667" y="4863"/>
                    <a:pt x="1631" y="4970"/>
                    <a:pt x="1631" y="5077"/>
                  </a:cubicBezTo>
                  <a:lnTo>
                    <a:pt x="1631" y="5684"/>
                  </a:lnTo>
                  <a:cubicBezTo>
                    <a:pt x="1631" y="5839"/>
                    <a:pt x="1691" y="5994"/>
                    <a:pt x="1810" y="6101"/>
                  </a:cubicBezTo>
                  <a:lnTo>
                    <a:pt x="2239" y="6518"/>
                  </a:lnTo>
                  <a:cubicBezTo>
                    <a:pt x="2334" y="6613"/>
                    <a:pt x="2465" y="6673"/>
                    <a:pt x="2596" y="6684"/>
                  </a:cubicBezTo>
                  <a:lnTo>
                    <a:pt x="3882" y="6792"/>
                  </a:lnTo>
                  <a:lnTo>
                    <a:pt x="3882" y="6827"/>
                  </a:lnTo>
                  <a:cubicBezTo>
                    <a:pt x="3870" y="6994"/>
                    <a:pt x="3929" y="7149"/>
                    <a:pt x="4060" y="7232"/>
                  </a:cubicBezTo>
                  <a:lnTo>
                    <a:pt x="4286" y="7399"/>
                  </a:lnTo>
                  <a:lnTo>
                    <a:pt x="4263" y="7446"/>
                  </a:lnTo>
                  <a:cubicBezTo>
                    <a:pt x="4203" y="7601"/>
                    <a:pt x="4263" y="7804"/>
                    <a:pt x="4406" y="7899"/>
                  </a:cubicBezTo>
                  <a:lnTo>
                    <a:pt x="4465" y="7958"/>
                  </a:lnTo>
                  <a:cubicBezTo>
                    <a:pt x="4406" y="7958"/>
                    <a:pt x="4358" y="7982"/>
                    <a:pt x="4298" y="7982"/>
                  </a:cubicBezTo>
                  <a:cubicBezTo>
                    <a:pt x="4250" y="7984"/>
                    <a:pt x="4202" y="7985"/>
                    <a:pt x="4153" y="7985"/>
                  </a:cubicBezTo>
                  <a:cubicBezTo>
                    <a:pt x="3241" y="7985"/>
                    <a:pt x="2368" y="7666"/>
                    <a:pt x="1667" y="7089"/>
                  </a:cubicBezTo>
                  <a:cubicBezTo>
                    <a:pt x="1630" y="7062"/>
                    <a:pt x="1590" y="7050"/>
                    <a:pt x="1553" y="7050"/>
                  </a:cubicBezTo>
                  <a:cubicBezTo>
                    <a:pt x="1508" y="7050"/>
                    <a:pt x="1467" y="7068"/>
                    <a:pt x="1441" y="7101"/>
                  </a:cubicBezTo>
                  <a:cubicBezTo>
                    <a:pt x="1381" y="7173"/>
                    <a:pt x="1393" y="7280"/>
                    <a:pt x="1453" y="7327"/>
                  </a:cubicBezTo>
                  <a:cubicBezTo>
                    <a:pt x="2215" y="7958"/>
                    <a:pt x="3155" y="8304"/>
                    <a:pt x="4132" y="8304"/>
                  </a:cubicBezTo>
                  <a:lnTo>
                    <a:pt x="4298" y="8304"/>
                  </a:lnTo>
                  <a:cubicBezTo>
                    <a:pt x="5334" y="8256"/>
                    <a:pt x="6334" y="7827"/>
                    <a:pt x="7084" y="7089"/>
                  </a:cubicBezTo>
                  <a:cubicBezTo>
                    <a:pt x="7823" y="6339"/>
                    <a:pt x="8251" y="5363"/>
                    <a:pt x="8299" y="4303"/>
                  </a:cubicBezTo>
                  <a:cubicBezTo>
                    <a:pt x="8394" y="3220"/>
                    <a:pt x="8049" y="2208"/>
                    <a:pt x="7382" y="1422"/>
                  </a:cubicBezTo>
                  <a:cubicBezTo>
                    <a:pt x="7350" y="1377"/>
                    <a:pt x="7304" y="1356"/>
                    <a:pt x="7258" y="1356"/>
                  </a:cubicBezTo>
                  <a:cubicBezTo>
                    <a:pt x="7220" y="1356"/>
                    <a:pt x="7183" y="1371"/>
                    <a:pt x="7156" y="1398"/>
                  </a:cubicBezTo>
                  <a:cubicBezTo>
                    <a:pt x="7084" y="1458"/>
                    <a:pt x="7084" y="1565"/>
                    <a:pt x="7144" y="1624"/>
                  </a:cubicBezTo>
                  <a:cubicBezTo>
                    <a:pt x="7584" y="2148"/>
                    <a:pt x="7870" y="2791"/>
                    <a:pt x="7989" y="3458"/>
                  </a:cubicBezTo>
                  <a:lnTo>
                    <a:pt x="7942" y="3410"/>
                  </a:lnTo>
                  <a:cubicBezTo>
                    <a:pt x="7867" y="3335"/>
                    <a:pt x="7754" y="3289"/>
                    <a:pt x="7628" y="3289"/>
                  </a:cubicBezTo>
                  <a:cubicBezTo>
                    <a:pt x="7614" y="3289"/>
                    <a:pt x="7599" y="3290"/>
                    <a:pt x="7584" y="3291"/>
                  </a:cubicBezTo>
                  <a:cubicBezTo>
                    <a:pt x="7454" y="3303"/>
                    <a:pt x="7334" y="3386"/>
                    <a:pt x="7263" y="3506"/>
                  </a:cubicBezTo>
                  <a:lnTo>
                    <a:pt x="7227" y="3541"/>
                  </a:lnTo>
                  <a:cubicBezTo>
                    <a:pt x="7156" y="3541"/>
                    <a:pt x="7084" y="3577"/>
                    <a:pt x="7025" y="3625"/>
                  </a:cubicBezTo>
                  <a:lnTo>
                    <a:pt x="6811" y="3363"/>
                  </a:lnTo>
                  <a:cubicBezTo>
                    <a:pt x="6779" y="3325"/>
                    <a:pt x="6739" y="3307"/>
                    <a:pt x="6698" y="3307"/>
                  </a:cubicBezTo>
                  <a:cubicBezTo>
                    <a:pt x="6661" y="3307"/>
                    <a:pt x="6625" y="3322"/>
                    <a:pt x="6596" y="3351"/>
                  </a:cubicBezTo>
                  <a:cubicBezTo>
                    <a:pt x="6513" y="3410"/>
                    <a:pt x="6513" y="3517"/>
                    <a:pt x="6572" y="3577"/>
                  </a:cubicBezTo>
                  <a:lnTo>
                    <a:pt x="6906" y="3958"/>
                  </a:lnTo>
                  <a:cubicBezTo>
                    <a:pt x="6930" y="3994"/>
                    <a:pt x="6977" y="4017"/>
                    <a:pt x="7025" y="4017"/>
                  </a:cubicBezTo>
                  <a:cubicBezTo>
                    <a:pt x="7073" y="4017"/>
                    <a:pt x="7108" y="4006"/>
                    <a:pt x="7144" y="3970"/>
                  </a:cubicBezTo>
                  <a:lnTo>
                    <a:pt x="7251" y="3875"/>
                  </a:lnTo>
                  <a:lnTo>
                    <a:pt x="7382" y="3958"/>
                  </a:lnTo>
                  <a:lnTo>
                    <a:pt x="6894" y="4934"/>
                  </a:lnTo>
                  <a:lnTo>
                    <a:pt x="6858" y="4934"/>
                  </a:lnTo>
                  <a:cubicBezTo>
                    <a:pt x="6834" y="4934"/>
                    <a:pt x="6787" y="4910"/>
                    <a:pt x="6775" y="4887"/>
                  </a:cubicBezTo>
                  <a:lnTo>
                    <a:pt x="6132" y="4101"/>
                  </a:lnTo>
                  <a:cubicBezTo>
                    <a:pt x="6098" y="4053"/>
                    <a:pt x="6049" y="4033"/>
                    <a:pt x="6001" y="4033"/>
                  </a:cubicBezTo>
                  <a:cubicBezTo>
                    <a:pt x="5966" y="4033"/>
                    <a:pt x="5931" y="4045"/>
                    <a:pt x="5906" y="4065"/>
                  </a:cubicBezTo>
                  <a:cubicBezTo>
                    <a:pt x="5834" y="4125"/>
                    <a:pt x="5834" y="4232"/>
                    <a:pt x="5882" y="4291"/>
                  </a:cubicBezTo>
                  <a:lnTo>
                    <a:pt x="6513" y="5077"/>
                  </a:lnTo>
                  <a:cubicBezTo>
                    <a:pt x="6608" y="5184"/>
                    <a:pt x="6739" y="5244"/>
                    <a:pt x="6894" y="5244"/>
                  </a:cubicBezTo>
                  <a:lnTo>
                    <a:pt x="7096" y="5232"/>
                  </a:lnTo>
                  <a:lnTo>
                    <a:pt x="6453" y="6720"/>
                  </a:lnTo>
                  <a:cubicBezTo>
                    <a:pt x="6418" y="6815"/>
                    <a:pt x="6346" y="6923"/>
                    <a:pt x="6275" y="7018"/>
                  </a:cubicBezTo>
                  <a:lnTo>
                    <a:pt x="5775" y="7625"/>
                  </a:lnTo>
                  <a:cubicBezTo>
                    <a:pt x="5513" y="7744"/>
                    <a:pt x="5251" y="7816"/>
                    <a:pt x="4965" y="7875"/>
                  </a:cubicBezTo>
                  <a:lnTo>
                    <a:pt x="4691" y="7625"/>
                  </a:lnTo>
                  <a:cubicBezTo>
                    <a:pt x="4656" y="7589"/>
                    <a:pt x="4644" y="7554"/>
                    <a:pt x="4656" y="7506"/>
                  </a:cubicBezTo>
                  <a:lnTo>
                    <a:pt x="4703" y="7339"/>
                  </a:lnTo>
                  <a:cubicBezTo>
                    <a:pt x="4715" y="7280"/>
                    <a:pt x="4703" y="7208"/>
                    <a:pt x="4644" y="7161"/>
                  </a:cubicBezTo>
                  <a:lnTo>
                    <a:pt x="4322" y="6923"/>
                  </a:lnTo>
                  <a:cubicBezTo>
                    <a:pt x="4298" y="6899"/>
                    <a:pt x="4286" y="6863"/>
                    <a:pt x="4286" y="6815"/>
                  </a:cubicBezTo>
                  <a:lnTo>
                    <a:pt x="4310" y="6613"/>
                  </a:lnTo>
                  <a:cubicBezTo>
                    <a:pt x="4310" y="6565"/>
                    <a:pt x="4310" y="6518"/>
                    <a:pt x="4286" y="6494"/>
                  </a:cubicBezTo>
                  <a:cubicBezTo>
                    <a:pt x="4251" y="6458"/>
                    <a:pt x="4203" y="6434"/>
                    <a:pt x="4167" y="6434"/>
                  </a:cubicBezTo>
                  <a:lnTo>
                    <a:pt x="2703" y="6315"/>
                  </a:lnTo>
                  <a:cubicBezTo>
                    <a:pt x="2643" y="6315"/>
                    <a:pt x="2596" y="6280"/>
                    <a:pt x="2560" y="6244"/>
                  </a:cubicBezTo>
                  <a:lnTo>
                    <a:pt x="2120" y="5827"/>
                  </a:lnTo>
                  <a:cubicBezTo>
                    <a:pt x="2084" y="5780"/>
                    <a:pt x="2048" y="5708"/>
                    <a:pt x="2048" y="5649"/>
                  </a:cubicBezTo>
                  <a:lnTo>
                    <a:pt x="2048" y="5030"/>
                  </a:lnTo>
                  <a:cubicBezTo>
                    <a:pt x="2048" y="5006"/>
                    <a:pt x="2060" y="4970"/>
                    <a:pt x="2084" y="4958"/>
                  </a:cubicBezTo>
                  <a:lnTo>
                    <a:pt x="2572" y="4398"/>
                  </a:lnTo>
                  <a:cubicBezTo>
                    <a:pt x="2596" y="4363"/>
                    <a:pt x="2620" y="4339"/>
                    <a:pt x="2620" y="4291"/>
                  </a:cubicBezTo>
                  <a:lnTo>
                    <a:pt x="2620" y="4160"/>
                  </a:lnTo>
                  <a:cubicBezTo>
                    <a:pt x="2620" y="4113"/>
                    <a:pt x="2643" y="4065"/>
                    <a:pt x="2691" y="4053"/>
                  </a:cubicBezTo>
                  <a:lnTo>
                    <a:pt x="3072" y="3887"/>
                  </a:lnTo>
                  <a:lnTo>
                    <a:pt x="3810" y="3875"/>
                  </a:lnTo>
                  <a:cubicBezTo>
                    <a:pt x="3822" y="3875"/>
                    <a:pt x="3834" y="3887"/>
                    <a:pt x="3834" y="3898"/>
                  </a:cubicBezTo>
                  <a:cubicBezTo>
                    <a:pt x="3846" y="4029"/>
                    <a:pt x="3953" y="4137"/>
                    <a:pt x="4072" y="4184"/>
                  </a:cubicBezTo>
                  <a:lnTo>
                    <a:pt x="4596" y="4363"/>
                  </a:lnTo>
                  <a:cubicBezTo>
                    <a:pt x="4628" y="4370"/>
                    <a:pt x="4661" y="4374"/>
                    <a:pt x="4693" y="4374"/>
                  </a:cubicBezTo>
                  <a:cubicBezTo>
                    <a:pt x="4766" y="4374"/>
                    <a:pt x="4836" y="4353"/>
                    <a:pt x="4894" y="4303"/>
                  </a:cubicBezTo>
                  <a:cubicBezTo>
                    <a:pt x="4953" y="4244"/>
                    <a:pt x="5001" y="4148"/>
                    <a:pt x="4989" y="4065"/>
                  </a:cubicBezTo>
                  <a:lnTo>
                    <a:pt x="5644" y="4017"/>
                  </a:lnTo>
                  <a:cubicBezTo>
                    <a:pt x="5751" y="4006"/>
                    <a:pt x="5882" y="3946"/>
                    <a:pt x="5953" y="3839"/>
                  </a:cubicBezTo>
                  <a:cubicBezTo>
                    <a:pt x="6025" y="3732"/>
                    <a:pt x="6060" y="3613"/>
                    <a:pt x="6025" y="3482"/>
                  </a:cubicBezTo>
                  <a:lnTo>
                    <a:pt x="6013" y="3398"/>
                  </a:lnTo>
                  <a:cubicBezTo>
                    <a:pt x="5980" y="3258"/>
                    <a:pt x="5870" y="3157"/>
                    <a:pt x="5725" y="3157"/>
                  </a:cubicBezTo>
                  <a:cubicBezTo>
                    <a:pt x="5710" y="3157"/>
                    <a:pt x="5695" y="3158"/>
                    <a:pt x="5679" y="3160"/>
                  </a:cubicBezTo>
                  <a:lnTo>
                    <a:pt x="5346" y="3184"/>
                  </a:lnTo>
                  <a:lnTo>
                    <a:pt x="5298" y="3125"/>
                  </a:lnTo>
                  <a:lnTo>
                    <a:pt x="5739" y="2684"/>
                  </a:lnTo>
                  <a:cubicBezTo>
                    <a:pt x="5799" y="2624"/>
                    <a:pt x="5799" y="2517"/>
                    <a:pt x="5739" y="2458"/>
                  </a:cubicBezTo>
                  <a:cubicBezTo>
                    <a:pt x="5709" y="2428"/>
                    <a:pt x="5671" y="2413"/>
                    <a:pt x="5632" y="2413"/>
                  </a:cubicBezTo>
                  <a:cubicBezTo>
                    <a:pt x="5593" y="2413"/>
                    <a:pt x="5554" y="2428"/>
                    <a:pt x="5525" y="2458"/>
                  </a:cubicBezTo>
                  <a:lnTo>
                    <a:pt x="4965" y="3005"/>
                  </a:lnTo>
                  <a:lnTo>
                    <a:pt x="4787" y="3077"/>
                  </a:lnTo>
                  <a:lnTo>
                    <a:pt x="4286" y="2696"/>
                  </a:lnTo>
                  <a:cubicBezTo>
                    <a:pt x="4251" y="2669"/>
                    <a:pt x="4208" y="2656"/>
                    <a:pt x="4169" y="2656"/>
                  </a:cubicBezTo>
                  <a:cubicBezTo>
                    <a:pt x="4156" y="2656"/>
                    <a:pt x="4144" y="2657"/>
                    <a:pt x="4132" y="2660"/>
                  </a:cubicBezTo>
                  <a:lnTo>
                    <a:pt x="3417" y="2886"/>
                  </a:lnTo>
                  <a:cubicBezTo>
                    <a:pt x="3405" y="2886"/>
                    <a:pt x="3370" y="2898"/>
                    <a:pt x="3358" y="2922"/>
                  </a:cubicBezTo>
                  <a:lnTo>
                    <a:pt x="3405" y="2708"/>
                  </a:lnTo>
                  <a:lnTo>
                    <a:pt x="3977" y="2291"/>
                  </a:lnTo>
                  <a:lnTo>
                    <a:pt x="4548" y="2208"/>
                  </a:lnTo>
                  <a:cubicBezTo>
                    <a:pt x="4632" y="2184"/>
                    <a:pt x="4691" y="2148"/>
                    <a:pt x="4691" y="2065"/>
                  </a:cubicBezTo>
                  <a:lnTo>
                    <a:pt x="4751" y="1589"/>
                  </a:lnTo>
                  <a:cubicBezTo>
                    <a:pt x="4751" y="1553"/>
                    <a:pt x="4751" y="1505"/>
                    <a:pt x="4715" y="1470"/>
                  </a:cubicBezTo>
                  <a:lnTo>
                    <a:pt x="4477" y="1172"/>
                  </a:lnTo>
                  <a:cubicBezTo>
                    <a:pt x="4441" y="1136"/>
                    <a:pt x="4406" y="1112"/>
                    <a:pt x="4346" y="1112"/>
                  </a:cubicBezTo>
                  <a:cubicBezTo>
                    <a:pt x="4298" y="1112"/>
                    <a:pt x="4239" y="1148"/>
                    <a:pt x="4215" y="1196"/>
                  </a:cubicBezTo>
                  <a:lnTo>
                    <a:pt x="4036" y="1446"/>
                  </a:lnTo>
                  <a:lnTo>
                    <a:pt x="3834" y="1434"/>
                  </a:lnTo>
                  <a:lnTo>
                    <a:pt x="4155" y="815"/>
                  </a:lnTo>
                  <a:lnTo>
                    <a:pt x="4477" y="815"/>
                  </a:lnTo>
                  <a:lnTo>
                    <a:pt x="4727" y="1267"/>
                  </a:lnTo>
                  <a:cubicBezTo>
                    <a:pt x="4763" y="1327"/>
                    <a:pt x="4822" y="1350"/>
                    <a:pt x="4882" y="1350"/>
                  </a:cubicBezTo>
                  <a:cubicBezTo>
                    <a:pt x="4941" y="1350"/>
                    <a:pt x="5001" y="1315"/>
                    <a:pt x="5025" y="1255"/>
                  </a:cubicBezTo>
                  <a:lnTo>
                    <a:pt x="5251" y="719"/>
                  </a:lnTo>
                  <a:cubicBezTo>
                    <a:pt x="5298" y="624"/>
                    <a:pt x="5287" y="505"/>
                    <a:pt x="5215" y="434"/>
                  </a:cubicBezTo>
                  <a:lnTo>
                    <a:pt x="5215" y="434"/>
                  </a:lnTo>
                  <a:cubicBezTo>
                    <a:pt x="5751" y="577"/>
                    <a:pt x="6263" y="839"/>
                    <a:pt x="6692" y="1208"/>
                  </a:cubicBezTo>
                  <a:cubicBezTo>
                    <a:pt x="6724" y="1234"/>
                    <a:pt x="6763" y="1247"/>
                    <a:pt x="6801" y="1247"/>
                  </a:cubicBezTo>
                  <a:cubicBezTo>
                    <a:pt x="6847" y="1247"/>
                    <a:pt x="6892" y="1228"/>
                    <a:pt x="6918" y="1196"/>
                  </a:cubicBezTo>
                  <a:cubicBezTo>
                    <a:pt x="6977" y="1112"/>
                    <a:pt x="6965" y="1017"/>
                    <a:pt x="6906" y="969"/>
                  </a:cubicBezTo>
                  <a:cubicBezTo>
                    <a:pt x="6157" y="343"/>
                    <a:pt x="5219" y="1"/>
                    <a:pt x="4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12803;p78">
            <a:extLst>
              <a:ext uri="{FF2B5EF4-FFF2-40B4-BE49-F238E27FC236}">
                <a16:creationId xmlns:a16="http://schemas.microsoft.com/office/drawing/2014/main" id="{1C450E47-55D0-44F4-AC76-3E5739AEB5AF}"/>
              </a:ext>
            </a:extLst>
          </p:cNvPr>
          <p:cNvGrpSpPr/>
          <p:nvPr/>
        </p:nvGrpSpPr>
        <p:grpSpPr>
          <a:xfrm>
            <a:off x="4833290" y="1671400"/>
            <a:ext cx="547784" cy="498151"/>
            <a:chOff x="3235438" y="1970604"/>
            <a:chExt cx="354363" cy="354745"/>
          </a:xfrm>
          <a:solidFill>
            <a:schemeClr val="accent2"/>
          </a:solidFill>
        </p:grpSpPr>
        <p:sp>
          <p:nvSpPr>
            <p:cNvPr id="48" name="Google Shape;12804;p78">
              <a:extLst>
                <a:ext uri="{FF2B5EF4-FFF2-40B4-BE49-F238E27FC236}">
                  <a16:creationId xmlns:a16="http://schemas.microsoft.com/office/drawing/2014/main" id="{DBE10637-918D-452F-9350-68C5D3ED9F08}"/>
                </a:ext>
              </a:extLst>
            </p:cNvPr>
            <p:cNvSpPr/>
            <p:nvPr/>
          </p:nvSpPr>
          <p:spPr>
            <a:xfrm>
              <a:off x="3235438" y="2125712"/>
              <a:ext cx="132667" cy="199288"/>
            </a:xfrm>
            <a:custGeom>
              <a:avLst/>
              <a:gdLst/>
              <a:ahLst/>
              <a:cxnLst/>
              <a:rect l="l" t="t" r="r" b="b"/>
              <a:pathLst>
                <a:path w="4168" h="6261" extrusionOk="0">
                  <a:moveTo>
                    <a:pt x="2102" y="325"/>
                  </a:moveTo>
                  <a:cubicBezTo>
                    <a:pt x="2147" y="325"/>
                    <a:pt x="2191" y="331"/>
                    <a:pt x="2239" y="343"/>
                  </a:cubicBezTo>
                  <a:cubicBezTo>
                    <a:pt x="2953" y="402"/>
                    <a:pt x="3501" y="1021"/>
                    <a:pt x="3501" y="1748"/>
                  </a:cubicBezTo>
                  <a:cubicBezTo>
                    <a:pt x="3501" y="2438"/>
                    <a:pt x="3668" y="3081"/>
                    <a:pt x="3811" y="3414"/>
                  </a:cubicBezTo>
                  <a:lnTo>
                    <a:pt x="3811" y="3438"/>
                  </a:lnTo>
                  <a:cubicBezTo>
                    <a:pt x="3632" y="3534"/>
                    <a:pt x="3310" y="3736"/>
                    <a:pt x="2775" y="3831"/>
                  </a:cubicBezTo>
                  <a:lnTo>
                    <a:pt x="2775" y="3795"/>
                  </a:lnTo>
                  <a:lnTo>
                    <a:pt x="2775" y="3462"/>
                  </a:lnTo>
                  <a:cubicBezTo>
                    <a:pt x="2977" y="3343"/>
                    <a:pt x="3156" y="3164"/>
                    <a:pt x="3299" y="2938"/>
                  </a:cubicBezTo>
                  <a:cubicBezTo>
                    <a:pt x="3513" y="2545"/>
                    <a:pt x="3441" y="2021"/>
                    <a:pt x="3096" y="1712"/>
                  </a:cubicBezTo>
                  <a:cubicBezTo>
                    <a:pt x="2858" y="1486"/>
                    <a:pt x="2429" y="1236"/>
                    <a:pt x="1751" y="1236"/>
                  </a:cubicBezTo>
                  <a:cubicBezTo>
                    <a:pt x="1703" y="1236"/>
                    <a:pt x="1656" y="1248"/>
                    <a:pt x="1632" y="1271"/>
                  </a:cubicBezTo>
                  <a:lnTo>
                    <a:pt x="1286" y="1617"/>
                  </a:lnTo>
                  <a:cubicBezTo>
                    <a:pt x="1227" y="1676"/>
                    <a:pt x="1227" y="1783"/>
                    <a:pt x="1286" y="1843"/>
                  </a:cubicBezTo>
                  <a:cubicBezTo>
                    <a:pt x="1316" y="1873"/>
                    <a:pt x="1358" y="1887"/>
                    <a:pt x="1400" y="1887"/>
                  </a:cubicBezTo>
                  <a:cubicBezTo>
                    <a:pt x="1441" y="1887"/>
                    <a:pt x="1483" y="1873"/>
                    <a:pt x="1513" y="1843"/>
                  </a:cubicBezTo>
                  <a:lnTo>
                    <a:pt x="1810" y="1545"/>
                  </a:lnTo>
                  <a:cubicBezTo>
                    <a:pt x="2239" y="1557"/>
                    <a:pt x="2596" y="1688"/>
                    <a:pt x="2882" y="1950"/>
                  </a:cubicBezTo>
                  <a:cubicBezTo>
                    <a:pt x="3120" y="2152"/>
                    <a:pt x="3156" y="2510"/>
                    <a:pt x="3013" y="2783"/>
                  </a:cubicBezTo>
                  <a:cubicBezTo>
                    <a:pt x="2822" y="3105"/>
                    <a:pt x="2477" y="3319"/>
                    <a:pt x="2084" y="3319"/>
                  </a:cubicBezTo>
                  <a:cubicBezTo>
                    <a:pt x="1513" y="3319"/>
                    <a:pt x="1036" y="2843"/>
                    <a:pt x="1036" y="2260"/>
                  </a:cubicBezTo>
                  <a:cubicBezTo>
                    <a:pt x="1036" y="2164"/>
                    <a:pt x="953" y="2093"/>
                    <a:pt x="870" y="2093"/>
                  </a:cubicBezTo>
                  <a:cubicBezTo>
                    <a:pt x="774" y="2093"/>
                    <a:pt x="703" y="2164"/>
                    <a:pt x="703" y="2260"/>
                  </a:cubicBezTo>
                  <a:cubicBezTo>
                    <a:pt x="703" y="2760"/>
                    <a:pt x="989" y="3224"/>
                    <a:pt x="1405" y="3462"/>
                  </a:cubicBezTo>
                  <a:lnTo>
                    <a:pt x="1405" y="3795"/>
                  </a:lnTo>
                  <a:lnTo>
                    <a:pt x="1405" y="3831"/>
                  </a:lnTo>
                  <a:cubicBezTo>
                    <a:pt x="858" y="3712"/>
                    <a:pt x="524" y="3534"/>
                    <a:pt x="393" y="3438"/>
                  </a:cubicBezTo>
                  <a:cubicBezTo>
                    <a:pt x="393" y="3438"/>
                    <a:pt x="382" y="3438"/>
                    <a:pt x="393" y="3414"/>
                  </a:cubicBezTo>
                  <a:cubicBezTo>
                    <a:pt x="524" y="3081"/>
                    <a:pt x="691" y="2438"/>
                    <a:pt x="703" y="1748"/>
                  </a:cubicBezTo>
                  <a:cubicBezTo>
                    <a:pt x="703" y="1021"/>
                    <a:pt x="1275" y="402"/>
                    <a:pt x="1965" y="343"/>
                  </a:cubicBezTo>
                  <a:cubicBezTo>
                    <a:pt x="2013" y="331"/>
                    <a:pt x="2057" y="325"/>
                    <a:pt x="2102" y="325"/>
                  </a:cubicBezTo>
                  <a:close/>
                  <a:moveTo>
                    <a:pt x="2429" y="3581"/>
                  </a:moveTo>
                  <a:lnTo>
                    <a:pt x="2429" y="3772"/>
                  </a:lnTo>
                  <a:cubicBezTo>
                    <a:pt x="2429" y="3974"/>
                    <a:pt x="2537" y="4153"/>
                    <a:pt x="2715" y="4236"/>
                  </a:cubicBezTo>
                  <a:lnTo>
                    <a:pt x="2822" y="4296"/>
                  </a:lnTo>
                  <a:cubicBezTo>
                    <a:pt x="2668" y="4546"/>
                    <a:pt x="2382" y="4712"/>
                    <a:pt x="2072" y="4712"/>
                  </a:cubicBezTo>
                  <a:cubicBezTo>
                    <a:pt x="1775" y="4712"/>
                    <a:pt x="1489" y="4546"/>
                    <a:pt x="1334" y="4296"/>
                  </a:cubicBezTo>
                  <a:lnTo>
                    <a:pt x="1429" y="4236"/>
                  </a:lnTo>
                  <a:cubicBezTo>
                    <a:pt x="1608" y="4153"/>
                    <a:pt x="1715" y="3974"/>
                    <a:pt x="1715" y="3772"/>
                  </a:cubicBezTo>
                  <a:lnTo>
                    <a:pt x="1715" y="3581"/>
                  </a:lnTo>
                  <a:cubicBezTo>
                    <a:pt x="1834" y="3617"/>
                    <a:pt x="1953" y="3629"/>
                    <a:pt x="2072" y="3629"/>
                  </a:cubicBezTo>
                  <a:cubicBezTo>
                    <a:pt x="2191" y="3629"/>
                    <a:pt x="2310" y="3617"/>
                    <a:pt x="2429" y="3581"/>
                  </a:cubicBezTo>
                  <a:close/>
                  <a:moveTo>
                    <a:pt x="2072" y="0"/>
                  </a:moveTo>
                  <a:cubicBezTo>
                    <a:pt x="2016" y="0"/>
                    <a:pt x="1959" y="3"/>
                    <a:pt x="1906" y="9"/>
                  </a:cubicBezTo>
                  <a:cubicBezTo>
                    <a:pt x="1036" y="81"/>
                    <a:pt x="346" y="855"/>
                    <a:pt x="346" y="1748"/>
                  </a:cubicBezTo>
                  <a:cubicBezTo>
                    <a:pt x="346" y="2391"/>
                    <a:pt x="203" y="2986"/>
                    <a:pt x="60" y="3295"/>
                  </a:cubicBezTo>
                  <a:cubicBezTo>
                    <a:pt x="1" y="3450"/>
                    <a:pt x="48" y="3617"/>
                    <a:pt x="179" y="3700"/>
                  </a:cubicBezTo>
                  <a:cubicBezTo>
                    <a:pt x="322" y="3795"/>
                    <a:pt x="584" y="3950"/>
                    <a:pt x="1036" y="4093"/>
                  </a:cubicBezTo>
                  <a:lnTo>
                    <a:pt x="382" y="4415"/>
                  </a:lnTo>
                  <a:cubicBezTo>
                    <a:pt x="143" y="4534"/>
                    <a:pt x="1" y="4772"/>
                    <a:pt x="1" y="5022"/>
                  </a:cubicBezTo>
                  <a:lnTo>
                    <a:pt x="1" y="6093"/>
                  </a:lnTo>
                  <a:cubicBezTo>
                    <a:pt x="1" y="6189"/>
                    <a:pt x="84" y="6260"/>
                    <a:pt x="167" y="6260"/>
                  </a:cubicBezTo>
                  <a:cubicBezTo>
                    <a:pt x="262" y="6260"/>
                    <a:pt x="334" y="6189"/>
                    <a:pt x="334" y="6093"/>
                  </a:cubicBezTo>
                  <a:lnTo>
                    <a:pt x="334" y="5022"/>
                  </a:lnTo>
                  <a:cubicBezTo>
                    <a:pt x="334" y="4891"/>
                    <a:pt x="405" y="4772"/>
                    <a:pt x="524" y="4700"/>
                  </a:cubicBezTo>
                  <a:lnTo>
                    <a:pt x="1048" y="4450"/>
                  </a:lnTo>
                  <a:cubicBezTo>
                    <a:pt x="1275" y="4807"/>
                    <a:pt x="1656" y="5046"/>
                    <a:pt x="2084" y="5046"/>
                  </a:cubicBezTo>
                  <a:cubicBezTo>
                    <a:pt x="2525" y="5046"/>
                    <a:pt x="2906" y="4819"/>
                    <a:pt x="3132" y="4450"/>
                  </a:cubicBezTo>
                  <a:lnTo>
                    <a:pt x="3656" y="4700"/>
                  </a:lnTo>
                  <a:cubicBezTo>
                    <a:pt x="3775" y="4760"/>
                    <a:pt x="3846" y="4879"/>
                    <a:pt x="3846" y="5022"/>
                  </a:cubicBezTo>
                  <a:lnTo>
                    <a:pt x="3846" y="6093"/>
                  </a:lnTo>
                  <a:cubicBezTo>
                    <a:pt x="3846" y="6189"/>
                    <a:pt x="3918" y="6260"/>
                    <a:pt x="4013" y="6260"/>
                  </a:cubicBezTo>
                  <a:cubicBezTo>
                    <a:pt x="4096" y="6260"/>
                    <a:pt x="4168" y="6189"/>
                    <a:pt x="4168" y="6093"/>
                  </a:cubicBezTo>
                  <a:lnTo>
                    <a:pt x="4168" y="5022"/>
                  </a:lnTo>
                  <a:cubicBezTo>
                    <a:pt x="4156" y="4772"/>
                    <a:pt x="4013" y="4534"/>
                    <a:pt x="3775" y="4415"/>
                  </a:cubicBezTo>
                  <a:lnTo>
                    <a:pt x="3120" y="4093"/>
                  </a:lnTo>
                  <a:cubicBezTo>
                    <a:pt x="3549" y="3974"/>
                    <a:pt x="3834" y="3807"/>
                    <a:pt x="3965" y="3700"/>
                  </a:cubicBezTo>
                  <a:cubicBezTo>
                    <a:pt x="4096" y="3617"/>
                    <a:pt x="4144" y="3450"/>
                    <a:pt x="4084" y="3295"/>
                  </a:cubicBezTo>
                  <a:cubicBezTo>
                    <a:pt x="3953" y="2986"/>
                    <a:pt x="3799" y="2391"/>
                    <a:pt x="3799" y="1748"/>
                  </a:cubicBezTo>
                  <a:cubicBezTo>
                    <a:pt x="3799" y="855"/>
                    <a:pt x="3096" y="81"/>
                    <a:pt x="2239" y="9"/>
                  </a:cubicBezTo>
                  <a:cubicBezTo>
                    <a:pt x="2185" y="3"/>
                    <a:pt x="2129" y="0"/>
                    <a:pt x="2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" name="Google Shape;12805;p78">
              <a:extLst>
                <a:ext uri="{FF2B5EF4-FFF2-40B4-BE49-F238E27FC236}">
                  <a16:creationId xmlns:a16="http://schemas.microsoft.com/office/drawing/2014/main" id="{436C3072-A163-4AD7-90B9-2A4228DB8270}"/>
                </a:ext>
              </a:extLst>
            </p:cNvPr>
            <p:cNvSpPr/>
            <p:nvPr/>
          </p:nvSpPr>
          <p:spPr>
            <a:xfrm>
              <a:off x="3257433" y="2292373"/>
              <a:ext cx="10249" cy="32626"/>
            </a:xfrm>
            <a:custGeom>
              <a:avLst/>
              <a:gdLst/>
              <a:ahLst/>
              <a:cxnLst/>
              <a:rect l="l" t="t" r="r" b="b"/>
              <a:pathLst>
                <a:path w="322" h="1025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57"/>
                  </a:lnTo>
                  <a:cubicBezTo>
                    <a:pt x="0" y="953"/>
                    <a:pt x="72" y="1024"/>
                    <a:pt x="167" y="1024"/>
                  </a:cubicBezTo>
                  <a:cubicBezTo>
                    <a:pt x="250" y="1024"/>
                    <a:pt x="322" y="953"/>
                    <a:pt x="322" y="857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806;p78">
              <a:extLst>
                <a:ext uri="{FF2B5EF4-FFF2-40B4-BE49-F238E27FC236}">
                  <a16:creationId xmlns:a16="http://schemas.microsoft.com/office/drawing/2014/main" id="{112ECA83-13E8-4AE2-BCC9-21334E54E664}"/>
                </a:ext>
              </a:extLst>
            </p:cNvPr>
            <p:cNvSpPr/>
            <p:nvPr/>
          </p:nvSpPr>
          <p:spPr>
            <a:xfrm>
              <a:off x="3335098" y="2292373"/>
              <a:ext cx="10281" cy="32626"/>
            </a:xfrm>
            <a:custGeom>
              <a:avLst/>
              <a:gdLst/>
              <a:ahLst/>
              <a:cxnLst/>
              <a:rect l="l" t="t" r="r" b="b"/>
              <a:pathLst>
                <a:path w="323" h="1025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857"/>
                  </a:lnTo>
                  <a:cubicBezTo>
                    <a:pt x="1" y="953"/>
                    <a:pt x="72" y="1024"/>
                    <a:pt x="168" y="1024"/>
                  </a:cubicBezTo>
                  <a:cubicBezTo>
                    <a:pt x="251" y="1024"/>
                    <a:pt x="322" y="953"/>
                    <a:pt x="322" y="857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807;p78">
              <a:extLst>
                <a:ext uri="{FF2B5EF4-FFF2-40B4-BE49-F238E27FC236}">
                  <a16:creationId xmlns:a16="http://schemas.microsoft.com/office/drawing/2014/main" id="{1754ABA3-BB26-48B6-990C-522963A266B4}"/>
                </a:ext>
              </a:extLst>
            </p:cNvPr>
            <p:cNvSpPr/>
            <p:nvPr/>
          </p:nvSpPr>
          <p:spPr>
            <a:xfrm>
              <a:off x="3490110" y="2163685"/>
              <a:ext cx="55734" cy="18430"/>
            </a:xfrm>
            <a:custGeom>
              <a:avLst/>
              <a:gdLst/>
              <a:ahLst/>
              <a:cxnLst/>
              <a:rect l="l" t="t" r="r" b="b"/>
              <a:pathLst>
                <a:path w="1751" h="579" extrusionOk="0">
                  <a:moveTo>
                    <a:pt x="649" y="0"/>
                  </a:moveTo>
                  <a:cubicBezTo>
                    <a:pt x="492" y="0"/>
                    <a:pt x="319" y="16"/>
                    <a:pt x="132" y="55"/>
                  </a:cubicBezTo>
                  <a:cubicBezTo>
                    <a:pt x="60" y="66"/>
                    <a:pt x="1" y="138"/>
                    <a:pt x="1" y="221"/>
                  </a:cubicBezTo>
                  <a:lnTo>
                    <a:pt x="1" y="400"/>
                  </a:lnTo>
                  <a:cubicBezTo>
                    <a:pt x="1" y="483"/>
                    <a:pt x="72" y="555"/>
                    <a:pt x="155" y="555"/>
                  </a:cubicBezTo>
                  <a:cubicBezTo>
                    <a:pt x="251" y="555"/>
                    <a:pt x="322" y="483"/>
                    <a:pt x="322" y="400"/>
                  </a:cubicBezTo>
                  <a:lnTo>
                    <a:pt x="322" y="364"/>
                  </a:lnTo>
                  <a:cubicBezTo>
                    <a:pt x="434" y="349"/>
                    <a:pt x="539" y="342"/>
                    <a:pt x="636" y="342"/>
                  </a:cubicBezTo>
                  <a:cubicBezTo>
                    <a:pt x="841" y="342"/>
                    <a:pt x="1011" y="371"/>
                    <a:pt x="1132" y="412"/>
                  </a:cubicBezTo>
                  <a:cubicBezTo>
                    <a:pt x="1334" y="471"/>
                    <a:pt x="1453" y="543"/>
                    <a:pt x="1465" y="543"/>
                  </a:cubicBezTo>
                  <a:cubicBezTo>
                    <a:pt x="1501" y="555"/>
                    <a:pt x="1525" y="578"/>
                    <a:pt x="1560" y="578"/>
                  </a:cubicBezTo>
                  <a:cubicBezTo>
                    <a:pt x="1620" y="578"/>
                    <a:pt x="1667" y="543"/>
                    <a:pt x="1691" y="495"/>
                  </a:cubicBezTo>
                  <a:cubicBezTo>
                    <a:pt x="1751" y="400"/>
                    <a:pt x="1727" y="293"/>
                    <a:pt x="1644" y="245"/>
                  </a:cubicBezTo>
                  <a:cubicBezTo>
                    <a:pt x="1625" y="236"/>
                    <a:pt x="1259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808;p78">
              <a:extLst>
                <a:ext uri="{FF2B5EF4-FFF2-40B4-BE49-F238E27FC236}">
                  <a16:creationId xmlns:a16="http://schemas.microsoft.com/office/drawing/2014/main" id="{45D3FFB6-1A55-4891-8BE8-90B2C3134265}"/>
                </a:ext>
              </a:extLst>
            </p:cNvPr>
            <p:cNvSpPr/>
            <p:nvPr/>
          </p:nvSpPr>
          <p:spPr>
            <a:xfrm>
              <a:off x="3445771" y="2131664"/>
              <a:ext cx="144031" cy="192953"/>
            </a:xfrm>
            <a:custGeom>
              <a:avLst/>
              <a:gdLst/>
              <a:ahLst/>
              <a:cxnLst/>
              <a:rect l="l" t="t" r="r" b="b"/>
              <a:pathLst>
                <a:path w="4525" h="6062" extrusionOk="0">
                  <a:moveTo>
                    <a:pt x="3489" y="310"/>
                  </a:moveTo>
                  <a:lnTo>
                    <a:pt x="3489" y="1120"/>
                  </a:lnTo>
                  <a:cubicBezTo>
                    <a:pt x="3489" y="1251"/>
                    <a:pt x="3453" y="1382"/>
                    <a:pt x="3394" y="1525"/>
                  </a:cubicBezTo>
                  <a:lnTo>
                    <a:pt x="3334" y="1656"/>
                  </a:lnTo>
                  <a:cubicBezTo>
                    <a:pt x="3322" y="1680"/>
                    <a:pt x="3322" y="1703"/>
                    <a:pt x="3322" y="1727"/>
                  </a:cubicBezTo>
                  <a:lnTo>
                    <a:pt x="3322" y="2073"/>
                  </a:lnTo>
                  <a:cubicBezTo>
                    <a:pt x="3322" y="2370"/>
                    <a:pt x="3203" y="2632"/>
                    <a:pt x="3001" y="2835"/>
                  </a:cubicBezTo>
                  <a:cubicBezTo>
                    <a:pt x="2796" y="3016"/>
                    <a:pt x="2549" y="3133"/>
                    <a:pt x="2268" y="3133"/>
                  </a:cubicBezTo>
                  <a:cubicBezTo>
                    <a:pt x="2254" y="3133"/>
                    <a:pt x="2241" y="3133"/>
                    <a:pt x="2227" y="3132"/>
                  </a:cubicBezTo>
                  <a:cubicBezTo>
                    <a:pt x="1655" y="3108"/>
                    <a:pt x="1191" y="2608"/>
                    <a:pt x="1191" y="2025"/>
                  </a:cubicBezTo>
                  <a:lnTo>
                    <a:pt x="1191" y="1727"/>
                  </a:lnTo>
                  <a:cubicBezTo>
                    <a:pt x="1191" y="1703"/>
                    <a:pt x="1191" y="1680"/>
                    <a:pt x="1179" y="1656"/>
                  </a:cubicBezTo>
                  <a:lnTo>
                    <a:pt x="1120" y="1525"/>
                  </a:lnTo>
                  <a:cubicBezTo>
                    <a:pt x="1060" y="1406"/>
                    <a:pt x="1036" y="1263"/>
                    <a:pt x="1036" y="1120"/>
                  </a:cubicBezTo>
                  <a:cubicBezTo>
                    <a:pt x="1036" y="668"/>
                    <a:pt x="1394" y="310"/>
                    <a:pt x="1834" y="310"/>
                  </a:cubicBezTo>
                  <a:close/>
                  <a:moveTo>
                    <a:pt x="1727" y="3335"/>
                  </a:moveTo>
                  <a:cubicBezTo>
                    <a:pt x="1882" y="3406"/>
                    <a:pt x="2048" y="3442"/>
                    <a:pt x="2215" y="3454"/>
                  </a:cubicBezTo>
                  <a:lnTo>
                    <a:pt x="2263" y="3454"/>
                  </a:lnTo>
                  <a:cubicBezTo>
                    <a:pt x="2453" y="3454"/>
                    <a:pt x="2632" y="3430"/>
                    <a:pt x="2798" y="3347"/>
                  </a:cubicBezTo>
                  <a:lnTo>
                    <a:pt x="2798" y="3573"/>
                  </a:lnTo>
                  <a:cubicBezTo>
                    <a:pt x="2798" y="3620"/>
                    <a:pt x="2810" y="3680"/>
                    <a:pt x="2810" y="3728"/>
                  </a:cubicBezTo>
                  <a:lnTo>
                    <a:pt x="2263" y="4144"/>
                  </a:lnTo>
                  <a:lnTo>
                    <a:pt x="1715" y="3728"/>
                  </a:lnTo>
                  <a:cubicBezTo>
                    <a:pt x="1727" y="3680"/>
                    <a:pt x="1727" y="3632"/>
                    <a:pt x="1727" y="3573"/>
                  </a:cubicBezTo>
                  <a:lnTo>
                    <a:pt x="1727" y="3335"/>
                  </a:lnTo>
                  <a:close/>
                  <a:moveTo>
                    <a:pt x="1834" y="1"/>
                  </a:moveTo>
                  <a:cubicBezTo>
                    <a:pt x="1203" y="1"/>
                    <a:pt x="703" y="501"/>
                    <a:pt x="703" y="1132"/>
                  </a:cubicBezTo>
                  <a:cubicBezTo>
                    <a:pt x="703" y="1322"/>
                    <a:pt x="751" y="1501"/>
                    <a:pt x="834" y="1668"/>
                  </a:cubicBezTo>
                  <a:lnTo>
                    <a:pt x="882" y="1751"/>
                  </a:lnTo>
                  <a:lnTo>
                    <a:pt x="882" y="2013"/>
                  </a:lnTo>
                  <a:cubicBezTo>
                    <a:pt x="882" y="2454"/>
                    <a:pt x="1084" y="2858"/>
                    <a:pt x="1405" y="3120"/>
                  </a:cubicBezTo>
                  <a:lnTo>
                    <a:pt x="1405" y="3561"/>
                  </a:lnTo>
                  <a:cubicBezTo>
                    <a:pt x="1405" y="3632"/>
                    <a:pt x="1358" y="3704"/>
                    <a:pt x="1286" y="3739"/>
                  </a:cubicBezTo>
                  <a:lnTo>
                    <a:pt x="453" y="4049"/>
                  </a:lnTo>
                  <a:cubicBezTo>
                    <a:pt x="179" y="4156"/>
                    <a:pt x="1" y="4406"/>
                    <a:pt x="1" y="4692"/>
                  </a:cubicBezTo>
                  <a:lnTo>
                    <a:pt x="1" y="5894"/>
                  </a:lnTo>
                  <a:cubicBezTo>
                    <a:pt x="1" y="5990"/>
                    <a:pt x="72" y="6061"/>
                    <a:pt x="167" y="6061"/>
                  </a:cubicBezTo>
                  <a:cubicBezTo>
                    <a:pt x="251" y="6061"/>
                    <a:pt x="334" y="5990"/>
                    <a:pt x="334" y="5894"/>
                  </a:cubicBezTo>
                  <a:lnTo>
                    <a:pt x="334" y="4692"/>
                  </a:lnTo>
                  <a:cubicBezTo>
                    <a:pt x="334" y="4537"/>
                    <a:pt x="417" y="4406"/>
                    <a:pt x="572" y="4347"/>
                  </a:cubicBezTo>
                  <a:lnTo>
                    <a:pt x="1405" y="4037"/>
                  </a:lnTo>
                  <a:cubicBezTo>
                    <a:pt x="1441" y="4013"/>
                    <a:pt x="1489" y="3989"/>
                    <a:pt x="1525" y="3954"/>
                  </a:cubicBezTo>
                  <a:lnTo>
                    <a:pt x="2096" y="4394"/>
                  </a:lnTo>
                  <a:lnTo>
                    <a:pt x="2096" y="5883"/>
                  </a:lnTo>
                  <a:cubicBezTo>
                    <a:pt x="2096" y="5966"/>
                    <a:pt x="2179" y="6037"/>
                    <a:pt x="2263" y="6037"/>
                  </a:cubicBezTo>
                  <a:cubicBezTo>
                    <a:pt x="2358" y="6037"/>
                    <a:pt x="2429" y="5966"/>
                    <a:pt x="2429" y="5883"/>
                  </a:cubicBezTo>
                  <a:lnTo>
                    <a:pt x="2429" y="4394"/>
                  </a:lnTo>
                  <a:lnTo>
                    <a:pt x="3013" y="3954"/>
                  </a:lnTo>
                  <a:cubicBezTo>
                    <a:pt x="3049" y="3989"/>
                    <a:pt x="3084" y="4001"/>
                    <a:pt x="3132" y="4037"/>
                  </a:cubicBezTo>
                  <a:lnTo>
                    <a:pt x="3965" y="4347"/>
                  </a:lnTo>
                  <a:cubicBezTo>
                    <a:pt x="4096" y="4406"/>
                    <a:pt x="4203" y="4537"/>
                    <a:pt x="4203" y="4692"/>
                  </a:cubicBezTo>
                  <a:lnTo>
                    <a:pt x="4203" y="5894"/>
                  </a:lnTo>
                  <a:cubicBezTo>
                    <a:pt x="4203" y="5990"/>
                    <a:pt x="4275" y="6061"/>
                    <a:pt x="4358" y="6061"/>
                  </a:cubicBezTo>
                  <a:cubicBezTo>
                    <a:pt x="4453" y="6061"/>
                    <a:pt x="4525" y="5990"/>
                    <a:pt x="4525" y="5894"/>
                  </a:cubicBezTo>
                  <a:lnTo>
                    <a:pt x="4525" y="4692"/>
                  </a:lnTo>
                  <a:cubicBezTo>
                    <a:pt x="4513" y="4418"/>
                    <a:pt x="4334" y="4168"/>
                    <a:pt x="4072" y="4061"/>
                  </a:cubicBezTo>
                  <a:lnTo>
                    <a:pt x="3239" y="3751"/>
                  </a:lnTo>
                  <a:cubicBezTo>
                    <a:pt x="3156" y="3728"/>
                    <a:pt x="3120" y="3644"/>
                    <a:pt x="3120" y="3573"/>
                  </a:cubicBezTo>
                  <a:lnTo>
                    <a:pt x="3120" y="3156"/>
                  </a:lnTo>
                  <a:cubicBezTo>
                    <a:pt x="3144" y="3132"/>
                    <a:pt x="3191" y="3096"/>
                    <a:pt x="3215" y="3061"/>
                  </a:cubicBezTo>
                  <a:cubicBezTo>
                    <a:pt x="3489" y="2799"/>
                    <a:pt x="3632" y="2454"/>
                    <a:pt x="3632" y="2073"/>
                  </a:cubicBezTo>
                  <a:lnTo>
                    <a:pt x="3632" y="1751"/>
                  </a:lnTo>
                  <a:lnTo>
                    <a:pt x="3680" y="1668"/>
                  </a:lnTo>
                  <a:cubicBezTo>
                    <a:pt x="3775" y="1501"/>
                    <a:pt x="3811" y="1311"/>
                    <a:pt x="3811" y="1132"/>
                  </a:cubicBezTo>
                  <a:lnTo>
                    <a:pt x="3811" y="168"/>
                  </a:lnTo>
                  <a:cubicBezTo>
                    <a:pt x="3811" y="72"/>
                    <a:pt x="3739" y="1"/>
                    <a:pt x="3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809;p78">
              <a:extLst>
                <a:ext uri="{FF2B5EF4-FFF2-40B4-BE49-F238E27FC236}">
                  <a16:creationId xmlns:a16="http://schemas.microsoft.com/office/drawing/2014/main" id="{78BD0D2C-C71E-46AC-94B0-39E7DAF2E4F6}"/>
                </a:ext>
              </a:extLst>
            </p:cNvPr>
            <p:cNvSpPr/>
            <p:nvPr/>
          </p:nvSpPr>
          <p:spPr>
            <a:xfrm>
              <a:off x="3473813" y="2287058"/>
              <a:ext cx="10631" cy="38291"/>
            </a:xfrm>
            <a:custGeom>
              <a:avLst/>
              <a:gdLst/>
              <a:ahLst/>
              <a:cxnLst/>
              <a:rect l="l" t="t" r="r" b="b"/>
              <a:pathLst>
                <a:path w="334" h="1203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1048"/>
                  </a:lnTo>
                  <a:cubicBezTo>
                    <a:pt x="1" y="1131"/>
                    <a:pt x="72" y="1203"/>
                    <a:pt x="167" y="1203"/>
                  </a:cubicBezTo>
                  <a:cubicBezTo>
                    <a:pt x="251" y="1203"/>
                    <a:pt x="334" y="1131"/>
                    <a:pt x="334" y="1048"/>
                  </a:cubicBezTo>
                  <a:lnTo>
                    <a:pt x="334" y="155"/>
                  </a:lnTo>
                  <a:cubicBezTo>
                    <a:pt x="334" y="60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810;p78">
              <a:extLst>
                <a:ext uri="{FF2B5EF4-FFF2-40B4-BE49-F238E27FC236}">
                  <a16:creationId xmlns:a16="http://schemas.microsoft.com/office/drawing/2014/main" id="{C87EAC85-1F60-4698-9713-03ED0C7A2410}"/>
                </a:ext>
              </a:extLst>
            </p:cNvPr>
            <p:cNvSpPr/>
            <p:nvPr/>
          </p:nvSpPr>
          <p:spPr>
            <a:xfrm>
              <a:off x="3551128" y="2287058"/>
              <a:ext cx="10249" cy="38291"/>
            </a:xfrm>
            <a:custGeom>
              <a:avLst/>
              <a:gdLst/>
              <a:ahLst/>
              <a:cxnLst/>
              <a:rect l="l" t="t" r="r" b="b"/>
              <a:pathLst>
                <a:path w="322" h="120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1048"/>
                  </a:lnTo>
                  <a:cubicBezTo>
                    <a:pt x="0" y="1131"/>
                    <a:pt x="72" y="1203"/>
                    <a:pt x="167" y="1203"/>
                  </a:cubicBezTo>
                  <a:cubicBezTo>
                    <a:pt x="250" y="1203"/>
                    <a:pt x="322" y="1131"/>
                    <a:pt x="322" y="1048"/>
                  </a:cubicBezTo>
                  <a:lnTo>
                    <a:pt x="322" y="155"/>
                  </a:lnTo>
                  <a:cubicBezTo>
                    <a:pt x="322" y="60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811;p78">
              <a:extLst>
                <a:ext uri="{FF2B5EF4-FFF2-40B4-BE49-F238E27FC236}">
                  <a16:creationId xmlns:a16="http://schemas.microsoft.com/office/drawing/2014/main" id="{EDCC57BC-C491-4F1B-97BD-539AF6022B2C}"/>
                </a:ext>
              </a:extLst>
            </p:cNvPr>
            <p:cNvSpPr/>
            <p:nvPr/>
          </p:nvSpPr>
          <p:spPr>
            <a:xfrm>
              <a:off x="3290377" y="1970604"/>
              <a:ext cx="221378" cy="185346"/>
            </a:xfrm>
            <a:custGeom>
              <a:avLst/>
              <a:gdLst/>
              <a:ahLst/>
              <a:cxnLst/>
              <a:rect l="l" t="t" r="r" b="b"/>
              <a:pathLst>
                <a:path w="6955" h="5823" extrusionOk="0">
                  <a:moveTo>
                    <a:pt x="2406" y="4168"/>
                  </a:moveTo>
                  <a:lnTo>
                    <a:pt x="2311" y="4537"/>
                  </a:lnTo>
                  <a:lnTo>
                    <a:pt x="2085" y="4537"/>
                  </a:lnTo>
                  <a:cubicBezTo>
                    <a:pt x="1894" y="4537"/>
                    <a:pt x="1727" y="4382"/>
                    <a:pt x="1727" y="4180"/>
                  </a:cubicBezTo>
                  <a:lnTo>
                    <a:pt x="1727" y="4168"/>
                  </a:lnTo>
                  <a:close/>
                  <a:moveTo>
                    <a:pt x="5573" y="358"/>
                  </a:moveTo>
                  <a:cubicBezTo>
                    <a:pt x="5764" y="358"/>
                    <a:pt x="5930" y="525"/>
                    <a:pt x="5930" y="715"/>
                  </a:cubicBezTo>
                  <a:lnTo>
                    <a:pt x="5930" y="3501"/>
                  </a:lnTo>
                  <a:cubicBezTo>
                    <a:pt x="5930" y="3692"/>
                    <a:pt x="5764" y="3858"/>
                    <a:pt x="5573" y="3858"/>
                  </a:cubicBezTo>
                  <a:lnTo>
                    <a:pt x="4168" y="3858"/>
                  </a:lnTo>
                  <a:cubicBezTo>
                    <a:pt x="4144" y="3858"/>
                    <a:pt x="4097" y="3870"/>
                    <a:pt x="4085" y="3882"/>
                  </a:cubicBezTo>
                  <a:lnTo>
                    <a:pt x="2537" y="5001"/>
                  </a:lnTo>
                  <a:lnTo>
                    <a:pt x="2537" y="5001"/>
                  </a:lnTo>
                  <a:lnTo>
                    <a:pt x="2775" y="4049"/>
                  </a:lnTo>
                  <a:cubicBezTo>
                    <a:pt x="2787" y="4001"/>
                    <a:pt x="2775" y="3942"/>
                    <a:pt x="2739" y="3918"/>
                  </a:cubicBezTo>
                  <a:cubicBezTo>
                    <a:pt x="2716" y="3870"/>
                    <a:pt x="2668" y="3858"/>
                    <a:pt x="2608" y="3858"/>
                  </a:cubicBezTo>
                  <a:lnTo>
                    <a:pt x="692" y="3858"/>
                  </a:lnTo>
                  <a:cubicBezTo>
                    <a:pt x="501" y="3858"/>
                    <a:pt x="334" y="3692"/>
                    <a:pt x="334" y="3501"/>
                  </a:cubicBezTo>
                  <a:lnTo>
                    <a:pt x="334" y="715"/>
                  </a:lnTo>
                  <a:cubicBezTo>
                    <a:pt x="334" y="525"/>
                    <a:pt x="501" y="358"/>
                    <a:pt x="692" y="358"/>
                  </a:cubicBezTo>
                  <a:close/>
                  <a:moveTo>
                    <a:pt x="6287" y="1025"/>
                  </a:moveTo>
                  <a:cubicBezTo>
                    <a:pt x="6478" y="1025"/>
                    <a:pt x="6645" y="1191"/>
                    <a:pt x="6645" y="1382"/>
                  </a:cubicBezTo>
                  <a:lnTo>
                    <a:pt x="6645" y="4180"/>
                  </a:lnTo>
                  <a:lnTo>
                    <a:pt x="6633" y="4180"/>
                  </a:lnTo>
                  <a:cubicBezTo>
                    <a:pt x="6633" y="4382"/>
                    <a:pt x="6466" y="4537"/>
                    <a:pt x="6276" y="4537"/>
                  </a:cubicBezTo>
                  <a:lnTo>
                    <a:pt x="4871" y="4537"/>
                  </a:lnTo>
                  <a:cubicBezTo>
                    <a:pt x="4823" y="4537"/>
                    <a:pt x="4787" y="4561"/>
                    <a:pt x="4752" y="4597"/>
                  </a:cubicBezTo>
                  <a:cubicBezTo>
                    <a:pt x="4728" y="4632"/>
                    <a:pt x="4704" y="4692"/>
                    <a:pt x="4728" y="4727"/>
                  </a:cubicBezTo>
                  <a:lnTo>
                    <a:pt x="4847" y="5406"/>
                  </a:lnTo>
                  <a:lnTo>
                    <a:pt x="4847" y="5406"/>
                  </a:lnTo>
                  <a:lnTo>
                    <a:pt x="3656" y="4597"/>
                  </a:lnTo>
                  <a:lnTo>
                    <a:pt x="4251" y="4168"/>
                  </a:lnTo>
                  <a:lnTo>
                    <a:pt x="5585" y="4168"/>
                  </a:lnTo>
                  <a:cubicBezTo>
                    <a:pt x="5954" y="4168"/>
                    <a:pt x="6276" y="3858"/>
                    <a:pt x="6276" y="3489"/>
                  </a:cubicBezTo>
                  <a:lnTo>
                    <a:pt x="6276" y="1025"/>
                  </a:lnTo>
                  <a:close/>
                  <a:moveTo>
                    <a:pt x="692" y="1"/>
                  </a:moveTo>
                  <a:cubicBezTo>
                    <a:pt x="322" y="1"/>
                    <a:pt x="1" y="310"/>
                    <a:pt x="1" y="691"/>
                  </a:cubicBezTo>
                  <a:lnTo>
                    <a:pt x="1" y="3465"/>
                  </a:lnTo>
                  <a:cubicBezTo>
                    <a:pt x="1" y="3846"/>
                    <a:pt x="322" y="4156"/>
                    <a:pt x="692" y="4156"/>
                  </a:cubicBezTo>
                  <a:lnTo>
                    <a:pt x="1406" y="4156"/>
                  </a:lnTo>
                  <a:lnTo>
                    <a:pt x="1406" y="4168"/>
                  </a:lnTo>
                  <a:cubicBezTo>
                    <a:pt x="1406" y="4537"/>
                    <a:pt x="1715" y="4858"/>
                    <a:pt x="2085" y="4858"/>
                  </a:cubicBezTo>
                  <a:lnTo>
                    <a:pt x="2227" y="4858"/>
                  </a:lnTo>
                  <a:lnTo>
                    <a:pt x="2168" y="5120"/>
                  </a:lnTo>
                  <a:cubicBezTo>
                    <a:pt x="2132" y="5228"/>
                    <a:pt x="2180" y="5335"/>
                    <a:pt x="2263" y="5394"/>
                  </a:cubicBezTo>
                  <a:cubicBezTo>
                    <a:pt x="2311" y="5418"/>
                    <a:pt x="2358" y="5430"/>
                    <a:pt x="2406" y="5430"/>
                  </a:cubicBezTo>
                  <a:cubicBezTo>
                    <a:pt x="2442" y="5430"/>
                    <a:pt x="2501" y="5418"/>
                    <a:pt x="2549" y="5394"/>
                  </a:cubicBezTo>
                  <a:lnTo>
                    <a:pt x="3263" y="4870"/>
                  </a:lnTo>
                  <a:lnTo>
                    <a:pt x="3430" y="4870"/>
                  </a:lnTo>
                  <a:lnTo>
                    <a:pt x="4787" y="5775"/>
                  </a:lnTo>
                  <a:cubicBezTo>
                    <a:pt x="4823" y="5811"/>
                    <a:pt x="4871" y="5823"/>
                    <a:pt x="4918" y="5823"/>
                  </a:cubicBezTo>
                  <a:cubicBezTo>
                    <a:pt x="4954" y="5823"/>
                    <a:pt x="5002" y="5811"/>
                    <a:pt x="5049" y="5775"/>
                  </a:cubicBezTo>
                  <a:cubicBezTo>
                    <a:pt x="5144" y="5716"/>
                    <a:pt x="5180" y="5632"/>
                    <a:pt x="5156" y="5525"/>
                  </a:cubicBezTo>
                  <a:lnTo>
                    <a:pt x="5049" y="4870"/>
                  </a:lnTo>
                  <a:lnTo>
                    <a:pt x="6252" y="4870"/>
                  </a:lnTo>
                  <a:cubicBezTo>
                    <a:pt x="6633" y="4870"/>
                    <a:pt x="6942" y="4561"/>
                    <a:pt x="6942" y="4180"/>
                  </a:cubicBezTo>
                  <a:lnTo>
                    <a:pt x="6942" y="1406"/>
                  </a:lnTo>
                  <a:cubicBezTo>
                    <a:pt x="6954" y="1013"/>
                    <a:pt x="6645" y="703"/>
                    <a:pt x="6276" y="703"/>
                  </a:cubicBezTo>
                  <a:cubicBezTo>
                    <a:pt x="6252" y="310"/>
                    <a:pt x="5954" y="1"/>
                    <a:pt x="55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" name="Google Shape;12812;p78">
              <a:extLst>
                <a:ext uri="{FF2B5EF4-FFF2-40B4-BE49-F238E27FC236}">
                  <a16:creationId xmlns:a16="http://schemas.microsoft.com/office/drawing/2014/main" id="{F1F124D6-8DFF-4586-8461-2430013DF7DD}"/>
                </a:ext>
              </a:extLst>
            </p:cNvPr>
            <p:cNvSpPr/>
            <p:nvPr/>
          </p:nvSpPr>
          <p:spPr>
            <a:xfrm>
              <a:off x="3329432" y="2004344"/>
              <a:ext cx="26928" cy="10249"/>
            </a:xfrm>
            <a:custGeom>
              <a:avLst/>
              <a:gdLst/>
              <a:ahLst/>
              <a:cxnLst/>
              <a:rect l="l" t="t" r="r" b="b"/>
              <a:pathLst>
                <a:path w="84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679" y="322"/>
                  </a:lnTo>
                  <a:cubicBezTo>
                    <a:pt x="774" y="322"/>
                    <a:pt x="846" y="250"/>
                    <a:pt x="846" y="167"/>
                  </a:cubicBezTo>
                  <a:cubicBezTo>
                    <a:pt x="846" y="72"/>
                    <a:pt x="774" y="0"/>
                    <a:pt x="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813;p78">
              <a:extLst>
                <a:ext uri="{FF2B5EF4-FFF2-40B4-BE49-F238E27FC236}">
                  <a16:creationId xmlns:a16="http://schemas.microsoft.com/office/drawing/2014/main" id="{BC9312D9-06FB-4127-894F-83514A648F53}"/>
                </a:ext>
              </a:extLst>
            </p:cNvPr>
            <p:cNvSpPr/>
            <p:nvPr/>
          </p:nvSpPr>
          <p:spPr>
            <a:xfrm>
              <a:off x="3368074" y="2004344"/>
              <a:ext cx="82663" cy="10249"/>
            </a:xfrm>
            <a:custGeom>
              <a:avLst/>
              <a:gdLst/>
              <a:ahLst/>
              <a:cxnLst/>
              <a:rect l="l" t="t" r="r" b="b"/>
              <a:pathLst>
                <a:path w="2597" h="322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0"/>
                    <a:pt x="84" y="322"/>
                    <a:pt x="167" y="322"/>
                  </a:cubicBezTo>
                  <a:lnTo>
                    <a:pt x="2430" y="322"/>
                  </a:lnTo>
                  <a:cubicBezTo>
                    <a:pt x="2525" y="322"/>
                    <a:pt x="2596" y="250"/>
                    <a:pt x="2596" y="167"/>
                  </a:cubicBezTo>
                  <a:cubicBezTo>
                    <a:pt x="2596" y="72"/>
                    <a:pt x="2525" y="0"/>
                    <a:pt x="24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814;p78">
              <a:extLst>
                <a:ext uri="{FF2B5EF4-FFF2-40B4-BE49-F238E27FC236}">
                  <a16:creationId xmlns:a16="http://schemas.microsoft.com/office/drawing/2014/main" id="{001C0228-6C0B-4673-9459-123EC7D87D76}"/>
                </a:ext>
              </a:extLst>
            </p:cNvPr>
            <p:cNvSpPr/>
            <p:nvPr/>
          </p:nvSpPr>
          <p:spPr>
            <a:xfrm>
              <a:off x="3329432" y="2031622"/>
              <a:ext cx="121304" cy="10631"/>
            </a:xfrm>
            <a:custGeom>
              <a:avLst/>
              <a:gdLst/>
              <a:ahLst/>
              <a:cxnLst/>
              <a:rect l="l" t="t" r="r" b="b"/>
              <a:pathLst>
                <a:path w="381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3644" y="334"/>
                  </a:lnTo>
                  <a:cubicBezTo>
                    <a:pt x="3739" y="334"/>
                    <a:pt x="3810" y="263"/>
                    <a:pt x="3810" y="167"/>
                  </a:cubicBezTo>
                  <a:cubicBezTo>
                    <a:pt x="3810" y="84"/>
                    <a:pt x="3739" y="1"/>
                    <a:pt x="3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815;p78">
              <a:extLst>
                <a:ext uri="{FF2B5EF4-FFF2-40B4-BE49-F238E27FC236}">
                  <a16:creationId xmlns:a16="http://schemas.microsoft.com/office/drawing/2014/main" id="{65BE0196-1B0B-4DAA-8B67-012461A6A56F}"/>
                </a:ext>
              </a:extLst>
            </p:cNvPr>
            <p:cNvSpPr/>
            <p:nvPr/>
          </p:nvSpPr>
          <p:spPr>
            <a:xfrm>
              <a:off x="3329432" y="2059664"/>
              <a:ext cx="82249" cy="10663"/>
            </a:xfrm>
            <a:custGeom>
              <a:avLst/>
              <a:gdLst/>
              <a:ahLst/>
              <a:cxnLst/>
              <a:rect l="l" t="t" r="r" b="b"/>
              <a:pathLst>
                <a:path w="2584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2429" y="334"/>
                  </a:lnTo>
                  <a:cubicBezTo>
                    <a:pt x="2513" y="334"/>
                    <a:pt x="2584" y="251"/>
                    <a:pt x="2584" y="167"/>
                  </a:cubicBezTo>
                  <a:cubicBezTo>
                    <a:pt x="2584" y="72"/>
                    <a:pt x="2513" y="1"/>
                    <a:pt x="2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816;p78">
              <a:extLst>
                <a:ext uri="{FF2B5EF4-FFF2-40B4-BE49-F238E27FC236}">
                  <a16:creationId xmlns:a16="http://schemas.microsoft.com/office/drawing/2014/main" id="{3F4C0251-DD68-439F-82B3-A7FCF8F9C7C1}"/>
                </a:ext>
              </a:extLst>
            </p:cNvPr>
            <p:cNvSpPr/>
            <p:nvPr/>
          </p:nvSpPr>
          <p:spPr>
            <a:xfrm>
              <a:off x="3423777" y="2059664"/>
              <a:ext cx="26960" cy="10663"/>
            </a:xfrm>
            <a:custGeom>
              <a:avLst/>
              <a:gdLst/>
              <a:ahLst/>
              <a:cxnLst/>
              <a:rect l="l" t="t" r="r" b="b"/>
              <a:pathLst>
                <a:path w="847" h="335" extrusionOk="0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75" y="334"/>
                    <a:pt x="846" y="251"/>
                    <a:pt x="846" y="167"/>
                  </a:cubicBezTo>
                  <a:cubicBezTo>
                    <a:pt x="846" y="72"/>
                    <a:pt x="775" y="1"/>
                    <a:pt x="6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9337;p72">
            <a:extLst>
              <a:ext uri="{FF2B5EF4-FFF2-40B4-BE49-F238E27FC236}">
                <a16:creationId xmlns:a16="http://schemas.microsoft.com/office/drawing/2014/main" id="{08332355-E00F-4612-8756-B85BD0EAE28A}"/>
              </a:ext>
            </a:extLst>
          </p:cNvPr>
          <p:cNvGrpSpPr/>
          <p:nvPr/>
        </p:nvGrpSpPr>
        <p:grpSpPr>
          <a:xfrm>
            <a:off x="2322676" y="3304150"/>
            <a:ext cx="549390" cy="497513"/>
            <a:chOff x="4129482" y="3681059"/>
            <a:chExt cx="355402" cy="354291"/>
          </a:xfrm>
          <a:solidFill>
            <a:schemeClr val="accent2"/>
          </a:solidFill>
        </p:grpSpPr>
        <p:sp>
          <p:nvSpPr>
            <p:cNvPr id="68" name="Google Shape;9338;p72">
              <a:extLst>
                <a:ext uri="{FF2B5EF4-FFF2-40B4-BE49-F238E27FC236}">
                  <a16:creationId xmlns:a16="http://schemas.microsoft.com/office/drawing/2014/main" id="{11D87341-020A-4A67-A39A-CAE70BA4CD77}"/>
                </a:ext>
              </a:extLst>
            </p:cNvPr>
            <p:cNvSpPr/>
            <p:nvPr/>
          </p:nvSpPr>
          <p:spPr>
            <a:xfrm>
              <a:off x="4313979" y="3719578"/>
              <a:ext cx="133117" cy="225016"/>
            </a:xfrm>
            <a:custGeom>
              <a:avLst/>
              <a:gdLst/>
              <a:ahLst/>
              <a:cxnLst/>
              <a:rect l="l" t="t" r="r" b="b"/>
              <a:pathLst>
                <a:path w="4192" h="7086" extrusionOk="0">
                  <a:moveTo>
                    <a:pt x="173" y="0"/>
                  </a:moveTo>
                  <a:cubicBezTo>
                    <a:pt x="96" y="0"/>
                    <a:pt x="23" y="68"/>
                    <a:pt x="12" y="156"/>
                  </a:cubicBezTo>
                  <a:cubicBezTo>
                    <a:pt x="0" y="240"/>
                    <a:pt x="72" y="323"/>
                    <a:pt x="167" y="335"/>
                  </a:cubicBezTo>
                  <a:cubicBezTo>
                    <a:pt x="1167" y="418"/>
                    <a:pt x="2108" y="883"/>
                    <a:pt x="2798" y="1633"/>
                  </a:cubicBezTo>
                  <a:cubicBezTo>
                    <a:pt x="3501" y="2383"/>
                    <a:pt x="3870" y="3359"/>
                    <a:pt x="3870" y="4383"/>
                  </a:cubicBezTo>
                  <a:cubicBezTo>
                    <a:pt x="3870" y="5217"/>
                    <a:pt x="3620" y="6002"/>
                    <a:pt x="3156" y="6693"/>
                  </a:cubicBezTo>
                  <a:lnTo>
                    <a:pt x="893" y="4407"/>
                  </a:lnTo>
                  <a:cubicBezTo>
                    <a:pt x="864" y="4377"/>
                    <a:pt x="822" y="4362"/>
                    <a:pt x="779" y="4362"/>
                  </a:cubicBezTo>
                  <a:cubicBezTo>
                    <a:pt x="736" y="4362"/>
                    <a:pt x="691" y="4377"/>
                    <a:pt x="655" y="4407"/>
                  </a:cubicBezTo>
                  <a:cubicBezTo>
                    <a:pt x="596" y="4467"/>
                    <a:pt x="596" y="4574"/>
                    <a:pt x="655" y="4645"/>
                  </a:cubicBezTo>
                  <a:lnTo>
                    <a:pt x="3048" y="7050"/>
                  </a:lnTo>
                  <a:cubicBezTo>
                    <a:pt x="3084" y="7074"/>
                    <a:pt x="3120" y="7086"/>
                    <a:pt x="3167" y="7086"/>
                  </a:cubicBezTo>
                  <a:lnTo>
                    <a:pt x="3179" y="7086"/>
                  </a:lnTo>
                  <a:cubicBezTo>
                    <a:pt x="3227" y="7086"/>
                    <a:pt x="3275" y="7062"/>
                    <a:pt x="3298" y="7026"/>
                  </a:cubicBezTo>
                  <a:cubicBezTo>
                    <a:pt x="3882" y="6252"/>
                    <a:pt x="4191" y="5348"/>
                    <a:pt x="4191" y="4383"/>
                  </a:cubicBezTo>
                  <a:cubicBezTo>
                    <a:pt x="4191" y="3276"/>
                    <a:pt x="3775" y="2228"/>
                    <a:pt x="3036" y="1407"/>
                  </a:cubicBezTo>
                  <a:cubicBezTo>
                    <a:pt x="2286" y="597"/>
                    <a:pt x="1274" y="97"/>
                    <a:pt x="191" y="2"/>
                  </a:cubicBezTo>
                  <a:cubicBezTo>
                    <a:pt x="185" y="1"/>
                    <a:pt x="179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339;p72">
              <a:extLst>
                <a:ext uri="{FF2B5EF4-FFF2-40B4-BE49-F238E27FC236}">
                  <a16:creationId xmlns:a16="http://schemas.microsoft.com/office/drawing/2014/main" id="{B0B3BDD7-89A7-4900-86E6-2BE681480AC8}"/>
                </a:ext>
              </a:extLst>
            </p:cNvPr>
            <p:cNvSpPr/>
            <p:nvPr/>
          </p:nvSpPr>
          <p:spPr>
            <a:xfrm>
              <a:off x="4220968" y="3719197"/>
              <a:ext cx="106284" cy="132387"/>
            </a:xfrm>
            <a:custGeom>
              <a:avLst/>
              <a:gdLst/>
              <a:ahLst/>
              <a:cxnLst/>
              <a:rect l="l" t="t" r="r" b="b"/>
              <a:pathLst>
                <a:path w="3347" h="4169" extrusionOk="0">
                  <a:moveTo>
                    <a:pt x="2340" y="1"/>
                  </a:moveTo>
                  <a:cubicBezTo>
                    <a:pt x="2334" y="1"/>
                    <a:pt x="2328" y="1"/>
                    <a:pt x="2322" y="2"/>
                  </a:cubicBezTo>
                  <a:cubicBezTo>
                    <a:pt x="1501" y="73"/>
                    <a:pt x="715" y="371"/>
                    <a:pt x="60" y="883"/>
                  </a:cubicBezTo>
                  <a:cubicBezTo>
                    <a:pt x="12" y="907"/>
                    <a:pt x="0" y="954"/>
                    <a:pt x="0" y="1002"/>
                  </a:cubicBezTo>
                  <a:cubicBezTo>
                    <a:pt x="0" y="1038"/>
                    <a:pt x="12" y="1085"/>
                    <a:pt x="36" y="1133"/>
                  </a:cubicBezTo>
                  <a:lnTo>
                    <a:pt x="3048" y="4121"/>
                  </a:lnTo>
                  <a:cubicBezTo>
                    <a:pt x="3072" y="4157"/>
                    <a:pt x="3120" y="4169"/>
                    <a:pt x="3167" y="4169"/>
                  </a:cubicBezTo>
                  <a:cubicBezTo>
                    <a:pt x="3203" y="4169"/>
                    <a:pt x="3251" y="4157"/>
                    <a:pt x="3287" y="4121"/>
                  </a:cubicBezTo>
                  <a:cubicBezTo>
                    <a:pt x="3346" y="4062"/>
                    <a:pt x="3346" y="3955"/>
                    <a:pt x="3287" y="3883"/>
                  </a:cubicBezTo>
                  <a:lnTo>
                    <a:pt x="429" y="1026"/>
                  </a:lnTo>
                  <a:cubicBezTo>
                    <a:pt x="1001" y="645"/>
                    <a:pt x="1655" y="383"/>
                    <a:pt x="2358" y="323"/>
                  </a:cubicBezTo>
                  <a:cubicBezTo>
                    <a:pt x="2363" y="324"/>
                    <a:pt x="2367" y="324"/>
                    <a:pt x="2372" y="324"/>
                  </a:cubicBezTo>
                  <a:cubicBezTo>
                    <a:pt x="2449" y="324"/>
                    <a:pt x="2512" y="235"/>
                    <a:pt x="2501" y="157"/>
                  </a:cubicBezTo>
                  <a:cubicBezTo>
                    <a:pt x="2479" y="68"/>
                    <a:pt x="2416" y="1"/>
                    <a:pt x="23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340;p72">
              <a:extLst>
                <a:ext uri="{FF2B5EF4-FFF2-40B4-BE49-F238E27FC236}">
                  <a16:creationId xmlns:a16="http://schemas.microsoft.com/office/drawing/2014/main" id="{15DEEBD7-6A8D-4B6B-BE87-752B492875CE}"/>
                </a:ext>
              </a:extLst>
            </p:cNvPr>
            <p:cNvSpPr/>
            <p:nvPr/>
          </p:nvSpPr>
          <p:spPr>
            <a:xfrm>
              <a:off x="4167270" y="3772545"/>
              <a:ext cx="226127" cy="225746"/>
            </a:xfrm>
            <a:custGeom>
              <a:avLst/>
              <a:gdLst/>
              <a:ahLst/>
              <a:cxnLst/>
              <a:rect l="l" t="t" r="r" b="b"/>
              <a:pathLst>
                <a:path w="7121" h="7109" extrusionOk="0">
                  <a:moveTo>
                    <a:pt x="1037" y="405"/>
                  </a:moveTo>
                  <a:lnTo>
                    <a:pt x="6704" y="6061"/>
                  </a:lnTo>
                  <a:cubicBezTo>
                    <a:pt x="6013" y="6537"/>
                    <a:pt x="5228" y="6775"/>
                    <a:pt x="4406" y="6775"/>
                  </a:cubicBezTo>
                  <a:cubicBezTo>
                    <a:pt x="2168" y="6775"/>
                    <a:pt x="334" y="4942"/>
                    <a:pt x="334" y="2703"/>
                  </a:cubicBezTo>
                  <a:cubicBezTo>
                    <a:pt x="334" y="1882"/>
                    <a:pt x="572" y="1096"/>
                    <a:pt x="1037" y="405"/>
                  </a:cubicBezTo>
                  <a:close/>
                  <a:moveTo>
                    <a:pt x="1001" y="1"/>
                  </a:moveTo>
                  <a:cubicBezTo>
                    <a:pt x="953" y="1"/>
                    <a:pt x="918" y="36"/>
                    <a:pt x="882" y="60"/>
                  </a:cubicBezTo>
                  <a:cubicBezTo>
                    <a:pt x="298" y="822"/>
                    <a:pt x="1" y="1739"/>
                    <a:pt x="1" y="2703"/>
                  </a:cubicBezTo>
                  <a:cubicBezTo>
                    <a:pt x="1" y="5120"/>
                    <a:pt x="1989" y="7109"/>
                    <a:pt x="4406" y="7109"/>
                  </a:cubicBezTo>
                  <a:cubicBezTo>
                    <a:pt x="5382" y="7109"/>
                    <a:pt x="6287" y="6811"/>
                    <a:pt x="7061" y="6228"/>
                  </a:cubicBezTo>
                  <a:cubicBezTo>
                    <a:pt x="7109" y="6192"/>
                    <a:pt x="7121" y="6156"/>
                    <a:pt x="7121" y="6108"/>
                  </a:cubicBezTo>
                  <a:cubicBezTo>
                    <a:pt x="7121" y="6061"/>
                    <a:pt x="7109" y="6013"/>
                    <a:pt x="7073" y="5978"/>
                  </a:cubicBezTo>
                  <a:lnTo>
                    <a:pt x="1132" y="36"/>
                  </a:lnTo>
                  <a:cubicBezTo>
                    <a:pt x="1096" y="24"/>
                    <a:pt x="1048" y="1"/>
                    <a:pt x="10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341;p72">
              <a:extLst>
                <a:ext uri="{FF2B5EF4-FFF2-40B4-BE49-F238E27FC236}">
                  <a16:creationId xmlns:a16="http://schemas.microsoft.com/office/drawing/2014/main" id="{10AAE503-0BEF-4CA0-B61F-BF9116C028DF}"/>
                </a:ext>
              </a:extLst>
            </p:cNvPr>
            <p:cNvSpPr/>
            <p:nvPr/>
          </p:nvSpPr>
          <p:spPr>
            <a:xfrm>
              <a:off x="4129482" y="3681059"/>
              <a:ext cx="355402" cy="354291"/>
            </a:xfrm>
            <a:custGeom>
              <a:avLst/>
              <a:gdLst/>
              <a:ahLst/>
              <a:cxnLst/>
              <a:rect l="l" t="t" r="r" b="b"/>
              <a:pathLst>
                <a:path w="11192" h="11157" extrusionOk="0">
                  <a:moveTo>
                    <a:pt x="5596" y="0"/>
                  </a:moveTo>
                  <a:cubicBezTo>
                    <a:pt x="4096" y="0"/>
                    <a:pt x="2703" y="572"/>
                    <a:pt x="1643" y="1631"/>
                  </a:cubicBezTo>
                  <a:cubicBezTo>
                    <a:pt x="584" y="2691"/>
                    <a:pt x="0" y="4096"/>
                    <a:pt x="0" y="5584"/>
                  </a:cubicBezTo>
                  <a:cubicBezTo>
                    <a:pt x="0" y="7013"/>
                    <a:pt x="536" y="8358"/>
                    <a:pt x="1512" y="9406"/>
                  </a:cubicBezTo>
                  <a:cubicBezTo>
                    <a:pt x="2477" y="10430"/>
                    <a:pt x="3786" y="11061"/>
                    <a:pt x="5191" y="11156"/>
                  </a:cubicBezTo>
                  <a:cubicBezTo>
                    <a:pt x="5286" y="11156"/>
                    <a:pt x="5358" y="11097"/>
                    <a:pt x="5382" y="11014"/>
                  </a:cubicBezTo>
                  <a:cubicBezTo>
                    <a:pt x="5382" y="10918"/>
                    <a:pt x="5322" y="10847"/>
                    <a:pt x="5227" y="10835"/>
                  </a:cubicBezTo>
                  <a:cubicBezTo>
                    <a:pt x="3905" y="10740"/>
                    <a:pt x="2667" y="10144"/>
                    <a:pt x="1762" y="9180"/>
                  </a:cubicBezTo>
                  <a:cubicBezTo>
                    <a:pt x="834" y="8192"/>
                    <a:pt x="333" y="6930"/>
                    <a:pt x="333" y="5572"/>
                  </a:cubicBezTo>
                  <a:cubicBezTo>
                    <a:pt x="333" y="4179"/>
                    <a:pt x="881" y="2858"/>
                    <a:pt x="1881" y="1858"/>
                  </a:cubicBezTo>
                  <a:cubicBezTo>
                    <a:pt x="2881" y="858"/>
                    <a:pt x="4203" y="310"/>
                    <a:pt x="5596" y="310"/>
                  </a:cubicBezTo>
                  <a:cubicBezTo>
                    <a:pt x="7001" y="310"/>
                    <a:pt x="8323" y="858"/>
                    <a:pt x="9323" y="1858"/>
                  </a:cubicBezTo>
                  <a:cubicBezTo>
                    <a:pt x="10323" y="2858"/>
                    <a:pt x="10871" y="4179"/>
                    <a:pt x="10871" y="5572"/>
                  </a:cubicBezTo>
                  <a:cubicBezTo>
                    <a:pt x="10871" y="6918"/>
                    <a:pt x="10359" y="8192"/>
                    <a:pt x="9442" y="9180"/>
                  </a:cubicBezTo>
                  <a:cubicBezTo>
                    <a:pt x="8525" y="10144"/>
                    <a:pt x="7299" y="10740"/>
                    <a:pt x="5977" y="10835"/>
                  </a:cubicBezTo>
                  <a:cubicBezTo>
                    <a:pt x="5882" y="10835"/>
                    <a:pt x="5810" y="10918"/>
                    <a:pt x="5822" y="11014"/>
                  </a:cubicBezTo>
                  <a:cubicBezTo>
                    <a:pt x="5822" y="11097"/>
                    <a:pt x="5894" y="11156"/>
                    <a:pt x="5989" y="11156"/>
                  </a:cubicBezTo>
                  <a:lnTo>
                    <a:pt x="6001" y="11156"/>
                  </a:lnTo>
                  <a:cubicBezTo>
                    <a:pt x="7418" y="11061"/>
                    <a:pt x="8727" y="10442"/>
                    <a:pt x="9692" y="9406"/>
                  </a:cubicBezTo>
                  <a:cubicBezTo>
                    <a:pt x="10656" y="8358"/>
                    <a:pt x="11192" y="7013"/>
                    <a:pt x="11192" y="5584"/>
                  </a:cubicBezTo>
                  <a:cubicBezTo>
                    <a:pt x="11192" y="4096"/>
                    <a:pt x="10597" y="2691"/>
                    <a:pt x="9561" y="1631"/>
                  </a:cubicBezTo>
                  <a:cubicBezTo>
                    <a:pt x="8501" y="572"/>
                    <a:pt x="7108" y="0"/>
                    <a:pt x="5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10075;p74">
            <a:extLst>
              <a:ext uri="{FF2B5EF4-FFF2-40B4-BE49-F238E27FC236}">
                <a16:creationId xmlns:a16="http://schemas.microsoft.com/office/drawing/2014/main" id="{C082992D-6254-4CB2-8103-B355286CC2E2}"/>
              </a:ext>
            </a:extLst>
          </p:cNvPr>
          <p:cNvGrpSpPr/>
          <p:nvPr/>
        </p:nvGrpSpPr>
        <p:grpSpPr>
          <a:xfrm>
            <a:off x="4576170" y="3287472"/>
            <a:ext cx="439403" cy="493867"/>
            <a:chOff x="3576626" y="1975821"/>
            <a:chExt cx="284251" cy="351694"/>
          </a:xfrm>
          <a:solidFill>
            <a:schemeClr val="accent2"/>
          </a:solidFill>
        </p:grpSpPr>
        <p:sp>
          <p:nvSpPr>
            <p:cNvPr id="73" name="Google Shape;10076;p74">
              <a:extLst>
                <a:ext uri="{FF2B5EF4-FFF2-40B4-BE49-F238E27FC236}">
                  <a16:creationId xmlns:a16="http://schemas.microsoft.com/office/drawing/2014/main" id="{C8F52431-5A96-4B97-9F22-A7FA2669832F}"/>
                </a:ext>
              </a:extLst>
            </p:cNvPr>
            <p:cNvSpPr/>
            <p:nvPr/>
          </p:nvSpPr>
          <p:spPr>
            <a:xfrm>
              <a:off x="3576626" y="2145971"/>
              <a:ext cx="284251" cy="181544"/>
            </a:xfrm>
            <a:custGeom>
              <a:avLst/>
              <a:gdLst/>
              <a:ahLst/>
              <a:cxnLst/>
              <a:rect l="l" t="t" r="r" b="b"/>
              <a:pathLst>
                <a:path w="8931" h="5704" extrusionOk="0">
                  <a:moveTo>
                    <a:pt x="3001" y="346"/>
                  </a:moveTo>
                  <a:cubicBezTo>
                    <a:pt x="3096" y="346"/>
                    <a:pt x="3179" y="370"/>
                    <a:pt x="3263" y="453"/>
                  </a:cubicBezTo>
                  <a:cubicBezTo>
                    <a:pt x="3334" y="525"/>
                    <a:pt x="3358" y="608"/>
                    <a:pt x="3358" y="703"/>
                  </a:cubicBezTo>
                  <a:lnTo>
                    <a:pt x="3358" y="1132"/>
                  </a:lnTo>
                  <a:cubicBezTo>
                    <a:pt x="3358" y="1311"/>
                    <a:pt x="3263" y="1477"/>
                    <a:pt x="3096" y="1584"/>
                  </a:cubicBezTo>
                  <a:cubicBezTo>
                    <a:pt x="3048" y="1608"/>
                    <a:pt x="3025" y="1656"/>
                    <a:pt x="3025" y="1715"/>
                  </a:cubicBezTo>
                  <a:lnTo>
                    <a:pt x="3025" y="1894"/>
                  </a:lnTo>
                  <a:lnTo>
                    <a:pt x="2644" y="1894"/>
                  </a:lnTo>
                  <a:lnTo>
                    <a:pt x="2644" y="1715"/>
                  </a:lnTo>
                  <a:cubicBezTo>
                    <a:pt x="2644" y="1656"/>
                    <a:pt x="2620" y="1608"/>
                    <a:pt x="2572" y="1584"/>
                  </a:cubicBezTo>
                  <a:cubicBezTo>
                    <a:pt x="2405" y="1489"/>
                    <a:pt x="2310" y="1311"/>
                    <a:pt x="2310" y="1132"/>
                  </a:cubicBezTo>
                  <a:lnTo>
                    <a:pt x="2310" y="703"/>
                  </a:lnTo>
                  <a:cubicBezTo>
                    <a:pt x="2310" y="513"/>
                    <a:pt x="2465" y="346"/>
                    <a:pt x="2667" y="346"/>
                  </a:cubicBezTo>
                  <a:close/>
                  <a:moveTo>
                    <a:pt x="6096" y="346"/>
                  </a:moveTo>
                  <a:cubicBezTo>
                    <a:pt x="6192" y="346"/>
                    <a:pt x="6275" y="370"/>
                    <a:pt x="6358" y="453"/>
                  </a:cubicBezTo>
                  <a:cubicBezTo>
                    <a:pt x="6430" y="525"/>
                    <a:pt x="6454" y="608"/>
                    <a:pt x="6454" y="703"/>
                  </a:cubicBezTo>
                  <a:lnTo>
                    <a:pt x="6454" y="1132"/>
                  </a:lnTo>
                  <a:cubicBezTo>
                    <a:pt x="6454" y="1311"/>
                    <a:pt x="6370" y="1477"/>
                    <a:pt x="6192" y="1584"/>
                  </a:cubicBezTo>
                  <a:cubicBezTo>
                    <a:pt x="6144" y="1608"/>
                    <a:pt x="6120" y="1656"/>
                    <a:pt x="6120" y="1715"/>
                  </a:cubicBezTo>
                  <a:lnTo>
                    <a:pt x="6120" y="1894"/>
                  </a:lnTo>
                  <a:lnTo>
                    <a:pt x="5739" y="1894"/>
                  </a:lnTo>
                  <a:lnTo>
                    <a:pt x="5739" y="1715"/>
                  </a:lnTo>
                  <a:cubicBezTo>
                    <a:pt x="5739" y="1656"/>
                    <a:pt x="5715" y="1608"/>
                    <a:pt x="5668" y="1584"/>
                  </a:cubicBezTo>
                  <a:cubicBezTo>
                    <a:pt x="5501" y="1489"/>
                    <a:pt x="5406" y="1311"/>
                    <a:pt x="5406" y="1132"/>
                  </a:cubicBezTo>
                  <a:lnTo>
                    <a:pt x="5406" y="703"/>
                  </a:lnTo>
                  <a:cubicBezTo>
                    <a:pt x="5406" y="513"/>
                    <a:pt x="5561" y="346"/>
                    <a:pt x="5763" y="346"/>
                  </a:cubicBezTo>
                  <a:close/>
                  <a:moveTo>
                    <a:pt x="1453" y="2061"/>
                  </a:moveTo>
                  <a:cubicBezTo>
                    <a:pt x="1548" y="2061"/>
                    <a:pt x="1632" y="2084"/>
                    <a:pt x="1715" y="2156"/>
                  </a:cubicBezTo>
                  <a:cubicBezTo>
                    <a:pt x="1786" y="2239"/>
                    <a:pt x="1810" y="2323"/>
                    <a:pt x="1810" y="2418"/>
                  </a:cubicBezTo>
                  <a:lnTo>
                    <a:pt x="1810" y="2846"/>
                  </a:lnTo>
                  <a:cubicBezTo>
                    <a:pt x="1810" y="3037"/>
                    <a:pt x="1715" y="3204"/>
                    <a:pt x="1548" y="3287"/>
                  </a:cubicBezTo>
                  <a:cubicBezTo>
                    <a:pt x="1501" y="3323"/>
                    <a:pt x="1477" y="3370"/>
                    <a:pt x="1477" y="3430"/>
                  </a:cubicBezTo>
                  <a:lnTo>
                    <a:pt x="1477" y="3608"/>
                  </a:lnTo>
                  <a:lnTo>
                    <a:pt x="1096" y="3608"/>
                  </a:lnTo>
                  <a:lnTo>
                    <a:pt x="1096" y="3430"/>
                  </a:lnTo>
                  <a:cubicBezTo>
                    <a:pt x="1096" y="3370"/>
                    <a:pt x="1072" y="3323"/>
                    <a:pt x="1024" y="3287"/>
                  </a:cubicBezTo>
                  <a:cubicBezTo>
                    <a:pt x="858" y="3204"/>
                    <a:pt x="762" y="3025"/>
                    <a:pt x="762" y="2846"/>
                  </a:cubicBezTo>
                  <a:lnTo>
                    <a:pt x="762" y="2418"/>
                  </a:lnTo>
                  <a:cubicBezTo>
                    <a:pt x="762" y="2215"/>
                    <a:pt x="917" y="2061"/>
                    <a:pt x="1120" y="2061"/>
                  </a:cubicBezTo>
                  <a:close/>
                  <a:moveTo>
                    <a:pt x="4549" y="2061"/>
                  </a:moveTo>
                  <a:cubicBezTo>
                    <a:pt x="4644" y="2061"/>
                    <a:pt x="4727" y="2084"/>
                    <a:pt x="4810" y="2156"/>
                  </a:cubicBezTo>
                  <a:cubicBezTo>
                    <a:pt x="4882" y="2239"/>
                    <a:pt x="4906" y="2323"/>
                    <a:pt x="4906" y="2418"/>
                  </a:cubicBezTo>
                  <a:lnTo>
                    <a:pt x="4906" y="2846"/>
                  </a:lnTo>
                  <a:cubicBezTo>
                    <a:pt x="4906" y="3025"/>
                    <a:pt x="4810" y="3204"/>
                    <a:pt x="4644" y="3287"/>
                  </a:cubicBezTo>
                  <a:cubicBezTo>
                    <a:pt x="4596" y="3323"/>
                    <a:pt x="4572" y="3370"/>
                    <a:pt x="4572" y="3430"/>
                  </a:cubicBezTo>
                  <a:lnTo>
                    <a:pt x="4572" y="3608"/>
                  </a:lnTo>
                  <a:lnTo>
                    <a:pt x="4191" y="3608"/>
                  </a:lnTo>
                  <a:lnTo>
                    <a:pt x="4191" y="3430"/>
                  </a:lnTo>
                  <a:cubicBezTo>
                    <a:pt x="4191" y="3370"/>
                    <a:pt x="4168" y="3323"/>
                    <a:pt x="4120" y="3287"/>
                  </a:cubicBezTo>
                  <a:cubicBezTo>
                    <a:pt x="3953" y="3204"/>
                    <a:pt x="3858" y="3025"/>
                    <a:pt x="3858" y="2846"/>
                  </a:cubicBezTo>
                  <a:lnTo>
                    <a:pt x="3858" y="2418"/>
                  </a:lnTo>
                  <a:cubicBezTo>
                    <a:pt x="3858" y="2215"/>
                    <a:pt x="4013" y="2061"/>
                    <a:pt x="4215" y="2061"/>
                  </a:cubicBezTo>
                  <a:close/>
                  <a:moveTo>
                    <a:pt x="7668" y="2061"/>
                  </a:moveTo>
                  <a:cubicBezTo>
                    <a:pt x="7751" y="2061"/>
                    <a:pt x="7847" y="2084"/>
                    <a:pt x="7918" y="2156"/>
                  </a:cubicBezTo>
                  <a:cubicBezTo>
                    <a:pt x="7989" y="2239"/>
                    <a:pt x="8025" y="2323"/>
                    <a:pt x="8025" y="2418"/>
                  </a:cubicBezTo>
                  <a:lnTo>
                    <a:pt x="8025" y="2846"/>
                  </a:lnTo>
                  <a:cubicBezTo>
                    <a:pt x="8001" y="3025"/>
                    <a:pt x="7918" y="3204"/>
                    <a:pt x="7751" y="3287"/>
                  </a:cubicBezTo>
                  <a:cubicBezTo>
                    <a:pt x="7704" y="3323"/>
                    <a:pt x="7680" y="3370"/>
                    <a:pt x="7680" y="3430"/>
                  </a:cubicBezTo>
                  <a:lnTo>
                    <a:pt x="7680" y="3608"/>
                  </a:lnTo>
                  <a:lnTo>
                    <a:pt x="7311" y="3608"/>
                  </a:lnTo>
                  <a:lnTo>
                    <a:pt x="7311" y="3430"/>
                  </a:lnTo>
                  <a:cubicBezTo>
                    <a:pt x="7311" y="3370"/>
                    <a:pt x="7275" y="3323"/>
                    <a:pt x="7227" y="3287"/>
                  </a:cubicBezTo>
                  <a:cubicBezTo>
                    <a:pt x="7073" y="3204"/>
                    <a:pt x="6966" y="3025"/>
                    <a:pt x="6966" y="2846"/>
                  </a:cubicBezTo>
                  <a:lnTo>
                    <a:pt x="6966" y="2418"/>
                  </a:lnTo>
                  <a:cubicBezTo>
                    <a:pt x="6966" y="2215"/>
                    <a:pt x="7132" y="2061"/>
                    <a:pt x="7323" y="2061"/>
                  </a:cubicBezTo>
                  <a:close/>
                  <a:moveTo>
                    <a:pt x="5787" y="1"/>
                  </a:moveTo>
                  <a:cubicBezTo>
                    <a:pt x="5418" y="1"/>
                    <a:pt x="5120" y="310"/>
                    <a:pt x="5120" y="691"/>
                  </a:cubicBezTo>
                  <a:lnTo>
                    <a:pt x="5120" y="1120"/>
                  </a:lnTo>
                  <a:cubicBezTo>
                    <a:pt x="5120" y="1382"/>
                    <a:pt x="5251" y="1644"/>
                    <a:pt x="5465" y="1799"/>
                  </a:cubicBezTo>
                  <a:lnTo>
                    <a:pt x="5465" y="1953"/>
                  </a:lnTo>
                  <a:lnTo>
                    <a:pt x="5180" y="2073"/>
                  </a:lnTo>
                  <a:cubicBezTo>
                    <a:pt x="5144" y="2025"/>
                    <a:pt x="5120" y="1977"/>
                    <a:pt x="5072" y="1942"/>
                  </a:cubicBezTo>
                  <a:cubicBezTo>
                    <a:pt x="4941" y="1799"/>
                    <a:pt x="4775" y="1739"/>
                    <a:pt x="4596" y="1739"/>
                  </a:cubicBezTo>
                  <a:lnTo>
                    <a:pt x="4251" y="1739"/>
                  </a:lnTo>
                  <a:cubicBezTo>
                    <a:pt x="4001" y="1739"/>
                    <a:pt x="3798" y="1882"/>
                    <a:pt x="3679" y="2073"/>
                  </a:cubicBezTo>
                  <a:lnTo>
                    <a:pt x="3394" y="1953"/>
                  </a:lnTo>
                  <a:lnTo>
                    <a:pt x="3394" y="1799"/>
                  </a:lnTo>
                  <a:cubicBezTo>
                    <a:pt x="3596" y="1644"/>
                    <a:pt x="3739" y="1382"/>
                    <a:pt x="3739" y="1120"/>
                  </a:cubicBezTo>
                  <a:lnTo>
                    <a:pt x="3739" y="691"/>
                  </a:lnTo>
                  <a:cubicBezTo>
                    <a:pt x="3739" y="513"/>
                    <a:pt x="3656" y="334"/>
                    <a:pt x="3537" y="215"/>
                  </a:cubicBezTo>
                  <a:cubicBezTo>
                    <a:pt x="3406" y="72"/>
                    <a:pt x="3239" y="13"/>
                    <a:pt x="3060" y="13"/>
                  </a:cubicBezTo>
                  <a:lnTo>
                    <a:pt x="2727" y="13"/>
                  </a:lnTo>
                  <a:cubicBezTo>
                    <a:pt x="2346" y="13"/>
                    <a:pt x="2048" y="334"/>
                    <a:pt x="2048" y="703"/>
                  </a:cubicBezTo>
                  <a:lnTo>
                    <a:pt x="2048" y="1132"/>
                  </a:lnTo>
                  <a:cubicBezTo>
                    <a:pt x="2048" y="1406"/>
                    <a:pt x="2191" y="1656"/>
                    <a:pt x="2394" y="1822"/>
                  </a:cubicBezTo>
                  <a:lnTo>
                    <a:pt x="2394" y="1965"/>
                  </a:lnTo>
                  <a:lnTo>
                    <a:pt x="2108" y="2084"/>
                  </a:lnTo>
                  <a:cubicBezTo>
                    <a:pt x="2084" y="2037"/>
                    <a:pt x="2048" y="2001"/>
                    <a:pt x="2013" y="1953"/>
                  </a:cubicBezTo>
                  <a:cubicBezTo>
                    <a:pt x="1870" y="1822"/>
                    <a:pt x="1715" y="1763"/>
                    <a:pt x="1536" y="1763"/>
                  </a:cubicBezTo>
                  <a:lnTo>
                    <a:pt x="1191" y="1763"/>
                  </a:lnTo>
                  <a:cubicBezTo>
                    <a:pt x="822" y="1763"/>
                    <a:pt x="524" y="2073"/>
                    <a:pt x="524" y="2442"/>
                  </a:cubicBezTo>
                  <a:lnTo>
                    <a:pt x="524" y="2870"/>
                  </a:lnTo>
                  <a:cubicBezTo>
                    <a:pt x="524" y="3144"/>
                    <a:pt x="655" y="3394"/>
                    <a:pt x="858" y="3561"/>
                  </a:cubicBezTo>
                  <a:lnTo>
                    <a:pt x="858" y="3704"/>
                  </a:lnTo>
                  <a:lnTo>
                    <a:pt x="429" y="3882"/>
                  </a:lnTo>
                  <a:cubicBezTo>
                    <a:pt x="179" y="3989"/>
                    <a:pt x="0" y="4239"/>
                    <a:pt x="0" y="4513"/>
                  </a:cubicBezTo>
                  <a:lnTo>
                    <a:pt x="0" y="5537"/>
                  </a:lnTo>
                  <a:cubicBezTo>
                    <a:pt x="0" y="5632"/>
                    <a:pt x="72" y="5704"/>
                    <a:pt x="167" y="5704"/>
                  </a:cubicBezTo>
                  <a:cubicBezTo>
                    <a:pt x="250" y="5704"/>
                    <a:pt x="322" y="5632"/>
                    <a:pt x="322" y="5537"/>
                  </a:cubicBezTo>
                  <a:lnTo>
                    <a:pt x="322" y="4513"/>
                  </a:lnTo>
                  <a:cubicBezTo>
                    <a:pt x="322" y="4358"/>
                    <a:pt x="417" y="4228"/>
                    <a:pt x="548" y="4180"/>
                  </a:cubicBezTo>
                  <a:lnTo>
                    <a:pt x="1060" y="3977"/>
                  </a:lnTo>
                  <a:lnTo>
                    <a:pt x="1679" y="3977"/>
                  </a:lnTo>
                  <a:lnTo>
                    <a:pt x="2191" y="4180"/>
                  </a:lnTo>
                  <a:cubicBezTo>
                    <a:pt x="2322" y="4239"/>
                    <a:pt x="2405" y="4358"/>
                    <a:pt x="2405" y="4513"/>
                  </a:cubicBezTo>
                  <a:lnTo>
                    <a:pt x="2405" y="5537"/>
                  </a:lnTo>
                  <a:cubicBezTo>
                    <a:pt x="2405" y="5632"/>
                    <a:pt x="2489" y="5704"/>
                    <a:pt x="2572" y="5704"/>
                  </a:cubicBezTo>
                  <a:cubicBezTo>
                    <a:pt x="2667" y="5704"/>
                    <a:pt x="2739" y="5632"/>
                    <a:pt x="2739" y="5537"/>
                  </a:cubicBezTo>
                  <a:lnTo>
                    <a:pt x="2739" y="4513"/>
                  </a:lnTo>
                  <a:cubicBezTo>
                    <a:pt x="2739" y="4228"/>
                    <a:pt x="2572" y="3989"/>
                    <a:pt x="2310" y="3882"/>
                  </a:cubicBezTo>
                  <a:lnTo>
                    <a:pt x="1870" y="3704"/>
                  </a:lnTo>
                  <a:lnTo>
                    <a:pt x="1870" y="3561"/>
                  </a:lnTo>
                  <a:cubicBezTo>
                    <a:pt x="2084" y="3394"/>
                    <a:pt x="2215" y="3144"/>
                    <a:pt x="2215" y="2870"/>
                  </a:cubicBezTo>
                  <a:lnTo>
                    <a:pt x="2215" y="2442"/>
                  </a:lnTo>
                  <a:lnTo>
                    <a:pt x="2215" y="2418"/>
                  </a:lnTo>
                  <a:lnTo>
                    <a:pt x="2608" y="2263"/>
                  </a:lnTo>
                  <a:lnTo>
                    <a:pt x="3227" y="2263"/>
                  </a:lnTo>
                  <a:lnTo>
                    <a:pt x="3620" y="2418"/>
                  </a:lnTo>
                  <a:lnTo>
                    <a:pt x="3620" y="2442"/>
                  </a:lnTo>
                  <a:lnTo>
                    <a:pt x="3620" y="2870"/>
                  </a:lnTo>
                  <a:cubicBezTo>
                    <a:pt x="3620" y="3144"/>
                    <a:pt x="3751" y="3394"/>
                    <a:pt x="3953" y="3561"/>
                  </a:cubicBezTo>
                  <a:lnTo>
                    <a:pt x="3953" y="3704"/>
                  </a:lnTo>
                  <a:lnTo>
                    <a:pt x="3525" y="3882"/>
                  </a:lnTo>
                  <a:cubicBezTo>
                    <a:pt x="3275" y="3989"/>
                    <a:pt x="3096" y="4239"/>
                    <a:pt x="3096" y="4513"/>
                  </a:cubicBezTo>
                  <a:lnTo>
                    <a:pt x="3096" y="5537"/>
                  </a:lnTo>
                  <a:cubicBezTo>
                    <a:pt x="3096" y="5632"/>
                    <a:pt x="3167" y="5704"/>
                    <a:pt x="3263" y="5704"/>
                  </a:cubicBezTo>
                  <a:cubicBezTo>
                    <a:pt x="3346" y="5704"/>
                    <a:pt x="3417" y="5632"/>
                    <a:pt x="3417" y="5537"/>
                  </a:cubicBezTo>
                  <a:lnTo>
                    <a:pt x="3417" y="4513"/>
                  </a:lnTo>
                  <a:cubicBezTo>
                    <a:pt x="3417" y="4358"/>
                    <a:pt x="3513" y="4228"/>
                    <a:pt x="3644" y="4180"/>
                  </a:cubicBezTo>
                  <a:lnTo>
                    <a:pt x="4156" y="3977"/>
                  </a:lnTo>
                  <a:lnTo>
                    <a:pt x="4775" y="3977"/>
                  </a:lnTo>
                  <a:lnTo>
                    <a:pt x="5287" y="4180"/>
                  </a:lnTo>
                  <a:cubicBezTo>
                    <a:pt x="5418" y="4239"/>
                    <a:pt x="5501" y="4358"/>
                    <a:pt x="5501" y="4513"/>
                  </a:cubicBezTo>
                  <a:lnTo>
                    <a:pt x="5501" y="5537"/>
                  </a:lnTo>
                  <a:cubicBezTo>
                    <a:pt x="5501" y="5632"/>
                    <a:pt x="5584" y="5704"/>
                    <a:pt x="5668" y="5704"/>
                  </a:cubicBezTo>
                  <a:cubicBezTo>
                    <a:pt x="5763" y="5704"/>
                    <a:pt x="5834" y="5632"/>
                    <a:pt x="5834" y="5537"/>
                  </a:cubicBezTo>
                  <a:lnTo>
                    <a:pt x="5834" y="4513"/>
                  </a:lnTo>
                  <a:cubicBezTo>
                    <a:pt x="5834" y="4228"/>
                    <a:pt x="5668" y="3989"/>
                    <a:pt x="5406" y="3882"/>
                  </a:cubicBezTo>
                  <a:lnTo>
                    <a:pt x="4965" y="3704"/>
                  </a:lnTo>
                  <a:lnTo>
                    <a:pt x="4965" y="3561"/>
                  </a:lnTo>
                  <a:cubicBezTo>
                    <a:pt x="5180" y="3394"/>
                    <a:pt x="5311" y="3144"/>
                    <a:pt x="5311" y="2870"/>
                  </a:cubicBezTo>
                  <a:lnTo>
                    <a:pt x="5311" y="2442"/>
                  </a:lnTo>
                  <a:lnTo>
                    <a:pt x="5311" y="2418"/>
                  </a:lnTo>
                  <a:lnTo>
                    <a:pt x="5703" y="2263"/>
                  </a:lnTo>
                  <a:lnTo>
                    <a:pt x="6323" y="2263"/>
                  </a:lnTo>
                  <a:lnTo>
                    <a:pt x="6715" y="2418"/>
                  </a:lnTo>
                  <a:lnTo>
                    <a:pt x="6715" y="2442"/>
                  </a:lnTo>
                  <a:lnTo>
                    <a:pt x="6715" y="2870"/>
                  </a:lnTo>
                  <a:cubicBezTo>
                    <a:pt x="6715" y="3144"/>
                    <a:pt x="6846" y="3394"/>
                    <a:pt x="7049" y="3561"/>
                  </a:cubicBezTo>
                  <a:lnTo>
                    <a:pt x="7049" y="3704"/>
                  </a:lnTo>
                  <a:lnTo>
                    <a:pt x="6620" y="3882"/>
                  </a:lnTo>
                  <a:cubicBezTo>
                    <a:pt x="6370" y="3989"/>
                    <a:pt x="6192" y="4239"/>
                    <a:pt x="6192" y="4513"/>
                  </a:cubicBezTo>
                  <a:lnTo>
                    <a:pt x="6192" y="5537"/>
                  </a:lnTo>
                  <a:cubicBezTo>
                    <a:pt x="6192" y="5632"/>
                    <a:pt x="6263" y="5704"/>
                    <a:pt x="6358" y="5704"/>
                  </a:cubicBezTo>
                  <a:cubicBezTo>
                    <a:pt x="6442" y="5704"/>
                    <a:pt x="6513" y="5632"/>
                    <a:pt x="6513" y="5537"/>
                  </a:cubicBezTo>
                  <a:lnTo>
                    <a:pt x="6513" y="4513"/>
                  </a:lnTo>
                  <a:cubicBezTo>
                    <a:pt x="6513" y="4358"/>
                    <a:pt x="6608" y="4228"/>
                    <a:pt x="6739" y="4180"/>
                  </a:cubicBezTo>
                  <a:lnTo>
                    <a:pt x="7251" y="3977"/>
                  </a:lnTo>
                  <a:lnTo>
                    <a:pt x="7870" y="3977"/>
                  </a:lnTo>
                  <a:lnTo>
                    <a:pt x="8382" y="4180"/>
                  </a:lnTo>
                  <a:cubicBezTo>
                    <a:pt x="8513" y="4239"/>
                    <a:pt x="8597" y="4358"/>
                    <a:pt x="8597" y="4513"/>
                  </a:cubicBezTo>
                  <a:lnTo>
                    <a:pt x="8597" y="5537"/>
                  </a:lnTo>
                  <a:cubicBezTo>
                    <a:pt x="8597" y="5632"/>
                    <a:pt x="8680" y="5704"/>
                    <a:pt x="8763" y="5704"/>
                  </a:cubicBezTo>
                  <a:cubicBezTo>
                    <a:pt x="8859" y="5704"/>
                    <a:pt x="8930" y="5632"/>
                    <a:pt x="8930" y="5537"/>
                  </a:cubicBezTo>
                  <a:lnTo>
                    <a:pt x="8930" y="4513"/>
                  </a:lnTo>
                  <a:cubicBezTo>
                    <a:pt x="8859" y="4204"/>
                    <a:pt x="8680" y="3942"/>
                    <a:pt x="8418" y="3847"/>
                  </a:cubicBezTo>
                  <a:lnTo>
                    <a:pt x="7989" y="3668"/>
                  </a:lnTo>
                  <a:lnTo>
                    <a:pt x="7989" y="3513"/>
                  </a:lnTo>
                  <a:cubicBezTo>
                    <a:pt x="8204" y="3346"/>
                    <a:pt x="8335" y="3096"/>
                    <a:pt x="8335" y="2835"/>
                  </a:cubicBezTo>
                  <a:lnTo>
                    <a:pt x="8335" y="2394"/>
                  </a:lnTo>
                  <a:cubicBezTo>
                    <a:pt x="8335" y="2215"/>
                    <a:pt x="8263" y="2037"/>
                    <a:pt x="8144" y="1918"/>
                  </a:cubicBezTo>
                  <a:cubicBezTo>
                    <a:pt x="8001" y="1787"/>
                    <a:pt x="7847" y="1727"/>
                    <a:pt x="7668" y="1727"/>
                  </a:cubicBezTo>
                  <a:lnTo>
                    <a:pt x="7323" y="1727"/>
                  </a:lnTo>
                  <a:cubicBezTo>
                    <a:pt x="7073" y="1727"/>
                    <a:pt x="6858" y="1858"/>
                    <a:pt x="6739" y="2061"/>
                  </a:cubicBezTo>
                  <a:lnTo>
                    <a:pt x="6454" y="1942"/>
                  </a:lnTo>
                  <a:lnTo>
                    <a:pt x="6454" y="1787"/>
                  </a:lnTo>
                  <a:cubicBezTo>
                    <a:pt x="6668" y="1620"/>
                    <a:pt x="6799" y="1370"/>
                    <a:pt x="6799" y="1108"/>
                  </a:cubicBezTo>
                  <a:lnTo>
                    <a:pt x="6799" y="668"/>
                  </a:lnTo>
                  <a:cubicBezTo>
                    <a:pt x="6799" y="489"/>
                    <a:pt x="6727" y="310"/>
                    <a:pt x="6608" y="191"/>
                  </a:cubicBezTo>
                  <a:cubicBezTo>
                    <a:pt x="6477" y="60"/>
                    <a:pt x="6311" y="1"/>
                    <a:pt x="61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077;p74">
              <a:extLst>
                <a:ext uri="{FF2B5EF4-FFF2-40B4-BE49-F238E27FC236}">
                  <a16:creationId xmlns:a16="http://schemas.microsoft.com/office/drawing/2014/main" id="{98EE9AC8-FEB7-41E8-8BB9-F4E2DD762972}"/>
                </a:ext>
              </a:extLst>
            </p:cNvPr>
            <p:cNvSpPr/>
            <p:nvPr/>
          </p:nvSpPr>
          <p:spPr>
            <a:xfrm>
              <a:off x="3656195" y="1975821"/>
              <a:ext cx="120149" cy="164134"/>
            </a:xfrm>
            <a:custGeom>
              <a:avLst/>
              <a:gdLst/>
              <a:ahLst/>
              <a:cxnLst/>
              <a:rect l="l" t="t" r="r" b="b"/>
              <a:pathLst>
                <a:path w="3775" h="5157" extrusionOk="0">
                  <a:moveTo>
                    <a:pt x="2049" y="334"/>
                  </a:moveTo>
                  <a:cubicBezTo>
                    <a:pt x="2239" y="334"/>
                    <a:pt x="2406" y="501"/>
                    <a:pt x="2406" y="691"/>
                  </a:cubicBezTo>
                  <a:lnTo>
                    <a:pt x="2406" y="1037"/>
                  </a:lnTo>
                  <a:cubicBezTo>
                    <a:pt x="2406" y="1334"/>
                    <a:pt x="2168" y="1549"/>
                    <a:pt x="1882" y="1549"/>
                  </a:cubicBezTo>
                  <a:cubicBezTo>
                    <a:pt x="1869" y="1550"/>
                    <a:pt x="1855" y="1550"/>
                    <a:pt x="1842" y="1550"/>
                  </a:cubicBezTo>
                  <a:cubicBezTo>
                    <a:pt x="1575" y="1550"/>
                    <a:pt x="1358" y="1321"/>
                    <a:pt x="1358" y="1037"/>
                  </a:cubicBezTo>
                  <a:lnTo>
                    <a:pt x="1358" y="691"/>
                  </a:lnTo>
                  <a:cubicBezTo>
                    <a:pt x="1358" y="501"/>
                    <a:pt x="1513" y="334"/>
                    <a:pt x="1715" y="334"/>
                  </a:cubicBezTo>
                  <a:close/>
                  <a:moveTo>
                    <a:pt x="2049" y="1870"/>
                  </a:moveTo>
                  <a:lnTo>
                    <a:pt x="2049" y="1965"/>
                  </a:lnTo>
                  <a:cubicBezTo>
                    <a:pt x="2072" y="2025"/>
                    <a:pt x="2084" y="2073"/>
                    <a:pt x="2108" y="2132"/>
                  </a:cubicBezTo>
                  <a:lnTo>
                    <a:pt x="1894" y="2358"/>
                  </a:lnTo>
                  <a:lnTo>
                    <a:pt x="1870" y="2358"/>
                  </a:lnTo>
                  <a:lnTo>
                    <a:pt x="1656" y="2132"/>
                  </a:lnTo>
                  <a:cubicBezTo>
                    <a:pt x="1679" y="2085"/>
                    <a:pt x="1691" y="2025"/>
                    <a:pt x="1691" y="1965"/>
                  </a:cubicBezTo>
                  <a:lnTo>
                    <a:pt x="1691" y="1870"/>
                  </a:lnTo>
                  <a:cubicBezTo>
                    <a:pt x="1751" y="1882"/>
                    <a:pt x="1810" y="1882"/>
                    <a:pt x="1870" y="1882"/>
                  </a:cubicBezTo>
                  <a:cubicBezTo>
                    <a:pt x="1929" y="1882"/>
                    <a:pt x="1989" y="1882"/>
                    <a:pt x="2049" y="1870"/>
                  </a:cubicBezTo>
                  <a:close/>
                  <a:moveTo>
                    <a:pt x="2382" y="2323"/>
                  </a:moveTo>
                  <a:lnTo>
                    <a:pt x="2668" y="2454"/>
                  </a:lnTo>
                  <a:cubicBezTo>
                    <a:pt x="2727" y="2489"/>
                    <a:pt x="2763" y="2549"/>
                    <a:pt x="2763" y="2620"/>
                  </a:cubicBezTo>
                  <a:lnTo>
                    <a:pt x="2763" y="2942"/>
                  </a:lnTo>
                  <a:lnTo>
                    <a:pt x="1025" y="2942"/>
                  </a:lnTo>
                  <a:lnTo>
                    <a:pt x="1025" y="2620"/>
                  </a:lnTo>
                  <a:lnTo>
                    <a:pt x="1013" y="2620"/>
                  </a:lnTo>
                  <a:cubicBezTo>
                    <a:pt x="1013" y="2549"/>
                    <a:pt x="1060" y="2489"/>
                    <a:pt x="1120" y="2454"/>
                  </a:cubicBezTo>
                  <a:lnTo>
                    <a:pt x="1394" y="2323"/>
                  </a:lnTo>
                  <a:lnTo>
                    <a:pt x="1656" y="2585"/>
                  </a:lnTo>
                  <a:cubicBezTo>
                    <a:pt x="1715" y="2632"/>
                    <a:pt x="1799" y="2680"/>
                    <a:pt x="1894" y="2680"/>
                  </a:cubicBezTo>
                  <a:cubicBezTo>
                    <a:pt x="1977" y="2680"/>
                    <a:pt x="2049" y="2656"/>
                    <a:pt x="2132" y="2585"/>
                  </a:cubicBezTo>
                  <a:lnTo>
                    <a:pt x="2382" y="2323"/>
                  </a:lnTo>
                  <a:close/>
                  <a:moveTo>
                    <a:pt x="3334" y="3263"/>
                  </a:moveTo>
                  <a:lnTo>
                    <a:pt x="3156" y="3632"/>
                  </a:lnTo>
                  <a:lnTo>
                    <a:pt x="596" y="3632"/>
                  </a:lnTo>
                  <a:lnTo>
                    <a:pt x="417" y="3263"/>
                  </a:lnTo>
                  <a:close/>
                  <a:moveTo>
                    <a:pt x="1715" y="1"/>
                  </a:moveTo>
                  <a:cubicBezTo>
                    <a:pt x="1334" y="1"/>
                    <a:pt x="1025" y="299"/>
                    <a:pt x="1025" y="691"/>
                  </a:cubicBezTo>
                  <a:lnTo>
                    <a:pt x="1025" y="1025"/>
                  </a:lnTo>
                  <a:cubicBezTo>
                    <a:pt x="1025" y="1311"/>
                    <a:pt x="1156" y="1549"/>
                    <a:pt x="1370" y="1715"/>
                  </a:cubicBezTo>
                  <a:lnTo>
                    <a:pt x="1370" y="1954"/>
                  </a:lnTo>
                  <a:lnTo>
                    <a:pt x="1370" y="1965"/>
                  </a:lnTo>
                  <a:lnTo>
                    <a:pt x="965" y="2180"/>
                  </a:lnTo>
                  <a:cubicBezTo>
                    <a:pt x="786" y="2263"/>
                    <a:pt x="679" y="2430"/>
                    <a:pt x="679" y="2620"/>
                  </a:cubicBezTo>
                  <a:lnTo>
                    <a:pt x="679" y="2942"/>
                  </a:lnTo>
                  <a:lnTo>
                    <a:pt x="155" y="2942"/>
                  </a:lnTo>
                  <a:cubicBezTo>
                    <a:pt x="96" y="2942"/>
                    <a:pt x="60" y="2966"/>
                    <a:pt x="24" y="3013"/>
                  </a:cubicBezTo>
                  <a:cubicBezTo>
                    <a:pt x="1" y="3061"/>
                    <a:pt x="1" y="3120"/>
                    <a:pt x="24" y="3180"/>
                  </a:cubicBezTo>
                  <a:lnTo>
                    <a:pt x="370" y="3859"/>
                  </a:lnTo>
                  <a:cubicBezTo>
                    <a:pt x="394" y="3918"/>
                    <a:pt x="453" y="3954"/>
                    <a:pt x="513" y="3954"/>
                  </a:cubicBezTo>
                  <a:lnTo>
                    <a:pt x="691" y="3954"/>
                  </a:lnTo>
                  <a:lnTo>
                    <a:pt x="691" y="4990"/>
                  </a:lnTo>
                  <a:cubicBezTo>
                    <a:pt x="691" y="5085"/>
                    <a:pt x="775" y="5156"/>
                    <a:pt x="858" y="5156"/>
                  </a:cubicBezTo>
                  <a:cubicBezTo>
                    <a:pt x="953" y="5156"/>
                    <a:pt x="1025" y="5085"/>
                    <a:pt x="1025" y="4990"/>
                  </a:cubicBezTo>
                  <a:lnTo>
                    <a:pt x="1025" y="3954"/>
                  </a:lnTo>
                  <a:lnTo>
                    <a:pt x="2763" y="3954"/>
                  </a:lnTo>
                  <a:lnTo>
                    <a:pt x="2763" y="4990"/>
                  </a:lnTo>
                  <a:cubicBezTo>
                    <a:pt x="2763" y="5085"/>
                    <a:pt x="2846" y="5156"/>
                    <a:pt x="2930" y="5156"/>
                  </a:cubicBezTo>
                  <a:cubicBezTo>
                    <a:pt x="3025" y="5156"/>
                    <a:pt x="3096" y="5085"/>
                    <a:pt x="3096" y="4990"/>
                  </a:cubicBezTo>
                  <a:lnTo>
                    <a:pt x="3096" y="3954"/>
                  </a:lnTo>
                  <a:lnTo>
                    <a:pt x="3275" y="3954"/>
                  </a:lnTo>
                  <a:cubicBezTo>
                    <a:pt x="3334" y="3954"/>
                    <a:pt x="3394" y="3918"/>
                    <a:pt x="3418" y="3859"/>
                  </a:cubicBezTo>
                  <a:lnTo>
                    <a:pt x="3763" y="3180"/>
                  </a:lnTo>
                  <a:cubicBezTo>
                    <a:pt x="3775" y="3132"/>
                    <a:pt x="3763" y="3073"/>
                    <a:pt x="3751" y="3013"/>
                  </a:cubicBezTo>
                  <a:cubicBezTo>
                    <a:pt x="3715" y="2966"/>
                    <a:pt x="3680" y="2942"/>
                    <a:pt x="3620" y="2942"/>
                  </a:cubicBezTo>
                  <a:lnTo>
                    <a:pt x="3084" y="2942"/>
                  </a:lnTo>
                  <a:lnTo>
                    <a:pt x="3084" y="2620"/>
                  </a:lnTo>
                  <a:cubicBezTo>
                    <a:pt x="3084" y="2430"/>
                    <a:pt x="2977" y="2251"/>
                    <a:pt x="2799" y="2180"/>
                  </a:cubicBezTo>
                  <a:lnTo>
                    <a:pt x="2394" y="1965"/>
                  </a:lnTo>
                  <a:lnTo>
                    <a:pt x="2394" y="1954"/>
                  </a:lnTo>
                  <a:lnTo>
                    <a:pt x="2394" y="1715"/>
                  </a:lnTo>
                  <a:cubicBezTo>
                    <a:pt x="2608" y="1561"/>
                    <a:pt x="2739" y="1311"/>
                    <a:pt x="2739" y="1025"/>
                  </a:cubicBezTo>
                  <a:lnTo>
                    <a:pt x="2739" y="691"/>
                  </a:lnTo>
                  <a:cubicBezTo>
                    <a:pt x="2739" y="310"/>
                    <a:pt x="2441" y="1"/>
                    <a:pt x="20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078;p74">
              <a:extLst>
                <a:ext uri="{FF2B5EF4-FFF2-40B4-BE49-F238E27FC236}">
                  <a16:creationId xmlns:a16="http://schemas.microsoft.com/office/drawing/2014/main" id="{C8D36DD8-DBB1-4742-A1F3-8B580AAF1D8B}"/>
                </a:ext>
              </a:extLst>
            </p:cNvPr>
            <p:cNvSpPr/>
            <p:nvPr/>
          </p:nvSpPr>
          <p:spPr>
            <a:xfrm>
              <a:off x="3700149" y="2113380"/>
              <a:ext cx="32241" cy="10280"/>
            </a:xfrm>
            <a:custGeom>
              <a:avLst/>
              <a:gdLst/>
              <a:ahLst/>
              <a:cxnLst/>
              <a:rect l="l" t="t" r="r" b="b"/>
              <a:pathLst>
                <a:path w="1013" h="323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846" y="322"/>
                  </a:lnTo>
                  <a:cubicBezTo>
                    <a:pt x="941" y="322"/>
                    <a:pt x="1013" y="251"/>
                    <a:pt x="1013" y="168"/>
                  </a:cubicBezTo>
                  <a:cubicBezTo>
                    <a:pt x="1013" y="72"/>
                    <a:pt x="941" y="1"/>
                    <a:pt x="8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989F3FD-9FC7-435B-9B82-A1CCC48420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43896"/>
              </p:ext>
            </p:extLst>
          </p:nvPr>
        </p:nvGraphicFramePr>
        <p:xfrm>
          <a:off x="1775636" y="707772"/>
          <a:ext cx="5592725" cy="4313285"/>
        </p:xfrm>
        <a:graphic>
          <a:graphicData uri="http://schemas.openxmlformats.org/drawingml/2006/table">
            <a:tbl>
              <a:tblPr firstRow="1" firstCol="1">
                <a:tableStyleId>{775DCB02-9BB8-47FD-8907-85C794F793BA}</a:tableStyleId>
              </a:tblPr>
              <a:tblGrid>
                <a:gridCol w="4437964">
                  <a:extLst>
                    <a:ext uri="{9D8B030D-6E8A-4147-A177-3AD203B41FA5}">
                      <a16:colId xmlns:a16="http://schemas.microsoft.com/office/drawing/2014/main" val="3965453356"/>
                    </a:ext>
                  </a:extLst>
                </a:gridCol>
                <a:gridCol w="1154761">
                  <a:extLst>
                    <a:ext uri="{9D8B030D-6E8A-4147-A177-3AD203B41FA5}">
                      <a16:colId xmlns:a16="http://schemas.microsoft.com/office/drawing/2014/main" val="3295188792"/>
                    </a:ext>
                  </a:extLst>
                </a:gridCol>
              </a:tblGrid>
              <a:tr h="196020"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Presupuesto General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810674"/>
                  </a:ext>
                </a:extLst>
              </a:tr>
              <a:tr h="196020"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Propuesta 1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155915"/>
                  </a:ext>
                </a:extLst>
              </a:tr>
              <a:tr h="1960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Programa de capacitación 1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Inversión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extLst>
                  <a:ext uri="{0D108BD9-81ED-4DB2-BD59-A6C34878D82A}">
                    <a16:rowId xmlns:a16="http://schemas.microsoft.com/office/drawing/2014/main" val="703969491"/>
                  </a:ext>
                </a:extLst>
              </a:tr>
              <a:tr h="1960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Capacitación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Gratuito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extLst>
                  <a:ext uri="{0D108BD9-81ED-4DB2-BD59-A6C34878D82A}">
                    <a16:rowId xmlns:a16="http://schemas.microsoft.com/office/drawing/2014/main" val="1899551941"/>
                  </a:ext>
                </a:extLst>
              </a:tr>
              <a:tr h="1960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Materiales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$627,25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extLst>
                  <a:ext uri="{0D108BD9-81ED-4DB2-BD59-A6C34878D82A}">
                    <a16:rowId xmlns:a16="http://schemas.microsoft.com/office/drawing/2014/main" val="2350406302"/>
                  </a:ext>
                </a:extLst>
              </a:tr>
              <a:tr h="1960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Programa de capacitación 2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Inversión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extLst>
                  <a:ext uri="{0D108BD9-81ED-4DB2-BD59-A6C34878D82A}">
                    <a16:rowId xmlns:a16="http://schemas.microsoft.com/office/drawing/2014/main" val="3020796947"/>
                  </a:ext>
                </a:extLst>
              </a:tr>
              <a:tr h="1960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Capacitación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$2.320,00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extLst>
                  <a:ext uri="{0D108BD9-81ED-4DB2-BD59-A6C34878D82A}">
                    <a16:rowId xmlns:a16="http://schemas.microsoft.com/office/drawing/2014/main" val="158261282"/>
                  </a:ext>
                </a:extLst>
              </a:tr>
              <a:tr h="1960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Materiales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$228,20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extLst>
                  <a:ext uri="{0D108BD9-81ED-4DB2-BD59-A6C34878D82A}">
                    <a16:rowId xmlns:a16="http://schemas.microsoft.com/office/drawing/2014/main" val="3146838704"/>
                  </a:ext>
                </a:extLst>
              </a:tr>
              <a:tr h="31804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effectLst/>
                        </a:rPr>
                        <a:t>Inversión de capacitaciones</a:t>
                      </a:r>
                      <a:endParaRPr lang="es-EC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effectLst/>
                        </a:rPr>
                        <a:t>$3.175,45 </a:t>
                      </a:r>
                      <a:endParaRPr lang="es-EC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extLst>
                  <a:ext uri="{0D108BD9-81ED-4DB2-BD59-A6C34878D82A}">
                    <a16:rowId xmlns:a16="http://schemas.microsoft.com/office/drawing/2014/main" val="2952934127"/>
                  </a:ext>
                </a:extLst>
              </a:tr>
              <a:tr h="196020"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Propuesta 2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844256"/>
                  </a:ext>
                </a:extLst>
              </a:tr>
              <a:tr h="1960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Marketing Mix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Precio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extLst>
                  <a:ext uri="{0D108BD9-81ED-4DB2-BD59-A6C34878D82A}">
                    <a16:rowId xmlns:a16="http://schemas.microsoft.com/office/drawing/2014/main" val="455912132"/>
                  </a:ext>
                </a:extLst>
              </a:tr>
              <a:tr h="1960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Valla publicitaria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$141,12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extLst>
                  <a:ext uri="{0D108BD9-81ED-4DB2-BD59-A6C34878D82A}">
                    <a16:rowId xmlns:a16="http://schemas.microsoft.com/office/drawing/2014/main" val="2841591447"/>
                  </a:ext>
                </a:extLst>
              </a:tr>
              <a:tr h="1960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Volantes (1000 unidades)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$35,00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extLst>
                  <a:ext uri="{0D108BD9-81ED-4DB2-BD59-A6C34878D82A}">
                    <a16:rowId xmlns:a16="http://schemas.microsoft.com/office/drawing/2014/main" val="3576601479"/>
                  </a:ext>
                </a:extLst>
              </a:tr>
              <a:tr h="1960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Página web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$294,00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extLst>
                  <a:ext uri="{0D108BD9-81ED-4DB2-BD59-A6C34878D82A}">
                    <a16:rowId xmlns:a16="http://schemas.microsoft.com/office/drawing/2014/main" val="3257318269"/>
                  </a:ext>
                </a:extLst>
              </a:tr>
              <a:tr h="1960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Publicidad Facebook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$240,00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extLst>
                  <a:ext uri="{0D108BD9-81ED-4DB2-BD59-A6C34878D82A}">
                    <a16:rowId xmlns:a16="http://schemas.microsoft.com/office/drawing/2014/main" val="2036952874"/>
                  </a:ext>
                </a:extLst>
              </a:tr>
              <a:tr h="1960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Publicidad Instagram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$240,00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extLst>
                  <a:ext uri="{0D108BD9-81ED-4DB2-BD59-A6C34878D82A}">
                    <a16:rowId xmlns:a16="http://schemas.microsoft.com/office/drawing/2014/main" val="2836343635"/>
                  </a:ext>
                </a:extLst>
              </a:tr>
              <a:tr h="1960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Inversión del marketing mix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$950,12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extLst>
                  <a:ext uri="{0D108BD9-81ED-4DB2-BD59-A6C34878D82A}">
                    <a16:rowId xmlns:a16="http://schemas.microsoft.com/office/drawing/2014/main" val="695552664"/>
                  </a:ext>
                </a:extLst>
              </a:tr>
              <a:tr h="1960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Total, Propuesta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effectLst/>
                        </a:rPr>
                        <a:t>$4.125,57</a:t>
                      </a:r>
                      <a:endParaRPr lang="es-EC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9" marR="41779" marT="0" marB="0"/>
                </a:tc>
                <a:extLst>
                  <a:ext uri="{0D108BD9-81ED-4DB2-BD59-A6C34878D82A}">
                    <a16:rowId xmlns:a16="http://schemas.microsoft.com/office/drawing/2014/main" val="6389524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F6B5D523-095A-4DD2-A7E4-6926DD2F35AD}"/>
              </a:ext>
            </a:extLst>
          </p:cNvPr>
          <p:cNvSpPr txBox="1"/>
          <p:nvPr/>
        </p:nvSpPr>
        <p:spPr>
          <a:xfrm>
            <a:off x="1109021" y="122443"/>
            <a:ext cx="6925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latin typeface="Calisto MT" panose="02040603050505030304" pitchFamily="18" charset="0"/>
              </a:rPr>
              <a:t>Presupuesto General de la Propuesta</a:t>
            </a:r>
            <a:endParaRPr lang="es-EC" sz="2800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775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59"/>
          <p:cNvSpPr/>
          <p:nvPr/>
        </p:nvSpPr>
        <p:spPr>
          <a:xfrm>
            <a:off x="3542026" y="2240100"/>
            <a:ext cx="6355500" cy="2903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1F30F43-E93C-49FE-ABB1-519B8198F870}"/>
              </a:ext>
            </a:extLst>
          </p:cNvPr>
          <p:cNvSpPr txBox="1"/>
          <p:nvPr/>
        </p:nvSpPr>
        <p:spPr>
          <a:xfrm>
            <a:off x="435935" y="80508"/>
            <a:ext cx="2806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Calisto MT" panose="02040603050505030304" pitchFamily="18" charset="0"/>
              </a:rPr>
              <a:t>Conclusiones</a:t>
            </a:r>
            <a:endParaRPr lang="es-EC" sz="3600" dirty="0">
              <a:latin typeface="Calisto MT" panose="02040603050505030304" pitchFamily="18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D9925D8D-9379-4D74-83DD-5042253FDA94}"/>
              </a:ext>
            </a:extLst>
          </p:cNvPr>
          <p:cNvGrpSpPr/>
          <p:nvPr/>
        </p:nvGrpSpPr>
        <p:grpSpPr>
          <a:xfrm>
            <a:off x="890230" y="730059"/>
            <a:ext cx="7363539" cy="4116145"/>
            <a:chOff x="890230" y="730059"/>
            <a:chExt cx="7363539" cy="4116145"/>
          </a:xfrm>
        </p:grpSpPr>
        <p:sp>
          <p:nvSpPr>
            <p:cNvPr id="8" name="Rectángulo: esquinas redondeadas 7">
              <a:extLst>
                <a:ext uri="{FF2B5EF4-FFF2-40B4-BE49-F238E27FC236}">
                  <a16:creationId xmlns:a16="http://schemas.microsoft.com/office/drawing/2014/main" id="{07801693-4134-4626-840B-51ECE2910CED}"/>
                </a:ext>
              </a:extLst>
            </p:cNvPr>
            <p:cNvSpPr/>
            <p:nvPr/>
          </p:nvSpPr>
          <p:spPr>
            <a:xfrm>
              <a:off x="890230" y="803512"/>
              <a:ext cx="7363539" cy="68602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36A48795-4284-45A5-A94C-B02097227459}"/>
                </a:ext>
              </a:extLst>
            </p:cNvPr>
            <p:cNvSpPr/>
            <p:nvPr/>
          </p:nvSpPr>
          <p:spPr>
            <a:xfrm>
              <a:off x="1097752" y="884415"/>
              <a:ext cx="377313" cy="377313"/>
            </a:xfrm>
            <a:prstGeom prst="rect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BF7CA0E9-AF6C-41D1-A11C-2C7B4A61095A}"/>
                </a:ext>
              </a:extLst>
            </p:cNvPr>
            <p:cNvSpPr/>
            <p:nvPr/>
          </p:nvSpPr>
          <p:spPr>
            <a:xfrm>
              <a:off x="1682588" y="730059"/>
              <a:ext cx="6571180" cy="686024"/>
            </a:xfrm>
            <a:custGeom>
              <a:avLst/>
              <a:gdLst>
                <a:gd name="connsiteX0" fmla="*/ 0 w 6571180"/>
                <a:gd name="connsiteY0" fmla="*/ 0 h 686024"/>
                <a:gd name="connsiteX1" fmla="*/ 6571180 w 6571180"/>
                <a:gd name="connsiteY1" fmla="*/ 0 h 686024"/>
                <a:gd name="connsiteX2" fmla="*/ 6571180 w 6571180"/>
                <a:gd name="connsiteY2" fmla="*/ 686024 h 686024"/>
                <a:gd name="connsiteX3" fmla="*/ 0 w 6571180"/>
                <a:gd name="connsiteY3" fmla="*/ 686024 h 686024"/>
                <a:gd name="connsiteX4" fmla="*/ 0 w 6571180"/>
                <a:gd name="connsiteY4" fmla="*/ 0 h 686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71180" h="686024">
                  <a:moveTo>
                    <a:pt x="0" y="0"/>
                  </a:moveTo>
                  <a:lnTo>
                    <a:pt x="6571180" y="0"/>
                  </a:lnTo>
                  <a:lnTo>
                    <a:pt x="6571180" y="686024"/>
                  </a:lnTo>
                  <a:lnTo>
                    <a:pt x="0" y="6860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604" tIns="72604" rIns="72604" bIns="72604" numCol="1" spcCol="1270" anchor="ctr" anchorCtr="0">
              <a:noAutofit/>
            </a:bodyPr>
            <a:lstStyle/>
            <a:p>
              <a:pPr marL="0" lvl="0" indent="0" algn="l" defTabSz="533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200" kern="1200" dirty="0"/>
                <a:t>El necroturismo engloba la historia y cultura de un pueblo en relación con la muerte.</a:t>
              </a:r>
            </a:p>
          </p:txBody>
        </p:sp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5589B6B9-7C89-4256-AFC8-080886CDA652}"/>
                </a:ext>
              </a:extLst>
            </p:cNvPr>
            <p:cNvSpPr/>
            <p:nvPr/>
          </p:nvSpPr>
          <p:spPr>
            <a:xfrm>
              <a:off x="890230" y="1587590"/>
              <a:ext cx="7363539" cy="68602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DAB62B88-09E9-4643-911A-0350AA50800D}"/>
                </a:ext>
              </a:extLst>
            </p:cNvPr>
            <p:cNvSpPr/>
            <p:nvPr/>
          </p:nvSpPr>
          <p:spPr>
            <a:xfrm>
              <a:off x="1097752" y="1741945"/>
              <a:ext cx="377313" cy="377313"/>
            </a:xfrm>
            <a:prstGeom prst="rect">
              <a:avLst/>
            </a:prstGeom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47A015C6-BCE8-4E19-97B2-C5CF0B8AC927}"/>
                </a:ext>
              </a:extLst>
            </p:cNvPr>
            <p:cNvSpPr/>
            <p:nvPr/>
          </p:nvSpPr>
          <p:spPr>
            <a:xfrm>
              <a:off x="1682588" y="1587590"/>
              <a:ext cx="6571180" cy="686024"/>
            </a:xfrm>
            <a:custGeom>
              <a:avLst/>
              <a:gdLst>
                <a:gd name="connsiteX0" fmla="*/ 0 w 6571180"/>
                <a:gd name="connsiteY0" fmla="*/ 0 h 686024"/>
                <a:gd name="connsiteX1" fmla="*/ 6571180 w 6571180"/>
                <a:gd name="connsiteY1" fmla="*/ 0 h 686024"/>
                <a:gd name="connsiteX2" fmla="*/ 6571180 w 6571180"/>
                <a:gd name="connsiteY2" fmla="*/ 686024 h 686024"/>
                <a:gd name="connsiteX3" fmla="*/ 0 w 6571180"/>
                <a:gd name="connsiteY3" fmla="*/ 686024 h 686024"/>
                <a:gd name="connsiteX4" fmla="*/ 0 w 6571180"/>
                <a:gd name="connsiteY4" fmla="*/ 0 h 686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71180" h="686024">
                  <a:moveTo>
                    <a:pt x="0" y="0"/>
                  </a:moveTo>
                  <a:lnTo>
                    <a:pt x="6571180" y="0"/>
                  </a:lnTo>
                  <a:lnTo>
                    <a:pt x="6571180" y="686024"/>
                  </a:lnTo>
                  <a:lnTo>
                    <a:pt x="0" y="6860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604" tIns="72604" rIns="72604" bIns="72604" numCol="1" spcCol="1270" anchor="ctr" anchorCtr="0">
              <a:noAutofit/>
            </a:bodyPr>
            <a:lstStyle/>
            <a:p>
              <a:pPr marL="0" lvl="0" indent="0" algn="l" defTabSz="533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200" kern="1200" dirty="0"/>
                <a:t>La baja difusión y promoción del mismo combinado con la llegada de la pandemia y los cambios constantes gubernamentales limitó su desarrollo.</a:t>
              </a:r>
            </a:p>
          </p:txBody>
        </p:sp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BA9654BD-E719-4452-BB11-D1E9AECA62F3}"/>
                </a:ext>
              </a:extLst>
            </p:cNvPr>
            <p:cNvSpPr/>
            <p:nvPr/>
          </p:nvSpPr>
          <p:spPr>
            <a:xfrm>
              <a:off x="890230" y="2445120"/>
              <a:ext cx="7363539" cy="68602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627D29DF-A7F4-4AF6-B847-D26F875362DF}"/>
                </a:ext>
              </a:extLst>
            </p:cNvPr>
            <p:cNvSpPr/>
            <p:nvPr/>
          </p:nvSpPr>
          <p:spPr>
            <a:xfrm>
              <a:off x="1097752" y="2599475"/>
              <a:ext cx="377313" cy="377313"/>
            </a:xfrm>
            <a:prstGeom prst="rect">
              <a:avLst/>
            </a:prstGeom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E9DB0601-196F-4FF0-8538-82E3D021E9D1}"/>
                </a:ext>
              </a:extLst>
            </p:cNvPr>
            <p:cNvSpPr/>
            <p:nvPr/>
          </p:nvSpPr>
          <p:spPr>
            <a:xfrm>
              <a:off x="1682588" y="2445120"/>
              <a:ext cx="6571180" cy="686024"/>
            </a:xfrm>
            <a:custGeom>
              <a:avLst/>
              <a:gdLst>
                <a:gd name="connsiteX0" fmla="*/ 0 w 6571180"/>
                <a:gd name="connsiteY0" fmla="*/ 0 h 686024"/>
                <a:gd name="connsiteX1" fmla="*/ 6571180 w 6571180"/>
                <a:gd name="connsiteY1" fmla="*/ 0 h 686024"/>
                <a:gd name="connsiteX2" fmla="*/ 6571180 w 6571180"/>
                <a:gd name="connsiteY2" fmla="*/ 686024 h 686024"/>
                <a:gd name="connsiteX3" fmla="*/ 0 w 6571180"/>
                <a:gd name="connsiteY3" fmla="*/ 686024 h 686024"/>
                <a:gd name="connsiteX4" fmla="*/ 0 w 6571180"/>
                <a:gd name="connsiteY4" fmla="*/ 0 h 686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71180" h="686024">
                  <a:moveTo>
                    <a:pt x="0" y="0"/>
                  </a:moveTo>
                  <a:lnTo>
                    <a:pt x="6571180" y="0"/>
                  </a:lnTo>
                  <a:lnTo>
                    <a:pt x="6571180" y="686024"/>
                  </a:lnTo>
                  <a:lnTo>
                    <a:pt x="0" y="6860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604" tIns="72604" rIns="72604" bIns="72604" numCol="1" spcCol="1270" anchor="ctr" anchorCtr="0">
              <a:noAutofit/>
            </a:bodyPr>
            <a:lstStyle/>
            <a:p>
              <a:pPr marL="0" lvl="0" indent="0" algn="l" defTabSz="533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200" kern="1200" dirty="0"/>
                <a:t>Las entidades gubernamentales consideran que es una actividad por temporadas = no han diseñado normas ni leyes.</a:t>
              </a:r>
            </a:p>
          </p:txBody>
        </p:sp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5BE69DA9-9857-411B-A731-8E3962BE8B36}"/>
                </a:ext>
              </a:extLst>
            </p:cNvPr>
            <p:cNvSpPr/>
            <p:nvPr/>
          </p:nvSpPr>
          <p:spPr>
            <a:xfrm>
              <a:off x="890230" y="3302650"/>
              <a:ext cx="7363539" cy="68602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ED2F9838-2475-4F7A-9F9A-455FE31933A4}"/>
                </a:ext>
              </a:extLst>
            </p:cNvPr>
            <p:cNvSpPr/>
            <p:nvPr/>
          </p:nvSpPr>
          <p:spPr>
            <a:xfrm>
              <a:off x="1097752" y="3457006"/>
              <a:ext cx="377313" cy="377313"/>
            </a:xfrm>
            <a:prstGeom prst="rect">
              <a:avLst/>
            </a:prstGeom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06436777-D3C9-4C96-8D7B-119FF6DCC6BF}"/>
                </a:ext>
              </a:extLst>
            </p:cNvPr>
            <p:cNvSpPr/>
            <p:nvPr/>
          </p:nvSpPr>
          <p:spPr>
            <a:xfrm>
              <a:off x="1682588" y="3302650"/>
              <a:ext cx="6571180" cy="686024"/>
            </a:xfrm>
            <a:custGeom>
              <a:avLst/>
              <a:gdLst>
                <a:gd name="connsiteX0" fmla="*/ 0 w 6571180"/>
                <a:gd name="connsiteY0" fmla="*/ 0 h 686024"/>
                <a:gd name="connsiteX1" fmla="*/ 6571180 w 6571180"/>
                <a:gd name="connsiteY1" fmla="*/ 0 h 686024"/>
                <a:gd name="connsiteX2" fmla="*/ 6571180 w 6571180"/>
                <a:gd name="connsiteY2" fmla="*/ 686024 h 686024"/>
                <a:gd name="connsiteX3" fmla="*/ 0 w 6571180"/>
                <a:gd name="connsiteY3" fmla="*/ 686024 h 686024"/>
                <a:gd name="connsiteX4" fmla="*/ 0 w 6571180"/>
                <a:gd name="connsiteY4" fmla="*/ 0 h 686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71180" h="686024">
                  <a:moveTo>
                    <a:pt x="0" y="0"/>
                  </a:moveTo>
                  <a:lnTo>
                    <a:pt x="6571180" y="0"/>
                  </a:lnTo>
                  <a:lnTo>
                    <a:pt x="6571180" y="686024"/>
                  </a:lnTo>
                  <a:lnTo>
                    <a:pt x="0" y="6860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604" tIns="72604" rIns="72604" bIns="72604" numCol="1" spcCol="1270" anchor="ctr" anchorCtr="0">
              <a:noAutofit/>
            </a:bodyPr>
            <a:lstStyle/>
            <a:p>
              <a:pPr marL="0" lvl="0" indent="0" algn="l" defTabSz="533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200" kern="1200" dirty="0"/>
                <a:t>Los encuestados consideran que el necroturismo como producto turístico aportaría de manera significativa a la diversificación de la oferta en el CHQ y a su vez la conservación del patrimonio, la cultura e historia.</a:t>
              </a:r>
              <a:r>
                <a:rPr lang="es-EC" sz="1200" b="1" kern="1200" dirty="0"/>
                <a:t> </a:t>
              </a:r>
              <a:endParaRPr lang="es-EC" sz="1200" kern="1200" dirty="0"/>
            </a:p>
          </p:txBody>
        </p:sp>
        <p:sp>
          <p:nvSpPr>
            <p:cNvPr id="23" name="Rectángulo: esquinas redondeadas 22">
              <a:extLst>
                <a:ext uri="{FF2B5EF4-FFF2-40B4-BE49-F238E27FC236}">
                  <a16:creationId xmlns:a16="http://schemas.microsoft.com/office/drawing/2014/main" id="{F7DE077A-AFA2-48D5-B546-5E6D147E34D8}"/>
                </a:ext>
              </a:extLst>
            </p:cNvPr>
            <p:cNvSpPr/>
            <p:nvPr/>
          </p:nvSpPr>
          <p:spPr>
            <a:xfrm>
              <a:off x="890230" y="4160180"/>
              <a:ext cx="7363539" cy="68602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C8A30545-878D-47F6-802E-88027E9E23A3}"/>
                </a:ext>
              </a:extLst>
            </p:cNvPr>
            <p:cNvSpPr/>
            <p:nvPr/>
          </p:nvSpPr>
          <p:spPr>
            <a:xfrm>
              <a:off x="1097752" y="4314536"/>
              <a:ext cx="377313" cy="377313"/>
            </a:xfrm>
            <a:prstGeom prst="rect">
              <a:avLst/>
            </a:prstGeom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B2171DF7-8143-476A-9EE5-DAD1796AA560}"/>
                </a:ext>
              </a:extLst>
            </p:cNvPr>
            <p:cNvSpPr/>
            <p:nvPr/>
          </p:nvSpPr>
          <p:spPr>
            <a:xfrm>
              <a:off x="1682588" y="4160180"/>
              <a:ext cx="6571180" cy="686024"/>
            </a:xfrm>
            <a:custGeom>
              <a:avLst/>
              <a:gdLst>
                <a:gd name="connsiteX0" fmla="*/ 0 w 6571180"/>
                <a:gd name="connsiteY0" fmla="*/ 0 h 686024"/>
                <a:gd name="connsiteX1" fmla="*/ 6571180 w 6571180"/>
                <a:gd name="connsiteY1" fmla="*/ 0 h 686024"/>
                <a:gd name="connsiteX2" fmla="*/ 6571180 w 6571180"/>
                <a:gd name="connsiteY2" fmla="*/ 686024 h 686024"/>
                <a:gd name="connsiteX3" fmla="*/ 0 w 6571180"/>
                <a:gd name="connsiteY3" fmla="*/ 686024 h 686024"/>
                <a:gd name="connsiteX4" fmla="*/ 0 w 6571180"/>
                <a:gd name="connsiteY4" fmla="*/ 0 h 686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71180" h="686024">
                  <a:moveTo>
                    <a:pt x="0" y="0"/>
                  </a:moveTo>
                  <a:lnTo>
                    <a:pt x="6571180" y="0"/>
                  </a:lnTo>
                  <a:lnTo>
                    <a:pt x="6571180" y="686024"/>
                  </a:lnTo>
                  <a:lnTo>
                    <a:pt x="0" y="6860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604" tIns="72604" rIns="72604" bIns="72604" numCol="1" spcCol="1270" anchor="ctr" anchorCtr="0">
              <a:noAutofit/>
            </a:bodyPr>
            <a:lstStyle/>
            <a:p>
              <a:pPr marL="0" lvl="0" indent="0" algn="l" defTabSz="533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200" kern="1200" dirty="0"/>
                <a:t>La diversificación turística en el CHQ a través del necroturismo como producto turístico requiere de propuestas estratégicas como: Marketing Mix y capacitaciones.</a:t>
              </a:r>
            </a:p>
          </p:txBody>
        </p:sp>
      </p:grpSp>
      <p:sp>
        <p:nvSpPr>
          <p:cNvPr id="12" name="Google Shape;12368;p77">
            <a:extLst>
              <a:ext uri="{FF2B5EF4-FFF2-40B4-BE49-F238E27FC236}">
                <a16:creationId xmlns:a16="http://schemas.microsoft.com/office/drawing/2014/main" id="{C4B6978D-D11F-4B86-835B-43A66FEAA00F}"/>
              </a:ext>
            </a:extLst>
          </p:cNvPr>
          <p:cNvSpPr/>
          <p:nvPr/>
        </p:nvSpPr>
        <p:spPr>
          <a:xfrm>
            <a:off x="1111286" y="892253"/>
            <a:ext cx="357408" cy="357408"/>
          </a:xfrm>
          <a:custGeom>
            <a:avLst/>
            <a:gdLst/>
            <a:ahLst/>
            <a:cxnLst/>
            <a:rect l="l" t="t" r="r" b="b"/>
            <a:pathLst>
              <a:path w="11169" h="11169" extrusionOk="0">
                <a:moveTo>
                  <a:pt x="5585" y="382"/>
                </a:moveTo>
                <a:cubicBezTo>
                  <a:pt x="6990" y="382"/>
                  <a:pt x="8311" y="930"/>
                  <a:pt x="9311" y="1906"/>
                </a:cubicBezTo>
                <a:cubicBezTo>
                  <a:pt x="10300" y="2906"/>
                  <a:pt x="10835" y="4216"/>
                  <a:pt x="10835" y="5633"/>
                </a:cubicBezTo>
                <a:cubicBezTo>
                  <a:pt x="10835" y="7002"/>
                  <a:pt x="10288" y="8311"/>
                  <a:pt x="9311" y="9312"/>
                </a:cubicBezTo>
                <a:cubicBezTo>
                  <a:pt x="8311" y="10300"/>
                  <a:pt x="7002" y="10836"/>
                  <a:pt x="5585" y="10836"/>
                </a:cubicBezTo>
                <a:cubicBezTo>
                  <a:pt x="4192" y="10836"/>
                  <a:pt x="2858" y="10288"/>
                  <a:pt x="1870" y="9312"/>
                </a:cubicBezTo>
                <a:cubicBezTo>
                  <a:pt x="870" y="8311"/>
                  <a:pt x="334" y="7002"/>
                  <a:pt x="334" y="5585"/>
                </a:cubicBezTo>
                <a:cubicBezTo>
                  <a:pt x="334" y="4192"/>
                  <a:pt x="882" y="2858"/>
                  <a:pt x="1870" y="1870"/>
                </a:cubicBezTo>
                <a:cubicBezTo>
                  <a:pt x="1953" y="1775"/>
                  <a:pt x="2061" y="1668"/>
                  <a:pt x="2168" y="1596"/>
                </a:cubicBezTo>
                <a:lnTo>
                  <a:pt x="2418" y="2001"/>
                </a:lnTo>
                <a:cubicBezTo>
                  <a:pt x="2465" y="2073"/>
                  <a:pt x="2489" y="2180"/>
                  <a:pt x="2465" y="2263"/>
                </a:cubicBezTo>
                <a:lnTo>
                  <a:pt x="2168" y="3537"/>
                </a:lnTo>
                <a:cubicBezTo>
                  <a:pt x="2120" y="3692"/>
                  <a:pt x="2180" y="3870"/>
                  <a:pt x="2299" y="4013"/>
                </a:cubicBezTo>
                <a:lnTo>
                  <a:pt x="3489" y="5228"/>
                </a:lnTo>
                <a:cubicBezTo>
                  <a:pt x="3586" y="5335"/>
                  <a:pt x="3721" y="5384"/>
                  <a:pt x="3869" y="5384"/>
                </a:cubicBezTo>
                <a:cubicBezTo>
                  <a:pt x="3885" y="5384"/>
                  <a:pt x="3901" y="5384"/>
                  <a:pt x="3918" y="5382"/>
                </a:cubicBezTo>
                <a:lnTo>
                  <a:pt x="4811" y="5275"/>
                </a:lnTo>
                <a:lnTo>
                  <a:pt x="5692" y="6014"/>
                </a:lnTo>
                <a:lnTo>
                  <a:pt x="5418" y="6752"/>
                </a:lnTo>
                <a:cubicBezTo>
                  <a:pt x="5406" y="6787"/>
                  <a:pt x="5406" y="6847"/>
                  <a:pt x="5442" y="6883"/>
                </a:cubicBezTo>
                <a:lnTo>
                  <a:pt x="5573" y="7109"/>
                </a:lnTo>
                <a:cubicBezTo>
                  <a:pt x="5606" y="7158"/>
                  <a:pt x="5661" y="7185"/>
                  <a:pt x="5720" y="7185"/>
                </a:cubicBezTo>
                <a:cubicBezTo>
                  <a:pt x="5746" y="7185"/>
                  <a:pt x="5773" y="7179"/>
                  <a:pt x="5799" y="7168"/>
                </a:cubicBezTo>
                <a:cubicBezTo>
                  <a:pt x="5871" y="7121"/>
                  <a:pt x="5894" y="7014"/>
                  <a:pt x="5859" y="6942"/>
                </a:cubicBezTo>
                <a:lnTo>
                  <a:pt x="5763" y="6787"/>
                </a:lnTo>
                <a:lnTo>
                  <a:pt x="6133" y="5799"/>
                </a:lnTo>
                <a:lnTo>
                  <a:pt x="7621" y="6002"/>
                </a:lnTo>
                <a:lnTo>
                  <a:pt x="8930" y="6930"/>
                </a:lnTo>
                <a:cubicBezTo>
                  <a:pt x="8978" y="6954"/>
                  <a:pt x="9014" y="7002"/>
                  <a:pt x="9014" y="7061"/>
                </a:cubicBezTo>
                <a:cubicBezTo>
                  <a:pt x="9014" y="7121"/>
                  <a:pt x="8990" y="7168"/>
                  <a:pt x="8966" y="7204"/>
                </a:cubicBezTo>
                <a:lnTo>
                  <a:pt x="6466" y="10169"/>
                </a:lnTo>
                <a:lnTo>
                  <a:pt x="6454" y="10169"/>
                </a:lnTo>
                <a:lnTo>
                  <a:pt x="6275" y="10038"/>
                </a:lnTo>
                <a:lnTo>
                  <a:pt x="6275" y="10026"/>
                </a:lnTo>
                <a:lnTo>
                  <a:pt x="6597" y="8264"/>
                </a:lnTo>
                <a:cubicBezTo>
                  <a:pt x="6597" y="8216"/>
                  <a:pt x="6597" y="8192"/>
                  <a:pt x="6585" y="8145"/>
                </a:cubicBezTo>
                <a:lnTo>
                  <a:pt x="6192" y="7502"/>
                </a:lnTo>
                <a:cubicBezTo>
                  <a:pt x="6167" y="7452"/>
                  <a:pt x="6109" y="7426"/>
                  <a:pt x="6051" y="7426"/>
                </a:cubicBezTo>
                <a:cubicBezTo>
                  <a:pt x="6025" y="7426"/>
                  <a:pt x="6000" y="7431"/>
                  <a:pt x="5978" y="7442"/>
                </a:cubicBezTo>
                <a:cubicBezTo>
                  <a:pt x="5894" y="7490"/>
                  <a:pt x="5871" y="7597"/>
                  <a:pt x="5918" y="7668"/>
                </a:cubicBezTo>
                <a:lnTo>
                  <a:pt x="6275" y="8264"/>
                </a:lnTo>
                <a:lnTo>
                  <a:pt x="5954" y="9966"/>
                </a:lnTo>
                <a:cubicBezTo>
                  <a:pt x="5930" y="10097"/>
                  <a:pt x="5990" y="10216"/>
                  <a:pt x="6097" y="10300"/>
                </a:cubicBezTo>
                <a:lnTo>
                  <a:pt x="6275" y="10443"/>
                </a:lnTo>
                <a:cubicBezTo>
                  <a:pt x="6335" y="10478"/>
                  <a:pt x="6406" y="10502"/>
                  <a:pt x="6466" y="10502"/>
                </a:cubicBezTo>
                <a:cubicBezTo>
                  <a:pt x="6573" y="10502"/>
                  <a:pt x="6656" y="10455"/>
                  <a:pt x="6716" y="10383"/>
                </a:cubicBezTo>
                <a:lnTo>
                  <a:pt x="9216" y="7418"/>
                </a:lnTo>
                <a:cubicBezTo>
                  <a:pt x="9311" y="7311"/>
                  <a:pt x="9347" y="7168"/>
                  <a:pt x="9335" y="7014"/>
                </a:cubicBezTo>
                <a:cubicBezTo>
                  <a:pt x="9323" y="6871"/>
                  <a:pt x="9228" y="6752"/>
                  <a:pt x="9133" y="6656"/>
                </a:cubicBezTo>
                <a:lnTo>
                  <a:pt x="7787" y="5716"/>
                </a:lnTo>
                <a:cubicBezTo>
                  <a:pt x="7776" y="5704"/>
                  <a:pt x="7740" y="5692"/>
                  <a:pt x="7716" y="5692"/>
                </a:cubicBezTo>
                <a:lnTo>
                  <a:pt x="6049" y="5454"/>
                </a:lnTo>
                <a:cubicBezTo>
                  <a:pt x="6040" y="5452"/>
                  <a:pt x="6031" y="5452"/>
                  <a:pt x="6022" y="5452"/>
                </a:cubicBezTo>
                <a:cubicBezTo>
                  <a:pt x="5958" y="5452"/>
                  <a:pt x="5891" y="5488"/>
                  <a:pt x="5871" y="5561"/>
                </a:cubicBezTo>
                <a:lnTo>
                  <a:pt x="5811" y="5704"/>
                </a:lnTo>
                <a:lnTo>
                  <a:pt x="4966" y="4990"/>
                </a:lnTo>
                <a:cubicBezTo>
                  <a:pt x="4930" y="4966"/>
                  <a:pt x="4882" y="4942"/>
                  <a:pt x="4847" y="4942"/>
                </a:cubicBezTo>
                <a:lnTo>
                  <a:pt x="4216" y="5025"/>
                </a:lnTo>
                <a:lnTo>
                  <a:pt x="4192" y="4466"/>
                </a:lnTo>
                <a:cubicBezTo>
                  <a:pt x="4192" y="4382"/>
                  <a:pt x="4251" y="4287"/>
                  <a:pt x="4335" y="4275"/>
                </a:cubicBezTo>
                <a:lnTo>
                  <a:pt x="5466" y="4097"/>
                </a:lnTo>
                <a:lnTo>
                  <a:pt x="5478" y="4501"/>
                </a:lnTo>
                <a:cubicBezTo>
                  <a:pt x="5478" y="4585"/>
                  <a:pt x="5561" y="4668"/>
                  <a:pt x="5644" y="4668"/>
                </a:cubicBezTo>
                <a:cubicBezTo>
                  <a:pt x="5740" y="4668"/>
                  <a:pt x="5811" y="4585"/>
                  <a:pt x="5811" y="4501"/>
                </a:cubicBezTo>
                <a:lnTo>
                  <a:pt x="5799" y="3978"/>
                </a:lnTo>
                <a:lnTo>
                  <a:pt x="6454" y="3239"/>
                </a:lnTo>
                <a:cubicBezTo>
                  <a:pt x="6514" y="3156"/>
                  <a:pt x="6514" y="3073"/>
                  <a:pt x="6430" y="3001"/>
                </a:cubicBezTo>
                <a:cubicBezTo>
                  <a:pt x="6396" y="2973"/>
                  <a:pt x="6359" y="2958"/>
                  <a:pt x="6321" y="2958"/>
                </a:cubicBezTo>
                <a:cubicBezTo>
                  <a:pt x="6279" y="2958"/>
                  <a:pt x="6236" y="2976"/>
                  <a:pt x="6192" y="3013"/>
                </a:cubicBezTo>
                <a:lnTo>
                  <a:pt x="5525" y="3775"/>
                </a:lnTo>
                <a:lnTo>
                  <a:pt x="4275" y="3978"/>
                </a:lnTo>
                <a:cubicBezTo>
                  <a:pt x="4025" y="4025"/>
                  <a:pt x="3835" y="4251"/>
                  <a:pt x="3847" y="4513"/>
                </a:cubicBezTo>
                <a:lnTo>
                  <a:pt x="3870" y="5085"/>
                </a:lnTo>
                <a:lnTo>
                  <a:pt x="3858" y="5085"/>
                </a:lnTo>
                <a:cubicBezTo>
                  <a:pt x="3799" y="5085"/>
                  <a:pt x="3739" y="5061"/>
                  <a:pt x="3716" y="5025"/>
                </a:cubicBezTo>
                <a:lnTo>
                  <a:pt x="2525" y="3799"/>
                </a:lnTo>
                <a:cubicBezTo>
                  <a:pt x="2477" y="3751"/>
                  <a:pt x="2465" y="3692"/>
                  <a:pt x="2477" y="3620"/>
                </a:cubicBezTo>
                <a:lnTo>
                  <a:pt x="2775" y="2358"/>
                </a:lnTo>
                <a:cubicBezTo>
                  <a:pt x="2823" y="2180"/>
                  <a:pt x="2787" y="1989"/>
                  <a:pt x="2680" y="1834"/>
                </a:cubicBezTo>
                <a:lnTo>
                  <a:pt x="2418" y="1406"/>
                </a:lnTo>
                <a:cubicBezTo>
                  <a:pt x="2668" y="1215"/>
                  <a:pt x="2954" y="1037"/>
                  <a:pt x="3239" y="894"/>
                </a:cubicBezTo>
                <a:lnTo>
                  <a:pt x="3454" y="1251"/>
                </a:lnTo>
                <a:cubicBezTo>
                  <a:pt x="3485" y="1306"/>
                  <a:pt x="3536" y="1330"/>
                  <a:pt x="3588" y="1330"/>
                </a:cubicBezTo>
                <a:cubicBezTo>
                  <a:pt x="3616" y="1330"/>
                  <a:pt x="3643" y="1323"/>
                  <a:pt x="3668" y="1311"/>
                </a:cubicBezTo>
                <a:lnTo>
                  <a:pt x="4442" y="989"/>
                </a:lnTo>
                <a:lnTo>
                  <a:pt x="5168" y="953"/>
                </a:lnTo>
                <a:cubicBezTo>
                  <a:pt x="5216" y="953"/>
                  <a:pt x="5228" y="977"/>
                  <a:pt x="5240" y="989"/>
                </a:cubicBezTo>
                <a:cubicBezTo>
                  <a:pt x="5263" y="1001"/>
                  <a:pt x="5275" y="1013"/>
                  <a:pt x="5275" y="1061"/>
                </a:cubicBezTo>
                <a:cubicBezTo>
                  <a:pt x="5275" y="1096"/>
                  <a:pt x="5240" y="1120"/>
                  <a:pt x="5228" y="1132"/>
                </a:cubicBezTo>
                <a:lnTo>
                  <a:pt x="4585" y="1453"/>
                </a:lnTo>
                <a:cubicBezTo>
                  <a:pt x="4525" y="1477"/>
                  <a:pt x="4501" y="1525"/>
                  <a:pt x="4501" y="1596"/>
                </a:cubicBezTo>
                <a:cubicBezTo>
                  <a:pt x="4501" y="1668"/>
                  <a:pt x="4525" y="1715"/>
                  <a:pt x="4585" y="1751"/>
                </a:cubicBezTo>
                <a:lnTo>
                  <a:pt x="5621" y="2346"/>
                </a:lnTo>
                <a:cubicBezTo>
                  <a:pt x="5641" y="2360"/>
                  <a:pt x="5666" y="2366"/>
                  <a:pt x="5693" y="2366"/>
                </a:cubicBezTo>
                <a:cubicBezTo>
                  <a:pt x="5712" y="2366"/>
                  <a:pt x="5732" y="2363"/>
                  <a:pt x="5752" y="2358"/>
                </a:cubicBezTo>
                <a:cubicBezTo>
                  <a:pt x="5799" y="2346"/>
                  <a:pt x="5823" y="2311"/>
                  <a:pt x="5859" y="2263"/>
                </a:cubicBezTo>
                <a:lnTo>
                  <a:pt x="6109" y="1608"/>
                </a:lnTo>
                <a:lnTo>
                  <a:pt x="7240" y="2311"/>
                </a:lnTo>
                <a:lnTo>
                  <a:pt x="7240" y="2323"/>
                </a:lnTo>
                <a:cubicBezTo>
                  <a:pt x="7240" y="2323"/>
                  <a:pt x="7240" y="2346"/>
                  <a:pt x="7228" y="2346"/>
                </a:cubicBezTo>
                <a:lnTo>
                  <a:pt x="6716" y="2501"/>
                </a:lnTo>
                <a:cubicBezTo>
                  <a:pt x="6633" y="2537"/>
                  <a:pt x="6585" y="2620"/>
                  <a:pt x="6609" y="2715"/>
                </a:cubicBezTo>
                <a:cubicBezTo>
                  <a:pt x="6644" y="2787"/>
                  <a:pt x="6704" y="2835"/>
                  <a:pt x="6764" y="2835"/>
                </a:cubicBezTo>
                <a:cubicBezTo>
                  <a:pt x="6775" y="2835"/>
                  <a:pt x="6787" y="2835"/>
                  <a:pt x="6811" y="2823"/>
                </a:cubicBezTo>
                <a:lnTo>
                  <a:pt x="7311" y="2656"/>
                </a:lnTo>
                <a:cubicBezTo>
                  <a:pt x="7430" y="2608"/>
                  <a:pt x="7526" y="2501"/>
                  <a:pt x="7537" y="2370"/>
                </a:cubicBezTo>
                <a:cubicBezTo>
                  <a:pt x="7549" y="2239"/>
                  <a:pt x="7490" y="2120"/>
                  <a:pt x="7371" y="2049"/>
                </a:cubicBezTo>
                <a:lnTo>
                  <a:pt x="6073" y="1239"/>
                </a:lnTo>
                <a:cubicBezTo>
                  <a:pt x="6052" y="1225"/>
                  <a:pt x="6027" y="1219"/>
                  <a:pt x="6000" y="1219"/>
                </a:cubicBezTo>
                <a:cubicBezTo>
                  <a:pt x="5981" y="1219"/>
                  <a:pt x="5962" y="1222"/>
                  <a:pt x="5942" y="1227"/>
                </a:cubicBezTo>
                <a:cubicBezTo>
                  <a:pt x="5894" y="1239"/>
                  <a:pt x="5859" y="1275"/>
                  <a:pt x="5835" y="1311"/>
                </a:cubicBezTo>
                <a:lnTo>
                  <a:pt x="5585" y="1965"/>
                </a:lnTo>
                <a:lnTo>
                  <a:pt x="4990" y="1632"/>
                </a:lnTo>
                <a:lnTo>
                  <a:pt x="5347" y="1453"/>
                </a:lnTo>
                <a:cubicBezTo>
                  <a:pt x="5478" y="1394"/>
                  <a:pt x="5561" y="1275"/>
                  <a:pt x="5585" y="1120"/>
                </a:cubicBezTo>
                <a:cubicBezTo>
                  <a:pt x="5597" y="1001"/>
                  <a:pt x="5561" y="882"/>
                  <a:pt x="5478" y="775"/>
                </a:cubicBezTo>
                <a:cubicBezTo>
                  <a:pt x="5394" y="691"/>
                  <a:pt x="5275" y="644"/>
                  <a:pt x="5156" y="644"/>
                </a:cubicBezTo>
                <a:lnTo>
                  <a:pt x="4394" y="680"/>
                </a:lnTo>
                <a:cubicBezTo>
                  <a:pt x="4382" y="680"/>
                  <a:pt x="4347" y="680"/>
                  <a:pt x="4335" y="691"/>
                </a:cubicBezTo>
                <a:lnTo>
                  <a:pt x="3668" y="977"/>
                </a:lnTo>
                <a:lnTo>
                  <a:pt x="3549" y="775"/>
                </a:lnTo>
                <a:cubicBezTo>
                  <a:pt x="4192" y="513"/>
                  <a:pt x="4870" y="382"/>
                  <a:pt x="5585" y="382"/>
                </a:cubicBezTo>
                <a:close/>
                <a:moveTo>
                  <a:pt x="5585" y="1"/>
                </a:moveTo>
                <a:cubicBezTo>
                  <a:pt x="4097" y="1"/>
                  <a:pt x="2704" y="584"/>
                  <a:pt x="1644" y="1644"/>
                </a:cubicBezTo>
                <a:cubicBezTo>
                  <a:pt x="584" y="2704"/>
                  <a:pt x="1" y="4097"/>
                  <a:pt x="1" y="5585"/>
                </a:cubicBezTo>
                <a:cubicBezTo>
                  <a:pt x="1" y="7073"/>
                  <a:pt x="584" y="8478"/>
                  <a:pt x="1644" y="9526"/>
                </a:cubicBezTo>
                <a:cubicBezTo>
                  <a:pt x="2704" y="10586"/>
                  <a:pt x="4097" y="11169"/>
                  <a:pt x="5585" y="11169"/>
                </a:cubicBezTo>
                <a:cubicBezTo>
                  <a:pt x="7073" y="11169"/>
                  <a:pt x="8478" y="10586"/>
                  <a:pt x="9526" y="9526"/>
                </a:cubicBezTo>
                <a:cubicBezTo>
                  <a:pt x="10585" y="8478"/>
                  <a:pt x="11169" y="7073"/>
                  <a:pt x="11169" y="5585"/>
                </a:cubicBezTo>
                <a:cubicBezTo>
                  <a:pt x="11169" y="4097"/>
                  <a:pt x="10585" y="2692"/>
                  <a:pt x="9526" y="1644"/>
                </a:cubicBezTo>
                <a:cubicBezTo>
                  <a:pt x="8478" y="584"/>
                  <a:pt x="7073" y="1"/>
                  <a:pt x="5585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" name="Google Shape;10970;p75">
            <a:extLst>
              <a:ext uri="{FF2B5EF4-FFF2-40B4-BE49-F238E27FC236}">
                <a16:creationId xmlns:a16="http://schemas.microsoft.com/office/drawing/2014/main" id="{F1B40EFF-119E-4AB2-B446-1215D2AC1778}"/>
              </a:ext>
            </a:extLst>
          </p:cNvPr>
          <p:cNvGrpSpPr/>
          <p:nvPr/>
        </p:nvGrpSpPr>
        <p:grpSpPr>
          <a:xfrm>
            <a:off x="1159086" y="1756187"/>
            <a:ext cx="254644" cy="348828"/>
            <a:chOff x="1770459" y="2884503"/>
            <a:chExt cx="254644" cy="348828"/>
          </a:xfrm>
          <a:solidFill>
            <a:schemeClr val="bg1"/>
          </a:solidFill>
        </p:grpSpPr>
        <p:sp>
          <p:nvSpPr>
            <p:cNvPr id="30" name="Google Shape;10971;p75">
              <a:extLst>
                <a:ext uri="{FF2B5EF4-FFF2-40B4-BE49-F238E27FC236}">
                  <a16:creationId xmlns:a16="http://schemas.microsoft.com/office/drawing/2014/main" id="{5C52539B-F48D-419D-8BEA-F74CD548EEA4}"/>
                </a:ext>
              </a:extLst>
            </p:cNvPr>
            <p:cNvSpPr/>
            <p:nvPr/>
          </p:nvSpPr>
          <p:spPr>
            <a:xfrm>
              <a:off x="1832330" y="2884503"/>
              <a:ext cx="130902" cy="159572"/>
            </a:xfrm>
            <a:custGeom>
              <a:avLst/>
              <a:gdLst/>
              <a:ahLst/>
              <a:cxnLst/>
              <a:rect l="l" t="t" r="r" b="b"/>
              <a:pathLst>
                <a:path w="4132" h="5037" extrusionOk="0">
                  <a:moveTo>
                    <a:pt x="2060" y="0"/>
                  </a:moveTo>
                  <a:cubicBezTo>
                    <a:pt x="953" y="0"/>
                    <a:pt x="36" y="869"/>
                    <a:pt x="0" y="1977"/>
                  </a:cubicBezTo>
                  <a:cubicBezTo>
                    <a:pt x="0" y="2072"/>
                    <a:pt x="60" y="2143"/>
                    <a:pt x="143" y="2143"/>
                  </a:cubicBezTo>
                  <a:cubicBezTo>
                    <a:pt x="238" y="2143"/>
                    <a:pt x="310" y="2084"/>
                    <a:pt x="310" y="2001"/>
                  </a:cubicBezTo>
                  <a:cubicBezTo>
                    <a:pt x="357" y="1060"/>
                    <a:pt x="1131" y="322"/>
                    <a:pt x="2060" y="322"/>
                  </a:cubicBezTo>
                  <a:cubicBezTo>
                    <a:pt x="3036" y="322"/>
                    <a:pt x="3822" y="1120"/>
                    <a:pt x="3822" y="2084"/>
                  </a:cubicBezTo>
                  <a:cubicBezTo>
                    <a:pt x="3822" y="2846"/>
                    <a:pt x="3334" y="3513"/>
                    <a:pt x="2596" y="3751"/>
                  </a:cubicBezTo>
                  <a:cubicBezTo>
                    <a:pt x="2572" y="3763"/>
                    <a:pt x="2524" y="3787"/>
                    <a:pt x="2512" y="3822"/>
                  </a:cubicBezTo>
                  <a:lnTo>
                    <a:pt x="2060" y="4572"/>
                  </a:lnTo>
                  <a:lnTo>
                    <a:pt x="1619" y="3822"/>
                  </a:lnTo>
                  <a:cubicBezTo>
                    <a:pt x="1608" y="3798"/>
                    <a:pt x="1572" y="3763"/>
                    <a:pt x="1524" y="3751"/>
                  </a:cubicBezTo>
                  <a:cubicBezTo>
                    <a:pt x="977" y="3572"/>
                    <a:pt x="548" y="3144"/>
                    <a:pt x="381" y="2572"/>
                  </a:cubicBezTo>
                  <a:cubicBezTo>
                    <a:pt x="362" y="2503"/>
                    <a:pt x="293" y="2459"/>
                    <a:pt x="230" y="2459"/>
                  </a:cubicBezTo>
                  <a:cubicBezTo>
                    <a:pt x="216" y="2459"/>
                    <a:pt x="203" y="2461"/>
                    <a:pt x="191" y="2465"/>
                  </a:cubicBezTo>
                  <a:cubicBezTo>
                    <a:pt x="95" y="2501"/>
                    <a:pt x="60" y="2584"/>
                    <a:pt x="84" y="2667"/>
                  </a:cubicBezTo>
                  <a:cubicBezTo>
                    <a:pt x="274" y="3298"/>
                    <a:pt x="750" y="3810"/>
                    <a:pt x="1381" y="4037"/>
                  </a:cubicBezTo>
                  <a:lnTo>
                    <a:pt x="1929" y="4953"/>
                  </a:lnTo>
                  <a:cubicBezTo>
                    <a:pt x="1965" y="5001"/>
                    <a:pt x="2000" y="5037"/>
                    <a:pt x="2060" y="5037"/>
                  </a:cubicBezTo>
                  <a:cubicBezTo>
                    <a:pt x="2120" y="5037"/>
                    <a:pt x="2167" y="5001"/>
                    <a:pt x="2191" y="4953"/>
                  </a:cubicBezTo>
                  <a:lnTo>
                    <a:pt x="2751" y="4037"/>
                  </a:lnTo>
                  <a:cubicBezTo>
                    <a:pt x="3584" y="3739"/>
                    <a:pt x="4132" y="2965"/>
                    <a:pt x="4132" y="2084"/>
                  </a:cubicBezTo>
                  <a:cubicBezTo>
                    <a:pt x="4132" y="941"/>
                    <a:pt x="3215" y="0"/>
                    <a:pt x="2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972;p75">
              <a:extLst>
                <a:ext uri="{FF2B5EF4-FFF2-40B4-BE49-F238E27FC236}">
                  <a16:creationId xmlns:a16="http://schemas.microsoft.com/office/drawing/2014/main" id="{BD10B161-1CD9-48E5-8AD7-26B79E706912}"/>
                </a:ext>
              </a:extLst>
            </p:cNvPr>
            <p:cNvSpPr/>
            <p:nvPr/>
          </p:nvSpPr>
          <p:spPr>
            <a:xfrm>
              <a:off x="1861000" y="2912698"/>
              <a:ext cx="75842" cy="72167"/>
            </a:xfrm>
            <a:custGeom>
              <a:avLst/>
              <a:gdLst/>
              <a:ahLst/>
              <a:cxnLst/>
              <a:rect l="l" t="t" r="r" b="b"/>
              <a:pathLst>
                <a:path w="2394" h="2278" extrusionOk="0">
                  <a:moveTo>
                    <a:pt x="1441" y="313"/>
                  </a:moveTo>
                  <a:cubicBezTo>
                    <a:pt x="1572" y="313"/>
                    <a:pt x="1715" y="360"/>
                    <a:pt x="1810" y="468"/>
                  </a:cubicBezTo>
                  <a:cubicBezTo>
                    <a:pt x="2036" y="670"/>
                    <a:pt x="2036" y="1015"/>
                    <a:pt x="1834" y="1218"/>
                  </a:cubicBezTo>
                  <a:cubicBezTo>
                    <a:pt x="1726" y="1325"/>
                    <a:pt x="1587" y="1378"/>
                    <a:pt x="1448" y="1378"/>
                  </a:cubicBezTo>
                  <a:cubicBezTo>
                    <a:pt x="1310" y="1378"/>
                    <a:pt x="1173" y="1325"/>
                    <a:pt x="1072" y="1218"/>
                  </a:cubicBezTo>
                  <a:cubicBezTo>
                    <a:pt x="857" y="1015"/>
                    <a:pt x="857" y="670"/>
                    <a:pt x="1072" y="468"/>
                  </a:cubicBezTo>
                  <a:cubicBezTo>
                    <a:pt x="1167" y="360"/>
                    <a:pt x="1310" y="313"/>
                    <a:pt x="1441" y="313"/>
                  </a:cubicBezTo>
                  <a:close/>
                  <a:moveTo>
                    <a:pt x="1451" y="0"/>
                  </a:moveTo>
                  <a:cubicBezTo>
                    <a:pt x="1232" y="0"/>
                    <a:pt x="1012" y="81"/>
                    <a:pt x="845" y="241"/>
                  </a:cubicBezTo>
                  <a:cubicBezTo>
                    <a:pt x="548" y="539"/>
                    <a:pt x="524" y="992"/>
                    <a:pt x="738" y="1325"/>
                  </a:cubicBezTo>
                  <a:lnTo>
                    <a:pt x="60" y="2015"/>
                  </a:lnTo>
                  <a:cubicBezTo>
                    <a:pt x="0" y="2075"/>
                    <a:pt x="0" y="2182"/>
                    <a:pt x="60" y="2242"/>
                  </a:cubicBezTo>
                  <a:cubicBezTo>
                    <a:pt x="83" y="2265"/>
                    <a:pt x="131" y="2277"/>
                    <a:pt x="179" y="2277"/>
                  </a:cubicBezTo>
                  <a:cubicBezTo>
                    <a:pt x="226" y="2277"/>
                    <a:pt x="262" y="2265"/>
                    <a:pt x="298" y="2242"/>
                  </a:cubicBezTo>
                  <a:lnTo>
                    <a:pt x="976" y="1551"/>
                  </a:lnTo>
                  <a:cubicBezTo>
                    <a:pt x="1131" y="1658"/>
                    <a:pt x="1298" y="1706"/>
                    <a:pt x="1453" y="1706"/>
                  </a:cubicBezTo>
                  <a:cubicBezTo>
                    <a:pt x="1679" y="1706"/>
                    <a:pt x="1881" y="1611"/>
                    <a:pt x="2072" y="1444"/>
                  </a:cubicBezTo>
                  <a:cubicBezTo>
                    <a:pt x="2393" y="1122"/>
                    <a:pt x="2393" y="575"/>
                    <a:pt x="2048" y="241"/>
                  </a:cubicBezTo>
                  <a:cubicBezTo>
                    <a:pt x="1887" y="81"/>
                    <a:pt x="1670" y="0"/>
                    <a:pt x="14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973;p75">
              <a:extLst>
                <a:ext uri="{FF2B5EF4-FFF2-40B4-BE49-F238E27FC236}">
                  <a16:creationId xmlns:a16="http://schemas.microsoft.com/office/drawing/2014/main" id="{FCCC99CC-56D2-449C-9E70-2A1966D068DE}"/>
                </a:ext>
              </a:extLst>
            </p:cNvPr>
            <p:cNvSpPr/>
            <p:nvPr/>
          </p:nvSpPr>
          <p:spPr>
            <a:xfrm>
              <a:off x="1818359" y="3060644"/>
              <a:ext cx="57753" cy="24172"/>
            </a:xfrm>
            <a:custGeom>
              <a:avLst/>
              <a:gdLst/>
              <a:ahLst/>
              <a:cxnLst/>
              <a:rect l="l" t="t" r="r" b="b"/>
              <a:pathLst>
                <a:path w="1823" h="763" extrusionOk="0">
                  <a:moveTo>
                    <a:pt x="181" y="0"/>
                  </a:moveTo>
                  <a:cubicBezTo>
                    <a:pt x="116" y="0"/>
                    <a:pt x="55" y="43"/>
                    <a:pt x="36" y="108"/>
                  </a:cubicBezTo>
                  <a:cubicBezTo>
                    <a:pt x="1" y="203"/>
                    <a:pt x="48" y="286"/>
                    <a:pt x="144" y="322"/>
                  </a:cubicBezTo>
                  <a:lnTo>
                    <a:pt x="1584" y="763"/>
                  </a:lnTo>
                  <a:lnTo>
                    <a:pt x="1632" y="763"/>
                  </a:lnTo>
                  <a:cubicBezTo>
                    <a:pt x="1703" y="763"/>
                    <a:pt x="1763" y="727"/>
                    <a:pt x="1775" y="643"/>
                  </a:cubicBezTo>
                  <a:cubicBezTo>
                    <a:pt x="1822" y="572"/>
                    <a:pt x="1775" y="465"/>
                    <a:pt x="1691" y="453"/>
                  </a:cubicBezTo>
                  <a:lnTo>
                    <a:pt x="239" y="12"/>
                  </a:lnTo>
                  <a:cubicBezTo>
                    <a:pt x="220" y="4"/>
                    <a:pt x="200" y="0"/>
                    <a:pt x="1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974;p75">
              <a:extLst>
                <a:ext uri="{FF2B5EF4-FFF2-40B4-BE49-F238E27FC236}">
                  <a16:creationId xmlns:a16="http://schemas.microsoft.com/office/drawing/2014/main" id="{604939A0-812E-497E-9AE4-239D0D86E556}"/>
                </a:ext>
              </a:extLst>
            </p:cNvPr>
            <p:cNvSpPr/>
            <p:nvPr/>
          </p:nvSpPr>
          <p:spPr>
            <a:xfrm>
              <a:off x="1818359" y="3078384"/>
              <a:ext cx="57753" cy="24552"/>
            </a:xfrm>
            <a:custGeom>
              <a:avLst/>
              <a:gdLst/>
              <a:ahLst/>
              <a:cxnLst/>
              <a:rect l="l" t="t" r="r" b="b"/>
              <a:pathLst>
                <a:path w="1823" h="775" extrusionOk="0">
                  <a:moveTo>
                    <a:pt x="182" y="0"/>
                  </a:moveTo>
                  <a:cubicBezTo>
                    <a:pt x="116" y="0"/>
                    <a:pt x="55" y="45"/>
                    <a:pt x="36" y="119"/>
                  </a:cubicBezTo>
                  <a:cubicBezTo>
                    <a:pt x="1" y="203"/>
                    <a:pt x="48" y="298"/>
                    <a:pt x="144" y="322"/>
                  </a:cubicBezTo>
                  <a:lnTo>
                    <a:pt x="1584" y="774"/>
                  </a:lnTo>
                  <a:lnTo>
                    <a:pt x="1632" y="774"/>
                  </a:lnTo>
                  <a:cubicBezTo>
                    <a:pt x="1703" y="774"/>
                    <a:pt x="1763" y="726"/>
                    <a:pt x="1775" y="655"/>
                  </a:cubicBezTo>
                  <a:cubicBezTo>
                    <a:pt x="1822" y="584"/>
                    <a:pt x="1775" y="488"/>
                    <a:pt x="1691" y="464"/>
                  </a:cubicBezTo>
                  <a:lnTo>
                    <a:pt x="239" y="12"/>
                  </a:lnTo>
                  <a:cubicBezTo>
                    <a:pt x="220" y="4"/>
                    <a:pt x="201" y="0"/>
                    <a:pt x="1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975;p75">
              <a:extLst>
                <a:ext uri="{FF2B5EF4-FFF2-40B4-BE49-F238E27FC236}">
                  <a16:creationId xmlns:a16="http://schemas.microsoft.com/office/drawing/2014/main" id="{74396D8D-4876-463F-AE14-92A5876C417E}"/>
                </a:ext>
              </a:extLst>
            </p:cNvPr>
            <p:cNvSpPr/>
            <p:nvPr/>
          </p:nvSpPr>
          <p:spPr>
            <a:xfrm>
              <a:off x="1818359" y="3096474"/>
              <a:ext cx="57753" cy="24172"/>
            </a:xfrm>
            <a:custGeom>
              <a:avLst/>
              <a:gdLst/>
              <a:ahLst/>
              <a:cxnLst/>
              <a:rect l="l" t="t" r="r" b="b"/>
              <a:pathLst>
                <a:path w="1823" h="763" extrusionOk="0">
                  <a:moveTo>
                    <a:pt x="181" y="1"/>
                  </a:moveTo>
                  <a:cubicBezTo>
                    <a:pt x="116" y="1"/>
                    <a:pt x="55" y="44"/>
                    <a:pt x="36" y="108"/>
                  </a:cubicBezTo>
                  <a:cubicBezTo>
                    <a:pt x="1" y="203"/>
                    <a:pt x="48" y="286"/>
                    <a:pt x="144" y="322"/>
                  </a:cubicBezTo>
                  <a:lnTo>
                    <a:pt x="1584" y="763"/>
                  </a:lnTo>
                  <a:lnTo>
                    <a:pt x="1632" y="763"/>
                  </a:lnTo>
                  <a:cubicBezTo>
                    <a:pt x="1703" y="763"/>
                    <a:pt x="1763" y="727"/>
                    <a:pt x="1775" y="644"/>
                  </a:cubicBezTo>
                  <a:cubicBezTo>
                    <a:pt x="1822" y="572"/>
                    <a:pt x="1775" y="489"/>
                    <a:pt x="1691" y="453"/>
                  </a:cubicBezTo>
                  <a:lnTo>
                    <a:pt x="239" y="13"/>
                  </a:lnTo>
                  <a:cubicBezTo>
                    <a:pt x="220" y="4"/>
                    <a:pt x="200" y="1"/>
                    <a:pt x="1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976;p75">
              <a:extLst>
                <a:ext uri="{FF2B5EF4-FFF2-40B4-BE49-F238E27FC236}">
                  <a16:creationId xmlns:a16="http://schemas.microsoft.com/office/drawing/2014/main" id="{CD6FD5E6-7E34-4C74-B8BD-CDA3DD1A05B1}"/>
                </a:ext>
              </a:extLst>
            </p:cNvPr>
            <p:cNvSpPr/>
            <p:nvPr/>
          </p:nvSpPr>
          <p:spPr>
            <a:xfrm>
              <a:off x="2022410" y="3029914"/>
              <a:ext cx="760" cy="570"/>
            </a:xfrm>
            <a:custGeom>
              <a:avLst/>
              <a:gdLst/>
              <a:ahLst/>
              <a:cxnLst/>
              <a:rect l="l" t="t" r="r" b="b"/>
              <a:pathLst>
                <a:path w="24" h="18" extrusionOk="0">
                  <a:moveTo>
                    <a:pt x="3" y="0"/>
                  </a:moveTo>
                  <a:cubicBezTo>
                    <a:pt x="0" y="0"/>
                    <a:pt x="21" y="18"/>
                    <a:pt x="23" y="18"/>
                  </a:cubicBezTo>
                  <a:cubicBezTo>
                    <a:pt x="24" y="18"/>
                    <a:pt x="22" y="15"/>
                    <a:pt x="13" y="6"/>
                  </a:cubicBezTo>
                  <a:cubicBezTo>
                    <a:pt x="7" y="2"/>
                    <a:pt x="4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977;p75">
              <a:extLst>
                <a:ext uri="{FF2B5EF4-FFF2-40B4-BE49-F238E27FC236}">
                  <a16:creationId xmlns:a16="http://schemas.microsoft.com/office/drawing/2014/main" id="{F9FC1B52-FC91-4037-97AB-412B652D8001}"/>
                </a:ext>
              </a:extLst>
            </p:cNvPr>
            <p:cNvSpPr/>
            <p:nvPr/>
          </p:nvSpPr>
          <p:spPr>
            <a:xfrm>
              <a:off x="1770459" y="3017337"/>
              <a:ext cx="254644" cy="215994"/>
            </a:xfrm>
            <a:custGeom>
              <a:avLst/>
              <a:gdLst/>
              <a:ahLst/>
              <a:cxnLst/>
              <a:rect l="l" t="t" r="r" b="b"/>
              <a:pathLst>
                <a:path w="8038" h="6818" extrusionOk="0">
                  <a:moveTo>
                    <a:pt x="7275" y="391"/>
                  </a:moveTo>
                  <a:lnTo>
                    <a:pt x="7275" y="3677"/>
                  </a:lnTo>
                  <a:lnTo>
                    <a:pt x="4180" y="4677"/>
                  </a:lnTo>
                  <a:lnTo>
                    <a:pt x="4180" y="2570"/>
                  </a:lnTo>
                  <a:lnTo>
                    <a:pt x="4180" y="1760"/>
                  </a:lnTo>
                  <a:lnTo>
                    <a:pt x="4180" y="1391"/>
                  </a:lnTo>
                  <a:lnTo>
                    <a:pt x="7275" y="391"/>
                  </a:lnTo>
                  <a:close/>
                  <a:moveTo>
                    <a:pt x="310" y="748"/>
                  </a:moveTo>
                  <a:lnTo>
                    <a:pt x="429" y="796"/>
                  </a:lnTo>
                  <a:lnTo>
                    <a:pt x="429" y="3820"/>
                  </a:lnTo>
                  <a:cubicBezTo>
                    <a:pt x="429" y="3892"/>
                    <a:pt x="477" y="3951"/>
                    <a:pt x="548" y="3963"/>
                  </a:cubicBezTo>
                  <a:lnTo>
                    <a:pt x="3858" y="5023"/>
                  </a:lnTo>
                  <a:lnTo>
                    <a:pt x="3858" y="5630"/>
                  </a:lnTo>
                  <a:lnTo>
                    <a:pt x="310" y="4499"/>
                  </a:lnTo>
                  <a:lnTo>
                    <a:pt x="310" y="1332"/>
                  </a:lnTo>
                  <a:lnTo>
                    <a:pt x="310" y="748"/>
                  </a:lnTo>
                  <a:close/>
                  <a:moveTo>
                    <a:pt x="7704" y="748"/>
                  </a:moveTo>
                  <a:lnTo>
                    <a:pt x="7704" y="1332"/>
                  </a:lnTo>
                  <a:lnTo>
                    <a:pt x="7704" y="4499"/>
                  </a:lnTo>
                  <a:lnTo>
                    <a:pt x="4168" y="5630"/>
                  </a:lnTo>
                  <a:lnTo>
                    <a:pt x="4168" y="5023"/>
                  </a:lnTo>
                  <a:lnTo>
                    <a:pt x="7466" y="3963"/>
                  </a:lnTo>
                  <a:cubicBezTo>
                    <a:pt x="7525" y="3951"/>
                    <a:pt x="7585" y="3880"/>
                    <a:pt x="7585" y="3820"/>
                  </a:cubicBezTo>
                  <a:lnTo>
                    <a:pt x="7585" y="796"/>
                  </a:lnTo>
                  <a:lnTo>
                    <a:pt x="7704" y="748"/>
                  </a:lnTo>
                  <a:close/>
                  <a:moveTo>
                    <a:pt x="310" y="4844"/>
                  </a:moveTo>
                  <a:lnTo>
                    <a:pt x="3858" y="5975"/>
                  </a:lnTo>
                  <a:lnTo>
                    <a:pt x="3858" y="6440"/>
                  </a:lnTo>
                  <a:lnTo>
                    <a:pt x="310" y="5309"/>
                  </a:lnTo>
                  <a:lnTo>
                    <a:pt x="310" y="4844"/>
                  </a:lnTo>
                  <a:close/>
                  <a:moveTo>
                    <a:pt x="595" y="0"/>
                  </a:moveTo>
                  <a:cubicBezTo>
                    <a:pt x="562" y="0"/>
                    <a:pt x="522" y="17"/>
                    <a:pt x="489" y="34"/>
                  </a:cubicBezTo>
                  <a:cubicBezTo>
                    <a:pt x="441" y="70"/>
                    <a:pt x="429" y="105"/>
                    <a:pt x="429" y="165"/>
                  </a:cubicBezTo>
                  <a:lnTo>
                    <a:pt x="429" y="439"/>
                  </a:lnTo>
                  <a:lnTo>
                    <a:pt x="203" y="367"/>
                  </a:lnTo>
                  <a:cubicBezTo>
                    <a:pt x="189" y="360"/>
                    <a:pt x="175" y="358"/>
                    <a:pt x="161" y="358"/>
                  </a:cubicBezTo>
                  <a:cubicBezTo>
                    <a:pt x="127" y="358"/>
                    <a:pt x="94" y="374"/>
                    <a:pt x="60" y="391"/>
                  </a:cubicBezTo>
                  <a:cubicBezTo>
                    <a:pt x="12" y="427"/>
                    <a:pt x="1" y="463"/>
                    <a:pt x="1" y="522"/>
                  </a:cubicBezTo>
                  <a:lnTo>
                    <a:pt x="1" y="1332"/>
                  </a:lnTo>
                  <a:lnTo>
                    <a:pt x="1" y="4618"/>
                  </a:lnTo>
                  <a:lnTo>
                    <a:pt x="1" y="5428"/>
                  </a:lnTo>
                  <a:cubicBezTo>
                    <a:pt x="1" y="5499"/>
                    <a:pt x="48" y="5559"/>
                    <a:pt x="120" y="5570"/>
                  </a:cubicBezTo>
                  <a:lnTo>
                    <a:pt x="3977" y="6809"/>
                  </a:lnTo>
                  <a:cubicBezTo>
                    <a:pt x="3989" y="6815"/>
                    <a:pt x="4001" y="6818"/>
                    <a:pt x="4016" y="6818"/>
                  </a:cubicBezTo>
                  <a:cubicBezTo>
                    <a:pt x="4031" y="6818"/>
                    <a:pt x="4049" y="6815"/>
                    <a:pt x="4073" y="6809"/>
                  </a:cubicBezTo>
                  <a:lnTo>
                    <a:pt x="6061" y="6166"/>
                  </a:lnTo>
                  <a:cubicBezTo>
                    <a:pt x="6144" y="6130"/>
                    <a:pt x="6192" y="6047"/>
                    <a:pt x="6156" y="5963"/>
                  </a:cubicBezTo>
                  <a:cubicBezTo>
                    <a:pt x="6138" y="5890"/>
                    <a:pt x="6076" y="5844"/>
                    <a:pt x="6011" y="5844"/>
                  </a:cubicBezTo>
                  <a:cubicBezTo>
                    <a:pt x="5992" y="5844"/>
                    <a:pt x="5972" y="5848"/>
                    <a:pt x="5954" y="5856"/>
                  </a:cubicBezTo>
                  <a:lnTo>
                    <a:pt x="4180" y="6440"/>
                  </a:lnTo>
                  <a:lnTo>
                    <a:pt x="4180" y="5975"/>
                  </a:lnTo>
                  <a:lnTo>
                    <a:pt x="7728" y="4844"/>
                  </a:lnTo>
                  <a:lnTo>
                    <a:pt x="7728" y="5309"/>
                  </a:lnTo>
                  <a:lnTo>
                    <a:pt x="6597" y="5666"/>
                  </a:lnTo>
                  <a:cubicBezTo>
                    <a:pt x="6501" y="5690"/>
                    <a:pt x="6454" y="5773"/>
                    <a:pt x="6489" y="5868"/>
                  </a:cubicBezTo>
                  <a:cubicBezTo>
                    <a:pt x="6501" y="5940"/>
                    <a:pt x="6573" y="5987"/>
                    <a:pt x="6632" y="5987"/>
                  </a:cubicBezTo>
                  <a:cubicBezTo>
                    <a:pt x="6656" y="5987"/>
                    <a:pt x="6668" y="5987"/>
                    <a:pt x="6680" y="5975"/>
                  </a:cubicBezTo>
                  <a:lnTo>
                    <a:pt x="7918" y="5570"/>
                  </a:lnTo>
                  <a:cubicBezTo>
                    <a:pt x="7978" y="5559"/>
                    <a:pt x="8037" y="5475"/>
                    <a:pt x="8037" y="5416"/>
                  </a:cubicBezTo>
                  <a:lnTo>
                    <a:pt x="8037" y="4618"/>
                  </a:lnTo>
                  <a:lnTo>
                    <a:pt x="8037" y="1332"/>
                  </a:lnTo>
                  <a:lnTo>
                    <a:pt x="8037" y="522"/>
                  </a:lnTo>
                  <a:cubicBezTo>
                    <a:pt x="8037" y="486"/>
                    <a:pt x="8002" y="439"/>
                    <a:pt x="7966" y="403"/>
                  </a:cubicBezTo>
                  <a:cubicBezTo>
                    <a:pt x="7931" y="386"/>
                    <a:pt x="7896" y="375"/>
                    <a:pt x="7857" y="375"/>
                  </a:cubicBezTo>
                  <a:cubicBezTo>
                    <a:pt x="7842" y="375"/>
                    <a:pt x="7827" y="376"/>
                    <a:pt x="7811" y="379"/>
                  </a:cubicBezTo>
                  <a:lnTo>
                    <a:pt x="7585" y="451"/>
                  </a:lnTo>
                  <a:lnTo>
                    <a:pt x="7585" y="189"/>
                  </a:lnTo>
                  <a:cubicBezTo>
                    <a:pt x="7585" y="141"/>
                    <a:pt x="7561" y="82"/>
                    <a:pt x="7525" y="46"/>
                  </a:cubicBezTo>
                  <a:cubicBezTo>
                    <a:pt x="7499" y="29"/>
                    <a:pt x="7467" y="17"/>
                    <a:pt x="7428" y="17"/>
                  </a:cubicBezTo>
                  <a:cubicBezTo>
                    <a:pt x="7413" y="17"/>
                    <a:pt x="7398" y="19"/>
                    <a:pt x="7382" y="22"/>
                  </a:cubicBezTo>
                  <a:lnTo>
                    <a:pt x="4013" y="1094"/>
                  </a:lnTo>
                  <a:lnTo>
                    <a:pt x="1965" y="439"/>
                  </a:lnTo>
                  <a:cubicBezTo>
                    <a:pt x="1944" y="431"/>
                    <a:pt x="1923" y="427"/>
                    <a:pt x="1903" y="427"/>
                  </a:cubicBezTo>
                  <a:cubicBezTo>
                    <a:pt x="1835" y="427"/>
                    <a:pt x="1778" y="472"/>
                    <a:pt x="1751" y="546"/>
                  </a:cubicBezTo>
                  <a:cubicBezTo>
                    <a:pt x="1727" y="629"/>
                    <a:pt x="1775" y="725"/>
                    <a:pt x="1858" y="748"/>
                  </a:cubicBezTo>
                  <a:lnTo>
                    <a:pt x="3834" y="1391"/>
                  </a:lnTo>
                  <a:lnTo>
                    <a:pt x="3834" y="1760"/>
                  </a:lnTo>
                  <a:lnTo>
                    <a:pt x="3834" y="2570"/>
                  </a:lnTo>
                  <a:lnTo>
                    <a:pt x="3834" y="4677"/>
                  </a:lnTo>
                  <a:lnTo>
                    <a:pt x="739" y="3677"/>
                  </a:lnTo>
                  <a:lnTo>
                    <a:pt x="739" y="391"/>
                  </a:lnTo>
                  <a:lnTo>
                    <a:pt x="1215" y="546"/>
                  </a:lnTo>
                  <a:cubicBezTo>
                    <a:pt x="1232" y="550"/>
                    <a:pt x="1248" y="552"/>
                    <a:pt x="1264" y="552"/>
                  </a:cubicBezTo>
                  <a:cubicBezTo>
                    <a:pt x="1338" y="552"/>
                    <a:pt x="1400" y="508"/>
                    <a:pt x="1429" y="439"/>
                  </a:cubicBezTo>
                  <a:cubicBezTo>
                    <a:pt x="1453" y="344"/>
                    <a:pt x="1406" y="260"/>
                    <a:pt x="1322" y="225"/>
                  </a:cubicBezTo>
                  <a:lnTo>
                    <a:pt x="632" y="10"/>
                  </a:lnTo>
                  <a:cubicBezTo>
                    <a:pt x="621" y="3"/>
                    <a:pt x="609" y="0"/>
                    <a:pt x="5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978;p75">
              <a:extLst>
                <a:ext uri="{FF2B5EF4-FFF2-40B4-BE49-F238E27FC236}">
                  <a16:creationId xmlns:a16="http://schemas.microsoft.com/office/drawing/2014/main" id="{421ECC56-0C5C-4A73-9B61-0DB40F5264E2}"/>
                </a:ext>
              </a:extLst>
            </p:cNvPr>
            <p:cNvSpPr/>
            <p:nvPr/>
          </p:nvSpPr>
          <p:spPr>
            <a:xfrm>
              <a:off x="1929271" y="3055987"/>
              <a:ext cx="38111" cy="47298"/>
            </a:xfrm>
            <a:custGeom>
              <a:avLst/>
              <a:gdLst/>
              <a:ahLst/>
              <a:cxnLst/>
              <a:rect l="l" t="t" r="r" b="b"/>
              <a:pathLst>
                <a:path w="1203" h="1493" extrusionOk="0">
                  <a:moveTo>
                    <a:pt x="881" y="374"/>
                  </a:moveTo>
                  <a:lnTo>
                    <a:pt x="881" y="945"/>
                  </a:lnTo>
                  <a:lnTo>
                    <a:pt x="345" y="1112"/>
                  </a:lnTo>
                  <a:lnTo>
                    <a:pt x="345" y="540"/>
                  </a:lnTo>
                  <a:lnTo>
                    <a:pt x="881" y="374"/>
                  </a:lnTo>
                  <a:close/>
                  <a:moveTo>
                    <a:pt x="1029" y="0"/>
                  </a:moveTo>
                  <a:cubicBezTo>
                    <a:pt x="1017" y="0"/>
                    <a:pt x="1003" y="2"/>
                    <a:pt x="988" y="5"/>
                  </a:cubicBezTo>
                  <a:lnTo>
                    <a:pt x="119" y="279"/>
                  </a:lnTo>
                  <a:cubicBezTo>
                    <a:pt x="60" y="290"/>
                    <a:pt x="0" y="362"/>
                    <a:pt x="0" y="421"/>
                  </a:cubicBezTo>
                  <a:lnTo>
                    <a:pt x="0" y="1326"/>
                  </a:lnTo>
                  <a:cubicBezTo>
                    <a:pt x="0" y="1374"/>
                    <a:pt x="24" y="1433"/>
                    <a:pt x="60" y="1469"/>
                  </a:cubicBezTo>
                  <a:cubicBezTo>
                    <a:pt x="83" y="1481"/>
                    <a:pt x="119" y="1493"/>
                    <a:pt x="155" y="1493"/>
                  </a:cubicBezTo>
                  <a:cubicBezTo>
                    <a:pt x="167" y="1493"/>
                    <a:pt x="179" y="1493"/>
                    <a:pt x="191" y="1481"/>
                  </a:cubicBezTo>
                  <a:lnTo>
                    <a:pt x="1060" y="1207"/>
                  </a:lnTo>
                  <a:cubicBezTo>
                    <a:pt x="1119" y="1195"/>
                    <a:pt x="1179" y="1124"/>
                    <a:pt x="1179" y="1064"/>
                  </a:cubicBezTo>
                  <a:lnTo>
                    <a:pt x="1179" y="159"/>
                  </a:lnTo>
                  <a:cubicBezTo>
                    <a:pt x="1203" y="112"/>
                    <a:pt x="1179" y="64"/>
                    <a:pt x="1131" y="40"/>
                  </a:cubicBezTo>
                  <a:cubicBezTo>
                    <a:pt x="1095" y="14"/>
                    <a:pt x="1066" y="0"/>
                    <a:pt x="10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9475;p73">
            <a:extLst>
              <a:ext uri="{FF2B5EF4-FFF2-40B4-BE49-F238E27FC236}">
                <a16:creationId xmlns:a16="http://schemas.microsoft.com/office/drawing/2014/main" id="{CD65A0F5-640E-4B34-A964-28CFCD4EC3CC}"/>
              </a:ext>
            </a:extLst>
          </p:cNvPr>
          <p:cNvGrpSpPr/>
          <p:nvPr/>
        </p:nvGrpSpPr>
        <p:grpSpPr>
          <a:xfrm>
            <a:off x="1112842" y="2603180"/>
            <a:ext cx="362223" cy="361108"/>
            <a:chOff x="3513010" y="3816134"/>
            <a:chExt cx="362223" cy="361108"/>
          </a:xfrm>
          <a:solidFill>
            <a:schemeClr val="bg1"/>
          </a:solidFill>
        </p:grpSpPr>
        <p:sp>
          <p:nvSpPr>
            <p:cNvPr id="39" name="Google Shape;9476;p73">
              <a:extLst>
                <a:ext uri="{FF2B5EF4-FFF2-40B4-BE49-F238E27FC236}">
                  <a16:creationId xmlns:a16="http://schemas.microsoft.com/office/drawing/2014/main" id="{23091905-74B3-46B9-9078-AF9E111C1CC7}"/>
                </a:ext>
              </a:extLst>
            </p:cNvPr>
            <p:cNvSpPr/>
            <p:nvPr/>
          </p:nvSpPr>
          <p:spPr>
            <a:xfrm>
              <a:off x="3513010" y="3816134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477;p73">
              <a:extLst>
                <a:ext uri="{FF2B5EF4-FFF2-40B4-BE49-F238E27FC236}">
                  <a16:creationId xmlns:a16="http://schemas.microsoft.com/office/drawing/2014/main" id="{D4B06C7A-23C6-4344-B15C-09C6B0753AD8}"/>
                </a:ext>
              </a:extLst>
            </p:cNvPr>
            <p:cNvSpPr/>
            <p:nvPr/>
          </p:nvSpPr>
          <p:spPr>
            <a:xfrm>
              <a:off x="3618450" y="3879112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478;p73">
              <a:extLst>
                <a:ext uri="{FF2B5EF4-FFF2-40B4-BE49-F238E27FC236}">
                  <a16:creationId xmlns:a16="http://schemas.microsoft.com/office/drawing/2014/main" id="{017FD670-9C05-441F-A41D-1B49287360B6}"/>
                </a:ext>
              </a:extLst>
            </p:cNvPr>
            <p:cNvSpPr/>
            <p:nvPr/>
          </p:nvSpPr>
          <p:spPr>
            <a:xfrm>
              <a:off x="3618450" y="3921192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479;p73">
              <a:extLst>
                <a:ext uri="{FF2B5EF4-FFF2-40B4-BE49-F238E27FC236}">
                  <a16:creationId xmlns:a16="http://schemas.microsoft.com/office/drawing/2014/main" id="{B5B0712F-C242-40D4-BDF8-A1FE5D0FD79F}"/>
                </a:ext>
              </a:extLst>
            </p:cNvPr>
            <p:cNvSpPr/>
            <p:nvPr/>
          </p:nvSpPr>
          <p:spPr>
            <a:xfrm>
              <a:off x="3617304" y="3962922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12435;p78">
            <a:extLst>
              <a:ext uri="{FF2B5EF4-FFF2-40B4-BE49-F238E27FC236}">
                <a16:creationId xmlns:a16="http://schemas.microsoft.com/office/drawing/2014/main" id="{FD770F82-6C1C-42CE-B287-DFF0E2751236}"/>
              </a:ext>
            </a:extLst>
          </p:cNvPr>
          <p:cNvGrpSpPr/>
          <p:nvPr/>
        </p:nvGrpSpPr>
        <p:grpSpPr>
          <a:xfrm>
            <a:off x="1100653" y="3496526"/>
            <a:ext cx="1025192" cy="282364"/>
            <a:chOff x="1100653" y="3496526"/>
            <a:chExt cx="1025192" cy="282364"/>
          </a:xfrm>
        </p:grpSpPr>
        <p:sp>
          <p:nvSpPr>
            <p:cNvPr id="44" name="Google Shape;12436;p78">
              <a:extLst>
                <a:ext uri="{FF2B5EF4-FFF2-40B4-BE49-F238E27FC236}">
                  <a16:creationId xmlns:a16="http://schemas.microsoft.com/office/drawing/2014/main" id="{48D5F755-61F0-4814-9033-048C7C577F6B}"/>
                </a:ext>
              </a:extLst>
            </p:cNvPr>
            <p:cNvSpPr/>
            <p:nvPr/>
          </p:nvSpPr>
          <p:spPr>
            <a:xfrm>
              <a:off x="1901061" y="3639610"/>
              <a:ext cx="11013" cy="33772"/>
            </a:xfrm>
            <a:custGeom>
              <a:avLst/>
              <a:gdLst/>
              <a:ahLst/>
              <a:cxnLst/>
              <a:rect l="l" t="t" r="r" b="b"/>
              <a:pathLst>
                <a:path w="346" h="1061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894"/>
                  </a:lnTo>
                  <a:cubicBezTo>
                    <a:pt x="1" y="977"/>
                    <a:pt x="72" y="1060"/>
                    <a:pt x="167" y="1060"/>
                  </a:cubicBezTo>
                  <a:cubicBezTo>
                    <a:pt x="251" y="1060"/>
                    <a:pt x="334" y="977"/>
                    <a:pt x="334" y="894"/>
                  </a:cubicBezTo>
                  <a:lnTo>
                    <a:pt x="334" y="167"/>
                  </a:lnTo>
                  <a:cubicBezTo>
                    <a:pt x="346" y="72"/>
                    <a:pt x="274" y="1"/>
                    <a:pt x="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437;p78">
              <a:extLst>
                <a:ext uri="{FF2B5EF4-FFF2-40B4-BE49-F238E27FC236}">
                  <a16:creationId xmlns:a16="http://schemas.microsoft.com/office/drawing/2014/main" id="{AAE17B10-4AA6-4DE1-BB2D-7D0A4078367B}"/>
                </a:ext>
              </a:extLst>
            </p:cNvPr>
            <p:cNvSpPr/>
            <p:nvPr/>
          </p:nvSpPr>
          <p:spPr>
            <a:xfrm>
              <a:off x="2016668" y="3639610"/>
              <a:ext cx="10631" cy="33772"/>
            </a:xfrm>
            <a:custGeom>
              <a:avLst/>
              <a:gdLst/>
              <a:ahLst/>
              <a:cxnLst/>
              <a:rect l="l" t="t" r="r" b="b"/>
              <a:pathLst>
                <a:path w="334" h="1061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894"/>
                  </a:lnTo>
                  <a:cubicBezTo>
                    <a:pt x="0" y="977"/>
                    <a:pt x="71" y="1060"/>
                    <a:pt x="167" y="1060"/>
                  </a:cubicBezTo>
                  <a:cubicBezTo>
                    <a:pt x="250" y="1060"/>
                    <a:pt x="333" y="977"/>
                    <a:pt x="333" y="894"/>
                  </a:cubicBezTo>
                  <a:lnTo>
                    <a:pt x="333" y="167"/>
                  </a:lnTo>
                  <a:cubicBezTo>
                    <a:pt x="333" y="72"/>
                    <a:pt x="250" y="1"/>
                    <a:pt x="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438;p78">
              <a:extLst>
                <a:ext uri="{FF2B5EF4-FFF2-40B4-BE49-F238E27FC236}">
                  <a16:creationId xmlns:a16="http://schemas.microsoft.com/office/drawing/2014/main" id="{4C22D0C1-D4D8-49CE-9E58-ABD7AE2AB92C}"/>
                </a:ext>
              </a:extLst>
            </p:cNvPr>
            <p:cNvSpPr/>
            <p:nvPr/>
          </p:nvSpPr>
          <p:spPr>
            <a:xfrm>
              <a:off x="1820340" y="3518720"/>
              <a:ext cx="46281" cy="16329"/>
            </a:xfrm>
            <a:custGeom>
              <a:avLst/>
              <a:gdLst/>
              <a:ahLst/>
              <a:cxnLst/>
              <a:rect l="l" t="t" r="r" b="b"/>
              <a:pathLst>
                <a:path w="1454" h="513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34"/>
                    <a:pt x="167" y="334"/>
                  </a:cubicBezTo>
                  <a:cubicBezTo>
                    <a:pt x="370" y="334"/>
                    <a:pt x="917" y="358"/>
                    <a:pt x="1179" y="489"/>
                  </a:cubicBezTo>
                  <a:cubicBezTo>
                    <a:pt x="1215" y="513"/>
                    <a:pt x="1227" y="513"/>
                    <a:pt x="1263" y="513"/>
                  </a:cubicBezTo>
                  <a:cubicBezTo>
                    <a:pt x="1310" y="513"/>
                    <a:pt x="1382" y="477"/>
                    <a:pt x="1406" y="417"/>
                  </a:cubicBezTo>
                  <a:cubicBezTo>
                    <a:pt x="1453" y="346"/>
                    <a:pt x="1417" y="239"/>
                    <a:pt x="1334" y="191"/>
                  </a:cubicBezTo>
                  <a:cubicBezTo>
                    <a:pt x="941" y="1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439;p78">
              <a:extLst>
                <a:ext uri="{FF2B5EF4-FFF2-40B4-BE49-F238E27FC236}">
                  <a16:creationId xmlns:a16="http://schemas.microsoft.com/office/drawing/2014/main" id="{BE55ACD5-75E8-4A1F-8E59-A462C1248AC1}"/>
                </a:ext>
              </a:extLst>
            </p:cNvPr>
            <p:cNvSpPr/>
            <p:nvPr/>
          </p:nvSpPr>
          <p:spPr>
            <a:xfrm>
              <a:off x="1802898" y="3628247"/>
              <a:ext cx="11045" cy="45135"/>
            </a:xfrm>
            <a:custGeom>
              <a:avLst/>
              <a:gdLst/>
              <a:ahLst/>
              <a:cxnLst/>
              <a:rect l="l" t="t" r="r" b="b"/>
              <a:pathLst>
                <a:path w="347" h="1418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1251"/>
                  </a:lnTo>
                  <a:cubicBezTo>
                    <a:pt x="1" y="1334"/>
                    <a:pt x="72" y="1417"/>
                    <a:pt x="168" y="1417"/>
                  </a:cubicBezTo>
                  <a:cubicBezTo>
                    <a:pt x="263" y="1417"/>
                    <a:pt x="334" y="1334"/>
                    <a:pt x="334" y="1251"/>
                  </a:cubicBezTo>
                  <a:lnTo>
                    <a:pt x="334" y="167"/>
                  </a:lnTo>
                  <a:cubicBezTo>
                    <a:pt x="346" y="72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440;p78">
              <a:extLst>
                <a:ext uri="{FF2B5EF4-FFF2-40B4-BE49-F238E27FC236}">
                  <a16:creationId xmlns:a16="http://schemas.microsoft.com/office/drawing/2014/main" id="{E2A3A6C5-CD87-4A4B-82A4-97E408903D3A}"/>
                </a:ext>
              </a:extLst>
            </p:cNvPr>
            <p:cNvSpPr/>
            <p:nvPr/>
          </p:nvSpPr>
          <p:spPr>
            <a:xfrm>
              <a:off x="1100653" y="3496526"/>
              <a:ext cx="367255" cy="282364"/>
            </a:xfrm>
            <a:custGeom>
              <a:avLst/>
              <a:gdLst/>
              <a:ahLst/>
              <a:cxnLst/>
              <a:rect l="l" t="t" r="r" b="b"/>
              <a:pathLst>
                <a:path w="11538" h="8871" extrusionOk="0">
                  <a:moveTo>
                    <a:pt x="9728" y="2703"/>
                  </a:moveTo>
                  <a:cubicBezTo>
                    <a:pt x="10049" y="2703"/>
                    <a:pt x="10287" y="2917"/>
                    <a:pt x="10287" y="3167"/>
                  </a:cubicBezTo>
                  <a:lnTo>
                    <a:pt x="10287" y="3203"/>
                  </a:lnTo>
                  <a:cubicBezTo>
                    <a:pt x="10121" y="3120"/>
                    <a:pt x="9930" y="3096"/>
                    <a:pt x="9728" y="3096"/>
                  </a:cubicBezTo>
                  <a:cubicBezTo>
                    <a:pt x="9537" y="3096"/>
                    <a:pt x="9347" y="3143"/>
                    <a:pt x="9180" y="3203"/>
                  </a:cubicBezTo>
                  <a:lnTo>
                    <a:pt x="9180" y="3167"/>
                  </a:lnTo>
                  <a:cubicBezTo>
                    <a:pt x="9180" y="2917"/>
                    <a:pt x="9430" y="2703"/>
                    <a:pt x="9728" y="2703"/>
                  </a:cubicBezTo>
                  <a:close/>
                  <a:moveTo>
                    <a:pt x="9728" y="3405"/>
                  </a:moveTo>
                  <a:cubicBezTo>
                    <a:pt x="10347" y="3405"/>
                    <a:pt x="10835" y="3893"/>
                    <a:pt x="10835" y="4513"/>
                  </a:cubicBezTo>
                  <a:cubicBezTo>
                    <a:pt x="10835" y="4632"/>
                    <a:pt x="10811" y="4751"/>
                    <a:pt x="10775" y="4846"/>
                  </a:cubicBezTo>
                  <a:cubicBezTo>
                    <a:pt x="10299" y="4358"/>
                    <a:pt x="9454" y="4167"/>
                    <a:pt x="9406" y="4167"/>
                  </a:cubicBezTo>
                  <a:cubicBezTo>
                    <a:pt x="9392" y="4160"/>
                    <a:pt x="9377" y="4157"/>
                    <a:pt x="9362" y="4157"/>
                  </a:cubicBezTo>
                  <a:cubicBezTo>
                    <a:pt x="9325" y="4157"/>
                    <a:pt x="9285" y="4174"/>
                    <a:pt x="9251" y="4191"/>
                  </a:cubicBezTo>
                  <a:cubicBezTo>
                    <a:pt x="9216" y="4227"/>
                    <a:pt x="9192" y="4274"/>
                    <a:pt x="9192" y="4334"/>
                  </a:cubicBezTo>
                  <a:cubicBezTo>
                    <a:pt x="9192" y="4334"/>
                    <a:pt x="9180" y="4441"/>
                    <a:pt x="9061" y="4572"/>
                  </a:cubicBezTo>
                  <a:cubicBezTo>
                    <a:pt x="9001" y="4632"/>
                    <a:pt x="9001" y="4751"/>
                    <a:pt x="9061" y="4810"/>
                  </a:cubicBezTo>
                  <a:cubicBezTo>
                    <a:pt x="9091" y="4840"/>
                    <a:pt x="9135" y="4855"/>
                    <a:pt x="9180" y="4855"/>
                  </a:cubicBezTo>
                  <a:cubicBezTo>
                    <a:pt x="9225" y="4855"/>
                    <a:pt x="9269" y="4840"/>
                    <a:pt x="9299" y="4810"/>
                  </a:cubicBezTo>
                  <a:cubicBezTo>
                    <a:pt x="9394" y="4715"/>
                    <a:pt x="9454" y="4608"/>
                    <a:pt x="9478" y="4536"/>
                  </a:cubicBezTo>
                  <a:cubicBezTo>
                    <a:pt x="9763" y="4632"/>
                    <a:pt x="10359" y="4834"/>
                    <a:pt x="10621" y="5203"/>
                  </a:cubicBezTo>
                  <a:cubicBezTo>
                    <a:pt x="10561" y="5668"/>
                    <a:pt x="10192" y="5977"/>
                    <a:pt x="9728" y="5977"/>
                  </a:cubicBezTo>
                  <a:cubicBezTo>
                    <a:pt x="9251" y="5977"/>
                    <a:pt x="8870" y="5620"/>
                    <a:pt x="8823" y="5167"/>
                  </a:cubicBezTo>
                  <a:cubicBezTo>
                    <a:pt x="8823" y="5132"/>
                    <a:pt x="8811" y="5120"/>
                    <a:pt x="8799" y="5084"/>
                  </a:cubicBezTo>
                  <a:cubicBezTo>
                    <a:pt x="8692" y="4906"/>
                    <a:pt x="8632" y="4715"/>
                    <a:pt x="8632" y="4513"/>
                  </a:cubicBezTo>
                  <a:cubicBezTo>
                    <a:pt x="8632" y="3893"/>
                    <a:pt x="9120" y="3405"/>
                    <a:pt x="9728" y="3405"/>
                  </a:cubicBezTo>
                  <a:close/>
                  <a:moveTo>
                    <a:pt x="3048" y="3405"/>
                  </a:moveTo>
                  <a:lnTo>
                    <a:pt x="3048" y="4108"/>
                  </a:lnTo>
                  <a:cubicBezTo>
                    <a:pt x="3048" y="4227"/>
                    <a:pt x="3024" y="4334"/>
                    <a:pt x="2977" y="4429"/>
                  </a:cubicBezTo>
                  <a:lnTo>
                    <a:pt x="2882" y="4608"/>
                  </a:lnTo>
                  <a:cubicBezTo>
                    <a:pt x="2870" y="4644"/>
                    <a:pt x="2870" y="4655"/>
                    <a:pt x="2870" y="4691"/>
                  </a:cubicBezTo>
                  <a:lnTo>
                    <a:pt x="2870" y="5048"/>
                  </a:lnTo>
                  <a:cubicBezTo>
                    <a:pt x="2870" y="5298"/>
                    <a:pt x="2763" y="5537"/>
                    <a:pt x="2584" y="5703"/>
                  </a:cubicBezTo>
                  <a:cubicBezTo>
                    <a:pt x="2413" y="5885"/>
                    <a:pt x="2203" y="5981"/>
                    <a:pt x="1989" y="5981"/>
                  </a:cubicBezTo>
                  <a:cubicBezTo>
                    <a:pt x="1965" y="5981"/>
                    <a:pt x="1941" y="5979"/>
                    <a:pt x="1917" y="5977"/>
                  </a:cubicBezTo>
                  <a:cubicBezTo>
                    <a:pt x="1429" y="5965"/>
                    <a:pt x="1024" y="5537"/>
                    <a:pt x="1024" y="5013"/>
                  </a:cubicBezTo>
                  <a:lnTo>
                    <a:pt x="1024" y="4703"/>
                  </a:lnTo>
                  <a:cubicBezTo>
                    <a:pt x="1024" y="4667"/>
                    <a:pt x="1024" y="4644"/>
                    <a:pt x="1012" y="4632"/>
                  </a:cubicBezTo>
                  <a:lnTo>
                    <a:pt x="905" y="4417"/>
                  </a:lnTo>
                  <a:cubicBezTo>
                    <a:pt x="858" y="4346"/>
                    <a:pt x="846" y="4251"/>
                    <a:pt x="846" y="4167"/>
                  </a:cubicBezTo>
                  <a:lnTo>
                    <a:pt x="846" y="4144"/>
                  </a:lnTo>
                  <a:cubicBezTo>
                    <a:pt x="846" y="3751"/>
                    <a:pt x="1179" y="3405"/>
                    <a:pt x="1596" y="3405"/>
                  </a:cubicBezTo>
                  <a:close/>
                  <a:moveTo>
                    <a:pt x="5763" y="322"/>
                  </a:moveTo>
                  <a:cubicBezTo>
                    <a:pt x="6358" y="322"/>
                    <a:pt x="6870" y="536"/>
                    <a:pt x="7263" y="905"/>
                  </a:cubicBezTo>
                  <a:cubicBezTo>
                    <a:pt x="7668" y="1298"/>
                    <a:pt x="7882" y="1858"/>
                    <a:pt x="7942" y="2524"/>
                  </a:cubicBezTo>
                  <a:cubicBezTo>
                    <a:pt x="8085" y="4346"/>
                    <a:pt x="8227" y="5346"/>
                    <a:pt x="8287" y="5703"/>
                  </a:cubicBezTo>
                  <a:lnTo>
                    <a:pt x="8287" y="5715"/>
                  </a:lnTo>
                  <a:cubicBezTo>
                    <a:pt x="8108" y="5834"/>
                    <a:pt x="7763" y="6025"/>
                    <a:pt x="7215" y="6179"/>
                  </a:cubicBezTo>
                  <a:lnTo>
                    <a:pt x="6930" y="6060"/>
                  </a:lnTo>
                  <a:cubicBezTo>
                    <a:pt x="6858" y="6025"/>
                    <a:pt x="6811" y="5953"/>
                    <a:pt x="6811" y="5882"/>
                  </a:cubicBezTo>
                  <a:lnTo>
                    <a:pt x="6811" y="5298"/>
                  </a:lnTo>
                  <a:cubicBezTo>
                    <a:pt x="7370" y="4941"/>
                    <a:pt x="7727" y="4334"/>
                    <a:pt x="7727" y="3632"/>
                  </a:cubicBezTo>
                  <a:lnTo>
                    <a:pt x="7727" y="3322"/>
                  </a:lnTo>
                  <a:cubicBezTo>
                    <a:pt x="7727" y="3108"/>
                    <a:pt x="7632" y="2917"/>
                    <a:pt x="7489" y="2786"/>
                  </a:cubicBezTo>
                  <a:cubicBezTo>
                    <a:pt x="7144" y="2489"/>
                    <a:pt x="6370" y="1965"/>
                    <a:pt x="5025" y="1834"/>
                  </a:cubicBezTo>
                  <a:cubicBezTo>
                    <a:pt x="5015" y="1831"/>
                    <a:pt x="5005" y="1830"/>
                    <a:pt x="4995" y="1830"/>
                  </a:cubicBezTo>
                  <a:cubicBezTo>
                    <a:pt x="4920" y="1830"/>
                    <a:pt x="4846" y="1903"/>
                    <a:pt x="4846" y="1977"/>
                  </a:cubicBezTo>
                  <a:cubicBezTo>
                    <a:pt x="4834" y="2072"/>
                    <a:pt x="4906" y="2155"/>
                    <a:pt x="5001" y="2155"/>
                  </a:cubicBezTo>
                  <a:cubicBezTo>
                    <a:pt x="6251" y="2274"/>
                    <a:pt x="6954" y="2750"/>
                    <a:pt x="7263" y="3024"/>
                  </a:cubicBezTo>
                  <a:cubicBezTo>
                    <a:pt x="7335" y="3096"/>
                    <a:pt x="7382" y="3179"/>
                    <a:pt x="7382" y="3298"/>
                  </a:cubicBezTo>
                  <a:lnTo>
                    <a:pt x="7382" y="3620"/>
                  </a:lnTo>
                  <a:cubicBezTo>
                    <a:pt x="7382" y="4525"/>
                    <a:pt x="6632" y="5251"/>
                    <a:pt x="5739" y="5251"/>
                  </a:cubicBezTo>
                  <a:cubicBezTo>
                    <a:pt x="4846" y="5251"/>
                    <a:pt x="4108" y="4513"/>
                    <a:pt x="4108" y="3620"/>
                  </a:cubicBezTo>
                  <a:lnTo>
                    <a:pt x="4108" y="3465"/>
                  </a:lnTo>
                  <a:cubicBezTo>
                    <a:pt x="4108" y="3405"/>
                    <a:pt x="4132" y="3346"/>
                    <a:pt x="4191" y="3298"/>
                  </a:cubicBezTo>
                  <a:cubicBezTo>
                    <a:pt x="4406" y="3179"/>
                    <a:pt x="4691" y="2965"/>
                    <a:pt x="4822" y="2572"/>
                  </a:cubicBezTo>
                  <a:cubicBezTo>
                    <a:pt x="4846" y="2489"/>
                    <a:pt x="4810" y="2393"/>
                    <a:pt x="4715" y="2369"/>
                  </a:cubicBezTo>
                  <a:cubicBezTo>
                    <a:pt x="4696" y="2361"/>
                    <a:pt x="4676" y="2357"/>
                    <a:pt x="4657" y="2357"/>
                  </a:cubicBezTo>
                  <a:cubicBezTo>
                    <a:pt x="4592" y="2357"/>
                    <a:pt x="4531" y="2401"/>
                    <a:pt x="4513" y="2465"/>
                  </a:cubicBezTo>
                  <a:cubicBezTo>
                    <a:pt x="4417" y="2750"/>
                    <a:pt x="4191" y="2917"/>
                    <a:pt x="4048" y="3024"/>
                  </a:cubicBezTo>
                  <a:cubicBezTo>
                    <a:pt x="3882" y="3108"/>
                    <a:pt x="3775" y="3286"/>
                    <a:pt x="3775" y="3465"/>
                  </a:cubicBezTo>
                  <a:lnTo>
                    <a:pt x="3775" y="3620"/>
                  </a:lnTo>
                  <a:cubicBezTo>
                    <a:pt x="3775" y="4310"/>
                    <a:pt x="4132" y="4929"/>
                    <a:pt x="4691" y="5287"/>
                  </a:cubicBezTo>
                  <a:lnTo>
                    <a:pt x="4691" y="5858"/>
                  </a:lnTo>
                  <a:cubicBezTo>
                    <a:pt x="4691" y="5941"/>
                    <a:pt x="4644" y="6013"/>
                    <a:pt x="4572" y="6037"/>
                  </a:cubicBezTo>
                  <a:lnTo>
                    <a:pt x="4287" y="6156"/>
                  </a:lnTo>
                  <a:cubicBezTo>
                    <a:pt x="3739" y="6013"/>
                    <a:pt x="3394" y="5822"/>
                    <a:pt x="3227" y="5715"/>
                  </a:cubicBezTo>
                  <a:lnTo>
                    <a:pt x="3227" y="5703"/>
                  </a:lnTo>
                  <a:cubicBezTo>
                    <a:pt x="3286" y="5346"/>
                    <a:pt x="3441" y="4346"/>
                    <a:pt x="3572" y="2524"/>
                  </a:cubicBezTo>
                  <a:cubicBezTo>
                    <a:pt x="3620" y="1858"/>
                    <a:pt x="3858" y="1310"/>
                    <a:pt x="4251" y="905"/>
                  </a:cubicBezTo>
                  <a:cubicBezTo>
                    <a:pt x="4644" y="524"/>
                    <a:pt x="5168" y="322"/>
                    <a:pt x="5763" y="322"/>
                  </a:cubicBezTo>
                  <a:close/>
                  <a:moveTo>
                    <a:pt x="2917" y="5870"/>
                  </a:moveTo>
                  <a:cubicBezTo>
                    <a:pt x="2941" y="5929"/>
                    <a:pt x="2989" y="5977"/>
                    <a:pt x="3036" y="6013"/>
                  </a:cubicBezTo>
                  <a:cubicBezTo>
                    <a:pt x="3167" y="6096"/>
                    <a:pt x="3417" y="6251"/>
                    <a:pt x="3810" y="6382"/>
                  </a:cubicBezTo>
                  <a:lnTo>
                    <a:pt x="3334" y="6596"/>
                  </a:lnTo>
                  <a:lnTo>
                    <a:pt x="2798" y="6441"/>
                  </a:lnTo>
                  <a:cubicBezTo>
                    <a:pt x="2667" y="6394"/>
                    <a:pt x="2667" y="6382"/>
                    <a:pt x="2667" y="6358"/>
                  </a:cubicBezTo>
                  <a:lnTo>
                    <a:pt x="2667" y="6120"/>
                  </a:lnTo>
                  <a:cubicBezTo>
                    <a:pt x="2727" y="6072"/>
                    <a:pt x="2763" y="6025"/>
                    <a:pt x="2822" y="5977"/>
                  </a:cubicBezTo>
                  <a:cubicBezTo>
                    <a:pt x="2858" y="5953"/>
                    <a:pt x="2882" y="5906"/>
                    <a:pt x="2917" y="5870"/>
                  </a:cubicBezTo>
                  <a:close/>
                  <a:moveTo>
                    <a:pt x="8620" y="5620"/>
                  </a:moveTo>
                  <a:cubicBezTo>
                    <a:pt x="8704" y="5822"/>
                    <a:pt x="8859" y="5977"/>
                    <a:pt x="9037" y="6096"/>
                  </a:cubicBezTo>
                  <a:lnTo>
                    <a:pt x="9037" y="6453"/>
                  </a:lnTo>
                  <a:lnTo>
                    <a:pt x="9013" y="6453"/>
                  </a:lnTo>
                  <a:lnTo>
                    <a:pt x="8478" y="6739"/>
                  </a:lnTo>
                  <a:cubicBezTo>
                    <a:pt x="8478" y="6739"/>
                    <a:pt x="8466" y="6739"/>
                    <a:pt x="8466" y="6727"/>
                  </a:cubicBezTo>
                  <a:lnTo>
                    <a:pt x="7692" y="6382"/>
                  </a:lnTo>
                  <a:cubicBezTo>
                    <a:pt x="8061" y="6251"/>
                    <a:pt x="8335" y="6096"/>
                    <a:pt x="8466" y="6013"/>
                  </a:cubicBezTo>
                  <a:cubicBezTo>
                    <a:pt x="8585" y="5941"/>
                    <a:pt x="8644" y="5798"/>
                    <a:pt x="8620" y="5656"/>
                  </a:cubicBezTo>
                  <a:lnTo>
                    <a:pt x="8620" y="5620"/>
                  </a:lnTo>
                  <a:close/>
                  <a:moveTo>
                    <a:pt x="2322" y="6263"/>
                  </a:moveTo>
                  <a:lnTo>
                    <a:pt x="2322" y="6334"/>
                  </a:lnTo>
                  <a:cubicBezTo>
                    <a:pt x="2322" y="6370"/>
                    <a:pt x="2322" y="6418"/>
                    <a:pt x="2334" y="6441"/>
                  </a:cubicBezTo>
                  <a:lnTo>
                    <a:pt x="1929" y="6834"/>
                  </a:lnTo>
                  <a:lnTo>
                    <a:pt x="1548" y="6441"/>
                  </a:lnTo>
                  <a:cubicBezTo>
                    <a:pt x="1560" y="6418"/>
                    <a:pt x="1560" y="6382"/>
                    <a:pt x="1560" y="6334"/>
                  </a:cubicBezTo>
                  <a:lnTo>
                    <a:pt x="1560" y="6263"/>
                  </a:lnTo>
                  <a:cubicBezTo>
                    <a:pt x="1667" y="6299"/>
                    <a:pt x="1786" y="6322"/>
                    <a:pt x="1905" y="6322"/>
                  </a:cubicBezTo>
                  <a:lnTo>
                    <a:pt x="1953" y="6322"/>
                  </a:lnTo>
                  <a:cubicBezTo>
                    <a:pt x="2084" y="6322"/>
                    <a:pt x="2203" y="6310"/>
                    <a:pt x="2322" y="6263"/>
                  </a:cubicBezTo>
                  <a:close/>
                  <a:moveTo>
                    <a:pt x="10109" y="6275"/>
                  </a:moveTo>
                  <a:lnTo>
                    <a:pt x="10109" y="6453"/>
                  </a:lnTo>
                  <a:cubicBezTo>
                    <a:pt x="10109" y="6513"/>
                    <a:pt x="10121" y="6572"/>
                    <a:pt x="10144" y="6620"/>
                  </a:cubicBezTo>
                  <a:lnTo>
                    <a:pt x="10002" y="6775"/>
                  </a:lnTo>
                  <a:cubicBezTo>
                    <a:pt x="9924" y="6840"/>
                    <a:pt x="9832" y="6873"/>
                    <a:pt x="9740" y="6873"/>
                  </a:cubicBezTo>
                  <a:cubicBezTo>
                    <a:pt x="9647" y="6873"/>
                    <a:pt x="9555" y="6840"/>
                    <a:pt x="9478" y="6775"/>
                  </a:cubicBezTo>
                  <a:lnTo>
                    <a:pt x="9311" y="6620"/>
                  </a:lnTo>
                  <a:cubicBezTo>
                    <a:pt x="9347" y="6572"/>
                    <a:pt x="9359" y="6513"/>
                    <a:pt x="9359" y="6453"/>
                  </a:cubicBezTo>
                  <a:lnTo>
                    <a:pt x="9359" y="6275"/>
                  </a:lnTo>
                  <a:cubicBezTo>
                    <a:pt x="9478" y="6310"/>
                    <a:pt x="9597" y="6334"/>
                    <a:pt x="9728" y="6334"/>
                  </a:cubicBezTo>
                  <a:cubicBezTo>
                    <a:pt x="9859" y="6334"/>
                    <a:pt x="9978" y="6322"/>
                    <a:pt x="10109" y="6275"/>
                  </a:cubicBezTo>
                  <a:close/>
                  <a:moveTo>
                    <a:pt x="6501" y="5477"/>
                  </a:moveTo>
                  <a:lnTo>
                    <a:pt x="6501" y="5882"/>
                  </a:lnTo>
                  <a:cubicBezTo>
                    <a:pt x="6501" y="6084"/>
                    <a:pt x="6620" y="6275"/>
                    <a:pt x="6811" y="6370"/>
                  </a:cubicBezTo>
                  <a:lnTo>
                    <a:pt x="7073" y="6477"/>
                  </a:lnTo>
                  <a:cubicBezTo>
                    <a:pt x="6799" y="6953"/>
                    <a:pt x="6299" y="7263"/>
                    <a:pt x="5739" y="7263"/>
                  </a:cubicBezTo>
                  <a:cubicBezTo>
                    <a:pt x="5191" y="7263"/>
                    <a:pt x="4691" y="6953"/>
                    <a:pt x="4453" y="6477"/>
                  </a:cubicBezTo>
                  <a:lnTo>
                    <a:pt x="4703" y="6370"/>
                  </a:lnTo>
                  <a:cubicBezTo>
                    <a:pt x="4894" y="6275"/>
                    <a:pt x="5013" y="6084"/>
                    <a:pt x="5013" y="5882"/>
                  </a:cubicBezTo>
                  <a:lnTo>
                    <a:pt x="5013" y="5477"/>
                  </a:lnTo>
                  <a:cubicBezTo>
                    <a:pt x="5239" y="5560"/>
                    <a:pt x="5489" y="5620"/>
                    <a:pt x="5763" y="5620"/>
                  </a:cubicBezTo>
                  <a:cubicBezTo>
                    <a:pt x="6025" y="5620"/>
                    <a:pt x="6263" y="5584"/>
                    <a:pt x="6501" y="5477"/>
                  </a:cubicBezTo>
                  <a:close/>
                  <a:moveTo>
                    <a:pt x="5763" y="0"/>
                  </a:moveTo>
                  <a:cubicBezTo>
                    <a:pt x="5072" y="0"/>
                    <a:pt x="4465" y="238"/>
                    <a:pt x="4013" y="679"/>
                  </a:cubicBezTo>
                  <a:cubicBezTo>
                    <a:pt x="3560" y="1131"/>
                    <a:pt x="3286" y="1774"/>
                    <a:pt x="3239" y="2512"/>
                  </a:cubicBezTo>
                  <a:cubicBezTo>
                    <a:pt x="3227" y="2703"/>
                    <a:pt x="3215" y="2905"/>
                    <a:pt x="3203" y="3084"/>
                  </a:cubicBezTo>
                  <a:lnTo>
                    <a:pt x="1608" y="3084"/>
                  </a:lnTo>
                  <a:cubicBezTo>
                    <a:pt x="1012" y="3084"/>
                    <a:pt x="536" y="3560"/>
                    <a:pt x="536" y="4155"/>
                  </a:cubicBezTo>
                  <a:lnTo>
                    <a:pt x="536" y="4167"/>
                  </a:lnTo>
                  <a:cubicBezTo>
                    <a:pt x="536" y="4298"/>
                    <a:pt x="560" y="4453"/>
                    <a:pt x="619" y="4572"/>
                  </a:cubicBezTo>
                  <a:lnTo>
                    <a:pt x="715" y="4751"/>
                  </a:lnTo>
                  <a:lnTo>
                    <a:pt x="715" y="5025"/>
                  </a:lnTo>
                  <a:cubicBezTo>
                    <a:pt x="715" y="5465"/>
                    <a:pt x="941" y="5858"/>
                    <a:pt x="1262" y="6096"/>
                  </a:cubicBezTo>
                  <a:lnTo>
                    <a:pt x="1262" y="6334"/>
                  </a:lnTo>
                  <a:cubicBezTo>
                    <a:pt x="1262" y="6370"/>
                    <a:pt x="1250" y="6394"/>
                    <a:pt x="1215" y="6418"/>
                  </a:cubicBezTo>
                  <a:lnTo>
                    <a:pt x="524" y="6608"/>
                  </a:lnTo>
                  <a:cubicBezTo>
                    <a:pt x="226" y="6691"/>
                    <a:pt x="0" y="6977"/>
                    <a:pt x="0" y="7287"/>
                  </a:cubicBezTo>
                  <a:lnTo>
                    <a:pt x="0" y="8692"/>
                  </a:lnTo>
                  <a:cubicBezTo>
                    <a:pt x="0" y="8775"/>
                    <a:pt x="72" y="8858"/>
                    <a:pt x="167" y="8858"/>
                  </a:cubicBezTo>
                  <a:cubicBezTo>
                    <a:pt x="250" y="8858"/>
                    <a:pt x="322" y="8775"/>
                    <a:pt x="322" y="8692"/>
                  </a:cubicBezTo>
                  <a:lnTo>
                    <a:pt x="322" y="7287"/>
                  </a:lnTo>
                  <a:cubicBezTo>
                    <a:pt x="322" y="7132"/>
                    <a:pt x="441" y="6977"/>
                    <a:pt x="596" y="6930"/>
                  </a:cubicBezTo>
                  <a:lnTo>
                    <a:pt x="1298" y="6739"/>
                  </a:lnTo>
                  <a:cubicBezTo>
                    <a:pt x="1322" y="6739"/>
                    <a:pt x="1334" y="6727"/>
                    <a:pt x="1369" y="6715"/>
                  </a:cubicBezTo>
                  <a:lnTo>
                    <a:pt x="1798" y="7144"/>
                  </a:lnTo>
                  <a:lnTo>
                    <a:pt x="1798" y="8704"/>
                  </a:lnTo>
                  <a:cubicBezTo>
                    <a:pt x="1798" y="8799"/>
                    <a:pt x="1870" y="8870"/>
                    <a:pt x="1965" y="8870"/>
                  </a:cubicBezTo>
                  <a:cubicBezTo>
                    <a:pt x="2048" y="8870"/>
                    <a:pt x="2131" y="8799"/>
                    <a:pt x="2131" y="8704"/>
                  </a:cubicBezTo>
                  <a:lnTo>
                    <a:pt x="2131" y="7144"/>
                  </a:lnTo>
                  <a:lnTo>
                    <a:pt x="2560" y="6715"/>
                  </a:lnTo>
                  <a:cubicBezTo>
                    <a:pt x="2620" y="6739"/>
                    <a:pt x="2679" y="6751"/>
                    <a:pt x="2727" y="6775"/>
                  </a:cubicBezTo>
                  <a:lnTo>
                    <a:pt x="2905" y="6811"/>
                  </a:lnTo>
                  <a:cubicBezTo>
                    <a:pt x="2667" y="6977"/>
                    <a:pt x="2524" y="7251"/>
                    <a:pt x="2524" y="7549"/>
                  </a:cubicBezTo>
                  <a:lnTo>
                    <a:pt x="2524" y="8704"/>
                  </a:lnTo>
                  <a:cubicBezTo>
                    <a:pt x="2524" y="8799"/>
                    <a:pt x="2608" y="8870"/>
                    <a:pt x="2691" y="8870"/>
                  </a:cubicBezTo>
                  <a:cubicBezTo>
                    <a:pt x="2786" y="8870"/>
                    <a:pt x="2858" y="8799"/>
                    <a:pt x="2858" y="8704"/>
                  </a:cubicBezTo>
                  <a:lnTo>
                    <a:pt x="2858" y="7549"/>
                  </a:lnTo>
                  <a:cubicBezTo>
                    <a:pt x="2858" y="7322"/>
                    <a:pt x="2989" y="7132"/>
                    <a:pt x="3179" y="7037"/>
                  </a:cubicBezTo>
                  <a:lnTo>
                    <a:pt x="4156" y="6608"/>
                  </a:lnTo>
                  <a:cubicBezTo>
                    <a:pt x="4453" y="7215"/>
                    <a:pt x="5072" y="7608"/>
                    <a:pt x="5763" y="7608"/>
                  </a:cubicBezTo>
                  <a:cubicBezTo>
                    <a:pt x="6442" y="7608"/>
                    <a:pt x="7073" y="7215"/>
                    <a:pt x="7370" y="6608"/>
                  </a:cubicBezTo>
                  <a:lnTo>
                    <a:pt x="8335" y="7037"/>
                  </a:lnTo>
                  <a:cubicBezTo>
                    <a:pt x="8537" y="7132"/>
                    <a:pt x="8656" y="7322"/>
                    <a:pt x="8656" y="7549"/>
                  </a:cubicBezTo>
                  <a:lnTo>
                    <a:pt x="8656" y="8704"/>
                  </a:lnTo>
                  <a:cubicBezTo>
                    <a:pt x="8656" y="8799"/>
                    <a:pt x="8739" y="8870"/>
                    <a:pt x="8823" y="8870"/>
                  </a:cubicBezTo>
                  <a:cubicBezTo>
                    <a:pt x="8918" y="8870"/>
                    <a:pt x="8989" y="8799"/>
                    <a:pt x="8989" y="8704"/>
                  </a:cubicBezTo>
                  <a:lnTo>
                    <a:pt x="8989" y="7549"/>
                  </a:lnTo>
                  <a:cubicBezTo>
                    <a:pt x="8989" y="7322"/>
                    <a:pt x="8918" y="7132"/>
                    <a:pt x="8775" y="6965"/>
                  </a:cubicBezTo>
                  <a:lnTo>
                    <a:pt x="9049" y="6834"/>
                  </a:lnTo>
                  <a:lnTo>
                    <a:pt x="9240" y="7025"/>
                  </a:lnTo>
                  <a:cubicBezTo>
                    <a:pt x="9370" y="7156"/>
                    <a:pt x="9549" y="7215"/>
                    <a:pt x="9728" y="7215"/>
                  </a:cubicBezTo>
                  <a:cubicBezTo>
                    <a:pt x="9906" y="7215"/>
                    <a:pt x="10085" y="7156"/>
                    <a:pt x="10228" y="7025"/>
                  </a:cubicBezTo>
                  <a:lnTo>
                    <a:pt x="10418" y="6834"/>
                  </a:lnTo>
                  <a:lnTo>
                    <a:pt x="10978" y="7108"/>
                  </a:lnTo>
                  <a:cubicBezTo>
                    <a:pt x="11121" y="7168"/>
                    <a:pt x="11192" y="7311"/>
                    <a:pt x="11192" y="7442"/>
                  </a:cubicBezTo>
                  <a:lnTo>
                    <a:pt x="11192" y="8692"/>
                  </a:lnTo>
                  <a:cubicBezTo>
                    <a:pt x="11192" y="8775"/>
                    <a:pt x="11264" y="8858"/>
                    <a:pt x="11359" y="8858"/>
                  </a:cubicBezTo>
                  <a:cubicBezTo>
                    <a:pt x="11442" y="8858"/>
                    <a:pt x="11514" y="8775"/>
                    <a:pt x="11514" y="8692"/>
                  </a:cubicBezTo>
                  <a:lnTo>
                    <a:pt x="11514" y="7442"/>
                  </a:lnTo>
                  <a:cubicBezTo>
                    <a:pt x="11537" y="7168"/>
                    <a:pt x="11383" y="6930"/>
                    <a:pt x="11145" y="6799"/>
                  </a:cubicBezTo>
                  <a:lnTo>
                    <a:pt x="10466" y="6453"/>
                  </a:lnTo>
                  <a:lnTo>
                    <a:pt x="10466" y="6441"/>
                  </a:lnTo>
                  <a:lnTo>
                    <a:pt x="10466" y="6096"/>
                  </a:lnTo>
                  <a:cubicBezTo>
                    <a:pt x="10740" y="5906"/>
                    <a:pt x="10942" y="5596"/>
                    <a:pt x="11002" y="5239"/>
                  </a:cubicBezTo>
                  <a:cubicBezTo>
                    <a:pt x="11133" y="5013"/>
                    <a:pt x="11192" y="4775"/>
                    <a:pt x="11192" y="4525"/>
                  </a:cubicBezTo>
                  <a:cubicBezTo>
                    <a:pt x="11192" y="4048"/>
                    <a:pt x="10966" y="3632"/>
                    <a:pt x="10609" y="3382"/>
                  </a:cubicBezTo>
                  <a:cubicBezTo>
                    <a:pt x="10621" y="3298"/>
                    <a:pt x="10644" y="3239"/>
                    <a:pt x="10644" y="3167"/>
                  </a:cubicBezTo>
                  <a:cubicBezTo>
                    <a:pt x="10644" y="2727"/>
                    <a:pt x="10240" y="2369"/>
                    <a:pt x="9751" y="2369"/>
                  </a:cubicBezTo>
                  <a:cubicBezTo>
                    <a:pt x="9251" y="2369"/>
                    <a:pt x="8859" y="2727"/>
                    <a:pt x="8859" y="3167"/>
                  </a:cubicBezTo>
                  <a:cubicBezTo>
                    <a:pt x="8859" y="3239"/>
                    <a:pt x="8870" y="3322"/>
                    <a:pt x="8882" y="3382"/>
                  </a:cubicBezTo>
                  <a:cubicBezTo>
                    <a:pt x="8680" y="3536"/>
                    <a:pt x="8513" y="3751"/>
                    <a:pt x="8406" y="3989"/>
                  </a:cubicBezTo>
                  <a:cubicBezTo>
                    <a:pt x="8358" y="3572"/>
                    <a:pt x="8323" y="3084"/>
                    <a:pt x="8275" y="2512"/>
                  </a:cubicBezTo>
                  <a:cubicBezTo>
                    <a:pt x="8216" y="1774"/>
                    <a:pt x="7942" y="1131"/>
                    <a:pt x="7501" y="679"/>
                  </a:cubicBezTo>
                  <a:cubicBezTo>
                    <a:pt x="7049" y="238"/>
                    <a:pt x="6442" y="0"/>
                    <a:pt x="576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441;p78">
              <a:extLst>
                <a:ext uri="{FF2B5EF4-FFF2-40B4-BE49-F238E27FC236}">
                  <a16:creationId xmlns:a16="http://schemas.microsoft.com/office/drawing/2014/main" id="{F48B596C-3C55-4854-98E1-0B66F5247F0A}"/>
                </a:ext>
              </a:extLst>
            </p:cNvPr>
            <p:cNvSpPr/>
            <p:nvPr/>
          </p:nvSpPr>
          <p:spPr>
            <a:xfrm>
              <a:off x="2114800" y="3635440"/>
              <a:ext cx="11045" cy="37941"/>
            </a:xfrm>
            <a:custGeom>
              <a:avLst/>
              <a:gdLst/>
              <a:ahLst/>
              <a:cxnLst/>
              <a:rect l="l" t="t" r="r" b="b"/>
              <a:pathLst>
                <a:path w="347" h="1192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1025"/>
                  </a:lnTo>
                  <a:cubicBezTo>
                    <a:pt x="1" y="1108"/>
                    <a:pt x="72" y="1191"/>
                    <a:pt x="167" y="1191"/>
                  </a:cubicBezTo>
                  <a:cubicBezTo>
                    <a:pt x="251" y="1191"/>
                    <a:pt x="322" y="1108"/>
                    <a:pt x="322" y="1025"/>
                  </a:cubicBezTo>
                  <a:lnTo>
                    <a:pt x="322" y="156"/>
                  </a:lnTo>
                  <a:cubicBezTo>
                    <a:pt x="346" y="72"/>
                    <a:pt x="251" y="1"/>
                    <a:pt x="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9192;p72">
            <a:extLst>
              <a:ext uri="{FF2B5EF4-FFF2-40B4-BE49-F238E27FC236}">
                <a16:creationId xmlns:a16="http://schemas.microsoft.com/office/drawing/2014/main" id="{EAFF4B39-60E7-42B2-BCE6-577D9B58E9D0}"/>
              </a:ext>
            </a:extLst>
          </p:cNvPr>
          <p:cNvSpPr/>
          <p:nvPr/>
        </p:nvSpPr>
        <p:spPr>
          <a:xfrm>
            <a:off x="1118322" y="4325543"/>
            <a:ext cx="343335" cy="343303"/>
          </a:xfrm>
          <a:custGeom>
            <a:avLst/>
            <a:gdLst/>
            <a:ahLst/>
            <a:cxnLst/>
            <a:rect l="l" t="t" r="r" b="b"/>
            <a:pathLst>
              <a:path w="10812" h="10811" extrusionOk="0">
                <a:moveTo>
                  <a:pt x="2769" y="2858"/>
                </a:moveTo>
                <a:cubicBezTo>
                  <a:pt x="2830" y="2858"/>
                  <a:pt x="2892" y="2866"/>
                  <a:pt x="2954" y="2881"/>
                </a:cubicBezTo>
                <a:cubicBezTo>
                  <a:pt x="3251" y="2941"/>
                  <a:pt x="3489" y="3191"/>
                  <a:pt x="3549" y="3489"/>
                </a:cubicBezTo>
                <a:cubicBezTo>
                  <a:pt x="3608" y="3774"/>
                  <a:pt x="3501" y="4036"/>
                  <a:pt x="3275" y="4227"/>
                </a:cubicBezTo>
                <a:cubicBezTo>
                  <a:pt x="3132" y="4346"/>
                  <a:pt x="3037" y="4548"/>
                  <a:pt x="3037" y="4739"/>
                </a:cubicBezTo>
                <a:lnTo>
                  <a:pt x="3037" y="5084"/>
                </a:lnTo>
                <a:cubicBezTo>
                  <a:pt x="3037" y="5346"/>
                  <a:pt x="3263" y="5572"/>
                  <a:pt x="3525" y="5572"/>
                </a:cubicBezTo>
                <a:lnTo>
                  <a:pt x="5228" y="5572"/>
                </a:lnTo>
                <a:lnTo>
                  <a:pt x="5228" y="7263"/>
                </a:lnTo>
                <a:cubicBezTo>
                  <a:pt x="5228" y="7370"/>
                  <a:pt x="5156" y="7441"/>
                  <a:pt x="5049" y="7441"/>
                </a:cubicBezTo>
                <a:lnTo>
                  <a:pt x="4704" y="7441"/>
                </a:lnTo>
                <a:cubicBezTo>
                  <a:pt x="4597" y="7441"/>
                  <a:pt x="4513" y="7406"/>
                  <a:pt x="4442" y="7322"/>
                </a:cubicBezTo>
                <a:cubicBezTo>
                  <a:pt x="4225" y="7076"/>
                  <a:pt x="3925" y="6935"/>
                  <a:pt x="3599" y="6935"/>
                </a:cubicBezTo>
                <a:cubicBezTo>
                  <a:pt x="3532" y="6935"/>
                  <a:pt x="3463" y="6941"/>
                  <a:pt x="3394" y="6953"/>
                </a:cubicBezTo>
                <a:cubicBezTo>
                  <a:pt x="2965" y="7025"/>
                  <a:pt x="2620" y="7370"/>
                  <a:pt x="2537" y="7787"/>
                </a:cubicBezTo>
                <a:cubicBezTo>
                  <a:pt x="2453" y="8120"/>
                  <a:pt x="2549" y="8454"/>
                  <a:pt x="2751" y="8715"/>
                </a:cubicBezTo>
                <a:cubicBezTo>
                  <a:pt x="2965" y="8965"/>
                  <a:pt x="3275" y="9108"/>
                  <a:pt x="3608" y="9108"/>
                </a:cubicBezTo>
                <a:cubicBezTo>
                  <a:pt x="3930" y="9108"/>
                  <a:pt x="4227" y="8965"/>
                  <a:pt x="4442" y="8715"/>
                </a:cubicBezTo>
                <a:cubicBezTo>
                  <a:pt x="4501" y="8632"/>
                  <a:pt x="4585" y="8608"/>
                  <a:pt x="4692" y="8608"/>
                </a:cubicBezTo>
                <a:lnTo>
                  <a:pt x="5037" y="8608"/>
                </a:lnTo>
                <a:cubicBezTo>
                  <a:pt x="5132" y="8608"/>
                  <a:pt x="5216" y="8680"/>
                  <a:pt x="5216" y="8787"/>
                </a:cubicBezTo>
                <a:lnTo>
                  <a:pt x="5216" y="10501"/>
                </a:lnTo>
                <a:lnTo>
                  <a:pt x="846" y="10501"/>
                </a:lnTo>
                <a:cubicBezTo>
                  <a:pt x="572" y="10501"/>
                  <a:pt x="334" y="10263"/>
                  <a:pt x="334" y="9977"/>
                </a:cubicBezTo>
                <a:lnTo>
                  <a:pt x="334" y="5572"/>
                </a:lnTo>
                <a:lnTo>
                  <a:pt x="2025" y="5572"/>
                </a:lnTo>
                <a:cubicBezTo>
                  <a:pt x="2299" y="5572"/>
                  <a:pt x="2513" y="5346"/>
                  <a:pt x="2513" y="5084"/>
                </a:cubicBezTo>
                <a:lnTo>
                  <a:pt x="2513" y="4727"/>
                </a:lnTo>
                <a:cubicBezTo>
                  <a:pt x="2513" y="4513"/>
                  <a:pt x="2430" y="4334"/>
                  <a:pt x="2299" y="4215"/>
                </a:cubicBezTo>
                <a:cubicBezTo>
                  <a:pt x="2120" y="4072"/>
                  <a:pt x="2013" y="3858"/>
                  <a:pt x="2013" y="3620"/>
                </a:cubicBezTo>
                <a:cubicBezTo>
                  <a:pt x="2013" y="3381"/>
                  <a:pt x="2120" y="3179"/>
                  <a:pt x="2299" y="3024"/>
                </a:cubicBezTo>
                <a:cubicBezTo>
                  <a:pt x="2431" y="2919"/>
                  <a:pt x="2596" y="2858"/>
                  <a:pt x="2769" y="2858"/>
                </a:cubicBezTo>
                <a:close/>
                <a:moveTo>
                  <a:pt x="10014" y="298"/>
                </a:moveTo>
                <a:cubicBezTo>
                  <a:pt x="10300" y="298"/>
                  <a:pt x="10538" y="536"/>
                  <a:pt x="10538" y="822"/>
                </a:cubicBezTo>
                <a:lnTo>
                  <a:pt x="10538" y="5239"/>
                </a:lnTo>
                <a:lnTo>
                  <a:pt x="10312" y="5239"/>
                </a:lnTo>
                <a:cubicBezTo>
                  <a:pt x="10228" y="5239"/>
                  <a:pt x="10157" y="5322"/>
                  <a:pt x="10157" y="5406"/>
                </a:cubicBezTo>
                <a:cubicBezTo>
                  <a:pt x="10157" y="5501"/>
                  <a:pt x="10228" y="5572"/>
                  <a:pt x="10312" y="5572"/>
                </a:cubicBezTo>
                <a:lnTo>
                  <a:pt x="10490" y="5572"/>
                </a:lnTo>
                <a:lnTo>
                  <a:pt x="10490" y="9977"/>
                </a:lnTo>
                <a:cubicBezTo>
                  <a:pt x="10490" y="10263"/>
                  <a:pt x="10252" y="10501"/>
                  <a:pt x="9978" y="10501"/>
                </a:cubicBezTo>
                <a:lnTo>
                  <a:pt x="5573" y="10501"/>
                </a:lnTo>
                <a:lnTo>
                  <a:pt x="5573" y="8799"/>
                </a:lnTo>
                <a:cubicBezTo>
                  <a:pt x="5573" y="8537"/>
                  <a:pt x="5347" y="8311"/>
                  <a:pt x="5073" y="8311"/>
                </a:cubicBezTo>
                <a:lnTo>
                  <a:pt x="4739" y="8311"/>
                </a:lnTo>
                <a:cubicBezTo>
                  <a:pt x="4525" y="8311"/>
                  <a:pt x="4347" y="8394"/>
                  <a:pt x="4227" y="8537"/>
                </a:cubicBezTo>
                <a:cubicBezTo>
                  <a:pt x="4085" y="8715"/>
                  <a:pt x="3870" y="8811"/>
                  <a:pt x="3632" y="8811"/>
                </a:cubicBezTo>
                <a:cubicBezTo>
                  <a:pt x="3394" y="8811"/>
                  <a:pt x="3192" y="8715"/>
                  <a:pt x="3037" y="8537"/>
                </a:cubicBezTo>
                <a:cubicBezTo>
                  <a:pt x="2894" y="8358"/>
                  <a:pt x="2834" y="8120"/>
                  <a:pt x="2894" y="7882"/>
                </a:cubicBezTo>
                <a:cubicBezTo>
                  <a:pt x="2954" y="7584"/>
                  <a:pt x="3204" y="7346"/>
                  <a:pt x="3501" y="7287"/>
                </a:cubicBezTo>
                <a:cubicBezTo>
                  <a:pt x="3557" y="7275"/>
                  <a:pt x="3612" y="7269"/>
                  <a:pt x="3665" y="7269"/>
                </a:cubicBezTo>
                <a:cubicBezTo>
                  <a:pt x="3887" y="7269"/>
                  <a:pt x="4086" y="7367"/>
                  <a:pt x="4239" y="7549"/>
                </a:cubicBezTo>
                <a:cubicBezTo>
                  <a:pt x="4358" y="7703"/>
                  <a:pt x="4561" y="7787"/>
                  <a:pt x="4751" y="7787"/>
                </a:cubicBezTo>
                <a:lnTo>
                  <a:pt x="5097" y="7787"/>
                </a:lnTo>
                <a:cubicBezTo>
                  <a:pt x="5359" y="7787"/>
                  <a:pt x="5585" y="7561"/>
                  <a:pt x="5585" y="7299"/>
                </a:cubicBezTo>
                <a:lnTo>
                  <a:pt x="5585" y="5596"/>
                </a:lnTo>
                <a:lnTo>
                  <a:pt x="7275" y="5596"/>
                </a:lnTo>
                <a:cubicBezTo>
                  <a:pt x="7383" y="5596"/>
                  <a:pt x="7454" y="5679"/>
                  <a:pt x="7454" y="5775"/>
                </a:cubicBezTo>
                <a:lnTo>
                  <a:pt x="7454" y="6120"/>
                </a:lnTo>
                <a:cubicBezTo>
                  <a:pt x="7454" y="6227"/>
                  <a:pt x="7418" y="6310"/>
                  <a:pt x="7335" y="6394"/>
                </a:cubicBezTo>
                <a:cubicBezTo>
                  <a:pt x="7037" y="6644"/>
                  <a:pt x="6894" y="7025"/>
                  <a:pt x="6966" y="7430"/>
                </a:cubicBezTo>
                <a:cubicBezTo>
                  <a:pt x="7037" y="7858"/>
                  <a:pt x="7383" y="8203"/>
                  <a:pt x="7799" y="8299"/>
                </a:cubicBezTo>
                <a:cubicBezTo>
                  <a:pt x="7871" y="8311"/>
                  <a:pt x="7954" y="8323"/>
                  <a:pt x="8037" y="8323"/>
                </a:cubicBezTo>
                <a:cubicBezTo>
                  <a:pt x="8288" y="8323"/>
                  <a:pt x="8526" y="8239"/>
                  <a:pt x="8728" y="8084"/>
                </a:cubicBezTo>
                <a:cubicBezTo>
                  <a:pt x="8978" y="7882"/>
                  <a:pt x="9121" y="7561"/>
                  <a:pt x="9121" y="7239"/>
                </a:cubicBezTo>
                <a:cubicBezTo>
                  <a:pt x="9121" y="6906"/>
                  <a:pt x="8978" y="6608"/>
                  <a:pt x="8728" y="6406"/>
                </a:cubicBezTo>
                <a:cubicBezTo>
                  <a:pt x="8645" y="6346"/>
                  <a:pt x="8621" y="6251"/>
                  <a:pt x="8621" y="6132"/>
                </a:cubicBezTo>
                <a:lnTo>
                  <a:pt x="8621" y="5798"/>
                </a:lnTo>
                <a:cubicBezTo>
                  <a:pt x="8621" y="5691"/>
                  <a:pt x="8692" y="5620"/>
                  <a:pt x="8799" y="5620"/>
                </a:cubicBezTo>
                <a:lnTo>
                  <a:pt x="9645" y="5620"/>
                </a:lnTo>
                <a:cubicBezTo>
                  <a:pt x="9740" y="5620"/>
                  <a:pt x="9812" y="5536"/>
                  <a:pt x="9812" y="5453"/>
                </a:cubicBezTo>
                <a:cubicBezTo>
                  <a:pt x="9812" y="5358"/>
                  <a:pt x="9740" y="5286"/>
                  <a:pt x="9645" y="5286"/>
                </a:cubicBezTo>
                <a:lnTo>
                  <a:pt x="8799" y="5286"/>
                </a:lnTo>
                <a:cubicBezTo>
                  <a:pt x="8526" y="5286"/>
                  <a:pt x="8311" y="5513"/>
                  <a:pt x="8311" y="5775"/>
                </a:cubicBezTo>
                <a:lnTo>
                  <a:pt x="8311" y="6120"/>
                </a:lnTo>
                <a:cubicBezTo>
                  <a:pt x="8311" y="6334"/>
                  <a:pt x="8395" y="6513"/>
                  <a:pt x="8526" y="6632"/>
                </a:cubicBezTo>
                <a:cubicBezTo>
                  <a:pt x="8704" y="6775"/>
                  <a:pt x="8811" y="6989"/>
                  <a:pt x="8811" y="7227"/>
                </a:cubicBezTo>
                <a:cubicBezTo>
                  <a:pt x="8811" y="7465"/>
                  <a:pt x="8704" y="7668"/>
                  <a:pt x="8526" y="7822"/>
                </a:cubicBezTo>
                <a:cubicBezTo>
                  <a:pt x="8394" y="7928"/>
                  <a:pt x="8229" y="7988"/>
                  <a:pt x="8056" y="7988"/>
                </a:cubicBezTo>
                <a:cubicBezTo>
                  <a:pt x="7995" y="7988"/>
                  <a:pt x="7933" y="7981"/>
                  <a:pt x="7871" y="7965"/>
                </a:cubicBezTo>
                <a:cubicBezTo>
                  <a:pt x="7573" y="7906"/>
                  <a:pt x="7335" y="7656"/>
                  <a:pt x="7275" y="7358"/>
                </a:cubicBezTo>
                <a:cubicBezTo>
                  <a:pt x="7216" y="7072"/>
                  <a:pt x="7323" y="6810"/>
                  <a:pt x="7549" y="6608"/>
                </a:cubicBezTo>
                <a:cubicBezTo>
                  <a:pt x="7692" y="6489"/>
                  <a:pt x="7787" y="6298"/>
                  <a:pt x="7787" y="6108"/>
                </a:cubicBezTo>
                <a:lnTo>
                  <a:pt x="7787" y="5763"/>
                </a:lnTo>
                <a:cubicBezTo>
                  <a:pt x="7787" y="5501"/>
                  <a:pt x="7561" y="5275"/>
                  <a:pt x="7287" y="5275"/>
                </a:cubicBezTo>
                <a:lnTo>
                  <a:pt x="5597" y="5275"/>
                </a:lnTo>
                <a:lnTo>
                  <a:pt x="5597" y="3572"/>
                </a:lnTo>
                <a:cubicBezTo>
                  <a:pt x="5597" y="3477"/>
                  <a:pt x="5668" y="3393"/>
                  <a:pt x="5775" y="3393"/>
                </a:cubicBezTo>
                <a:lnTo>
                  <a:pt x="6121" y="3393"/>
                </a:lnTo>
                <a:cubicBezTo>
                  <a:pt x="6216" y="3393"/>
                  <a:pt x="6311" y="3441"/>
                  <a:pt x="6383" y="3512"/>
                </a:cubicBezTo>
                <a:cubicBezTo>
                  <a:pt x="6592" y="3762"/>
                  <a:pt x="6901" y="3911"/>
                  <a:pt x="7234" y="3911"/>
                </a:cubicBezTo>
                <a:cubicBezTo>
                  <a:pt x="7299" y="3911"/>
                  <a:pt x="7364" y="3905"/>
                  <a:pt x="7430" y="3893"/>
                </a:cubicBezTo>
                <a:cubicBezTo>
                  <a:pt x="7859" y="3810"/>
                  <a:pt x="8204" y="3477"/>
                  <a:pt x="8288" y="3060"/>
                </a:cubicBezTo>
                <a:cubicBezTo>
                  <a:pt x="8359" y="2727"/>
                  <a:pt x="8276" y="2381"/>
                  <a:pt x="8061" y="2131"/>
                </a:cubicBezTo>
                <a:cubicBezTo>
                  <a:pt x="7859" y="1881"/>
                  <a:pt x="7549" y="1726"/>
                  <a:pt x="7216" y="1726"/>
                </a:cubicBezTo>
                <a:cubicBezTo>
                  <a:pt x="6894" y="1726"/>
                  <a:pt x="6597" y="1881"/>
                  <a:pt x="6383" y="2131"/>
                </a:cubicBezTo>
                <a:cubicBezTo>
                  <a:pt x="6323" y="2203"/>
                  <a:pt x="6240" y="2238"/>
                  <a:pt x="6132" y="2238"/>
                </a:cubicBezTo>
                <a:lnTo>
                  <a:pt x="5787" y="2238"/>
                </a:lnTo>
                <a:cubicBezTo>
                  <a:pt x="5680" y="2238"/>
                  <a:pt x="5609" y="2167"/>
                  <a:pt x="5609" y="2060"/>
                </a:cubicBezTo>
                <a:lnTo>
                  <a:pt x="5609" y="1215"/>
                </a:lnTo>
                <a:cubicBezTo>
                  <a:pt x="5609" y="1119"/>
                  <a:pt x="5537" y="1048"/>
                  <a:pt x="5442" y="1048"/>
                </a:cubicBezTo>
                <a:cubicBezTo>
                  <a:pt x="5359" y="1048"/>
                  <a:pt x="5287" y="1119"/>
                  <a:pt x="5287" y="1215"/>
                </a:cubicBezTo>
                <a:lnTo>
                  <a:pt x="5287" y="2060"/>
                </a:lnTo>
                <a:cubicBezTo>
                  <a:pt x="5287" y="2322"/>
                  <a:pt x="5501" y="2548"/>
                  <a:pt x="5775" y="2548"/>
                </a:cubicBezTo>
                <a:lnTo>
                  <a:pt x="6121" y="2548"/>
                </a:lnTo>
                <a:cubicBezTo>
                  <a:pt x="6323" y="2548"/>
                  <a:pt x="6502" y="2465"/>
                  <a:pt x="6621" y="2322"/>
                </a:cubicBezTo>
                <a:cubicBezTo>
                  <a:pt x="6775" y="2143"/>
                  <a:pt x="6978" y="2048"/>
                  <a:pt x="7216" y="2048"/>
                </a:cubicBezTo>
                <a:cubicBezTo>
                  <a:pt x="7454" y="2048"/>
                  <a:pt x="7668" y="2143"/>
                  <a:pt x="7811" y="2322"/>
                </a:cubicBezTo>
                <a:cubicBezTo>
                  <a:pt x="7966" y="2500"/>
                  <a:pt x="8026" y="2739"/>
                  <a:pt x="7966" y="2977"/>
                </a:cubicBezTo>
                <a:cubicBezTo>
                  <a:pt x="7907" y="3274"/>
                  <a:pt x="7656" y="3512"/>
                  <a:pt x="7359" y="3572"/>
                </a:cubicBezTo>
                <a:cubicBezTo>
                  <a:pt x="7303" y="3584"/>
                  <a:pt x="7248" y="3589"/>
                  <a:pt x="7193" y="3589"/>
                </a:cubicBezTo>
                <a:cubicBezTo>
                  <a:pt x="6969" y="3589"/>
                  <a:pt x="6762" y="3492"/>
                  <a:pt x="6609" y="3310"/>
                </a:cubicBezTo>
                <a:cubicBezTo>
                  <a:pt x="6490" y="3155"/>
                  <a:pt x="6299" y="3072"/>
                  <a:pt x="6097" y="3072"/>
                </a:cubicBezTo>
                <a:lnTo>
                  <a:pt x="5763" y="3072"/>
                </a:lnTo>
                <a:cubicBezTo>
                  <a:pt x="5490" y="3072"/>
                  <a:pt x="5275" y="3298"/>
                  <a:pt x="5275" y="3560"/>
                </a:cubicBezTo>
                <a:lnTo>
                  <a:pt x="5275" y="5263"/>
                </a:lnTo>
                <a:lnTo>
                  <a:pt x="3573" y="5263"/>
                </a:lnTo>
                <a:cubicBezTo>
                  <a:pt x="3465" y="5263"/>
                  <a:pt x="3394" y="5179"/>
                  <a:pt x="3394" y="5084"/>
                </a:cubicBezTo>
                <a:lnTo>
                  <a:pt x="3394" y="4727"/>
                </a:lnTo>
                <a:cubicBezTo>
                  <a:pt x="3394" y="4620"/>
                  <a:pt x="3442" y="4524"/>
                  <a:pt x="3513" y="4453"/>
                </a:cubicBezTo>
                <a:cubicBezTo>
                  <a:pt x="3811" y="4203"/>
                  <a:pt x="3954" y="3810"/>
                  <a:pt x="3882" y="3417"/>
                </a:cubicBezTo>
                <a:cubicBezTo>
                  <a:pt x="3811" y="2977"/>
                  <a:pt x="3465" y="2643"/>
                  <a:pt x="3049" y="2548"/>
                </a:cubicBezTo>
                <a:cubicBezTo>
                  <a:pt x="2973" y="2531"/>
                  <a:pt x="2896" y="2523"/>
                  <a:pt x="2820" y="2523"/>
                </a:cubicBezTo>
                <a:cubicBezTo>
                  <a:pt x="2570" y="2523"/>
                  <a:pt x="2323" y="2610"/>
                  <a:pt x="2132" y="2774"/>
                </a:cubicBezTo>
                <a:cubicBezTo>
                  <a:pt x="1870" y="2977"/>
                  <a:pt x="1727" y="3298"/>
                  <a:pt x="1727" y="3620"/>
                </a:cubicBezTo>
                <a:cubicBezTo>
                  <a:pt x="1727" y="3941"/>
                  <a:pt x="1870" y="4239"/>
                  <a:pt x="2132" y="4453"/>
                </a:cubicBezTo>
                <a:cubicBezTo>
                  <a:pt x="2203" y="4513"/>
                  <a:pt x="2227" y="4608"/>
                  <a:pt x="2227" y="4703"/>
                </a:cubicBezTo>
                <a:lnTo>
                  <a:pt x="2227" y="5048"/>
                </a:lnTo>
                <a:cubicBezTo>
                  <a:pt x="2227" y="5155"/>
                  <a:pt x="2156" y="5227"/>
                  <a:pt x="2049" y="5227"/>
                </a:cubicBezTo>
                <a:lnTo>
                  <a:pt x="358" y="5227"/>
                </a:lnTo>
                <a:lnTo>
                  <a:pt x="358" y="822"/>
                </a:lnTo>
                <a:cubicBezTo>
                  <a:pt x="358" y="536"/>
                  <a:pt x="596" y="298"/>
                  <a:pt x="882" y="298"/>
                </a:cubicBezTo>
                <a:lnTo>
                  <a:pt x="5287" y="298"/>
                </a:lnTo>
                <a:lnTo>
                  <a:pt x="5287" y="476"/>
                </a:lnTo>
                <a:cubicBezTo>
                  <a:pt x="5287" y="572"/>
                  <a:pt x="5359" y="643"/>
                  <a:pt x="5442" y="643"/>
                </a:cubicBezTo>
                <a:cubicBezTo>
                  <a:pt x="5537" y="643"/>
                  <a:pt x="5609" y="572"/>
                  <a:pt x="5609" y="476"/>
                </a:cubicBezTo>
                <a:lnTo>
                  <a:pt x="5609" y="298"/>
                </a:lnTo>
                <a:close/>
                <a:moveTo>
                  <a:pt x="834" y="0"/>
                </a:moveTo>
                <a:cubicBezTo>
                  <a:pt x="370" y="0"/>
                  <a:pt x="1" y="381"/>
                  <a:pt x="1" y="834"/>
                </a:cubicBezTo>
                <a:lnTo>
                  <a:pt x="1" y="9977"/>
                </a:lnTo>
                <a:cubicBezTo>
                  <a:pt x="1" y="10442"/>
                  <a:pt x="370" y="10811"/>
                  <a:pt x="834" y="10811"/>
                </a:cubicBezTo>
                <a:lnTo>
                  <a:pt x="9978" y="10811"/>
                </a:lnTo>
                <a:cubicBezTo>
                  <a:pt x="10431" y="10811"/>
                  <a:pt x="10812" y="10442"/>
                  <a:pt x="10812" y="9977"/>
                </a:cubicBezTo>
                <a:lnTo>
                  <a:pt x="10812" y="834"/>
                </a:lnTo>
                <a:cubicBezTo>
                  <a:pt x="10812" y="381"/>
                  <a:pt x="10431" y="0"/>
                  <a:pt x="997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59"/>
          <p:cNvSpPr/>
          <p:nvPr/>
        </p:nvSpPr>
        <p:spPr>
          <a:xfrm>
            <a:off x="-615305" y="-100216"/>
            <a:ext cx="6355500" cy="2903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1F30F43-E93C-49FE-ABB1-519B8198F870}"/>
              </a:ext>
            </a:extLst>
          </p:cNvPr>
          <p:cNvSpPr txBox="1"/>
          <p:nvPr/>
        </p:nvSpPr>
        <p:spPr>
          <a:xfrm>
            <a:off x="435935" y="80508"/>
            <a:ext cx="385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Calisto MT" panose="02040603050505030304" pitchFamily="18" charset="0"/>
              </a:rPr>
              <a:t>Recomendaciones</a:t>
            </a:r>
            <a:endParaRPr lang="es-EC" sz="3600" dirty="0">
              <a:latin typeface="Calisto MT" panose="02040603050505030304" pitchFamily="18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D9925D8D-9379-4D74-83DD-5042253FDA94}"/>
              </a:ext>
            </a:extLst>
          </p:cNvPr>
          <p:cNvGrpSpPr/>
          <p:nvPr/>
        </p:nvGrpSpPr>
        <p:grpSpPr>
          <a:xfrm>
            <a:off x="890230" y="730059"/>
            <a:ext cx="7363539" cy="4116145"/>
            <a:chOff x="890230" y="730059"/>
            <a:chExt cx="7363539" cy="4116145"/>
          </a:xfrm>
        </p:grpSpPr>
        <p:sp>
          <p:nvSpPr>
            <p:cNvPr id="8" name="Rectángulo: esquinas redondeadas 7">
              <a:extLst>
                <a:ext uri="{FF2B5EF4-FFF2-40B4-BE49-F238E27FC236}">
                  <a16:creationId xmlns:a16="http://schemas.microsoft.com/office/drawing/2014/main" id="{07801693-4134-4626-840B-51ECE2910CED}"/>
                </a:ext>
              </a:extLst>
            </p:cNvPr>
            <p:cNvSpPr/>
            <p:nvPr/>
          </p:nvSpPr>
          <p:spPr>
            <a:xfrm>
              <a:off x="890230" y="803512"/>
              <a:ext cx="7363539" cy="68602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36A48795-4284-45A5-A94C-B02097227459}"/>
                </a:ext>
              </a:extLst>
            </p:cNvPr>
            <p:cNvSpPr/>
            <p:nvPr/>
          </p:nvSpPr>
          <p:spPr>
            <a:xfrm>
              <a:off x="1097752" y="884415"/>
              <a:ext cx="377313" cy="377313"/>
            </a:xfrm>
            <a:prstGeom prst="rect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BF7CA0E9-AF6C-41D1-A11C-2C7B4A61095A}"/>
                </a:ext>
              </a:extLst>
            </p:cNvPr>
            <p:cNvSpPr/>
            <p:nvPr/>
          </p:nvSpPr>
          <p:spPr>
            <a:xfrm>
              <a:off x="1682588" y="730059"/>
              <a:ext cx="6571180" cy="686024"/>
            </a:xfrm>
            <a:custGeom>
              <a:avLst/>
              <a:gdLst>
                <a:gd name="connsiteX0" fmla="*/ 0 w 6571180"/>
                <a:gd name="connsiteY0" fmla="*/ 0 h 686024"/>
                <a:gd name="connsiteX1" fmla="*/ 6571180 w 6571180"/>
                <a:gd name="connsiteY1" fmla="*/ 0 h 686024"/>
                <a:gd name="connsiteX2" fmla="*/ 6571180 w 6571180"/>
                <a:gd name="connsiteY2" fmla="*/ 686024 h 686024"/>
                <a:gd name="connsiteX3" fmla="*/ 0 w 6571180"/>
                <a:gd name="connsiteY3" fmla="*/ 686024 h 686024"/>
                <a:gd name="connsiteX4" fmla="*/ 0 w 6571180"/>
                <a:gd name="connsiteY4" fmla="*/ 0 h 686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71180" h="686024">
                  <a:moveTo>
                    <a:pt x="0" y="0"/>
                  </a:moveTo>
                  <a:lnTo>
                    <a:pt x="6571180" y="0"/>
                  </a:lnTo>
                  <a:lnTo>
                    <a:pt x="6571180" y="686024"/>
                  </a:lnTo>
                  <a:lnTo>
                    <a:pt x="0" y="6860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604" tIns="72604" rIns="72604" bIns="72604" numCol="1" spcCol="1270" anchor="ctr" anchorCtr="0">
              <a:noAutofit/>
            </a:bodyPr>
            <a:lstStyle/>
            <a:p>
              <a:pPr marL="0" lvl="0" indent="0" algn="l" defTabSz="533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00" kern="1200" dirty="0"/>
                <a:t>Realizar los trámites respectivos en su registro legal para que puedan ser beneficiarios del apoyo promocional que da el sector público (Quito Turismo).</a:t>
              </a:r>
              <a:endParaRPr lang="es-EC" sz="1200" kern="1200" dirty="0"/>
            </a:p>
          </p:txBody>
        </p:sp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5589B6B9-7C89-4256-AFC8-080886CDA652}"/>
                </a:ext>
              </a:extLst>
            </p:cNvPr>
            <p:cNvSpPr/>
            <p:nvPr/>
          </p:nvSpPr>
          <p:spPr>
            <a:xfrm>
              <a:off x="890230" y="1587590"/>
              <a:ext cx="7363539" cy="68602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DAB62B88-09E9-4643-911A-0350AA50800D}"/>
                </a:ext>
              </a:extLst>
            </p:cNvPr>
            <p:cNvSpPr/>
            <p:nvPr/>
          </p:nvSpPr>
          <p:spPr>
            <a:xfrm>
              <a:off x="1097752" y="1741945"/>
              <a:ext cx="377313" cy="377313"/>
            </a:xfrm>
            <a:prstGeom prst="rect">
              <a:avLst/>
            </a:prstGeom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47A015C6-BCE8-4E19-97B2-C5CF0B8AC927}"/>
                </a:ext>
              </a:extLst>
            </p:cNvPr>
            <p:cNvSpPr/>
            <p:nvPr/>
          </p:nvSpPr>
          <p:spPr>
            <a:xfrm>
              <a:off x="1682588" y="1587590"/>
              <a:ext cx="6571180" cy="686024"/>
            </a:xfrm>
            <a:custGeom>
              <a:avLst/>
              <a:gdLst>
                <a:gd name="connsiteX0" fmla="*/ 0 w 6571180"/>
                <a:gd name="connsiteY0" fmla="*/ 0 h 686024"/>
                <a:gd name="connsiteX1" fmla="*/ 6571180 w 6571180"/>
                <a:gd name="connsiteY1" fmla="*/ 0 h 686024"/>
                <a:gd name="connsiteX2" fmla="*/ 6571180 w 6571180"/>
                <a:gd name="connsiteY2" fmla="*/ 686024 h 686024"/>
                <a:gd name="connsiteX3" fmla="*/ 0 w 6571180"/>
                <a:gd name="connsiteY3" fmla="*/ 686024 h 686024"/>
                <a:gd name="connsiteX4" fmla="*/ 0 w 6571180"/>
                <a:gd name="connsiteY4" fmla="*/ 0 h 686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71180" h="686024">
                  <a:moveTo>
                    <a:pt x="0" y="0"/>
                  </a:moveTo>
                  <a:lnTo>
                    <a:pt x="6571180" y="0"/>
                  </a:lnTo>
                  <a:lnTo>
                    <a:pt x="6571180" y="686024"/>
                  </a:lnTo>
                  <a:lnTo>
                    <a:pt x="0" y="6860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604" tIns="72604" rIns="72604" bIns="72604" numCol="1" spcCol="1270" anchor="ctr" anchorCtr="0">
              <a:noAutofit/>
            </a:bodyPr>
            <a:lstStyle/>
            <a:p>
              <a:pPr marL="0" lvl="0" indent="0" algn="l" defTabSz="533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00" kern="1200" dirty="0"/>
                <a:t>Para el diseño de nuevos recorridos, considerar un adecuado estudio de mercado, para generar rutas acordes a los gustos y preferencias del turista.</a:t>
              </a:r>
              <a:endParaRPr lang="es-EC" sz="1200" kern="1200" dirty="0"/>
            </a:p>
          </p:txBody>
        </p:sp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BA9654BD-E719-4452-BB11-D1E9AECA62F3}"/>
                </a:ext>
              </a:extLst>
            </p:cNvPr>
            <p:cNvSpPr/>
            <p:nvPr/>
          </p:nvSpPr>
          <p:spPr>
            <a:xfrm>
              <a:off x="890230" y="2445120"/>
              <a:ext cx="7363539" cy="68602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627D29DF-A7F4-4AF6-B847-D26F875362DF}"/>
                </a:ext>
              </a:extLst>
            </p:cNvPr>
            <p:cNvSpPr/>
            <p:nvPr/>
          </p:nvSpPr>
          <p:spPr>
            <a:xfrm>
              <a:off x="1097752" y="2599475"/>
              <a:ext cx="377313" cy="377313"/>
            </a:xfrm>
            <a:prstGeom prst="rect">
              <a:avLst/>
            </a:prstGeom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E9DB0601-196F-4FF0-8538-82E3D021E9D1}"/>
                </a:ext>
              </a:extLst>
            </p:cNvPr>
            <p:cNvSpPr/>
            <p:nvPr/>
          </p:nvSpPr>
          <p:spPr>
            <a:xfrm>
              <a:off x="1682588" y="2445120"/>
              <a:ext cx="6571180" cy="686024"/>
            </a:xfrm>
            <a:custGeom>
              <a:avLst/>
              <a:gdLst>
                <a:gd name="connsiteX0" fmla="*/ 0 w 6571180"/>
                <a:gd name="connsiteY0" fmla="*/ 0 h 686024"/>
                <a:gd name="connsiteX1" fmla="*/ 6571180 w 6571180"/>
                <a:gd name="connsiteY1" fmla="*/ 0 h 686024"/>
                <a:gd name="connsiteX2" fmla="*/ 6571180 w 6571180"/>
                <a:gd name="connsiteY2" fmla="*/ 686024 h 686024"/>
                <a:gd name="connsiteX3" fmla="*/ 0 w 6571180"/>
                <a:gd name="connsiteY3" fmla="*/ 686024 h 686024"/>
                <a:gd name="connsiteX4" fmla="*/ 0 w 6571180"/>
                <a:gd name="connsiteY4" fmla="*/ 0 h 686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71180" h="686024">
                  <a:moveTo>
                    <a:pt x="0" y="0"/>
                  </a:moveTo>
                  <a:lnTo>
                    <a:pt x="6571180" y="0"/>
                  </a:lnTo>
                  <a:lnTo>
                    <a:pt x="6571180" y="686024"/>
                  </a:lnTo>
                  <a:lnTo>
                    <a:pt x="0" y="6860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604" tIns="72604" rIns="72604" bIns="72604" numCol="1" spcCol="1270" anchor="ctr" anchorCtr="0">
              <a:noAutofit/>
            </a:bodyPr>
            <a:lstStyle/>
            <a:p>
              <a:pPr marL="0" lvl="0" indent="0" algn="l" defTabSz="533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00" kern="1200" dirty="0"/>
                <a:t>Identificar los recursos culturales potenciales en el CHQ para ampliar la oferta del necroturismo, con el fin de revalorizar y rescatar su historia.</a:t>
              </a:r>
              <a:endParaRPr lang="es-EC" sz="1200" kern="1200" dirty="0"/>
            </a:p>
          </p:txBody>
        </p:sp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5BE69DA9-9857-411B-A731-8E3962BE8B36}"/>
                </a:ext>
              </a:extLst>
            </p:cNvPr>
            <p:cNvSpPr/>
            <p:nvPr/>
          </p:nvSpPr>
          <p:spPr>
            <a:xfrm>
              <a:off x="890230" y="3302650"/>
              <a:ext cx="7363539" cy="68602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ED2F9838-2475-4F7A-9F9A-455FE31933A4}"/>
                </a:ext>
              </a:extLst>
            </p:cNvPr>
            <p:cNvSpPr/>
            <p:nvPr/>
          </p:nvSpPr>
          <p:spPr>
            <a:xfrm>
              <a:off x="1097752" y="3457006"/>
              <a:ext cx="377313" cy="377313"/>
            </a:xfrm>
            <a:prstGeom prst="rect">
              <a:avLst/>
            </a:prstGeom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06436777-D3C9-4C96-8D7B-119FF6DCC6BF}"/>
                </a:ext>
              </a:extLst>
            </p:cNvPr>
            <p:cNvSpPr/>
            <p:nvPr/>
          </p:nvSpPr>
          <p:spPr>
            <a:xfrm>
              <a:off x="1682588" y="3302650"/>
              <a:ext cx="6571180" cy="686024"/>
            </a:xfrm>
            <a:custGeom>
              <a:avLst/>
              <a:gdLst>
                <a:gd name="connsiteX0" fmla="*/ 0 w 6571180"/>
                <a:gd name="connsiteY0" fmla="*/ 0 h 686024"/>
                <a:gd name="connsiteX1" fmla="*/ 6571180 w 6571180"/>
                <a:gd name="connsiteY1" fmla="*/ 0 h 686024"/>
                <a:gd name="connsiteX2" fmla="*/ 6571180 w 6571180"/>
                <a:gd name="connsiteY2" fmla="*/ 686024 h 686024"/>
                <a:gd name="connsiteX3" fmla="*/ 0 w 6571180"/>
                <a:gd name="connsiteY3" fmla="*/ 686024 h 686024"/>
                <a:gd name="connsiteX4" fmla="*/ 0 w 6571180"/>
                <a:gd name="connsiteY4" fmla="*/ 0 h 686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71180" h="686024">
                  <a:moveTo>
                    <a:pt x="0" y="0"/>
                  </a:moveTo>
                  <a:lnTo>
                    <a:pt x="6571180" y="0"/>
                  </a:lnTo>
                  <a:lnTo>
                    <a:pt x="6571180" y="686024"/>
                  </a:lnTo>
                  <a:lnTo>
                    <a:pt x="0" y="6860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604" tIns="72604" rIns="72604" bIns="72604" numCol="1" spcCol="1270" anchor="ctr" anchorCtr="0">
              <a:noAutofit/>
            </a:bodyPr>
            <a:lstStyle/>
            <a:p>
              <a:pPr marL="0" lvl="0" indent="0" algn="l" defTabSz="533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00" kern="1200" dirty="0"/>
                <a:t>Buen uso del patrimonio tangible e intangible, la concientización y rescate para la conservación de la estructura física y la expresión oral y escrita.</a:t>
              </a:r>
              <a:endParaRPr lang="es-EC" sz="1200" kern="1200" dirty="0"/>
            </a:p>
          </p:txBody>
        </p:sp>
        <p:sp>
          <p:nvSpPr>
            <p:cNvPr id="23" name="Rectángulo: esquinas redondeadas 22">
              <a:extLst>
                <a:ext uri="{FF2B5EF4-FFF2-40B4-BE49-F238E27FC236}">
                  <a16:creationId xmlns:a16="http://schemas.microsoft.com/office/drawing/2014/main" id="{F7DE077A-AFA2-48D5-B546-5E6D147E34D8}"/>
                </a:ext>
              </a:extLst>
            </p:cNvPr>
            <p:cNvSpPr/>
            <p:nvPr/>
          </p:nvSpPr>
          <p:spPr>
            <a:xfrm>
              <a:off x="890230" y="4160180"/>
              <a:ext cx="7363539" cy="68602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C8A30545-878D-47F6-802E-88027E9E23A3}"/>
                </a:ext>
              </a:extLst>
            </p:cNvPr>
            <p:cNvSpPr/>
            <p:nvPr/>
          </p:nvSpPr>
          <p:spPr>
            <a:xfrm>
              <a:off x="1097752" y="4314536"/>
              <a:ext cx="377313" cy="377313"/>
            </a:xfrm>
            <a:prstGeom prst="rect">
              <a:avLst/>
            </a:prstGeom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B2171DF7-8143-476A-9EE5-DAD1796AA560}"/>
                </a:ext>
              </a:extLst>
            </p:cNvPr>
            <p:cNvSpPr/>
            <p:nvPr/>
          </p:nvSpPr>
          <p:spPr>
            <a:xfrm>
              <a:off x="1682588" y="4160180"/>
              <a:ext cx="6571180" cy="686024"/>
            </a:xfrm>
            <a:custGeom>
              <a:avLst/>
              <a:gdLst>
                <a:gd name="connsiteX0" fmla="*/ 0 w 6571180"/>
                <a:gd name="connsiteY0" fmla="*/ 0 h 686024"/>
                <a:gd name="connsiteX1" fmla="*/ 6571180 w 6571180"/>
                <a:gd name="connsiteY1" fmla="*/ 0 h 686024"/>
                <a:gd name="connsiteX2" fmla="*/ 6571180 w 6571180"/>
                <a:gd name="connsiteY2" fmla="*/ 686024 h 686024"/>
                <a:gd name="connsiteX3" fmla="*/ 0 w 6571180"/>
                <a:gd name="connsiteY3" fmla="*/ 686024 h 686024"/>
                <a:gd name="connsiteX4" fmla="*/ 0 w 6571180"/>
                <a:gd name="connsiteY4" fmla="*/ 0 h 686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71180" h="686024">
                  <a:moveTo>
                    <a:pt x="0" y="0"/>
                  </a:moveTo>
                  <a:lnTo>
                    <a:pt x="6571180" y="0"/>
                  </a:lnTo>
                  <a:lnTo>
                    <a:pt x="6571180" y="686024"/>
                  </a:lnTo>
                  <a:lnTo>
                    <a:pt x="0" y="6860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604" tIns="72604" rIns="72604" bIns="72604" numCol="1" spcCol="1270" anchor="ctr" anchorCtr="0">
              <a:noAutofit/>
            </a:bodyPr>
            <a:lstStyle/>
            <a:p>
              <a:pPr marL="0" lvl="0" indent="0" algn="l" defTabSz="533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00" kern="1200" dirty="0"/>
                <a:t>Considerar la creación de alianzas estratégicas en el entorno turístico para fomentar el desarrollo económico y reactivación del sector tras la pandemia.</a:t>
              </a:r>
              <a:endParaRPr lang="es-EC" sz="1200" kern="1200" dirty="0"/>
            </a:p>
          </p:txBody>
        </p:sp>
      </p:grpSp>
      <p:grpSp>
        <p:nvGrpSpPr>
          <p:cNvPr id="43" name="Google Shape;12435;p78">
            <a:extLst>
              <a:ext uri="{FF2B5EF4-FFF2-40B4-BE49-F238E27FC236}">
                <a16:creationId xmlns:a16="http://schemas.microsoft.com/office/drawing/2014/main" id="{FD770F82-6C1C-42CE-B287-DFF0E2751236}"/>
              </a:ext>
            </a:extLst>
          </p:cNvPr>
          <p:cNvGrpSpPr/>
          <p:nvPr/>
        </p:nvGrpSpPr>
        <p:grpSpPr>
          <a:xfrm>
            <a:off x="1802898" y="3518720"/>
            <a:ext cx="322947" cy="154662"/>
            <a:chOff x="1802898" y="3518720"/>
            <a:chExt cx="322947" cy="154662"/>
          </a:xfrm>
        </p:grpSpPr>
        <p:sp>
          <p:nvSpPr>
            <p:cNvPr id="44" name="Google Shape;12436;p78">
              <a:extLst>
                <a:ext uri="{FF2B5EF4-FFF2-40B4-BE49-F238E27FC236}">
                  <a16:creationId xmlns:a16="http://schemas.microsoft.com/office/drawing/2014/main" id="{48D5F755-61F0-4814-9033-048C7C577F6B}"/>
                </a:ext>
              </a:extLst>
            </p:cNvPr>
            <p:cNvSpPr/>
            <p:nvPr/>
          </p:nvSpPr>
          <p:spPr>
            <a:xfrm>
              <a:off x="1901061" y="3639610"/>
              <a:ext cx="11013" cy="33772"/>
            </a:xfrm>
            <a:custGeom>
              <a:avLst/>
              <a:gdLst/>
              <a:ahLst/>
              <a:cxnLst/>
              <a:rect l="l" t="t" r="r" b="b"/>
              <a:pathLst>
                <a:path w="346" h="1061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894"/>
                  </a:lnTo>
                  <a:cubicBezTo>
                    <a:pt x="1" y="977"/>
                    <a:pt x="72" y="1060"/>
                    <a:pt x="167" y="1060"/>
                  </a:cubicBezTo>
                  <a:cubicBezTo>
                    <a:pt x="251" y="1060"/>
                    <a:pt x="334" y="977"/>
                    <a:pt x="334" y="894"/>
                  </a:cubicBezTo>
                  <a:lnTo>
                    <a:pt x="334" y="167"/>
                  </a:lnTo>
                  <a:cubicBezTo>
                    <a:pt x="346" y="72"/>
                    <a:pt x="274" y="1"/>
                    <a:pt x="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437;p78">
              <a:extLst>
                <a:ext uri="{FF2B5EF4-FFF2-40B4-BE49-F238E27FC236}">
                  <a16:creationId xmlns:a16="http://schemas.microsoft.com/office/drawing/2014/main" id="{AAE17B10-4AA6-4DE1-BB2D-7D0A4078367B}"/>
                </a:ext>
              </a:extLst>
            </p:cNvPr>
            <p:cNvSpPr/>
            <p:nvPr/>
          </p:nvSpPr>
          <p:spPr>
            <a:xfrm>
              <a:off x="2016668" y="3639610"/>
              <a:ext cx="10631" cy="33772"/>
            </a:xfrm>
            <a:custGeom>
              <a:avLst/>
              <a:gdLst/>
              <a:ahLst/>
              <a:cxnLst/>
              <a:rect l="l" t="t" r="r" b="b"/>
              <a:pathLst>
                <a:path w="334" h="1061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894"/>
                  </a:lnTo>
                  <a:cubicBezTo>
                    <a:pt x="0" y="977"/>
                    <a:pt x="71" y="1060"/>
                    <a:pt x="167" y="1060"/>
                  </a:cubicBezTo>
                  <a:cubicBezTo>
                    <a:pt x="250" y="1060"/>
                    <a:pt x="333" y="977"/>
                    <a:pt x="333" y="894"/>
                  </a:cubicBezTo>
                  <a:lnTo>
                    <a:pt x="333" y="167"/>
                  </a:lnTo>
                  <a:cubicBezTo>
                    <a:pt x="333" y="72"/>
                    <a:pt x="250" y="1"/>
                    <a:pt x="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438;p78">
              <a:extLst>
                <a:ext uri="{FF2B5EF4-FFF2-40B4-BE49-F238E27FC236}">
                  <a16:creationId xmlns:a16="http://schemas.microsoft.com/office/drawing/2014/main" id="{4C22D0C1-D4D8-49CE-9E58-ABD7AE2AB92C}"/>
                </a:ext>
              </a:extLst>
            </p:cNvPr>
            <p:cNvSpPr/>
            <p:nvPr/>
          </p:nvSpPr>
          <p:spPr>
            <a:xfrm>
              <a:off x="1820340" y="3518720"/>
              <a:ext cx="46281" cy="16329"/>
            </a:xfrm>
            <a:custGeom>
              <a:avLst/>
              <a:gdLst/>
              <a:ahLst/>
              <a:cxnLst/>
              <a:rect l="l" t="t" r="r" b="b"/>
              <a:pathLst>
                <a:path w="1454" h="513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34"/>
                    <a:pt x="167" y="334"/>
                  </a:cubicBezTo>
                  <a:cubicBezTo>
                    <a:pt x="370" y="334"/>
                    <a:pt x="917" y="358"/>
                    <a:pt x="1179" y="489"/>
                  </a:cubicBezTo>
                  <a:cubicBezTo>
                    <a:pt x="1215" y="513"/>
                    <a:pt x="1227" y="513"/>
                    <a:pt x="1263" y="513"/>
                  </a:cubicBezTo>
                  <a:cubicBezTo>
                    <a:pt x="1310" y="513"/>
                    <a:pt x="1382" y="477"/>
                    <a:pt x="1406" y="417"/>
                  </a:cubicBezTo>
                  <a:cubicBezTo>
                    <a:pt x="1453" y="346"/>
                    <a:pt x="1417" y="239"/>
                    <a:pt x="1334" y="191"/>
                  </a:cubicBezTo>
                  <a:cubicBezTo>
                    <a:pt x="941" y="1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439;p78">
              <a:extLst>
                <a:ext uri="{FF2B5EF4-FFF2-40B4-BE49-F238E27FC236}">
                  <a16:creationId xmlns:a16="http://schemas.microsoft.com/office/drawing/2014/main" id="{BE55ACD5-75E8-4A1F-8E59-A462C1248AC1}"/>
                </a:ext>
              </a:extLst>
            </p:cNvPr>
            <p:cNvSpPr/>
            <p:nvPr/>
          </p:nvSpPr>
          <p:spPr>
            <a:xfrm>
              <a:off x="1802898" y="3628247"/>
              <a:ext cx="11045" cy="45135"/>
            </a:xfrm>
            <a:custGeom>
              <a:avLst/>
              <a:gdLst/>
              <a:ahLst/>
              <a:cxnLst/>
              <a:rect l="l" t="t" r="r" b="b"/>
              <a:pathLst>
                <a:path w="347" h="1418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1251"/>
                  </a:lnTo>
                  <a:cubicBezTo>
                    <a:pt x="1" y="1334"/>
                    <a:pt x="72" y="1417"/>
                    <a:pt x="168" y="1417"/>
                  </a:cubicBezTo>
                  <a:cubicBezTo>
                    <a:pt x="263" y="1417"/>
                    <a:pt x="334" y="1334"/>
                    <a:pt x="334" y="1251"/>
                  </a:cubicBezTo>
                  <a:lnTo>
                    <a:pt x="334" y="167"/>
                  </a:lnTo>
                  <a:cubicBezTo>
                    <a:pt x="346" y="72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441;p78">
              <a:extLst>
                <a:ext uri="{FF2B5EF4-FFF2-40B4-BE49-F238E27FC236}">
                  <a16:creationId xmlns:a16="http://schemas.microsoft.com/office/drawing/2014/main" id="{F48B596C-3C55-4854-98E1-0B66F5247F0A}"/>
                </a:ext>
              </a:extLst>
            </p:cNvPr>
            <p:cNvSpPr/>
            <p:nvPr/>
          </p:nvSpPr>
          <p:spPr>
            <a:xfrm>
              <a:off x="2114800" y="3635440"/>
              <a:ext cx="11045" cy="37941"/>
            </a:xfrm>
            <a:custGeom>
              <a:avLst/>
              <a:gdLst/>
              <a:ahLst/>
              <a:cxnLst/>
              <a:rect l="l" t="t" r="r" b="b"/>
              <a:pathLst>
                <a:path w="347" h="1192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1025"/>
                  </a:lnTo>
                  <a:cubicBezTo>
                    <a:pt x="1" y="1108"/>
                    <a:pt x="72" y="1191"/>
                    <a:pt x="167" y="1191"/>
                  </a:cubicBezTo>
                  <a:cubicBezTo>
                    <a:pt x="251" y="1191"/>
                    <a:pt x="322" y="1108"/>
                    <a:pt x="322" y="1025"/>
                  </a:cubicBezTo>
                  <a:lnTo>
                    <a:pt x="322" y="156"/>
                  </a:lnTo>
                  <a:cubicBezTo>
                    <a:pt x="346" y="72"/>
                    <a:pt x="251" y="1"/>
                    <a:pt x="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12460;p78">
            <a:extLst>
              <a:ext uri="{FF2B5EF4-FFF2-40B4-BE49-F238E27FC236}">
                <a16:creationId xmlns:a16="http://schemas.microsoft.com/office/drawing/2014/main" id="{CD9EBE4D-3E07-48CD-9752-9A79C5EDB951}"/>
              </a:ext>
            </a:extLst>
          </p:cNvPr>
          <p:cNvSpPr/>
          <p:nvPr/>
        </p:nvSpPr>
        <p:spPr>
          <a:xfrm>
            <a:off x="1108384" y="921718"/>
            <a:ext cx="372188" cy="309260"/>
          </a:xfrm>
          <a:custGeom>
            <a:avLst/>
            <a:gdLst/>
            <a:ahLst/>
            <a:cxnLst/>
            <a:rect l="l" t="t" r="r" b="b"/>
            <a:pathLst>
              <a:path w="11693" h="9716" extrusionOk="0">
                <a:moveTo>
                  <a:pt x="2906" y="346"/>
                </a:moveTo>
                <a:cubicBezTo>
                  <a:pt x="3120" y="346"/>
                  <a:pt x="3287" y="524"/>
                  <a:pt x="3287" y="727"/>
                </a:cubicBezTo>
                <a:lnTo>
                  <a:pt x="3287" y="1096"/>
                </a:lnTo>
                <a:cubicBezTo>
                  <a:pt x="3299" y="1429"/>
                  <a:pt x="3049" y="1679"/>
                  <a:pt x="2727" y="1679"/>
                </a:cubicBezTo>
                <a:cubicBezTo>
                  <a:pt x="2406" y="1679"/>
                  <a:pt x="2144" y="1429"/>
                  <a:pt x="2144" y="1096"/>
                </a:cubicBezTo>
                <a:lnTo>
                  <a:pt x="2144" y="727"/>
                </a:lnTo>
                <a:cubicBezTo>
                  <a:pt x="2144" y="500"/>
                  <a:pt x="2322" y="346"/>
                  <a:pt x="2525" y="346"/>
                </a:cubicBezTo>
                <a:close/>
                <a:moveTo>
                  <a:pt x="5894" y="346"/>
                </a:moveTo>
                <a:cubicBezTo>
                  <a:pt x="6120" y="346"/>
                  <a:pt x="6275" y="524"/>
                  <a:pt x="6275" y="727"/>
                </a:cubicBezTo>
                <a:lnTo>
                  <a:pt x="6275" y="1096"/>
                </a:lnTo>
                <a:cubicBezTo>
                  <a:pt x="6299" y="1429"/>
                  <a:pt x="6037" y="1679"/>
                  <a:pt x="5716" y="1679"/>
                </a:cubicBezTo>
                <a:cubicBezTo>
                  <a:pt x="5406" y="1679"/>
                  <a:pt x="5132" y="1429"/>
                  <a:pt x="5132" y="1096"/>
                </a:cubicBezTo>
                <a:lnTo>
                  <a:pt x="5132" y="727"/>
                </a:lnTo>
                <a:cubicBezTo>
                  <a:pt x="5132" y="500"/>
                  <a:pt x="5311" y="346"/>
                  <a:pt x="5525" y="346"/>
                </a:cubicBezTo>
                <a:close/>
                <a:moveTo>
                  <a:pt x="8895" y="346"/>
                </a:moveTo>
                <a:cubicBezTo>
                  <a:pt x="9121" y="346"/>
                  <a:pt x="9287" y="524"/>
                  <a:pt x="9287" y="727"/>
                </a:cubicBezTo>
                <a:lnTo>
                  <a:pt x="9287" y="1096"/>
                </a:lnTo>
                <a:cubicBezTo>
                  <a:pt x="9299" y="1429"/>
                  <a:pt x="9026" y="1679"/>
                  <a:pt x="8716" y="1679"/>
                </a:cubicBezTo>
                <a:cubicBezTo>
                  <a:pt x="8406" y="1679"/>
                  <a:pt x="8144" y="1429"/>
                  <a:pt x="8144" y="1096"/>
                </a:cubicBezTo>
                <a:lnTo>
                  <a:pt x="8144" y="727"/>
                </a:lnTo>
                <a:cubicBezTo>
                  <a:pt x="8144" y="500"/>
                  <a:pt x="8323" y="346"/>
                  <a:pt x="8525" y="346"/>
                </a:cubicBezTo>
                <a:close/>
                <a:moveTo>
                  <a:pt x="2930" y="2036"/>
                </a:moveTo>
                <a:lnTo>
                  <a:pt x="2930" y="2120"/>
                </a:lnTo>
                <a:cubicBezTo>
                  <a:pt x="2930" y="2179"/>
                  <a:pt x="2941" y="2263"/>
                  <a:pt x="2977" y="2310"/>
                </a:cubicBezTo>
                <a:lnTo>
                  <a:pt x="2739" y="2548"/>
                </a:lnTo>
                <a:lnTo>
                  <a:pt x="2703" y="2548"/>
                </a:lnTo>
                <a:lnTo>
                  <a:pt x="2465" y="2310"/>
                </a:lnTo>
                <a:cubicBezTo>
                  <a:pt x="2501" y="2251"/>
                  <a:pt x="2513" y="2191"/>
                  <a:pt x="2513" y="2120"/>
                </a:cubicBezTo>
                <a:lnTo>
                  <a:pt x="2513" y="2036"/>
                </a:lnTo>
                <a:close/>
                <a:moveTo>
                  <a:pt x="5918" y="2036"/>
                </a:moveTo>
                <a:lnTo>
                  <a:pt x="5918" y="2120"/>
                </a:lnTo>
                <a:cubicBezTo>
                  <a:pt x="5918" y="2179"/>
                  <a:pt x="5942" y="2263"/>
                  <a:pt x="5966" y="2310"/>
                </a:cubicBezTo>
                <a:lnTo>
                  <a:pt x="5728" y="2548"/>
                </a:lnTo>
                <a:lnTo>
                  <a:pt x="5704" y="2548"/>
                </a:lnTo>
                <a:lnTo>
                  <a:pt x="5466" y="2310"/>
                </a:lnTo>
                <a:cubicBezTo>
                  <a:pt x="5489" y="2251"/>
                  <a:pt x="5501" y="2191"/>
                  <a:pt x="5501" y="2120"/>
                </a:cubicBezTo>
                <a:lnTo>
                  <a:pt x="5501" y="2036"/>
                </a:lnTo>
                <a:close/>
                <a:moveTo>
                  <a:pt x="8930" y="2036"/>
                </a:moveTo>
                <a:lnTo>
                  <a:pt x="8930" y="2120"/>
                </a:lnTo>
                <a:cubicBezTo>
                  <a:pt x="8930" y="2179"/>
                  <a:pt x="8942" y="2263"/>
                  <a:pt x="8966" y="2310"/>
                </a:cubicBezTo>
                <a:lnTo>
                  <a:pt x="8728" y="2548"/>
                </a:lnTo>
                <a:lnTo>
                  <a:pt x="8704" y="2548"/>
                </a:lnTo>
                <a:lnTo>
                  <a:pt x="8466" y="2310"/>
                </a:lnTo>
                <a:cubicBezTo>
                  <a:pt x="8490" y="2251"/>
                  <a:pt x="8514" y="2191"/>
                  <a:pt x="8514" y="2120"/>
                </a:cubicBezTo>
                <a:lnTo>
                  <a:pt x="8514" y="2036"/>
                </a:lnTo>
                <a:close/>
                <a:moveTo>
                  <a:pt x="1394" y="3525"/>
                </a:moveTo>
                <a:cubicBezTo>
                  <a:pt x="1620" y="3525"/>
                  <a:pt x="1798" y="3703"/>
                  <a:pt x="1798" y="3918"/>
                </a:cubicBezTo>
                <a:lnTo>
                  <a:pt x="1798" y="4287"/>
                </a:lnTo>
                <a:cubicBezTo>
                  <a:pt x="1798" y="4596"/>
                  <a:pt x="1548" y="4870"/>
                  <a:pt x="1215" y="4870"/>
                </a:cubicBezTo>
                <a:cubicBezTo>
                  <a:pt x="905" y="4870"/>
                  <a:pt x="644" y="4608"/>
                  <a:pt x="644" y="4287"/>
                </a:cubicBezTo>
                <a:lnTo>
                  <a:pt x="644" y="3918"/>
                </a:lnTo>
                <a:cubicBezTo>
                  <a:pt x="644" y="3691"/>
                  <a:pt x="822" y="3525"/>
                  <a:pt x="1025" y="3525"/>
                </a:cubicBezTo>
                <a:close/>
                <a:moveTo>
                  <a:pt x="4406" y="3525"/>
                </a:moveTo>
                <a:cubicBezTo>
                  <a:pt x="4632" y="3525"/>
                  <a:pt x="4811" y="3703"/>
                  <a:pt x="4811" y="3918"/>
                </a:cubicBezTo>
                <a:lnTo>
                  <a:pt x="4811" y="4287"/>
                </a:lnTo>
                <a:cubicBezTo>
                  <a:pt x="4811" y="4596"/>
                  <a:pt x="4549" y="4870"/>
                  <a:pt x="4227" y="4870"/>
                </a:cubicBezTo>
                <a:cubicBezTo>
                  <a:pt x="3918" y="4870"/>
                  <a:pt x="3644" y="4608"/>
                  <a:pt x="3644" y="4287"/>
                </a:cubicBezTo>
                <a:lnTo>
                  <a:pt x="3644" y="3918"/>
                </a:lnTo>
                <a:cubicBezTo>
                  <a:pt x="3644" y="3691"/>
                  <a:pt x="3823" y="3525"/>
                  <a:pt x="4037" y="3525"/>
                </a:cubicBezTo>
                <a:close/>
                <a:moveTo>
                  <a:pt x="7394" y="3525"/>
                </a:moveTo>
                <a:cubicBezTo>
                  <a:pt x="7621" y="3525"/>
                  <a:pt x="7799" y="3703"/>
                  <a:pt x="7799" y="3918"/>
                </a:cubicBezTo>
                <a:lnTo>
                  <a:pt x="7799" y="4287"/>
                </a:lnTo>
                <a:cubicBezTo>
                  <a:pt x="7799" y="4596"/>
                  <a:pt x="7537" y="4870"/>
                  <a:pt x="7216" y="4870"/>
                </a:cubicBezTo>
                <a:cubicBezTo>
                  <a:pt x="6906" y="4870"/>
                  <a:pt x="6632" y="4608"/>
                  <a:pt x="6632" y="4287"/>
                </a:cubicBezTo>
                <a:lnTo>
                  <a:pt x="6632" y="3918"/>
                </a:lnTo>
                <a:cubicBezTo>
                  <a:pt x="6632" y="3691"/>
                  <a:pt x="6811" y="3525"/>
                  <a:pt x="7025" y="3525"/>
                </a:cubicBezTo>
                <a:close/>
                <a:moveTo>
                  <a:pt x="10407" y="3525"/>
                </a:moveTo>
                <a:cubicBezTo>
                  <a:pt x="10621" y="3525"/>
                  <a:pt x="10788" y="3703"/>
                  <a:pt x="10788" y="3918"/>
                </a:cubicBezTo>
                <a:lnTo>
                  <a:pt x="10788" y="4287"/>
                </a:lnTo>
                <a:cubicBezTo>
                  <a:pt x="10800" y="4608"/>
                  <a:pt x="10538" y="4870"/>
                  <a:pt x="10216" y="4870"/>
                </a:cubicBezTo>
                <a:cubicBezTo>
                  <a:pt x="9907" y="4870"/>
                  <a:pt x="9645" y="4608"/>
                  <a:pt x="9645" y="4287"/>
                </a:cubicBezTo>
                <a:lnTo>
                  <a:pt x="9645" y="3918"/>
                </a:lnTo>
                <a:cubicBezTo>
                  <a:pt x="9645" y="3691"/>
                  <a:pt x="9823" y="3525"/>
                  <a:pt x="10026" y="3525"/>
                </a:cubicBezTo>
                <a:close/>
                <a:moveTo>
                  <a:pt x="1429" y="5215"/>
                </a:moveTo>
                <a:lnTo>
                  <a:pt x="1429" y="5311"/>
                </a:lnTo>
                <a:cubicBezTo>
                  <a:pt x="1429" y="5370"/>
                  <a:pt x="1441" y="5442"/>
                  <a:pt x="1477" y="5489"/>
                </a:cubicBezTo>
                <a:lnTo>
                  <a:pt x="1239" y="5727"/>
                </a:lnTo>
                <a:lnTo>
                  <a:pt x="1203" y="5727"/>
                </a:lnTo>
                <a:lnTo>
                  <a:pt x="965" y="5489"/>
                </a:lnTo>
                <a:cubicBezTo>
                  <a:pt x="989" y="5430"/>
                  <a:pt x="1013" y="5370"/>
                  <a:pt x="1013" y="5311"/>
                </a:cubicBezTo>
                <a:lnTo>
                  <a:pt x="1013" y="5215"/>
                </a:lnTo>
                <a:close/>
                <a:moveTo>
                  <a:pt x="4430" y="5215"/>
                </a:moveTo>
                <a:lnTo>
                  <a:pt x="4430" y="5311"/>
                </a:lnTo>
                <a:cubicBezTo>
                  <a:pt x="4430" y="5370"/>
                  <a:pt x="4454" y="5442"/>
                  <a:pt x="4477" y="5489"/>
                </a:cubicBezTo>
                <a:lnTo>
                  <a:pt x="4239" y="5727"/>
                </a:lnTo>
                <a:lnTo>
                  <a:pt x="4215" y="5727"/>
                </a:lnTo>
                <a:lnTo>
                  <a:pt x="3977" y="5489"/>
                </a:lnTo>
                <a:cubicBezTo>
                  <a:pt x="4001" y="5430"/>
                  <a:pt x="4013" y="5370"/>
                  <a:pt x="4013" y="5311"/>
                </a:cubicBezTo>
                <a:lnTo>
                  <a:pt x="4013" y="5215"/>
                </a:lnTo>
                <a:close/>
                <a:moveTo>
                  <a:pt x="7418" y="5215"/>
                </a:moveTo>
                <a:lnTo>
                  <a:pt x="7418" y="5311"/>
                </a:lnTo>
                <a:cubicBezTo>
                  <a:pt x="7418" y="5370"/>
                  <a:pt x="7442" y="5442"/>
                  <a:pt x="7466" y="5489"/>
                </a:cubicBezTo>
                <a:lnTo>
                  <a:pt x="7228" y="5727"/>
                </a:lnTo>
                <a:lnTo>
                  <a:pt x="7204" y="5727"/>
                </a:lnTo>
                <a:lnTo>
                  <a:pt x="6966" y="5489"/>
                </a:lnTo>
                <a:cubicBezTo>
                  <a:pt x="6990" y="5430"/>
                  <a:pt x="7001" y="5370"/>
                  <a:pt x="7001" y="5311"/>
                </a:cubicBezTo>
                <a:lnTo>
                  <a:pt x="7001" y="5215"/>
                </a:lnTo>
                <a:close/>
                <a:moveTo>
                  <a:pt x="10419" y="5215"/>
                </a:moveTo>
                <a:lnTo>
                  <a:pt x="10419" y="5311"/>
                </a:lnTo>
                <a:cubicBezTo>
                  <a:pt x="10419" y="5370"/>
                  <a:pt x="10430" y="5442"/>
                  <a:pt x="10454" y="5489"/>
                </a:cubicBezTo>
                <a:lnTo>
                  <a:pt x="10216" y="5727"/>
                </a:lnTo>
                <a:lnTo>
                  <a:pt x="10192" y="5727"/>
                </a:lnTo>
                <a:lnTo>
                  <a:pt x="9954" y="5489"/>
                </a:lnTo>
                <a:cubicBezTo>
                  <a:pt x="9978" y="5430"/>
                  <a:pt x="10002" y="5370"/>
                  <a:pt x="10002" y="5311"/>
                </a:cubicBezTo>
                <a:lnTo>
                  <a:pt x="10002" y="5215"/>
                </a:lnTo>
                <a:close/>
                <a:moveTo>
                  <a:pt x="2584" y="0"/>
                </a:moveTo>
                <a:cubicBezTo>
                  <a:pt x="2191" y="0"/>
                  <a:pt x="1858" y="322"/>
                  <a:pt x="1858" y="727"/>
                </a:cubicBezTo>
                <a:lnTo>
                  <a:pt x="1858" y="1096"/>
                </a:lnTo>
                <a:cubicBezTo>
                  <a:pt x="1858" y="1393"/>
                  <a:pt x="2013" y="1667"/>
                  <a:pt x="2227" y="1846"/>
                </a:cubicBezTo>
                <a:lnTo>
                  <a:pt x="2227" y="2108"/>
                </a:lnTo>
                <a:cubicBezTo>
                  <a:pt x="2227" y="2108"/>
                  <a:pt x="2227" y="2132"/>
                  <a:pt x="2215" y="2132"/>
                </a:cubicBezTo>
                <a:lnTo>
                  <a:pt x="1787" y="2346"/>
                </a:lnTo>
                <a:cubicBezTo>
                  <a:pt x="1608" y="2441"/>
                  <a:pt x="1489" y="2632"/>
                  <a:pt x="1489" y="2846"/>
                </a:cubicBezTo>
                <a:lnTo>
                  <a:pt x="1489" y="3179"/>
                </a:lnTo>
                <a:lnTo>
                  <a:pt x="1096" y="3179"/>
                </a:lnTo>
                <a:cubicBezTo>
                  <a:pt x="703" y="3179"/>
                  <a:pt x="370" y="3513"/>
                  <a:pt x="370" y="3918"/>
                </a:cubicBezTo>
                <a:lnTo>
                  <a:pt x="370" y="4287"/>
                </a:lnTo>
                <a:cubicBezTo>
                  <a:pt x="370" y="4584"/>
                  <a:pt x="524" y="4846"/>
                  <a:pt x="739" y="5025"/>
                </a:cubicBezTo>
                <a:lnTo>
                  <a:pt x="739" y="5299"/>
                </a:lnTo>
                <a:cubicBezTo>
                  <a:pt x="739" y="5299"/>
                  <a:pt x="739" y="5311"/>
                  <a:pt x="727" y="5311"/>
                </a:cubicBezTo>
                <a:lnTo>
                  <a:pt x="298" y="5537"/>
                </a:lnTo>
                <a:cubicBezTo>
                  <a:pt x="120" y="5620"/>
                  <a:pt x="1" y="5823"/>
                  <a:pt x="1" y="6025"/>
                </a:cubicBezTo>
                <a:lnTo>
                  <a:pt x="1" y="7870"/>
                </a:lnTo>
                <a:cubicBezTo>
                  <a:pt x="1" y="8025"/>
                  <a:pt x="48" y="8156"/>
                  <a:pt x="120" y="8275"/>
                </a:cubicBezTo>
                <a:lnTo>
                  <a:pt x="298" y="8561"/>
                </a:lnTo>
                <a:cubicBezTo>
                  <a:pt x="346" y="8621"/>
                  <a:pt x="358" y="8692"/>
                  <a:pt x="358" y="8775"/>
                </a:cubicBezTo>
                <a:lnTo>
                  <a:pt x="358" y="9549"/>
                </a:lnTo>
                <a:cubicBezTo>
                  <a:pt x="358" y="9644"/>
                  <a:pt x="429" y="9716"/>
                  <a:pt x="524" y="9716"/>
                </a:cubicBezTo>
                <a:cubicBezTo>
                  <a:pt x="608" y="9716"/>
                  <a:pt x="679" y="9644"/>
                  <a:pt x="679" y="9549"/>
                </a:cubicBezTo>
                <a:lnTo>
                  <a:pt x="679" y="8775"/>
                </a:lnTo>
                <a:cubicBezTo>
                  <a:pt x="679" y="8632"/>
                  <a:pt x="644" y="8501"/>
                  <a:pt x="560" y="8371"/>
                </a:cubicBezTo>
                <a:lnTo>
                  <a:pt x="382" y="8097"/>
                </a:lnTo>
                <a:cubicBezTo>
                  <a:pt x="346" y="8037"/>
                  <a:pt x="322" y="7966"/>
                  <a:pt x="322" y="7870"/>
                </a:cubicBezTo>
                <a:lnTo>
                  <a:pt x="322" y="6025"/>
                </a:lnTo>
                <a:cubicBezTo>
                  <a:pt x="322" y="5954"/>
                  <a:pt x="370" y="5882"/>
                  <a:pt x="441" y="5846"/>
                </a:cubicBezTo>
                <a:lnTo>
                  <a:pt x="763" y="5692"/>
                </a:lnTo>
                <a:lnTo>
                  <a:pt x="1036" y="5977"/>
                </a:lnTo>
                <a:cubicBezTo>
                  <a:pt x="1120" y="6049"/>
                  <a:pt x="1203" y="6085"/>
                  <a:pt x="1298" y="6085"/>
                </a:cubicBezTo>
                <a:cubicBezTo>
                  <a:pt x="1382" y="6085"/>
                  <a:pt x="1477" y="6049"/>
                  <a:pt x="1548" y="5977"/>
                </a:cubicBezTo>
                <a:lnTo>
                  <a:pt x="1834" y="5692"/>
                </a:lnTo>
                <a:lnTo>
                  <a:pt x="2144" y="5846"/>
                </a:lnTo>
                <a:cubicBezTo>
                  <a:pt x="2215" y="5882"/>
                  <a:pt x="2263" y="5954"/>
                  <a:pt x="2263" y="6025"/>
                </a:cubicBezTo>
                <a:lnTo>
                  <a:pt x="2263" y="7870"/>
                </a:lnTo>
                <a:cubicBezTo>
                  <a:pt x="2263" y="7942"/>
                  <a:pt x="2227" y="8025"/>
                  <a:pt x="2203" y="8097"/>
                </a:cubicBezTo>
                <a:lnTo>
                  <a:pt x="2025" y="8371"/>
                </a:lnTo>
                <a:cubicBezTo>
                  <a:pt x="1953" y="8490"/>
                  <a:pt x="1906" y="8644"/>
                  <a:pt x="1906" y="8775"/>
                </a:cubicBezTo>
                <a:lnTo>
                  <a:pt x="1906" y="9549"/>
                </a:lnTo>
                <a:cubicBezTo>
                  <a:pt x="1906" y="9644"/>
                  <a:pt x="1977" y="9716"/>
                  <a:pt x="2072" y="9716"/>
                </a:cubicBezTo>
                <a:cubicBezTo>
                  <a:pt x="2156" y="9716"/>
                  <a:pt x="2227" y="9644"/>
                  <a:pt x="2227" y="9549"/>
                </a:cubicBezTo>
                <a:lnTo>
                  <a:pt x="2227" y="8775"/>
                </a:lnTo>
                <a:cubicBezTo>
                  <a:pt x="2227" y="8704"/>
                  <a:pt x="2263" y="8632"/>
                  <a:pt x="2287" y="8561"/>
                </a:cubicBezTo>
                <a:lnTo>
                  <a:pt x="2465" y="8275"/>
                </a:lnTo>
                <a:cubicBezTo>
                  <a:pt x="2549" y="8156"/>
                  <a:pt x="2584" y="8001"/>
                  <a:pt x="2584" y="7870"/>
                </a:cubicBezTo>
                <a:lnTo>
                  <a:pt x="2584" y="6025"/>
                </a:lnTo>
                <a:cubicBezTo>
                  <a:pt x="2584" y="5823"/>
                  <a:pt x="2465" y="5644"/>
                  <a:pt x="2287" y="5537"/>
                </a:cubicBezTo>
                <a:lnTo>
                  <a:pt x="1858" y="5311"/>
                </a:lnTo>
                <a:lnTo>
                  <a:pt x="1846" y="5299"/>
                </a:lnTo>
                <a:lnTo>
                  <a:pt x="1846" y="5025"/>
                </a:lnTo>
                <a:cubicBezTo>
                  <a:pt x="2072" y="4870"/>
                  <a:pt x="2215" y="4596"/>
                  <a:pt x="2215" y="4287"/>
                </a:cubicBezTo>
                <a:lnTo>
                  <a:pt x="2215" y="3918"/>
                </a:lnTo>
                <a:cubicBezTo>
                  <a:pt x="2215" y="3644"/>
                  <a:pt x="2072" y="3406"/>
                  <a:pt x="1846" y="3275"/>
                </a:cubicBezTo>
                <a:lnTo>
                  <a:pt x="1846" y="2822"/>
                </a:lnTo>
                <a:cubicBezTo>
                  <a:pt x="1846" y="2751"/>
                  <a:pt x="1894" y="2679"/>
                  <a:pt x="1965" y="2644"/>
                </a:cubicBezTo>
                <a:lnTo>
                  <a:pt x="2275" y="2501"/>
                </a:lnTo>
                <a:lnTo>
                  <a:pt x="2560" y="2786"/>
                </a:lnTo>
                <a:cubicBezTo>
                  <a:pt x="2632" y="2858"/>
                  <a:pt x="2727" y="2882"/>
                  <a:pt x="2810" y="2882"/>
                </a:cubicBezTo>
                <a:cubicBezTo>
                  <a:pt x="2906" y="2882"/>
                  <a:pt x="2989" y="2858"/>
                  <a:pt x="3061" y="2786"/>
                </a:cubicBezTo>
                <a:lnTo>
                  <a:pt x="3346" y="2501"/>
                </a:lnTo>
                <a:lnTo>
                  <a:pt x="3656" y="2644"/>
                </a:lnTo>
                <a:cubicBezTo>
                  <a:pt x="3739" y="2679"/>
                  <a:pt x="3775" y="2751"/>
                  <a:pt x="3775" y="2822"/>
                </a:cubicBezTo>
                <a:lnTo>
                  <a:pt x="3775" y="3275"/>
                </a:lnTo>
                <a:cubicBezTo>
                  <a:pt x="3561" y="3394"/>
                  <a:pt x="3406" y="3632"/>
                  <a:pt x="3406" y="3918"/>
                </a:cubicBezTo>
                <a:lnTo>
                  <a:pt x="3406" y="4287"/>
                </a:lnTo>
                <a:cubicBezTo>
                  <a:pt x="3406" y="4584"/>
                  <a:pt x="3561" y="4846"/>
                  <a:pt x="3775" y="5025"/>
                </a:cubicBezTo>
                <a:lnTo>
                  <a:pt x="3775" y="5299"/>
                </a:lnTo>
                <a:cubicBezTo>
                  <a:pt x="3775" y="5299"/>
                  <a:pt x="3775" y="5311"/>
                  <a:pt x="3763" y="5311"/>
                </a:cubicBezTo>
                <a:lnTo>
                  <a:pt x="3334" y="5537"/>
                </a:lnTo>
                <a:cubicBezTo>
                  <a:pt x="3156" y="5620"/>
                  <a:pt x="3037" y="5823"/>
                  <a:pt x="3037" y="6025"/>
                </a:cubicBezTo>
                <a:lnTo>
                  <a:pt x="3037" y="7870"/>
                </a:lnTo>
                <a:cubicBezTo>
                  <a:pt x="3037" y="8025"/>
                  <a:pt x="3084" y="8156"/>
                  <a:pt x="3156" y="8275"/>
                </a:cubicBezTo>
                <a:lnTo>
                  <a:pt x="3334" y="8561"/>
                </a:lnTo>
                <a:cubicBezTo>
                  <a:pt x="3382" y="8621"/>
                  <a:pt x="3394" y="8692"/>
                  <a:pt x="3394" y="8775"/>
                </a:cubicBezTo>
                <a:lnTo>
                  <a:pt x="3394" y="9549"/>
                </a:lnTo>
                <a:cubicBezTo>
                  <a:pt x="3394" y="9644"/>
                  <a:pt x="3465" y="9716"/>
                  <a:pt x="3561" y="9716"/>
                </a:cubicBezTo>
                <a:cubicBezTo>
                  <a:pt x="3644" y="9716"/>
                  <a:pt x="3715" y="9644"/>
                  <a:pt x="3715" y="9549"/>
                </a:cubicBezTo>
                <a:lnTo>
                  <a:pt x="3715" y="8775"/>
                </a:lnTo>
                <a:cubicBezTo>
                  <a:pt x="3715" y="8632"/>
                  <a:pt x="3680" y="8501"/>
                  <a:pt x="3596" y="8371"/>
                </a:cubicBezTo>
                <a:lnTo>
                  <a:pt x="3418" y="8097"/>
                </a:lnTo>
                <a:cubicBezTo>
                  <a:pt x="3382" y="8037"/>
                  <a:pt x="3358" y="7966"/>
                  <a:pt x="3358" y="7870"/>
                </a:cubicBezTo>
                <a:lnTo>
                  <a:pt x="3358" y="6025"/>
                </a:lnTo>
                <a:cubicBezTo>
                  <a:pt x="3358" y="5954"/>
                  <a:pt x="3406" y="5882"/>
                  <a:pt x="3477" y="5846"/>
                </a:cubicBezTo>
                <a:lnTo>
                  <a:pt x="3799" y="5692"/>
                </a:lnTo>
                <a:lnTo>
                  <a:pt x="4073" y="5977"/>
                </a:lnTo>
                <a:cubicBezTo>
                  <a:pt x="4156" y="6049"/>
                  <a:pt x="4239" y="6085"/>
                  <a:pt x="4334" y="6085"/>
                </a:cubicBezTo>
                <a:cubicBezTo>
                  <a:pt x="4418" y="6085"/>
                  <a:pt x="4513" y="6049"/>
                  <a:pt x="4585" y="5977"/>
                </a:cubicBezTo>
                <a:lnTo>
                  <a:pt x="4870" y="5692"/>
                </a:lnTo>
                <a:lnTo>
                  <a:pt x="5180" y="5846"/>
                </a:lnTo>
                <a:cubicBezTo>
                  <a:pt x="5251" y="5882"/>
                  <a:pt x="5299" y="5954"/>
                  <a:pt x="5299" y="6025"/>
                </a:cubicBezTo>
                <a:lnTo>
                  <a:pt x="5299" y="7870"/>
                </a:lnTo>
                <a:cubicBezTo>
                  <a:pt x="5299" y="7942"/>
                  <a:pt x="5263" y="8025"/>
                  <a:pt x="5239" y="8097"/>
                </a:cubicBezTo>
                <a:lnTo>
                  <a:pt x="5061" y="8371"/>
                </a:lnTo>
                <a:cubicBezTo>
                  <a:pt x="4989" y="8490"/>
                  <a:pt x="4942" y="8644"/>
                  <a:pt x="4942" y="8775"/>
                </a:cubicBezTo>
                <a:lnTo>
                  <a:pt x="4942" y="9549"/>
                </a:lnTo>
                <a:cubicBezTo>
                  <a:pt x="4942" y="9644"/>
                  <a:pt x="5013" y="9716"/>
                  <a:pt x="5108" y="9716"/>
                </a:cubicBezTo>
                <a:cubicBezTo>
                  <a:pt x="5192" y="9716"/>
                  <a:pt x="5263" y="9644"/>
                  <a:pt x="5263" y="9549"/>
                </a:cubicBezTo>
                <a:lnTo>
                  <a:pt x="5263" y="8775"/>
                </a:lnTo>
                <a:cubicBezTo>
                  <a:pt x="5263" y="8704"/>
                  <a:pt x="5299" y="8632"/>
                  <a:pt x="5323" y="8561"/>
                </a:cubicBezTo>
                <a:lnTo>
                  <a:pt x="5501" y="8275"/>
                </a:lnTo>
                <a:cubicBezTo>
                  <a:pt x="5585" y="8156"/>
                  <a:pt x="5620" y="8001"/>
                  <a:pt x="5620" y="7870"/>
                </a:cubicBezTo>
                <a:lnTo>
                  <a:pt x="5620" y="6025"/>
                </a:lnTo>
                <a:cubicBezTo>
                  <a:pt x="5620" y="5823"/>
                  <a:pt x="5501" y="5644"/>
                  <a:pt x="5323" y="5537"/>
                </a:cubicBezTo>
                <a:lnTo>
                  <a:pt x="4894" y="5311"/>
                </a:lnTo>
                <a:lnTo>
                  <a:pt x="4882" y="5299"/>
                </a:lnTo>
                <a:lnTo>
                  <a:pt x="4882" y="5025"/>
                </a:lnTo>
                <a:cubicBezTo>
                  <a:pt x="5108" y="4870"/>
                  <a:pt x="5251" y="4596"/>
                  <a:pt x="5251" y="4287"/>
                </a:cubicBezTo>
                <a:lnTo>
                  <a:pt x="5251" y="3918"/>
                </a:lnTo>
                <a:cubicBezTo>
                  <a:pt x="5251" y="3644"/>
                  <a:pt x="5108" y="3406"/>
                  <a:pt x="4882" y="3275"/>
                </a:cubicBezTo>
                <a:lnTo>
                  <a:pt x="4882" y="2822"/>
                </a:lnTo>
                <a:cubicBezTo>
                  <a:pt x="4882" y="2751"/>
                  <a:pt x="4930" y="2679"/>
                  <a:pt x="5001" y="2644"/>
                </a:cubicBezTo>
                <a:lnTo>
                  <a:pt x="5311" y="2501"/>
                </a:lnTo>
                <a:lnTo>
                  <a:pt x="5597" y="2786"/>
                </a:lnTo>
                <a:cubicBezTo>
                  <a:pt x="5668" y="2858"/>
                  <a:pt x="5763" y="2882"/>
                  <a:pt x="5847" y="2882"/>
                </a:cubicBezTo>
                <a:cubicBezTo>
                  <a:pt x="5942" y="2882"/>
                  <a:pt x="6025" y="2858"/>
                  <a:pt x="6097" y="2786"/>
                </a:cubicBezTo>
                <a:lnTo>
                  <a:pt x="6382" y="2501"/>
                </a:lnTo>
                <a:lnTo>
                  <a:pt x="6692" y="2644"/>
                </a:lnTo>
                <a:cubicBezTo>
                  <a:pt x="6775" y="2679"/>
                  <a:pt x="6811" y="2751"/>
                  <a:pt x="6811" y="2822"/>
                </a:cubicBezTo>
                <a:lnTo>
                  <a:pt x="6811" y="3275"/>
                </a:lnTo>
                <a:cubicBezTo>
                  <a:pt x="6597" y="3394"/>
                  <a:pt x="6442" y="3632"/>
                  <a:pt x="6442" y="3918"/>
                </a:cubicBezTo>
                <a:lnTo>
                  <a:pt x="6442" y="4287"/>
                </a:lnTo>
                <a:cubicBezTo>
                  <a:pt x="6442" y="4584"/>
                  <a:pt x="6597" y="4846"/>
                  <a:pt x="6811" y="5025"/>
                </a:cubicBezTo>
                <a:lnTo>
                  <a:pt x="6811" y="5299"/>
                </a:lnTo>
                <a:cubicBezTo>
                  <a:pt x="6811" y="5299"/>
                  <a:pt x="6811" y="5311"/>
                  <a:pt x="6799" y="5311"/>
                </a:cubicBezTo>
                <a:lnTo>
                  <a:pt x="6370" y="5537"/>
                </a:lnTo>
                <a:cubicBezTo>
                  <a:pt x="6192" y="5620"/>
                  <a:pt x="6073" y="5823"/>
                  <a:pt x="6073" y="6025"/>
                </a:cubicBezTo>
                <a:lnTo>
                  <a:pt x="6073" y="7870"/>
                </a:lnTo>
                <a:cubicBezTo>
                  <a:pt x="6073" y="8025"/>
                  <a:pt x="6120" y="8156"/>
                  <a:pt x="6192" y="8275"/>
                </a:cubicBezTo>
                <a:lnTo>
                  <a:pt x="6370" y="8561"/>
                </a:lnTo>
                <a:cubicBezTo>
                  <a:pt x="6418" y="8621"/>
                  <a:pt x="6430" y="8692"/>
                  <a:pt x="6430" y="8775"/>
                </a:cubicBezTo>
                <a:lnTo>
                  <a:pt x="6430" y="9549"/>
                </a:lnTo>
                <a:cubicBezTo>
                  <a:pt x="6430" y="9644"/>
                  <a:pt x="6501" y="9716"/>
                  <a:pt x="6597" y="9716"/>
                </a:cubicBezTo>
                <a:cubicBezTo>
                  <a:pt x="6680" y="9716"/>
                  <a:pt x="6751" y="9644"/>
                  <a:pt x="6751" y="9549"/>
                </a:cubicBezTo>
                <a:lnTo>
                  <a:pt x="6751" y="8775"/>
                </a:lnTo>
                <a:cubicBezTo>
                  <a:pt x="6751" y="8632"/>
                  <a:pt x="6716" y="8501"/>
                  <a:pt x="6632" y="8371"/>
                </a:cubicBezTo>
                <a:lnTo>
                  <a:pt x="6454" y="8097"/>
                </a:lnTo>
                <a:cubicBezTo>
                  <a:pt x="6418" y="8037"/>
                  <a:pt x="6394" y="7966"/>
                  <a:pt x="6394" y="7870"/>
                </a:cubicBezTo>
                <a:lnTo>
                  <a:pt x="6394" y="6025"/>
                </a:lnTo>
                <a:cubicBezTo>
                  <a:pt x="6394" y="5954"/>
                  <a:pt x="6442" y="5882"/>
                  <a:pt x="6513" y="5846"/>
                </a:cubicBezTo>
                <a:lnTo>
                  <a:pt x="6835" y="5692"/>
                </a:lnTo>
                <a:lnTo>
                  <a:pt x="7109" y="5977"/>
                </a:lnTo>
                <a:cubicBezTo>
                  <a:pt x="7192" y="6049"/>
                  <a:pt x="7275" y="6085"/>
                  <a:pt x="7371" y="6085"/>
                </a:cubicBezTo>
                <a:cubicBezTo>
                  <a:pt x="7454" y="6085"/>
                  <a:pt x="7549" y="6049"/>
                  <a:pt x="7621" y="5977"/>
                </a:cubicBezTo>
                <a:lnTo>
                  <a:pt x="7906" y="5692"/>
                </a:lnTo>
                <a:lnTo>
                  <a:pt x="8216" y="5846"/>
                </a:lnTo>
                <a:cubicBezTo>
                  <a:pt x="8287" y="5882"/>
                  <a:pt x="8335" y="5954"/>
                  <a:pt x="8335" y="6025"/>
                </a:cubicBezTo>
                <a:lnTo>
                  <a:pt x="8335" y="7870"/>
                </a:lnTo>
                <a:cubicBezTo>
                  <a:pt x="8335" y="7942"/>
                  <a:pt x="8299" y="8025"/>
                  <a:pt x="8275" y="8097"/>
                </a:cubicBezTo>
                <a:lnTo>
                  <a:pt x="8097" y="8371"/>
                </a:lnTo>
                <a:cubicBezTo>
                  <a:pt x="8025" y="8490"/>
                  <a:pt x="7978" y="8644"/>
                  <a:pt x="7978" y="8775"/>
                </a:cubicBezTo>
                <a:lnTo>
                  <a:pt x="7978" y="9549"/>
                </a:lnTo>
                <a:cubicBezTo>
                  <a:pt x="7978" y="9644"/>
                  <a:pt x="8049" y="9716"/>
                  <a:pt x="8144" y="9716"/>
                </a:cubicBezTo>
                <a:cubicBezTo>
                  <a:pt x="8228" y="9716"/>
                  <a:pt x="8299" y="9644"/>
                  <a:pt x="8299" y="9549"/>
                </a:cubicBezTo>
                <a:lnTo>
                  <a:pt x="8299" y="8775"/>
                </a:lnTo>
                <a:cubicBezTo>
                  <a:pt x="8299" y="8704"/>
                  <a:pt x="8335" y="8632"/>
                  <a:pt x="8359" y="8561"/>
                </a:cubicBezTo>
                <a:lnTo>
                  <a:pt x="8537" y="8275"/>
                </a:lnTo>
                <a:cubicBezTo>
                  <a:pt x="8621" y="8156"/>
                  <a:pt x="8656" y="8001"/>
                  <a:pt x="8656" y="7870"/>
                </a:cubicBezTo>
                <a:lnTo>
                  <a:pt x="8656" y="6025"/>
                </a:lnTo>
                <a:cubicBezTo>
                  <a:pt x="8656" y="5823"/>
                  <a:pt x="8537" y="5644"/>
                  <a:pt x="8359" y="5537"/>
                </a:cubicBezTo>
                <a:lnTo>
                  <a:pt x="7930" y="5311"/>
                </a:lnTo>
                <a:lnTo>
                  <a:pt x="7918" y="5299"/>
                </a:lnTo>
                <a:lnTo>
                  <a:pt x="7918" y="5025"/>
                </a:lnTo>
                <a:cubicBezTo>
                  <a:pt x="8144" y="4870"/>
                  <a:pt x="8287" y="4596"/>
                  <a:pt x="8287" y="4287"/>
                </a:cubicBezTo>
                <a:lnTo>
                  <a:pt x="8287" y="3918"/>
                </a:lnTo>
                <a:cubicBezTo>
                  <a:pt x="8287" y="3644"/>
                  <a:pt x="8144" y="3406"/>
                  <a:pt x="7918" y="3275"/>
                </a:cubicBezTo>
                <a:lnTo>
                  <a:pt x="7918" y="2822"/>
                </a:lnTo>
                <a:cubicBezTo>
                  <a:pt x="7918" y="2751"/>
                  <a:pt x="7966" y="2679"/>
                  <a:pt x="8037" y="2644"/>
                </a:cubicBezTo>
                <a:lnTo>
                  <a:pt x="8347" y="2501"/>
                </a:lnTo>
                <a:lnTo>
                  <a:pt x="8633" y="2786"/>
                </a:lnTo>
                <a:cubicBezTo>
                  <a:pt x="8704" y="2858"/>
                  <a:pt x="8799" y="2882"/>
                  <a:pt x="8883" y="2882"/>
                </a:cubicBezTo>
                <a:cubicBezTo>
                  <a:pt x="8978" y="2882"/>
                  <a:pt x="9061" y="2858"/>
                  <a:pt x="9133" y="2786"/>
                </a:cubicBezTo>
                <a:lnTo>
                  <a:pt x="9418" y="2501"/>
                </a:lnTo>
                <a:lnTo>
                  <a:pt x="9728" y="2644"/>
                </a:lnTo>
                <a:cubicBezTo>
                  <a:pt x="9811" y="2679"/>
                  <a:pt x="9847" y="2751"/>
                  <a:pt x="9847" y="2822"/>
                </a:cubicBezTo>
                <a:lnTo>
                  <a:pt x="9847" y="3275"/>
                </a:lnTo>
                <a:cubicBezTo>
                  <a:pt x="9633" y="3394"/>
                  <a:pt x="9478" y="3632"/>
                  <a:pt x="9478" y="3918"/>
                </a:cubicBezTo>
                <a:lnTo>
                  <a:pt x="9478" y="4287"/>
                </a:lnTo>
                <a:cubicBezTo>
                  <a:pt x="9478" y="4584"/>
                  <a:pt x="9633" y="4846"/>
                  <a:pt x="9847" y="5025"/>
                </a:cubicBezTo>
                <a:lnTo>
                  <a:pt x="9847" y="5299"/>
                </a:lnTo>
                <a:cubicBezTo>
                  <a:pt x="9847" y="5299"/>
                  <a:pt x="9847" y="5311"/>
                  <a:pt x="9835" y="5311"/>
                </a:cubicBezTo>
                <a:lnTo>
                  <a:pt x="9407" y="5537"/>
                </a:lnTo>
                <a:cubicBezTo>
                  <a:pt x="9228" y="5620"/>
                  <a:pt x="9109" y="5823"/>
                  <a:pt x="9109" y="6025"/>
                </a:cubicBezTo>
                <a:lnTo>
                  <a:pt x="9109" y="7870"/>
                </a:lnTo>
                <a:cubicBezTo>
                  <a:pt x="9109" y="8025"/>
                  <a:pt x="9157" y="8156"/>
                  <a:pt x="9228" y="8275"/>
                </a:cubicBezTo>
                <a:lnTo>
                  <a:pt x="9407" y="8561"/>
                </a:lnTo>
                <a:cubicBezTo>
                  <a:pt x="9454" y="8621"/>
                  <a:pt x="9466" y="8692"/>
                  <a:pt x="9466" y="8775"/>
                </a:cubicBezTo>
                <a:lnTo>
                  <a:pt x="9466" y="9549"/>
                </a:lnTo>
                <a:cubicBezTo>
                  <a:pt x="9466" y="9644"/>
                  <a:pt x="9538" y="9716"/>
                  <a:pt x="9633" y="9716"/>
                </a:cubicBezTo>
                <a:cubicBezTo>
                  <a:pt x="9716" y="9716"/>
                  <a:pt x="9788" y="9644"/>
                  <a:pt x="9788" y="9549"/>
                </a:cubicBezTo>
                <a:lnTo>
                  <a:pt x="9788" y="8775"/>
                </a:lnTo>
                <a:cubicBezTo>
                  <a:pt x="9788" y="8632"/>
                  <a:pt x="9752" y="8501"/>
                  <a:pt x="9668" y="8371"/>
                </a:cubicBezTo>
                <a:lnTo>
                  <a:pt x="9490" y="8097"/>
                </a:lnTo>
                <a:cubicBezTo>
                  <a:pt x="9454" y="8037"/>
                  <a:pt x="9430" y="7966"/>
                  <a:pt x="9430" y="7870"/>
                </a:cubicBezTo>
                <a:lnTo>
                  <a:pt x="9430" y="6025"/>
                </a:lnTo>
                <a:cubicBezTo>
                  <a:pt x="9430" y="5954"/>
                  <a:pt x="9478" y="5882"/>
                  <a:pt x="9549" y="5846"/>
                </a:cubicBezTo>
                <a:lnTo>
                  <a:pt x="9871" y="5692"/>
                </a:lnTo>
                <a:lnTo>
                  <a:pt x="10145" y="5977"/>
                </a:lnTo>
                <a:cubicBezTo>
                  <a:pt x="10228" y="6049"/>
                  <a:pt x="10311" y="6085"/>
                  <a:pt x="10407" y="6085"/>
                </a:cubicBezTo>
                <a:cubicBezTo>
                  <a:pt x="10490" y="6085"/>
                  <a:pt x="10585" y="6049"/>
                  <a:pt x="10657" y="5977"/>
                </a:cubicBezTo>
                <a:lnTo>
                  <a:pt x="10942" y="5692"/>
                </a:lnTo>
                <a:lnTo>
                  <a:pt x="11252" y="5846"/>
                </a:lnTo>
                <a:cubicBezTo>
                  <a:pt x="11323" y="5882"/>
                  <a:pt x="11371" y="5954"/>
                  <a:pt x="11371" y="6025"/>
                </a:cubicBezTo>
                <a:lnTo>
                  <a:pt x="11371" y="7870"/>
                </a:lnTo>
                <a:cubicBezTo>
                  <a:pt x="11371" y="7942"/>
                  <a:pt x="11335" y="8025"/>
                  <a:pt x="11312" y="8097"/>
                </a:cubicBezTo>
                <a:lnTo>
                  <a:pt x="11133" y="8371"/>
                </a:lnTo>
                <a:cubicBezTo>
                  <a:pt x="11062" y="8490"/>
                  <a:pt x="11014" y="8644"/>
                  <a:pt x="11014" y="8775"/>
                </a:cubicBezTo>
                <a:lnTo>
                  <a:pt x="11014" y="9549"/>
                </a:lnTo>
                <a:cubicBezTo>
                  <a:pt x="11014" y="9644"/>
                  <a:pt x="11085" y="9716"/>
                  <a:pt x="11181" y="9716"/>
                </a:cubicBezTo>
                <a:cubicBezTo>
                  <a:pt x="11264" y="9716"/>
                  <a:pt x="11335" y="9644"/>
                  <a:pt x="11335" y="9549"/>
                </a:cubicBezTo>
                <a:lnTo>
                  <a:pt x="11335" y="8775"/>
                </a:lnTo>
                <a:cubicBezTo>
                  <a:pt x="11335" y="8704"/>
                  <a:pt x="11371" y="8632"/>
                  <a:pt x="11395" y="8561"/>
                </a:cubicBezTo>
                <a:lnTo>
                  <a:pt x="11573" y="8275"/>
                </a:lnTo>
                <a:cubicBezTo>
                  <a:pt x="11657" y="8156"/>
                  <a:pt x="11693" y="8001"/>
                  <a:pt x="11693" y="7870"/>
                </a:cubicBezTo>
                <a:lnTo>
                  <a:pt x="11693" y="6025"/>
                </a:lnTo>
                <a:cubicBezTo>
                  <a:pt x="11514" y="5823"/>
                  <a:pt x="11395" y="5620"/>
                  <a:pt x="11204" y="5537"/>
                </a:cubicBezTo>
                <a:lnTo>
                  <a:pt x="10776" y="5311"/>
                </a:lnTo>
                <a:lnTo>
                  <a:pt x="10764" y="5299"/>
                </a:lnTo>
                <a:lnTo>
                  <a:pt x="10764" y="5025"/>
                </a:lnTo>
                <a:cubicBezTo>
                  <a:pt x="10978" y="4870"/>
                  <a:pt x="11133" y="4596"/>
                  <a:pt x="11133" y="4287"/>
                </a:cubicBezTo>
                <a:lnTo>
                  <a:pt x="11133" y="3918"/>
                </a:lnTo>
                <a:cubicBezTo>
                  <a:pt x="11133" y="3513"/>
                  <a:pt x="10800" y="3179"/>
                  <a:pt x="10407" y="3179"/>
                </a:cubicBezTo>
                <a:lnTo>
                  <a:pt x="10014" y="3179"/>
                </a:lnTo>
                <a:lnTo>
                  <a:pt x="10014" y="2846"/>
                </a:lnTo>
                <a:cubicBezTo>
                  <a:pt x="10014" y="2632"/>
                  <a:pt x="9895" y="2453"/>
                  <a:pt x="9716" y="2346"/>
                </a:cubicBezTo>
                <a:lnTo>
                  <a:pt x="9287" y="2132"/>
                </a:lnTo>
                <a:lnTo>
                  <a:pt x="9276" y="2108"/>
                </a:lnTo>
                <a:lnTo>
                  <a:pt x="9276" y="1846"/>
                </a:lnTo>
                <a:cubicBezTo>
                  <a:pt x="9490" y="1679"/>
                  <a:pt x="9645" y="1417"/>
                  <a:pt x="9645" y="1096"/>
                </a:cubicBezTo>
                <a:lnTo>
                  <a:pt x="9645" y="727"/>
                </a:lnTo>
                <a:cubicBezTo>
                  <a:pt x="9645" y="322"/>
                  <a:pt x="9311" y="0"/>
                  <a:pt x="8918" y="0"/>
                </a:cubicBezTo>
                <a:lnTo>
                  <a:pt x="8537" y="0"/>
                </a:lnTo>
                <a:cubicBezTo>
                  <a:pt x="8133" y="0"/>
                  <a:pt x="7811" y="322"/>
                  <a:pt x="7811" y="727"/>
                </a:cubicBezTo>
                <a:lnTo>
                  <a:pt x="7811" y="1096"/>
                </a:lnTo>
                <a:cubicBezTo>
                  <a:pt x="7811" y="1393"/>
                  <a:pt x="7966" y="1667"/>
                  <a:pt x="8180" y="1846"/>
                </a:cubicBezTo>
                <a:lnTo>
                  <a:pt x="8180" y="2108"/>
                </a:lnTo>
                <a:cubicBezTo>
                  <a:pt x="8180" y="2108"/>
                  <a:pt x="8180" y="2132"/>
                  <a:pt x="8168" y="2132"/>
                </a:cubicBezTo>
                <a:lnTo>
                  <a:pt x="7740" y="2346"/>
                </a:lnTo>
                <a:cubicBezTo>
                  <a:pt x="7561" y="2441"/>
                  <a:pt x="7442" y="2632"/>
                  <a:pt x="7442" y="2846"/>
                </a:cubicBezTo>
                <a:lnTo>
                  <a:pt x="7442" y="3179"/>
                </a:lnTo>
                <a:lnTo>
                  <a:pt x="7037" y="3179"/>
                </a:lnTo>
                <a:lnTo>
                  <a:pt x="7037" y="2846"/>
                </a:lnTo>
                <a:cubicBezTo>
                  <a:pt x="7037" y="2632"/>
                  <a:pt x="6918" y="2453"/>
                  <a:pt x="6740" y="2346"/>
                </a:cubicBezTo>
                <a:lnTo>
                  <a:pt x="6311" y="2132"/>
                </a:lnTo>
                <a:lnTo>
                  <a:pt x="6299" y="2108"/>
                </a:lnTo>
                <a:lnTo>
                  <a:pt x="6299" y="1846"/>
                </a:lnTo>
                <a:cubicBezTo>
                  <a:pt x="6513" y="1679"/>
                  <a:pt x="6668" y="1417"/>
                  <a:pt x="6668" y="1096"/>
                </a:cubicBezTo>
                <a:lnTo>
                  <a:pt x="6668" y="727"/>
                </a:lnTo>
                <a:cubicBezTo>
                  <a:pt x="6668" y="322"/>
                  <a:pt x="6335" y="0"/>
                  <a:pt x="5942" y="0"/>
                </a:cubicBezTo>
                <a:lnTo>
                  <a:pt x="5561" y="0"/>
                </a:lnTo>
                <a:cubicBezTo>
                  <a:pt x="5168" y="0"/>
                  <a:pt x="4835" y="322"/>
                  <a:pt x="4835" y="727"/>
                </a:cubicBezTo>
                <a:lnTo>
                  <a:pt x="4835" y="1096"/>
                </a:lnTo>
                <a:cubicBezTo>
                  <a:pt x="4835" y="1393"/>
                  <a:pt x="4989" y="1667"/>
                  <a:pt x="5204" y="1846"/>
                </a:cubicBezTo>
                <a:lnTo>
                  <a:pt x="5204" y="2108"/>
                </a:lnTo>
                <a:cubicBezTo>
                  <a:pt x="5204" y="2108"/>
                  <a:pt x="5204" y="2132"/>
                  <a:pt x="5192" y="2132"/>
                </a:cubicBezTo>
                <a:lnTo>
                  <a:pt x="4763" y="2346"/>
                </a:lnTo>
                <a:cubicBezTo>
                  <a:pt x="4585" y="2441"/>
                  <a:pt x="4465" y="2632"/>
                  <a:pt x="4465" y="2846"/>
                </a:cubicBezTo>
                <a:lnTo>
                  <a:pt x="4465" y="3179"/>
                </a:lnTo>
                <a:lnTo>
                  <a:pt x="4061" y="3179"/>
                </a:lnTo>
                <a:lnTo>
                  <a:pt x="4061" y="2846"/>
                </a:lnTo>
                <a:cubicBezTo>
                  <a:pt x="4061" y="2632"/>
                  <a:pt x="3942" y="2453"/>
                  <a:pt x="3763" y="2346"/>
                </a:cubicBezTo>
                <a:lnTo>
                  <a:pt x="3334" y="2132"/>
                </a:lnTo>
                <a:lnTo>
                  <a:pt x="3322" y="2108"/>
                </a:lnTo>
                <a:lnTo>
                  <a:pt x="3322" y="1846"/>
                </a:lnTo>
                <a:cubicBezTo>
                  <a:pt x="3537" y="1679"/>
                  <a:pt x="3692" y="1417"/>
                  <a:pt x="3692" y="1096"/>
                </a:cubicBezTo>
                <a:lnTo>
                  <a:pt x="3692" y="727"/>
                </a:lnTo>
                <a:cubicBezTo>
                  <a:pt x="3692" y="322"/>
                  <a:pt x="3358" y="0"/>
                  <a:pt x="296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" name="Google Shape;10440;p74">
            <a:extLst>
              <a:ext uri="{FF2B5EF4-FFF2-40B4-BE49-F238E27FC236}">
                <a16:creationId xmlns:a16="http://schemas.microsoft.com/office/drawing/2014/main" id="{AAF5106D-7126-4B64-86DF-0DCFAE58D9DF}"/>
              </a:ext>
            </a:extLst>
          </p:cNvPr>
          <p:cNvGrpSpPr/>
          <p:nvPr/>
        </p:nvGrpSpPr>
        <p:grpSpPr>
          <a:xfrm>
            <a:off x="1155598" y="1761624"/>
            <a:ext cx="261145" cy="308504"/>
            <a:chOff x="6707084" y="3387403"/>
            <a:chExt cx="261145" cy="308504"/>
          </a:xfrm>
          <a:solidFill>
            <a:schemeClr val="bg1"/>
          </a:solidFill>
        </p:grpSpPr>
        <p:sp>
          <p:nvSpPr>
            <p:cNvPr id="53" name="Google Shape;10441;p74">
              <a:extLst>
                <a:ext uri="{FF2B5EF4-FFF2-40B4-BE49-F238E27FC236}">
                  <a16:creationId xmlns:a16="http://schemas.microsoft.com/office/drawing/2014/main" id="{945C3FC7-8653-4564-94E9-3BD5BAD5FF55}"/>
                </a:ext>
              </a:extLst>
            </p:cNvPr>
            <p:cNvSpPr/>
            <p:nvPr/>
          </p:nvSpPr>
          <p:spPr>
            <a:xfrm>
              <a:off x="6726053" y="3542403"/>
              <a:ext cx="68238" cy="153504"/>
            </a:xfrm>
            <a:custGeom>
              <a:avLst/>
              <a:gdLst/>
              <a:ahLst/>
              <a:cxnLst/>
              <a:rect l="l" t="t" r="r" b="b"/>
              <a:pathLst>
                <a:path w="2144" h="4823" extrusionOk="0">
                  <a:moveTo>
                    <a:pt x="1203" y="286"/>
                  </a:moveTo>
                  <a:cubicBezTo>
                    <a:pt x="1381" y="286"/>
                    <a:pt x="1524" y="417"/>
                    <a:pt x="1524" y="596"/>
                  </a:cubicBezTo>
                  <a:lnTo>
                    <a:pt x="1524" y="893"/>
                  </a:lnTo>
                  <a:cubicBezTo>
                    <a:pt x="1524" y="1143"/>
                    <a:pt x="1310" y="1358"/>
                    <a:pt x="1060" y="1358"/>
                  </a:cubicBezTo>
                  <a:cubicBezTo>
                    <a:pt x="810" y="1358"/>
                    <a:pt x="596" y="1143"/>
                    <a:pt x="596" y="893"/>
                  </a:cubicBezTo>
                  <a:lnTo>
                    <a:pt x="596" y="596"/>
                  </a:lnTo>
                  <a:cubicBezTo>
                    <a:pt x="596" y="417"/>
                    <a:pt x="726" y="286"/>
                    <a:pt x="905" y="286"/>
                  </a:cubicBezTo>
                  <a:close/>
                  <a:moveTo>
                    <a:pt x="1227" y="1643"/>
                  </a:moveTo>
                  <a:lnTo>
                    <a:pt x="1227" y="1715"/>
                  </a:lnTo>
                  <a:cubicBezTo>
                    <a:pt x="1227" y="1774"/>
                    <a:pt x="1238" y="1822"/>
                    <a:pt x="1262" y="1858"/>
                  </a:cubicBezTo>
                  <a:lnTo>
                    <a:pt x="1060" y="2036"/>
                  </a:lnTo>
                  <a:lnTo>
                    <a:pt x="846" y="1846"/>
                  </a:lnTo>
                  <a:cubicBezTo>
                    <a:pt x="881" y="1798"/>
                    <a:pt x="893" y="1762"/>
                    <a:pt x="893" y="1703"/>
                  </a:cubicBezTo>
                  <a:lnTo>
                    <a:pt x="893" y="1643"/>
                  </a:lnTo>
                  <a:close/>
                  <a:moveTo>
                    <a:pt x="1060" y="2036"/>
                  </a:moveTo>
                  <a:cubicBezTo>
                    <a:pt x="1060" y="2048"/>
                    <a:pt x="1057" y="2054"/>
                    <a:pt x="1055" y="2054"/>
                  </a:cubicBezTo>
                  <a:cubicBezTo>
                    <a:pt x="1054" y="2054"/>
                    <a:pt x="1054" y="2048"/>
                    <a:pt x="1060" y="2036"/>
                  </a:cubicBezTo>
                  <a:close/>
                  <a:moveTo>
                    <a:pt x="905" y="0"/>
                  </a:moveTo>
                  <a:cubicBezTo>
                    <a:pt x="584" y="0"/>
                    <a:pt x="310" y="274"/>
                    <a:pt x="310" y="596"/>
                  </a:cubicBezTo>
                  <a:lnTo>
                    <a:pt x="310" y="893"/>
                  </a:lnTo>
                  <a:cubicBezTo>
                    <a:pt x="310" y="1143"/>
                    <a:pt x="429" y="1358"/>
                    <a:pt x="607" y="1489"/>
                  </a:cubicBezTo>
                  <a:lnTo>
                    <a:pt x="607" y="1703"/>
                  </a:lnTo>
                  <a:lnTo>
                    <a:pt x="607" y="1715"/>
                  </a:lnTo>
                  <a:lnTo>
                    <a:pt x="250" y="1893"/>
                  </a:lnTo>
                  <a:cubicBezTo>
                    <a:pt x="107" y="1965"/>
                    <a:pt x="0" y="2120"/>
                    <a:pt x="0" y="2298"/>
                  </a:cubicBezTo>
                  <a:lnTo>
                    <a:pt x="0" y="3632"/>
                  </a:lnTo>
                  <a:cubicBezTo>
                    <a:pt x="0" y="3751"/>
                    <a:pt x="36" y="3870"/>
                    <a:pt x="107" y="3965"/>
                  </a:cubicBezTo>
                  <a:lnTo>
                    <a:pt x="250" y="4179"/>
                  </a:lnTo>
                  <a:cubicBezTo>
                    <a:pt x="286" y="4227"/>
                    <a:pt x="310" y="4298"/>
                    <a:pt x="310" y="4358"/>
                  </a:cubicBezTo>
                  <a:lnTo>
                    <a:pt x="310" y="4679"/>
                  </a:lnTo>
                  <a:cubicBezTo>
                    <a:pt x="310" y="4751"/>
                    <a:pt x="369" y="4822"/>
                    <a:pt x="465" y="4822"/>
                  </a:cubicBezTo>
                  <a:cubicBezTo>
                    <a:pt x="536" y="4822"/>
                    <a:pt x="607" y="4763"/>
                    <a:pt x="607" y="4679"/>
                  </a:cubicBezTo>
                  <a:lnTo>
                    <a:pt x="607" y="4358"/>
                  </a:lnTo>
                  <a:cubicBezTo>
                    <a:pt x="607" y="4239"/>
                    <a:pt x="584" y="4120"/>
                    <a:pt x="512" y="4036"/>
                  </a:cubicBezTo>
                  <a:lnTo>
                    <a:pt x="357" y="3810"/>
                  </a:lnTo>
                  <a:cubicBezTo>
                    <a:pt x="334" y="3763"/>
                    <a:pt x="298" y="3691"/>
                    <a:pt x="298" y="3632"/>
                  </a:cubicBezTo>
                  <a:lnTo>
                    <a:pt x="298" y="2298"/>
                  </a:lnTo>
                  <a:cubicBezTo>
                    <a:pt x="298" y="2239"/>
                    <a:pt x="334" y="2179"/>
                    <a:pt x="381" y="2143"/>
                  </a:cubicBezTo>
                  <a:lnTo>
                    <a:pt x="643" y="2024"/>
                  </a:lnTo>
                  <a:lnTo>
                    <a:pt x="857" y="2251"/>
                  </a:lnTo>
                  <a:cubicBezTo>
                    <a:pt x="929" y="2310"/>
                    <a:pt x="1000" y="2334"/>
                    <a:pt x="1072" y="2334"/>
                  </a:cubicBezTo>
                  <a:cubicBezTo>
                    <a:pt x="1143" y="2334"/>
                    <a:pt x="1227" y="2310"/>
                    <a:pt x="1286" y="2251"/>
                  </a:cubicBezTo>
                  <a:lnTo>
                    <a:pt x="1500" y="2024"/>
                  </a:lnTo>
                  <a:lnTo>
                    <a:pt x="1762" y="2143"/>
                  </a:lnTo>
                  <a:cubicBezTo>
                    <a:pt x="1822" y="2179"/>
                    <a:pt x="1846" y="2239"/>
                    <a:pt x="1846" y="2298"/>
                  </a:cubicBezTo>
                  <a:lnTo>
                    <a:pt x="1846" y="3632"/>
                  </a:lnTo>
                  <a:cubicBezTo>
                    <a:pt x="1846" y="3691"/>
                    <a:pt x="1834" y="3751"/>
                    <a:pt x="1786" y="3810"/>
                  </a:cubicBezTo>
                  <a:lnTo>
                    <a:pt x="1643" y="4036"/>
                  </a:lnTo>
                  <a:cubicBezTo>
                    <a:pt x="1572" y="4144"/>
                    <a:pt x="1536" y="4239"/>
                    <a:pt x="1536" y="4358"/>
                  </a:cubicBezTo>
                  <a:lnTo>
                    <a:pt x="1536" y="4679"/>
                  </a:lnTo>
                  <a:cubicBezTo>
                    <a:pt x="1536" y="4751"/>
                    <a:pt x="1596" y="4822"/>
                    <a:pt x="1679" y="4822"/>
                  </a:cubicBezTo>
                  <a:cubicBezTo>
                    <a:pt x="1750" y="4822"/>
                    <a:pt x="1834" y="4763"/>
                    <a:pt x="1834" y="4679"/>
                  </a:cubicBezTo>
                  <a:lnTo>
                    <a:pt x="1834" y="4358"/>
                  </a:lnTo>
                  <a:cubicBezTo>
                    <a:pt x="1834" y="4298"/>
                    <a:pt x="1846" y="4239"/>
                    <a:pt x="1893" y="4179"/>
                  </a:cubicBezTo>
                  <a:lnTo>
                    <a:pt x="2036" y="3965"/>
                  </a:lnTo>
                  <a:cubicBezTo>
                    <a:pt x="2096" y="3858"/>
                    <a:pt x="2143" y="3751"/>
                    <a:pt x="2143" y="3632"/>
                  </a:cubicBezTo>
                  <a:lnTo>
                    <a:pt x="2143" y="2298"/>
                  </a:lnTo>
                  <a:cubicBezTo>
                    <a:pt x="2096" y="2120"/>
                    <a:pt x="2012" y="1965"/>
                    <a:pt x="1858" y="1893"/>
                  </a:cubicBezTo>
                  <a:lnTo>
                    <a:pt x="1500" y="1715"/>
                  </a:lnTo>
                  <a:lnTo>
                    <a:pt x="1500" y="1703"/>
                  </a:lnTo>
                  <a:lnTo>
                    <a:pt x="1500" y="1489"/>
                  </a:lnTo>
                  <a:cubicBezTo>
                    <a:pt x="1679" y="1358"/>
                    <a:pt x="1798" y="1131"/>
                    <a:pt x="1798" y="893"/>
                  </a:cubicBezTo>
                  <a:lnTo>
                    <a:pt x="1798" y="596"/>
                  </a:lnTo>
                  <a:cubicBezTo>
                    <a:pt x="1798" y="274"/>
                    <a:pt x="1536" y="0"/>
                    <a:pt x="1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442;p74">
              <a:extLst>
                <a:ext uri="{FF2B5EF4-FFF2-40B4-BE49-F238E27FC236}">
                  <a16:creationId xmlns:a16="http://schemas.microsoft.com/office/drawing/2014/main" id="{D2D84F31-991B-4F5F-BB15-B5C52F1EB8F9}"/>
                </a:ext>
              </a:extLst>
            </p:cNvPr>
            <p:cNvSpPr/>
            <p:nvPr/>
          </p:nvSpPr>
          <p:spPr>
            <a:xfrm>
              <a:off x="6803362" y="3542403"/>
              <a:ext cx="68238" cy="153504"/>
            </a:xfrm>
            <a:custGeom>
              <a:avLst/>
              <a:gdLst/>
              <a:ahLst/>
              <a:cxnLst/>
              <a:rect l="l" t="t" r="r" b="b"/>
              <a:pathLst>
                <a:path w="2144" h="4823" extrusionOk="0">
                  <a:moveTo>
                    <a:pt x="1203" y="286"/>
                  </a:moveTo>
                  <a:cubicBezTo>
                    <a:pt x="1381" y="286"/>
                    <a:pt x="1512" y="417"/>
                    <a:pt x="1512" y="596"/>
                  </a:cubicBezTo>
                  <a:lnTo>
                    <a:pt x="1512" y="893"/>
                  </a:lnTo>
                  <a:cubicBezTo>
                    <a:pt x="1512" y="1143"/>
                    <a:pt x="1310" y="1358"/>
                    <a:pt x="1060" y="1358"/>
                  </a:cubicBezTo>
                  <a:cubicBezTo>
                    <a:pt x="798" y="1358"/>
                    <a:pt x="595" y="1143"/>
                    <a:pt x="595" y="893"/>
                  </a:cubicBezTo>
                  <a:lnTo>
                    <a:pt x="595" y="596"/>
                  </a:lnTo>
                  <a:cubicBezTo>
                    <a:pt x="595" y="417"/>
                    <a:pt x="726" y="286"/>
                    <a:pt x="905" y="286"/>
                  </a:cubicBezTo>
                  <a:close/>
                  <a:moveTo>
                    <a:pt x="1215" y="1643"/>
                  </a:moveTo>
                  <a:lnTo>
                    <a:pt x="1215" y="1715"/>
                  </a:lnTo>
                  <a:cubicBezTo>
                    <a:pt x="1215" y="1774"/>
                    <a:pt x="1226" y="1822"/>
                    <a:pt x="1262" y="1858"/>
                  </a:cubicBezTo>
                  <a:lnTo>
                    <a:pt x="1060" y="2036"/>
                  </a:lnTo>
                  <a:lnTo>
                    <a:pt x="845" y="1846"/>
                  </a:lnTo>
                  <a:cubicBezTo>
                    <a:pt x="881" y="1798"/>
                    <a:pt x="893" y="1762"/>
                    <a:pt x="893" y="1703"/>
                  </a:cubicBezTo>
                  <a:lnTo>
                    <a:pt x="893" y="1643"/>
                  </a:lnTo>
                  <a:close/>
                  <a:moveTo>
                    <a:pt x="1060" y="2036"/>
                  </a:moveTo>
                  <a:cubicBezTo>
                    <a:pt x="1060" y="2048"/>
                    <a:pt x="1054" y="2054"/>
                    <a:pt x="1051" y="2054"/>
                  </a:cubicBezTo>
                  <a:cubicBezTo>
                    <a:pt x="1048" y="2054"/>
                    <a:pt x="1048" y="2048"/>
                    <a:pt x="1060" y="2036"/>
                  </a:cubicBezTo>
                  <a:close/>
                  <a:moveTo>
                    <a:pt x="905" y="0"/>
                  </a:moveTo>
                  <a:cubicBezTo>
                    <a:pt x="583" y="0"/>
                    <a:pt x="310" y="274"/>
                    <a:pt x="310" y="596"/>
                  </a:cubicBezTo>
                  <a:lnTo>
                    <a:pt x="310" y="893"/>
                  </a:lnTo>
                  <a:cubicBezTo>
                    <a:pt x="310" y="1143"/>
                    <a:pt x="429" y="1358"/>
                    <a:pt x="607" y="1489"/>
                  </a:cubicBezTo>
                  <a:lnTo>
                    <a:pt x="607" y="1703"/>
                  </a:lnTo>
                  <a:lnTo>
                    <a:pt x="607" y="1715"/>
                  </a:lnTo>
                  <a:lnTo>
                    <a:pt x="250" y="1893"/>
                  </a:lnTo>
                  <a:cubicBezTo>
                    <a:pt x="107" y="1965"/>
                    <a:pt x="0" y="2120"/>
                    <a:pt x="0" y="2298"/>
                  </a:cubicBezTo>
                  <a:lnTo>
                    <a:pt x="0" y="3632"/>
                  </a:lnTo>
                  <a:cubicBezTo>
                    <a:pt x="0" y="3751"/>
                    <a:pt x="24" y="3870"/>
                    <a:pt x="107" y="3965"/>
                  </a:cubicBezTo>
                  <a:lnTo>
                    <a:pt x="250" y="4179"/>
                  </a:lnTo>
                  <a:cubicBezTo>
                    <a:pt x="286" y="4227"/>
                    <a:pt x="310" y="4298"/>
                    <a:pt x="310" y="4358"/>
                  </a:cubicBezTo>
                  <a:lnTo>
                    <a:pt x="310" y="4679"/>
                  </a:lnTo>
                  <a:cubicBezTo>
                    <a:pt x="310" y="4751"/>
                    <a:pt x="369" y="4822"/>
                    <a:pt x="464" y="4822"/>
                  </a:cubicBezTo>
                  <a:cubicBezTo>
                    <a:pt x="548" y="4822"/>
                    <a:pt x="607" y="4763"/>
                    <a:pt x="607" y="4679"/>
                  </a:cubicBezTo>
                  <a:lnTo>
                    <a:pt x="607" y="4358"/>
                  </a:lnTo>
                  <a:cubicBezTo>
                    <a:pt x="607" y="4239"/>
                    <a:pt x="583" y="4120"/>
                    <a:pt x="500" y="4036"/>
                  </a:cubicBezTo>
                  <a:lnTo>
                    <a:pt x="357" y="3810"/>
                  </a:lnTo>
                  <a:cubicBezTo>
                    <a:pt x="322" y="3763"/>
                    <a:pt x="298" y="3691"/>
                    <a:pt x="298" y="3632"/>
                  </a:cubicBezTo>
                  <a:lnTo>
                    <a:pt x="298" y="2298"/>
                  </a:lnTo>
                  <a:cubicBezTo>
                    <a:pt x="298" y="2239"/>
                    <a:pt x="322" y="2179"/>
                    <a:pt x="381" y="2143"/>
                  </a:cubicBezTo>
                  <a:lnTo>
                    <a:pt x="631" y="2024"/>
                  </a:lnTo>
                  <a:lnTo>
                    <a:pt x="857" y="2251"/>
                  </a:lnTo>
                  <a:cubicBezTo>
                    <a:pt x="917" y="2310"/>
                    <a:pt x="1000" y="2334"/>
                    <a:pt x="1072" y="2334"/>
                  </a:cubicBezTo>
                  <a:cubicBezTo>
                    <a:pt x="1143" y="2334"/>
                    <a:pt x="1215" y="2310"/>
                    <a:pt x="1274" y="2251"/>
                  </a:cubicBezTo>
                  <a:lnTo>
                    <a:pt x="1500" y="2024"/>
                  </a:lnTo>
                  <a:lnTo>
                    <a:pt x="1750" y="2143"/>
                  </a:lnTo>
                  <a:cubicBezTo>
                    <a:pt x="1810" y="2179"/>
                    <a:pt x="1846" y="2239"/>
                    <a:pt x="1846" y="2298"/>
                  </a:cubicBezTo>
                  <a:lnTo>
                    <a:pt x="1846" y="3632"/>
                  </a:lnTo>
                  <a:cubicBezTo>
                    <a:pt x="1846" y="3691"/>
                    <a:pt x="1834" y="3751"/>
                    <a:pt x="1786" y="3810"/>
                  </a:cubicBezTo>
                  <a:lnTo>
                    <a:pt x="1631" y="4036"/>
                  </a:lnTo>
                  <a:cubicBezTo>
                    <a:pt x="1572" y="4144"/>
                    <a:pt x="1524" y="4239"/>
                    <a:pt x="1524" y="4358"/>
                  </a:cubicBezTo>
                  <a:lnTo>
                    <a:pt x="1524" y="4679"/>
                  </a:lnTo>
                  <a:cubicBezTo>
                    <a:pt x="1524" y="4751"/>
                    <a:pt x="1596" y="4822"/>
                    <a:pt x="1679" y="4822"/>
                  </a:cubicBezTo>
                  <a:cubicBezTo>
                    <a:pt x="1750" y="4822"/>
                    <a:pt x="1822" y="4763"/>
                    <a:pt x="1822" y="4679"/>
                  </a:cubicBezTo>
                  <a:lnTo>
                    <a:pt x="1822" y="4358"/>
                  </a:lnTo>
                  <a:cubicBezTo>
                    <a:pt x="1822" y="4298"/>
                    <a:pt x="1846" y="4239"/>
                    <a:pt x="1893" y="4179"/>
                  </a:cubicBezTo>
                  <a:lnTo>
                    <a:pt x="2036" y="3965"/>
                  </a:lnTo>
                  <a:cubicBezTo>
                    <a:pt x="2096" y="3858"/>
                    <a:pt x="2143" y="3751"/>
                    <a:pt x="2143" y="3632"/>
                  </a:cubicBezTo>
                  <a:lnTo>
                    <a:pt x="2143" y="2298"/>
                  </a:lnTo>
                  <a:cubicBezTo>
                    <a:pt x="2096" y="2120"/>
                    <a:pt x="2012" y="1965"/>
                    <a:pt x="1857" y="1893"/>
                  </a:cubicBezTo>
                  <a:lnTo>
                    <a:pt x="1500" y="1715"/>
                  </a:lnTo>
                  <a:lnTo>
                    <a:pt x="1500" y="1703"/>
                  </a:lnTo>
                  <a:lnTo>
                    <a:pt x="1500" y="1489"/>
                  </a:lnTo>
                  <a:cubicBezTo>
                    <a:pt x="1679" y="1358"/>
                    <a:pt x="1798" y="1131"/>
                    <a:pt x="1798" y="893"/>
                  </a:cubicBezTo>
                  <a:lnTo>
                    <a:pt x="1798" y="596"/>
                  </a:lnTo>
                  <a:cubicBezTo>
                    <a:pt x="1798" y="274"/>
                    <a:pt x="1536" y="0"/>
                    <a:pt x="1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443;p74">
              <a:extLst>
                <a:ext uri="{FF2B5EF4-FFF2-40B4-BE49-F238E27FC236}">
                  <a16:creationId xmlns:a16="http://schemas.microsoft.com/office/drawing/2014/main" id="{B56E2825-8159-40F0-B22B-78D1DCDFA0BA}"/>
                </a:ext>
              </a:extLst>
            </p:cNvPr>
            <p:cNvSpPr/>
            <p:nvPr/>
          </p:nvSpPr>
          <p:spPr>
            <a:xfrm>
              <a:off x="6880289" y="3542403"/>
              <a:ext cx="68620" cy="153504"/>
            </a:xfrm>
            <a:custGeom>
              <a:avLst/>
              <a:gdLst/>
              <a:ahLst/>
              <a:cxnLst/>
              <a:rect l="l" t="t" r="r" b="b"/>
              <a:pathLst>
                <a:path w="2156" h="4823" extrusionOk="0">
                  <a:moveTo>
                    <a:pt x="1214" y="286"/>
                  </a:moveTo>
                  <a:cubicBezTo>
                    <a:pt x="1393" y="286"/>
                    <a:pt x="1524" y="417"/>
                    <a:pt x="1524" y="596"/>
                  </a:cubicBezTo>
                  <a:lnTo>
                    <a:pt x="1524" y="893"/>
                  </a:lnTo>
                  <a:cubicBezTo>
                    <a:pt x="1524" y="1143"/>
                    <a:pt x="1322" y="1358"/>
                    <a:pt x="1060" y="1358"/>
                  </a:cubicBezTo>
                  <a:cubicBezTo>
                    <a:pt x="810" y="1358"/>
                    <a:pt x="607" y="1143"/>
                    <a:pt x="607" y="893"/>
                  </a:cubicBezTo>
                  <a:lnTo>
                    <a:pt x="607" y="596"/>
                  </a:lnTo>
                  <a:cubicBezTo>
                    <a:pt x="607" y="417"/>
                    <a:pt x="738" y="286"/>
                    <a:pt x="917" y="286"/>
                  </a:cubicBezTo>
                  <a:close/>
                  <a:moveTo>
                    <a:pt x="1226" y="1643"/>
                  </a:moveTo>
                  <a:lnTo>
                    <a:pt x="1226" y="1715"/>
                  </a:lnTo>
                  <a:cubicBezTo>
                    <a:pt x="1226" y="1774"/>
                    <a:pt x="1238" y="1822"/>
                    <a:pt x="1274" y="1858"/>
                  </a:cubicBezTo>
                  <a:lnTo>
                    <a:pt x="1060" y="2036"/>
                  </a:lnTo>
                  <a:lnTo>
                    <a:pt x="857" y="1846"/>
                  </a:lnTo>
                  <a:cubicBezTo>
                    <a:pt x="881" y="1798"/>
                    <a:pt x="893" y="1762"/>
                    <a:pt x="893" y="1703"/>
                  </a:cubicBezTo>
                  <a:lnTo>
                    <a:pt x="893" y="1643"/>
                  </a:lnTo>
                  <a:close/>
                  <a:moveTo>
                    <a:pt x="917" y="0"/>
                  </a:moveTo>
                  <a:cubicBezTo>
                    <a:pt x="583" y="0"/>
                    <a:pt x="322" y="274"/>
                    <a:pt x="322" y="596"/>
                  </a:cubicBezTo>
                  <a:lnTo>
                    <a:pt x="322" y="893"/>
                  </a:lnTo>
                  <a:cubicBezTo>
                    <a:pt x="322" y="1143"/>
                    <a:pt x="441" y="1358"/>
                    <a:pt x="619" y="1489"/>
                  </a:cubicBezTo>
                  <a:lnTo>
                    <a:pt x="619" y="1703"/>
                  </a:lnTo>
                  <a:lnTo>
                    <a:pt x="619" y="1715"/>
                  </a:lnTo>
                  <a:lnTo>
                    <a:pt x="262" y="1893"/>
                  </a:lnTo>
                  <a:cubicBezTo>
                    <a:pt x="107" y="1965"/>
                    <a:pt x="0" y="2120"/>
                    <a:pt x="0" y="2298"/>
                  </a:cubicBezTo>
                  <a:lnTo>
                    <a:pt x="0" y="3632"/>
                  </a:lnTo>
                  <a:cubicBezTo>
                    <a:pt x="0" y="3751"/>
                    <a:pt x="36" y="3870"/>
                    <a:pt x="107" y="3965"/>
                  </a:cubicBezTo>
                  <a:lnTo>
                    <a:pt x="262" y="4179"/>
                  </a:lnTo>
                  <a:cubicBezTo>
                    <a:pt x="286" y="4227"/>
                    <a:pt x="322" y="4298"/>
                    <a:pt x="322" y="4358"/>
                  </a:cubicBezTo>
                  <a:lnTo>
                    <a:pt x="322" y="4679"/>
                  </a:lnTo>
                  <a:cubicBezTo>
                    <a:pt x="322" y="4751"/>
                    <a:pt x="381" y="4822"/>
                    <a:pt x="464" y="4822"/>
                  </a:cubicBezTo>
                  <a:cubicBezTo>
                    <a:pt x="548" y="4822"/>
                    <a:pt x="619" y="4763"/>
                    <a:pt x="619" y="4679"/>
                  </a:cubicBezTo>
                  <a:lnTo>
                    <a:pt x="619" y="4358"/>
                  </a:lnTo>
                  <a:cubicBezTo>
                    <a:pt x="619" y="4239"/>
                    <a:pt x="583" y="4120"/>
                    <a:pt x="512" y="4036"/>
                  </a:cubicBezTo>
                  <a:lnTo>
                    <a:pt x="369" y="3810"/>
                  </a:lnTo>
                  <a:cubicBezTo>
                    <a:pt x="333" y="3763"/>
                    <a:pt x="298" y="3691"/>
                    <a:pt x="298" y="3632"/>
                  </a:cubicBezTo>
                  <a:lnTo>
                    <a:pt x="298" y="2298"/>
                  </a:lnTo>
                  <a:cubicBezTo>
                    <a:pt x="298" y="2239"/>
                    <a:pt x="333" y="2179"/>
                    <a:pt x="393" y="2143"/>
                  </a:cubicBezTo>
                  <a:lnTo>
                    <a:pt x="643" y="2024"/>
                  </a:lnTo>
                  <a:lnTo>
                    <a:pt x="869" y="2251"/>
                  </a:lnTo>
                  <a:cubicBezTo>
                    <a:pt x="929" y="2310"/>
                    <a:pt x="1000" y="2334"/>
                    <a:pt x="1072" y="2334"/>
                  </a:cubicBezTo>
                  <a:cubicBezTo>
                    <a:pt x="1155" y="2334"/>
                    <a:pt x="1226" y="2310"/>
                    <a:pt x="1286" y="2251"/>
                  </a:cubicBezTo>
                  <a:lnTo>
                    <a:pt x="1512" y="2024"/>
                  </a:lnTo>
                  <a:lnTo>
                    <a:pt x="1762" y="2143"/>
                  </a:lnTo>
                  <a:cubicBezTo>
                    <a:pt x="1822" y="2179"/>
                    <a:pt x="1857" y="2239"/>
                    <a:pt x="1857" y="2298"/>
                  </a:cubicBezTo>
                  <a:lnTo>
                    <a:pt x="1857" y="3632"/>
                  </a:lnTo>
                  <a:cubicBezTo>
                    <a:pt x="1857" y="3691"/>
                    <a:pt x="1834" y="3751"/>
                    <a:pt x="1786" y="3810"/>
                  </a:cubicBezTo>
                  <a:lnTo>
                    <a:pt x="1643" y="4036"/>
                  </a:lnTo>
                  <a:cubicBezTo>
                    <a:pt x="1584" y="4144"/>
                    <a:pt x="1536" y="4239"/>
                    <a:pt x="1536" y="4358"/>
                  </a:cubicBezTo>
                  <a:lnTo>
                    <a:pt x="1536" y="4679"/>
                  </a:lnTo>
                  <a:cubicBezTo>
                    <a:pt x="1536" y="4751"/>
                    <a:pt x="1595" y="4822"/>
                    <a:pt x="1691" y="4822"/>
                  </a:cubicBezTo>
                  <a:cubicBezTo>
                    <a:pt x="1762" y="4822"/>
                    <a:pt x="1834" y="4763"/>
                    <a:pt x="1834" y="4679"/>
                  </a:cubicBezTo>
                  <a:lnTo>
                    <a:pt x="1834" y="4358"/>
                  </a:lnTo>
                  <a:cubicBezTo>
                    <a:pt x="1834" y="4298"/>
                    <a:pt x="1846" y="4239"/>
                    <a:pt x="1893" y="4179"/>
                  </a:cubicBezTo>
                  <a:lnTo>
                    <a:pt x="2048" y="3965"/>
                  </a:lnTo>
                  <a:cubicBezTo>
                    <a:pt x="2107" y="3858"/>
                    <a:pt x="2155" y="3751"/>
                    <a:pt x="2155" y="3632"/>
                  </a:cubicBezTo>
                  <a:lnTo>
                    <a:pt x="2155" y="2298"/>
                  </a:lnTo>
                  <a:cubicBezTo>
                    <a:pt x="2107" y="2120"/>
                    <a:pt x="2012" y="1965"/>
                    <a:pt x="1869" y="1893"/>
                  </a:cubicBezTo>
                  <a:lnTo>
                    <a:pt x="1512" y="1715"/>
                  </a:lnTo>
                  <a:lnTo>
                    <a:pt x="1512" y="1703"/>
                  </a:lnTo>
                  <a:lnTo>
                    <a:pt x="1512" y="1489"/>
                  </a:lnTo>
                  <a:cubicBezTo>
                    <a:pt x="1691" y="1358"/>
                    <a:pt x="1810" y="1131"/>
                    <a:pt x="1810" y="893"/>
                  </a:cubicBezTo>
                  <a:lnTo>
                    <a:pt x="1810" y="596"/>
                  </a:lnTo>
                  <a:cubicBezTo>
                    <a:pt x="1810" y="274"/>
                    <a:pt x="1536" y="0"/>
                    <a:pt x="12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444;p74">
              <a:extLst>
                <a:ext uri="{FF2B5EF4-FFF2-40B4-BE49-F238E27FC236}">
                  <a16:creationId xmlns:a16="http://schemas.microsoft.com/office/drawing/2014/main" id="{0E72D129-DA94-44C2-8A76-D48690F25FD4}"/>
                </a:ext>
              </a:extLst>
            </p:cNvPr>
            <p:cNvSpPr/>
            <p:nvPr/>
          </p:nvSpPr>
          <p:spPr>
            <a:xfrm>
              <a:off x="6707084" y="3387403"/>
              <a:ext cx="261145" cy="183072"/>
            </a:xfrm>
            <a:custGeom>
              <a:avLst/>
              <a:gdLst/>
              <a:ahLst/>
              <a:cxnLst/>
              <a:rect l="l" t="t" r="r" b="b"/>
              <a:pathLst>
                <a:path w="8205" h="5752" extrusionOk="0">
                  <a:moveTo>
                    <a:pt x="2727" y="536"/>
                  </a:moveTo>
                  <a:cubicBezTo>
                    <a:pt x="2501" y="715"/>
                    <a:pt x="2311" y="953"/>
                    <a:pt x="2132" y="1227"/>
                  </a:cubicBezTo>
                  <a:cubicBezTo>
                    <a:pt x="2013" y="1417"/>
                    <a:pt x="1906" y="1608"/>
                    <a:pt x="1799" y="1822"/>
                  </a:cubicBezTo>
                  <a:lnTo>
                    <a:pt x="1013" y="1822"/>
                  </a:lnTo>
                  <a:cubicBezTo>
                    <a:pt x="1465" y="1239"/>
                    <a:pt x="2037" y="798"/>
                    <a:pt x="2727" y="536"/>
                  </a:cubicBezTo>
                  <a:close/>
                  <a:moveTo>
                    <a:pt x="3930" y="286"/>
                  </a:moveTo>
                  <a:lnTo>
                    <a:pt x="3930" y="1822"/>
                  </a:lnTo>
                  <a:lnTo>
                    <a:pt x="2120" y="1822"/>
                  </a:lnTo>
                  <a:cubicBezTo>
                    <a:pt x="2537" y="941"/>
                    <a:pt x="3192" y="358"/>
                    <a:pt x="3930" y="286"/>
                  </a:cubicBezTo>
                  <a:close/>
                  <a:moveTo>
                    <a:pt x="4216" y="286"/>
                  </a:moveTo>
                  <a:cubicBezTo>
                    <a:pt x="4954" y="346"/>
                    <a:pt x="5609" y="941"/>
                    <a:pt x="6025" y="1822"/>
                  </a:cubicBezTo>
                  <a:lnTo>
                    <a:pt x="4216" y="1822"/>
                  </a:lnTo>
                  <a:lnTo>
                    <a:pt x="4216" y="286"/>
                  </a:lnTo>
                  <a:close/>
                  <a:moveTo>
                    <a:pt x="5418" y="536"/>
                  </a:moveTo>
                  <a:cubicBezTo>
                    <a:pt x="6109" y="798"/>
                    <a:pt x="6704" y="1239"/>
                    <a:pt x="7133" y="1822"/>
                  </a:cubicBezTo>
                  <a:lnTo>
                    <a:pt x="6347" y="1822"/>
                  </a:lnTo>
                  <a:cubicBezTo>
                    <a:pt x="6252" y="1608"/>
                    <a:pt x="6133" y="1406"/>
                    <a:pt x="6014" y="1227"/>
                  </a:cubicBezTo>
                  <a:cubicBezTo>
                    <a:pt x="5835" y="953"/>
                    <a:pt x="5644" y="715"/>
                    <a:pt x="5418" y="536"/>
                  </a:cubicBezTo>
                  <a:close/>
                  <a:moveTo>
                    <a:pt x="1680" y="2108"/>
                  </a:moveTo>
                  <a:cubicBezTo>
                    <a:pt x="1489" y="2668"/>
                    <a:pt x="1370" y="3299"/>
                    <a:pt x="1358" y="3953"/>
                  </a:cubicBezTo>
                  <a:lnTo>
                    <a:pt x="275" y="3953"/>
                  </a:lnTo>
                  <a:cubicBezTo>
                    <a:pt x="299" y="3275"/>
                    <a:pt x="489" y="2656"/>
                    <a:pt x="822" y="2108"/>
                  </a:cubicBezTo>
                  <a:close/>
                  <a:moveTo>
                    <a:pt x="3930" y="2108"/>
                  </a:moveTo>
                  <a:lnTo>
                    <a:pt x="3930" y="3953"/>
                  </a:lnTo>
                  <a:lnTo>
                    <a:pt x="1644" y="3953"/>
                  </a:lnTo>
                  <a:cubicBezTo>
                    <a:pt x="1656" y="3275"/>
                    <a:pt x="1787" y="2656"/>
                    <a:pt x="2001" y="2108"/>
                  </a:cubicBezTo>
                  <a:close/>
                  <a:moveTo>
                    <a:pt x="6145" y="2108"/>
                  </a:moveTo>
                  <a:cubicBezTo>
                    <a:pt x="6359" y="2644"/>
                    <a:pt x="6490" y="3263"/>
                    <a:pt x="6502" y="3953"/>
                  </a:cubicBezTo>
                  <a:lnTo>
                    <a:pt x="4216" y="3953"/>
                  </a:lnTo>
                  <a:lnTo>
                    <a:pt x="4216" y="2108"/>
                  </a:lnTo>
                  <a:close/>
                  <a:moveTo>
                    <a:pt x="7311" y="2108"/>
                  </a:moveTo>
                  <a:cubicBezTo>
                    <a:pt x="7633" y="2644"/>
                    <a:pt x="7847" y="3263"/>
                    <a:pt x="7859" y="3953"/>
                  </a:cubicBezTo>
                  <a:lnTo>
                    <a:pt x="6787" y="3953"/>
                  </a:lnTo>
                  <a:cubicBezTo>
                    <a:pt x="6776" y="3299"/>
                    <a:pt x="6656" y="2668"/>
                    <a:pt x="6442" y="2108"/>
                  </a:cubicBezTo>
                  <a:close/>
                  <a:moveTo>
                    <a:pt x="4085" y="1"/>
                  </a:moveTo>
                  <a:cubicBezTo>
                    <a:pt x="2989" y="1"/>
                    <a:pt x="1965" y="429"/>
                    <a:pt x="1192" y="1191"/>
                  </a:cubicBezTo>
                  <a:cubicBezTo>
                    <a:pt x="418" y="1953"/>
                    <a:pt x="1" y="3001"/>
                    <a:pt x="1" y="4084"/>
                  </a:cubicBezTo>
                  <a:cubicBezTo>
                    <a:pt x="1" y="4632"/>
                    <a:pt x="108" y="5156"/>
                    <a:pt x="310" y="5656"/>
                  </a:cubicBezTo>
                  <a:cubicBezTo>
                    <a:pt x="337" y="5719"/>
                    <a:pt x="392" y="5748"/>
                    <a:pt x="443" y="5748"/>
                  </a:cubicBezTo>
                  <a:cubicBezTo>
                    <a:pt x="459" y="5748"/>
                    <a:pt x="475" y="5745"/>
                    <a:pt x="489" y="5739"/>
                  </a:cubicBezTo>
                  <a:cubicBezTo>
                    <a:pt x="560" y="5704"/>
                    <a:pt x="596" y="5620"/>
                    <a:pt x="560" y="5549"/>
                  </a:cubicBezTo>
                  <a:cubicBezTo>
                    <a:pt x="382" y="5144"/>
                    <a:pt x="299" y="4692"/>
                    <a:pt x="287" y="4227"/>
                  </a:cubicBezTo>
                  <a:lnTo>
                    <a:pt x="1370" y="4227"/>
                  </a:lnTo>
                  <a:lnTo>
                    <a:pt x="1370" y="4394"/>
                  </a:lnTo>
                  <a:cubicBezTo>
                    <a:pt x="1370" y="4465"/>
                    <a:pt x="1442" y="4525"/>
                    <a:pt x="1513" y="4525"/>
                  </a:cubicBezTo>
                  <a:cubicBezTo>
                    <a:pt x="1596" y="4525"/>
                    <a:pt x="1656" y="4454"/>
                    <a:pt x="1656" y="4382"/>
                  </a:cubicBezTo>
                  <a:lnTo>
                    <a:pt x="1656" y="4227"/>
                  </a:lnTo>
                  <a:lnTo>
                    <a:pt x="3942" y="4227"/>
                  </a:lnTo>
                  <a:lnTo>
                    <a:pt x="3942" y="4394"/>
                  </a:lnTo>
                  <a:cubicBezTo>
                    <a:pt x="3942" y="4465"/>
                    <a:pt x="4001" y="4549"/>
                    <a:pt x="4097" y="4549"/>
                  </a:cubicBezTo>
                  <a:cubicBezTo>
                    <a:pt x="4168" y="4549"/>
                    <a:pt x="4240" y="4489"/>
                    <a:pt x="4240" y="4394"/>
                  </a:cubicBezTo>
                  <a:lnTo>
                    <a:pt x="4240" y="4227"/>
                  </a:lnTo>
                  <a:lnTo>
                    <a:pt x="6537" y="4227"/>
                  </a:lnTo>
                  <a:lnTo>
                    <a:pt x="6537" y="4382"/>
                  </a:lnTo>
                  <a:cubicBezTo>
                    <a:pt x="6537" y="4454"/>
                    <a:pt x="6597" y="4525"/>
                    <a:pt x="6668" y="4525"/>
                  </a:cubicBezTo>
                  <a:cubicBezTo>
                    <a:pt x="6740" y="4525"/>
                    <a:pt x="6799" y="4465"/>
                    <a:pt x="6823" y="4394"/>
                  </a:cubicBezTo>
                  <a:lnTo>
                    <a:pt x="6823" y="4227"/>
                  </a:lnTo>
                  <a:lnTo>
                    <a:pt x="7907" y="4227"/>
                  </a:lnTo>
                  <a:cubicBezTo>
                    <a:pt x="7895" y="4692"/>
                    <a:pt x="7788" y="5120"/>
                    <a:pt x="7621" y="5549"/>
                  </a:cubicBezTo>
                  <a:cubicBezTo>
                    <a:pt x="7597" y="5632"/>
                    <a:pt x="7621" y="5704"/>
                    <a:pt x="7692" y="5739"/>
                  </a:cubicBezTo>
                  <a:cubicBezTo>
                    <a:pt x="7704" y="5751"/>
                    <a:pt x="7728" y="5751"/>
                    <a:pt x="7752" y="5751"/>
                  </a:cubicBezTo>
                  <a:cubicBezTo>
                    <a:pt x="7811" y="5751"/>
                    <a:pt x="7859" y="5716"/>
                    <a:pt x="7895" y="5656"/>
                  </a:cubicBezTo>
                  <a:cubicBezTo>
                    <a:pt x="8097" y="5168"/>
                    <a:pt x="8204" y="4632"/>
                    <a:pt x="8204" y="4084"/>
                  </a:cubicBezTo>
                  <a:cubicBezTo>
                    <a:pt x="8157" y="3001"/>
                    <a:pt x="7740" y="1965"/>
                    <a:pt x="6966" y="1191"/>
                  </a:cubicBezTo>
                  <a:cubicBezTo>
                    <a:pt x="6192" y="417"/>
                    <a:pt x="5168" y="1"/>
                    <a:pt x="40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11573;p76">
            <a:extLst>
              <a:ext uri="{FF2B5EF4-FFF2-40B4-BE49-F238E27FC236}">
                <a16:creationId xmlns:a16="http://schemas.microsoft.com/office/drawing/2014/main" id="{360EBA69-CF7B-48AA-B465-F660D2213307}"/>
              </a:ext>
            </a:extLst>
          </p:cNvPr>
          <p:cNvGrpSpPr/>
          <p:nvPr/>
        </p:nvGrpSpPr>
        <p:grpSpPr>
          <a:xfrm>
            <a:off x="1120514" y="2607589"/>
            <a:ext cx="333285" cy="349950"/>
            <a:chOff x="7548967" y="1978927"/>
            <a:chExt cx="333285" cy="349950"/>
          </a:xfrm>
          <a:solidFill>
            <a:schemeClr val="bg1"/>
          </a:solidFill>
        </p:grpSpPr>
        <p:sp>
          <p:nvSpPr>
            <p:cNvPr id="58" name="Google Shape;11574;p76">
              <a:extLst>
                <a:ext uri="{FF2B5EF4-FFF2-40B4-BE49-F238E27FC236}">
                  <a16:creationId xmlns:a16="http://schemas.microsoft.com/office/drawing/2014/main" id="{CA3DC64E-22AB-4725-9916-08F214986B73}"/>
                </a:ext>
              </a:extLst>
            </p:cNvPr>
            <p:cNvSpPr/>
            <p:nvPr/>
          </p:nvSpPr>
          <p:spPr>
            <a:xfrm>
              <a:off x="7548967" y="1978927"/>
              <a:ext cx="333285" cy="234816"/>
            </a:xfrm>
            <a:custGeom>
              <a:avLst/>
              <a:gdLst/>
              <a:ahLst/>
              <a:cxnLst/>
              <a:rect l="l" t="t" r="r" b="b"/>
              <a:pathLst>
                <a:path w="10479" h="7383" extrusionOk="0">
                  <a:moveTo>
                    <a:pt x="8978" y="286"/>
                  </a:moveTo>
                  <a:cubicBezTo>
                    <a:pt x="9633" y="298"/>
                    <a:pt x="10145" y="834"/>
                    <a:pt x="10145" y="1489"/>
                  </a:cubicBezTo>
                  <a:cubicBezTo>
                    <a:pt x="10121" y="2168"/>
                    <a:pt x="9585" y="2727"/>
                    <a:pt x="8931" y="2727"/>
                  </a:cubicBezTo>
                  <a:cubicBezTo>
                    <a:pt x="8300" y="2727"/>
                    <a:pt x="7799" y="2251"/>
                    <a:pt x="7740" y="1656"/>
                  </a:cubicBezTo>
                  <a:lnTo>
                    <a:pt x="7740" y="1596"/>
                  </a:lnTo>
                  <a:lnTo>
                    <a:pt x="7740" y="1572"/>
                  </a:lnTo>
                  <a:lnTo>
                    <a:pt x="7740" y="1513"/>
                  </a:lnTo>
                  <a:cubicBezTo>
                    <a:pt x="7740" y="1429"/>
                    <a:pt x="7668" y="1358"/>
                    <a:pt x="7573" y="1358"/>
                  </a:cubicBezTo>
                  <a:lnTo>
                    <a:pt x="2882" y="1358"/>
                  </a:lnTo>
                  <a:cubicBezTo>
                    <a:pt x="2799" y="1358"/>
                    <a:pt x="2727" y="1429"/>
                    <a:pt x="2727" y="1513"/>
                  </a:cubicBezTo>
                  <a:lnTo>
                    <a:pt x="2727" y="1596"/>
                  </a:lnTo>
                  <a:lnTo>
                    <a:pt x="2727" y="1608"/>
                  </a:lnTo>
                  <a:lnTo>
                    <a:pt x="2727" y="1656"/>
                  </a:lnTo>
                  <a:lnTo>
                    <a:pt x="2727" y="1679"/>
                  </a:lnTo>
                  <a:lnTo>
                    <a:pt x="2727" y="1727"/>
                  </a:lnTo>
                  <a:lnTo>
                    <a:pt x="2727" y="1739"/>
                  </a:lnTo>
                  <a:cubicBezTo>
                    <a:pt x="2727" y="1751"/>
                    <a:pt x="2727" y="1775"/>
                    <a:pt x="2704" y="1799"/>
                  </a:cubicBezTo>
                  <a:lnTo>
                    <a:pt x="2704" y="1810"/>
                  </a:lnTo>
                  <a:cubicBezTo>
                    <a:pt x="2704" y="1834"/>
                    <a:pt x="2692" y="1858"/>
                    <a:pt x="2692" y="1870"/>
                  </a:cubicBezTo>
                  <a:cubicBezTo>
                    <a:pt x="2692" y="1894"/>
                    <a:pt x="2692" y="1894"/>
                    <a:pt x="2680" y="1906"/>
                  </a:cubicBezTo>
                  <a:cubicBezTo>
                    <a:pt x="2680" y="1918"/>
                    <a:pt x="2668" y="1930"/>
                    <a:pt x="2668" y="1930"/>
                  </a:cubicBezTo>
                  <a:cubicBezTo>
                    <a:pt x="2668" y="1953"/>
                    <a:pt x="2644" y="1953"/>
                    <a:pt x="2644" y="1965"/>
                  </a:cubicBezTo>
                  <a:cubicBezTo>
                    <a:pt x="2644" y="1977"/>
                    <a:pt x="2632" y="1977"/>
                    <a:pt x="2632" y="1989"/>
                  </a:cubicBezTo>
                  <a:cubicBezTo>
                    <a:pt x="2632" y="2013"/>
                    <a:pt x="2620" y="2025"/>
                    <a:pt x="2620" y="2025"/>
                  </a:cubicBezTo>
                  <a:cubicBezTo>
                    <a:pt x="2620" y="2025"/>
                    <a:pt x="2620" y="2037"/>
                    <a:pt x="2608" y="2037"/>
                  </a:cubicBezTo>
                  <a:cubicBezTo>
                    <a:pt x="2573" y="2084"/>
                    <a:pt x="2561" y="2132"/>
                    <a:pt x="2525" y="2168"/>
                  </a:cubicBezTo>
                  <a:cubicBezTo>
                    <a:pt x="2513" y="2191"/>
                    <a:pt x="2513" y="2203"/>
                    <a:pt x="2501" y="2215"/>
                  </a:cubicBezTo>
                  <a:cubicBezTo>
                    <a:pt x="2454" y="2275"/>
                    <a:pt x="2406" y="2334"/>
                    <a:pt x="2346" y="2382"/>
                  </a:cubicBezTo>
                  <a:cubicBezTo>
                    <a:pt x="2334" y="2394"/>
                    <a:pt x="2323" y="2394"/>
                    <a:pt x="2311" y="2406"/>
                  </a:cubicBezTo>
                  <a:lnTo>
                    <a:pt x="2287" y="2430"/>
                  </a:lnTo>
                  <a:cubicBezTo>
                    <a:pt x="2084" y="2584"/>
                    <a:pt x="1811" y="2692"/>
                    <a:pt x="1537" y="2692"/>
                  </a:cubicBezTo>
                  <a:cubicBezTo>
                    <a:pt x="882" y="2692"/>
                    <a:pt x="322" y="2156"/>
                    <a:pt x="322" y="1489"/>
                  </a:cubicBezTo>
                  <a:cubicBezTo>
                    <a:pt x="322" y="822"/>
                    <a:pt x="858" y="286"/>
                    <a:pt x="1537" y="286"/>
                  </a:cubicBezTo>
                  <a:close/>
                  <a:moveTo>
                    <a:pt x="7395" y="1668"/>
                  </a:moveTo>
                  <a:cubicBezTo>
                    <a:pt x="7442" y="2049"/>
                    <a:pt x="7633" y="2406"/>
                    <a:pt x="7930" y="2668"/>
                  </a:cubicBezTo>
                  <a:cubicBezTo>
                    <a:pt x="7823" y="2763"/>
                    <a:pt x="7692" y="2799"/>
                    <a:pt x="7549" y="2799"/>
                  </a:cubicBezTo>
                  <a:lnTo>
                    <a:pt x="2858" y="2799"/>
                  </a:lnTo>
                  <a:cubicBezTo>
                    <a:pt x="2727" y="2787"/>
                    <a:pt x="2608" y="2739"/>
                    <a:pt x="2501" y="2668"/>
                  </a:cubicBezTo>
                  <a:cubicBezTo>
                    <a:pt x="2739" y="2453"/>
                    <a:pt x="2906" y="2191"/>
                    <a:pt x="2977" y="1894"/>
                  </a:cubicBezTo>
                  <a:lnTo>
                    <a:pt x="2977" y="1870"/>
                  </a:lnTo>
                  <a:cubicBezTo>
                    <a:pt x="2977" y="1858"/>
                    <a:pt x="2989" y="1846"/>
                    <a:pt x="2989" y="1810"/>
                  </a:cubicBezTo>
                  <a:cubicBezTo>
                    <a:pt x="3001" y="1775"/>
                    <a:pt x="3001" y="1727"/>
                    <a:pt x="3001" y="1668"/>
                  </a:cubicBezTo>
                  <a:close/>
                  <a:moveTo>
                    <a:pt x="1513" y="1"/>
                  </a:moveTo>
                  <a:cubicBezTo>
                    <a:pt x="680" y="1"/>
                    <a:pt x="1" y="679"/>
                    <a:pt x="1" y="1513"/>
                  </a:cubicBezTo>
                  <a:cubicBezTo>
                    <a:pt x="1" y="2346"/>
                    <a:pt x="680" y="3037"/>
                    <a:pt x="1513" y="3037"/>
                  </a:cubicBezTo>
                  <a:cubicBezTo>
                    <a:pt x="1787" y="3037"/>
                    <a:pt x="2025" y="2977"/>
                    <a:pt x="2251" y="2858"/>
                  </a:cubicBezTo>
                  <a:cubicBezTo>
                    <a:pt x="2370" y="2977"/>
                    <a:pt x="2525" y="3049"/>
                    <a:pt x="2692" y="3096"/>
                  </a:cubicBezTo>
                  <a:lnTo>
                    <a:pt x="2692" y="7216"/>
                  </a:lnTo>
                  <a:cubicBezTo>
                    <a:pt x="2692" y="7311"/>
                    <a:pt x="2763" y="7383"/>
                    <a:pt x="2858" y="7383"/>
                  </a:cubicBezTo>
                  <a:cubicBezTo>
                    <a:pt x="2942" y="7383"/>
                    <a:pt x="3025" y="7311"/>
                    <a:pt x="3025" y="7216"/>
                  </a:cubicBezTo>
                  <a:lnTo>
                    <a:pt x="3025" y="3120"/>
                  </a:lnTo>
                  <a:lnTo>
                    <a:pt x="7454" y="3120"/>
                  </a:lnTo>
                  <a:lnTo>
                    <a:pt x="7454" y="3882"/>
                  </a:lnTo>
                  <a:cubicBezTo>
                    <a:pt x="7454" y="3977"/>
                    <a:pt x="7526" y="4049"/>
                    <a:pt x="7621" y="4049"/>
                  </a:cubicBezTo>
                  <a:cubicBezTo>
                    <a:pt x="7704" y="4049"/>
                    <a:pt x="7776" y="3977"/>
                    <a:pt x="7776" y="3882"/>
                  </a:cubicBezTo>
                  <a:lnTo>
                    <a:pt x="7776" y="3108"/>
                  </a:lnTo>
                  <a:cubicBezTo>
                    <a:pt x="7966" y="3084"/>
                    <a:pt x="8121" y="2989"/>
                    <a:pt x="8264" y="2870"/>
                  </a:cubicBezTo>
                  <a:cubicBezTo>
                    <a:pt x="8466" y="2977"/>
                    <a:pt x="8704" y="3037"/>
                    <a:pt x="8954" y="3037"/>
                  </a:cubicBezTo>
                  <a:cubicBezTo>
                    <a:pt x="9788" y="3037"/>
                    <a:pt x="10478" y="2346"/>
                    <a:pt x="10478" y="1513"/>
                  </a:cubicBezTo>
                  <a:cubicBezTo>
                    <a:pt x="10443" y="1120"/>
                    <a:pt x="10300" y="727"/>
                    <a:pt x="10014" y="441"/>
                  </a:cubicBezTo>
                  <a:cubicBezTo>
                    <a:pt x="9728" y="167"/>
                    <a:pt x="9359" y="1"/>
                    <a:pt x="89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575;p76">
              <a:extLst>
                <a:ext uri="{FF2B5EF4-FFF2-40B4-BE49-F238E27FC236}">
                  <a16:creationId xmlns:a16="http://schemas.microsoft.com/office/drawing/2014/main" id="{D7272A52-B6EF-43FB-B699-417B6257ADF1}"/>
                </a:ext>
              </a:extLst>
            </p:cNvPr>
            <p:cNvSpPr/>
            <p:nvPr/>
          </p:nvSpPr>
          <p:spPr>
            <a:xfrm>
              <a:off x="7570562" y="2001667"/>
              <a:ext cx="51142" cy="51142"/>
            </a:xfrm>
            <a:custGeom>
              <a:avLst/>
              <a:gdLst/>
              <a:ahLst/>
              <a:cxnLst/>
              <a:rect l="l" t="t" r="r" b="b"/>
              <a:pathLst>
                <a:path w="1608" h="1608" extrusionOk="0">
                  <a:moveTo>
                    <a:pt x="810" y="322"/>
                  </a:moveTo>
                  <a:cubicBezTo>
                    <a:pt x="1072" y="322"/>
                    <a:pt x="1286" y="536"/>
                    <a:pt x="1286" y="798"/>
                  </a:cubicBezTo>
                  <a:cubicBezTo>
                    <a:pt x="1286" y="1060"/>
                    <a:pt x="1072" y="1274"/>
                    <a:pt x="810" y="1274"/>
                  </a:cubicBezTo>
                  <a:cubicBezTo>
                    <a:pt x="536" y="1274"/>
                    <a:pt x="334" y="1072"/>
                    <a:pt x="334" y="798"/>
                  </a:cubicBezTo>
                  <a:cubicBezTo>
                    <a:pt x="334" y="536"/>
                    <a:pt x="536" y="322"/>
                    <a:pt x="810" y="322"/>
                  </a:cubicBezTo>
                  <a:close/>
                  <a:moveTo>
                    <a:pt x="810" y="0"/>
                  </a:moveTo>
                  <a:cubicBezTo>
                    <a:pt x="358" y="0"/>
                    <a:pt x="1" y="357"/>
                    <a:pt x="1" y="798"/>
                  </a:cubicBezTo>
                  <a:cubicBezTo>
                    <a:pt x="1" y="1250"/>
                    <a:pt x="358" y="1607"/>
                    <a:pt x="810" y="1607"/>
                  </a:cubicBezTo>
                  <a:cubicBezTo>
                    <a:pt x="1251" y="1607"/>
                    <a:pt x="1608" y="1250"/>
                    <a:pt x="1608" y="798"/>
                  </a:cubicBezTo>
                  <a:cubicBezTo>
                    <a:pt x="1608" y="357"/>
                    <a:pt x="1251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576;p76">
              <a:extLst>
                <a:ext uri="{FF2B5EF4-FFF2-40B4-BE49-F238E27FC236}">
                  <a16:creationId xmlns:a16="http://schemas.microsoft.com/office/drawing/2014/main" id="{1C88384B-933B-47C5-A2C2-4DCB6289D349}"/>
                </a:ext>
              </a:extLst>
            </p:cNvPr>
            <p:cNvSpPr/>
            <p:nvPr/>
          </p:nvSpPr>
          <p:spPr>
            <a:xfrm>
              <a:off x="7807986" y="2001667"/>
              <a:ext cx="51174" cy="51142"/>
            </a:xfrm>
            <a:custGeom>
              <a:avLst/>
              <a:gdLst/>
              <a:ahLst/>
              <a:cxnLst/>
              <a:rect l="l" t="t" r="r" b="b"/>
              <a:pathLst>
                <a:path w="1609" h="1608" extrusionOk="0">
                  <a:moveTo>
                    <a:pt x="798" y="322"/>
                  </a:moveTo>
                  <a:cubicBezTo>
                    <a:pt x="1072" y="322"/>
                    <a:pt x="1275" y="536"/>
                    <a:pt x="1275" y="798"/>
                  </a:cubicBezTo>
                  <a:cubicBezTo>
                    <a:pt x="1275" y="1060"/>
                    <a:pt x="1072" y="1274"/>
                    <a:pt x="798" y="1274"/>
                  </a:cubicBezTo>
                  <a:cubicBezTo>
                    <a:pt x="537" y="1274"/>
                    <a:pt x="322" y="1072"/>
                    <a:pt x="322" y="798"/>
                  </a:cubicBezTo>
                  <a:cubicBezTo>
                    <a:pt x="322" y="536"/>
                    <a:pt x="537" y="322"/>
                    <a:pt x="798" y="322"/>
                  </a:cubicBezTo>
                  <a:close/>
                  <a:moveTo>
                    <a:pt x="798" y="0"/>
                  </a:moveTo>
                  <a:cubicBezTo>
                    <a:pt x="358" y="0"/>
                    <a:pt x="1" y="357"/>
                    <a:pt x="1" y="798"/>
                  </a:cubicBezTo>
                  <a:cubicBezTo>
                    <a:pt x="1" y="1250"/>
                    <a:pt x="358" y="1607"/>
                    <a:pt x="798" y="1607"/>
                  </a:cubicBezTo>
                  <a:cubicBezTo>
                    <a:pt x="1251" y="1607"/>
                    <a:pt x="1608" y="1250"/>
                    <a:pt x="1608" y="798"/>
                  </a:cubicBezTo>
                  <a:cubicBezTo>
                    <a:pt x="1608" y="357"/>
                    <a:pt x="1251" y="0"/>
                    <a:pt x="7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577;p76">
              <a:extLst>
                <a:ext uri="{FF2B5EF4-FFF2-40B4-BE49-F238E27FC236}">
                  <a16:creationId xmlns:a16="http://schemas.microsoft.com/office/drawing/2014/main" id="{214E9282-595D-48D9-97C2-A904B947469C}"/>
                </a:ext>
              </a:extLst>
            </p:cNvPr>
            <p:cNvSpPr/>
            <p:nvPr/>
          </p:nvSpPr>
          <p:spPr>
            <a:xfrm>
              <a:off x="7570180" y="2121699"/>
              <a:ext cx="288980" cy="207178"/>
            </a:xfrm>
            <a:custGeom>
              <a:avLst/>
              <a:gdLst/>
              <a:ahLst/>
              <a:cxnLst/>
              <a:rect l="l" t="t" r="r" b="b"/>
              <a:pathLst>
                <a:path w="9086" h="6514" extrusionOk="0">
                  <a:moveTo>
                    <a:pt x="7513" y="4549"/>
                  </a:moveTo>
                  <a:cubicBezTo>
                    <a:pt x="7633" y="4549"/>
                    <a:pt x="7740" y="4644"/>
                    <a:pt x="7740" y="4763"/>
                  </a:cubicBezTo>
                  <a:lnTo>
                    <a:pt x="7740" y="5203"/>
                  </a:lnTo>
                  <a:lnTo>
                    <a:pt x="1358" y="5203"/>
                  </a:lnTo>
                  <a:lnTo>
                    <a:pt x="1358" y="4763"/>
                  </a:lnTo>
                  <a:cubicBezTo>
                    <a:pt x="1358" y="4644"/>
                    <a:pt x="1465" y="4549"/>
                    <a:pt x="1584" y="4549"/>
                  </a:cubicBezTo>
                  <a:close/>
                  <a:moveTo>
                    <a:pt x="8323" y="5513"/>
                  </a:moveTo>
                  <a:cubicBezTo>
                    <a:pt x="8561" y="5513"/>
                    <a:pt x="8764" y="5703"/>
                    <a:pt x="8764" y="5953"/>
                  </a:cubicBezTo>
                  <a:lnTo>
                    <a:pt x="8764" y="6180"/>
                  </a:lnTo>
                  <a:lnTo>
                    <a:pt x="346" y="6180"/>
                  </a:lnTo>
                  <a:lnTo>
                    <a:pt x="346" y="5953"/>
                  </a:lnTo>
                  <a:cubicBezTo>
                    <a:pt x="346" y="5715"/>
                    <a:pt x="536" y="5513"/>
                    <a:pt x="786" y="5513"/>
                  </a:cubicBezTo>
                  <a:close/>
                  <a:moveTo>
                    <a:pt x="6918" y="0"/>
                  </a:moveTo>
                  <a:cubicBezTo>
                    <a:pt x="6835" y="0"/>
                    <a:pt x="6763" y="84"/>
                    <a:pt x="6763" y="167"/>
                  </a:cubicBezTo>
                  <a:lnTo>
                    <a:pt x="6763" y="4215"/>
                  </a:lnTo>
                  <a:lnTo>
                    <a:pt x="2322" y="4215"/>
                  </a:lnTo>
                  <a:lnTo>
                    <a:pt x="2322" y="3501"/>
                  </a:lnTo>
                  <a:cubicBezTo>
                    <a:pt x="2322" y="3417"/>
                    <a:pt x="2251" y="3334"/>
                    <a:pt x="2156" y="3334"/>
                  </a:cubicBezTo>
                  <a:cubicBezTo>
                    <a:pt x="2072" y="3334"/>
                    <a:pt x="2001" y="3417"/>
                    <a:pt x="2001" y="3501"/>
                  </a:cubicBezTo>
                  <a:lnTo>
                    <a:pt x="2001" y="4215"/>
                  </a:lnTo>
                  <a:lnTo>
                    <a:pt x="1560" y="4215"/>
                  </a:lnTo>
                  <a:cubicBezTo>
                    <a:pt x="1263" y="4215"/>
                    <a:pt x="1013" y="4465"/>
                    <a:pt x="1013" y="4763"/>
                  </a:cubicBezTo>
                  <a:lnTo>
                    <a:pt x="1013" y="5203"/>
                  </a:lnTo>
                  <a:lnTo>
                    <a:pt x="763" y="5203"/>
                  </a:lnTo>
                  <a:cubicBezTo>
                    <a:pt x="346" y="5203"/>
                    <a:pt x="1" y="5537"/>
                    <a:pt x="1" y="5953"/>
                  </a:cubicBezTo>
                  <a:lnTo>
                    <a:pt x="1" y="6346"/>
                  </a:lnTo>
                  <a:cubicBezTo>
                    <a:pt x="1" y="6430"/>
                    <a:pt x="72" y="6513"/>
                    <a:pt x="167" y="6513"/>
                  </a:cubicBezTo>
                  <a:lnTo>
                    <a:pt x="8906" y="6513"/>
                  </a:lnTo>
                  <a:cubicBezTo>
                    <a:pt x="8990" y="6513"/>
                    <a:pt x="9061" y="6430"/>
                    <a:pt x="9061" y="6346"/>
                  </a:cubicBezTo>
                  <a:lnTo>
                    <a:pt x="9061" y="5953"/>
                  </a:lnTo>
                  <a:cubicBezTo>
                    <a:pt x="9085" y="5537"/>
                    <a:pt x="8740" y="5203"/>
                    <a:pt x="8323" y="5203"/>
                  </a:cubicBezTo>
                  <a:lnTo>
                    <a:pt x="8073" y="5203"/>
                  </a:lnTo>
                  <a:lnTo>
                    <a:pt x="8073" y="4763"/>
                  </a:lnTo>
                  <a:cubicBezTo>
                    <a:pt x="8073" y="4465"/>
                    <a:pt x="7811" y="4215"/>
                    <a:pt x="7513" y="4215"/>
                  </a:cubicBezTo>
                  <a:lnTo>
                    <a:pt x="7085" y="4215"/>
                  </a:lnTo>
                  <a:lnTo>
                    <a:pt x="7085" y="167"/>
                  </a:lnTo>
                  <a:cubicBezTo>
                    <a:pt x="7085" y="84"/>
                    <a:pt x="7013" y="0"/>
                    <a:pt x="69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578;p76">
              <a:extLst>
                <a:ext uri="{FF2B5EF4-FFF2-40B4-BE49-F238E27FC236}">
                  <a16:creationId xmlns:a16="http://schemas.microsoft.com/office/drawing/2014/main" id="{EA46115E-24C4-4675-BE24-813A55826746}"/>
                </a:ext>
              </a:extLst>
            </p:cNvPr>
            <p:cNvSpPr/>
            <p:nvPr/>
          </p:nvSpPr>
          <p:spPr>
            <a:xfrm>
              <a:off x="7658408" y="2088368"/>
              <a:ext cx="30342" cy="154922"/>
            </a:xfrm>
            <a:custGeom>
              <a:avLst/>
              <a:gdLst/>
              <a:ahLst/>
              <a:cxnLst/>
              <a:rect l="l" t="t" r="r" b="b"/>
              <a:pathLst>
                <a:path w="954" h="4871" extrusionOk="0">
                  <a:moveTo>
                    <a:pt x="453" y="310"/>
                  </a:moveTo>
                  <a:cubicBezTo>
                    <a:pt x="537" y="310"/>
                    <a:pt x="608" y="370"/>
                    <a:pt x="608" y="453"/>
                  </a:cubicBezTo>
                  <a:lnTo>
                    <a:pt x="608" y="4382"/>
                  </a:lnTo>
                  <a:cubicBezTo>
                    <a:pt x="608" y="4465"/>
                    <a:pt x="548" y="4537"/>
                    <a:pt x="453" y="4537"/>
                  </a:cubicBezTo>
                  <a:cubicBezTo>
                    <a:pt x="382" y="4537"/>
                    <a:pt x="310" y="4477"/>
                    <a:pt x="310" y="4382"/>
                  </a:cubicBezTo>
                  <a:lnTo>
                    <a:pt x="310" y="453"/>
                  </a:lnTo>
                  <a:cubicBezTo>
                    <a:pt x="310" y="382"/>
                    <a:pt x="370" y="310"/>
                    <a:pt x="453" y="310"/>
                  </a:cubicBezTo>
                  <a:close/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4394"/>
                  </a:lnTo>
                  <a:cubicBezTo>
                    <a:pt x="1" y="4656"/>
                    <a:pt x="203" y="4870"/>
                    <a:pt x="477" y="4870"/>
                  </a:cubicBezTo>
                  <a:cubicBezTo>
                    <a:pt x="727" y="4870"/>
                    <a:pt x="953" y="4668"/>
                    <a:pt x="953" y="4394"/>
                  </a:cubicBezTo>
                  <a:lnTo>
                    <a:pt x="953" y="477"/>
                  </a:lnTo>
                  <a:cubicBezTo>
                    <a:pt x="929" y="203"/>
                    <a:pt x="727" y="1"/>
                    <a:pt x="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579;p76">
              <a:extLst>
                <a:ext uri="{FF2B5EF4-FFF2-40B4-BE49-F238E27FC236}">
                  <a16:creationId xmlns:a16="http://schemas.microsoft.com/office/drawing/2014/main" id="{851E374C-9A58-4B47-906B-16F7D32130B0}"/>
                </a:ext>
              </a:extLst>
            </p:cNvPr>
            <p:cNvSpPr/>
            <p:nvPr/>
          </p:nvSpPr>
          <p:spPr>
            <a:xfrm>
              <a:off x="7700072" y="2088368"/>
              <a:ext cx="30310" cy="154922"/>
            </a:xfrm>
            <a:custGeom>
              <a:avLst/>
              <a:gdLst/>
              <a:ahLst/>
              <a:cxnLst/>
              <a:rect l="l" t="t" r="r" b="b"/>
              <a:pathLst>
                <a:path w="953" h="4871" extrusionOk="0">
                  <a:moveTo>
                    <a:pt x="453" y="310"/>
                  </a:moveTo>
                  <a:cubicBezTo>
                    <a:pt x="548" y="310"/>
                    <a:pt x="608" y="370"/>
                    <a:pt x="608" y="453"/>
                  </a:cubicBezTo>
                  <a:lnTo>
                    <a:pt x="608" y="4382"/>
                  </a:lnTo>
                  <a:cubicBezTo>
                    <a:pt x="608" y="4465"/>
                    <a:pt x="548" y="4537"/>
                    <a:pt x="453" y="4537"/>
                  </a:cubicBezTo>
                  <a:cubicBezTo>
                    <a:pt x="381" y="4537"/>
                    <a:pt x="310" y="4477"/>
                    <a:pt x="310" y="4382"/>
                  </a:cubicBezTo>
                  <a:lnTo>
                    <a:pt x="310" y="453"/>
                  </a:lnTo>
                  <a:cubicBezTo>
                    <a:pt x="310" y="382"/>
                    <a:pt x="370" y="310"/>
                    <a:pt x="453" y="310"/>
                  </a:cubicBezTo>
                  <a:close/>
                  <a:moveTo>
                    <a:pt x="477" y="1"/>
                  </a:moveTo>
                  <a:cubicBezTo>
                    <a:pt x="215" y="1"/>
                    <a:pt x="0" y="203"/>
                    <a:pt x="0" y="477"/>
                  </a:cubicBezTo>
                  <a:lnTo>
                    <a:pt x="0" y="4394"/>
                  </a:lnTo>
                  <a:cubicBezTo>
                    <a:pt x="0" y="4656"/>
                    <a:pt x="203" y="4870"/>
                    <a:pt x="477" y="4870"/>
                  </a:cubicBezTo>
                  <a:cubicBezTo>
                    <a:pt x="727" y="4870"/>
                    <a:pt x="953" y="4668"/>
                    <a:pt x="953" y="4394"/>
                  </a:cubicBezTo>
                  <a:lnTo>
                    <a:pt x="953" y="477"/>
                  </a:lnTo>
                  <a:cubicBezTo>
                    <a:pt x="929" y="203"/>
                    <a:pt x="727" y="1"/>
                    <a:pt x="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580;p76">
              <a:extLst>
                <a:ext uri="{FF2B5EF4-FFF2-40B4-BE49-F238E27FC236}">
                  <a16:creationId xmlns:a16="http://schemas.microsoft.com/office/drawing/2014/main" id="{43CFB295-5591-4E08-ADB6-B6F97E71FE2D}"/>
                </a:ext>
              </a:extLst>
            </p:cNvPr>
            <p:cNvSpPr/>
            <p:nvPr/>
          </p:nvSpPr>
          <p:spPr>
            <a:xfrm>
              <a:off x="7741737" y="2088368"/>
              <a:ext cx="30310" cy="154922"/>
            </a:xfrm>
            <a:custGeom>
              <a:avLst/>
              <a:gdLst/>
              <a:ahLst/>
              <a:cxnLst/>
              <a:rect l="l" t="t" r="r" b="b"/>
              <a:pathLst>
                <a:path w="953" h="4871" extrusionOk="0">
                  <a:moveTo>
                    <a:pt x="453" y="310"/>
                  </a:moveTo>
                  <a:cubicBezTo>
                    <a:pt x="536" y="310"/>
                    <a:pt x="607" y="370"/>
                    <a:pt x="607" y="453"/>
                  </a:cubicBezTo>
                  <a:lnTo>
                    <a:pt x="607" y="4382"/>
                  </a:lnTo>
                  <a:cubicBezTo>
                    <a:pt x="607" y="4465"/>
                    <a:pt x="548" y="4537"/>
                    <a:pt x="453" y="4537"/>
                  </a:cubicBezTo>
                  <a:cubicBezTo>
                    <a:pt x="381" y="4537"/>
                    <a:pt x="310" y="4477"/>
                    <a:pt x="310" y="4382"/>
                  </a:cubicBezTo>
                  <a:lnTo>
                    <a:pt x="310" y="453"/>
                  </a:lnTo>
                  <a:cubicBezTo>
                    <a:pt x="310" y="382"/>
                    <a:pt x="369" y="310"/>
                    <a:pt x="453" y="310"/>
                  </a:cubicBezTo>
                  <a:close/>
                  <a:moveTo>
                    <a:pt x="476" y="1"/>
                  </a:moveTo>
                  <a:cubicBezTo>
                    <a:pt x="214" y="1"/>
                    <a:pt x="0" y="203"/>
                    <a:pt x="0" y="477"/>
                  </a:cubicBezTo>
                  <a:lnTo>
                    <a:pt x="0" y="4394"/>
                  </a:lnTo>
                  <a:cubicBezTo>
                    <a:pt x="0" y="4656"/>
                    <a:pt x="203" y="4870"/>
                    <a:pt x="476" y="4870"/>
                  </a:cubicBezTo>
                  <a:cubicBezTo>
                    <a:pt x="726" y="4870"/>
                    <a:pt x="953" y="4668"/>
                    <a:pt x="953" y="4394"/>
                  </a:cubicBezTo>
                  <a:lnTo>
                    <a:pt x="953" y="477"/>
                  </a:lnTo>
                  <a:cubicBezTo>
                    <a:pt x="929" y="203"/>
                    <a:pt x="726" y="1"/>
                    <a:pt x="4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10458;p74">
            <a:extLst>
              <a:ext uri="{FF2B5EF4-FFF2-40B4-BE49-F238E27FC236}">
                <a16:creationId xmlns:a16="http://schemas.microsoft.com/office/drawing/2014/main" id="{1DF7C918-7D40-4BB4-8364-CC6351B0E391}"/>
              </a:ext>
            </a:extLst>
          </p:cNvPr>
          <p:cNvSpPr/>
          <p:nvPr/>
        </p:nvSpPr>
        <p:spPr>
          <a:xfrm>
            <a:off x="1125991" y="3486856"/>
            <a:ext cx="304716" cy="304048"/>
          </a:xfrm>
          <a:custGeom>
            <a:avLst/>
            <a:gdLst/>
            <a:ahLst/>
            <a:cxnLst/>
            <a:rect l="l" t="t" r="r" b="b"/>
            <a:pathLst>
              <a:path w="9574" h="9553" extrusionOk="0">
                <a:moveTo>
                  <a:pt x="4811" y="290"/>
                </a:moveTo>
                <a:lnTo>
                  <a:pt x="8157" y="2230"/>
                </a:lnTo>
                <a:lnTo>
                  <a:pt x="7573" y="2230"/>
                </a:lnTo>
                <a:lnTo>
                  <a:pt x="4918" y="671"/>
                </a:lnTo>
                <a:cubicBezTo>
                  <a:pt x="4876" y="647"/>
                  <a:pt x="4838" y="635"/>
                  <a:pt x="4800" y="635"/>
                </a:cubicBezTo>
                <a:cubicBezTo>
                  <a:pt x="4763" y="635"/>
                  <a:pt x="4728" y="647"/>
                  <a:pt x="4692" y="671"/>
                </a:cubicBezTo>
                <a:lnTo>
                  <a:pt x="3989" y="1087"/>
                </a:lnTo>
                <a:cubicBezTo>
                  <a:pt x="3930" y="1135"/>
                  <a:pt x="3906" y="1206"/>
                  <a:pt x="3942" y="1278"/>
                </a:cubicBezTo>
                <a:cubicBezTo>
                  <a:pt x="3974" y="1318"/>
                  <a:pt x="4017" y="1348"/>
                  <a:pt x="4067" y="1348"/>
                </a:cubicBezTo>
                <a:cubicBezTo>
                  <a:pt x="4092" y="1348"/>
                  <a:pt x="4117" y="1341"/>
                  <a:pt x="4144" y="1326"/>
                </a:cubicBezTo>
                <a:lnTo>
                  <a:pt x="4811" y="933"/>
                </a:lnTo>
                <a:lnTo>
                  <a:pt x="7025" y="2230"/>
                </a:lnTo>
                <a:lnTo>
                  <a:pt x="2572" y="2230"/>
                </a:lnTo>
                <a:lnTo>
                  <a:pt x="3561" y="1671"/>
                </a:lnTo>
                <a:cubicBezTo>
                  <a:pt x="3620" y="1623"/>
                  <a:pt x="3644" y="1552"/>
                  <a:pt x="3608" y="1480"/>
                </a:cubicBezTo>
                <a:cubicBezTo>
                  <a:pt x="3576" y="1440"/>
                  <a:pt x="3533" y="1411"/>
                  <a:pt x="3483" y="1411"/>
                </a:cubicBezTo>
                <a:cubicBezTo>
                  <a:pt x="3459" y="1411"/>
                  <a:pt x="3433" y="1417"/>
                  <a:pt x="3406" y="1433"/>
                </a:cubicBezTo>
                <a:lnTo>
                  <a:pt x="2013" y="2254"/>
                </a:lnTo>
                <a:lnTo>
                  <a:pt x="1429" y="2254"/>
                </a:lnTo>
                <a:lnTo>
                  <a:pt x="4811" y="290"/>
                </a:lnTo>
                <a:close/>
                <a:moveTo>
                  <a:pt x="8621" y="2528"/>
                </a:moveTo>
                <a:lnTo>
                  <a:pt x="8621" y="3207"/>
                </a:lnTo>
                <a:lnTo>
                  <a:pt x="965" y="3207"/>
                </a:lnTo>
                <a:lnTo>
                  <a:pt x="965" y="2528"/>
                </a:lnTo>
                <a:close/>
                <a:moveTo>
                  <a:pt x="2644" y="3469"/>
                </a:moveTo>
                <a:cubicBezTo>
                  <a:pt x="2692" y="3469"/>
                  <a:pt x="2727" y="3481"/>
                  <a:pt x="2751" y="3516"/>
                </a:cubicBezTo>
                <a:cubicBezTo>
                  <a:pt x="2787" y="3540"/>
                  <a:pt x="2799" y="3576"/>
                  <a:pt x="2799" y="3623"/>
                </a:cubicBezTo>
                <a:cubicBezTo>
                  <a:pt x="2799" y="3695"/>
                  <a:pt x="2739" y="3754"/>
                  <a:pt x="2668" y="3754"/>
                </a:cubicBezTo>
                <a:cubicBezTo>
                  <a:pt x="2620" y="3754"/>
                  <a:pt x="2596" y="3731"/>
                  <a:pt x="2561" y="3707"/>
                </a:cubicBezTo>
                <a:cubicBezTo>
                  <a:pt x="2528" y="3666"/>
                  <a:pt x="2479" y="3648"/>
                  <a:pt x="2432" y="3648"/>
                </a:cubicBezTo>
                <a:cubicBezTo>
                  <a:pt x="2410" y="3648"/>
                  <a:pt x="2389" y="3652"/>
                  <a:pt x="2370" y="3659"/>
                </a:cubicBezTo>
                <a:cubicBezTo>
                  <a:pt x="2299" y="3695"/>
                  <a:pt x="2251" y="3754"/>
                  <a:pt x="2251" y="3826"/>
                </a:cubicBezTo>
                <a:lnTo>
                  <a:pt x="2251" y="7707"/>
                </a:lnTo>
                <a:lnTo>
                  <a:pt x="1703" y="7707"/>
                </a:lnTo>
                <a:lnTo>
                  <a:pt x="1703" y="3826"/>
                </a:lnTo>
                <a:cubicBezTo>
                  <a:pt x="1703" y="3754"/>
                  <a:pt x="1656" y="3683"/>
                  <a:pt x="1584" y="3659"/>
                </a:cubicBezTo>
                <a:cubicBezTo>
                  <a:pt x="1568" y="3653"/>
                  <a:pt x="1551" y="3650"/>
                  <a:pt x="1532" y="3650"/>
                </a:cubicBezTo>
                <a:cubicBezTo>
                  <a:pt x="1482" y="3650"/>
                  <a:pt x="1425" y="3672"/>
                  <a:pt x="1382" y="3707"/>
                </a:cubicBezTo>
                <a:cubicBezTo>
                  <a:pt x="1358" y="3742"/>
                  <a:pt x="1322" y="3754"/>
                  <a:pt x="1287" y="3754"/>
                </a:cubicBezTo>
                <a:cubicBezTo>
                  <a:pt x="1239" y="3754"/>
                  <a:pt x="1203" y="3731"/>
                  <a:pt x="1179" y="3707"/>
                </a:cubicBezTo>
                <a:cubicBezTo>
                  <a:pt x="1144" y="3683"/>
                  <a:pt x="1132" y="3647"/>
                  <a:pt x="1132" y="3600"/>
                </a:cubicBezTo>
                <a:cubicBezTo>
                  <a:pt x="1132" y="3528"/>
                  <a:pt x="1203" y="3469"/>
                  <a:pt x="1287" y="3469"/>
                </a:cubicBezTo>
                <a:close/>
                <a:moveTo>
                  <a:pt x="5537" y="3481"/>
                </a:moveTo>
                <a:cubicBezTo>
                  <a:pt x="5573" y="3481"/>
                  <a:pt x="5609" y="3504"/>
                  <a:pt x="5644" y="3528"/>
                </a:cubicBezTo>
                <a:cubicBezTo>
                  <a:pt x="5668" y="3564"/>
                  <a:pt x="5692" y="3588"/>
                  <a:pt x="5692" y="3635"/>
                </a:cubicBezTo>
                <a:cubicBezTo>
                  <a:pt x="5692" y="3707"/>
                  <a:pt x="5632" y="3766"/>
                  <a:pt x="5549" y="3766"/>
                </a:cubicBezTo>
                <a:cubicBezTo>
                  <a:pt x="5513" y="3766"/>
                  <a:pt x="5478" y="3754"/>
                  <a:pt x="5454" y="3719"/>
                </a:cubicBezTo>
                <a:cubicBezTo>
                  <a:pt x="5424" y="3681"/>
                  <a:pt x="5376" y="3663"/>
                  <a:pt x="5329" y="3663"/>
                </a:cubicBezTo>
                <a:cubicBezTo>
                  <a:pt x="5301" y="3663"/>
                  <a:pt x="5274" y="3670"/>
                  <a:pt x="5251" y="3683"/>
                </a:cubicBezTo>
                <a:cubicBezTo>
                  <a:pt x="5180" y="3707"/>
                  <a:pt x="5132" y="3766"/>
                  <a:pt x="5132" y="3838"/>
                </a:cubicBezTo>
                <a:lnTo>
                  <a:pt x="5132" y="7731"/>
                </a:lnTo>
                <a:lnTo>
                  <a:pt x="4585" y="7731"/>
                </a:lnTo>
                <a:lnTo>
                  <a:pt x="4585" y="3838"/>
                </a:lnTo>
                <a:cubicBezTo>
                  <a:pt x="4585" y="3766"/>
                  <a:pt x="4537" y="3695"/>
                  <a:pt x="4466" y="3683"/>
                </a:cubicBezTo>
                <a:cubicBezTo>
                  <a:pt x="4439" y="3670"/>
                  <a:pt x="4412" y="3663"/>
                  <a:pt x="4386" y="3663"/>
                </a:cubicBezTo>
                <a:cubicBezTo>
                  <a:pt x="4344" y="3663"/>
                  <a:pt x="4305" y="3681"/>
                  <a:pt x="4275" y="3719"/>
                </a:cubicBezTo>
                <a:cubicBezTo>
                  <a:pt x="4239" y="3754"/>
                  <a:pt x="4216" y="3766"/>
                  <a:pt x="4168" y="3766"/>
                </a:cubicBezTo>
                <a:cubicBezTo>
                  <a:pt x="4120" y="3766"/>
                  <a:pt x="4096" y="3754"/>
                  <a:pt x="4061" y="3719"/>
                </a:cubicBezTo>
                <a:cubicBezTo>
                  <a:pt x="4037" y="3695"/>
                  <a:pt x="4025" y="3659"/>
                  <a:pt x="4025" y="3623"/>
                </a:cubicBezTo>
                <a:cubicBezTo>
                  <a:pt x="4025" y="3540"/>
                  <a:pt x="4096" y="3481"/>
                  <a:pt x="4168" y="3481"/>
                </a:cubicBezTo>
                <a:close/>
                <a:moveTo>
                  <a:pt x="8395" y="3481"/>
                </a:moveTo>
                <a:cubicBezTo>
                  <a:pt x="8442" y="3481"/>
                  <a:pt x="8466" y="3492"/>
                  <a:pt x="8502" y="3528"/>
                </a:cubicBezTo>
                <a:cubicBezTo>
                  <a:pt x="8526" y="3552"/>
                  <a:pt x="8538" y="3588"/>
                  <a:pt x="8538" y="3635"/>
                </a:cubicBezTo>
                <a:cubicBezTo>
                  <a:pt x="8526" y="3695"/>
                  <a:pt x="8466" y="3754"/>
                  <a:pt x="8407" y="3754"/>
                </a:cubicBezTo>
                <a:cubicBezTo>
                  <a:pt x="8371" y="3754"/>
                  <a:pt x="8335" y="3742"/>
                  <a:pt x="8311" y="3707"/>
                </a:cubicBezTo>
                <a:cubicBezTo>
                  <a:pt x="8279" y="3666"/>
                  <a:pt x="8224" y="3648"/>
                  <a:pt x="8174" y="3648"/>
                </a:cubicBezTo>
                <a:cubicBezTo>
                  <a:pt x="8150" y="3648"/>
                  <a:pt x="8128" y="3652"/>
                  <a:pt x="8109" y="3659"/>
                </a:cubicBezTo>
                <a:cubicBezTo>
                  <a:pt x="8037" y="3695"/>
                  <a:pt x="7990" y="3754"/>
                  <a:pt x="7990" y="3826"/>
                </a:cubicBezTo>
                <a:lnTo>
                  <a:pt x="7990" y="7707"/>
                </a:lnTo>
                <a:lnTo>
                  <a:pt x="7442" y="7707"/>
                </a:lnTo>
                <a:lnTo>
                  <a:pt x="7442" y="6314"/>
                </a:lnTo>
                <a:cubicBezTo>
                  <a:pt x="7442" y="6243"/>
                  <a:pt x="7383" y="6183"/>
                  <a:pt x="7311" y="6183"/>
                </a:cubicBezTo>
                <a:cubicBezTo>
                  <a:pt x="7240" y="6183"/>
                  <a:pt x="7180" y="6243"/>
                  <a:pt x="7180" y="6314"/>
                </a:cubicBezTo>
                <a:lnTo>
                  <a:pt x="7180" y="7743"/>
                </a:lnTo>
                <a:cubicBezTo>
                  <a:pt x="7097" y="7791"/>
                  <a:pt x="7061" y="7862"/>
                  <a:pt x="7061" y="7945"/>
                </a:cubicBezTo>
                <a:lnTo>
                  <a:pt x="7061" y="8148"/>
                </a:lnTo>
                <a:lnTo>
                  <a:pt x="5549" y="8148"/>
                </a:lnTo>
                <a:lnTo>
                  <a:pt x="5549" y="7969"/>
                </a:lnTo>
                <a:cubicBezTo>
                  <a:pt x="5549" y="7874"/>
                  <a:pt x="5513" y="7803"/>
                  <a:pt x="5430" y="7755"/>
                </a:cubicBezTo>
                <a:lnTo>
                  <a:pt x="5430" y="4016"/>
                </a:lnTo>
                <a:cubicBezTo>
                  <a:pt x="5465" y="4034"/>
                  <a:pt x="5500" y="4045"/>
                  <a:pt x="5535" y="4045"/>
                </a:cubicBezTo>
                <a:cubicBezTo>
                  <a:pt x="5547" y="4045"/>
                  <a:pt x="5560" y="4043"/>
                  <a:pt x="5573" y="4040"/>
                </a:cubicBezTo>
                <a:cubicBezTo>
                  <a:pt x="5787" y="4040"/>
                  <a:pt x="5966" y="3862"/>
                  <a:pt x="5966" y="3635"/>
                </a:cubicBezTo>
                <a:cubicBezTo>
                  <a:pt x="5966" y="3576"/>
                  <a:pt x="5966" y="3528"/>
                  <a:pt x="5954" y="3481"/>
                </a:cubicBezTo>
                <a:lnTo>
                  <a:pt x="6656" y="3481"/>
                </a:lnTo>
                <a:cubicBezTo>
                  <a:pt x="6633" y="3516"/>
                  <a:pt x="6633" y="3564"/>
                  <a:pt x="6621" y="3600"/>
                </a:cubicBezTo>
                <a:cubicBezTo>
                  <a:pt x="6621" y="3719"/>
                  <a:pt x="6656" y="3826"/>
                  <a:pt x="6740" y="3921"/>
                </a:cubicBezTo>
                <a:cubicBezTo>
                  <a:pt x="6811" y="4004"/>
                  <a:pt x="6942" y="4052"/>
                  <a:pt x="7037" y="4052"/>
                </a:cubicBezTo>
                <a:cubicBezTo>
                  <a:pt x="7085" y="4052"/>
                  <a:pt x="7133" y="4028"/>
                  <a:pt x="7168" y="4016"/>
                </a:cubicBezTo>
                <a:lnTo>
                  <a:pt x="7168" y="5636"/>
                </a:lnTo>
                <a:cubicBezTo>
                  <a:pt x="7168" y="5719"/>
                  <a:pt x="7228" y="5778"/>
                  <a:pt x="7311" y="5778"/>
                </a:cubicBezTo>
                <a:cubicBezTo>
                  <a:pt x="7383" y="5778"/>
                  <a:pt x="7442" y="5719"/>
                  <a:pt x="7442" y="5636"/>
                </a:cubicBezTo>
                <a:lnTo>
                  <a:pt x="7442" y="3838"/>
                </a:lnTo>
                <a:cubicBezTo>
                  <a:pt x="7442" y="3766"/>
                  <a:pt x="7395" y="3695"/>
                  <a:pt x="7323" y="3671"/>
                </a:cubicBezTo>
                <a:cubicBezTo>
                  <a:pt x="7301" y="3667"/>
                  <a:pt x="7278" y="3665"/>
                  <a:pt x="7255" y="3665"/>
                </a:cubicBezTo>
                <a:cubicBezTo>
                  <a:pt x="7205" y="3665"/>
                  <a:pt x="7157" y="3678"/>
                  <a:pt x="7133" y="3719"/>
                </a:cubicBezTo>
                <a:cubicBezTo>
                  <a:pt x="7097" y="3754"/>
                  <a:pt x="7073" y="3766"/>
                  <a:pt x="7025" y="3766"/>
                </a:cubicBezTo>
                <a:cubicBezTo>
                  <a:pt x="6978" y="3766"/>
                  <a:pt x="6954" y="3754"/>
                  <a:pt x="6918" y="3719"/>
                </a:cubicBezTo>
                <a:cubicBezTo>
                  <a:pt x="6894" y="3695"/>
                  <a:pt x="6871" y="3659"/>
                  <a:pt x="6871" y="3612"/>
                </a:cubicBezTo>
                <a:cubicBezTo>
                  <a:pt x="6871" y="3540"/>
                  <a:pt x="6954" y="3481"/>
                  <a:pt x="7025" y="3481"/>
                </a:cubicBezTo>
                <a:close/>
                <a:moveTo>
                  <a:pt x="2382" y="7993"/>
                </a:moveTo>
                <a:lnTo>
                  <a:pt x="2382" y="8160"/>
                </a:lnTo>
                <a:lnTo>
                  <a:pt x="1572" y="8160"/>
                </a:lnTo>
                <a:lnTo>
                  <a:pt x="1572" y="7993"/>
                </a:lnTo>
                <a:close/>
                <a:moveTo>
                  <a:pt x="3751" y="3481"/>
                </a:moveTo>
                <a:cubicBezTo>
                  <a:pt x="3739" y="3516"/>
                  <a:pt x="3739" y="3564"/>
                  <a:pt x="3715" y="3600"/>
                </a:cubicBezTo>
                <a:cubicBezTo>
                  <a:pt x="3715" y="3719"/>
                  <a:pt x="3751" y="3826"/>
                  <a:pt x="3835" y="3921"/>
                </a:cubicBezTo>
                <a:cubicBezTo>
                  <a:pt x="3918" y="4004"/>
                  <a:pt x="4037" y="4052"/>
                  <a:pt x="4132" y="4052"/>
                </a:cubicBezTo>
                <a:cubicBezTo>
                  <a:pt x="4180" y="4052"/>
                  <a:pt x="4227" y="4028"/>
                  <a:pt x="4275" y="4016"/>
                </a:cubicBezTo>
                <a:lnTo>
                  <a:pt x="4275" y="7755"/>
                </a:lnTo>
                <a:cubicBezTo>
                  <a:pt x="4192" y="7803"/>
                  <a:pt x="4156" y="7874"/>
                  <a:pt x="4156" y="7957"/>
                </a:cubicBezTo>
                <a:lnTo>
                  <a:pt x="4156" y="8160"/>
                </a:lnTo>
                <a:lnTo>
                  <a:pt x="2644" y="8160"/>
                </a:lnTo>
                <a:lnTo>
                  <a:pt x="2644" y="7969"/>
                </a:lnTo>
                <a:cubicBezTo>
                  <a:pt x="2668" y="7874"/>
                  <a:pt x="2608" y="7803"/>
                  <a:pt x="2537" y="7755"/>
                </a:cubicBezTo>
                <a:lnTo>
                  <a:pt x="2537" y="4016"/>
                </a:lnTo>
                <a:cubicBezTo>
                  <a:pt x="2563" y="4034"/>
                  <a:pt x="2595" y="4045"/>
                  <a:pt x="2630" y="4045"/>
                </a:cubicBezTo>
                <a:cubicBezTo>
                  <a:pt x="2642" y="4045"/>
                  <a:pt x="2655" y="4043"/>
                  <a:pt x="2668" y="4040"/>
                </a:cubicBezTo>
                <a:cubicBezTo>
                  <a:pt x="2894" y="4040"/>
                  <a:pt x="3073" y="3862"/>
                  <a:pt x="3073" y="3635"/>
                </a:cubicBezTo>
                <a:cubicBezTo>
                  <a:pt x="3073" y="3576"/>
                  <a:pt x="3073" y="3528"/>
                  <a:pt x="3049" y="3481"/>
                </a:cubicBezTo>
                <a:close/>
                <a:moveTo>
                  <a:pt x="5251" y="7993"/>
                </a:moveTo>
                <a:lnTo>
                  <a:pt x="5251" y="8160"/>
                </a:lnTo>
                <a:lnTo>
                  <a:pt x="4454" y="8160"/>
                </a:lnTo>
                <a:lnTo>
                  <a:pt x="4454" y="7993"/>
                </a:lnTo>
                <a:close/>
                <a:moveTo>
                  <a:pt x="8109" y="7993"/>
                </a:moveTo>
                <a:lnTo>
                  <a:pt x="8109" y="8160"/>
                </a:lnTo>
                <a:lnTo>
                  <a:pt x="7311" y="8160"/>
                </a:lnTo>
                <a:lnTo>
                  <a:pt x="7311" y="7993"/>
                </a:lnTo>
                <a:close/>
                <a:moveTo>
                  <a:pt x="8454" y="8445"/>
                </a:moveTo>
                <a:cubicBezTo>
                  <a:pt x="8526" y="8445"/>
                  <a:pt x="8573" y="8505"/>
                  <a:pt x="8573" y="8565"/>
                </a:cubicBezTo>
                <a:lnTo>
                  <a:pt x="8573" y="8719"/>
                </a:lnTo>
                <a:lnTo>
                  <a:pt x="4001" y="8719"/>
                </a:lnTo>
                <a:cubicBezTo>
                  <a:pt x="3930" y="8719"/>
                  <a:pt x="3870" y="8779"/>
                  <a:pt x="3870" y="8862"/>
                </a:cubicBezTo>
                <a:cubicBezTo>
                  <a:pt x="3870" y="8934"/>
                  <a:pt x="3930" y="8993"/>
                  <a:pt x="4001" y="8993"/>
                </a:cubicBezTo>
                <a:lnTo>
                  <a:pt x="8728" y="8993"/>
                </a:lnTo>
                <a:cubicBezTo>
                  <a:pt x="8799" y="8993"/>
                  <a:pt x="8859" y="9053"/>
                  <a:pt x="8859" y="9124"/>
                </a:cubicBezTo>
                <a:lnTo>
                  <a:pt x="8859" y="9279"/>
                </a:lnTo>
                <a:lnTo>
                  <a:pt x="715" y="9279"/>
                </a:lnTo>
                <a:lnTo>
                  <a:pt x="715" y="9136"/>
                </a:lnTo>
                <a:cubicBezTo>
                  <a:pt x="715" y="9065"/>
                  <a:pt x="775" y="9005"/>
                  <a:pt x="846" y="9005"/>
                </a:cubicBezTo>
                <a:lnTo>
                  <a:pt x="3323" y="9005"/>
                </a:lnTo>
                <a:cubicBezTo>
                  <a:pt x="3394" y="9005"/>
                  <a:pt x="3454" y="8946"/>
                  <a:pt x="3454" y="8874"/>
                </a:cubicBezTo>
                <a:cubicBezTo>
                  <a:pt x="3454" y="8803"/>
                  <a:pt x="3394" y="8743"/>
                  <a:pt x="3323" y="8743"/>
                </a:cubicBezTo>
                <a:lnTo>
                  <a:pt x="1013" y="8743"/>
                </a:lnTo>
                <a:lnTo>
                  <a:pt x="1013" y="8565"/>
                </a:lnTo>
                <a:cubicBezTo>
                  <a:pt x="1013" y="8481"/>
                  <a:pt x="1072" y="8445"/>
                  <a:pt x="1132" y="8445"/>
                </a:cubicBezTo>
                <a:close/>
                <a:moveTo>
                  <a:pt x="4781" y="1"/>
                </a:moveTo>
                <a:cubicBezTo>
                  <a:pt x="4736" y="1"/>
                  <a:pt x="4692" y="10"/>
                  <a:pt x="4656" y="28"/>
                </a:cubicBezTo>
                <a:lnTo>
                  <a:pt x="810" y="2278"/>
                </a:lnTo>
                <a:cubicBezTo>
                  <a:pt x="787" y="2278"/>
                  <a:pt x="775" y="2290"/>
                  <a:pt x="775" y="2314"/>
                </a:cubicBezTo>
                <a:cubicBezTo>
                  <a:pt x="715" y="2349"/>
                  <a:pt x="667" y="2445"/>
                  <a:pt x="667" y="2516"/>
                </a:cubicBezTo>
                <a:lnTo>
                  <a:pt x="667" y="3219"/>
                </a:lnTo>
                <a:cubicBezTo>
                  <a:pt x="667" y="3350"/>
                  <a:pt x="763" y="3457"/>
                  <a:pt x="882" y="3481"/>
                </a:cubicBezTo>
                <a:cubicBezTo>
                  <a:pt x="858" y="3528"/>
                  <a:pt x="846" y="3564"/>
                  <a:pt x="846" y="3600"/>
                </a:cubicBezTo>
                <a:cubicBezTo>
                  <a:pt x="846" y="3719"/>
                  <a:pt x="882" y="3826"/>
                  <a:pt x="965" y="3921"/>
                </a:cubicBezTo>
                <a:cubicBezTo>
                  <a:pt x="1048" y="4004"/>
                  <a:pt x="1168" y="4052"/>
                  <a:pt x="1263" y="4052"/>
                </a:cubicBezTo>
                <a:cubicBezTo>
                  <a:pt x="1310" y="4052"/>
                  <a:pt x="1358" y="4028"/>
                  <a:pt x="1406" y="4016"/>
                </a:cubicBezTo>
                <a:lnTo>
                  <a:pt x="1406" y="7755"/>
                </a:lnTo>
                <a:cubicBezTo>
                  <a:pt x="1322" y="7803"/>
                  <a:pt x="1287" y="7874"/>
                  <a:pt x="1287" y="7957"/>
                </a:cubicBezTo>
                <a:lnTo>
                  <a:pt x="1287" y="8160"/>
                </a:lnTo>
                <a:lnTo>
                  <a:pt x="1120" y="8160"/>
                </a:lnTo>
                <a:cubicBezTo>
                  <a:pt x="894" y="8160"/>
                  <a:pt x="715" y="8338"/>
                  <a:pt x="715" y="8553"/>
                </a:cubicBezTo>
                <a:lnTo>
                  <a:pt x="715" y="8743"/>
                </a:lnTo>
                <a:cubicBezTo>
                  <a:pt x="548" y="8791"/>
                  <a:pt x="417" y="8946"/>
                  <a:pt x="417" y="9136"/>
                </a:cubicBezTo>
                <a:lnTo>
                  <a:pt x="417" y="9291"/>
                </a:lnTo>
                <a:lnTo>
                  <a:pt x="132" y="9291"/>
                </a:lnTo>
                <a:cubicBezTo>
                  <a:pt x="60" y="9291"/>
                  <a:pt x="1" y="9350"/>
                  <a:pt x="1" y="9422"/>
                </a:cubicBezTo>
                <a:cubicBezTo>
                  <a:pt x="1" y="9493"/>
                  <a:pt x="60" y="9553"/>
                  <a:pt x="132" y="9553"/>
                </a:cubicBezTo>
                <a:lnTo>
                  <a:pt x="9442" y="9553"/>
                </a:lnTo>
                <a:cubicBezTo>
                  <a:pt x="9514" y="9553"/>
                  <a:pt x="9573" y="9493"/>
                  <a:pt x="9573" y="9422"/>
                </a:cubicBezTo>
                <a:cubicBezTo>
                  <a:pt x="9573" y="9350"/>
                  <a:pt x="9514" y="9291"/>
                  <a:pt x="9442" y="9291"/>
                </a:cubicBezTo>
                <a:lnTo>
                  <a:pt x="9157" y="9291"/>
                </a:lnTo>
                <a:lnTo>
                  <a:pt x="9157" y="9136"/>
                </a:lnTo>
                <a:cubicBezTo>
                  <a:pt x="9157" y="8957"/>
                  <a:pt x="9038" y="8803"/>
                  <a:pt x="8859" y="8743"/>
                </a:cubicBezTo>
                <a:lnTo>
                  <a:pt x="8859" y="8565"/>
                </a:lnTo>
                <a:cubicBezTo>
                  <a:pt x="8859" y="8338"/>
                  <a:pt x="8680" y="8160"/>
                  <a:pt x="8454" y="8160"/>
                </a:cubicBezTo>
                <a:lnTo>
                  <a:pt x="8395" y="8160"/>
                </a:lnTo>
                <a:lnTo>
                  <a:pt x="8395" y="7969"/>
                </a:lnTo>
                <a:cubicBezTo>
                  <a:pt x="8395" y="7874"/>
                  <a:pt x="8347" y="7803"/>
                  <a:pt x="8276" y="7755"/>
                </a:cubicBezTo>
                <a:lnTo>
                  <a:pt x="8276" y="4016"/>
                </a:lnTo>
                <a:cubicBezTo>
                  <a:pt x="8310" y="4034"/>
                  <a:pt x="8345" y="4045"/>
                  <a:pt x="8375" y="4045"/>
                </a:cubicBezTo>
                <a:cubicBezTo>
                  <a:pt x="8387" y="4045"/>
                  <a:pt x="8397" y="4043"/>
                  <a:pt x="8407" y="4040"/>
                </a:cubicBezTo>
                <a:cubicBezTo>
                  <a:pt x="8633" y="4040"/>
                  <a:pt x="8811" y="3862"/>
                  <a:pt x="8811" y="3635"/>
                </a:cubicBezTo>
                <a:cubicBezTo>
                  <a:pt x="8811" y="3564"/>
                  <a:pt x="8799" y="3504"/>
                  <a:pt x="8764" y="3421"/>
                </a:cubicBezTo>
                <a:cubicBezTo>
                  <a:pt x="8835" y="3385"/>
                  <a:pt x="8883" y="3290"/>
                  <a:pt x="8883" y="3207"/>
                </a:cubicBezTo>
                <a:lnTo>
                  <a:pt x="8883" y="2504"/>
                </a:lnTo>
                <a:cubicBezTo>
                  <a:pt x="8883" y="2397"/>
                  <a:pt x="8823" y="2314"/>
                  <a:pt x="8740" y="2266"/>
                </a:cubicBezTo>
                <a:lnTo>
                  <a:pt x="4906" y="28"/>
                </a:lnTo>
                <a:cubicBezTo>
                  <a:pt x="4870" y="10"/>
                  <a:pt x="4826" y="1"/>
                  <a:pt x="478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1083;p75">
            <a:extLst>
              <a:ext uri="{FF2B5EF4-FFF2-40B4-BE49-F238E27FC236}">
                <a16:creationId xmlns:a16="http://schemas.microsoft.com/office/drawing/2014/main" id="{5757AA07-1DB4-498C-957F-BDCD1BF68861}"/>
              </a:ext>
            </a:extLst>
          </p:cNvPr>
          <p:cNvSpPr/>
          <p:nvPr/>
        </p:nvSpPr>
        <p:spPr>
          <a:xfrm>
            <a:off x="1098661" y="4329115"/>
            <a:ext cx="364003" cy="361405"/>
          </a:xfrm>
          <a:custGeom>
            <a:avLst/>
            <a:gdLst/>
            <a:ahLst/>
            <a:cxnLst/>
            <a:rect l="l" t="t" r="r" b="b"/>
            <a:pathLst>
              <a:path w="11490" h="11408" extrusionOk="0">
                <a:moveTo>
                  <a:pt x="9311" y="394"/>
                </a:moveTo>
                <a:lnTo>
                  <a:pt x="11073" y="2144"/>
                </a:lnTo>
                <a:lnTo>
                  <a:pt x="10537" y="2680"/>
                </a:lnTo>
                <a:lnTo>
                  <a:pt x="10513" y="2668"/>
                </a:lnTo>
                <a:lnTo>
                  <a:pt x="8799" y="942"/>
                </a:lnTo>
                <a:lnTo>
                  <a:pt x="9311" y="394"/>
                </a:lnTo>
                <a:close/>
                <a:moveTo>
                  <a:pt x="2846" y="1299"/>
                </a:moveTo>
                <a:lnTo>
                  <a:pt x="3000" y="1465"/>
                </a:lnTo>
                <a:cubicBezTo>
                  <a:pt x="3228" y="1693"/>
                  <a:pt x="3531" y="1812"/>
                  <a:pt x="3838" y="1812"/>
                </a:cubicBezTo>
                <a:cubicBezTo>
                  <a:pt x="3852" y="1812"/>
                  <a:pt x="3867" y="1811"/>
                  <a:pt x="3881" y="1811"/>
                </a:cubicBezTo>
                <a:cubicBezTo>
                  <a:pt x="4524" y="1775"/>
                  <a:pt x="5334" y="1704"/>
                  <a:pt x="5763" y="1596"/>
                </a:cubicBezTo>
                <a:cubicBezTo>
                  <a:pt x="5775" y="1608"/>
                  <a:pt x="5798" y="1656"/>
                  <a:pt x="5834" y="1692"/>
                </a:cubicBezTo>
                <a:cubicBezTo>
                  <a:pt x="5858" y="1835"/>
                  <a:pt x="5798" y="1989"/>
                  <a:pt x="5667" y="2073"/>
                </a:cubicBezTo>
                <a:lnTo>
                  <a:pt x="4715" y="2466"/>
                </a:lnTo>
                <a:cubicBezTo>
                  <a:pt x="4655" y="2477"/>
                  <a:pt x="4632" y="2537"/>
                  <a:pt x="4608" y="2585"/>
                </a:cubicBezTo>
                <a:cubicBezTo>
                  <a:pt x="4596" y="2644"/>
                  <a:pt x="4608" y="2704"/>
                  <a:pt x="4655" y="2728"/>
                </a:cubicBezTo>
                <a:lnTo>
                  <a:pt x="5513" y="3597"/>
                </a:lnTo>
                <a:lnTo>
                  <a:pt x="5227" y="3894"/>
                </a:lnTo>
                <a:lnTo>
                  <a:pt x="4929" y="3597"/>
                </a:lnTo>
                <a:cubicBezTo>
                  <a:pt x="4899" y="3567"/>
                  <a:pt x="4852" y="3552"/>
                  <a:pt x="4806" y="3552"/>
                </a:cubicBezTo>
                <a:cubicBezTo>
                  <a:pt x="4760" y="3552"/>
                  <a:pt x="4715" y="3567"/>
                  <a:pt x="4691" y="3597"/>
                </a:cubicBezTo>
                <a:cubicBezTo>
                  <a:pt x="4632" y="3656"/>
                  <a:pt x="4632" y="3775"/>
                  <a:pt x="4691" y="3835"/>
                </a:cubicBezTo>
                <a:lnTo>
                  <a:pt x="4989" y="4132"/>
                </a:lnTo>
                <a:lnTo>
                  <a:pt x="4691" y="4430"/>
                </a:lnTo>
                <a:lnTo>
                  <a:pt x="4191" y="3930"/>
                </a:lnTo>
                <a:cubicBezTo>
                  <a:pt x="4161" y="3900"/>
                  <a:pt x="4117" y="3885"/>
                  <a:pt x="4072" y="3885"/>
                </a:cubicBezTo>
                <a:cubicBezTo>
                  <a:pt x="4027" y="3885"/>
                  <a:pt x="3983" y="3900"/>
                  <a:pt x="3953" y="3930"/>
                </a:cubicBezTo>
                <a:cubicBezTo>
                  <a:pt x="3893" y="3990"/>
                  <a:pt x="3893" y="4109"/>
                  <a:pt x="3953" y="4168"/>
                </a:cubicBezTo>
                <a:lnTo>
                  <a:pt x="4441" y="4668"/>
                </a:lnTo>
                <a:lnTo>
                  <a:pt x="4143" y="4966"/>
                </a:lnTo>
                <a:lnTo>
                  <a:pt x="3846" y="4668"/>
                </a:lnTo>
                <a:cubicBezTo>
                  <a:pt x="3822" y="4638"/>
                  <a:pt x="3777" y="4624"/>
                  <a:pt x="3731" y="4624"/>
                </a:cubicBezTo>
                <a:cubicBezTo>
                  <a:pt x="3685" y="4624"/>
                  <a:pt x="3637" y="4638"/>
                  <a:pt x="3608" y="4668"/>
                </a:cubicBezTo>
                <a:cubicBezTo>
                  <a:pt x="3548" y="4728"/>
                  <a:pt x="3548" y="4847"/>
                  <a:pt x="3608" y="4906"/>
                </a:cubicBezTo>
                <a:lnTo>
                  <a:pt x="3905" y="5204"/>
                </a:lnTo>
                <a:lnTo>
                  <a:pt x="3608" y="5502"/>
                </a:lnTo>
                <a:lnTo>
                  <a:pt x="1976" y="3859"/>
                </a:lnTo>
                <a:cubicBezTo>
                  <a:pt x="1929" y="3811"/>
                  <a:pt x="1881" y="3751"/>
                  <a:pt x="1857" y="3680"/>
                </a:cubicBezTo>
                <a:cubicBezTo>
                  <a:pt x="1822" y="3620"/>
                  <a:pt x="1810" y="3549"/>
                  <a:pt x="1810" y="3478"/>
                </a:cubicBezTo>
                <a:cubicBezTo>
                  <a:pt x="1798" y="3335"/>
                  <a:pt x="1750" y="3216"/>
                  <a:pt x="1667" y="3132"/>
                </a:cubicBezTo>
                <a:lnTo>
                  <a:pt x="1334" y="2799"/>
                </a:lnTo>
                <a:lnTo>
                  <a:pt x="2846" y="1299"/>
                </a:lnTo>
                <a:close/>
                <a:moveTo>
                  <a:pt x="7882" y="5954"/>
                </a:moveTo>
                <a:lnTo>
                  <a:pt x="9525" y="7597"/>
                </a:lnTo>
                <a:cubicBezTo>
                  <a:pt x="9620" y="7704"/>
                  <a:pt x="9680" y="7835"/>
                  <a:pt x="9680" y="7966"/>
                </a:cubicBezTo>
                <a:cubicBezTo>
                  <a:pt x="9680" y="8026"/>
                  <a:pt x="9704" y="8085"/>
                  <a:pt x="9727" y="8145"/>
                </a:cubicBezTo>
                <a:cubicBezTo>
                  <a:pt x="9763" y="8204"/>
                  <a:pt x="9787" y="8252"/>
                  <a:pt x="9835" y="8300"/>
                </a:cubicBezTo>
                <a:lnTo>
                  <a:pt x="10156" y="8621"/>
                </a:lnTo>
                <a:lnTo>
                  <a:pt x="8680" y="10145"/>
                </a:lnTo>
                <a:lnTo>
                  <a:pt x="8513" y="9978"/>
                </a:lnTo>
                <a:cubicBezTo>
                  <a:pt x="8286" y="9751"/>
                  <a:pt x="7993" y="9632"/>
                  <a:pt x="7677" y="9632"/>
                </a:cubicBezTo>
                <a:cubicBezTo>
                  <a:pt x="7662" y="9632"/>
                  <a:pt x="7647" y="9633"/>
                  <a:pt x="7632" y="9633"/>
                </a:cubicBezTo>
                <a:cubicBezTo>
                  <a:pt x="6989" y="9669"/>
                  <a:pt x="6179" y="9740"/>
                  <a:pt x="5763" y="9847"/>
                </a:cubicBezTo>
                <a:cubicBezTo>
                  <a:pt x="5739" y="9824"/>
                  <a:pt x="5715" y="9788"/>
                  <a:pt x="5679" y="9752"/>
                </a:cubicBezTo>
                <a:cubicBezTo>
                  <a:pt x="5656" y="9609"/>
                  <a:pt x="5715" y="9455"/>
                  <a:pt x="5846" y="9371"/>
                </a:cubicBezTo>
                <a:lnTo>
                  <a:pt x="6799" y="8978"/>
                </a:lnTo>
                <a:cubicBezTo>
                  <a:pt x="6858" y="8966"/>
                  <a:pt x="6894" y="8907"/>
                  <a:pt x="6906" y="8859"/>
                </a:cubicBezTo>
                <a:cubicBezTo>
                  <a:pt x="6918" y="8800"/>
                  <a:pt x="6906" y="8740"/>
                  <a:pt x="6858" y="8716"/>
                </a:cubicBezTo>
                <a:lnTo>
                  <a:pt x="6001" y="7847"/>
                </a:lnTo>
                <a:lnTo>
                  <a:pt x="6298" y="7550"/>
                </a:lnTo>
                <a:lnTo>
                  <a:pt x="6596" y="7847"/>
                </a:lnTo>
                <a:cubicBezTo>
                  <a:pt x="6620" y="7883"/>
                  <a:pt x="6668" y="7895"/>
                  <a:pt x="6715" y="7895"/>
                </a:cubicBezTo>
                <a:cubicBezTo>
                  <a:pt x="6751" y="7895"/>
                  <a:pt x="6799" y="7883"/>
                  <a:pt x="6834" y="7847"/>
                </a:cubicBezTo>
                <a:cubicBezTo>
                  <a:pt x="6894" y="7788"/>
                  <a:pt x="6894" y="7669"/>
                  <a:pt x="6834" y="7609"/>
                </a:cubicBezTo>
                <a:lnTo>
                  <a:pt x="6537" y="7311"/>
                </a:lnTo>
                <a:lnTo>
                  <a:pt x="6834" y="7014"/>
                </a:lnTo>
                <a:lnTo>
                  <a:pt x="7322" y="7502"/>
                </a:lnTo>
                <a:cubicBezTo>
                  <a:pt x="7346" y="7538"/>
                  <a:pt x="7394" y="7550"/>
                  <a:pt x="7441" y="7550"/>
                </a:cubicBezTo>
                <a:cubicBezTo>
                  <a:pt x="7477" y="7550"/>
                  <a:pt x="7525" y="7538"/>
                  <a:pt x="7561" y="7502"/>
                </a:cubicBezTo>
                <a:cubicBezTo>
                  <a:pt x="7620" y="7442"/>
                  <a:pt x="7620" y="7323"/>
                  <a:pt x="7561" y="7264"/>
                </a:cubicBezTo>
                <a:lnTo>
                  <a:pt x="7072" y="6776"/>
                </a:lnTo>
                <a:lnTo>
                  <a:pt x="7263" y="6585"/>
                </a:lnTo>
                <a:lnTo>
                  <a:pt x="7346" y="6490"/>
                </a:lnTo>
                <a:lnTo>
                  <a:pt x="7644" y="6788"/>
                </a:lnTo>
                <a:cubicBezTo>
                  <a:pt x="7680" y="6823"/>
                  <a:pt x="7715" y="6835"/>
                  <a:pt x="7763" y="6835"/>
                </a:cubicBezTo>
                <a:cubicBezTo>
                  <a:pt x="7811" y="6835"/>
                  <a:pt x="7858" y="6823"/>
                  <a:pt x="7882" y="6788"/>
                </a:cubicBezTo>
                <a:cubicBezTo>
                  <a:pt x="7942" y="6728"/>
                  <a:pt x="7942" y="6609"/>
                  <a:pt x="7882" y="6549"/>
                </a:cubicBezTo>
                <a:lnTo>
                  <a:pt x="7584" y="6252"/>
                </a:lnTo>
                <a:lnTo>
                  <a:pt x="7882" y="5954"/>
                </a:lnTo>
                <a:close/>
                <a:moveTo>
                  <a:pt x="964" y="8752"/>
                </a:moveTo>
                <a:lnTo>
                  <a:pt x="976" y="8776"/>
                </a:lnTo>
                <a:lnTo>
                  <a:pt x="2703" y="10502"/>
                </a:lnTo>
                <a:lnTo>
                  <a:pt x="2191" y="11050"/>
                </a:lnTo>
                <a:lnTo>
                  <a:pt x="429" y="9288"/>
                </a:lnTo>
                <a:lnTo>
                  <a:pt x="964" y="8752"/>
                </a:lnTo>
                <a:close/>
                <a:moveTo>
                  <a:pt x="10537" y="8752"/>
                </a:moveTo>
                <a:lnTo>
                  <a:pt x="11073" y="9288"/>
                </a:lnTo>
                <a:lnTo>
                  <a:pt x="9311" y="11050"/>
                </a:lnTo>
                <a:lnTo>
                  <a:pt x="8775" y="10514"/>
                </a:lnTo>
                <a:lnTo>
                  <a:pt x="8799" y="10490"/>
                </a:lnTo>
                <a:lnTo>
                  <a:pt x="10525" y="8764"/>
                </a:lnTo>
                <a:lnTo>
                  <a:pt x="10537" y="8752"/>
                </a:lnTo>
                <a:close/>
                <a:moveTo>
                  <a:pt x="2203" y="1"/>
                </a:moveTo>
                <a:cubicBezTo>
                  <a:pt x="2155" y="1"/>
                  <a:pt x="2107" y="13"/>
                  <a:pt x="2084" y="49"/>
                </a:cubicBezTo>
                <a:lnTo>
                  <a:pt x="1429" y="703"/>
                </a:lnTo>
                <a:cubicBezTo>
                  <a:pt x="1369" y="763"/>
                  <a:pt x="1369" y="882"/>
                  <a:pt x="1429" y="942"/>
                </a:cubicBezTo>
                <a:cubicBezTo>
                  <a:pt x="1459" y="971"/>
                  <a:pt x="1503" y="986"/>
                  <a:pt x="1548" y="986"/>
                </a:cubicBezTo>
                <a:cubicBezTo>
                  <a:pt x="1592" y="986"/>
                  <a:pt x="1637" y="971"/>
                  <a:pt x="1667" y="942"/>
                </a:cubicBezTo>
                <a:lnTo>
                  <a:pt x="2203" y="406"/>
                </a:lnTo>
                <a:lnTo>
                  <a:pt x="2738" y="942"/>
                </a:lnTo>
                <a:lnTo>
                  <a:pt x="2727" y="953"/>
                </a:lnTo>
                <a:lnTo>
                  <a:pt x="964" y="2668"/>
                </a:lnTo>
                <a:lnTo>
                  <a:pt x="953" y="2680"/>
                </a:lnTo>
                <a:lnTo>
                  <a:pt x="417" y="2144"/>
                </a:lnTo>
                <a:lnTo>
                  <a:pt x="1155" y="1406"/>
                </a:lnTo>
                <a:cubicBezTo>
                  <a:pt x="1214" y="1346"/>
                  <a:pt x="1214" y="1227"/>
                  <a:pt x="1155" y="1168"/>
                </a:cubicBezTo>
                <a:cubicBezTo>
                  <a:pt x="1125" y="1138"/>
                  <a:pt x="1081" y="1123"/>
                  <a:pt x="1036" y="1123"/>
                </a:cubicBezTo>
                <a:cubicBezTo>
                  <a:pt x="991" y="1123"/>
                  <a:pt x="947" y="1138"/>
                  <a:pt x="917" y="1168"/>
                </a:cubicBezTo>
                <a:lnTo>
                  <a:pt x="60" y="2025"/>
                </a:lnTo>
                <a:cubicBezTo>
                  <a:pt x="24" y="2061"/>
                  <a:pt x="12" y="2096"/>
                  <a:pt x="12" y="2144"/>
                </a:cubicBezTo>
                <a:cubicBezTo>
                  <a:pt x="12" y="2192"/>
                  <a:pt x="24" y="2239"/>
                  <a:pt x="60" y="2263"/>
                </a:cubicBezTo>
                <a:lnTo>
                  <a:pt x="833" y="3037"/>
                </a:lnTo>
                <a:cubicBezTo>
                  <a:pt x="857" y="3073"/>
                  <a:pt x="905" y="3085"/>
                  <a:pt x="953" y="3085"/>
                </a:cubicBezTo>
                <a:cubicBezTo>
                  <a:pt x="1000" y="3085"/>
                  <a:pt x="1036" y="3073"/>
                  <a:pt x="1072" y="3037"/>
                </a:cubicBezTo>
                <a:lnTo>
                  <a:pt x="1084" y="3025"/>
                </a:lnTo>
                <a:lnTo>
                  <a:pt x="1417" y="3347"/>
                </a:lnTo>
                <a:cubicBezTo>
                  <a:pt x="1441" y="3382"/>
                  <a:pt x="1476" y="3430"/>
                  <a:pt x="1476" y="3466"/>
                </a:cubicBezTo>
                <a:cubicBezTo>
                  <a:pt x="1488" y="3573"/>
                  <a:pt x="1500" y="3692"/>
                  <a:pt x="1548" y="3787"/>
                </a:cubicBezTo>
                <a:cubicBezTo>
                  <a:pt x="1595" y="3882"/>
                  <a:pt x="1655" y="3978"/>
                  <a:pt x="1738" y="4049"/>
                </a:cubicBezTo>
                <a:lnTo>
                  <a:pt x="3381" y="5692"/>
                </a:lnTo>
                <a:lnTo>
                  <a:pt x="2691" y="6371"/>
                </a:lnTo>
                <a:lnTo>
                  <a:pt x="2393" y="5645"/>
                </a:lnTo>
                <a:cubicBezTo>
                  <a:pt x="2393" y="5645"/>
                  <a:pt x="2393" y="5633"/>
                  <a:pt x="2381" y="5633"/>
                </a:cubicBezTo>
                <a:cubicBezTo>
                  <a:pt x="2248" y="5404"/>
                  <a:pt x="2016" y="5274"/>
                  <a:pt x="1775" y="5274"/>
                </a:cubicBezTo>
                <a:cubicBezTo>
                  <a:pt x="1715" y="5274"/>
                  <a:pt x="1655" y="5283"/>
                  <a:pt x="1595" y="5299"/>
                </a:cubicBezTo>
                <a:cubicBezTo>
                  <a:pt x="1572" y="5299"/>
                  <a:pt x="1560" y="5311"/>
                  <a:pt x="1548" y="5311"/>
                </a:cubicBezTo>
                <a:cubicBezTo>
                  <a:pt x="1393" y="5406"/>
                  <a:pt x="1214" y="5573"/>
                  <a:pt x="1274" y="5728"/>
                </a:cubicBezTo>
                <a:cubicBezTo>
                  <a:pt x="1369" y="6014"/>
                  <a:pt x="1441" y="6668"/>
                  <a:pt x="1488" y="7573"/>
                </a:cubicBezTo>
                <a:cubicBezTo>
                  <a:pt x="1500" y="7811"/>
                  <a:pt x="1417" y="8038"/>
                  <a:pt x="1250" y="8204"/>
                </a:cubicBezTo>
                <a:lnTo>
                  <a:pt x="1084" y="8371"/>
                </a:lnTo>
                <a:lnTo>
                  <a:pt x="1072" y="8347"/>
                </a:lnTo>
                <a:cubicBezTo>
                  <a:pt x="1042" y="8317"/>
                  <a:pt x="997" y="8303"/>
                  <a:pt x="953" y="8303"/>
                </a:cubicBezTo>
                <a:cubicBezTo>
                  <a:pt x="908" y="8303"/>
                  <a:pt x="863" y="8317"/>
                  <a:pt x="833" y="8347"/>
                </a:cubicBezTo>
                <a:lnTo>
                  <a:pt x="60" y="9121"/>
                </a:lnTo>
                <a:cubicBezTo>
                  <a:pt x="0" y="9181"/>
                  <a:pt x="0" y="9300"/>
                  <a:pt x="60" y="9359"/>
                </a:cubicBezTo>
                <a:lnTo>
                  <a:pt x="2048" y="11360"/>
                </a:lnTo>
                <a:cubicBezTo>
                  <a:pt x="2084" y="11383"/>
                  <a:pt x="2119" y="11407"/>
                  <a:pt x="2167" y="11407"/>
                </a:cubicBezTo>
                <a:cubicBezTo>
                  <a:pt x="2215" y="11407"/>
                  <a:pt x="2262" y="11383"/>
                  <a:pt x="2286" y="11360"/>
                </a:cubicBezTo>
                <a:lnTo>
                  <a:pt x="3060" y="10586"/>
                </a:lnTo>
                <a:cubicBezTo>
                  <a:pt x="3119" y="10526"/>
                  <a:pt x="3119" y="10407"/>
                  <a:pt x="3060" y="10348"/>
                </a:cubicBezTo>
                <a:lnTo>
                  <a:pt x="3048" y="10336"/>
                </a:lnTo>
                <a:lnTo>
                  <a:pt x="3370" y="10002"/>
                </a:lnTo>
                <a:cubicBezTo>
                  <a:pt x="3405" y="9978"/>
                  <a:pt x="3453" y="9943"/>
                  <a:pt x="3489" y="9943"/>
                </a:cubicBezTo>
                <a:cubicBezTo>
                  <a:pt x="3572" y="9943"/>
                  <a:pt x="3631" y="9931"/>
                  <a:pt x="3691" y="9919"/>
                </a:cubicBezTo>
                <a:cubicBezTo>
                  <a:pt x="3751" y="9895"/>
                  <a:pt x="3822" y="9871"/>
                  <a:pt x="3881" y="9836"/>
                </a:cubicBezTo>
                <a:cubicBezTo>
                  <a:pt x="3953" y="9800"/>
                  <a:pt x="3989" y="9693"/>
                  <a:pt x="3941" y="9621"/>
                </a:cubicBezTo>
                <a:cubicBezTo>
                  <a:pt x="3910" y="9566"/>
                  <a:pt x="3853" y="9537"/>
                  <a:pt x="3797" y="9537"/>
                </a:cubicBezTo>
                <a:cubicBezTo>
                  <a:pt x="3768" y="9537"/>
                  <a:pt x="3739" y="9545"/>
                  <a:pt x="3715" y="9562"/>
                </a:cubicBezTo>
                <a:cubicBezTo>
                  <a:pt x="3667" y="9574"/>
                  <a:pt x="3643" y="9597"/>
                  <a:pt x="3596" y="9597"/>
                </a:cubicBezTo>
                <a:cubicBezTo>
                  <a:pt x="3548" y="9621"/>
                  <a:pt x="3512" y="9621"/>
                  <a:pt x="3465" y="9633"/>
                </a:cubicBezTo>
                <a:cubicBezTo>
                  <a:pt x="3334" y="9645"/>
                  <a:pt x="3215" y="9693"/>
                  <a:pt x="3119" y="9776"/>
                </a:cubicBezTo>
                <a:lnTo>
                  <a:pt x="2798" y="10109"/>
                </a:lnTo>
                <a:lnTo>
                  <a:pt x="1286" y="8609"/>
                </a:lnTo>
                <a:lnTo>
                  <a:pt x="1453" y="8443"/>
                </a:lnTo>
                <a:cubicBezTo>
                  <a:pt x="1691" y="8204"/>
                  <a:pt x="1810" y="7895"/>
                  <a:pt x="1798" y="7561"/>
                </a:cubicBezTo>
                <a:cubicBezTo>
                  <a:pt x="1762" y="6919"/>
                  <a:pt x="1691" y="6109"/>
                  <a:pt x="1584" y="5692"/>
                </a:cubicBezTo>
                <a:cubicBezTo>
                  <a:pt x="1607" y="5668"/>
                  <a:pt x="1643" y="5645"/>
                  <a:pt x="1679" y="5609"/>
                </a:cubicBezTo>
                <a:cubicBezTo>
                  <a:pt x="1699" y="5605"/>
                  <a:pt x="1720" y="5604"/>
                  <a:pt x="1741" y="5604"/>
                </a:cubicBezTo>
                <a:cubicBezTo>
                  <a:pt x="1865" y="5604"/>
                  <a:pt x="1989" y="5663"/>
                  <a:pt x="2060" y="5776"/>
                </a:cubicBezTo>
                <a:lnTo>
                  <a:pt x="2453" y="6728"/>
                </a:lnTo>
                <a:cubicBezTo>
                  <a:pt x="2465" y="6788"/>
                  <a:pt x="2524" y="6823"/>
                  <a:pt x="2572" y="6835"/>
                </a:cubicBezTo>
                <a:cubicBezTo>
                  <a:pt x="2586" y="6838"/>
                  <a:pt x="2600" y="6839"/>
                  <a:pt x="2613" y="6839"/>
                </a:cubicBezTo>
                <a:cubicBezTo>
                  <a:pt x="2657" y="6839"/>
                  <a:pt x="2696" y="6824"/>
                  <a:pt x="2715" y="6788"/>
                </a:cubicBezTo>
                <a:lnTo>
                  <a:pt x="4441" y="5061"/>
                </a:lnTo>
                <a:lnTo>
                  <a:pt x="5298" y="4216"/>
                </a:lnTo>
                <a:lnTo>
                  <a:pt x="5382" y="4121"/>
                </a:lnTo>
                <a:cubicBezTo>
                  <a:pt x="5417" y="4085"/>
                  <a:pt x="5465" y="4067"/>
                  <a:pt x="5514" y="4067"/>
                </a:cubicBezTo>
                <a:cubicBezTo>
                  <a:pt x="5563" y="4067"/>
                  <a:pt x="5614" y="4085"/>
                  <a:pt x="5656" y="4121"/>
                </a:cubicBezTo>
                <a:lnTo>
                  <a:pt x="5679" y="4156"/>
                </a:lnTo>
                <a:cubicBezTo>
                  <a:pt x="5715" y="4180"/>
                  <a:pt x="5739" y="4240"/>
                  <a:pt x="5739" y="4287"/>
                </a:cubicBezTo>
                <a:cubicBezTo>
                  <a:pt x="5739" y="4335"/>
                  <a:pt x="5727" y="4382"/>
                  <a:pt x="5679" y="4418"/>
                </a:cubicBezTo>
                <a:lnTo>
                  <a:pt x="5060" y="5049"/>
                </a:lnTo>
                <a:lnTo>
                  <a:pt x="4739" y="5359"/>
                </a:lnTo>
                <a:lnTo>
                  <a:pt x="3584" y="6526"/>
                </a:lnTo>
                <a:cubicBezTo>
                  <a:pt x="3524" y="6585"/>
                  <a:pt x="3524" y="6704"/>
                  <a:pt x="3584" y="6764"/>
                </a:cubicBezTo>
                <a:cubicBezTo>
                  <a:pt x="3608" y="6788"/>
                  <a:pt x="3655" y="6799"/>
                  <a:pt x="3703" y="6799"/>
                </a:cubicBezTo>
                <a:cubicBezTo>
                  <a:pt x="3751" y="6799"/>
                  <a:pt x="3786" y="6788"/>
                  <a:pt x="3822" y="6764"/>
                </a:cubicBezTo>
                <a:lnTo>
                  <a:pt x="5834" y="4752"/>
                </a:lnTo>
                <a:cubicBezTo>
                  <a:pt x="5846" y="4740"/>
                  <a:pt x="5870" y="4716"/>
                  <a:pt x="5894" y="4704"/>
                </a:cubicBezTo>
                <a:cubicBezTo>
                  <a:pt x="5912" y="4696"/>
                  <a:pt x="5934" y="4692"/>
                  <a:pt x="5955" y="4692"/>
                </a:cubicBezTo>
                <a:cubicBezTo>
                  <a:pt x="6002" y="4692"/>
                  <a:pt x="6052" y="4711"/>
                  <a:pt x="6084" y="4752"/>
                </a:cubicBezTo>
                <a:lnTo>
                  <a:pt x="6132" y="4799"/>
                </a:lnTo>
                <a:cubicBezTo>
                  <a:pt x="6203" y="4871"/>
                  <a:pt x="6203" y="4978"/>
                  <a:pt x="6132" y="5049"/>
                </a:cubicBezTo>
                <a:lnTo>
                  <a:pt x="5132" y="6049"/>
                </a:lnTo>
                <a:lnTo>
                  <a:pt x="5072" y="6109"/>
                </a:lnTo>
                <a:lnTo>
                  <a:pt x="3941" y="7240"/>
                </a:lnTo>
                <a:cubicBezTo>
                  <a:pt x="3881" y="7300"/>
                  <a:pt x="3881" y="7419"/>
                  <a:pt x="3941" y="7478"/>
                </a:cubicBezTo>
                <a:cubicBezTo>
                  <a:pt x="3965" y="7502"/>
                  <a:pt x="4012" y="7514"/>
                  <a:pt x="4060" y="7514"/>
                </a:cubicBezTo>
                <a:cubicBezTo>
                  <a:pt x="4108" y="7514"/>
                  <a:pt x="4143" y="7502"/>
                  <a:pt x="4179" y="7478"/>
                </a:cubicBezTo>
                <a:lnTo>
                  <a:pt x="5310" y="6347"/>
                </a:lnTo>
                <a:lnTo>
                  <a:pt x="6310" y="5347"/>
                </a:lnTo>
                <a:cubicBezTo>
                  <a:pt x="6334" y="5311"/>
                  <a:pt x="6382" y="5299"/>
                  <a:pt x="6429" y="5299"/>
                </a:cubicBezTo>
                <a:cubicBezTo>
                  <a:pt x="6465" y="5299"/>
                  <a:pt x="6513" y="5311"/>
                  <a:pt x="6548" y="5347"/>
                </a:cubicBezTo>
                <a:lnTo>
                  <a:pt x="6584" y="5395"/>
                </a:lnTo>
                <a:cubicBezTo>
                  <a:pt x="6620" y="5418"/>
                  <a:pt x="6632" y="5466"/>
                  <a:pt x="6632" y="5514"/>
                </a:cubicBezTo>
                <a:cubicBezTo>
                  <a:pt x="6632" y="5549"/>
                  <a:pt x="6620" y="5597"/>
                  <a:pt x="6584" y="5633"/>
                </a:cubicBezTo>
                <a:lnTo>
                  <a:pt x="5596" y="6621"/>
                </a:lnTo>
                <a:lnTo>
                  <a:pt x="4655" y="7561"/>
                </a:lnTo>
                <a:cubicBezTo>
                  <a:pt x="4596" y="7621"/>
                  <a:pt x="4596" y="7740"/>
                  <a:pt x="4655" y="7800"/>
                </a:cubicBezTo>
                <a:cubicBezTo>
                  <a:pt x="4679" y="7835"/>
                  <a:pt x="4727" y="7847"/>
                  <a:pt x="4774" y="7847"/>
                </a:cubicBezTo>
                <a:cubicBezTo>
                  <a:pt x="4822" y="7847"/>
                  <a:pt x="4858" y="7835"/>
                  <a:pt x="4894" y="7800"/>
                </a:cubicBezTo>
                <a:lnTo>
                  <a:pt x="6691" y="6002"/>
                </a:lnTo>
                <a:cubicBezTo>
                  <a:pt x="6728" y="5965"/>
                  <a:pt x="6764" y="5950"/>
                  <a:pt x="6806" y="5950"/>
                </a:cubicBezTo>
                <a:cubicBezTo>
                  <a:pt x="6819" y="5950"/>
                  <a:pt x="6832" y="5951"/>
                  <a:pt x="6846" y="5954"/>
                </a:cubicBezTo>
                <a:cubicBezTo>
                  <a:pt x="6870" y="5954"/>
                  <a:pt x="6906" y="5966"/>
                  <a:pt x="6918" y="6002"/>
                </a:cubicBezTo>
                <a:lnTo>
                  <a:pt x="6977" y="6061"/>
                </a:lnTo>
                <a:cubicBezTo>
                  <a:pt x="7037" y="6121"/>
                  <a:pt x="7037" y="6228"/>
                  <a:pt x="6977" y="6287"/>
                </a:cubicBezTo>
                <a:lnTo>
                  <a:pt x="5608" y="7657"/>
                </a:lnTo>
                <a:lnTo>
                  <a:pt x="4179" y="9085"/>
                </a:lnTo>
                <a:cubicBezTo>
                  <a:pt x="4120" y="9145"/>
                  <a:pt x="4120" y="9264"/>
                  <a:pt x="4179" y="9324"/>
                </a:cubicBezTo>
                <a:cubicBezTo>
                  <a:pt x="4203" y="9347"/>
                  <a:pt x="4251" y="9359"/>
                  <a:pt x="4298" y="9359"/>
                </a:cubicBezTo>
                <a:cubicBezTo>
                  <a:pt x="4346" y="9359"/>
                  <a:pt x="4382" y="9347"/>
                  <a:pt x="4417" y="9324"/>
                </a:cubicBezTo>
                <a:lnTo>
                  <a:pt x="5727" y="8014"/>
                </a:lnTo>
                <a:lnTo>
                  <a:pt x="6406" y="8693"/>
                </a:lnTo>
                <a:lnTo>
                  <a:pt x="5679" y="8990"/>
                </a:lnTo>
                <a:cubicBezTo>
                  <a:pt x="5679" y="8990"/>
                  <a:pt x="5667" y="8990"/>
                  <a:pt x="5667" y="9002"/>
                </a:cubicBezTo>
                <a:cubicBezTo>
                  <a:pt x="5382" y="9169"/>
                  <a:pt x="5251" y="9502"/>
                  <a:pt x="5334" y="9800"/>
                </a:cubicBezTo>
                <a:cubicBezTo>
                  <a:pt x="5334" y="9812"/>
                  <a:pt x="5358" y="9824"/>
                  <a:pt x="5358" y="9836"/>
                </a:cubicBezTo>
                <a:cubicBezTo>
                  <a:pt x="5430" y="9969"/>
                  <a:pt x="5564" y="10121"/>
                  <a:pt x="5707" y="10121"/>
                </a:cubicBezTo>
                <a:cubicBezTo>
                  <a:pt x="5730" y="10121"/>
                  <a:pt x="5752" y="10117"/>
                  <a:pt x="5775" y="10109"/>
                </a:cubicBezTo>
                <a:cubicBezTo>
                  <a:pt x="6048" y="10014"/>
                  <a:pt x="6703" y="9943"/>
                  <a:pt x="7620" y="9895"/>
                </a:cubicBezTo>
                <a:cubicBezTo>
                  <a:pt x="7633" y="9894"/>
                  <a:pt x="7647" y="9894"/>
                  <a:pt x="7660" y="9894"/>
                </a:cubicBezTo>
                <a:cubicBezTo>
                  <a:pt x="7882" y="9894"/>
                  <a:pt x="8082" y="9987"/>
                  <a:pt x="8239" y="10133"/>
                </a:cubicBezTo>
                <a:lnTo>
                  <a:pt x="8406" y="10300"/>
                </a:lnTo>
                <a:lnTo>
                  <a:pt x="8394" y="10312"/>
                </a:lnTo>
                <a:cubicBezTo>
                  <a:pt x="8334" y="10371"/>
                  <a:pt x="8334" y="10490"/>
                  <a:pt x="8394" y="10550"/>
                </a:cubicBezTo>
                <a:lnTo>
                  <a:pt x="9168" y="11324"/>
                </a:lnTo>
                <a:cubicBezTo>
                  <a:pt x="9192" y="11360"/>
                  <a:pt x="9239" y="11371"/>
                  <a:pt x="9287" y="11371"/>
                </a:cubicBezTo>
                <a:cubicBezTo>
                  <a:pt x="9323" y="11371"/>
                  <a:pt x="9370" y="11360"/>
                  <a:pt x="9406" y="11324"/>
                </a:cubicBezTo>
                <a:lnTo>
                  <a:pt x="11394" y="9335"/>
                </a:lnTo>
                <a:cubicBezTo>
                  <a:pt x="11454" y="9276"/>
                  <a:pt x="11454" y="9157"/>
                  <a:pt x="11394" y="9097"/>
                </a:cubicBezTo>
                <a:lnTo>
                  <a:pt x="10656" y="8395"/>
                </a:lnTo>
                <a:cubicBezTo>
                  <a:pt x="10620" y="8371"/>
                  <a:pt x="10585" y="8359"/>
                  <a:pt x="10537" y="8359"/>
                </a:cubicBezTo>
                <a:cubicBezTo>
                  <a:pt x="10489" y="8359"/>
                  <a:pt x="10442" y="8371"/>
                  <a:pt x="10418" y="8395"/>
                </a:cubicBezTo>
                <a:lnTo>
                  <a:pt x="10406" y="8419"/>
                </a:lnTo>
                <a:lnTo>
                  <a:pt x="10073" y="8085"/>
                </a:lnTo>
                <a:cubicBezTo>
                  <a:pt x="10061" y="8073"/>
                  <a:pt x="10049" y="8050"/>
                  <a:pt x="10025" y="8026"/>
                </a:cubicBezTo>
                <a:cubicBezTo>
                  <a:pt x="10013" y="8014"/>
                  <a:pt x="10013" y="7978"/>
                  <a:pt x="10013" y="7954"/>
                </a:cubicBezTo>
                <a:cubicBezTo>
                  <a:pt x="10001" y="7728"/>
                  <a:pt x="9906" y="7526"/>
                  <a:pt x="9751" y="7359"/>
                </a:cubicBezTo>
                <a:lnTo>
                  <a:pt x="8108" y="5716"/>
                </a:lnTo>
                <a:lnTo>
                  <a:pt x="8799" y="5037"/>
                </a:lnTo>
                <a:lnTo>
                  <a:pt x="9096" y="5764"/>
                </a:lnTo>
                <a:cubicBezTo>
                  <a:pt x="9096" y="5764"/>
                  <a:pt x="9096" y="5776"/>
                  <a:pt x="9108" y="5776"/>
                </a:cubicBezTo>
                <a:cubicBezTo>
                  <a:pt x="9242" y="6004"/>
                  <a:pt x="9474" y="6134"/>
                  <a:pt x="9714" y="6134"/>
                </a:cubicBezTo>
                <a:cubicBezTo>
                  <a:pt x="9774" y="6134"/>
                  <a:pt x="9835" y="6126"/>
                  <a:pt x="9894" y="6109"/>
                </a:cubicBezTo>
                <a:cubicBezTo>
                  <a:pt x="9906" y="6109"/>
                  <a:pt x="9930" y="6097"/>
                  <a:pt x="9942" y="6097"/>
                </a:cubicBezTo>
                <a:cubicBezTo>
                  <a:pt x="10085" y="6002"/>
                  <a:pt x="10263" y="5835"/>
                  <a:pt x="10204" y="5680"/>
                </a:cubicBezTo>
                <a:cubicBezTo>
                  <a:pt x="10120" y="5406"/>
                  <a:pt x="10049" y="4740"/>
                  <a:pt x="10001" y="3835"/>
                </a:cubicBezTo>
                <a:cubicBezTo>
                  <a:pt x="9989" y="3632"/>
                  <a:pt x="10049" y="3442"/>
                  <a:pt x="10168" y="3299"/>
                </a:cubicBezTo>
                <a:cubicBezTo>
                  <a:pt x="10192" y="3263"/>
                  <a:pt x="10204" y="3239"/>
                  <a:pt x="10239" y="3204"/>
                </a:cubicBezTo>
                <a:lnTo>
                  <a:pt x="10406" y="3037"/>
                </a:lnTo>
                <a:lnTo>
                  <a:pt x="10418" y="3061"/>
                </a:lnTo>
                <a:cubicBezTo>
                  <a:pt x="10442" y="3085"/>
                  <a:pt x="10489" y="3097"/>
                  <a:pt x="10537" y="3097"/>
                </a:cubicBezTo>
                <a:cubicBezTo>
                  <a:pt x="10585" y="3097"/>
                  <a:pt x="10620" y="3085"/>
                  <a:pt x="10656" y="3061"/>
                </a:cubicBezTo>
                <a:lnTo>
                  <a:pt x="11430" y="2287"/>
                </a:lnTo>
                <a:cubicBezTo>
                  <a:pt x="11490" y="2227"/>
                  <a:pt x="11490" y="2096"/>
                  <a:pt x="11430" y="2037"/>
                </a:cubicBezTo>
                <a:lnTo>
                  <a:pt x="9430" y="49"/>
                </a:lnTo>
                <a:cubicBezTo>
                  <a:pt x="9406" y="13"/>
                  <a:pt x="9358" y="1"/>
                  <a:pt x="9311" y="1"/>
                </a:cubicBezTo>
                <a:cubicBezTo>
                  <a:pt x="9275" y="1"/>
                  <a:pt x="9227" y="25"/>
                  <a:pt x="9192" y="49"/>
                </a:cubicBezTo>
                <a:lnTo>
                  <a:pt x="8418" y="823"/>
                </a:lnTo>
                <a:cubicBezTo>
                  <a:pt x="8358" y="882"/>
                  <a:pt x="8358" y="1001"/>
                  <a:pt x="8418" y="1061"/>
                </a:cubicBezTo>
                <a:lnTo>
                  <a:pt x="8442" y="1073"/>
                </a:lnTo>
                <a:lnTo>
                  <a:pt x="8108" y="1406"/>
                </a:lnTo>
                <a:cubicBezTo>
                  <a:pt x="8096" y="1418"/>
                  <a:pt x="8084" y="1430"/>
                  <a:pt x="8049" y="1454"/>
                </a:cubicBezTo>
                <a:cubicBezTo>
                  <a:pt x="8037" y="1465"/>
                  <a:pt x="8001" y="1465"/>
                  <a:pt x="7977" y="1465"/>
                </a:cubicBezTo>
                <a:cubicBezTo>
                  <a:pt x="7751" y="1477"/>
                  <a:pt x="7549" y="1573"/>
                  <a:pt x="7382" y="1727"/>
                </a:cubicBezTo>
                <a:lnTo>
                  <a:pt x="7191" y="1930"/>
                </a:lnTo>
                <a:cubicBezTo>
                  <a:pt x="7132" y="1989"/>
                  <a:pt x="7132" y="2108"/>
                  <a:pt x="7191" y="2168"/>
                </a:cubicBezTo>
                <a:cubicBezTo>
                  <a:pt x="7215" y="2192"/>
                  <a:pt x="7263" y="2204"/>
                  <a:pt x="7310" y="2204"/>
                </a:cubicBezTo>
                <a:cubicBezTo>
                  <a:pt x="7346" y="2204"/>
                  <a:pt x="7394" y="2192"/>
                  <a:pt x="7418" y="2168"/>
                </a:cubicBezTo>
                <a:lnTo>
                  <a:pt x="7632" y="1954"/>
                </a:lnTo>
                <a:cubicBezTo>
                  <a:pt x="7739" y="1846"/>
                  <a:pt x="7870" y="1787"/>
                  <a:pt x="8001" y="1787"/>
                </a:cubicBezTo>
                <a:cubicBezTo>
                  <a:pt x="8061" y="1787"/>
                  <a:pt x="8132" y="1775"/>
                  <a:pt x="8180" y="1751"/>
                </a:cubicBezTo>
                <a:cubicBezTo>
                  <a:pt x="8239" y="1715"/>
                  <a:pt x="8287" y="1692"/>
                  <a:pt x="8346" y="1644"/>
                </a:cubicBezTo>
                <a:lnTo>
                  <a:pt x="8680" y="1311"/>
                </a:lnTo>
                <a:lnTo>
                  <a:pt x="10180" y="2823"/>
                </a:lnTo>
                <a:lnTo>
                  <a:pt x="10013" y="2978"/>
                </a:lnTo>
                <a:cubicBezTo>
                  <a:pt x="9966" y="3025"/>
                  <a:pt x="9942" y="3073"/>
                  <a:pt x="9894" y="3120"/>
                </a:cubicBezTo>
                <a:cubicBezTo>
                  <a:pt x="9727" y="3335"/>
                  <a:pt x="9656" y="3597"/>
                  <a:pt x="9668" y="3859"/>
                </a:cubicBezTo>
                <a:cubicBezTo>
                  <a:pt x="9704" y="4502"/>
                  <a:pt x="9775" y="5311"/>
                  <a:pt x="9882" y="5740"/>
                </a:cubicBezTo>
                <a:cubicBezTo>
                  <a:pt x="9870" y="5752"/>
                  <a:pt x="9823" y="5776"/>
                  <a:pt x="9787" y="5811"/>
                </a:cubicBezTo>
                <a:cubicBezTo>
                  <a:pt x="9766" y="5815"/>
                  <a:pt x="9745" y="5816"/>
                  <a:pt x="9725" y="5816"/>
                </a:cubicBezTo>
                <a:cubicBezTo>
                  <a:pt x="9601" y="5816"/>
                  <a:pt x="9477" y="5757"/>
                  <a:pt x="9406" y="5645"/>
                </a:cubicBezTo>
                <a:lnTo>
                  <a:pt x="9013" y="4692"/>
                </a:lnTo>
                <a:cubicBezTo>
                  <a:pt x="9001" y="4633"/>
                  <a:pt x="8942" y="4609"/>
                  <a:pt x="8894" y="4585"/>
                </a:cubicBezTo>
                <a:cubicBezTo>
                  <a:pt x="8880" y="4582"/>
                  <a:pt x="8866" y="4581"/>
                  <a:pt x="8852" y="4581"/>
                </a:cubicBezTo>
                <a:cubicBezTo>
                  <a:pt x="8808" y="4581"/>
                  <a:pt x="8769" y="4596"/>
                  <a:pt x="8751" y="4633"/>
                </a:cubicBezTo>
                <a:lnTo>
                  <a:pt x="7346" y="6026"/>
                </a:lnTo>
                <a:lnTo>
                  <a:pt x="7263" y="5895"/>
                </a:lnTo>
                <a:lnTo>
                  <a:pt x="7203" y="5835"/>
                </a:lnTo>
                <a:cubicBezTo>
                  <a:pt x="7156" y="5799"/>
                  <a:pt x="7108" y="5764"/>
                  <a:pt x="7072" y="5752"/>
                </a:cubicBezTo>
                <a:lnTo>
                  <a:pt x="7906" y="4918"/>
                </a:lnTo>
                <a:cubicBezTo>
                  <a:pt x="7965" y="4859"/>
                  <a:pt x="7965" y="4740"/>
                  <a:pt x="7906" y="4680"/>
                </a:cubicBezTo>
                <a:cubicBezTo>
                  <a:pt x="7876" y="4650"/>
                  <a:pt x="7831" y="4635"/>
                  <a:pt x="7787" y="4635"/>
                </a:cubicBezTo>
                <a:cubicBezTo>
                  <a:pt x="7742" y="4635"/>
                  <a:pt x="7697" y="4650"/>
                  <a:pt x="7668" y="4680"/>
                </a:cubicBezTo>
                <a:lnTo>
                  <a:pt x="6977" y="5359"/>
                </a:lnTo>
                <a:cubicBezTo>
                  <a:pt x="6953" y="5299"/>
                  <a:pt x="6918" y="5252"/>
                  <a:pt x="6870" y="5216"/>
                </a:cubicBezTo>
                <a:lnTo>
                  <a:pt x="6834" y="5168"/>
                </a:lnTo>
                <a:cubicBezTo>
                  <a:pt x="6787" y="5121"/>
                  <a:pt x="6739" y="5097"/>
                  <a:pt x="6679" y="5061"/>
                </a:cubicBezTo>
                <a:lnTo>
                  <a:pt x="7549" y="4204"/>
                </a:lnTo>
                <a:cubicBezTo>
                  <a:pt x="7608" y="4144"/>
                  <a:pt x="7608" y="4025"/>
                  <a:pt x="7549" y="3966"/>
                </a:cubicBezTo>
                <a:cubicBezTo>
                  <a:pt x="7519" y="3936"/>
                  <a:pt x="7474" y="3921"/>
                  <a:pt x="7430" y="3921"/>
                </a:cubicBezTo>
                <a:cubicBezTo>
                  <a:pt x="7385" y="3921"/>
                  <a:pt x="7340" y="3936"/>
                  <a:pt x="7310" y="3966"/>
                </a:cubicBezTo>
                <a:lnTo>
                  <a:pt x="6513" y="4752"/>
                </a:lnTo>
                <a:cubicBezTo>
                  <a:pt x="6489" y="4692"/>
                  <a:pt x="6453" y="4644"/>
                  <a:pt x="6418" y="4597"/>
                </a:cubicBezTo>
                <a:lnTo>
                  <a:pt x="6370" y="4561"/>
                </a:lnTo>
                <a:cubicBezTo>
                  <a:pt x="6322" y="4513"/>
                  <a:pt x="6275" y="4478"/>
                  <a:pt x="6215" y="4454"/>
                </a:cubicBezTo>
                <a:lnTo>
                  <a:pt x="6834" y="3847"/>
                </a:lnTo>
                <a:cubicBezTo>
                  <a:pt x="6894" y="3787"/>
                  <a:pt x="6894" y="3668"/>
                  <a:pt x="6834" y="3609"/>
                </a:cubicBezTo>
                <a:cubicBezTo>
                  <a:pt x="6804" y="3579"/>
                  <a:pt x="6760" y="3564"/>
                  <a:pt x="6715" y="3564"/>
                </a:cubicBezTo>
                <a:cubicBezTo>
                  <a:pt x="6671" y="3564"/>
                  <a:pt x="6626" y="3579"/>
                  <a:pt x="6596" y="3609"/>
                </a:cubicBezTo>
                <a:lnTo>
                  <a:pt x="6084" y="4109"/>
                </a:lnTo>
                <a:cubicBezTo>
                  <a:pt x="6060" y="4049"/>
                  <a:pt x="6025" y="3990"/>
                  <a:pt x="5977" y="3942"/>
                </a:cubicBezTo>
                <a:lnTo>
                  <a:pt x="5953" y="3918"/>
                </a:lnTo>
                <a:cubicBezTo>
                  <a:pt x="5906" y="3871"/>
                  <a:pt x="5846" y="3823"/>
                  <a:pt x="5786" y="3811"/>
                </a:cubicBezTo>
                <a:lnTo>
                  <a:pt x="6965" y="2632"/>
                </a:lnTo>
                <a:cubicBezTo>
                  <a:pt x="7025" y="2573"/>
                  <a:pt x="7025" y="2454"/>
                  <a:pt x="6965" y="2394"/>
                </a:cubicBezTo>
                <a:cubicBezTo>
                  <a:pt x="6935" y="2364"/>
                  <a:pt x="6891" y="2349"/>
                  <a:pt x="6846" y="2349"/>
                </a:cubicBezTo>
                <a:cubicBezTo>
                  <a:pt x="6801" y="2349"/>
                  <a:pt x="6757" y="2364"/>
                  <a:pt x="6727" y="2394"/>
                </a:cubicBezTo>
                <a:lnTo>
                  <a:pt x="5751" y="3370"/>
                </a:lnTo>
                <a:lnTo>
                  <a:pt x="5072" y="2680"/>
                </a:lnTo>
                <a:lnTo>
                  <a:pt x="5798" y="2382"/>
                </a:lnTo>
                <a:cubicBezTo>
                  <a:pt x="5798" y="2382"/>
                  <a:pt x="5810" y="2382"/>
                  <a:pt x="5810" y="2370"/>
                </a:cubicBezTo>
                <a:cubicBezTo>
                  <a:pt x="6096" y="2204"/>
                  <a:pt x="6227" y="1882"/>
                  <a:pt x="6144" y="1585"/>
                </a:cubicBezTo>
                <a:cubicBezTo>
                  <a:pt x="6144" y="1561"/>
                  <a:pt x="6132" y="1549"/>
                  <a:pt x="6132" y="1537"/>
                </a:cubicBezTo>
                <a:cubicBezTo>
                  <a:pt x="6049" y="1403"/>
                  <a:pt x="5914" y="1251"/>
                  <a:pt x="5778" y="1251"/>
                </a:cubicBezTo>
                <a:cubicBezTo>
                  <a:pt x="5757" y="1251"/>
                  <a:pt x="5736" y="1255"/>
                  <a:pt x="5715" y="1263"/>
                </a:cubicBezTo>
                <a:cubicBezTo>
                  <a:pt x="5429" y="1358"/>
                  <a:pt x="4774" y="1430"/>
                  <a:pt x="3870" y="1477"/>
                </a:cubicBezTo>
                <a:cubicBezTo>
                  <a:pt x="3855" y="1478"/>
                  <a:pt x="3840" y="1478"/>
                  <a:pt x="3825" y="1478"/>
                </a:cubicBezTo>
                <a:cubicBezTo>
                  <a:pt x="3603" y="1478"/>
                  <a:pt x="3395" y="1395"/>
                  <a:pt x="3239" y="1239"/>
                </a:cubicBezTo>
                <a:lnTo>
                  <a:pt x="3072" y="1073"/>
                </a:lnTo>
                <a:lnTo>
                  <a:pt x="3096" y="1061"/>
                </a:lnTo>
                <a:cubicBezTo>
                  <a:pt x="3155" y="1001"/>
                  <a:pt x="3155" y="882"/>
                  <a:pt x="3096" y="823"/>
                </a:cubicBezTo>
                <a:lnTo>
                  <a:pt x="2322" y="49"/>
                </a:lnTo>
                <a:cubicBezTo>
                  <a:pt x="2286" y="13"/>
                  <a:pt x="2238" y="1"/>
                  <a:pt x="2203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84596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58"/>
          <p:cNvSpPr/>
          <p:nvPr/>
        </p:nvSpPr>
        <p:spPr>
          <a:xfrm>
            <a:off x="6690214" y="-513900"/>
            <a:ext cx="4790700" cy="1751700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1" name="Google Shape;781;p58"/>
          <p:cNvSpPr/>
          <p:nvPr/>
        </p:nvSpPr>
        <p:spPr>
          <a:xfrm>
            <a:off x="-215401" y="1695900"/>
            <a:ext cx="4738950" cy="1751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3" name="Google Shape;783;p58"/>
          <p:cNvSpPr txBox="1">
            <a:spLocks noGrp="1"/>
          </p:cNvSpPr>
          <p:nvPr>
            <p:ph type="title"/>
          </p:nvPr>
        </p:nvSpPr>
        <p:spPr>
          <a:xfrm>
            <a:off x="1676549" y="2123400"/>
            <a:ext cx="2847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3F3F3"/>
                </a:solidFill>
              </a:rPr>
              <a:t>Gracias</a:t>
            </a:r>
            <a:endParaRPr dirty="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632"/>
            <a:ext cx="3073552" cy="460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2"/>
          <p:cNvSpPr txBox="1">
            <a:spLocks noGrp="1"/>
          </p:cNvSpPr>
          <p:nvPr>
            <p:ph type="subTitle" idx="1"/>
          </p:nvPr>
        </p:nvSpPr>
        <p:spPr>
          <a:xfrm>
            <a:off x="5408361" y="446495"/>
            <a:ext cx="3248351" cy="113989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s-EC" sz="1400" b="1" dirty="0">
                <a:latin typeface="Calisto MT" panose="02040603050505030304" pitchFamily="18" charset="0"/>
              </a:rPr>
              <a:t>Analizar la diversificación turística en el Centro Histórico de Quito mediante un producto turístico basado en el </a:t>
            </a:r>
            <a:r>
              <a:rPr lang="es-EC" sz="1400" b="1" dirty="0" err="1">
                <a:latin typeface="Calisto MT" panose="02040603050505030304" pitchFamily="18" charset="0"/>
              </a:rPr>
              <a:t>Necroturismo</a:t>
            </a:r>
            <a:r>
              <a:rPr lang="es-EC" sz="1400" b="1" dirty="0">
                <a:latin typeface="Calisto MT" panose="02040603050505030304" pitchFamily="18" charset="0"/>
              </a:rPr>
              <a:t>. </a:t>
            </a:r>
            <a:endParaRPr sz="1400" b="1" dirty="0">
              <a:latin typeface="Calisto MT" panose="02040603050505030304" pitchFamily="18" charset="0"/>
              <a:sym typeface="Open Sans Light"/>
            </a:endParaRPr>
          </a:p>
        </p:txBody>
      </p:sp>
      <p:sp>
        <p:nvSpPr>
          <p:cNvPr id="187" name="Google Shape;187;p32"/>
          <p:cNvSpPr txBox="1">
            <a:spLocks noGrp="1"/>
          </p:cNvSpPr>
          <p:nvPr>
            <p:ph type="ctrTitle" idx="4294967295"/>
          </p:nvPr>
        </p:nvSpPr>
        <p:spPr>
          <a:xfrm>
            <a:off x="1632860" y="3274625"/>
            <a:ext cx="8445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3F3F3"/>
                </a:solidFill>
              </a:rPr>
              <a:t>Your Logo</a:t>
            </a:r>
            <a:endParaRPr sz="1200">
              <a:solidFill>
                <a:srgbClr val="F3F3F3"/>
              </a:solidFill>
            </a:endParaRPr>
          </a:p>
        </p:txBody>
      </p:sp>
      <p:sp>
        <p:nvSpPr>
          <p:cNvPr id="188" name="Google Shape;188;p32"/>
          <p:cNvSpPr/>
          <p:nvPr/>
        </p:nvSpPr>
        <p:spPr>
          <a:xfrm>
            <a:off x="1729675" y="2063475"/>
            <a:ext cx="955875" cy="1130375"/>
          </a:xfrm>
          <a:prstGeom prst="flowChartInternalStorage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4" r="34270"/>
          <a:stretch/>
        </p:blipFill>
        <p:spPr>
          <a:xfrm>
            <a:off x="0" y="-42935"/>
            <a:ext cx="3317308" cy="5164967"/>
          </a:xfrm>
          <a:prstGeom prst="rect">
            <a:avLst/>
          </a:prstGeom>
        </p:spPr>
      </p:pic>
      <p:sp>
        <p:nvSpPr>
          <p:cNvPr id="4" name="Flecha derecha 3"/>
          <p:cNvSpPr/>
          <p:nvPr/>
        </p:nvSpPr>
        <p:spPr>
          <a:xfrm>
            <a:off x="3878053" y="566521"/>
            <a:ext cx="128655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CuadroTexto 2"/>
          <p:cNvSpPr txBox="1"/>
          <p:nvPr/>
        </p:nvSpPr>
        <p:spPr>
          <a:xfrm>
            <a:off x="1299654" y="419384"/>
            <a:ext cx="3162979" cy="769441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sz="4400" dirty="0">
                <a:latin typeface="Calisto MT" panose="02040603050505030304" pitchFamily="18" charset="0"/>
              </a:rPr>
              <a:t>Objetivos</a:t>
            </a:r>
          </a:p>
        </p:txBody>
      </p:sp>
      <p:graphicFrame>
        <p:nvGraphicFramePr>
          <p:cNvPr id="6" name="Diagrama 5"/>
          <p:cNvGraphicFramePr/>
          <p:nvPr/>
        </p:nvGraphicFramePr>
        <p:xfrm>
          <a:off x="3317308" y="1643864"/>
          <a:ext cx="5662305" cy="3581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74"/>
            <a:ext cx="9144000" cy="6183085"/>
          </a:xfrm>
          <a:prstGeom prst="rect">
            <a:avLst/>
          </a:prstGeom>
        </p:spPr>
      </p:pic>
      <p:sp>
        <p:nvSpPr>
          <p:cNvPr id="193" name="Google Shape;193;p33"/>
          <p:cNvSpPr txBox="1">
            <a:spLocks noGrp="1"/>
          </p:cNvSpPr>
          <p:nvPr>
            <p:ph type="ctrTitle"/>
          </p:nvPr>
        </p:nvSpPr>
        <p:spPr>
          <a:xfrm flipH="1">
            <a:off x="3044579" y="2173760"/>
            <a:ext cx="3586957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lang="es-EC" sz="3200" b="1" dirty="0">
                <a:solidFill>
                  <a:srgbClr val="FFFFFF"/>
                </a:solidFill>
                <a:latin typeface="Calisto MT" panose="02040603050505030304" pitchFamily="18" charset="0"/>
              </a:rPr>
              <a:t>Fundamentación</a:t>
            </a:r>
            <a:r>
              <a:rPr lang="es-EC" sz="2800" b="1" dirty="0">
                <a:solidFill>
                  <a:srgbClr val="FFFFFF"/>
                </a:solidFill>
                <a:latin typeface="Calisto MT" panose="02040603050505030304" pitchFamily="18" charset="0"/>
              </a:rPr>
              <a:t> </a:t>
            </a:r>
            <a:br>
              <a:rPr lang="es-EC" sz="2800" b="1" dirty="0">
                <a:solidFill>
                  <a:srgbClr val="FFFFFF"/>
                </a:solidFill>
                <a:latin typeface="Calisto MT" panose="02040603050505030304" pitchFamily="18" charset="0"/>
              </a:rPr>
            </a:br>
            <a:r>
              <a:rPr lang="es-EC" sz="4400" b="1" dirty="0">
                <a:solidFill>
                  <a:srgbClr val="FFFFFF"/>
                </a:solidFill>
                <a:latin typeface="Calisto MT" panose="02040603050505030304" pitchFamily="18" charset="0"/>
              </a:rPr>
              <a:t>Teórica</a:t>
            </a:r>
            <a:endParaRPr lang="es-EC" sz="4400" b="1" dirty="0">
              <a:solidFill>
                <a:srgbClr val="FFFFFF"/>
              </a:solidFill>
            </a:endParaRPr>
          </a:p>
        </p:txBody>
      </p:sp>
      <p:sp>
        <p:nvSpPr>
          <p:cNvPr id="194" name="Google Shape;194;p33"/>
          <p:cNvSpPr txBox="1">
            <a:spLocks noGrp="1"/>
          </p:cNvSpPr>
          <p:nvPr>
            <p:ph type="title" idx="2"/>
          </p:nvPr>
        </p:nvSpPr>
        <p:spPr>
          <a:xfrm flipH="1">
            <a:off x="-1063898" y="2494509"/>
            <a:ext cx="44883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3F3F3"/>
                </a:solidFill>
              </a:rPr>
              <a:t>01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937393" y="2215489"/>
            <a:ext cx="1311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>
                <a:solidFill>
                  <a:schemeClr val="tx2"/>
                </a:solidFill>
                <a:latin typeface="Calisto MT" panose="02040603050505030304" pitchFamily="18" charset="0"/>
              </a:rPr>
              <a:t>CAPÍTULO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589087" y="811713"/>
            <a:ext cx="4037743" cy="354452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66494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5859"/>
          <a:stretch/>
        </p:blipFill>
        <p:spPr>
          <a:xfrm>
            <a:off x="0" y="0"/>
            <a:ext cx="5784351" cy="5851377"/>
          </a:xfrm>
          <a:prstGeom prst="rect">
            <a:avLst/>
          </a:prstGeom>
        </p:spPr>
      </p:pic>
      <p:sp>
        <p:nvSpPr>
          <p:cNvPr id="199" name="Google Shape;199;p34"/>
          <p:cNvSpPr txBox="1">
            <a:spLocks noGrp="1"/>
          </p:cNvSpPr>
          <p:nvPr>
            <p:ph type="ctrTitle"/>
          </p:nvPr>
        </p:nvSpPr>
        <p:spPr>
          <a:xfrm>
            <a:off x="0" y="366878"/>
            <a:ext cx="2481405" cy="57834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Marco  Teórico </a:t>
            </a:r>
            <a:endParaRPr sz="2400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00" name="Google Shape;200;p34"/>
          <p:cNvSpPr/>
          <p:nvPr/>
        </p:nvSpPr>
        <p:spPr>
          <a:xfrm flipH="1">
            <a:off x="3329303" y="140847"/>
            <a:ext cx="6164495" cy="5352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030A0"/>
              </a:solidFill>
            </a:endParaRPr>
          </a:p>
        </p:txBody>
      </p:sp>
      <p:cxnSp>
        <p:nvCxnSpPr>
          <p:cNvPr id="202" name="Google Shape;202;p34"/>
          <p:cNvCxnSpPr/>
          <p:nvPr/>
        </p:nvCxnSpPr>
        <p:spPr>
          <a:xfrm>
            <a:off x="4018339" y="4779384"/>
            <a:ext cx="200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3" name="Diagrama 2"/>
          <p:cNvGraphicFramePr/>
          <p:nvPr/>
        </p:nvGraphicFramePr>
        <p:xfrm>
          <a:off x="3560412" y="46676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57"/>
          <p:cNvSpPr/>
          <p:nvPr/>
        </p:nvSpPr>
        <p:spPr>
          <a:xfrm>
            <a:off x="740699" y="1235440"/>
            <a:ext cx="2424900" cy="2627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57"/>
          <p:cNvSpPr/>
          <p:nvPr/>
        </p:nvSpPr>
        <p:spPr>
          <a:xfrm>
            <a:off x="3242875" y="159019"/>
            <a:ext cx="2424900" cy="103781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57"/>
          <p:cNvSpPr/>
          <p:nvPr/>
        </p:nvSpPr>
        <p:spPr>
          <a:xfrm>
            <a:off x="6125969" y="1387829"/>
            <a:ext cx="2424900" cy="107551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57"/>
          <p:cNvSpPr txBox="1">
            <a:spLocks noGrp="1"/>
          </p:cNvSpPr>
          <p:nvPr>
            <p:ph type="ctrTitle"/>
          </p:nvPr>
        </p:nvSpPr>
        <p:spPr>
          <a:xfrm>
            <a:off x="3729980" y="499918"/>
            <a:ext cx="1699662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EC" sz="1600" b="1" dirty="0">
                <a:solidFill>
                  <a:schemeClr val="bg1"/>
                </a:solidFill>
              </a:rPr>
              <a:t>La teoría de motivaciones </a:t>
            </a:r>
            <a:br>
              <a:rPr lang="es-EC" sz="1600" b="1" dirty="0">
                <a:solidFill>
                  <a:schemeClr val="bg1"/>
                </a:solidFill>
              </a:rPr>
            </a:br>
            <a:r>
              <a:rPr lang="es-EC" sz="1600" b="1" dirty="0" err="1">
                <a:solidFill>
                  <a:schemeClr val="bg1"/>
                </a:solidFill>
              </a:rPr>
              <a:t>push-pull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757" name="Google Shape;757;p57"/>
          <p:cNvSpPr txBox="1">
            <a:spLocks noGrp="1"/>
          </p:cNvSpPr>
          <p:nvPr>
            <p:ph type="ctrTitle" idx="2"/>
          </p:nvPr>
        </p:nvSpPr>
        <p:spPr>
          <a:xfrm>
            <a:off x="740699" y="1775785"/>
            <a:ext cx="1947537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r>
              <a:rPr lang="es-EC" sz="1600" b="1" dirty="0">
                <a:solidFill>
                  <a:schemeClr val="bg1"/>
                </a:solidFill>
              </a:rPr>
              <a:t>Modelo Ciclo de vida del área turística de Butler (TALC) 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758" name="Google Shape;758;p57"/>
          <p:cNvSpPr txBox="1">
            <a:spLocks noGrp="1"/>
          </p:cNvSpPr>
          <p:nvPr>
            <p:ph type="subTitle" idx="3"/>
          </p:nvPr>
        </p:nvSpPr>
        <p:spPr>
          <a:xfrm>
            <a:off x="3957611" y="3288158"/>
            <a:ext cx="1244400" cy="7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What the company owes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759" name="Google Shape;759;p57"/>
          <p:cNvSpPr txBox="1">
            <a:spLocks noGrp="1"/>
          </p:cNvSpPr>
          <p:nvPr>
            <p:ph type="ctrTitle" idx="4"/>
          </p:nvPr>
        </p:nvSpPr>
        <p:spPr>
          <a:xfrm>
            <a:off x="6625514" y="1663448"/>
            <a:ext cx="1874365" cy="7106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lang="es-EC" sz="1600" dirty="0">
                <a:solidFill>
                  <a:schemeClr val="lt1"/>
                </a:solidFill>
              </a:rPr>
              <a:t>Modelo de Espectro del Turismo Oscuro</a:t>
            </a: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4" name="Flecha abajo 3"/>
          <p:cNvSpPr/>
          <p:nvPr/>
        </p:nvSpPr>
        <p:spPr>
          <a:xfrm rot="5400000">
            <a:off x="3347891" y="1524846"/>
            <a:ext cx="428201" cy="750479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62" name="Google Shape;762;p57"/>
          <p:cNvSpPr txBox="1">
            <a:spLocks noGrp="1"/>
          </p:cNvSpPr>
          <p:nvPr>
            <p:ph type="title" idx="7"/>
          </p:nvPr>
        </p:nvSpPr>
        <p:spPr>
          <a:xfrm>
            <a:off x="4038680" y="3223975"/>
            <a:ext cx="1019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300K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2" name="Flecha abajo 31"/>
          <p:cNvSpPr/>
          <p:nvPr/>
        </p:nvSpPr>
        <p:spPr>
          <a:xfrm rot="16200000">
            <a:off x="5485930" y="1524845"/>
            <a:ext cx="428201" cy="750479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Flecha abajo 32"/>
          <p:cNvSpPr/>
          <p:nvPr/>
        </p:nvSpPr>
        <p:spPr>
          <a:xfrm rot="10800000">
            <a:off x="4412366" y="1200039"/>
            <a:ext cx="428201" cy="750479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63" name="Google Shape;763;p57"/>
          <p:cNvSpPr txBox="1">
            <a:spLocks noGrp="1"/>
          </p:cNvSpPr>
          <p:nvPr>
            <p:ph type="title" idx="8"/>
          </p:nvPr>
        </p:nvSpPr>
        <p:spPr>
          <a:xfrm>
            <a:off x="6749255" y="3223975"/>
            <a:ext cx="1019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700K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64" name="Google Shape;764;p57"/>
          <p:cNvSpPr txBox="1">
            <a:spLocks noGrp="1"/>
          </p:cNvSpPr>
          <p:nvPr>
            <p:ph type="ctrTitle" idx="9"/>
          </p:nvPr>
        </p:nvSpPr>
        <p:spPr>
          <a:xfrm>
            <a:off x="3737882" y="1567035"/>
            <a:ext cx="1786258" cy="120698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Teoria y modelos de soporte </a:t>
            </a:r>
            <a:endParaRPr sz="20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anose="02040603050505030304" pitchFamily="18" charset="0"/>
            </a:endParaRPr>
          </a:p>
        </p:txBody>
      </p:sp>
      <p:pic>
        <p:nvPicPr>
          <p:cNvPr id="27" name="Imagen 26"/>
          <p:cNvPicPr/>
          <p:nvPr/>
        </p:nvPicPr>
        <p:blipFill rotWithShape="1">
          <a:blip r:embed="rId3"/>
          <a:srcRect l="21996" t="23646" r="24004" b="44606"/>
          <a:stretch/>
        </p:blipFill>
        <p:spPr bwMode="auto">
          <a:xfrm>
            <a:off x="3725522" y="3122245"/>
            <a:ext cx="4971300" cy="16371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Imagen 28"/>
          <p:cNvPicPr/>
          <p:nvPr/>
        </p:nvPicPr>
        <p:blipFill>
          <a:blip r:embed="rId4"/>
          <a:stretch>
            <a:fillRect/>
          </a:stretch>
        </p:blipFill>
        <p:spPr>
          <a:xfrm>
            <a:off x="349322" y="2332594"/>
            <a:ext cx="3113608" cy="2722291"/>
          </a:xfrm>
          <a:prstGeom prst="rect">
            <a:avLst/>
          </a:prstGeom>
        </p:spPr>
      </p:pic>
      <p:sp>
        <p:nvSpPr>
          <p:cNvPr id="5" name="Medio marco 4"/>
          <p:cNvSpPr/>
          <p:nvPr/>
        </p:nvSpPr>
        <p:spPr>
          <a:xfrm>
            <a:off x="267129" y="287676"/>
            <a:ext cx="667820" cy="596254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034372" y="161023"/>
            <a:ext cx="2873125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200" dirty="0"/>
              <a:t>La motivación turística permite a los profesionales del turismo satisfacer mejor las necesidades de los viajeros y ofrecer mejores productos y servicios que correspondan a sus necesidades. </a:t>
            </a:r>
          </a:p>
        </p:txBody>
      </p:sp>
      <p:cxnSp>
        <p:nvCxnSpPr>
          <p:cNvPr id="9" name="Conector recto de flecha 8"/>
          <p:cNvCxnSpPr>
            <a:stCxn id="752" idx="3"/>
            <a:endCxn id="7" idx="1"/>
          </p:cNvCxnSpPr>
          <p:nvPr/>
        </p:nvCxnSpPr>
        <p:spPr>
          <a:xfrm flipV="1">
            <a:off x="5667775" y="668855"/>
            <a:ext cx="366597" cy="90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0995" y="1552357"/>
            <a:ext cx="345618" cy="340043"/>
          </a:xfrm>
          <a:prstGeom prst="rect">
            <a:avLst/>
          </a:prstGeom>
        </p:spPr>
      </p:pic>
      <p:sp>
        <p:nvSpPr>
          <p:cNvPr id="51" name="Google Shape;10558;p74"/>
          <p:cNvSpPr/>
          <p:nvPr/>
        </p:nvSpPr>
        <p:spPr>
          <a:xfrm>
            <a:off x="6228127" y="1780628"/>
            <a:ext cx="561703" cy="384035"/>
          </a:xfrm>
          <a:custGeom>
            <a:avLst/>
            <a:gdLst/>
            <a:ahLst/>
            <a:cxnLst/>
            <a:rect l="l" t="t" r="r" b="b"/>
            <a:pathLst>
              <a:path w="10919" h="9109" extrusionOk="0">
                <a:moveTo>
                  <a:pt x="2917" y="310"/>
                </a:moveTo>
                <a:cubicBezTo>
                  <a:pt x="3119" y="310"/>
                  <a:pt x="3286" y="476"/>
                  <a:pt x="3286" y="679"/>
                </a:cubicBezTo>
                <a:lnTo>
                  <a:pt x="3286" y="1036"/>
                </a:lnTo>
                <a:cubicBezTo>
                  <a:pt x="3250" y="1322"/>
                  <a:pt x="3012" y="1560"/>
                  <a:pt x="2715" y="1560"/>
                </a:cubicBezTo>
                <a:cubicBezTo>
                  <a:pt x="2417" y="1560"/>
                  <a:pt x="2179" y="1322"/>
                  <a:pt x="2179" y="1024"/>
                </a:cubicBezTo>
                <a:lnTo>
                  <a:pt x="2179" y="679"/>
                </a:lnTo>
                <a:cubicBezTo>
                  <a:pt x="2179" y="476"/>
                  <a:pt x="2346" y="310"/>
                  <a:pt x="2560" y="310"/>
                </a:cubicBezTo>
                <a:close/>
                <a:moveTo>
                  <a:pt x="5715" y="310"/>
                </a:moveTo>
                <a:cubicBezTo>
                  <a:pt x="5917" y="310"/>
                  <a:pt x="6084" y="476"/>
                  <a:pt x="6084" y="679"/>
                </a:cubicBezTo>
                <a:lnTo>
                  <a:pt x="6084" y="1036"/>
                </a:lnTo>
                <a:cubicBezTo>
                  <a:pt x="6048" y="1322"/>
                  <a:pt x="5810" y="1560"/>
                  <a:pt x="5513" y="1560"/>
                </a:cubicBezTo>
                <a:cubicBezTo>
                  <a:pt x="5215" y="1560"/>
                  <a:pt x="4977" y="1322"/>
                  <a:pt x="4977" y="1024"/>
                </a:cubicBezTo>
                <a:lnTo>
                  <a:pt x="4977" y="679"/>
                </a:lnTo>
                <a:cubicBezTo>
                  <a:pt x="4977" y="476"/>
                  <a:pt x="5144" y="310"/>
                  <a:pt x="5358" y="310"/>
                </a:cubicBezTo>
                <a:close/>
                <a:moveTo>
                  <a:pt x="8513" y="310"/>
                </a:moveTo>
                <a:cubicBezTo>
                  <a:pt x="8715" y="310"/>
                  <a:pt x="8882" y="476"/>
                  <a:pt x="8882" y="679"/>
                </a:cubicBezTo>
                <a:lnTo>
                  <a:pt x="8882" y="1036"/>
                </a:lnTo>
                <a:cubicBezTo>
                  <a:pt x="8846" y="1322"/>
                  <a:pt x="8608" y="1560"/>
                  <a:pt x="8311" y="1560"/>
                </a:cubicBezTo>
                <a:cubicBezTo>
                  <a:pt x="8013" y="1560"/>
                  <a:pt x="7775" y="1322"/>
                  <a:pt x="7775" y="1024"/>
                </a:cubicBezTo>
                <a:lnTo>
                  <a:pt x="7775" y="679"/>
                </a:lnTo>
                <a:cubicBezTo>
                  <a:pt x="7775" y="476"/>
                  <a:pt x="7941" y="310"/>
                  <a:pt x="8156" y="310"/>
                </a:cubicBezTo>
                <a:close/>
                <a:moveTo>
                  <a:pt x="2893" y="1881"/>
                </a:moveTo>
                <a:lnTo>
                  <a:pt x="2893" y="1977"/>
                </a:lnTo>
                <a:cubicBezTo>
                  <a:pt x="2893" y="2036"/>
                  <a:pt x="2905" y="2096"/>
                  <a:pt x="2941" y="2143"/>
                </a:cubicBezTo>
                <a:lnTo>
                  <a:pt x="2715" y="2358"/>
                </a:lnTo>
                <a:lnTo>
                  <a:pt x="2691" y="2358"/>
                </a:lnTo>
                <a:lnTo>
                  <a:pt x="2465" y="2143"/>
                </a:lnTo>
                <a:cubicBezTo>
                  <a:pt x="2500" y="2096"/>
                  <a:pt x="2512" y="2036"/>
                  <a:pt x="2512" y="1977"/>
                </a:cubicBezTo>
                <a:lnTo>
                  <a:pt x="2512" y="1881"/>
                </a:lnTo>
                <a:close/>
                <a:moveTo>
                  <a:pt x="5715" y="1881"/>
                </a:moveTo>
                <a:lnTo>
                  <a:pt x="5715" y="1977"/>
                </a:lnTo>
                <a:cubicBezTo>
                  <a:pt x="5715" y="2036"/>
                  <a:pt x="5727" y="2096"/>
                  <a:pt x="5751" y="2143"/>
                </a:cubicBezTo>
                <a:lnTo>
                  <a:pt x="5536" y="2358"/>
                </a:lnTo>
                <a:lnTo>
                  <a:pt x="5501" y="2358"/>
                </a:lnTo>
                <a:lnTo>
                  <a:pt x="5274" y="2143"/>
                </a:lnTo>
                <a:cubicBezTo>
                  <a:pt x="5310" y="2096"/>
                  <a:pt x="5322" y="2036"/>
                  <a:pt x="5322" y="1977"/>
                </a:cubicBezTo>
                <a:lnTo>
                  <a:pt x="5322" y="1881"/>
                </a:lnTo>
                <a:close/>
                <a:moveTo>
                  <a:pt x="8501" y="1881"/>
                </a:moveTo>
                <a:lnTo>
                  <a:pt x="8501" y="1977"/>
                </a:lnTo>
                <a:cubicBezTo>
                  <a:pt x="8501" y="2036"/>
                  <a:pt x="8525" y="2096"/>
                  <a:pt x="8549" y="2143"/>
                </a:cubicBezTo>
                <a:lnTo>
                  <a:pt x="8334" y="2358"/>
                </a:lnTo>
                <a:lnTo>
                  <a:pt x="8299" y="2358"/>
                </a:lnTo>
                <a:lnTo>
                  <a:pt x="8072" y="2143"/>
                </a:lnTo>
                <a:cubicBezTo>
                  <a:pt x="8108" y="2096"/>
                  <a:pt x="8120" y="2036"/>
                  <a:pt x="8120" y="1977"/>
                </a:cubicBezTo>
                <a:lnTo>
                  <a:pt x="8120" y="1881"/>
                </a:lnTo>
                <a:close/>
                <a:moveTo>
                  <a:pt x="9906" y="3286"/>
                </a:moveTo>
                <a:cubicBezTo>
                  <a:pt x="10120" y="3286"/>
                  <a:pt x="10275" y="3453"/>
                  <a:pt x="10275" y="3655"/>
                </a:cubicBezTo>
                <a:lnTo>
                  <a:pt x="10275" y="4012"/>
                </a:lnTo>
                <a:cubicBezTo>
                  <a:pt x="10263" y="4298"/>
                  <a:pt x="10013" y="4536"/>
                  <a:pt x="9716" y="4536"/>
                </a:cubicBezTo>
                <a:cubicBezTo>
                  <a:pt x="9418" y="4536"/>
                  <a:pt x="9180" y="4298"/>
                  <a:pt x="9180" y="4001"/>
                </a:cubicBezTo>
                <a:lnTo>
                  <a:pt x="9180" y="3655"/>
                </a:lnTo>
                <a:cubicBezTo>
                  <a:pt x="9180" y="3453"/>
                  <a:pt x="9346" y="3286"/>
                  <a:pt x="9549" y="3286"/>
                </a:cubicBezTo>
                <a:close/>
                <a:moveTo>
                  <a:pt x="1512" y="3286"/>
                </a:moveTo>
                <a:cubicBezTo>
                  <a:pt x="1691" y="3286"/>
                  <a:pt x="1857" y="3453"/>
                  <a:pt x="1857" y="3655"/>
                </a:cubicBezTo>
                <a:lnTo>
                  <a:pt x="1857" y="4012"/>
                </a:lnTo>
                <a:cubicBezTo>
                  <a:pt x="1857" y="4310"/>
                  <a:pt x="1619" y="4548"/>
                  <a:pt x="1322" y="4548"/>
                </a:cubicBezTo>
                <a:cubicBezTo>
                  <a:pt x="1024" y="4548"/>
                  <a:pt x="786" y="4310"/>
                  <a:pt x="786" y="4012"/>
                </a:cubicBezTo>
                <a:lnTo>
                  <a:pt x="786" y="3655"/>
                </a:lnTo>
                <a:cubicBezTo>
                  <a:pt x="786" y="3453"/>
                  <a:pt x="953" y="3286"/>
                  <a:pt x="1155" y="3286"/>
                </a:cubicBezTo>
                <a:close/>
                <a:moveTo>
                  <a:pt x="4310" y="3286"/>
                </a:moveTo>
                <a:cubicBezTo>
                  <a:pt x="4489" y="3286"/>
                  <a:pt x="4655" y="3453"/>
                  <a:pt x="4655" y="3655"/>
                </a:cubicBezTo>
                <a:lnTo>
                  <a:pt x="4655" y="4012"/>
                </a:lnTo>
                <a:cubicBezTo>
                  <a:pt x="4655" y="4310"/>
                  <a:pt x="4417" y="4548"/>
                  <a:pt x="4120" y="4548"/>
                </a:cubicBezTo>
                <a:cubicBezTo>
                  <a:pt x="3822" y="4548"/>
                  <a:pt x="3584" y="4310"/>
                  <a:pt x="3584" y="4012"/>
                </a:cubicBezTo>
                <a:lnTo>
                  <a:pt x="3584" y="3655"/>
                </a:lnTo>
                <a:cubicBezTo>
                  <a:pt x="3584" y="3453"/>
                  <a:pt x="3750" y="3286"/>
                  <a:pt x="3953" y="3286"/>
                </a:cubicBezTo>
                <a:close/>
                <a:moveTo>
                  <a:pt x="7108" y="3286"/>
                </a:moveTo>
                <a:cubicBezTo>
                  <a:pt x="7287" y="3286"/>
                  <a:pt x="7453" y="3453"/>
                  <a:pt x="7453" y="3655"/>
                </a:cubicBezTo>
                <a:lnTo>
                  <a:pt x="7453" y="4012"/>
                </a:lnTo>
                <a:cubicBezTo>
                  <a:pt x="7453" y="4310"/>
                  <a:pt x="7215" y="4548"/>
                  <a:pt x="6918" y="4548"/>
                </a:cubicBezTo>
                <a:cubicBezTo>
                  <a:pt x="6620" y="4548"/>
                  <a:pt x="6382" y="4310"/>
                  <a:pt x="6382" y="4012"/>
                </a:cubicBezTo>
                <a:lnTo>
                  <a:pt x="6382" y="3655"/>
                </a:lnTo>
                <a:cubicBezTo>
                  <a:pt x="6382" y="3453"/>
                  <a:pt x="6548" y="3286"/>
                  <a:pt x="6751" y="3286"/>
                </a:cubicBezTo>
                <a:close/>
                <a:moveTo>
                  <a:pt x="1500" y="4858"/>
                </a:moveTo>
                <a:lnTo>
                  <a:pt x="1500" y="4953"/>
                </a:lnTo>
                <a:cubicBezTo>
                  <a:pt x="1500" y="5013"/>
                  <a:pt x="1512" y="5072"/>
                  <a:pt x="1548" y="5120"/>
                </a:cubicBezTo>
                <a:lnTo>
                  <a:pt x="1322" y="5334"/>
                </a:lnTo>
                <a:lnTo>
                  <a:pt x="1286" y="5334"/>
                </a:lnTo>
                <a:lnTo>
                  <a:pt x="1072" y="5120"/>
                </a:lnTo>
                <a:cubicBezTo>
                  <a:pt x="1095" y="5072"/>
                  <a:pt x="1107" y="5013"/>
                  <a:pt x="1107" y="4953"/>
                </a:cubicBezTo>
                <a:lnTo>
                  <a:pt x="1107" y="4858"/>
                </a:lnTo>
                <a:close/>
                <a:moveTo>
                  <a:pt x="4298" y="4858"/>
                </a:moveTo>
                <a:lnTo>
                  <a:pt x="4298" y="4953"/>
                </a:lnTo>
                <a:cubicBezTo>
                  <a:pt x="4298" y="5013"/>
                  <a:pt x="4310" y="5072"/>
                  <a:pt x="4334" y="5120"/>
                </a:cubicBezTo>
                <a:lnTo>
                  <a:pt x="4120" y="5334"/>
                </a:lnTo>
                <a:lnTo>
                  <a:pt x="4084" y="5334"/>
                </a:lnTo>
                <a:lnTo>
                  <a:pt x="3870" y="5120"/>
                </a:lnTo>
                <a:cubicBezTo>
                  <a:pt x="3893" y="5072"/>
                  <a:pt x="3905" y="5013"/>
                  <a:pt x="3905" y="4953"/>
                </a:cubicBezTo>
                <a:lnTo>
                  <a:pt x="3905" y="4858"/>
                </a:lnTo>
                <a:close/>
                <a:moveTo>
                  <a:pt x="7108" y="4858"/>
                </a:moveTo>
                <a:lnTo>
                  <a:pt x="7108" y="4953"/>
                </a:lnTo>
                <a:cubicBezTo>
                  <a:pt x="7108" y="5013"/>
                  <a:pt x="7120" y="5072"/>
                  <a:pt x="7156" y="5120"/>
                </a:cubicBezTo>
                <a:lnTo>
                  <a:pt x="6929" y="5334"/>
                </a:lnTo>
                <a:lnTo>
                  <a:pt x="6906" y="5334"/>
                </a:lnTo>
                <a:lnTo>
                  <a:pt x="6679" y="5120"/>
                </a:lnTo>
                <a:cubicBezTo>
                  <a:pt x="6703" y="5072"/>
                  <a:pt x="6715" y="5013"/>
                  <a:pt x="6715" y="4953"/>
                </a:cubicBezTo>
                <a:lnTo>
                  <a:pt x="6715" y="4858"/>
                </a:lnTo>
                <a:close/>
                <a:moveTo>
                  <a:pt x="9906" y="4858"/>
                </a:moveTo>
                <a:lnTo>
                  <a:pt x="9906" y="4953"/>
                </a:lnTo>
                <a:cubicBezTo>
                  <a:pt x="9906" y="5013"/>
                  <a:pt x="9918" y="5072"/>
                  <a:pt x="9954" y="5120"/>
                </a:cubicBezTo>
                <a:lnTo>
                  <a:pt x="9727" y="5334"/>
                </a:lnTo>
                <a:lnTo>
                  <a:pt x="9704" y="5334"/>
                </a:lnTo>
                <a:lnTo>
                  <a:pt x="9477" y="5120"/>
                </a:lnTo>
                <a:cubicBezTo>
                  <a:pt x="9501" y="5072"/>
                  <a:pt x="9525" y="5013"/>
                  <a:pt x="9525" y="4953"/>
                </a:cubicBezTo>
                <a:lnTo>
                  <a:pt x="9525" y="4858"/>
                </a:lnTo>
                <a:close/>
                <a:moveTo>
                  <a:pt x="2453" y="0"/>
                </a:moveTo>
                <a:cubicBezTo>
                  <a:pt x="2084" y="0"/>
                  <a:pt x="1762" y="310"/>
                  <a:pt x="1762" y="679"/>
                </a:cubicBezTo>
                <a:lnTo>
                  <a:pt x="1762" y="1036"/>
                </a:lnTo>
                <a:cubicBezTo>
                  <a:pt x="1762" y="1322"/>
                  <a:pt x="1905" y="1572"/>
                  <a:pt x="2119" y="1726"/>
                </a:cubicBezTo>
                <a:lnTo>
                  <a:pt x="2119" y="1977"/>
                </a:lnTo>
                <a:cubicBezTo>
                  <a:pt x="2119" y="1977"/>
                  <a:pt x="2119" y="1988"/>
                  <a:pt x="2107" y="1988"/>
                </a:cubicBezTo>
                <a:lnTo>
                  <a:pt x="1691" y="2203"/>
                </a:lnTo>
                <a:cubicBezTo>
                  <a:pt x="1512" y="2286"/>
                  <a:pt x="1405" y="2465"/>
                  <a:pt x="1405" y="2655"/>
                </a:cubicBezTo>
                <a:lnTo>
                  <a:pt x="1405" y="2989"/>
                </a:lnTo>
                <a:lnTo>
                  <a:pt x="1036" y="2989"/>
                </a:lnTo>
                <a:cubicBezTo>
                  <a:pt x="667" y="2989"/>
                  <a:pt x="357" y="3298"/>
                  <a:pt x="357" y="3667"/>
                </a:cubicBezTo>
                <a:lnTo>
                  <a:pt x="357" y="4024"/>
                </a:lnTo>
                <a:cubicBezTo>
                  <a:pt x="357" y="4310"/>
                  <a:pt x="488" y="4560"/>
                  <a:pt x="714" y="4715"/>
                </a:cubicBezTo>
                <a:lnTo>
                  <a:pt x="714" y="4965"/>
                </a:lnTo>
                <a:cubicBezTo>
                  <a:pt x="714" y="4965"/>
                  <a:pt x="714" y="4977"/>
                  <a:pt x="691" y="4977"/>
                </a:cubicBezTo>
                <a:lnTo>
                  <a:pt x="274" y="5191"/>
                </a:lnTo>
                <a:cubicBezTo>
                  <a:pt x="95" y="5275"/>
                  <a:pt x="0" y="5453"/>
                  <a:pt x="0" y="5656"/>
                </a:cubicBezTo>
                <a:lnTo>
                  <a:pt x="0" y="7382"/>
                </a:lnTo>
                <a:cubicBezTo>
                  <a:pt x="0" y="7513"/>
                  <a:pt x="36" y="7644"/>
                  <a:pt x="119" y="7751"/>
                </a:cubicBezTo>
                <a:lnTo>
                  <a:pt x="298" y="8013"/>
                </a:lnTo>
                <a:cubicBezTo>
                  <a:pt x="333" y="8073"/>
                  <a:pt x="357" y="8156"/>
                  <a:pt x="357" y="8227"/>
                </a:cubicBezTo>
                <a:lnTo>
                  <a:pt x="357" y="8942"/>
                </a:lnTo>
                <a:cubicBezTo>
                  <a:pt x="357" y="9025"/>
                  <a:pt x="429" y="9108"/>
                  <a:pt x="512" y="9108"/>
                </a:cubicBezTo>
                <a:cubicBezTo>
                  <a:pt x="607" y="9108"/>
                  <a:pt x="679" y="9025"/>
                  <a:pt x="679" y="8942"/>
                </a:cubicBezTo>
                <a:lnTo>
                  <a:pt x="679" y="8227"/>
                </a:lnTo>
                <a:cubicBezTo>
                  <a:pt x="679" y="8096"/>
                  <a:pt x="631" y="7953"/>
                  <a:pt x="560" y="7858"/>
                </a:cubicBezTo>
                <a:lnTo>
                  <a:pt x="381" y="7584"/>
                </a:lnTo>
                <a:cubicBezTo>
                  <a:pt x="333" y="7525"/>
                  <a:pt x="321" y="7453"/>
                  <a:pt x="321" y="7382"/>
                </a:cubicBezTo>
                <a:lnTo>
                  <a:pt x="321" y="5656"/>
                </a:lnTo>
                <a:cubicBezTo>
                  <a:pt x="321" y="5572"/>
                  <a:pt x="369" y="5513"/>
                  <a:pt x="429" y="5477"/>
                </a:cubicBezTo>
                <a:lnTo>
                  <a:pt x="714" y="5322"/>
                </a:lnTo>
                <a:lnTo>
                  <a:pt x="976" y="5596"/>
                </a:lnTo>
                <a:cubicBezTo>
                  <a:pt x="1036" y="5656"/>
                  <a:pt x="1131" y="5691"/>
                  <a:pt x="1214" y="5691"/>
                </a:cubicBezTo>
                <a:cubicBezTo>
                  <a:pt x="1310" y="5691"/>
                  <a:pt x="1381" y="5667"/>
                  <a:pt x="1453" y="5596"/>
                </a:cubicBezTo>
                <a:lnTo>
                  <a:pt x="1726" y="5322"/>
                </a:lnTo>
                <a:lnTo>
                  <a:pt x="2000" y="5477"/>
                </a:lnTo>
                <a:cubicBezTo>
                  <a:pt x="2060" y="5501"/>
                  <a:pt x="2107" y="5572"/>
                  <a:pt x="2107" y="5656"/>
                </a:cubicBezTo>
                <a:lnTo>
                  <a:pt x="2107" y="7382"/>
                </a:lnTo>
                <a:cubicBezTo>
                  <a:pt x="2107" y="7453"/>
                  <a:pt x="2096" y="7525"/>
                  <a:pt x="2048" y="7584"/>
                </a:cubicBezTo>
                <a:lnTo>
                  <a:pt x="1869" y="7858"/>
                </a:lnTo>
                <a:cubicBezTo>
                  <a:pt x="1798" y="7977"/>
                  <a:pt x="1750" y="8096"/>
                  <a:pt x="1750" y="8227"/>
                </a:cubicBezTo>
                <a:lnTo>
                  <a:pt x="1750" y="8942"/>
                </a:lnTo>
                <a:cubicBezTo>
                  <a:pt x="1750" y="9025"/>
                  <a:pt x="1822" y="9108"/>
                  <a:pt x="1917" y="9108"/>
                </a:cubicBezTo>
                <a:cubicBezTo>
                  <a:pt x="2000" y="9108"/>
                  <a:pt x="2084" y="9025"/>
                  <a:pt x="2084" y="8942"/>
                </a:cubicBezTo>
                <a:lnTo>
                  <a:pt x="2084" y="8227"/>
                </a:lnTo>
                <a:cubicBezTo>
                  <a:pt x="2084" y="8156"/>
                  <a:pt x="2096" y="8073"/>
                  <a:pt x="2143" y="8013"/>
                </a:cubicBezTo>
                <a:lnTo>
                  <a:pt x="2322" y="7751"/>
                </a:lnTo>
                <a:cubicBezTo>
                  <a:pt x="2393" y="7632"/>
                  <a:pt x="2441" y="7513"/>
                  <a:pt x="2441" y="7382"/>
                </a:cubicBezTo>
                <a:lnTo>
                  <a:pt x="2441" y="5656"/>
                </a:lnTo>
                <a:cubicBezTo>
                  <a:pt x="2441" y="5453"/>
                  <a:pt x="2334" y="5275"/>
                  <a:pt x="2155" y="5191"/>
                </a:cubicBezTo>
                <a:lnTo>
                  <a:pt x="1738" y="4977"/>
                </a:lnTo>
                <a:lnTo>
                  <a:pt x="1726" y="4965"/>
                </a:lnTo>
                <a:lnTo>
                  <a:pt x="1726" y="4703"/>
                </a:lnTo>
                <a:cubicBezTo>
                  <a:pt x="1929" y="4536"/>
                  <a:pt x="2084" y="4298"/>
                  <a:pt x="2084" y="4012"/>
                </a:cubicBezTo>
                <a:lnTo>
                  <a:pt x="2084" y="3655"/>
                </a:lnTo>
                <a:cubicBezTo>
                  <a:pt x="2084" y="3405"/>
                  <a:pt x="1929" y="3179"/>
                  <a:pt x="1726" y="3060"/>
                </a:cubicBezTo>
                <a:lnTo>
                  <a:pt x="1726" y="2643"/>
                </a:lnTo>
                <a:cubicBezTo>
                  <a:pt x="1726" y="2572"/>
                  <a:pt x="1762" y="2512"/>
                  <a:pt x="1822" y="2465"/>
                </a:cubicBezTo>
                <a:lnTo>
                  <a:pt x="2107" y="2322"/>
                </a:lnTo>
                <a:lnTo>
                  <a:pt x="2381" y="2584"/>
                </a:lnTo>
                <a:cubicBezTo>
                  <a:pt x="2441" y="2643"/>
                  <a:pt x="2524" y="2691"/>
                  <a:pt x="2619" y="2691"/>
                </a:cubicBezTo>
                <a:cubicBezTo>
                  <a:pt x="2703" y="2691"/>
                  <a:pt x="2774" y="2655"/>
                  <a:pt x="2858" y="2584"/>
                </a:cubicBezTo>
                <a:lnTo>
                  <a:pt x="3119" y="2322"/>
                </a:lnTo>
                <a:lnTo>
                  <a:pt x="3405" y="2465"/>
                </a:lnTo>
                <a:cubicBezTo>
                  <a:pt x="3465" y="2500"/>
                  <a:pt x="3512" y="2572"/>
                  <a:pt x="3512" y="2643"/>
                </a:cubicBezTo>
                <a:lnTo>
                  <a:pt x="3512" y="3060"/>
                </a:lnTo>
                <a:cubicBezTo>
                  <a:pt x="3298" y="3179"/>
                  <a:pt x="3155" y="3405"/>
                  <a:pt x="3155" y="3655"/>
                </a:cubicBezTo>
                <a:lnTo>
                  <a:pt x="3155" y="4012"/>
                </a:lnTo>
                <a:cubicBezTo>
                  <a:pt x="3155" y="4298"/>
                  <a:pt x="3286" y="4548"/>
                  <a:pt x="3512" y="4703"/>
                </a:cubicBezTo>
                <a:lnTo>
                  <a:pt x="3512" y="4953"/>
                </a:lnTo>
                <a:cubicBezTo>
                  <a:pt x="3512" y="4953"/>
                  <a:pt x="3512" y="4965"/>
                  <a:pt x="3489" y="4965"/>
                </a:cubicBezTo>
                <a:lnTo>
                  <a:pt x="3072" y="5179"/>
                </a:lnTo>
                <a:cubicBezTo>
                  <a:pt x="2893" y="5263"/>
                  <a:pt x="2798" y="5441"/>
                  <a:pt x="2798" y="5632"/>
                </a:cubicBezTo>
                <a:lnTo>
                  <a:pt x="2798" y="7358"/>
                </a:lnTo>
                <a:cubicBezTo>
                  <a:pt x="2798" y="7501"/>
                  <a:pt x="2834" y="7632"/>
                  <a:pt x="2917" y="7739"/>
                </a:cubicBezTo>
                <a:lnTo>
                  <a:pt x="3096" y="8001"/>
                </a:lnTo>
                <a:cubicBezTo>
                  <a:pt x="3131" y="8061"/>
                  <a:pt x="3155" y="8132"/>
                  <a:pt x="3155" y="8215"/>
                </a:cubicBezTo>
                <a:lnTo>
                  <a:pt x="3155" y="8930"/>
                </a:lnTo>
                <a:cubicBezTo>
                  <a:pt x="3155" y="9013"/>
                  <a:pt x="3227" y="9085"/>
                  <a:pt x="3310" y="9085"/>
                </a:cubicBezTo>
                <a:cubicBezTo>
                  <a:pt x="3405" y="9085"/>
                  <a:pt x="3477" y="9013"/>
                  <a:pt x="3477" y="8930"/>
                </a:cubicBezTo>
                <a:lnTo>
                  <a:pt x="3477" y="8215"/>
                </a:lnTo>
                <a:cubicBezTo>
                  <a:pt x="3477" y="8073"/>
                  <a:pt x="3429" y="7942"/>
                  <a:pt x="3358" y="7834"/>
                </a:cubicBezTo>
                <a:lnTo>
                  <a:pt x="3179" y="7572"/>
                </a:lnTo>
                <a:cubicBezTo>
                  <a:pt x="3131" y="7513"/>
                  <a:pt x="3119" y="7441"/>
                  <a:pt x="3119" y="7358"/>
                </a:cubicBezTo>
                <a:lnTo>
                  <a:pt x="3119" y="5632"/>
                </a:lnTo>
                <a:cubicBezTo>
                  <a:pt x="3119" y="5560"/>
                  <a:pt x="3167" y="5501"/>
                  <a:pt x="3227" y="5453"/>
                </a:cubicBezTo>
                <a:lnTo>
                  <a:pt x="3512" y="5310"/>
                </a:lnTo>
                <a:lnTo>
                  <a:pt x="3774" y="5572"/>
                </a:lnTo>
                <a:cubicBezTo>
                  <a:pt x="3834" y="5632"/>
                  <a:pt x="3929" y="5679"/>
                  <a:pt x="4012" y="5679"/>
                </a:cubicBezTo>
                <a:cubicBezTo>
                  <a:pt x="4108" y="5679"/>
                  <a:pt x="4179" y="5656"/>
                  <a:pt x="4251" y="5572"/>
                </a:cubicBezTo>
                <a:lnTo>
                  <a:pt x="4524" y="5310"/>
                </a:lnTo>
                <a:lnTo>
                  <a:pt x="4798" y="5453"/>
                </a:lnTo>
                <a:cubicBezTo>
                  <a:pt x="4858" y="5489"/>
                  <a:pt x="4905" y="5560"/>
                  <a:pt x="4905" y="5632"/>
                </a:cubicBezTo>
                <a:lnTo>
                  <a:pt x="4905" y="7358"/>
                </a:lnTo>
                <a:cubicBezTo>
                  <a:pt x="4905" y="7441"/>
                  <a:pt x="4893" y="7513"/>
                  <a:pt x="4846" y="7572"/>
                </a:cubicBezTo>
                <a:lnTo>
                  <a:pt x="4667" y="7834"/>
                </a:lnTo>
                <a:cubicBezTo>
                  <a:pt x="4596" y="7953"/>
                  <a:pt x="4548" y="8073"/>
                  <a:pt x="4548" y="8215"/>
                </a:cubicBezTo>
                <a:lnTo>
                  <a:pt x="4548" y="8930"/>
                </a:lnTo>
                <a:cubicBezTo>
                  <a:pt x="4548" y="9013"/>
                  <a:pt x="4620" y="9085"/>
                  <a:pt x="4715" y="9085"/>
                </a:cubicBezTo>
                <a:cubicBezTo>
                  <a:pt x="4798" y="9085"/>
                  <a:pt x="4882" y="9013"/>
                  <a:pt x="4882" y="8930"/>
                </a:cubicBezTo>
                <a:lnTo>
                  <a:pt x="4882" y="8215"/>
                </a:lnTo>
                <a:cubicBezTo>
                  <a:pt x="4882" y="8132"/>
                  <a:pt x="4893" y="8061"/>
                  <a:pt x="4941" y="8001"/>
                </a:cubicBezTo>
                <a:lnTo>
                  <a:pt x="5120" y="7739"/>
                </a:lnTo>
                <a:cubicBezTo>
                  <a:pt x="5191" y="7620"/>
                  <a:pt x="5239" y="7501"/>
                  <a:pt x="5239" y="7358"/>
                </a:cubicBezTo>
                <a:lnTo>
                  <a:pt x="5239" y="5632"/>
                </a:lnTo>
                <a:cubicBezTo>
                  <a:pt x="5239" y="5441"/>
                  <a:pt x="5132" y="5263"/>
                  <a:pt x="4953" y="5179"/>
                </a:cubicBezTo>
                <a:lnTo>
                  <a:pt x="4536" y="4965"/>
                </a:lnTo>
                <a:lnTo>
                  <a:pt x="4524" y="4953"/>
                </a:lnTo>
                <a:lnTo>
                  <a:pt x="4524" y="4703"/>
                </a:lnTo>
                <a:cubicBezTo>
                  <a:pt x="4727" y="4536"/>
                  <a:pt x="4882" y="4298"/>
                  <a:pt x="4882" y="4012"/>
                </a:cubicBezTo>
                <a:lnTo>
                  <a:pt x="4882" y="3655"/>
                </a:lnTo>
                <a:cubicBezTo>
                  <a:pt x="4882" y="3405"/>
                  <a:pt x="4727" y="3179"/>
                  <a:pt x="4524" y="3060"/>
                </a:cubicBezTo>
                <a:lnTo>
                  <a:pt x="4524" y="2643"/>
                </a:lnTo>
                <a:cubicBezTo>
                  <a:pt x="4524" y="2572"/>
                  <a:pt x="4560" y="2512"/>
                  <a:pt x="4620" y="2465"/>
                </a:cubicBezTo>
                <a:lnTo>
                  <a:pt x="4905" y="2322"/>
                </a:lnTo>
                <a:lnTo>
                  <a:pt x="5179" y="2584"/>
                </a:lnTo>
                <a:cubicBezTo>
                  <a:pt x="5239" y="2643"/>
                  <a:pt x="5322" y="2691"/>
                  <a:pt x="5417" y="2691"/>
                </a:cubicBezTo>
                <a:cubicBezTo>
                  <a:pt x="5501" y="2691"/>
                  <a:pt x="5572" y="2655"/>
                  <a:pt x="5655" y="2584"/>
                </a:cubicBezTo>
                <a:lnTo>
                  <a:pt x="5917" y="2322"/>
                </a:lnTo>
                <a:lnTo>
                  <a:pt x="6203" y="2465"/>
                </a:lnTo>
                <a:cubicBezTo>
                  <a:pt x="6263" y="2500"/>
                  <a:pt x="6310" y="2572"/>
                  <a:pt x="6310" y="2643"/>
                </a:cubicBezTo>
                <a:lnTo>
                  <a:pt x="6310" y="3060"/>
                </a:lnTo>
                <a:cubicBezTo>
                  <a:pt x="6096" y="3179"/>
                  <a:pt x="5953" y="3405"/>
                  <a:pt x="5953" y="3655"/>
                </a:cubicBezTo>
                <a:lnTo>
                  <a:pt x="5953" y="4012"/>
                </a:lnTo>
                <a:cubicBezTo>
                  <a:pt x="5953" y="4298"/>
                  <a:pt x="6084" y="4548"/>
                  <a:pt x="6310" y="4703"/>
                </a:cubicBezTo>
                <a:lnTo>
                  <a:pt x="6310" y="4953"/>
                </a:lnTo>
                <a:cubicBezTo>
                  <a:pt x="6310" y="4953"/>
                  <a:pt x="6310" y="4965"/>
                  <a:pt x="6287" y="4965"/>
                </a:cubicBezTo>
                <a:lnTo>
                  <a:pt x="5870" y="5179"/>
                </a:lnTo>
                <a:cubicBezTo>
                  <a:pt x="5691" y="5263"/>
                  <a:pt x="5596" y="5441"/>
                  <a:pt x="5596" y="5632"/>
                </a:cubicBezTo>
                <a:lnTo>
                  <a:pt x="5596" y="7358"/>
                </a:lnTo>
                <a:cubicBezTo>
                  <a:pt x="5596" y="7501"/>
                  <a:pt x="5632" y="7632"/>
                  <a:pt x="5715" y="7739"/>
                </a:cubicBezTo>
                <a:lnTo>
                  <a:pt x="5894" y="8001"/>
                </a:lnTo>
                <a:cubicBezTo>
                  <a:pt x="5929" y="8061"/>
                  <a:pt x="5953" y="8132"/>
                  <a:pt x="5953" y="8215"/>
                </a:cubicBezTo>
                <a:lnTo>
                  <a:pt x="5953" y="8930"/>
                </a:lnTo>
                <a:cubicBezTo>
                  <a:pt x="5953" y="9013"/>
                  <a:pt x="6025" y="9085"/>
                  <a:pt x="6108" y="9085"/>
                </a:cubicBezTo>
                <a:cubicBezTo>
                  <a:pt x="6203" y="9085"/>
                  <a:pt x="6275" y="9013"/>
                  <a:pt x="6275" y="8930"/>
                </a:cubicBezTo>
                <a:lnTo>
                  <a:pt x="6275" y="8215"/>
                </a:lnTo>
                <a:cubicBezTo>
                  <a:pt x="6275" y="8073"/>
                  <a:pt x="6227" y="7942"/>
                  <a:pt x="6156" y="7834"/>
                </a:cubicBezTo>
                <a:lnTo>
                  <a:pt x="5977" y="7572"/>
                </a:lnTo>
                <a:cubicBezTo>
                  <a:pt x="5929" y="7513"/>
                  <a:pt x="5917" y="7441"/>
                  <a:pt x="5917" y="7358"/>
                </a:cubicBezTo>
                <a:lnTo>
                  <a:pt x="5917" y="5632"/>
                </a:lnTo>
                <a:cubicBezTo>
                  <a:pt x="5917" y="5560"/>
                  <a:pt x="5965" y="5501"/>
                  <a:pt x="6025" y="5453"/>
                </a:cubicBezTo>
                <a:lnTo>
                  <a:pt x="6310" y="5310"/>
                </a:lnTo>
                <a:lnTo>
                  <a:pt x="6572" y="5572"/>
                </a:lnTo>
                <a:cubicBezTo>
                  <a:pt x="6632" y="5632"/>
                  <a:pt x="6727" y="5679"/>
                  <a:pt x="6810" y="5679"/>
                </a:cubicBezTo>
                <a:cubicBezTo>
                  <a:pt x="6906" y="5679"/>
                  <a:pt x="6977" y="5656"/>
                  <a:pt x="7049" y="5572"/>
                </a:cubicBezTo>
                <a:lnTo>
                  <a:pt x="7322" y="5310"/>
                </a:lnTo>
                <a:lnTo>
                  <a:pt x="7596" y="5453"/>
                </a:lnTo>
                <a:cubicBezTo>
                  <a:pt x="7656" y="5489"/>
                  <a:pt x="7703" y="5560"/>
                  <a:pt x="7703" y="5632"/>
                </a:cubicBezTo>
                <a:lnTo>
                  <a:pt x="7703" y="7358"/>
                </a:lnTo>
                <a:cubicBezTo>
                  <a:pt x="7703" y="7441"/>
                  <a:pt x="7691" y="7513"/>
                  <a:pt x="7644" y="7572"/>
                </a:cubicBezTo>
                <a:lnTo>
                  <a:pt x="7465" y="7834"/>
                </a:lnTo>
                <a:cubicBezTo>
                  <a:pt x="7394" y="7953"/>
                  <a:pt x="7346" y="8073"/>
                  <a:pt x="7346" y="8215"/>
                </a:cubicBezTo>
                <a:lnTo>
                  <a:pt x="7346" y="8930"/>
                </a:lnTo>
                <a:cubicBezTo>
                  <a:pt x="7346" y="9013"/>
                  <a:pt x="7418" y="9085"/>
                  <a:pt x="7513" y="9085"/>
                </a:cubicBezTo>
                <a:cubicBezTo>
                  <a:pt x="7596" y="9085"/>
                  <a:pt x="7680" y="9013"/>
                  <a:pt x="7680" y="8930"/>
                </a:cubicBezTo>
                <a:lnTo>
                  <a:pt x="7680" y="8215"/>
                </a:lnTo>
                <a:cubicBezTo>
                  <a:pt x="7680" y="8132"/>
                  <a:pt x="7691" y="8061"/>
                  <a:pt x="7739" y="8001"/>
                </a:cubicBezTo>
                <a:lnTo>
                  <a:pt x="7918" y="7739"/>
                </a:lnTo>
                <a:cubicBezTo>
                  <a:pt x="7989" y="7620"/>
                  <a:pt x="8037" y="7501"/>
                  <a:pt x="8037" y="7358"/>
                </a:cubicBezTo>
                <a:lnTo>
                  <a:pt x="8037" y="5632"/>
                </a:lnTo>
                <a:cubicBezTo>
                  <a:pt x="8037" y="5441"/>
                  <a:pt x="7930" y="5263"/>
                  <a:pt x="7751" y="5179"/>
                </a:cubicBezTo>
                <a:lnTo>
                  <a:pt x="7334" y="4965"/>
                </a:lnTo>
                <a:lnTo>
                  <a:pt x="7322" y="4953"/>
                </a:lnTo>
                <a:lnTo>
                  <a:pt x="7322" y="4703"/>
                </a:lnTo>
                <a:cubicBezTo>
                  <a:pt x="7525" y="4536"/>
                  <a:pt x="7680" y="4298"/>
                  <a:pt x="7680" y="4012"/>
                </a:cubicBezTo>
                <a:lnTo>
                  <a:pt x="7680" y="3655"/>
                </a:lnTo>
                <a:cubicBezTo>
                  <a:pt x="7680" y="3405"/>
                  <a:pt x="7525" y="3179"/>
                  <a:pt x="7322" y="3060"/>
                </a:cubicBezTo>
                <a:lnTo>
                  <a:pt x="7322" y="2643"/>
                </a:lnTo>
                <a:cubicBezTo>
                  <a:pt x="7322" y="2572"/>
                  <a:pt x="7358" y="2512"/>
                  <a:pt x="7418" y="2465"/>
                </a:cubicBezTo>
                <a:lnTo>
                  <a:pt x="7703" y="2322"/>
                </a:lnTo>
                <a:lnTo>
                  <a:pt x="7977" y="2584"/>
                </a:lnTo>
                <a:cubicBezTo>
                  <a:pt x="8037" y="2643"/>
                  <a:pt x="8120" y="2691"/>
                  <a:pt x="8215" y="2691"/>
                </a:cubicBezTo>
                <a:cubicBezTo>
                  <a:pt x="8299" y="2691"/>
                  <a:pt x="8370" y="2655"/>
                  <a:pt x="8453" y="2584"/>
                </a:cubicBezTo>
                <a:lnTo>
                  <a:pt x="8715" y="2322"/>
                </a:lnTo>
                <a:lnTo>
                  <a:pt x="9001" y="2465"/>
                </a:lnTo>
                <a:cubicBezTo>
                  <a:pt x="9061" y="2500"/>
                  <a:pt x="9108" y="2572"/>
                  <a:pt x="9108" y="2643"/>
                </a:cubicBezTo>
                <a:lnTo>
                  <a:pt x="9108" y="3060"/>
                </a:lnTo>
                <a:cubicBezTo>
                  <a:pt x="8894" y="3179"/>
                  <a:pt x="8751" y="3405"/>
                  <a:pt x="8751" y="3655"/>
                </a:cubicBezTo>
                <a:lnTo>
                  <a:pt x="8751" y="4012"/>
                </a:lnTo>
                <a:cubicBezTo>
                  <a:pt x="8751" y="4298"/>
                  <a:pt x="8882" y="4548"/>
                  <a:pt x="9108" y="4703"/>
                </a:cubicBezTo>
                <a:lnTo>
                  <a:pt x="9108" y="4953"/>
                </a:lnTo>
                <a:cubicBezTo>
                  <a:pt x="9108" y="4953"/>
                  <a:pt x="9108" y="4965"/>
                  <a:pt x="9084" y="4965"/>
                </a:cubicBezTo>
                <a:lnTo>
                  <a:pt x="8668" y="5179"/>
                </a:lnTo>
                <a:cubicBezTo>
                  <a:pt x="8489" y="5263"/>
                  <a:pt x="8394" y="5441"/>
                  <a:pt x="8394" y="5632"/>
                </a:cubicBezTo>
                <a:lnTo>
                  <a:pt x="8394" y="7358"/>
                </a:lnTo>
                <a:cubicBezTo>
                  <a:pt x="8394" y="7501"/>
                  <a:pt x="8430" y="7632"/>
                  <a:pt x="8513" y="7739"/>
                </a:cubicBezTo>
                <a:lnTo>
                  <a:pt x="8692" y="8001"/>
                </a:lnTo>
                <a:cubicBezTo>
                  <a:pt x="8727" y="8061"/>
                  <a:pt x="8751" y="8132"/>
                  <a:pt x="8751" y="8215"/>
                </a:cubicBezTo>
                <a:lnTo>
                  <a:pt x="8751" y="8930"/>
                </a:lnTo>
                <a:cubicBezTo>
                  <a:pt x="8751" y="9013"/>
                  <a:pt x="8823" y="9085"/>
                  <a:pt x="8906" y="9085"/>
                </a:cubicBezTo>
                <a:cubicBezTo>
                  <a:pt x="9001" y="9085"/>
                  <a:pt x="9073" y="9013"/>
                  <a:pt x="9073" y="8930"/>
                </a:cubicBezTo>
                <a:lnTo>
                  <a:pt x="9073" y="8215"/>
                </a:lnTo>
                <a:cubicBezTo>
                  <a:pt x="9073" y="8073"/>
                  <a:pt x="9025" y="7942"/>
                  <a:pt x="8954" y="7834"/>
                </a:cubicBezTo>
                <a:lnTo>
                  <a:pt x="8775" y="7572"/>
                </a:lnTo>
                <a:cubicBezTo>
                  <a:pt x="8727" y="7513"/>
                  <a:pt x="8715" y="7441"/>
                  <a:pt x="8715" y="7358"/>
                </a:cubicBezTo>
                <a:lnTo>
                  <a:pt x="8715" y="5632"/>
                </a:lnTo>
                <a:cubicBezTo>
                  <a:pt x="8715" y="5560"/>
                  <a:pt x="8763" y="5501"/>
                  <a:pt x="8823" y="5453"/>
                </a:cubicBezTo>
                <a:lnTo>
                  <a:pt x="9108" y="5310"/>
                </a:lnTo>
                <a:lnTo>
                  <a:pt x="9370" y="5572"/>
                </a:lnTo>
                <a:cubicBezTo>
                  <a:pt x="9430" y="5632"/>
                  <a:pt x="9525" y="5679"/>
                  <a:pt x="9608" y="5679"/>
                </a:cubicBezTo>
                <a:cubicBezTo>
                  <a:pt x="9704" y="5679"/>
                  <a:pt x="9775" y="5656"/>
                  <a:pt x="9846" y="5572"/>
                </a:cubicBezTo>
                <a:lnTo>
                  <a:pt x="10120" y="5310"/>
                </a:lnTo>
                <a:lnTo>
                  <a:pt x="10394" y="5453"/>
                </a:lnTo>
                <a:cubicBezTo>
                  <a:pt x="10454" y="5489"/>
                  <a:pt x="10501" y="5560"/>
                  <a:pt x="10501" y="5632"/>
                </a:cubicBezTo>
                <a:lnTo>
                  <a:pt x="10501" y="7358"/>
                </a:lnTo>
                <a:cubicBezTo>
                  <a:pt x="10501" y="7441"/>
                  <a:pt x="10489" y="7513"/>
                  <a:pt x="10442" y="7572"/>
                </a:cubicBezTo>
                <a:lnTo>
                  <a:pt x="10263" y="7834"/>
                </a:lnTo>
                <a:cubicBezTo>
                  <a:pt x="10192" y="7953"/>
                  <a:pt x="10144" y="8073"/>
                  <a:pt x="10144" y="8215"/>
                </a:cubicBezTo>
                <a:lnTo>
                  <a:pt x="10144" y="8930"/>
                </a:lnTo>
                <a:cubicBezTo>
                  <a:pt x="10144" y="9013"/>
                  <a:pt x="10216" y="9085"/>
                  <a:pt x="10311" y="9085"/>
                </a:cubicBezTo>
                <a:cubicBezTo>
                  <a:pt x="10394" y="9085"/>
                  <a:pt x="10478" y="9013"/>
                  <a:pt x="10478" y="8930"/>
                </a:cubicBezTo>
                <a:lnTo>
                  <a:pt x="10478" y="8215"/>
                </a:lnTo>
                <a:cubicBezTo>
                  <a:pt x="10478" y="8132"/>
                  <a:pt x="10489" y="8061"/>
                  <a:pt x="10537" y="8001"/>
                </a:cubicBezTo>
                <a:lnTo>
                  <a:pt x="10716" y="7739"/>
                </a:lnTo>
                <a:cubicBezTo>
                  <a:pt x="10787" y="7620"/>
                  <a:pt x="10835" y="7501"/>
                  <a:pt x="10835" y="7358"/>
                </a:cubicBezTo>
                <a:lnTo>
                  <a:pt x="10835" y="5632"/>
                </a:lnTo>
                <a:cubicBezTo>
                  <a:pt x="10918" y="5429"/>
                  <a:pt x="10811" y="5251"/>
                  <a:pt x="10632" y="5155"/>
                </a:cubicBezTo>
                <a:lnTo>
                  <a:pt x="10216" y="4953"/>
                </a:lnTo>
                <a:lnTo>
                  <a:pt x="10204" y="4941"/>
                </a:lnTo>
                <a:lnTo>
                  <a:pt x="10204" y="4703"/>
                </a:lnTo>
                <a:cubicBezTo>
                  <a:pt x="10418" y="4536"/>
                  <a:pt x="10561" y="4298"/>
                  <a:pt x="10561" y="4012"/>
                </a:cubicBezTo>
                <a:lnTo>
                  <a:pt x="10561" y="3655"/>
                </a:lnTo>
                <a:cubicBezTo>
                  <a:pt x="10561" y="3286"/>
                  <a:pt x="10251" y="2977"/>
                  <a:pt x="9882" y="2977"/>
                </a:cubicBezTo>
                <a:lnTo>
                  <a:pt x="9501" y="2977"/>
                </a:lnTo>
                <a:lnTo>
                  <a:pt x="9501" y="2643"/>
                </a:lnTo>
                <a:cubicBezTo>
                  <a:pt x="9501" y="2453"/>
                  <a:pt x="9406" y="2274"/>
                  <a:pt x="9227" y="2179"/>
                </a:cubicBezTo>
                <a:lnTo>
                  <a:pt x="8811" y="1977"/>
                </a:lnTo>
                <a:lnTo>
                  <a:pt x="8787" y="1953"/>
                </a:lnTo>
                <a:lnTo>
                  <a:pt x="8787" y="1726"/>
                </a:lnTo>
                <a:cubicBezTo>
                  <a:pt x="9001" y="1560"/>
                  <a:pt x="9144" y="1322"/>
                  <a:pt x="9144" y="1036"/>
                </a:cubicBezTo>
                <a:lnTo>
                  <a:pt x="9144" y="679"/>
                </a:lnTo>
                <a:cubicBezTo>
                  <a:pt x="9144" y="310"/>
                  <a:pt x="8834" y="0"/>
                  <a:pt x="8465" y="0"/>
                </a:cubicBezTo>
                <a:lnTo>
                  <a:pt x="8108" y="0"/>
                </a:lnTo>
                <a:cubicBezTo>
                  <a:pt x="7739" y="0"/>
                  <a:pt x="7418" y="310"/>
                  <a:pt x="7418" y="679"/>
                </a:cubicBezTo>
                <a:lnTo>
                  <a:pt x="7418" y="1036"/>
                </a:lnTo>
                <a:cubicBezTo>
                  <a:pt x="7418" y="1322"/>
                  <a:pt x="7560" y="1572"/>
                  <a:pt x="7775" y="1726"/>
                </a:cubicBezTo>
                <a:lnTo>
                  <a:pt x="7775" y="1977"/>
                </a:lnTo>
                <a:cubicBezTo>
                  <a:pt x="7775" y="1977"/>
                  <a:pt x="7775" y="1988"/>
                  <a:pt x="7763" y="1988"/>
                </a:cubicBezTo>
                <a:lnTo>
                  <a:pt x="7346" y="2203"/>
                </a:lnTo>
                <a:cubicBezTo>
                  <a:pt x="7168" y="2286"/>
                  <a:pt x="7060" y="2465"/>
                  <a:pt x="7060" y="2655"/>
                </a:cubicBezTo>
                <a:lnTo>
                  <a:pt x="7060" y="2989"/>
                </a:lnTo>
                <a:lnTo>
                  <a:pt x="6679" y="2989"/>
                </a:lnTo>
                <a:lnTo>
                  <a:pt x="6679" y="2655"/>
                </a:lnTo>
                <a:cubicBezTo>
                  <a:pt x="6679" y="2465"/>
                  <a:pt x="6572" y="2286"/>
                  <a:pt x="6394" y="2203"/>
                </a:cubicBezTo>
                <a:lnTo>
                  <a:pt x="5977" y="1988"/>
                </a:lnTo>
                <a:lnTo>
                  <a:pt x="5965" y="1977"/>
                </a:lnTo>
                <a:lnTo>
                  <a:pt x="5965" y="1726"/>
                </a:lnTo>
                <a:cubicBezTo>
                  <a:pt x="6167" y="1560"/>
                  <a:pt x="6322" y="1322"/>
                  <a:pt x="6322" y="1036"/>
                </a:cubicBezTo>
                <a:lnTo>
                  <a:pt x="6322" y="679"/>
                </a:lnTo>
                <a:cubicBezTo>
                  <a:pt x="6322" y="310"/>
                  <a:pt x="6013" y="0"/>
                  <a:pt x="5632" y="0"/>
                </a:cubicBezTo>
                <a:lnTo>
                  <a:pt x="5274" y="0"/>
                </a:lnTo>
                <a:cubicBezTo>
                  <a:pt x="4905" y="0"/>
                  <a:pt x="4596" y="310"/>
                  <a:pt x="4596" y="679"/>
                </a:cubicBezTo>
                <a:lnTo>
                  <a:pt x="4596" y="1036"/>
                </a:lnTo>
                <a:cubicBezTo>
                  <a:pt x="4596" y="1322"/>
                  <a:pt x="4727" y="1572"/>
                  <a:pt x="4953" y="1726"/>
                </a:cubicBezTo>
                <a:lnTo>
                  <a:pt x="4953" y="1977"/>
                </a:lnTo>
                <a:cubicBezTo>
                  <a:pt x="4953" y="1977"/>
                  <a:pt x="4953" y="1988"/>
                  <a:pt x="4941" y="1988"/>
                </a:cubicBezTo>
                <a:lnTo>
                  <a:pt x="4524" y="2203"/>
                </a:lnTo>
                <a:cubicBezTo>
                  <a:pt x="4346" y="2286"/>
                  <a:pt x="4239" y="2465"/>
                  <a:pt x="4239" y="2655"/>
                </a:cubicBezTo>
                <a:lnTo>
                  <a:pt x="4239" y="2989"/>
                </a:lnTo>
                <a:lnTo>
                  <a:pt x="3846" y="2989"/>
                </a:lnTo>
                <a:lnTo>
                  <a:pt x="3846" y="2655"/>
                </a:lnTo>
                <a:cubicBezTo>
                  <a:pt x="3846" y="2465"/>
                  <a:pt x="3750" y="2286"/>
                  <a:pt x="3572" y="2203"/>
                </a:cubicBezTo>
                <a:lnTo>
                  <a:pt x="3155" y="1988"/>
                </a:lnTo>
                <a:lnTo>
                  <a:pt x="3131" y="1977"/>
                </a:lnTo>
                <a:lnTo>
                  <a:pt x="3131" y="1726"/>
                </a:lnTo>
                <a:cubicBezTo>
                  <a:pt x="3346" y="1560"/>
                  <a:pt x="3489" y="1322"/>
                  <a:pt x="3489" y="1036"/>
                </a:cubicBezTo>
                <a:lnTo>
                  <a:pt x="3489" y="679"/>
                </a:lnTo>
                <a:cubicBezTo>
                  <a:pt x="3489" y="310"/>
                  <a:pt x="3179" y="0"/>
                  <a:pt x="2810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" name="Google Shape;9800;p73"/>
          <p:cNvGrpSpPr/>
          <p:nvPr/>
        </p:nvGrpSpPr>
        <p:grpSpPr>
          <a:xfrm>
            <a:off x="3541941" y="529225"/>
            <a:ext cx="318231" cy="355470"/>
            <a:chOff x="6219124" y="2902788"/>
            <a:chExt cx="318231" cy="355470"/>
          </a:xfrm>
        </p:grpSpPr>
        <p:sp>
          <p:nvSpPr>
            <p:cNvPr id="53" name="Google Shape;9801;p73"/>
            <p:cNvSpPr/>
            <p:nvPr/>
          </p:nvSpPr>
          <p:spPr>
            <a:xfrm>
              <a:off x="6219124" y="2990994"/>
              <a:ext cx="140353" cy="267263"/>
            </a:xfrm>
            <a:custGeom>
              <a:avLst/>
              <a:gdLst/>
              <a:ahLst/>
              <a:cxnLst/>
              <a:rect l="l" t="t" r="r" b="b"/>
              <a:pathLst>
                <a:path w="4406" h="8390" extrusionOk="0">
                  <a:moveTo>
                    <a:pt x="1303" y="0"/>
                  </a:moveTo>
                  <a:cubicBezTo>
                    <a:pt x="1243" y="0"/>
                    <a:pt x="1178" y="40"/>
                    <a:pt x="1143" y="91"/>
                  </a:cubicBezTo>
                  <a:cubicBezTo>
                    <a:pt x="858" y="686"/>
                    <a:pt x="715" y="1329"/>
                    <a:pt x="715" y="1984"/>
                  </a:cubicBezTo>
                  <a:cubicBezTo>
                    <a:pt x="715" y="2222"/>
                    <a:pt x="774" y="2627"/>
                    <a:pt x="786" y="2758"/>
                  </a:cubicBezTo>
                  <a:lnTo>
                    <a:pt x="191" y="3806"/>
                  </a:lnTo>
                  <a:cubicBezTo>
                    <a:pt x="0" y="4127"/>
                    <a:pt x="143" y="4544"/>
                    <a:pt x="500" y="4699"/>
                  </a:cubicBezTo>
                  <a:lnTo>
                    <a:pt x="1143" y="4961"/>
                  </a:lnTo>
                  <a:lnTo>
                    <a:pt x="1143" y="6104"/>
                  </a:lnTo>
                  <a:cubicBezTo>
                    <a:pt x="1143" y="6628"/>
                    <a:pt x="1572" y="7056"/>
                    <a:pt x="2096" y="7056"/>
                  </a:cubicBezTo>
                  <a:lnTo>
                    <a:pt x="2965" y="7056"/>
                  </a:lnTo>
                  <a:lnTo>
                    <a:pt x="2965" y="8223"/>
                  </a:lnTo>
                  <a:cubicBezTo>
                    <a:pt x="2965" y="8306"/>
                    <a:pt x="3036" y="8390"/>
                    <a:pt x="3120" y="8390"/>
                  </a:cubicBezTo>
                  <a:cubicBezTo>
                    <a:pt x="3215" y="8390"/>
                    <a:pt x="3286" y="8306"/>
                    <a:pt x="3286" y="8223"/>
                  </a:cubicBezTo>
                  <a:lnTo>
                    <a:pt x="3286" y="7044"/>
                  </a:lnTo>
                  <a:cubicBezTo>
                    <a:pt x="3525" y="7032"/>
                    <a:pt x="4001" y="6937"/>
                    <a:pt x="4334" y="6663"/>
                  </a:cubicBezTo>
                  <a:cubicBezTo>
                    <a:pt x="4406" y="6604"/>
                    <a:pt x="4406" y="6497"/>
                    <a:pt x="4346" y="6437"/>
                  </a:cubicBezTo>
                  <a:cubicBezTo>
                    <a:pt x="4320" y="6398"/>
                    <a:pt x="4279" y="6380"/>
                    <a:pt x="4234" y="6380"/>
                  </a:cubicBezTo>
                  <a:cubicBezTo>
                    <a:pt x="4197" y="6380"/>
                    <a:pt x="4157" y="6392"/>
                    <a:pt x="4120" y="6413"/>
                  </a:cubicBezTo>
                  <a:cubicBezTo>
                    <a:pt x="3763" y="6735"/>
                    <a:pt x="3144" y="6735"/>
                    <a:pt x="3132" y="6735"/>
                  </a:cubicBezTo>
                  <a:lnTo>
                    <a:pt x="2096" y="6735"/>
                  </a:lnTo>
                  <a:cubicBezTo>
                    <a:pt x="1762" y="6735"/>
                    <a:pt x="1477" y="6449"/>
                    <a:pt x="1477" y="6104"/>
                  </a:cubicBezTo>
                  <a:lnTo>
                    <a:pt x="1477" y="4854"/>
                  </a:lnTo>
                  <a:cubicBezTo>
                    <a:pt x="1477" y="4782"/>
                    <a:pt x="1429" y="4723"/>
                    <a:pt x="1370" y="4711"/>
                  </a:cubicBezTo>
                  <a:lnTo>
                    <a:pt x="619" y="4389"/>
                  </a:lnTo>
                  <a:cubicBezTo>
                    <a:pt x="465" y="4318"/>
                    <a:pt x="381" y="4127"/>
                    <a:pt x="477" y="3961"/>
                  </a:cubicBezTo>
                  <a:cubicBezTo>
                    <a:pt x="1120" y="2818"/>
                    <a:pt x="1131" y="2865"/>
                    <a:pt x="1120" y="2770"/>
                  </a:cubicBezTo>
                  <a:cubicBezTo>
                    <a:pt x="1120" y="2770"/>
                    <a:pt x="1036" y="2246"/>
                    <a:pt x="1036" y="1984"/>
                  </a:cubicBezTo>
                  <a:cubicBezTo>
                    <a:pt x="1036" y="1377"/>
                    <a:pt x="1179" y="782"/>
                    <a:pt x="1441" y="246"/>
                  </a:cubicBezTo>
                  <a:cubicBezTo>
                    <a:pt x="1489" y="163"/>
                    <a:pt x="1441" y="67"/>
                    <a:pt x="1370" y="20"/>
                  </a:cubicBezTo>
                  <a:cubicBezTo>
                    <a:pt x="1350" y="6"/>
                    <a:pt x="1327" y="0"/>
                    <a:pt x="130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802;p73"/>
            <p:cNvSpPr/>
            <p:nvPr/>
          </p:nvSpPr>
          <p:spPr>
            <a:xfrm>
              <a:off x="6268054" y="2902788"/>
              <a:ext cx="269302" cy="354705"/>
            </a:xfrm>
            <a:custGeom>
              <a:avLst/>
              <a:gdLst/>
              <a:ahLst/>
              <a:cxnLst/>
              <a:rect l="l" t="t" r="r" b="b"/>
              <a:pathLst>
                <a:path w="8454" h="11135" extrusionOk="0">
                  <a:moveTo>
                    <a:pt x="8246" y="1"/>
                  </a:moveTo>
                  <a:cubicBezTo>
                    <a:pt x="8218" y="1"/>
                    <a:pt x="8187" y="9"/>
                    <a:pt x="8156" y="26"/>
                  </a:cubicBezTo>
                  <a:lnTo>
                    <a:pt x="5930" y="1098"/>
                  </a:lnTo>
                  <a:cubicBezTo>
                    <a:pt x="5192" y="610"/>
                    <a:pt x="4366" y="377"/>
                    <a:pt x="3549" y="377"/>
                  </a:cubicBezTo>
                  <a:cubicBezTo>
                    <a:pt x="2216" y="377"/>
                    <a:pt x="909" y="997"/>
                    <a:pt x="60" y="2134"/>
                  </a:cubicBezTo>
                  <a:cubicBezTo>
                    <a:pt x="0" y="2205"/>
                    <a:pt x="12" y="2312"/>
                    <a:pt x="84" y="2360"/>
                  </a:cubicBezTo>
                  <a:cubicBezTo>
                    <a:pt x="113" y="2385"/>
                    <a:pt x="149" y="2397"/>
                    <a:pt x="185" y="2397"/>
                  </a:cubicBezTo>
                  <a:cubicBezTo>
                    <a:pt x="234" y="2397"/>
                    <a:pt x="282" y="2373"/>
                    <a:pt x="310" y="2324"/>
                  </a:cubicBezTo>
                  <a:cubicBezTo>
                    <a:pt x="1125" y="1233"/>
                    <a:pt x="2334" y="704"/>
                    <a:pt x="3540" y="704"/>
                  </a:cubicBezTo>
                  <a:cubicBezTo>
                    <a:pt x="4255" y="704"/>
                    <a:pt x="4967" y="890"/>
                    <a:pt x="5596" y="1253"/>
                  </a:cubicBezTo>
                  <a:lnTo>
                    <a:pt x="5596" y="1277"/>
                  </a:lnTo>
                  <a:cubicBezTo>
                    <a:pt x="5513" y="1336"/>
                    <a:pt x="5513" y="1396"/>
                    <a:pt x="5513" y="1396"/>
                  </a:cubicBezTo>
                  <a:cubicBezTo>
                    <a:pt x="5513" y="1396"/>
                    <a:pt x="5501" y="1479"/>
                    <a:pt x="5596" y="1538"/>
                  </a:cubicBezTo>
                  <a:lnTo>
                    <a:pt x="6370" y="2050"/>
                  </a:lnTo>
                  <a:lnTo>
                    <a:pt x="4989" y="3253"/>
                  </a:lnTo>
                  <a:cubicBezTo>
                    <a:pt x="4906" y="3324"/>
                    <a:pt x="4906" y="3455"/>
                    <a:pt x="5025" y="3515"/>
                  </a:cubicBezTo>
                  <a:cubicBezTo>
                    <a:pt x="5046" y="3524"/>
                    <a:pt x="5059" y="3531"/>
                    <a:pt x="5082" y="3531"/>
                  </a:cubicBezTo>
                  <a:cubicBezTo>
                    <a:pt x="5175" y="3531"/>
                    <a:pt x="5438" y="3414"/>
                    <a:pt x="7120" y="2860"/>
                  </a:cubicBezTo>
                  <a:lnTo>
                    <a:pt x="7120" y="2860"/>
                  </a:lnTo>
                  <a:cubicBezTo>
                    <a:pt x="7989" y="4515"/>
                    <a:pt x="7632" y="6611"/>
                    <a:pt x="6108" y="7849"/>
                  </a:cubicBezTo>
                  <a:cubicBezTo>
                    <a:pt x="5775" y="8135"/>
                    <a:pt x="5584" y="8551"/>
                    <a:pt x="5584" y="8992"/>
                  </a:cubicBezTo>
                  <a:lnTo>
                    <a:pt x="5584" y="10980"/>
                  </a:lnTo>
                  <a:cubicBezTo>
                    <a:pt x="5584" y="11063"/>
                    <a:pt x="5656" y="11135"/>
                    <a:pt x="5739" y="11135"/>
                  </a:cubicBezTo>
                  <a:cubicBezTo>
                    <a:pt x="5834" y="11135"/>
                    <a:pt x="5906" y="11063"/>
                    <a:pt x="5906" y="10980"/>
                  </a:cubicBezTo>
                  <a:lnTo>
                    <a:pt x="5906" y="8992"/>
                  </a:lnTo>
                  <a:cubicBezTo>
                    <a:pt x="5906" y="8635"/>
                    <a:pt x="6049" y="8313"/>
                    <a:pt x="6322" y="8099"/>
                  </a:cubicBezTo>
                  <a:cubicBezTo>
                    <a:pt x="7870" y="6825"/>
                    <a:pt x="8394" y="4634"/>
                    <a:pt x="7442" y="2765"/>
                  </a:cubicBezTo>
                  <a:lnTo>
                    <a:pt x="8347" y="2467"/>
                  </a:lnTo>
                  <a:cubicBezTo>
                    <a:pt x="8406" y="2443"/>
                    <a:pt x="8454" y="2384"/>
                    <a:pt x="8454" y="2324"/>
                  </a:cubicBezTo>
                  <a:cubicBezTo>
                    <a:pt x="8454" y="2265"/>
                    <a:pt x="8418" y="2205"/>
                    <a:pt x="8382" y="2181"/>
                  </a:cubicBezTo>
                  <a:lnTo>
                    <a:pt x="8085" y="1955"/>
                  </a:lnTo>
                  <a:cubicBezTo>
                    <a:pt x="8050" y="1930"/>
                    <a:pt x="8013" y="1918"/>
                    <a:pt x="7979" y="1918"/>
                  </a:cubicBezTo>
                  <a:cubicBezTo>
                    <a:pt x="7930" y="1918"/>
                    <a:pt x="7886" y="1942"/>
                    <a:pt x="7858" y="1991"/>
                  </a:cubicBezTo>
                  <a:cubicBezTo>
                    <a:pt x="7799" y="2062"/>
                    <a:pt x="7811" y="2170"/>
                    <a:pt x="7882" y="2205"/>
                  </a:cubicBezTo>
                  <a:lnTo>
                    <a:pt x="7930" y="2241"/>
                  </a:lnTo>
                  <a:lnTo>
                    <a:pt x="7144" y="2503"/>
                  </a:lnTo>
                  <a:lnTo>
                    <a:pt x="5822" y="2955"/>
                  </a:lnTo>
                  <a:lnTo>
                    <a:pt x="5822" y="2955"/>
                  </a:lnTo>
                  <a:lnTo>
                    <a:pt x="6751" y="2134"/>
                  </a:lnTo>
                  <a:cubicBezTo>
                    <a:pt x="6834" y="2062"/>
                    <a:pt x="6834" y="1931"/>
                    <a:pt x="6739" y="1872"/>
                  </a:cubicBezTo>
                  <a:lnTo>
                    <a:pt x="6025" y="1408"/>
                  </a:lnTo>
                  <a:lnTo>
                    <a:pt x="7692" y="598"/>
                  </a:lnTo>
                  <a:lnTo>
                    <a:pt x="7692" y="598"/>
                  </a:lnTo>
                  <a:cubicBezTo>
                    <a:pt x="7096" y="1419"/>
                    <a:pt x="7037" y="1408"/>
                    <a:pt x="7049" y="1527"/>
                  </a:cubicBezTo>
                  <a:cubicBezTo>
                    <a:pt x="7073" y="1634"/>
                    <a:pt x="7156" y="1658"/>
                    <a:pt x="7323" y="1777"/>
                  </a:cubicBezTo>
                  <a:cubicBezTo>
                    <a:pt x="7353" y="1802"/>
                    <a:pt x="7391" y="1815"/>
                    <a:pt x="7428" y="1815"/>
                  </a:cubicBezTo>
                  <a:cubicBezTo>
                    <a:pt x="7476" y="1815"/>
                    <a:pt x="7522" y="1793"/>
                    <a:pt x="7549" y="1753"/>
                  </a:cubicBezTo>
                  <a:cubicBezTo>
                    <a:pt x="7608" y="1669"/>
                    <a:pt x="7585" y="1574"/>
                    <a:pt x="7513" y="1527"/>
                  </a:cubicBezTo>
                  <a:lnTo>
                    <a:pt x="7454" y="1479"/>
                  </a:lnTo>
                  <a:lnTo>
                    <a:pt x="8358" y="265"/>
                  </a:lnTo>
                  <a:cubicBezTo>
                    <a:pt x="8446" y="148"/>
                    <a:pt x="8367" y="1"/>
                    <a:pt x="8246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803;p73"/>
            <p:cNvSpPr/>
            <p:nvPr/>
          </p:nvSpPr>
          <p:spPr>
            <a:xfrm>
              <a:off x="6407993" y="2995773"/>
              <a:ext cx="31505" cy="37207"/>
            </a:xfrm>
            <a:custGeom>
              <a:avLst/>
              <a:gdLst/>
              <a:ahLst/>
              <a:cxnLst/>
              <a:rect l="l" t="t" r="r" b="b"/>
              <a:pathLst>
                <a:path w="989" h="1168" extrusionOk="0">
                  <a:moveTo>
                    <a:pt x="179" y="1"/>
                  </a:moveTo>
                  <a:cubicBezTo>
                    <a:pt x="84" y="1"/>
                    <a:pt x="13" y="84"/>
                    <a:pt x="13" y="167"/>
                  </a:cubicBezTo>
                  <a:cubicBezTo>
                    <a:pt x="1" y="763"/>
                    <a:pt x="263" y="1120"/>
                    <a:pt x="798" y="1167"/>
                  </a:cubicBezTo>
                  <a:cubicBezTo>
                    <a:pt x="894" y="1167"/>
                    <a:pt x="965" y="1108"/>
                    <a:pt x="977" y="1013"/>
                  </a:cubicBezTo>
                  <a:cubicBezTo>
                    <a:pt x="989" y="905"/>
                    <a:pt x="917" y="822"/>
                    <a:pt x="834" y="822"/>
                  </a:cubicBezTo>
                  <a:cubicBezTo>
                    <a:pt x="596" y="810"/>
                    <a:pt x="322" y="703"/>
                    <a:pt x="334" y="167"/>
                  </a:cubicBezTo>
                  <a:cubicBezTo>
                    <a:pt x="334" y="84"/>
                    <a:pt x="263" y="1"/>
                    <a:pt x="17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Medio marco 60"/>
          <p:cNvSpPr/>
          <p:nvPr/>
        </p:nvSpPr>
        <p:spPr>
          <a:xfrm rot="10800000">
            <a:off x="8216959" y="4319610"/>
            <a:ext cx="667820" cy="596254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Conector recto 28"/>
          <p:cNvCxnSpPr/>
          <p:nvPr/>
        </p:nvCxnSpPr>
        <p:spPr>
          <a:xfrm flipH="1">
            <a:off x="5130200" y="1284270"/>
            <a:ext cx="4972692" cy="550694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 flipH="1">
            <a:off x="4611384" y="540693"/>
            <a:ext cx="4972692" cy="550694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 flipH="1">
            <a:off x="4171308" y="0"/>
            <a:ext cx="4972692" cy="550694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3464391" y="842481"/>
            <a:ext cx="1921267" cy="2095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/>
          <p:cNvSpPr/>
          <p:nvPr/>
        </p:nvSpPr>
        <p:spPr>
          <a:xfrm>
            <a:off x="5787240" y="842479"/>
            <a:ext cx="1921267" cy="2095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>
            <a:off x="1026035" y="842481"/>
            <a:ext cx="1921267" cy="20959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99903" y="2237927"/>
            <a:ext cx="1773530" cy="577800"/>
          </a:xfrm>
        </p:spPr>
        <p:txBody>
          <a:bodyPr/>
          <a:lstStyle/>
          <a:p>
            <a:pPr algn="l"/>
            <a:r>
              <a:rPr lang="es-EC" i="1" dirty="0">
                <a:solidFill>
                  <a:schemeClr val="bg1"/>
                </a:solidFill>
              </a:rPr>
              <a:t>“Turismo Oscuro. De la conmemoración a la codificación de la muerte, los desastres y lo macabro”</a:t>
            </a:r>
            <a:br>
              <a:rPr lang="es-EC" i="1" dirty="0">
                <a:solidFill>
                  <a:schemeClr val="bg1"/>
                </a:solidFill>
              </a:rPr>
            </a:br>
            <a:r>
              <a:rPr lang="es-EC" dirty="0">
                <a:solidFill>
                  <a:schemeClr val="bg1"/>
                </a:solidFill>
              </a:rPr>
              <a:t>(</a:t>
            </a:r>
            <a:r>
              <a:rPr lang="pt-BR" dirty="0">
                <a:solidFill>
                  <a:schemeClr val="bg1"/>
                </a:solidFill>
              </a:rPr>
              <a:t>López, 2018</a:t>
            </a:r>
            <a:r>
              <a:rPr lang="es-EC" dirty="0">
                <a:solidFill>
                  <a:schemeClr val="bg1"/>
                </a:solidFill>
              </a:rPr>
              <a:t> )</a:t>
            </a:r>
          </a:p>
        </p:txBody>
      </p:sp>
      <p:sp>
        <p:nvSpPr>
          <p:cNvPr id="4" name="Título 3"/>
          <p:cNvSpPr>
            <a:spLocks noGrp="1"/>
          </p:cNvSpPr>
          <p:nvPr>
            <p:ph type="ctrTitle" idx="2"/>
          </p:nvPr>
        </p:nvSpPr>
        <p:spPr>
          <a:xfrm>
            <a:off x="3560767" y="2007981"/>
            <a:ext cx="1728514" cy="577800"/>
          </a:xfrm>
        </p:spPr>
        <p:txBody>
          <a:bodyPr/>
          <a:lstStyle/>
          <a:p>
            <a:r>
              <a:rPr lang="es-EC" i="1" dirty="0">
                <a:solidFill>
                  <a:schemeClr val="bg1"/>
                </a:solidFill>
              </a:rPr>
              <a:t>‘’La fascinación del Turismo Negro. Nuevo nicho de mercado en México’’</a:t>
            </a:r>
            <a:br>
              <a:rPr lang="es-EC" i="1" dirty="0">
                <a:solidFill>
                  <a:schemeClr val="bg1"/>
                </a:solidFill>
              </a:rPr>
            </a:br>
            <a:r>
              <a:rPr lang="es-EC" dirty="0">
                <a:solidFill>
                  <a:schemeClr val="bg1"/>
                </a:solidFill>
              </a:rPr>
              <a:t>(Torres, 2020)</a:t>
            </a:r>
          </a:p>
        </p:txBody>
      </p:sp>
      <p:sp>
        <p:nvSpPr>
          <p:cNvPr id="6" name="Título 5"/>
          <p:cNvSpPr>
            <a:spLocks noGrp="1"/>
          </p:cNvSpPr>
          <p:nvPr>
            <p:ph type="ctrTitle" idx="4"/>
          </p:nvPr>
        </p:nvSpPr>
        <p:spPr>
          <a:xfrm>
            <a:off x="5787240" y="2237927"/>
            <a:ext cx="1829306" cy="464702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‘’</a:t>
            </a:r>
            <a:r>
              <a:rPr lang="es-EC" i="1" dirty="0">
                <a:solidFill>
                  <a:schemeClr val="bg1"/>
                </a:solidFill>
              </a:rPr>
              <a:t>Turismo enológico: comportamiento del turista y percepción de la población residente</a:t>
            </a:r>
            <a:r>
              <a:rPr lang="es-EC" dirty="0">
                <a:solidFill>
                  <a:schemeClr val="bg1"/>
                </a:solidFill>
              </a:rPr>
              <a:t>’’</a:t>
            </a:r>
            <a:br>
              <a:rPr lang="es-EC" dirty="0">
                <a:solidFill>
                  <a:schemeClr val="bg1"/>
                </a:solidFill>
              </a:rPr>
            </a:br>
            <a:r>
              <a:rPr lang="es-EC" dirty="0">
                <a:solidFill>
                  <a:schemeClr val="bg1"/>
                </a:solidFill>
              </a:rPr>
              <a:t>(Vargas, 2012)</a:t>
            </a:r>
            <a:br>
              <a:rPr lang="es-EC" dirty="0">
                <a:solidFill>
                  <a:schemeClr val="bg1"/>
                </a:solidFill>
              </a:rPr>
            </a:b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1" name="Título 10"/>
          <p:cNvSpPr>
            <a:spLocks noGrp="1"/>
          </p:cNvSpPr>
          <p:nvPr>
            <p:ph type="ctrTitle" idx="9"/>
          </p:nvPr>
        </p:nvSpPr>
        <p:spPr>
          <a:xfrm>
            <a:off x="657793" y="192833"/>
            <a:ext cx="2364487" cy="946200"/>
          </a:xfrm>
        </p:spPr>
        <p:txBody>
          <a:bodyPr/>
          <a:lstStyle/>
          <a:p>
            <a:r>
              <a:rPr lang="es-EC" sz="2000" dirty="0">
                <a:solidFill>
                  <a:schemeClr val="tx1"/>
                </a:solidFill>
                <a:latin typeface="Calisto MT" panose="02040603050505030304" pitchFamily="18" charset="0"/>
              </a:rPr>
              <a:t>Marco Referencial </a:t>
            </a:r>
          </a:p>
        </p:txBody>
      </p:sp>
      <p:cxnSp>
        <p:nvCxnSpPr>
          <p:cNvPr id="16" name="Conector recto 15"/>
          <p:cNvCxnSpPr/>
          <p:nvPr/>
        </p:nvCxnSpPr>
        <p:spPr>
          <a:xfrm flipV="1">
            <a:off x="0" y="665933"/>
            <a:ext cx="3062809" cy="1027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 flipV="1">
            <a:off x="0" y="3577782"/>
            <a:ext cx="3062809" cy="1027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Título 10"/>
          <p:cNvSpPr txBox="1">
            <a:spLocks/>
          </p:cNvSpPr>
          <p:nvPr/>
        </p:nvSpPr>
        <p:spPr>
          <a:xfrm>
            <a:off x="657792" y="3104682"/>
            <a:ext cx="2364487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rPr lang="es-EC" sz="2000" dirty="0">
                <a:solidFill>
                  <a:schemeClr val="tx1"/>
                </a:solidFill>
                <a:latin typeface="Calisto MT" panose="02040603050505030304" pitchFamily="18" charset="0"/>
              </a:rPr>
              <a:t>Marco Legal</a:t>
            </a:r>
          </a:p>
        </p:txBody>
      </p:sp>
      <p:graphicFrame>
        <p:nvGraphicFramePr>
          <p:cNvPr id="19" name="Diagrama 18"/>
          <p:cNvGraphicFramePr/>
          <p:nvPr/>
        </p:nvGraphicFramePr>
        <p:xfrm>
          <a:off x="672601" y="3567508"/>
          <a:ext cx="7176855" cy="1660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0" name="Google Shape;9158;p72"/>
          <p:cNvGrpSpPr/>
          <p:nvPr/>
        </p:nvGrpSpPr>
        <p:grpSpPr>
          <a:xfrm>
            <a:off x="277399" y="203107"/>
            <a:ext cx="339865" cy="363118"/>
            <a:chOff x="4126815" y="2760704"/>
            <a:chExt cx="380393" cy="363118"/>
          </a:xfrm>
          <a:solidFill>
            <a:schemeClr val="accent6"/>
          </a:solidFill>
        </p:grpSpPr>
        <p:sp>
          <p:nvSpPr>
            <p:cNvPr id="21" name="Google Shape;9159;p72"/>
            <p:cNvSpPr/>
            <p:nvPr/>
          </p:nvSpPr>
          <p:spPr>
            <a:xfrm>
              <a:off x="4219825" y="2822435"/>
              <a:ext cx="103267" cy="29056"/>
            </a:xfrm>
            <a:custGeom>
              <a:avLst/>
              <a:gdLst/>
              <a:ahLst/>
              <a:cxnLst/>
              <a:rect l="l" t="t" r="r" b="b"/>
              <a:pathLst>
                <a:path w="3252" h="915" extrusionOk="0">
                  <a:moveTo>
                    <a:pt x="1620" y="0"/>
                  </a:moveTo>
                  <a:cubicBezTo>
                    <a:pt x="1025" y="0"/>
                    <a:pt x="477" y="215"/>
                    <a:pt x="60" y="631"/>
                  </a:cubicBezTo>
                  <a:cubicBezTo>
                    <a:pt x="1" y="691"/>
                    <a:pt x="1" y="810"/>
                    <a:pt x="60" y="869"/>
                  </a:cubicBezTo>
                  <a:cubicBezTo>
                    <a:pt x="90" y="899"/>
                    <a:pt x="132" y="914"/>
                    <a:pt x="175" y="914"/>
                  </a:cubicBezTo>
                  <a:cubicBezTo>
                    <a:pt x="218" y="914"/>
                    <a:pt x="263" y="899"/>
                    <a:pt x="298" y="869"/>
                  </a:cubicBezTo>
                  <a:cubicBezTo>
                    <a:pt x="656" y="512"/>
                    <a:pt x="1120" y="322"/>
                    <a:pt x="1620" y="322"/>
                  </a:cubicBezTo>
                  <a:cubicBezTo>
                    <a:pt x="2132" y="322"/>
                    <a:pt x="2596" y="512"/>
                    <a:pt x="2953" y="869"/>
                  </a:cubicBezTo>
                  <a:cubicBezTo>
                    <a:pt x="2983" y="899"/>
                    <a:pt x="3028" y="914"/>
                    <a:pt x="3073" y="914"/>
                  </a:cubicBezTo>
                  <a:cubicBezTo>
                    <a:pt x="3117" y="914"/>
                    <a:pt x="3162" y="899"/>
                    <a:pt x="3192" y="869"/>
                  </a:cubicBezTo>
                  <a:cubicBezTo>
                    <a:pt x="3251" y="810"/>
                    <a:pt x="3251" y="691"/>
                    <a:pt x="3192" y="631"/>
                  </a:cubicBezTo>
                  <a:cubicBezTo>
                    <a:pt x="2775" y="215"/>
                    <a:pt x="2215" y="0"/>
                    <a:pt x="1620" y="0"/>
                  </a:cubicBezTo>
                  <a:close/>
                </a:path>
              </a:pathLst>
            </a:custGeom>
            <a:grpFill/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160;p72"/>
            <p:cNvSpPr/>
            <p:nvPr/>
          </p:nvSpPr>
          <p:spPr>
            <a:xfrm>
              <a:off x="4126815" y="2760704"/>
              <a:ext cx="380393" cy="363118"/>
            </a:xfrm>
            <a:custGeom>
              <a:avLst/>
              <a:gdLst/>
              <a:ahLst/>
              <a:cxnLst/>
              <a:rect l="l" t="t" r="r" b="b"/>
              <a:pathLst>
                <a:path w="11979" h="11435" extrusionOk="0">
                  <a:moveTo>
                    <a:pt x="7621" y="6921"/>
                  </a:moveTo>
                  <a:lnTo>
                    <a:pt x="8061" y="7373"/>
                  </a:lnTo>
                  <a:lnTo>
                    <a:pt x="7787" y="7659"/>
                  </a:lnTo>
                  <a:lnTo>
                    <a:pt x="7335" y="7207"/>
                  </a:lnTo>
                  <a:cubicBezTo>
                    <a:pt x="7442" y="7123"/>
                    <a:pt x="7526" y="7016"/>
                    <a:pt x="7621" y="6921"/>
                  </a:cubicBezTo>
                  <a:close/>
                  <a:moveTo>
                    <a:pt x="4552" y="328"/>
                  </a:moveTo>
                  <a:cubicBezTo>
                    <a:pt x="5525" y="328"/>
                    <a:pt x="6496" y="700"/>
                    <a:pt x="7228" y="1444"/>
                  </a:cubicBezTo>
                  <a:cubicBezTo>
                    <a:pt x="8645" y="2861"/>
                    <a:pt x="8704" y="5076"/>
                    <a:pt x="7466" y="6564"/>
                  </a:cubicBezTo>
                  <a:cubicBezTo>
                    <a:pt x="7311" y="6766"/>
                    <a:pt x="7156" y="6909"/>
                    <a:pt x="6978" y="7064"/>
                  </a:cubicBezTo>
                  <a:cubicBezTo>
                    <a:pt x="6279" y="7651"/>
                    <a:pt x="5417" y="7944"/>
                    <a:pt x="4554" y="7944"/>
                  </a:cubicBezTo>
                  <a:cubicBezTo>
                    <a:pt x="3579" y="7944"/>
                    <a:pt x="2603" y="7571"/>
                    <a:pt x="1858" y="6826"/>
                  </a:cubicBezTo>
                  <a:cubicBezTo>
                    <a:pt x="370" y="5338"/>
                    <a:pt x="370" y="2921"/>
                    <a:pt x="1858" y="1444"/>
                  </a:cubicBezTo>
                  <a:cubicBezTo>
                    <a:pt x="2602" y="700"/>
                    <a:pt x="3579" y="328"/>
                    <a:pt x="4552" y="328"/>
                  </a:cubicBezTo>
                  <a:close/>
                  <a:moveTo>
                    <a:pt x="8518" y="7440"/>
                  </a:moveTo>
                  <a:cubicBezTo>
                    <a:pt x="8550" y="7440"/>
                    <a:pt x="8580" y="7453"/>
                    <a:pt x="8597" y="7481"/>
                  </a:cubicBezTo>
                  <a:lnTo>
                    <a:pt x="9061" y="7897"/>
                  </a:lnTo>
                  <a:lnTo>
                    <a:pt x="8276" y="8683"/>
                  </a:lnTo>
                  <a:lnTo>
                    <a:pt x="7883" y="8195"/>
                  </a:lnTo>
                  <a:cubicBezTo>
                    <a:pt x="7847" y="8135"/>
                    <a:pt x="7847" y="8052"/>
                    <a:pt x="7883" y="8016"/>
                  </a:cubicBezTo>
                  <a:lnTo>
                    <a:pt x="8418" y="7481"/>
                  </a:lnTo>
                  <a:cubicBezTo>
                    <a:pt x="8444" y="7456"/>
                    <a:pt x="8482" y="7440"/>
                    <a:pt x="8518" y="7440"/>
                  </a:cubicBezTo>
                  <a:close/>
                  <a:moveTo>
                    <a:pt x="9335" y="8100"/>
                  </a:moveTo>
                  <a:lnTo>
                    <a:pt x="11252" y="9779"/>
                  </a:lnTo>
                  <a:cubicBezTo>
                    <a:pt x="11574" y="10064"/>
                    <a:pt x="11597" y="10576"/>
                    <a:pt x="11276" y="10886"/>
                  </a:cubicBezTo>
                  <a:cubicBezTo>
                    <a:pt x="11128" y="11033"/>
                    <a:pt x="10940" y="11105"/>
                    <a:pt x="10752" y="11105"/>
                  </a:cubicBezTo>
                  <a:cubicBezTo>
                    <a:pt x="10544" y="11105"/>
                    <a:pt x="10336" y="11018"/>
                    <a:pt x="10181" y="10850"/>
                  </a:cubicBezTo>
                  <a:lnTo>
                    <a:pt x="8514" y="8921"/>
                  </a:lnTo>
                  <a:lnTo>
                    <a:pt x="9335" y="8100"/>
                  </a:lnTo>
                  <a:close/>
                  <a:moveTo>
                    <a:pt x="4543" y="1"/>
                  </a:moveTo>
                  <a:cubicBezTo>
                    <a:pt x="3483" y="1"/>
                    <a:pt x="2424" y="402"/>
                    <a:pt x="1620" y="1206"/>
                  </a:cubicBezTo>
                  <a:cubicBezTo>
                    <a:pt x="1" y="2837"/>
                    <a:pt x="1" y="5457"/>
                    <a:pt x="1620" y="7064"/>
                  </a:cubicBezTo>
                  <a:cubicBezTo>
                    <a:pt x="2431" y="7875"/>
                    <a:pt x="3489" y="8272"/>
                    <a:pt x="4543" y="8272"/>
                  </a:cubicBezTo>
                  <a:cubicBezTo>
                    <a:pt x="5440" y="8272"/>
                    <a:pt x="6334" y="7985"/>
                    <a:pt x="7073" y="7421"/>
                  </a:cubicBezTo>
                  <a:lnTo>
                    <a:pt x="7561" y="7909"/>
                  </a:lnTo>
                  <a:cubicBezTo>
                    <a:pt x="7490" y="8076"/>
                    <a:pt x="7502" y="8278"/>
                    <a:pt x="7633" y="8409"/>
                  </a:cubicBezTo>
                  <a:lnTo>
                    <a:pt x="9954" y="11064"/>
                  </a:lnTo>
                  <a:cubicBezTo>
                    <a:pt x="10171" y="11312"/>
                    <a:pt x="10471" y="11434"/>
                    <a:pt x="10771" y="11434"/>
                  </a:cubicBezTo>
                  <a:cubicBezTo>
                    <a:pt x="11049" y="11434"/>
                    <a:pt x="11326" y="11330"/>
                    <a:pt x="11538" y="11124"/>
                  </a:cubicBezTo>
                  <a:cubicBezTo>
                    <a:pt x="11978" y="10671"/>
                    <a:pt x="11955" y="9945"/>
                    <a:pt x="11478" y="9540"/>
                  </a:cubicBezTo>
                  <a:lnTo>
                    <a:pt x="8823" y="7219"/>
                  </a:lnTo>
                  <a:cubicBezTo>
                    <a:pt x="8737" y="7139"/>
                    <a:pt x="8629" y="7104"/>
                    <a:pt x="8522" y="7104"/>
                  </a:cubicBezTo>
                  <a:cubicBezTo>
                    <a:pt x="8453" y="7104"/>
                    <a:pt x="8384" y="7119"/>
                    <a:pt x="8323" y="7147"/>
                  </a:cubicBezTo>
                  <a:lnTo>
                    <a:pt x="7823" y="6659"/>
                  </a:lnTo>
                  <a:cubicBezTo>
                    <a:pt x="9073" y="5052"/>
                    <a:pt x="8978" y="2694"/>
                    <a:pt x="7466" y="1206"/>
                  </a:cubicBezTo>
                  <a:cubicBezTo>
                    <a:pt x="6662" y="402"/>
                    <a:pt x="5603" y="1"/>
                    <a:pt x="4543" y="1"/>
                  </a:cubicBezTo>
                  <a:close/>
                </a:path>
              </a:pathLst>
            </a:custGeom>
            <a:grpFill/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61;p72"/>
            <p:cNvSpPr/>
            <p:nvPr/>
          </p:nvSpPr>
          <p:spPr>
            <a:xfrm>
              <a:off x="4278826" y="2791379"/>
              <a:ext cx="103998" cy="201962"/>
            </a:xfrm>
            <a:custGeom>
              <a:avLst/>
              <a:gdLst/>
              <a:ahLst/>
              <a:cxnLst/>
              <a:rect l="l" t="t" r="r" b="b"/>
              <a:pathLst>
                <a:path w="3275" h="6360" extrusionOk="0">
                  <a:moveTo>
                    <a:pt x="191" y="0"/>
                  </a:moveTo>
                  <a:cubicBezTo>
                    <a:pt x="106" y="0"/>
                    <a:pt x="35" y="59"/>
                    <a:pt x="24" y="157"/>
                  </a:cubicBezTo>
                  <a:cubicBezTo>
                    <a:pt x="0" y="264"/>
                    <a:pt x="60" y="335"/>
                    <a:pt x="167" y="347"/>
                  </a:cubicBezTo>
                  <a:cubicBezTo>
                    <a:pt x="798" y="442"/>
                    <a:pt x="1345" y="716"/>
                    <a:pt x="1786" y="1169"/>
                  </a:cubicBezTo>
                  <a:cubicBezTo>
                    <a:pt x="2905" y="2288"/>
                    <a:pt x="2905" y="4110"/>
                    <a:pt x="1786" y="5229"/>
                  </a:cubicBezTo>
                  <a:cubicBezTo>
                    <a:pt x="1345" y="5645"/>
                    <a:pt x="774" y="5931"/>
                    <a:pt x="167" y="6015"/>
                  </a:cubicBezTo>
                  <a:cubicBezTo>
                    <a:pt x="83" y="6038"/>
                    <a:pt x="24" y="6122"/>
                    <a:pt x="24" y="6217"/>
                  </a:cubicBezTo>
                  <a:cubicBezTo>
                    <a:pt x="36" y="6300"/>
                    <a:pt x="107" y="6360"/>
                    <a:pt x="179" y="6360"/>
                  </a:cubicBezTo>
                  <a:lnTo>
                    <a:pt x="214" y="6360"/>
                  </a:lnTo>
                  <a:cubicBezTo>
                    <a:pt x="917" y="6253"/>
                    <a:pt x="1536" y="5943"/>
                    <a:pt x="2024" y="5455"/>
                  </a:cubicBezTo>
                  <a:cubicBezTo>
                    <a:pt x="3274" y="4205"/>
                    <a:pt x="3274" y="2169"/>
                    <a:pt x="2024" y="919"/>
                  </a:cubicBezTo>
                  <a:cubicBezTo>
                    <a:pt x="1536" y="419"/>
                    <a:pt x="917" y="109"/>
                    <a:pt x="214" y="2"/>
                  </a:cubicBezTo>
                  <a:cubicBezTo>
                    <a:pt x="206" y="1"/>
                    <a:pt x="198" y="0"/>
                    <a:pt x="191" y="0"/>
                  </a:cubicBezTo>
                  <a:close/>
                </a:path>
              </a:pathLst>
            </a:custGeom>
            <a:grpFill/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62;p72"/>
            <p:cNvSpPr/>
            <p:nvPr/>
          </p:nvSpPr>
          <p:spPr>
            <a:xfrm>
              <a:off x="4159332" y="2791379"/>
              <a:ext cx="105903" cy="201962"/>
            </a:xfrm>
            <a:custGeom>
              <a:avLst/>
              <a:gdLst/>
              <a:ahLst/>
              <a:cxnLst/>
              <a:rect l="l" t="t" r="r" b="b"/>
              <a:pathLst>
                <a:path w="3335" h="6360" extrusionOk="0">
                  <a:moveTo>
                    <a:pt x="3162" y="1"/>
                  </a:moveTo>
                  <a:cubicBezTo>
                    <a:pt x="3156" y="1"/>
                    <a:pt x="3150" y="1"/>
                    <a:pt x="3144" y="2"/>
                  </a:cubicBezTo>
                  <a:cubicBezTo>
                    <a:pt x="2430" y="61"/>
                    <a:pt x="1775" y="383"/>
                    <a:pt x="1251" y="895"/>
                  </a:cubicBezTo>
                  <a:cubicBezTo>
                    <a:pt x="1" y="2145"/>
                    <a:pt x="1" y="4193"/>
                    <a:pt x="1251" y="5443"/>
                  </a:cubicBezTo>
                  <a:cubicBezTo>
                    <a:pt x="1775" y="5955"/>
                    <a:pt x="2430" y="6277"/>
                    <a:pt x="3144" y="6360"/>
                  </a:cubicBezTo>
                  <a:lnTo>
                    <a:pt x="3156" y="6360"/>
                  </a:lnTo>
                  <a:cubicBezTo>
                    <a:pt x="3251" y="6360"/>
                    <a:pt x="3311" y="6300"/>
                    <a:pt x="3323" y="6217"/>
                  </a:cubicBezTo>
                  <a:cubicBezTo>
                    <a:pt x="3334" y="6122"/>
                    <a:pt x="3263" y="6038"/>
                    <a:pt x="3168" y="6038"/>
                  </a:cubicBezTo>
                  <a:cubicBezTo>
                    <a:pt x="2537" y="5955"/>
                    <a:pt x="1941" y="5681"/>
                    <a:pt x="1477" y="5217"/>
                  </a:cubicBezTo>
                  <a:cubicBezTo>
                    <a:pt x="358" y="4098"/>
                    <a:pt x="358" y="2264"/>
                    <a:pt x="1477" y="1157"/>
                  </a:cubicBezTo>
                  <a:cubicBezTo>
                    <a:pt x="1941" y="692"/>
                    <a:pt x="2513" y="407"/>
                    <a:pt x="3168" y="335"/>
                  </a:cubicBezTo>
                  <a:cubicBezTo>
                    <a:pt x="3263" y="311"/>
                    <a:pt x="3334" y="240"/>
                    <a:pt x="3323" y="157"/>
                  </a:cubicBezTo>
                  <a:cubicBezTo>
                    <a:pt x="3312" y="68"/>
                    <a:pt x="3239" y="1"/>
                    <a:pt x="3162" y="1"/>
                  </a:cubicBezTo>
                  <a:close/>
                </a:path>
              </a:pathLst>
            </a:custGeom>
            <a:grpFill/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10056;p74"/>
          <p:cNvSpPr/>
          <p:nvPr/>
        </p:nvSpPr>
        <p:spPr>
          <a:xfrm>
            <a:off x="205730" y="3104682"/>
            <a:ext cx="414967" cy="378970"/>
          </a:xfrm>
          <a:custGeom>
            <a:avLst/>
            <a:gdLst/>
            <a:ahLst/>
            <a:cxnLst/>
            <a:rect l="l" t="t" r="r" b="b"/>
            <a:pathLst>
              <a:path w="13038" h="11907" extrusionOk="0">
                <a:moveTo>
                  <a:pt x="6632" y="369"/>
                </a:moveTo>
                <a:cubicBezTo>
                  <a:pt x="6680" y="369"/>
                  <a:pt x="6704" y="405"/>
                  <a:pt x="6704" y="441"/>
                </a:cubicBezTo>
                <a:lnTo>
                  <a:pt x="6704" y="881"/>
                </a:lnTo>
                <a:cubicBezTo>
                  <a:pt x="6644" y="864"/>
                  <a:pt x="6582" y="855"/>
                  <a:pt x="6519" y="855"/>
                </a:cubicBezTo>
                <a:cubicBezTo>
                  <a:pt x="6457" y="855"/>
                  <a:pt x="6394" y="864"/>
                  <a:pt x="6335" y="881"/>
                </a:cubicBezTo>
                <a:lnTo>
                  <a:pt x="6335" y="441"/>
                </a:lnTo>
                <a:lnTo>
                  <a:pt x="6323" y="441"/>
                </a:lnTo>
                <a:cubicBezTo>
                  <a:pt x="6323" y="405"/>
                  <a:pt x="6347" y="369"/>
                  <a:pt x="6394" y="369"/>
                </a:cubicBezTo>
                <a:close/>
                <a:moveTo>
                  <a:pt x="6501" y="1251"/>
                </a:moveTo>
                <a:cubicBezTo>
                  <a:pt x="7061" y="1251"/>
                  <a:pt x="7275" y="2013"/>
                  <a:pt x="6763" y="2286"/>
                </a:cubicBezTo>
                <a:cubicBezTo>
                  <a:pt x="6692" y="2322"/>
                  <a:pt x="6585" y="2346"/>
                  <a:pt x="6501" y="2346"/>
                </a:cubicBezTo>
                <a:cubicBezTo>
                  <a:pt x="6204" y="2346"/>
                  <a:pt x="5954" y="2096"/>
                  <a:pt x="5954" y="1798"/>
                </a:cubicBezTo>
                <a:cubicBezTo>
                  <a:pt x="5954" y="1489"/>
                  <a:pt x="6204" y="1251"/>
                  <a:pt x="6501" y="1251"/>
                </a:cubicBezTo>
                <a:close/>
                <a:moveTo>
                  <a:pt x="2382" y="2429"/>
                </a:moveTo>
                <a:cubicBezTo>
                  <a:pt x="2560" y="2429"/>
                  <a:pt x="2703" y="2572"/>
                  <a:pt x="2703" y="2751"/>
                </a:cubicBezTo>
                <a:cubicBezTo>
                  <a:pt x="2703" y="2929"/>
                  <a:pt x="2560" y="3084"/>
                  <a:pt x="2382" y="3084"/>
                </a:cubicBezTo>
                <a:cubicBezTo>
                  <a:pt x="2215" y="3084"/>
                  <a:pt x="2048" y="2941"/>
                  <a:pt x="2048" y="2751"/>
                </a:cubicBezTo>
                <a:cubicBezTo>
                  <a:pt x="2048" y="2560"/>
                  <a:pt x="2203" y="2429"/>
                  <a:pt x="2382" y="2429"/>
                </a:cubicBezTo>
                <a:close/>
                <a:moveTo>
                  <a:pt x="10657" y="2429"/>
                </a:moveTo>
                <a:cubicBezTo>
                  <a:pt x="10835" y="2429"/>
                  <a:pt x="10978" y="2572"/>
                  <a:pt x="10978" y="2751"/>
                </a:cubicBezTo>
                <a:cubicBezTo>
                  <a:pt x="10978" y="2929"/>
                  <a:pt x="10835" y="3084"/>
                  <a:pt x="10657" y="3084"/>
                </a:cubicBezTo>
                <a:cubicBezTo>
                  <a:pt x="10478" y="3084"/>
                  <a:pt x="10323" y="2941"/>
                  <a:pt x="10323" y="2751"/>
                </a:cubicBezTo>
                <a:cubicBezTo>
                  <a:pt x="10323" y="2560"/>
                  <a:pt x="10478" y="2429"/>
                  <a:pt x="10657" y="2429"/>
                </a:cubicBezTo>
                <a:close/>
                <a:moveTo>
                  <a:pt x="2477" y="3441"/>
                </a:moveTo>
                <a:lnTo>
                  <a:pt x="3715" y="6025"/>
                </a:lnTo>
                <a:lnTo>
                  <a:pt x="1024" y="6025"/>
                </a:lnTo>
                <a:lnTo>
                  <a:pt x="2239" y="3441"/>
                </a:lnTo>
                <a:cubicBezTo>
                  <a:pt x="2275" y="3447"/>
                  <a:pt x="2316" y="3450"/>
                  <a:pt x="2358" y="3450"/>
                </a:cubicBezTo>
                <a:cubicBezTo>
                  <a:pt x="2400" y="3450"/>
                  <a:pt x="2441" y="3447"/>
                  <a:pt x="2477" y="3441"/>
                </a:cubicBezTo>
                <a:close/>
                <a:moveTo>
                  <a:pt x="10776" y="3441"/>
                </a:moveTo>
                <a:lnTo>
                  <a:pt x="11990" y="6025"/>
                </a:lnTo>
                <a:lnTo>
                  <a:pt x="9299" y="6025"/>
                </a:lnTo>
                <a:lnTo>
                  <a:pt x="10538" y="3441"/>
                </a:lnTo>
                <a:cubicBezTo>
                  <a:pt x="10573" y="3447"/>
                  <a:pt x="10612" y="3450"/>
                  <a:pt x="10652" y="3450"/>
                </a:cubicBezTo>
                <a:cubicBezTo>
                  <a:pt x="10692" y="3450"/>
                  <a:pt x="10734" y="3447"/>
                  <a:pt x="10776" y="3441"/>
                </a:cubicBezTo>
                <a:close/>
                <a:moveTo>
                  <a:pt x="4251" y="6418"/>
                </a:moveTo>
                <a:cubicBezTo>
                  <a:pt x="4322" y="6418"/>
                  <a:pt x="4382" y="6477"/>
                  <a:pt x="4382" y="6549"/>
                </a:cubicBezTo>
                <a:lnTo>
                  <a:pt x="4382" y="6668"/>
                </a:lnTo>
                <a:cubicBezTo>
                  <a:pt x="4382" y="6739"/>
                  <a:pt x="4322" y="6799"/>
                  <a:pt x="4251" y="6799"/>
                </a:cubicBezTo>
                <a:lnTo>
                  <a:pt x="501" y="6799"/>
                </a:lnTo>
                <a:cubicBezTo>
                  <a:pt x="429" y="6799"/>
                  <a:pt x="370" y="6739"/>
                  <a:pt x="370" y="6668"/>
                </a:cubicBezTo>
                <a:lnTo>
                  <a:pt x="370" y="6549"/>
                </a:lnTo>
                <a:cubicBezTo>
                  <a:pt x="370" y="6477"/>
                  <a:pt x="429" y="6418"/>
                  <a:pt x="501" y="6418"/>
                </a:cubicBezTo>
                <a:close/>
                <a:moveTo>
                  <a:pt x="12526" y="6418"/>
                </a:moveTo>
                <a:cubicBezTo>
                  <a:pt x="12597" y="6418"/>
                  <a:pt x="12657" y="6477"/>
                  <a:pt x="12657" y="6549"/>
                </a:cubicBezTo>
                <a:lnTo>
                  <a:pt x="12657" y="6668"/>
                </a:lnTo>
                <a:cubicBezTo>
                  <a:pt x="12657" y="6739"/>
                  <a:pt x="12597" y="6799"/>
                  <a:pt x="12526" y="6799"/>
                </a:cubicBezTo>
                <a:lnTo>
                  <a:pt x="8775" y="6799"/>
                </a:lnTo>
                <a:cubicBezTo>
                  <a:pt x="8704" y="6799"/>
                  <a:pt x="8644" y="6739"/>
                  <a:pt x="8644" y="6668"/>
                </a:cubicBezTo>
                <a:lnTo>
                  <a:pt x="8644" y="6549"/>
                </a:lnTo>
                <a:cubicBezTo>
                  <a:pt x="8644" y="6477"/>
                  <a:pt x="8704" y="6418"/>
                  <a:pt x="8775" y="6418"/>
                </a:cubicBezTo>
                <a:close/>
                <a:moveTo>
                  <a:pt x="3715" y="7168"/>
                </a:moveTo>
                <a:cubicBezTo>
                  <a:pt x="3525" y="7787"/>
                  <a:pt x="2953" y="8228"/>
                  <a:pt x="2298" y="8228"/>
                </a:cubicBezTo>
                <a:cubicBezTo>
                  <a:pt x="1644" y="8228"/>
                  <a:pt x="1084" y="7799"/>
                  <a:pt x="905" y="7168"/>
                </a:cubicBezTo>
                <a:close/>
                <a:moveTo>
                  <a:pt x="12145" y="7168"/>
                </a:moveTo>
                <a:cubicBezTo>
                  <a:pt x="11942" y="7787"/>
                  <a:pt x="11383" y="8228"/>
                  <a:pt x="10728" y="8228"/>
                </a:cubicBezTo>
                <a:cubicBezTo>
                  <a:pt x="10073" y="8228"/>
                  <a:pt x="9502" y="7799"/>
                  <a:pt x="9323" y="7168"/>
                </a:cubicBezTo>
                <a:close/>
                <a:moveTo>
                  <a:pt x="7942" y="10371"/>
                </a:moveTo>
                <a:cubicBezTo>
                  <a:pt x="8013" y="10371"/>
                  <a:pt x="8073" y="10430"/>
                  <a:pt x="8073" y="10502"/>
                </a:cubicBezTo>
                <a:lnTo>
                  <a:pt x="8073" y="10764"/>
                </a:lnTo>
                <a:lnTo>
                  <a:pt x="4918" y="10764"/>
                </a:lnTo>
                <a:lnTo>
                  <a:pt x="4918" y="10502"/>
                </a:lnTo>
                <a:cubicBezTo>
                  <a:pt x="4918" y="10430"/>
                  <a:pt x="4977" y="10371"/>
                  <a:pt x="5049" y="10371"/>
                </a:cubicBezTo>
                <a:close/>
                <a:moveTo>
                  <a:pt x="6382" y="0"/>
                </a:moveTo>
                <a:cubicBezTo>
                  <a:pt x="6132" y="0"/>
                  <a:pt x="5930" y="203"/>
                  <a:pt x="5930" y="441"/>
                </a:cubicBezTo>
                <a:lnTo>
                  <a:pt x="5930" y="1060"/>
                </a:lnTo>
                <a:cubicBezTo>
                  <a:pt x="5692" y="1251"/>
                  <a:pt x="5549" y="1536"/>
                  <a:pt x="5561" y="1858"/>
                </a:cubicBezTo>
                <a:lnTo>
                  <a:pt x="3703" y="2370"/>
                </a:lnTo>
                <a:cubicBezTo>
                  <a:pt x="3477" y="2429"/>
                  <a:pt x="3251" y="2465"/>
                  <a:pt x="3037" y="2501"/>
                </a:cubicBezTo>
                <a:cubicBezTo>
                  <a:pt x="2929" y="2227"/>
                  <a:pt x="2679" y="2036"/>
                  <a:pt x="2382" y="2036"/>
                </a:cubicBezTo>
                <a:cubicBezTo>
                  <a:pt x="1989" y="2036"/>
                  <a:pt x="1679" y="2346"/>
                  <a:pt x="1679" y="2739"/>
                </a:cubicBezTo>
                <a:cubicBezTo>
                  <a:pt x="1679" y="2941"/>
                  <a:pt x="1763" y="3132"/>
                  <a:pt x="1917" y="3275"/>
                </a:cubicBezTo>
                <a:lnTo>
                  <a:pt x="608" y="6025"/>
                </a:lnTo>
                <a:lnTo>
                  <a:pt x="501" y="6025"/>
                </a:lnTo>
                <a:cubicBezTo>
                  <a:pt x="215" y="6025"/>
                  <a:pt x="1" y="6251"/>
                  <a:pt x="1" y="6525"/>
                </a:cubicBezTo>
                <a:lnTo>
                  <a:pt x="1" y="6644"/>
                </a:lnTo>
                <a:cubicBezTo>
                  <a:pt x="1" y="6930"/>
                  <a:pt x="215" y="7156"/>
                  <a:pt x="501" y="7156"/>
                </a:cubicBezTo>
                <a:cubicBezTo>
                  <a:pt x="691" y="7989"/>
                  <a:pt x="1441" y="8585"/>
                  <a:pt x="2298" y="8585"/>
                </a:cubicBezTo>
                <a:cubicBezTo>
                  <a:pt x="3168" y="8585"/>
                  <a:pt x="3906" y="7978"/>
                  <a:pt x="4108" y="7156"/>
                </a:cubicBezTo>
                <a:lnTo>
                  <a:pt x="4251" y="7156"/>
                </a:lnTo>
                <a:cubicBezTo>
                  <a:pt x="4537" y="7156"/>
                  <a:pt x="4763" y="6930"/>
                  <a:pt x="4763" y="6644"/>
                </a:cubicBezTo>
                <a:lnTo>
                  <a:pt x="4763" y="6525"/>
                </a:lnTo>
                <a:cubicBezTo>
                  <a:pt x="4763" y="6251"/>
                  <a:pt x="4537" y="6025"/>
                  <a:pt x="4251" y="6025"/>
                </a:cubicBezTo>
                <a:lnTo>
                  <a:pt x="4144" y="6025"/>
                </a:lnTo>
                <a:lnTo>
                  <a:pt x="2834" y="3275"/>
                </a:lnTo>
                <a:cubicBezTo>
                  <a:pt x="2953" y="3167"/>
                  <a:pt x="3037" y="3036"/>
                  <a:pt x="3060" y="2870"/>
                </a:cubicBezTo>
                <a:cubicBezTo>
                  <a:pt x="3310" y="2846"/>
                  <a:pt x="3549" y="2798"/>
                  <a:pt x="3787" y="2727"/>
                </a:cubicBezTo>
                <a:lnTo>
                  <a:pt x="5656" y="2215"/>
                </a:lnTo>
                <a:cubicBezTo>
                  <a:pt x="5716" y="2346"/>
                  <a:pt x="5811" y="2453"/>
                  <a:pt x="5918" y="2548"/>
                </a:cubicBezTo>
                <a:lnTo>
                  <a:pt x="5918" y="10002"/>
                </a:lnTo>
                <a:lnTo>
                  <a:pt x="5037" y="10002"/>
                </a:lnTo>
                <a:cubicBezTo>
                  <a:pt x="4763" y="10002"/>
                  <a:pt x="4537" y="10228"/>
                  <a:pt x="4537" y="10502"/>
                </a:cubicBezTo>
                <a:lnTo>
                  <a:pt x="4537" y="10776"/>
                </a:lnTo>
                <a:cubicBezTo>
                  <a:pt x="4299" y="10823"/>
                  <a:pt x="4120" y="11026"/>
                  <a:pt x="4120" y="11276"/>
                </a:cubicBezTo>
                <a:lnTo>
                  <a:pt x="4120" y="11395"/>
                </a:lnTo>
                <a:cubicBezTo>
                  <a:pt x="4120" y="11680"/>
                  <a:pt x="4346" y="11907"/>
                  <a:pt x="4620" y="11907"/>
                </a:cubicBezTo>
                <a:lnTo>
                  <a:pt x="6049" y="11907"/>
                </a:lnTo>
                <a:cubicBezTo>
                  <a:pt x="6156" y="11907"/>
                  <a:pt x="6251" y="11811"/>
                  <a:pt x="6251" y="11704"/>
                </a:cubicBezTo>
                <a:cubicBezTo>
                  <a:pt x="6251" y="11609"/>
                  <a:pt x="6156" y="11514"/>
                  <a:pt x="6049" y="11514"/>
                </a:cubicBezTo>
                <a:lnTo>
                  <a:pt x="4620" y="11514"/>
                </a:lnTo>
                <a:cubicBezTo>
                  <a:pt x="4549" y="11514"/>
                  <a:pt x="4489" y="11454"/>
                  <a:pt x="4489" y="11383"/>
                </a:cubicBezTo>
                <a:lnTo>
                  <a:pt x="4489" y="11264"/>
                </a:lnTo>
                <a:cubicBezTo>
                  <a:pt x="4489" y="11192"/>
                  <a:pt x="4549" y="11133"/>
                  <a:pt x="4620" y="11133"/>
                </a:cubicBezTo>
                <a:lnTo>
                  <a:pt x="8371" y="11133"/>
                </a:lnTo>
                <a:cubicBezTo>
                  <a:pt x="8454" y="11133"/>
                  <a:pt x="8513" y="11192"/>
                  <a:pt x="8513" y="11264"/>
                </a:cubicBezTo>
                <a:lnTo>
                  <a:pt x="8513" y="11383"/>
                </a:lnTo>
                <a:cubicBezTo>
                  <a:pt x="8513" y="11454"/>
                  <a:pt x="8454" y="11514"/>
                  <a:pt x="8371" y="11514"/>
                </a:cubicBezTo>
                <a:lnTo>
                  <a:pt x="6930" y="11514"/>
                </a:lnTo>
                <a:cubicBezTo>
                  <a:pt x="6823" y="11514"/>
                  <a:pt x="6739" y="11609"/>
                  <a:pt x="6739" y="11704"/>
                </a:cubicBezTo>
                <a:cubicBezTo>
                  <a:pt x="6739" y="11811"/>
                  <a:pt x="6823" y="11907"/>
                  <a:pt x="6930" y="11907"/>
                </a:cubicBezTo>
                <a:lnTo>
                  <a:pt x="8371" y="11907"/>
                </a:lnTo>
                <a:cubicBezTo>
                  <a:pt x="8656" y="11907"/>
                  <a:pt x="8883" y="11680"/>
                  <a:pt x="8883" y="11395"/>
                </a:cubicBezTo>
                <a:lnTo>
                  <a:pt x="8883" y="11276"/>
                </a:lnTo>
                <a:cubicBezTo>
                  <a:pt x="8883" y="11026"/>
                  <a:pt x="8692" y="10799"/>
                  <a:pt x="8454" y="10776"/>
                </a:cubicBezTo>
                <a:lnTo>
                  <a:pt x="8454" y="10502"/>
                </a:lnTo>
                <a:cubicBezTo>
                  <a:pt x="8454" y="10228"/>
                  <a:pt x="8228" y="10002"/>
                  <a:pt x="7942" y="10002"/>
                </a:cubicBezTo>
                <a:lnTo>
                  <a:pt x="7061" y="10002"/>
                </a:lnTo>
                <a:lnTo>
                  <a:pt x="7061" y="7049"/>
                </a:lnTo>
                <a:cubicBezTo>
                  <a:pt x="7061" y="6954"/>
                  <a:pt x="6978" y="6858"/>
                  <a:pt x="6870" y="6858"/>
                </a:cubicBezTo>
                <a:cubicBezTo>
                  <a:pt x="6763" y="6858"/>
                  <a:pt x="6680" y="6954"/>
                  <a:pt x="6680" y="7049"/>
                </a:cubicBezTo>
                <a:lnTo>
                  <a:pt x="6680" y="10002"/>
                </a:lnTo>
                <a:lnTo>
                  <a:pt x="6311" y="10002"/>
                </a:lnTo>
                <a:lnTo>
                  <a:pt x="6311" y="2727"/>
                </a:lnTo>
                <a:cubicBezTo>
                  <a:pt x="6370" y="2739"/>
                  <a:pt x="6430" y="2745"/>
                  <a:pt x="6491" y="2745"/>
                </a:cubicBezTo>
                <a:cubicBezTo>
                  <a:pt x="6552" y="2745"/>
                  <a:pt x="6614" y="2739"/>
                  <a:pt x="6680" y="2727"/>
                </a:cubicBezTo>
                <a:lnTo>
                  <a:pt x="6680" y="6156"/>
                </a:lnTo>
                <a:cubicBezTo>
                  <a:pt x="6680" y="6263"/>
                  <a:pt x="6763" y="6358"/>
                  <a:pt x="6870" y="6358"/>
                </a:cubicBezTo>
                <a:cubicBezTo>
                  <a:pt x="6978" y="6358"/>
                  <a:pt x="7061" y="6263"/>
                  <a:pt x="7061" y="6156"/>
                </a:cubicBezTo>
                <a:lnTo>
                  <a:pt x="7061" y="2548"/>
                </a:lnTo>
                <a:cubicBezTo>
                  <a:pt x="7180" y="2453"/>
                  <a:pt x="7275" y="2346"/>
                  <a:pt x="7335" y="2215"/>
                </a:cubicBezTo>
                <a:lnTo>
                  <a:pt x="9228" y="2739"/>
                </a:lnTo>
                <a:cubicBezTo>
                  <a:pt x="9466" y="2798"/>
                  <a:pt x="9716" y="2858"/>
                  <a:pt x="9954" y="2882"/>
                </a:cubicBezTo>
                <a:cubicBezTo>
                  <a:pt x="9978" y="3048"/>
                  <a:pt x="10073" y="3179"/>
                  <a:pt x="10180" y="3287"/>
                </a:cubicBezTo>
                <a:lnTo>
                  <a:pt x="8871" y="6037"/>
                </a:lnTo>
                <a:lnTo>
                  <a:pt x="8764" y="6037"/>
                </a:lnTo>
                <a:cubicBezTo>
                  <a:pt x="8478" y="6037"/>
                  <a:pt x="8252" y="6263"/>
                  <a:pt x="8252" y="6549"/>
                </a:cubicBezTo>
                <a:lnTo>
                  <a:pt x="8252" y="6668"/>
                </a:lnTo>
                <a:cubicBezTo>
                  <a:pt x="8252" y="6954"/>
                  <a:pt x="8478" y="7168"/>
                  <a:pt x="8764" y="7168"/>
                </a:cubicBezTo>
                <a:lnTo>
                  <a:pt x="8906" y="7168"/>
                </a:lnTo>
                <a:cubicBezTo>
                  <a:pt x="9109" y="8001"/>
                  <a:pt x="9847" y="8597"/>
                  <a:pt x="10716" y="8597"/>
                </a:cubicBezTo>
                <a:cubicBezTo>
                  <a:pt x="11573" y="8597"/>
                  <a:pt x="12323" y="7989"/>
                  <a:pt x="12514" y="7168"/>
                </a:cubicBezTo>
                <a:cubicBezTo>
                  <a:pt x="12800" y="7168"/>
                  <a:pt x="13014" y="6954"/>
                  <a:pt x="13014" y="6668"/>
                </a:cubicBezTo>
                <a:lnTo>
                  <a:pt x="13014" y="6549"/>
                </a:lnTo>
                <a:cubicBezTo>
                  <a:pt x="13038" y="6263"/>
                  <a:pt x="12812" y="6025"/>
                  <a:pt x="12526" y="6025"/>
                </a:cubicBezTo>
                <a:lnTo>
                  <a:pt x="12419" y="6025"/>
                </a:lnTo>
                <a:lnTo>
                  <a:pt x="11109" y="3275"/>
                </a:lnTo>
                <a:cubicBezTo>
                  <a:pt x="11264" y="3144"/>
                  <a:pt x="11347" y="2965"/>
                  <a:pt x="11347" y="2739"/>
                </a:cubicBezTo>
                <a:cubicBezTo>
                  <a:pt x="11347" y="2346"/>
                  <a:pt x="11038" y="2036"/>
                  <a:pt x="10657" y="2036"/>
                </a:cubicBezTo>
                <a:cubicBezTo>
                  <a:pt x="10359" y="2036"/>
                  <a:pt x="10097" y="2227"/>
                  <a:pt x="10002" y="2501"/>
                </a:cubicBezTo>
                <a:cubicBezTo>
                  <a:pt x="9776" y="2465"/>
                  <a:pt x="9549" y="2429"/>
                  <a:pt x="9323" y="2370"/>
                </a:cubicBezTo>
                <a:lnTo>
                  <a:pt x="7442" y="1846"/>
                </a:lnTo>
                <a:cubicBezTo>
                  <a:pt x="7454" y="1536"/>
                  <a:pt x="7323" y="1239"/>
                  <a:pt x="7061" y="1060"/>
                </a:cubicBezTo>
                <a:lnTo>
                  <a:pt x="7061" y="441"/>
                </a:lnTo>
                <a:cubicBezTo>
                  <a:pt x="7061" y="191"/>
                  <a:pt x="6859" y="0"/>
                  <a:pt x="6620" y="0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7952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3" y="0"/>
            <a:ext cx="9144000" cy="6858000"/>
          </a:xfrm>
          <a:prstGeom prst="rect">
            <a:avLst/>
          </a:prstGeom>
        </p:spPr>
      </p:pic>
      <p:sp>
        <p:nvSpPr>
          <p:cNvPr id="193" name="Google Shape;193;p33"/>
          <p:cNvSpPr txBox="1">
            <a:spLocks noGrp="1"/>
          </p:cNvSpPr>
          <p:nvPr>
            <p:ph type="ctrTitle"/>
          </p:nvPr>
        </p:nvSpPr>
        <p:spPr>
          <a:xfrm flipH="1">
            <a:off x="4101725" y="2243225"/>
            <a:ext cx="27558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3F3F3"/>
                </a:solidFill>
              </a:rPr>
              <a:t>Diagnóstico</a:t>
            </a:r>
            <a:br>
              <a:rPr lang="es" dirty="0">
                <a:solidFill>
                  <a:srgbClr val="F3F3F3"/>
                </a:solidFill>
              </a:rPr>
            </a:br>
            <a:r>
              <a:rPr lang="es" dirty="0">
                <a:solidFill>
                  <a:srgbClr val="F3F3F3"/>
                </a:solidFill>
              </a:rPr>
              <a:t>Situacional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194" name="Google Shape;194;p33"/>
          <p:cNvSpPr txBox="1">
            <a:spLocks noGrp="1"/>
          </p:cNvSpPr>
          <p:nvPr>
            <p:ph type="title" idx="2"/>
          </p:nvPr>
        </p:nvSpPr>
        <p:spPr>
          <a:xfrm flipH="1">
            <a:off x="-746050" y="2419325"/>
            <a:ext cx="44883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3F3F3"/>
                </a:solidFill>
              </a:rPr>
              <a:t>02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918034" y="2085669"/>
            <a:ext cx="1311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>
                <a:solidFill>
                  <a:schemeClr val="tx2"/>
                </a:solidFill>
                <a:latin typeface="Calisto MT" panose="02040603050505030304" pitchFamily="18" charset="0"/>
              </a:rPr>
              <a:t>CAPÍTULO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589087" y="811713"/>
            <a:ext cx="4037743" cy="354452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nvesment Business Plan by Slidego">
  <a:themeElements>
    <a:clrScheme name="Simple Light">
      <a:dk1>
        <a:srgbClr val="434343"/>
      </a:dk1>
      <a:lt1>
        <a:srgbClr val="F3F3F3"/>
      </a:lt1>
      <a:dk2>
        <a:srgbClr val="3D4658"/>
      </a:dk2>
      <a:lt2>
        <a:srgbClr val="EEEEEE"/>
      </a:lt2>
      <a:accent1>
        <a:srgbClr val="434343"/>
      </a:accent1>
      <a:accent2>
        <a:srgbClr val="434343"/>
      </a:accent2>
      <a:accent3>
        <a:srgbClr val="434343"/>
      </a:accent3>
      <a:accent4>
        <a:srgbClr val="434343"/>
      </a:accent4>
      <a:accent5>
        <a:srgbClr val="434343"/>
      </a:accent5>
      <a:accent6>
        <a:srgbClr val="43434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1992</Words>
  <Application>Microsoft Office PowerPoint</Application>
  <PresentationFormat>Presentación en pantalla (16:9)</PresentationFormat>
  <Paragraphs>329</Paragraphs>
  <Slides>33</Slides>
  <Notes>26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3" baseType="lpstr">
      <vt:lpstr>Arial</vt:lpstr>
      <vt:lpstr>Calibri</vt:lpstr>
      <vt:lpstr>Open Sans Light</vt:lpstr>
      <vt:lpstr>Fira Sans Extra Condensed Medium</vt:lpstr>
      <vt:lpstr>Calisto MT</vt:lpstr>
      <vt:lpstr>Symbol</vt:lpstr>
      <vt:lpstr>Montserrat</vt:lpstr>
      <vt:lpstr>Montserrat Light</vt:lpstr>
      <vt:lpstr>DM Serif Display</vt:lpstr>
      <vt:lpstr>Invesment Business Plan by Slidego</vt:lpstr>
      <vt:lpstr>La diversificación turística en el Centro Histórico de Quito mediante un producto turístico basado en el necroturismo </vt:lpstr>
      <vt:lpstr>Presentación de PowerPoint</vt:lpstr>
      <vt:lpstr>Diversificación de la oferta</vt:lpstr>
      <vt:lpstr>Your Logo</vt:lpstr>
      <vt:lpstr>Fundamentación  Teórica</vt:lpstr>
      <vt:lpstr>Marco  Teórico </vt:lpstr>
      <vt:lpstr>La teoría de motivaciones  push-pull</vt:lpstr>
      <vt:lpstr>“Turismo Oscuro. De la conmemoración a la codificación de la muerte, los desastres y lo macabro” (López, 2018 )</vt:lpstr>
      <vt:lpstr>Diagnóstico Situacional</vt:lpstr>
      <vt:lpstr>Presentación de PowerPoint</vt:lpstr>
      <vt:lpstr>Factor turístico</vt:lpstr>
      <vt:lpstr>Presentación de PowerPoint</vt:lpstr>
      <vt:lpstr>Metodología </vt:lpstr>
      <vt:lpstr>Resultados de la aplicación de instrumentos</vt:lpstr>
      <vt:lpstr>Presentación de PowerPoint</vt:lpstr>
      <vt:lpstr>Presentación de PowerPoint</vt:lpstr>
      <vt:lpstr>Perfil del turista</vt:lpstr>
      <vt:lpstr>Presentación de PowerPoint</vt:lpstr>
      <vt:lpstr>Presentación de PowerPoint</vt:lpstr>
      <vt:lpstr>PROPUESTA</vt:lpstr>
      <vt:lpstr>Estrategia 1: Capacitaciones</vt:lpstr>
      <vt:lpstr>Presentación de PowerPoint</vt:lpstr>
      <vt:lpstr>Presentación de PowerPoint</vt:lpstr>
      <vt:lpstr>Estrategia: Marketing Mix</vt:lpstr>
      <vt:lpstr>Marca </vt:lpstr>
      <vt:lpstr>Presentación de PowerPoint</vt:lpstr>
      <vt:lpstr>P de Promoción</vt:lpstr>
      <vt:lpstr>Página Web   </vt:lpstr>
      <vt:lpstr>Redes Sociales </vt:lpstr>
      <vt:lpstr>Presentación de PowerPoint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diversificación turística en el Centro Histórico de Quito mediante un producto turístico basado en el necroturismo</dc:title>
  <dc:creator>Gaby</dc:creator>
  <cp:lastModifiedBy>Gaby Sarango</cp:lastModifiedBy>
  <cp:revision>23</cp:revision>
  <dcterms:modified xsi:type="dcterms:W3CDTF">2022-02-10T15:52:35Z</dcterms:modified>
</cp:coreProperties>
</file>